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1" autoAdjust="0"/>
    <p:restoredTop sz="56871" autoAdjust="0"/>
  </p:normalViewPr>
  <p:slideViewPr>
    <p:cSldViewPr snapToGrid="0" snapToObjects="1">
      <p:cViewPr>
        <p:scale>
          <a:sx n="53" d="100"/>
          <a:sy n="53" d="100"/>
        </p:scale>
        <p:origin x="1184" y="6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"/>
          <p:cNvSpPr>
            <a:spLocks noChangeShapeType="1"/>
          </p:cNvSpPr>
          <p:nvPr/>
        </p:nvSpPr>
        <p:spPr bwMode="auto">
          <a:xfrm>
            <a:off x="12258341" y="5779243"/>
            <a:ext cx="4876295" cy="5148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17139786" y="5408500"/>
            <a:ext cx="5148" cy="741485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"/>
          <p:cNvSpPr>
            <a:spLocks noChangeShapeType="1"/>
          </p:cNvSpPr>
          <p:nvPr/>
        </p:nvSpPr>
        <p:spPr bwMode="auto">
          <a:xfrm>
            <a:off x="12258341" y="7581465"/>
            <a:ext cx="4876295" cy="5148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17139786" y="7210722"/>
            <a:ext cx="5148" cy="741485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12258341" y="10300244"/>
            <a:ext cx="4876295" cy="5148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17139786" y="9929502"/>
            <a:ext cx="5148" cy="741485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12258341" y="4193288"/>
            <a:ext cx="4876295" cy="5148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17139786" y="3822545"/>
            <a:ext cx="5148" cy="741485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12258341" y="1860697"/>
            <a:ext cx="4876295" cy="5151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0"/>
          <p:cNvSpPr>
            <a:spLocks noChangeArrowheads="1"/>
          </p:cNvSpPr>
          <p:nvPr/>
        </p:nvSpPr>
        <p:spPr bwMode="auto">
          <a:xfrm>
            <a:off x="10945292" y="8317799"/>
            <a:ext cx="2193561" cy="4212049"/>
          </a:xfrm>
          <a:custGeom>
            <a:avLst/>
            <a:gdLst>
              <a:gd name="T0" fmla="*/ 947 w 1880"/>
              <a:gd name="T1" fmla="*/ 3604 h 3605"/>
              <a:gd name="T2" fmla="*/ 947 w 1880"/>
              <a:gd name="T3" fmla="*/ 3604 h 3605"/>
              <a:gd name="T4" fmla="*/ 711 w 1880"/>
              <a:gd name="T5" fmla="*/ 3475 h 3605"/>
              <a:gd name="T6" fmla="*/ 711 w 1880"/>
              <a:gd name="T7" fmla="*/ 3475 h 3605"/>
              <a:gd name="T8" fmla="*/ 98 w 1880"/>
              <a:gd name="T9" fmla="*/ 1841 h 3605"/>
              <a:gd name="T10" fmla="*/ 98 w 1880"/>
              <a:gd name="T11" fmla="*/ 1841 h 3605"/>
              <a:gd name="T12" fmla="*/ 340 w 1880"/>
              <a:gd name="T13" fmla="*/ 244 h 3605"/>
              <a:gd name="T14" fmla="*/ 340 w 1880"/>
              <a:gd name="T15" fmla="*/ 244 h 3605"/>
              <a:gd name="T16" fmla="*/ 413 w 1880"/>
              <a:gd name="T17" fmla="*/ 35 h 3605"/>
              <a:gd name="T18" fmla="*/ 424 w 1880"/>
              <a:gd name="T19" fmla="*/ 0 h 3605"/>
              <a:gd name="T20" fmla="*/ 1473 w 1880"/>
              <a:gd name="T21" fmla="*/ 0 h 3605"/>
              <a:gd name="T22" fmla="*/ 1484 w 1880"/>
              <a:gd name="T23" fmla="*/ 36 h 3605"/>
              <a:gd name="T24" fmla="*/ 1484 w 1880"/>
              <a:gd name="T25" fmla="*/ 36 h 3605"/>
              <a:gd name="T26" fmla="*/ 1555 w 1880"/>
              <a:gd name="T27" fmla="*/ 254 h 3605"/>
              <a:gd name="T28" fmla="*/ 1555 w 1880"/>
              <a:gd name="T29" fmla="*/ 254 h 3605"/>
              <a:gd name="T30" fmla="*/ 1777 w 1880"/>
              <a:gd name="T31" fmla="*/ 1864 h 3605"/>
              <a:gd name="T32" fmla="*/ 1777 w 1880"/>
              <a:gd name="T33" fmla="*/ 1864 h 3605"/>
              <a:gd name="T34" fmla="*/ 1186 w 1880"/>
              <a:gd name="T35" fmla="*/ 3471 h 3605"/>
              <a:gd name="T36" fmla="*/ 1186 w 1880"/>
              <a:gd name="T37" fmla="*/ 3471 h 3605"/>
              <a:gd name="T38" fmla="*/ 947 w 1880"/>
              <a:gd name="T39" fmla="*/ 3604 h 3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0" h="3605">
                <a:moveTo>
                  <a:pt x="947" y="3604"/>
                </a:moveTo>
                <a:lnTo>
                  <a:pt x="947" y="3604"/>
                </a:lnTo>
                <a:cubicBezTo>
                  <a:pt x="851" y="3604"/>
                  <a:pt x="763" y="3556"/>
                  <a:pt x="711" y="3475"/>
                </a:cubicBezTo>
                <a:lnTo>
                  <a:pt x="711" y="3475"/>
                </a:lnTo>
                <a:cubicBezTo>
                  <a:pt x="394" y="2984"/>
                  <a:pt x="182" y="2418"/>
                  <a:pt x="98" y="1841"/>
                </a:cubicBezTo>
                <a:lnTo>
                  <a:pt x="98" y="1841"/>
                </a:lnTo>
                <a:cubicBezTo>
                  <a:pt x="0" y="1172"/>
                  <a:pt x="205" y="613"/>
                  <a:pt x="340" y="244"/>
                </a:cubicBezTo>
                <a:lnTo>
                  <a:pt x="340" y="244"/>
                </a:lnTo>
                <a:cubicBezTo>
                  <a:pt x="369" y="164"/>
                  <a:pt x="394" y="95"/>
                  <a:pt x="413" y="35"/>
                </a:cubicBezTo>
                <a:lnTo>
                  <a:pt x="424" y="0"/>
                </a:lnTo>
                <a:lnTo>
                  <a:pt x="1473" y="0"/>
                </a:lnTo>
                <a:lnTo>
                  <a:pt x="1484" y="36"/>
                </a:lnTo>
                <a:lnTo>
                  <a:pt x="1484" y="36"/>
                </a:lnTo>
                <a:cubicBezTo>
                  <a:pt x="1502" y="99"/>
                  <a:pt x="1526" y="171"/>
                  <a:pt x="1555" y="254"/>
                </a:cubicBezTo>
                <a:lnTo>
                  <a:pt x="1555" y="254"/>
                </a:lnTo>
                <a:cubicBezTo>
                  <a:pt x="1684" y="629"/>
                  <a:pt x="1879" y="1194"/>
                  <a:pt x="1777" y="1864"/>
                </a:cubicBezTo>
                <a:lnTo>
                  <a:pt x="1777" y="1864"/>
                </a:lnTo>
                <a:cubicBezTo>
                  <a:pt x="1689" y="2437"/>
                  <a:pt x="1491" y="2977"/>
                  <a:pt x="1186" y="3471"/>
                </a:cubicBezTo>
                <a:lnTo>
                  <a:pt x="1186" y="3471"/>
                </a:lnTo>
                <a:cubicBezTo>
                  <a:pt x="1134" y="3554"/>
                  <a:pt x="1045" y="3604"/>
                  <a:pt x="947" y="3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1"/>
          <p:cNvSpPr>
            <a:spLocks noChangeArrowheads="1"/>
          </p:cNvSpPr>
          <p:nvPr/>
        </p:nvSpPr>
        <p:spPr bwMode="auto">
          <a:xfrm>
            <a:off x="10883501" y="8256009"/>
            <a:ext cx="2317142" cy="4330482"/>
          </a:xfrm>
          <a:custGeom>
            <a:avLst/>
            <a:gdLst>
              <a:gd name="T0" fmla="*/ 1563 w 1984"/>
              <a:gd name="T1" fmla="*/ 0 h 3708"/>
              <a:gd name="T2" fmla="*/ 1487 w 1984"/>
              <a:gd name="T3" fmla="*/ 0 h 3708"/>
              <a:gd name="T4" fmla="*/ 513 w 1984"/>
              <a:gd name="T5" fmla="*/ 0 h 3708"/>
              <a:gd name="T6" fmla="*/ 438 w 1984"/>
              <a:gd name="T7" fmla="*/ 0 h 3708"/>
              <a:gd name="T8" fmla="*/ 416 w 1984"/>
              <a:gd name="T9" fmla="*/ 73 h 3708"/>
              <a:gd name="T10" fmla="*/ 416 w 1984"/>
              <a:gd name="T11" fmla="*/ 73 h 3708"/>
              <a:gd name="T12" fmla="*/ 344 w 1984"/>
              <a:gd name="T13" fmla="*/ 278 h 3708"/>
              <a:gd name="T14" fmla="*/ 344 w 1984"/>
              <a:gd name="T15" fmla="*/ 278 h 3708"/>
              <a:gd name="T16" fmla="*/ 99 w 1984"/>
              <a:gd name="T17" fmla="*/ 1900 h 3708"/>
              <a:gd name="T18" fmla="*/ 99 w 1984"/>
              <a:gd name="T19" fmla="*/ 1900 h 3708"/>
              <a:gd name="T20" fmla="*/ 372 w 1984"/>
              <a:gd name="T21" fmla="*/ 2890 h 3708"/>
              <a:gd name="T22" fmla="*/ 372 w 1984"/>
              <a:gd name="T23" fmla="*/ 2890 h 3708"/>
              <a:gd name="T24" fmla="*/ 720 w 1984"/>
              <a:gd name="T25" fmla="*/ 3555 h 3708"/>
              <a:gd name="T26" fmla="*/ 720 w 1984"/>
              <a:gd name="T27" fmla="*/ 3555 h 3708"/>
              <a:gd name="T28" fmla="*/ 999 w 1984"/>
              <a:gd name="T29" fmla="*/ 3707 h 3708"/>
              <a:gd name="T30" fmla="*/ 999 w 1984"/>
              <a:gd name="T31" fmla="*/ 3707 h 3708"/>
              <a:gd name="T32" fmla="*/ 1280 w 1984"/>
              <a:gd name="T33" fmla="*/ 3550 h 3708"/>
              <a:gd name="T34" fmla="*/ 1280 w 1984"/>
              <a:gd name="T35" fmla="*/ 3550 h 3708"/>
              <a:gd name="T36" fmla="*/ 1615 w 1984"/>
              <a:gd name="T37" fmla="*/ 2889 h 3708"/>
              <a:gd name="T38" fmla="*/ 1615 w 1984"/>
              <a:gd name="T39" fmla="*/ 2889 h 3708"/>
              <a:gd name="T40" fmla="*/ 1879 w 1984"/>
              <a:gd name="T41" fmla="*/ 1923 h 3708"/>
              <a:gd name="T42" fmla="*/ 1879 w 1984"/>
              <a:gd name="T43" fmla="*/ 1923 h 3708"/>
              <a:gd name="T44" fmla="*/ 1655 w 1984"/>
              <a:gd name="T45" fmla="*/ 290 h 3708"/>
              <a:gd name="T46" fmla="*/ 1655 w 1984"/>
              <a:gd name="T47" fmla="*/ 290 h 3708"/>
              <a:gd name="T48" fmla="*/ 1585 w 1984"/>
              <a:gd name="T49" fmla="*/ 74 h 3708"/>
              <a:gd name="T50" fmla="*/ 1563 w 1984"/>
              <a:gd name="T51" fmla="*/ 0 h 3708"/>
              <a:gd name="T52" fmla="*/ 1487 w 1984"/>
              <a:gd name="T53" fmla="*/ 102 h 3708"/>
              <a:gd name="T54" fmla="*/ 1487 w 1984"/>
              <a:gd name="T55" fmla="*/ 102 h 3708"/>
              <a:gd name="T56" fmla="*/ 1779 w 1984"/>
              <a:gd name="T57" fmla="*/ 1908 h 3708"/>
              <a:gd name="T58" fmla="*/ 1779 w 1984"/>
              <a:gd name="T59" fmla="*/ 1908 h 3708"/>
              <a:gd name="T60" fmla="*/ 1194 w 1984"/>
              <a:gd name="T61" fmla="*/ 3496 h 3708"/>
              <a:gd name="T62" fmla="*/ 1194 w 1984"/>
              <a:gd name="T63" fmla="*/ 3496 h 3708"/>
              <a:gd name="T64" fmla="*/ 999 w 1984"/>
              <a:gd name="T65" fmla="*/ 3605 h 3708"/>
              <a:gd name="T66" fmla="*/ 999 w 1984"/>
              <a:gd name="T67" fmla="*/ 3605 h 3708"/>
              <a:gd name="T68" fmla="*/ 806 w 1984"/>
              <a:gd name="T69" fmla="*/ 3500 h 3708"/>
              <a:gd name="T70" fmla="*/ 806 w 1984"/>
              <a:gd name="T71" fmla="*/ 3500 h 3708"/>
              <a:gd name="T72" fmla="*/ 201 w 1984"/>
              <a:gd name="T73" fmla="*/ 1885 h 3708"/>
              <a:gd name="T74" fmla="*/ 201 w 1984"/>
              <a:gd name="T75" fmla="*/ 1885 h 3708"/>
              <a:gd name="T76" fmla="*/ 513 w 1984"/>
              <a:gd name="T77" fmla="*/ 102 h 3708"/>
              <a:gd name="T78" fmla="*/ 1487 w 1984"/>
              <a:gd name="T79" fmla="*/ 102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84" h="3708">
                <a:moveTo>
                  <a:pt x="1563" y="0"/>
                </a:moveTo>
                <a:lnTo>
                  <a:pt x="1487" y="0"/>
                </a:lnTo>
                <a:lnTo>
                  <a:pt x="513" y="0"/>
                </a:lnTo>
                <a:lnTo>
                  <a:pt x="438" y="0"/>
                </a:lnTo>
                <a:lnTo>
                  <a:pt x="416" y="73"/>
                </a:lnTo>
                <a:lnTo>
                  <a:pt x="416" y="73"/>
                </a:lnTo>
                <a:cubicBezTo>
                  <a:pt x="398" y="131"/>
                  <a:pt x="373" y="199"/>
                  <a:pt x="344" y="278"/>
                </a:cubicBezTo>
                <a:lnTo>
                  <a:pt x="344" y="278"/>
                </a:lnTo>
                <a:cubicBezTo>
                  <a:pt x="207" y="652"/>
                  <a:pt x="0" y="1218"/>
                  <a:pt x="99" y="1900"/>
                </a:cubicBezTo>
                <a:lnTo>
                  <a:pt x="99" y="1900"/>
                </a:lnTo>
                <a:cubicBezTo>
                  <a:pt x="149" y="2239"/>
                  <a:pt x="241" y="2572"/>
                  <a:pt x="372" y="2890"/>
                </a:cubicBezTo>
                <a:lnTo>
                  <a:pt x="372" y="2890"/>
                </a:lnTo>
                <a:cubicBezTo>
                  <a:pt x="468" y="3122"/>
                  <a:pt x="585" y="3345"/>
                  <a:pt x="720" y="3555"/>
                </a:cubicBezTo>
                <a:lnTo>
                  <a:pt x="720" y="3555"/>
                </a:lnTo>
                <a:cubicBezTo>
                  <a:pt x="781" y="3650"/>
                  <a:pt x="885" y="3707"/>
                  <a:pt x="999" y="3707"/>
                </a:cubicBezTo>
                <a:lnTo>
                  <a:pt x="999" y="3707"/>
                </a:lnTo>
                <a:cubicBezTo>
                  <a:pt x="1115" y="3707"/>
                  <a:pt x="1221" y="3648"/>
                  <a:pt x="1280" y="3550"/>
                </a:cubicBezTo>
                <a:lnTo>
                  <a:pt x="1280" y="3550"/>
                </a:lnTo>
                <a:cubicBezTo>
                  <a:pt x="1410" y="3341"/>
                  <a:pt x="1522" y="3118"/>
                  <a:pt x="1615" y="2889"/>
                </a:cubicBezTo>
                <a:lnTo>
                  <a:pt x="1615" y="2889"/>
                </a:lnTo>
                <a:cubicBezTo>
                  <a:pt x="1740" y="2578"/>
                  <a:pt x="1829" y="2253"/>
                  <a:pt x="1879" y="1923"/>
                </a:cubicBezTo>
                <a:lnTo>
                  <a:pt x="1879" y="1923"/>
                </a:lnTo>
                <a:cubicBezTo>
                  <a:pt x="1983" y="1241"/>
                  <a:pt x="1786" y="668"/>
                  <a:pt x="1655" y="290"/>
                </a:cubicBezTo>
                <a:lnTo>
                  <a:pt x="1655" y="290"/>
                </a:lnTo>
                <a:cubicBezTo>
                  <a:pt x="1627" y="207"/>
                  <a:pt x="1602" y="136"/>
                  <a:pt x="1585" y="74"/>
                </a:cubicBezTo>
                <a:lnTo>
                  <a:pt x="1563" y="0"/>
                </a:lnTo>
                <a:close/>
                <a:moveTo>
                  <a:pt x="1487" y="102"/>
                </a:moveTo>
                <a:lnTo>
                  <a:pt x="1487" y="102"/>
                </a:lnTo>
                <a:cubicBezTo>
                  <a:pt x="1588" y="453"/>
                  <a:pt x="1900" y="1104"/>
                  <a:pt x="1779" y="1908"/>
                </a:cubicBezTo>
                <a:lnTo>
                  <a:pt x="1779" y="1908"/>
                </a:lnTo>
                <a:cubicBezTo>
                  <a:pt x="1669" y="2629"/>
                  <a:pt x="1395" y="3171"/>
                  <a:pt x="1194" y="3496"/>
                </a:cubicBezTo>
                <a:lnTo>
                  <a:pt x="1194" y="3496"/>
                </a:lnTo>
                <a:cubicBezTo>
                  <a:pt x="1153" y="3564"/>
                  <a:pt x="1079" y="3605"/>
                  <a:pt x="999" y="3605"/>
                </a:cubicBezTo>
                <a:lnTo>
                  <a:pt x="999" y="3605"/>
                </a:lnTo>
                <a:cubicBezTo>
                  <a:pt x="921" y="3605"/>
                  <a:pt x="848" y="3565"/>
                  <a:pt x="806" y="3500"/>
                </a:cubicBezTo>
                <a:lnTo>
                  <a:pt x="806" y="3500"/>
                </a:lnTo>
                <a:cubicBezTo>
                  <a:pt x="599" y="3179"/>
                  <a:pt x="309" y="2628"/>
                  <a:pt x="201" y="1885"/>
                </a:cubicBezTo>
                <a:lnTo>
                  <a:pt x="201" y="1885"/>
                </a:lnTo>
                <a:cubicBezTo>
                  <a:pt x="84" y="1086"/>
                  <a:pt x="408" y="442"/>
                  <a:pt x="513" y="102"/>
                </a:cubicBezTo>
                <a:lnTo>
                  <a:pt x="148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2"/>
          <p:cNvSpPr>
            <a:spLocks noChangeArrowheads="1"/>
          </p:cNvSpPr>
          <p:nvPr/>
        </p:nvSpPr>
        <p:spPr bwMode="auto">
          <a:xfrm>
            <a:off x="12191399" y="5985211"/>
            <a:ext cx="2075131" cy="2739377"/>
          </a:xfrm>
          <a:custGeom>
            <a:avLst/>
            <a:gdLst>
              <a:gd name="T0" fmla="*/ 1661 w 1777"/>
              <a:gd name="T1" fmla="*/ 2346 h 2347"/>
              <a:gd name="T2" fmla="*/ 1581 w 1777"/>
              <a:gd name="T3" fmla="*/ 2311 h 2347"/>
              <a:gd name="T4" fmla="*/ 1491 w 1777"/>
              <a:gd name="T5" fmla="*/ 2221 h 2347"/>
              <a:gd name="T6" fmla="*/ 1455 w 1777"/>
              <a:gd name="T7" fmla="*/ 2187 h 2347"/>
              <a:gd name="T8" fmla="*/ 1423 w 1777"/>
              <a:gd name="T9" fmla="*/ 2158 h 2347"/>
              <a:gd name="T10" fmla="*/ 1418 w 1777"/>
              <a:gd name="T11" fmla="*/ 2154 h 2347"/>
              <a:gd name="T12" fmla="*/ 1383 w 1777"/>
              <a:gd name="T13" fmla="*/ 2123 h 2347"/>
              <a:gd name="T14" fmla="*/ 1348 w 1777"/>
              <a:gd name="T15" fmla="*/ 2093 h 2347"/>
              <a:gd name="T16" fmla="*/ 1341 w 1777"/>
              <a:gd name="T17" fmla="*/ 2088 h 2347"/>
              <a:gd name="T18" fmla="*/ 1300 w 1777"/>
              <a:gd name="T19" fmla="*/ 2054 h 2347"/>
              <a:gd name="T20" fmla="*/ 1261 w 1777"/>
              <a:gd name="T21" fmla="*/ 2024 h 2347"/>
              <a:gd name="T22" fmla="*/ 1260 w 1777"/>
              <a:gd name="T23" fmla="*/ 2023 h 2347"/>
              <a:gd name="T24" fmla="*/ 1214 w 1777"/>
              <a:gd name="T25" fmla="*/ 1988 h 2347"/>
              <a:gd name="T26" fmla="*/ 1173 w 1777"/>
              <a:gd name="T27" fmla="*/ 1960 h 2347"/>
              <a:gd name="T28" fmla="*/ 1166 w 1777"/>
              <a:gd name="T29" fmla="*/ 1954 h 2347"/>
              <a:gd name="T30" fmla="*/ 1119 w 1777"/>
              <a:gd name="T31" fmla="*/ 1923 h 2347"/>
              <a:gd name="T32" fmla="*/ 1076 w 1777"/>
              <a:gd name="T33" fmla="*/ 1895 h 2347"/>
              <a:gd name="T34" fmla="*/ 1070 w 1777"/>
              <a:gd name="T35" fmla="*/ 1891 h 2347"/>
              <a:gd name="T36" fmla="*/ 1016 w 1777"/>
              <a:gd name="T37" fmla="*/ 1857 h 2347"/>
              <a:gd name="T38" fmla="*/ 970 w 1777"/>
              <a:gd name="T39" fmla="*/ 1831 h 2347"/>
              <a:gd name="T40" fmla="*/ 963 w 1777"/>
              <a:gd name="T41" fmla="*/ 1826 h 2347"/>
              <a:gd name="T42" fmla="*/ 912 w 1777"/>
              <a:gd name="T43" fmla="*/ 1798 h 2347"/>
              <a:gd name="T44" fmla="*/ 862 w 1777"/>
              <a:gd name="T45" fmla="*/ 1771 h 2347"/>
              <a:gd name="T46" fmla="*/ 852 w 1777"/>
              <a:gd name="T47" fmla="*/ 1766 h 2347"/>
              <a:gd name="T48" fmla="*/ 792 w 1777"/>
              <a:gd name="T49" fmla="*/ 1737 h 2347"/>
              <a:gd name="T50" fmla="*/ 738 w 1777"/>
              <a:gd name="T51" fmla="*/ 1712 h 2347"/>
              <a:gd name="T52" fmla="*/ 70 w 1777"/>
              <a:gd name="T53" fmla="*/ 1511 h 2347"/>
              <a:gd name="T54" fmla="*/ 801 w 1777"/>
              <a:gd name="T55" fmla="*/ 0 h 2347"/>
              <a:gd name="T56" fmla="*/ 849 w 1777"/>
              <a:gd name="T57" fmla="*/ 62 h 2347"/>
              <a:gd name="T58" fmla="*/ 1445 w 1777"/>
              <a:gd name="T59" fmla="*/ 1074 h 2347"/>
              <a:gd name="T60" fmla="*/ 1771 w 1777"/>
              <a:gd name="T61" fmla="*/ 2217 h 2347"/>
              <a:gd name="T62" fmla="*/ 1746 w 1777"/>
              <a:gd name="T63" fmla="*/ 2306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77" h="2347">
                <a:moveTo>
                  <a:pt x="1661" y="2346"/>
                </a:moveTo>
                <a:lnTo>
                  <a:pt x="1661" y="2346"/>
                </a:lnTo>
                <a:cubicBezTo>
                  <a:pt x="1630" y="2346"/>
                  <a:pt x="1602" y="2333"/>
                  <a:pt x="1581" y="2311"/>
                </a:cubicBezTo>
                <a:lnTo>
                  <a:pt x="1581" y="2311"/>
                </a:lnTo>
                <a:cubicBezTo>
                  <a:pt x="1552" y="2281"/>
                  <a:pt x="1522" y="2250"/>
                  <a:pt x="1491" y="2221"/>
                </a:cubicBezTo>
                <a:lnTo>
                  <a:pt x="1491" y="2221"/>
                </a:lnTo>
                <a:cubicBezTo>
                  <a:pt x="1481" y="2212"/>
                  <a:pt x="1471" y="2202"/>
                  <a:pt x="1461" y="2193"/>
                </a:cubicBezTo>
                <a:lnTo>
                  <a:pt x="1455" y="2187"/>
                </a:lnTo>
                <a:lnTo>
                  <a:pt x="1455" y="2187"/>
                </a:lnTo>
                <a:cubicBezTo>
                  <a:pt x="1445" y="2177"/>
                  <a:pt x="1434" y="2168"/>
                  <a:pt x="1423" y="2158"/>
                </a:cubicBezTo>
                <a:lnTo>
                  <a:pt x="1418" y="2154"/>
                </a:lnTo>
                <a:lnTo>
                  <a:pt x="1418" y="2154"/>
                </a:lnTo>
                <a:cubicBezTo>
                  <a:pt x="1408" y="2145"/>
                  <a:pt x="1398" y="2136"/>
                  <a:pt x="1387" y="2126"/>
                </a:cubicBezTo>
                <a:lnTo>
                  <a:pt x="1383" y="2123"/>
                </a:lnTo>
                <a:lnTo>
                  <a:pt x="1383" y="2123"/>
                </a:lnTo>
                <a:cubicBezTo>
                  <a:pt x="1372" y="2113"/>
                  <a:pt x="1360" y="2103"/>
                  <a:pt x="1348" y="2093"/>
                </a:cubicBezTo>
                <a:lnTo>
                  <a:pt x="1341" y="2088"/>
                </a:lnTo>
                <a:lnTo>
                  <a:pt x="1341" y="2088"/>
                </a:lnTo>
                <a:cubicBezTo>
                  <a:pt x="1330" y="2078"/>
                  <a:pt x="1318" y="2069"/>
                  <a:pt x="1306" y="2059"/>
                </a:cubicBezTo>
                <a:lnTo>
                  <a:pt x="1300" y="2054"/>
                </a:lnTo>
                <a:lnTo>
                  <a:pt x="1300" y="2054"/>
                </a:lnTo>
                <a:cubicBezTo>
                  <a:pt x="1287" y="2044"/>
                  <a:pt x="1274" y="2034"/>
                  <a:pt x="1261" y="2024"/>
                </a:cubicBezTo>
                <a:lnTo>
                  <a:pt x="1260" y="2023"/>
                </a:lnTo>
                <a:lnTo>
                  <a:pt x="1260" y="2023"/>
                </a:lnTo>
                <a:cubicBezTo>
                  <a:pt x="1247" y="2013"/>
                  <a:pt x="1233" y="2004"/>
                  <a:pt x="1220" y="1994"/>
                </a:cubicBezTo>
                <a:lnTo>
                  <a:pt x="1214" y="1988"/>
                </a:lnTo>
                <a:lnTo>
                  <a:pt x="1214" y="1988"/>
                </a:lnTo>
                <a:cubicBezTo>
                  <a:pt x="1200" y="1979"/>
                  <a:pt x="1187" y="1970"/>
                  <a:pt x="1173" y="1960"/>
                </a:cubicBezTo>
                <a:lnTo>
                  <a:pt x="1166" y="1954"/>
                </a:lnTo>
                <a:lnTo>
                  <a:pt x="1166" y="1954"/>
                </a:lnTo>
                <a:cubicBezTo>
                  <a:pt x="1152" y="1945"/>
                  <a:pt x="1138" y="1935"/>
                  <a:pt x="1123" y="1925"/>
                </a:cubicBezTo>
                <a:lnTo>
                  <a:pt x="1119" y="1923"/>
                </a:lnTo>
                <a:lnTo>
                  <a:pt x="1119" y="1923"/>
                </a:lnTo>
                <a:cubicBezTo>
                  <a:pt x="1105" y="1914"/>
                  <a:pt x="1091" y="1905"/>
                  <a:pt x="1076" y="1895"/>
                </a:cubicBezTo>
                <a:lnTo>
                  <a:pt x="1070" y="1891"/>
                </a:lnTo>
                <a:lnTo>
                  <a:pt x="1070" y="1891"/>
                </a:lnTo>
                <a:cubicBezTo>
                  <a:pt x="1056" y="1881"/>
                  <a:pt x="1040" y="1872"/>
                  <a:pt x="1026" y="1863"/>
                </a:cubicBezTo>
                <a:lnTo>
                  <a:pt x="1016" y="1857"/>
                </a:lnTo>
                <a:lnTo>
                  <a:pt x="1016" y="1857"/>
                </a:lnTo>
                <a:cubicBezTo>
                  <a:pt x="1001" y="1848"/>
                  <a:pt x="986" y="1839"/>
                  <a:pt x="970" y="1831"/>
                </a:cubicBezTo>
                <a:lnTo>
                  <a:pt x="963" y="1826"/>
                </a:lnTo>
                <a:lnTo>
                  <a:pt x="963" y="1826"/>
                </a:lnTo>
                <a:cubicBezTo>
                  <a:pt x="948" y="1818"/>
                  <a:pt x="932" y="1809"/>
                  <a:pt x="916" y="1800"/>
                </a:cubicBezTo>
                <a:lnTo>
                  <a:pt x="912" y="1798"/>
                </a:lnTo>
                <a:lnTo>
                  <a:pt x="912" y="1798"/>
                </a:lnTo>
                <a:cubicBezTo>
                  <a:pt x="895" y="1789"/>
                  <a:pt x="878" y="1780"/>
                  <a:pt x="862" y="1771"/>
                </a:cubicBezTo>
                <a:lnTo>
                  <a:pt x="852" y="1766"/>
                </a:lnTo>
                <a:lnTo>
                  <a:pt x="852" y="1766"/>
                </a:lnTo>
                <a:cubicBezTo>
                  <a:pt x="836" y="1758"/>
                  <a:pt x="818" y="1749"/>
                  <a:pt x="801" y="1741"/>
                </a:cubicBezTo>
                <a:lnTo>
                  <a:pt x="792" y="1737"/>
                </a:lnTo>
                <a:lnTo>
                  <a:pt x="792" y="1737"/>
                </a:lnTo>
                <a:cubicBezTo>
                  <a:pt x="772" y="1727"/>
                  <a:pt x="754" y="1719"/>
                  <a:pt x="738" y="1712"/>
                </a:cubicBezTo>
                <a:lnTo>
                  <a:pt x="738" y="1712"/>
                </a:lnTo>
                <a:cubicBezTo>
                  <a:pt x="525" y="1616"/>
                  <a:pt x="301" y="1549"/>
                  <a:pt x="70" y="1511"/>
                </a:cubicBezTo>
                <a:lnTo>
                  <a:pt x="0" y="1500"/>
                </a:lnTo>
                <a:lnTo>
                  <a:pt x="801" y="0"/>
                </a:lnTo>
                <a:lnTo>
                  <a:pt x="849" y="62"/>
                </a:lnTo>
                <a:lnTo>
                  <a:pt x="849" y="62"/>
                </a:lnTo>
                <a:cubicBezTo>
                  <a:pt x="1089" y="374"/>
                  <a:pt x="1290" y="713"/>
                  <a:pt x="1445" y="1074"/>
                </a:cubicBezTo>
                <a:lnTo>
                  <a:pt x="1445" y="1074"/>
                </a:lnTo>
                <a:cubicBezTo>
                  <a:pt x="1602" y="1439"/>
                  <a:pt x="1712" y="1823"/>
                  <a:pt x="1771" y="2217"/>
                </a:cubicBezTo>
                <a:lnTo>
                  <a:pt x="1771" y="2217"/>
                </a:lnTo>
                <a:cubicBezTo>
                  <a:pt x="1776" y="2250"/>
                  <a:pt x="1767" y="2282"/>
                  <a:pt x="1746" y="2306"/>
                </a:cubicBezTo>
                <a:lnTo>
                  <a:pt x="1746" y="2306"/>
                </a:lnTo>
                <a:cubicBezTo>
                  <a:pt x="1725" y="2332"/>
                  <a:pt x="1693" y="2346"/>
                  <a:pt x="1661" y="23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3"/>
          <p:cNvSpPr>
            <a:spLocks noChangeArrowheads="1"/>
          </p:cNvSpPr>
          <p:nvPr/>
        </p:nvSpPr>
        <p:spPr bwMode="auto">
          <a:xfrm>
            <a:off x="12103864" y="5877076"/>
            <a:ext cx="2229604" cy="2909302"/>
          </a:xfrm>
          <a:custGeom>
            <a:avLst/>
            <a:gdLst>
              <a:gd name="T0" fmla="*/ 67 w 1908"/>
              <a:gd name="T1" fmla="*/ 1506 h 2490"/>
              <a:gd name="T2" fmla="*/ 140 w 1908"/>
              <a:gd name="T3" fmla="*/ 1655 h 2490"/>
              <a:gd name="T4" fmla="*/ 848 w 1908"/>
              <a:gd name="T5" fmla="*/ 1876 h 2490"/>
              <a:gd name="T6" fmla="*/ 857 w 1908"/>
              <a:gd name="T7" fmla="*/ 1880 h 2490"/>
              <a:gd name="T8" fmla="*/ 916 w 1908"/>
              <a:gd name="T9" fmla="*/ 1910 h 2490"/>
              <a:gd name="T10" fmla="*/ 967 w 1908"/>
              <a:gd name="T11" fmla="*/ 1937 h 2490"/>
              <a:gd name="T12" fmla="*/ 1016 w 1908"/>
              <a:gd name="T13" fmla="*/ 1964 h 2490"/>
              <a:gd name="T14" fmla="*/ 1022 w 1908"/>
              <a:gd name="T15" fmla="*/ 1968 h 2490"/>
              <a:gd name="T16" fmla="*/ 1077 w 1908"/>
              <a:gd name="T17" fmla="*/ 2000 h 2490"/>
              <a:gd name="T18" fmla="*/ 1127 w 1908"/>
              <a:gd name="T19" fmla="*/ 2031 h 2490"/>
              <a:gd name="T20" fmla="*/ 1172 w 1908"/>
              <a:gd name="T21" fmla="*/ 2060 h 2490"/>
              <a:gd name="T22" fmla="*/ 1214 w 1908"/>
              <a:gd name="T23" fmla="*/ 2089 h 2490"/>
              <a:gd name="T24" fmla="*/ 1222 w 1908"/>
              <a:gd name="T25" fmla="*/ 2095 h 2490"/>
              <a:gd name="T26" fmla="*/ 1268 w 1908"/>
              <a:gd name="T27" fmla="*/ 2128 h 2490"/>
              <a:gd name="T28" fmla="*/ 1308 w 1908"/>
              <a:gd name="T29" fmla="*/ 2157 h 2490"/>
              <a:gd name="T30" fmla="*/ 1348 w 1908"/>
              <a:gd name="T31" fmla="*/ 2189 h 2490"/>
              <a:gd name="T32" fmla="*/ 1387 w 1908"/>
              <a:gd name="T33" fmla="*/ 2220 h 2490"/>
              <a:gd name="T34" fmla="*/ 1394 w 1908"/>
              <a:gd name="T35" fmla="*/ 2226 h 2490"/>
              <a:gd name="T36" fmla="*/ 1431 w 1908"/>
              <a:gd name="T37" fmla="*/ 2258 h 2490"/>
              <a:gd name="T38" fmla="*/ 1465 w 1908"/>
              <a:gd name="T39" fmla="*/ 2288 h 2490"/>
              <a:gd name="T40" fmla="*/ 1498 w 1908"/>
              <a:gd name="T41" fmla="*/ 2317 h 2490"/>
              <a:gd name="T42" fmla="*/ 1534 w 1908"/>
              <a:gd name="T43" fmla="*/ 2351 h 2490"/>
              <a:gd name="T44" fmla="*/ 1622 w 1908"/>
              <a:gd name="T45" fmla="*/ 2439 h 2490"/>
              <a:gd name="T46" fmla="*/ 1863 w 1908"/>
              <a:gd name="T47" fmla="*/ 2432 h 2490"/>
              <a:gd name="T48" fmla="*/ 1900 w 1908"/>
              <a:gd name="T49" fmla="*/ 2302 h 2490"/>
              <a:gd name="T50" fmla="*/ 967 w 1908"/>
              <a:gd name="T51" fmla="*/ 124 h 2490"/>
              <a:gd name="T52" fmla="*/ 886 w 1908"/>
              <a:gd name="T53" fmla="*/ 187 h 2490"/>
              <a:gd name="T54" fmla="*/ 1799 w 1908"/>
              <a:gd name="T55" fmla="*/ 2317 h 2490"/>
              <a:gd name="T56" fmla="*/ 1739 w 1908"/>
              <a:gd name="T57" fmla="*/ 2388 h 2490"/>
              <a:gd name="T58" fmla="*/ 1604 w 1908"/>
              <a:gd name="T59" fmla="*/ 2277 h 2490"/>
              <a:gd name="T60" fmla="*/ 1573 w 1908"/>
              <a:gd name="T61" fmla="*/ 2248 h 2490"/>
              <a:gd name="T62" fmla="*/ 1535 w 1908"/>
              <a:gd name="T63" fmla="*/ 2214 h 2490"/>
              <a:gd name="T64" fmla="*/ 1530 w 1908"/>
              <a:gd name="T65" fmla="*/ 2209 h 2490"/>
              <a:gd name="T66" fmla="*/ 1494 w 1908"/>
              <a:gd name="T67" fmla="*/ 2178 h 2490"/>
              <a:gd name="T68" fmla="*/ 1459 w 1908"/>
              <a:gd name="T69" fmla="*/ 2147 h 2490"/>
              <a:gd name="T70" fmla="*/ 1415 w 1908"/>
              <a:gd name="T71" fmla="*/ 2112 h 2490"/>
              <a:gd name="T72" fmla="*/ 1409 w 1908"/>
              <a:gd name="T73" fmla="*/ 2107 h 2490"/>
              <a:gd name="T74" fmla="*/ 1370 w 1908"/>
              <a:gd name="T75" fmla="*/ 2076 h 2490"/>
              <a:gd name="T76" fmla="*/ 1329 w 1908"/>
              <a:gd name="T77" fmla="*/ 2046 h 2490"/>
              <a:gd name="T78" fmla="*/ 1281 w 1908"/>
              <a:gd name="T79" fmla="*/ 2011 h 2490"/>
              <a:gd name="T80" fmla="*/ 1272 w 1908"/>
              <a:gd name="T81" fmla="*/ 2006 h 2490"/>
              <a:gd name="T82" fmla="*/ 1225 w 1908"/>
              <a:gd name="T83" fmla="*/ 1974 h 2490"/>
              <a:gd name="T84" fmla="*/ 1182 w 1908"/>
              <a:gd name="T85" fmla="*/ 1945 h 2490"/>
              <a:gd name="T86" fmla="*/ 1130 w 1908"/>
              <a:gd name="T87" fmla="*/ 1913 h 2490"/>
              <a:gd name="T88" fmla="*/ 1121 w 1908"/>
              <a:gd name="T89" fmla="*/ 1907 h 2490"/>
              <a:gd name="T90" fmla="*/ 1066 w 1908"/>
              <a:gd name="T91" fmla="*/ 1875 h 2490"/>
              <a:gd name="T92" fmla="*/ 1019 w 1908"/>
              <a:gd name="T93" fmla="*/ 1848 h 2490"/>
              <a:gd name="T94" fmla="*/ 963 w 1908"/>
              <a:gd name="T95" fmla="*/ 1819 h 2490"/>
              <a:gd name="T96" fmla="*/ 953 w 1908"/>
              <a:gd name="T97" fmla="*/ 1814 h 2490"/>
              <a:gd name="T98" fmla="*/ 892 w 1908"/>
              <a:gd name="T99" fmla="*/ 1784 h 2490"/>
              <a:gd name="T100" fmla="*/ 836 w 1908"/>
              <a:gd name="T101" fmla="*/ 1758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08" h="2490">
                <a:moveTo>
                  <a:pt x="871" y="0"/>
                </a:moveTo>
                <a:lnTo>
                  <a:pt x="797" y="139"/>
                </a:lnTo>
                <a:lnTo>
                  <a:pt x="67" y="1506"/>
                </a:lnTo>
                <a:lnTo>
                  <a:pt x="0" y="1631"/>
                </a:lnTo>
                <a:lnTo>
                  <a:pt x="140" y="1655"/>
                </a:lnTo>
                <a:lnTo>
                  <a:pt x="140" y="1655"/>
                </a:lnTo>
                <a:cubicBezTo>
                  <a:pt x="366" y="1691"/>
                  <a:pt x="587" y="1757"/>
                  <a:pt x="794" y="1851"/>
                </a:cubicBezTo>
                <a:lnTo>
                  <a:pt x="794" y="1851"/>
                </a:lnTo>
                <a:cubicBezTo>
                  <a:pt x="811" y="1858"/>
                  <a:pt x="828" y="1866"/>
                  <a:pt x="848" y="1876"/>
                </a:cubicBezTo>
                <a:lnTo>
                  <a:pt x="852" y="1878"/>
                </a:lnTo>
                <a:lnTo>
                  <a:pt x="857" y="1880"/>
                </a:lnTo>
                <a:lnTo>
                  <a:pt x="857" y="1880"/>
                </a:lnTo>
                <a:cubicBezTo>
                  <a:pt x="873" y="1888"/>
                  <a:pt x="890" y="1896"/>
                  <a:pt x="907" y="1905"/>
                </a:cubicBezTo>
                <a:lnTo>
                  <a:pt x="914" y="1908"/>
                </a:lnTo>
                <a:lnTo>
                  <a:pt x="916" y="1910"/>
                </a:lnTo>
                <a:lnTo>
                  <a:pt x="916" y="1910"/>
                </a:lnTo>
                <a:cubicBezTo>
                  <a:pt x="934" y="1919"/>
                  <a:pt x="950" y="1927"/>
                  <a:pt x="965" y="1936"/>
                </a:cubicBezTo>
                <a:lnTo>
                  <a:pt x="967" y="1937"/>
                </a:lnTo>
                <a:lnTo>
                  <a:pt x="970" y="1938"/>
                </a:lnTo>
                <a:lnTo>
                  <a:pt x="970" y="1938"/>
                </a:lnTo>
                <a:cubicBezTo>
                  <a:pt x="985" y="1946"/>
                  <a:pt x="1000" y="1955"/>
                  <a:pt x="1016" y="1964"/>
                </a:cubicBezTo>
                <a:lnTo>
                  <a:pt x="1019" y="1966"/>
                </a:lnTo>
                <a:lnTo>
                  <a:pt x="1022" y="1968"/>
                </a:lnTo>
                <a:lnTo>
                  <a:pt x="1022" y="1968"/>
                </a:lnTo>
                <a:cubicBezTo>
                  <a:pt x="1037" y="1976"/>
                  <a:pt x="1052" y="1985"/>
                  <a:pt x="1068" y="1995"/>
                </a:cubicBezTo>
                <a:lnTo>
                  <a:pt x="1077" y="2000"/>
                </a:lnTo>
                <a:lnTo>
                  <a:pt x="1077" y="2000"/>
                </a:lnTo>
                <a:cubicBezTo>
                  <a:pt x="1093" y="2009"/>
                  <a:pt x="1107" y="2018"/>
                  <a:pt x="1121" y="2027"/>
                </a:cubicBezTo>
                <a:lnTo>
                  <a:pt x="1124" y="2029"/>
                </a:lnTo>
                <a:lnTo>
                  <a:pt x="1127" y="2031"/>
                </a:lnTo>
                <a:lnTo>
                  <a:pt x="1127" y="2031"/>
                </a:lnTo>
                <a:cubicBezTo>
                  <a:pt x="1142" y="2041"/>
                  <a:pt x="1156" y="2050"/>
                  <a:pt x="1169" y="2058"/>
                </a:cubicBezTo>
                <a:lnTo>
                  <a:pt x="1172" y="2060"/>
                </a:lnTo>
                <a:lnTo>
                  <a:pt x="1173" y="2060"/>
                </a:lnTo>
                <a:lnTo>
                  <a:pt x="1173" y="2060"/>
                </a:lnTo>
                <a:cubicBezTo>
                  <a:pt x="1186" y="2069"/>
                  <a:pt x="1199" y="2079"/>
                  <a:pt x="1214" y="2089"/>
                </a:cubicBezTo>
                <a:lnTo>
                  <a:pt x="1216" y="2091"/>
                </a:lnTo>
                <a:lnTo>
                  <a:pt x="1222" y="2095"/>
                </a:lnTo>
                <a:lnTo>
                  <a:pt x="1222" y="2095"/>
                </a:lnTo>
                <a:cubicBezTo>
                  <a:pt x="1235" y="2104"/>
                  <a:pt x="1248" y="2113"/>
                  <a:pt x="1261" y="2123"/>
                </a:cubicBezTo>
                <a:lnTo>
                  <a:pt x="1266" y="2126"/>
                </a:lnTo>
                <a:lnTo>
                  <a:pt x="1268" y="2128"/>
                </a:lnTo>
                <a:lnTo>
                  <a:pt x="1268" y="2128"/>
                </a:lnTo>
                <a:cubicBezTo>
                  <a:pt x="1283" y="2139"/>
                  <a:pt x="1296" y="2148"/>
                  <a:pt x="1307" y="2157"/>
                </a:cubicBezTo>
                <a:lnTo>
                  <a:pt x="1308" y="2157"/>
                </a:lnTo>
                <a:lnTo>
                  <a:pt x="1308" y="2157"/>
                </a:lnTo>
                <a:cubicBezTo>
                  <a:pt x="1320" y="2167"/>
                  <a:pt x="1332" y="2176"/>
                  <a:pt x="1346" y="2187"/>
                </a:cubicBezTo>
                <a:lnTo>
                  <a:pt x="1348" y="2189"/>
                </a:lnTo>
                <a:lnTo>
                  <a:pt x="1352" y="2192"/>
                </a:lnTo>
                <a:lnTo>
                  <a:pt x="1352" y="2192"/>
                </a:lnTo>
                <a:cubicBezTo>
                  <a:pt x="1363" y="2201"/>
                  <a:pt x="1375" y="2210"/>
                  <a:pt x="1387" y="2220"/>
                </a:cubicBezTo>
                <a:lnTo>
                  <a:pt x="1392" y="2225"/>
                </a:lnTo>
                <a:lnTo>
                  <a:pt x="1394" y="2226"/>
                </a:lnTo>
                <a:lnTo>
                  <a:pt x="1394" y="2226"/>
                </a:lnTo>
                <a:cubicBezTo>
                  <a:pt x="1407" y="2236"/>
                  <a:pt x="1418" y="2246"/>
                  <a:pt x="1428" y="2254"/>
                </a:cubicBezTo>
                <a:lnTo>
                  <a:pt x="1429" y="2256"/>
                </a:lnTo>
                <a:lnTo>
                  <a:pt x="1431" y="2258"/>
                </a:lnTo>
                <a:lnTo>
                  <a:pt x="1431" y="2258"/>
                </a:lnTo>
                <a:cubicBezTo>
                  <a:pt x="1442" y="2267"/>
                  <a:pt x="1452" y="2277"/>
                  <a:pt x="1463" y="2286"/>
                </a:cubicBezTo>
                <a:lnTo>
                  <a:pt x="1465" y="2288"/>
                </a:lnTo>
                <a:lnTo>
                  <a:pt x="1467" y="2289"/>
                </a:lnTo>
                <a:lnTo>
                  <a:pt x="1467" y="2289"/>
                </a:lnTo>
                <a:cubicBezTo>
                  <a:pt x="1478" y="2299"/>
                  <a:pt x="1488" y="2308"/>
                  <a:pt x="1498" y="2317"/>
                </a:cubicBezTo>
                <a:lnTo>
                  <a:pt x="1504" y="2323"/>
                </a:lnTo>
                <a:lnTo>
                  <a:pt x="1504" y="2323"/>
                </a:lnTo>
                <a:cubicBezTo>
                  <a:pt x="1514" y="2332"/>
                  <a:pt x="1524" y="2341"/>
                  <a:pt x="1534" y="2351"/>
                </a:cubicBezTo>
                <a:lnTo>
                  <a:pt x="1534" y="2351"/>
                </a:lnTo>
                <a:cubicBezTo>
                  <a:pt x="1563" y="2380"/>
                  <a:pt x="1593" y="2409"/>
                  <a:pt x="1622" y="2439"/>
                </a:cubicBezTo>
                <a:lnTo>
                  <a:pt x="1622" y="2439"/>
                </a:lnTo>
                <a:cubicBezTo>
                  <a:pt x="1653" y="2472"/>
                  <a:pt x="1694" y="2489"/>
                  <a:pt x="1739" y="2489"/>
                </a:cubicBezTo>
                <a:lnTo>
                  <a:pt x="1739" y="2489"/>
                </a:lnTo>
                <a:cubicBezTo>
                  <a:pt x="1786" y="2489"/>
                  <a:pt x="1832" y="2468"/>
                  <a:pt x="1863" y="2432"/>
                </a:cubicBezTo>
                <a:lnTo>
                  <a:pt x="1863" y="2432"/>
                </a:lnTo>
                <a:cubicBezTo>
                  <a:pt x="1893" y="2397"/>
                  <a:pt x="1907" y="2349"/>
                  <a:pt x="1900" y="2302"/>
                </a:cubicBezTo>
                <a:lnTo>
                  <a:pt x="1900" y="2302"/>
                </a:lnTo>
                <a:cubicBezTo>
                  <a:pt x="1839" y="1904"/>
                  <a:pt x="1728" y="1515"/>
                  <a:pt x="1570" y="1146"/>
                </a:cubicBezTo>
                <a:lnTo>
                  <a:pt x="1570" y="1146"/>
                </a:lnTo>
                <a:cubicBezTo>
                  <a:pt x="1413" y="782"/>
                  <a:pt x="1210" y="439"/>
                  <a:pt x="967" y="124"/>
                </a:cubicBezTo>
                <a:lnTo>
                  <a:pt x="871" y="0"/>
                </a:lnTo>
                <a:close/>
                <a:moveTo>
                  <a:pt x="886" y="187"/>
                </a:moveTo>
                <a:lnTo>
                  <a:pt x="886" y="187"/>
                </a:lnTo>
                <a:cubicBezTo>
                  <a:pt x="1073" y="428"/>
                  <a:pt x="1293" y="760"/>
                  <a:pt x="1476" y="1187"/>
                </a:cubicBezTo>
                <a:lnTo>
                  <a:pt x="1476" y="1187"/>
                </a:lnTo>
                <a:cubicBezTo>
                  <a:pt x="1659" y="1612"/>
                  <a:pt x="1751" y="2004"/>
                  <a:pt x="1799" y="2317"/>
                </a:cubicBezTo>
                <a:lnTo>
                  <a:pt x="1799" y="2317"/>
                </a:lnTo>
                <a:cubicBezTo>
                  <a:pt x="1805" y="2358"/>
                  <a:pt x="1773" y="2388"/>
                  <a:pt x="1739" y="2388"/>
                </a:cubicBezTo>
                <a:lnTo>
                  <a:pt x="1739" y="2388"/>
                </a:lnTo>
                <a:cubicBezTo>
                  <a:pt x="1724" y="2388"/>
                  <a:pt x="1708" y="2382"/>
                  <a:pt x="1696" y="2369"/>
                </a:cubicBezTo>
                <a:lnTo>
                  <a:pt x="1696" y="2369"/>
                </a:lnTo>
                <a:cubicBezTo>
                  <a:pt x="1667" y="2339"/>
                  <a:pt x="1637" y="2308"/>
                  <a:pt x="1604" y="2277"/>
                </a:cubicBezTo>
                <a:lnTo>
                  <a:pt x="1604" y="2277"/>
                </a:lnTo>
                <a:cubicBezTo>
                  <a:pt x="1594" y="2267"/>
                  <a:pt x="1584" y="2258"/>
                  <a:pt x="1573" y="2248"/>
                </a:cubicBezTo>
                <a:lnTo>
                  <a:pt x="1573" y="2248"/>
                </a:lnTo>
                <a:cubicBezTo>
                  <a:pt x="1572" y="2247"/>
                  <a:pt x="1569" y="2245"/>
                  <a:pt x="1567" y="2243"/>
                </a:cubicBezTo>
                <a:lnTo>
                  <a:pt x="1567" y="2243"/>
                </a:lnTo>
                <a:cubicBezTo>
                  <a:pt x="1557" y="2233"/>
                  <a:pt x="1546" y="2223"/>
                  <a:pt x="1535" y="2214"/>
                </a:cubicBezTo>
                <a:lnTo>
                  <a:pt x="1535" y="2214"/>
                </a:lnTo>
                <a:cubicBezTo>
                  <a:pt x="1534" y="2212"/>
                  <a:pt x="1532" y="2210"/>
                  <a:pt x="1530" y="2209"/>
                </a:cubicBezTo>
                <a:lnTo>
                  <a:pt x="1530" y="2209"/>
                </a:lnTo>
                <a:cubicBezTo>
                  <a:pt x="1520" y="2200"/>
                  <a:pt x="1509" y="2190"/>
                  <a:pt x="1498" y="2180"/>
                </a:cubicBezTo>
                <a:lnTo>
                  <a:pt x="1498" y="2180"/>
                </a:lnTo>
                <a:cubicBezTo>
                  <a:pt x="1496" y="2179"/>
                  <a:pt x="1496" y="2179"/>
                  <a:pt x="1494" y="2178"/>
                </a:cubicBezTo>
                <a:lnTo>
                  <a:pt x="1494" y="2178"/>
                </a:lnTo>
                <a:cubicBezTo>
                  <a:pt x="1483" y="2168"/>
                  <a:pt x="1471" y="2158"/>
                  <a:pt x="1459" y="2147"/>
                </a:cubicBezTo>
                <a:lnTo>
                  <a:pt x="1459" y="2147"/>
                </a:lnTo>
                <a:cubicBezTo>
                  <a:pt x="1457" y="2146"/>
                  <a:pt x="1454" y="2144"/>
                  <a:pt x="1452" y="2142"/>
                </a:cubicBezTo>
                <a:lnTo>
                  <a:pt x="1452" y="2142"/>
                </a:lnTo>
                <a:cubicBezTo>
                  <a:pt x="1440" y="2132"/>
                  <a:pt x="1428" y="2122"/>
                  <a:pt x="1415" y="2112"/>
                </a:cubicBezTo>
                <a:lnTo>
                  <a:pt x="1415" y="2112"/>
                </a:lnTo>
                <a:cubicBezTo>
                  <a:pt x="1413" y="2111"/>
                  <a:pt x="1411" y="2109"/>
                  <a:pt x="1409" y="2107"/>
                </a:cubicBezTo>
                <a:lnTo>
                  <a:pt x="1409" y="2107"/>
                </a:lnTo>
                <a:cubicBezTo>
                  <a:pt x="1396" y="2097"/>
                  <a:pt x="1383" y="2087"/>
                  <a:pt x="1370" y="2076"/>
                </a:cubicBezTo>
                <a:lnTo>
                  <a:pt x="1370" y="2076"/>
                </a:lnTo>
                <a:lnTo>
                  <a:pt x="1370" y="2076"/>
                </a:lnTo>
                <a:lnTo>
                  <a:pt x="1370" y="2076"/>
                </a:lnTo>
                <a:cubicBezTo>
                  <a:pt x="1356" y="2066"/>
                  <a:pt x="1342" y="2056"/>
                  <a:pt x="1329" y="2046"/>
                </a:cubicBezTo>
                <a:lnTo>
                  <a:pt x="1329" y="2046"/>
                </a:lnTo>
                <a:cubicBezTo>
                  <a:pt x="1326" y="2044"/>
                  <a:pt x="1324" y="2042"/>
                  <a:pt x="1321" y="2041"/>
                </a:cubicBezTo>
                <a:lnTo>
                  <a:pt x="1321" y="2041"/>
                </a:lnTo>
                <a:cubicBezTo>
                  <a:pt x="1308" y="2031"/>
                  <a:pt x="1294" y="2021"/>
                  <a:pt x="1281" y="2011"/>
                </a:cubicBezTo>
                <a:lnTo>
                  <a:pt x="1281" y="2011"/>
                </a:lnTo>
                <a:cubicBezTo>
                  <a:pt x="1278" y="2009"/>
                  <a:pt x="1276" y="2007"/>
                  <a:pt x="1272" y="2006"/>
                </a:cubicBezTo>
                <a:lnTo>
                  <a:pt x="1272" y="2006"/>
                </a:lnTo>
                <a:cubicBezTo>
                  <a:pt x="1258" y="1996"/>
                  <a:pt x="1244" y="1986"/>
                  <a:pt x="1229" y="1976"/>
                </a:cubicBezTo>
                <a:lnTo>
                  <a:pt x="1229" y="1976"/>
                </a:lnTo>
                <a:cubicBezTo>
                  <a:pt x="1228" y="1975"/>
                  <a:pt x="1227" y="1974"/>
                  <a:pt x="1225" y="1974"/>
                </a:cubicBezTo>
                <a:lnTo>
                  <a:pt x="1225" y="1974"/>
                </a:lnTo>
                <a:cubicBezTo>
                  <a:pt x="1211" y="1964"/>
                  <a:pt x="1197" y="1955"/>
                  <a:pt x="1182" y="1945"/>
                </a:cubicBezTo>
                <a:lnTo>
                  <a:pt x="1182" y="1945"/>
                </a:lnTo>
                <a:cubicBezTo>
                  <a:pt x="1180" y="1944"/>
                  <a:pt x="1178" y="1943"/>
                  <a:pt x="1176" y="1941"/>
                </a:cubicBezTo>
                <a:lnTo>
                  <a:pt x="1176" y="1941"/>
                </a:lnTo>
                <a:cubicBezTo>
                  <a:pt x="1161" y="1932"/>
                  <a:pt x="1145" y="1922"/>
                  <a:pt x="1130" y="1913"/>
                </a:cubicBezTo>
                <a:lnTo>
                  <a:pt x="1130" y="1913"/>
                </a:lnTo>
                <a:cubicBezTo>
                  <a:pt x="1127" y="1911"/>
                  <a:pt x="1124" y="1909"/>
                  <a:pt x="1121" y="1907"/>
                </a:cubicBezTo>
                <a:lnTo>
                  <a:pt x="1121" y="1907"/>
                </a:lnTo>
                <a:cubicBezTo>
                  <a:pt x="1105" y="1898"/>
                  <a:pt x="1090" y="1888"/>
                  <a:pt x="1073" y="1879"/>
                </a:cubicBezTo>
                <a:lnTo>
                  <a:pt x="1073" y="1879"/>
                </a:lnTo>
                <a:cubicBezTo>
                  <a:pt x="1071" y="1878"/>
                  <a:pt x="1069" y="1876"/>
                  <a:pt x="1066" y="1875"/>
                </a:cubicBezTo>
                <a:lnTo>
                  <a:pt x="1066" y="1875"/>
                </a:lnTo>
                <a:cubicBezTo>
                  <a:pt x="1051" y="1866"/>
                  <a:pt x="1035" y="1858"/>
                  <a:pt x="1019" y="1848"/>
                </a:cubicBezTo>
                <a:lnTo>
                  <a:pt x="1019" y="1848"/>
                </a:lnTo>
                <a:cubicBezTo>
                  <a:pt x="1017" y="1848"/>
                  <a:pt x="1016" y="1847"/>
                  <a:pt x="1014" y="1846"/>
                </a:cubicBezTo>
                <a:lnTo>
                  <a:pt x="1014" y="1846"/>
                </a:lnTo>
                <a:cubicBezTo>
                  <a:pt x="997" y="1837"/>
                  <a:pt x="980" y="1828"/>
                  <a:pt x="963" y="1819"/>
                </a:cubicBezTo>
                <a:lnTo>
                  <a:pt x="963" y="1819"/>
                </a:lnTo>
                <a:cubicBezTo>
                  <a:pt x="959" y="1817"/>
                  <a:pt x="956" y="1815"/>
                  <a:pt x="953" y="1814"/>
                </a:cubicBezTo>
                <a:lnTo>
                  <a:pt x="953" y="1814"/>
                </a:lnTo>
                <a:cubicBezTo>
                  <a:pt x="936" y="1806"/>
                  <a:pt x="919" y="1797"/>
                  <a:pt x="901" y="1789"/>
                </a:cubicBezTo>
                <a:lnTo>
                  <a:pt x="901" y="1789"/>
                </a:lnTo>
                <a:cubicBezTo>
                  <a:pt x="898" y="1787"/>
                  <a:pt x="895" y="1785"/>
                  <a:pt x="892" y="1784"/>
                </a:cubicBezTo>
                <a:lnTo>
                  <a:pt x="892" y="1784"/>
                </a:lnTo>
                <a:cubicBezTo>
                  <a:pt x="874" y="1775"/>
                  <a:pt x="855" y="1766"/>
                  <a:pt x="836" y="1758"/>
                </a:cubicBezTo>
                <a:lnTo>
                  <a:pt x="836" y="1758"/>
                </a:lnTo>
                <a:cubicBezTo>
                  <a:pt x="581" y="1643"/>
                  <a:pt x="345" y="1585"/>
                  <a:pt x="157" y="1554"/>
                </a:cubicBezTo>
                <a:lnTo>
                  <a:pt x="886" y="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4"/>
          <p:cNvSpPr>
            <a:spLocks noChangeArrowheads="1"/>
          </p:cNvSpPr>
          <p:nvPr/>
        </p:nvSpPr>
        <p:spPr bwMode="auto">
          <a:xfrm>
            <a:off x="9853660" y="5985211"/>
            <a:ext cx="2075131" cy="2739377"/>
          </a:xfrm>
          <a:custGeom>
            <a:avLst/>
            <a:gdLst>
              <a:gd name="T0" fmla="*/ 115 w 1778"/>
              <a:gd name="T1" fmla="*/ 2346 h 2347"/>
              <a:gd name="T2" fmla="*/ 30 w 1778"/>
              <a:gd name="T3" fmla="*/ 2306 h 2347"/>
              <a:gd name="T4" fmla="*/ 5 w 1778"/>
              <a:gd name="T5" fmla="*/ 2217 h 2347"/>
              <a:gd name="T6" fmla="*/ 331 w 1778"/>
              <a:gd name="T7" fmla="*/ 1074 h 2347"/>
              <a:gd name="T8" fmla="*/ 976 w 1778"/>
              <a:gd name="T9" fmla="*/ 0 h 2347"/>
              <a:gd name="T10" fmla="*/ 1707 w 1778"/>
              <a:gd name="T11" fmla="*/ 1511 h 2347"/>
              <a:gd name="T12" fmla="*/ 1039 w 1778"/>
              <a:gd name="T13" fmla="*/ 1712 h 2347"/>
              <a:gd name="T14" fmla="*/ 984 w 1778"/>
              <a:gd name="T15" fmla="*/ 1737 h 2347"/>
              <a:gd name="T16" fmla="*/ 975 w 1778"/>
              <a:gd name="T17" fmla="*/ 1741 h 2347"/>
              <a:gd name="T18" fmla="*/ 915 w 1778"/>
              <a:gd name="T19" fmla="*/ 1771 h 2347"/>
              <a:gd name="T20" fmla="*/ 865 w 1778"/>
              <a:gd name="T21" fmla="*/ 1798 h 2347"/>
              <a:gd name="T22" fmla="*/ 860 w 1778"/>
              <a:gd name="T23" fmla="*/ 1800 h 2347"/>
              <a:gd name="T24" fmla="*/ 806 w 1778"/>
              <a:gd name="T25" fmla="*/ 1830 h 2347"/>
              <a:gd name="T26" fmla="*/ 760 w 1778"/>
              <a:gd name="T27" fmla="*/ 1857 h 2347"/>
              <a:gd name="T28" fmla="*/ 751 w 1778"/>
              <a:gd name="T29" fmla="*/ 1863 h 2347"/>
              <a:gd name="T30" fmla="*/ 699 w 1778"/>
              <a:gd name="T31" fmla="*/ 1895 h 2347"/>
              <a:gd name="T32" fmla="*/ 657 w 1778"/>
              <a:gd name="T33" fmla="*/ 1923 h 2347"/>
              <a:gd name="T34" fmla="*/ 654 w 1778"/>
              <a:gd name="T35" fmla="*/ 1925 h 2347"/>
              <a:gd name="T36" fmla="*/ 603 w 1778"/>
              <a:gd name="T37" fmla="*/ 1960 h 2347"/>
              <a:gd name="T38" fmla="*/ 563 w 1778"/>
              <a:gd name="T39" fmla="*/ 1988 h 2347"/>
              <a:gd name="T40" fmla="*/ 556 w 1778"/>
              <a:gd name="T41" fmla="*/ 1994 h 2347"/>
              <a:gd name="T42" fmla="*/ 515 w 1778"/>
              <a:gd name="T43" fmla="*/ 2024 h 2347"/>
              <a:gd name="T44" fmla="*/ 477 w 1778"/>
              <a:gd name="T45" fmla="*/ 2054 h 2347"/>
              <a:gd name="T46" fmla="*/ 471 w 1778"/>
              <a:gd name="T47" fmla="*/ 2059 h 2347"/>
              <a:gd name="T48" fmla="*/ 428 w 1778"/>
              <a:gd name="T49" fmla="*/ 2093 h 2347"/>
              <a:gd name="T50" fmla="*/ 393 w 1778"/>
              <a:gd name="T51" fmla="*/ 2123 h 2347"/>
              <a:gd name="T52" fmla="*/ 390 w 1778"/>
              <a:gd name="T53" fmla="*/ 2126 h 2347"/>
              <a:gd name="T54" fmla="*/ 353 w 1778"/>
              <a:gd name="T55" fmla="*/ 2158 h 2347"/>
              <a:gd name="T56" fmla="*/ 321 w 1778"/>
              <a:gd name="T57" fmla="*/ 2187 h 2347"/>
              <a:gd name="T58" fmla="*/ 315 w 1778"/>
              <a:gd name="T59" fmla="*/ 2193 h 2347"/>
              <a:gd name="T60" fmla="*/ 285 w 1778"/>
              <a:gd name="T61" fmla="*/ 2221 h 2347"/>
              <a:gd name="T62" fmla="*/ 195 w 1778"/>
              <a:gd name="T63" fmla="*/ 2311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78" h="2347">
                <a:moveTo>
                  <a:pt x="115" y="2346"/>
                </a:moveTo>
                <a:lnTo>
                  <a:pt x="115" y="2346"/>
                </a:lnTo>
                <a:cubicBezTo>
                  <a:pt x="83" y="2346"/>
                  <a:pt x="52" y="2332"/>
                  <a:pt x="30" y="2306"/>
                </a:cubicBezTo>
                <a:lnTo>
                  <a:pt x="30" y="2306"/>
                </a:lnTo>
                <a:cubicBezTo>
                  <a:pt x="9" y="2281"/>
                  <a:pt x="0" y="2250"/>
                  <a:pt x="5" y="2217"/>
                </a:cubicBezTo>
                <a:lnTo>
                  <a:pt x="5" y="2217"/>
                </a:lnTo>
                <a:cubicBezTo>
                  <a:pt x="64" y="1823"/>
                  <a:pt x="175" y="1439"/>
                  <a:pt x="331" y="1074"/>
                </a:cubicBezTo>
                <a:lnTo>
                  <a:pt x="331" y="1074"/>
                </a:lnTo>
                <a:cubicBezTo>
                  <a:pt x="487" y="713"/>
                  <a:pt x="687" y="374"/>
                  <a:pt x="928" y="62"/>
                </a:cubicBezTo>
                <a:lnTo>
                  <a:pt x="976" y="0"/>
                </a:lnTo>
                <a:lnTo>
                  <a:pt x="1777" y="1500"/>
                </a:lnTo>
                <a:lnTo>
                  <a:pt x="1707" y="1511"/>
                </a:lnTo>
                <a:lnTo>
                  <a:pt x="1707" y="1511"/>
                </a:lnTo>
                <a:cubicBezTo>
                  <a:pt x="1475" y="1549"/>
                  <a:pt x="1250" y="1616"/>
                  <a:pt x="1039" y="1712"/>
                </a:cubicBezTo>
                <a:lnTo>
                  <a:pt x="1039" y="1712"/>
                </a:lnTo>
                <a:cubicBezTo>
                  <a:pt x="1022" y="1719"/>
                  <a:pt x="1004" y="1727"/>
                  <a:pt x="984" y="1737"/>
                </a:cubicBezTo>
                <a:lnTo>
                  <a:pt x="975" y="1741"/>
                </a:lnTo>
                <a:lnTo>
                  <a:pt x="975" y="1741"/>
                </a:lnTo>
                <a:cubicBezTo>
                  <a:pt x="958" y="1749"/>
                  <a:pt x="941" y="1758"/>
                  <a:pt x="924" y="1766"/>
                </a:cubicBezTo>
                <a:lnTo>
                  <a:pt x="915" y="1771"/>
                </a:lnTo>
                <a:lnTo>
                  <a:pt x="915" y="1771"/>
                </a:lnTo>
                <a:cubicBezTo>
                  <a:pt x="898" y="1780"/>
                  <a:pt x="881" y="1789"/>
                  <a:pt x="865" y="1798"/>
                </a:cubicBezTo>
                <a:lnTo>
                  <a:pt x="860" y="1800"/>
                </a:lnTo>
                <a:lnTo>
                  <a:pt x="860" y="1800"/>
                </a:lnTo>
                <a:cubicBezTo>
                  <a:pt x="844" y="1809"/>
                  <a:pt x="828" y="1818"/>
                  <a:pt x="813" y="1826"/>
                </a:cubicBezTo>
                <a:lnTo>
                  <a:pt x="806" y="1830"/>
                </a:lnTo>
                <a:lnTo>
                  <a:pt x="806" y="1830"/>
                </a:lnTo>
                <a:cubicBezTo>
                  <a:pt x="791" y="1839"/>
                  <a:pt x="775" y="1848"/>
                  <a:pt x="760" y="1857"/>
                </a:cubicBezTo>
                <a:lnTo>
                  <a:pt x="751" y="1863"/>
                </a:lnTo>
                <a:lnTo>
                  <a:pt x="751" y="1863"/>
                </a:lnTo>
                <a:cubicBezTo>
                  <a:pt x="735" y="1872"/>
                  <a:pt x="721" y="1881"/>
                  <a:pt x="706" y="1891"/>
                </a:cubicBezTo>
                <a:lnTo>
                  <a:pt x="699" y="1895"/>
                </a:lnTo>
                <a:lnTo>
                  <a:pt x="699" y="1895"/>
                </a:lnTo>
                <a:cubicBezTo>
                  <a:pt x="685" y="1905"/>
                  <a:pt x="671" y="1914"/>
                  <a:pt x="657" y="1923"/>
                </a:cubicBezTo>
                <a:lnTo>
                  <a:pt x="654" y="1925"/>
                </a:lnTo>
                <a:lnTo>
                  <a:pt x="654" y="1925"/>
                </a:lnTo>
                <a:cubicBezTo>
                  <a:pt x="639" y="1935"/>
                  <a:pt x="625" y="1945"/>
                  <a:pt x="611" y="1954"/>
                </a:cubicBezTo>
                <a:lnTo>
                  <a:pt x="603" y="1960"/>
                </a:lnTo>
                <a:lnTo>
                  <a:pt x="603" y="1960"/>
                </a:lnTo>
                <a:cubicBezTo>
                  <a:pt x="589" y="1970"/>
                  <a:pt x="576" y="1979"/>
                  <a:pt x="563" y="1988"/>
                </a:cubicBezTo>
                <a:lnTo>
                  <a:pt x="556" y="1994"/>
                </a:lnTo>
                <a:lnTo>
                  <a:pt x="556" y="1994"/>
                </a:lnTo>
                <a:cubicBezTo>
                  <a:pt x="542" y="2004"/>
                  <a:pt x="529" y="2013"/>
                  <a:pt x="516" y="2023"/>
                </a:cubicBezTo>
                <a:lnTo>
                  <a:pt x="515" y="2024"/>
                </a:lnTo>
                <a:lnTo>
                  <a:pt x="515" y="2024"/>
                </a:lnTo>
                <a:cubicBezTo>
                  <a:pt x="503" y="2034"/>
                  <a:pt x="490" y="2044"/>
                  <a:pt x="477" y="2054"/>
                </a:cubicBezTo>
                <a:lnTo>
                  <a:pt x="471" y="2059"/>
                </a:lnTo>
                <a:lnTo>
                  <a:pt x="471" y="2059"/>
                </a:lnTo>
                <a:cubicBezTo>
                  <a:pt x="458" y="2069"/>
                  <a:pt x="447" y="2078"/>
                  <a:pt x="435" y="2088"/>
                </a:cubicBezTo>
                <a:lnTo>
                  <a:pt x="428" y="2093"/>
                </a:lnTo>
                <a:lnTo>
                  <a:pt x="428" y="2093"/>
                </a:lnTo>
                <a:cubicBezTo>
                  <a:pt x="416" y="2103"/>
                  <a:pt x="405" y="2113"/>
                  <a:pt x="393" y="2123"/>
                </a:cubicBezTo>
                <a:lnTo>
                  <a:pt x="390" y="2126"/>
                </a:lnTo>
                <a:lnTo>
                  <a:pt x="390" y="2126"/>
                </a:lnTo>
                <a:cubicBezTo>
                  <a:pt x="379" y="2136"/>
                  <a:pt x="368" y="2145"/>
                  <a:pt x="357" y="2154"/>
                </a:cubicBezTo>
                <a:lnTo>
                  <a:pt x="353" y="2158"/>
                </a:lnTo>
                <a:lnTo>
                  <a:pt x="353" y="2158"/>
                </a:lnTo>
                <a:cubicBezTo>
                  <a:pt x="342" y="2168"/>
                  <a:pt x="332" y="2177"/>
                  <a:pt x="321" y="2187"/>
                </a:cubicBezTo>
                <a:lnTo>
                  <a:pt x="315" y="2193"/>
                </a:lnTo>
                <a:lnTo>
                  <a:pt x="315" y="2193"/>
                </a:lnTo>
                <a:cubicBezTo>
                  <a:pt x="305" y="2202"/>
                  <a:pt x="295" y="2212"/>
                  <a:pt x="285" y="2221"/>
                </a:cubicBezTo>
                <a:lnTo>
                  <a:pt x="285" y="2221"/>
                </a:lnTo>
                <a:cubicBezTo>
                  <a:pt x="255" y="2250"/>
                  <a:pt x="225" y="2281"/>
                  <a:pt x="195" y="2311"/>
                </a:cubicBezTo>
                <a:lnTo>
                  <a:pt x="195" y="2311"/>
                </a:lnTo>
                <a:cubicBezTo>
                  <a:pt x="174" y="2333"/>
                  <a:pt x="146" y="2346"/>
                  <a:pt x="115" y="23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5"/>
          <p:cNvSpPr>
            <a:spLocks noChangeArrowheads="1"/>
          </p:cNvSpPr>
          <p:nvPr/>
        </p:nvSpPr>
        <p:spPr bwMode="auto">
          <a:xfrm>
            <a:off x="9791870" y="5877076"/>
            <a:ext cx="2229607" cy="2909302"/>
          </a:xfrm>
          <a:custGeom>
            <a:avLst/>
            <a:gdLst>
              <a:gd name="T0" fmla="*/ 940 w 1910"/>
              <a:gd name="T1" fmla="*/ 124 h 2490"/>
              <a:gd name="T2" fmla="*/ 7 w 1910"/>
              <a:gd name="T3" fmla="*/ 2302 h 2490"/>
              <a:gd name="T4" fmla="*/ 44 w 1910"/>
              <a:gd name="T5" fmla="*/ 2432 h 2490"/>
              <a:gd name="T6" fmla="*/ 285 w 1910"/>
              <a:gd name="T7" fmla="*/ 2439 h 2490"/>
              <a:gd name="T8" fmla="*/ 374 w 1910"/>
              <a:gd name="T9" fmla="*/ 2351 h 2490"/>
              <a:gd name="T10" fmla="*/ 409 w 1910"/>
              <a:gd name="T11" fmla="*/ 2317 h 2490"/>
              <a:gd name="T12" fmla="*/ 444 w 1910"/>
              <a:gd name="T13" fmla="*/ 2286 h 2490"/>
              <a:gd name="T14" fmla="*/ 478 w 1910"/>
              <a:gd name="T15" fmla="*/ 2256 h 2490"/>
              <a:gd name="T16" fmla="*/ 514 w 1910"/>
              <a:gd name="T17" fmla="*/ 2226 h 2490"/>
              <a:gd name="T18" fmla="*/ 520 w 1910"/>
              <a:gd name="T19" fmla="*/ 2220 h 2490"/>
              <a:gd name="T20" fmla="*/ 562 w 1910"/>
              <a:gd name="T21" fmla="*/ 2187 h 2490"/>
              <a:gd name="T22" fmla="*/ 599 w 1910"/>
              <a:gd name="T23" fmla="*/ 2157 h 2490"/>
              <a:gd name="T24" fmla="*/ 639 w 1910"/>
              <a:gd name="T25" fmla="*/ 2128 h 2490"/>
              <a:gd name="T26" fmla="*/ 646 w 1910"/>
              <a:gd name="T27" fmla="*/ 2123 h 2490"/>
              <a:gd name="T28" fmla="*/ 693 w 1910"/>
              <a:gd name="T29" fmla="*/ 2089 h 2490"/>
              <a:gd name="T30" fmla="*/ 736 w 1910"/>
              <a:gd name="T31" fmla="*/ 2060 h 2490"/>
              <a:gd name="T32" fmla="*/ 780 w 1910"/>
              <a:gd name="T33" fmla="*/ 2031 h 2490"/>
              <a:gd name="T34" fmla="*/ 787 w 1910"/>
              <a:gd name="T35" fmla="*/ 2027 h 2490"/>
              <a:gd name="T36" fmla="*/ 839 w 1910"/>
              <a:gd name="T37" fmla="*/ 1995 h 2490"/>
              <a:gd name="T38" fmla="*/ 891 w 1910"/>
              <a:gd name="T39" fmla="*/ 1964 h 2490"/>
              <a:gd name="T40" fmla="*/ 940 w 1910"/>
              <a:gd name="T41" fmla="*/ 1937 h 2490"/>
              <a:gd name="T42" fmla="*/ 991 w 1910"/>
              <a:gd name="T43" fmla="*/ 1910 h 2490"/>
              <a:gd name="T44" fmla="*/ 1001 w 1910"/>
              <a:gd name="T45" fmla="*/ 1905 h 2490"/>
              <a:gd name="T46" fmla="*/ 1059 w 1910"/>
              <a:gd name="T47" fmla="*/ 1876 h 2490"/>
              <a:gd name="T48" fmla="*/ 1113 w 1910"/>
              <a:gd name="T49" fmla="*/ 1851 h 2490"/>
              <a:gd name="T50" fmla="*/ 1842 w 1910"/>
              <a:gd name="T51" fmla="*/ 1506 h 2490"/>
              <a:gd name="T52" fmla="*/ 1021 w 1910"/>
              <a:gd name="T53" fmla="*/ 187 h 2490"/>
              <a:gd name="T54" fmla="*/ 1071 w 1910"/>
              <a:gd name="T55" fmla="*/ 1758 h 2490"/>
              <a:gd name="T56" fmla="*/ 1015 w 1910"/>
              <a:gd name="T57" fmla="*/ 1784 h 2490"/>
              <a:gd name="T58" fmla="*/ 954 w 1910"/>
              <a:gd name="T59" fmla="*/ 1814 h 2490"/>
              <a:gd name="T60" fmla="*/ 944 w 1910"/>
              <a:gd name="T61" fmla="*/ 1819 h 2490"/>
              <a:gd name="T62" fmla="*/ 889 w 1910"/>
              <a:gd name="T63" fmla="*/ 1848 h 2490"/>
              <a:gd name="T64" fmla="*/ 840 w 1910"/>
              <a:gd name="T65" fmla="*/ 1875 h 2490"/>
              <a:gd name="T66" fmla="*/ 787 w 1910"/>
              <a:gd name="T67" fmla="*/ 1907 h 2490"/>
              <a:gd name="T68" fmla="*/ 777 w 1910"/>
              <a:gd name="T69" fmla="*/ 1913 h 2490"/>
              <a:gd name="T70" fmla="*/ 725 w 1910"/>
              <a:gd name="T71" fmla="*/ 1945 h 2490"/>
              <a:gd name="T72" fmla="*/ 681 w 1910"/>
              <a:gd name="T73" fmla="*/ 1974 h 2490"/>
              <a:gd name="T74" fmla="*/ 634 w 1910"/>
              <a:gd name="T75" fmla="*/ 2006 h 2490"/>
              <a:gd name="T76" fmla="*/ 626 w 1910"/>
              <a:gd name="T77" fmla="*/ 2011 h 2490"/>
              <a:gd name="T78" fmla="*/ 579 w 1910"/>
              <a:gd name="T79" fmla="*/ 2046 h 2490"/>
              <a:gd name="T80" fmla="*/ 538 w 1910"/>
              <a:gd name="T81" fmla="*/ 2076 h 2490"/>
              <a:gd name="T82" fmla="*/ 498 w 1910"/>
              <a:gd name="T83" fmla="*/ 2107 h 2490"/>
              <a:gd name="T84" fmla="*/ 492 w 1910"/>
              <a:gd name="T85" fmla="*/ 2112 h 2490"/>
              <a:gd name="T86" fmla="*/ 448 w 1910"/>
              <a:gd name="T87" fmla="*/ 2147 h 2490"/>
              <a:gd name="T88" fmla="*/ 413 w 1910"/>
              <a:gd name="T89" fmla="*/ 2178 h 2490"/>
              <a:gd name="T90" fmla="*/ 377 w 1910"/>
              <a:gd name="T91" fmla="*/ 2209 h 2490"/>
              <a:gd name="T92" fmla="*/ 372 w 1910"/>
              <a:gd name="T93" fmla="*/ 2214 h 2490"/>
              <a:gd name="T94" fmla="*/ 333 w 1910"/>
              <a:gd name="T95" fmla="*/ 2248 h 2490"/>
              <a:gd name="T96" fmla="*/ 303 w 1910"/>
              <a:gd name="T97" fmla="*/ 2277 h 2490"/>
              <a:gd name="T98" fmla="*/ 168 w 1910"/>
              <a:gd name="T99" fmla="*/ 2388 h 2490"/>
              <a:gd name="T100" fmla="*/ 108 w 1910"/>
              <a:gd name="T101" fmla="*/ 2317 h 2490"/>
              <a:gd name="T102" fmla="*/ 1021 w 1910"/>
              <a:gd name="T103" fmla="*/ 187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10" h="2490">
                <a:moveTo>
                  <a:pt x="1036" y="0"/>
                </a:moveTo>
                <a:lnTo>
                  <a:pt x="940" y="124"/>
                </a:lnTo>
                <a:lnTo>
                  <a:pt x="940" y="124"/>
                </a:lnTo>
                <a:cubicBezTo>
                  <a:pt x="697" y="439"/>
                  <a:pt x="494" y="782"/>
                  <a:pt x="338" y="1146"/>
                </a:cubicBezTo>
                <a:lnTo>
                  <a:pt x="338" y="1146"/>
                </a:lnTo>
                <a:cubicBezTo>
                  <a:pt x="179" y="1515"/>
                  <a:pt x="68" y="1904"/>
                  <a:pt x="7" y="2302"/>
                </a:cubicBezTo>
                <a:lnTo>
                  <a:pt x="7" y="2302"/>
                </a:lnTo>
                <a:cubicBezTo>
                  <a:pt x="0" y="2349"/>
                  <a:pt x="13" y="2397"/>
                  <a:pt x="44" y="2432"/>
                </a:cubicBezTo>
                <a:lnTo>
                  <a:pt x="44" y="2432"/>
                </a:lnTo>
                <a:cubicBezTo>
                  <a:pt x="75" y="2468"/>
                  <a:pt x="121" y="2489"/>
                  <a:pt x="168" y="2489"/>
                </a:cubicBezTo>
                <a:lnTo>
                  <a:pt x="168" y="2489"/>
                </a:lnTo>
                <a:cubicBezTo>
                  <a:pt x="213" y="2489"/>
                  <a:pt x="254" y="2472"/>
                  <a:pt x="285" y="2439"/>
                </a:cubicBezTo>
                <a:lnTo>
                  <a:pt x="285" y="2439"/>
                </a:lnTo>
                <a:cubicBezTo>
                  <a:pt x="314" y="2409"/>
                  <a:pt x="343" y="2380"/>
                  <a:pt x="374" y="2351"/>
                </a:cubicBezTo>
                <a:lnTo>
                  <a:pt x="374" y="2351"/>
                </a:lnTo>
                <a:cubicBezTo>
                  <a:pt x="383" y="2341"/>
                  <a:pt x="393" y="2332"/>
                  <a:pt x="403" y="2323"/>
                </a:cubicBezTo>
                <a:lnTo>
                  <a:pt x="409" y="2317"/>
                </a:lnTo>
                <a:lnTo>
                  <a:pt x="409" y="2317"/>
                </a:lnTo>
                <a:cubicBezTo>
                  <a:pt x="419" y="2308"/>
                  <a:pt x="430" y="2299"/>
                  <a:pt x="440" y="2289"/>
                </a:cubicBezTo>
                <a:lnTo>
                  <a:pt x="442" y="2288"/>
                </a:lnTo>
                <a:lnTo>
                  <a:pt x="444" y="2286"/>
                </a:lnTo>
                <a:lnTo>
                  <a:pt x="444" y="2286"/>
                </a:lnTo>
                <a:cubicBezTo>
                  <a:pt x="455" y="2276"/>
                  <a:pt x="466" y="2267"/>
                  <a:pt x="476" y="2258"/>
                </a:cubicBezTo>
                <a:lnTo>
                  <a:pt x="478" y="2256"/>
                </a:lnTo>
                <a:lnTo>
                  <a:pt x="480" y="2254"/>
                </a:lnTo>
                <a:lnTo>
                  <a:pt x="480" y="2254"/>
                </a:lnTo>
                <a:cubicBezTo>
                  <a:pt x="490" y="2246"/>
                  <a:pt x="501" y="2236"/>
                  <a:pt x="514" y="2226"/>
                </a:cubicBezTo>
                <a:lnTo>
                  <a:pt x="515" y="2225"/>
                </a:lnTo>
                <a:lnTo>
                  <a:pt x="520" y="2220"/>
                </a:lnTo>
                <a:lnTo>
                  <a:pt x="520" y="2220"/>
                </a:lnTo>
                <a:cubicBezTo>
                  <a:pt x="532" y="2210"/>
                  <a:pt x="544" y="2201"/>
                  <a:pt x="556" y="2192"/>
                </a:cubicBezTo>
                <a:lnTo>
                  <a:pt x="559" y="2189"/>
                </a:lnTo>
                <a:lnTo>
                  <a:pt x="562" y="2187"/>
                </a:lnTo>
                <a:lnTo>
                  <a:pt x="562" y="2187"/>
                </a:lnTo>
                <a:cubicBezTo>
                  <a:pt x="575" y="2176"/>
                  <a:pt x="588" y="2167"/>
                  <a:pt x="599" y="2158"/>
                </a:cubicBezTo>
                <a:lnTo>
                  <a:pt x="599" y="2157"/>
                </a:lnTo>
                <a:lnTo>
                  <a:pt x="600" y="2157"/>
                </a:lnTo>
                <a:lnTo>
                  <a:pt x="600" y="2157"/>
                </a:lnTo>
                <a:cubicBezTo>
                  <a:pt x="612" y="2148"/>
                  <a:pt x="625" y="2139"/>
                  <a:pt x="639" y="2128"/>
                </a:cubicBezTo>
                <a:lnTo>
                  <a:pt x="642" y="2126"/>
                </a:lnTo>
                <a:lnTo>
                  <a:pt x="646" y="2123"/>
                </a:lnTo>
                <a:lnTo>
                  <a:pt x="646" y="2123"/>
                </a:lnTo>
                <a:cubicBezTo>
                  <a:pt x="659" y="2113"/>
                  <a:pt x="672" y="2104"/>
                  <a:pt x="685" y="2095"/>
                </a:cubicBezTo>
                <a:lnTo>
                  <a:pt x="691" y="2091"/>
                </a:lnTo>
                <a:lnTo>
                  <a:pt x="693" y="2089"/>
                </a:lnTo>
                <a:lnTo>
                  <a:pt x="693" y="2089"/>
                </a:lnTo>
                <a:cubicBezTo>
                  <a:pt x="708" y="2079"/>
                  <a:pt x="722" y="2069"/>
                  <a:pt x="735" y="2060"/>
                </a:cubicBezTo>
                <a:lnTo>
                  <a:pt x="736" y="2060"/>
                </a:lnTo>
                <a:lnTo>
                  <a:pt x="738" y="2058"/>
                </a:lnTo>
                <a:lnTo>
                  <a:pt x="738" y="2058"/>
                </a:lnTo>
                <a:cubicBezTo>
                  <a:pt x="751" y="2050"/>
                  <a:pt x="765" y="2041"/>
                  <a:pt x="780" y="2031"/>
                </a:cubicBezTo>
                <a:lnTo>
                  <a:pt x="783" y="2029"/>
                </a:lnTo>
                <a:lnTo>
                  <a:pt x="787" y="2027"/>
                </a:lnTo>
                <a:lnTo>
                  <a:pt x="787" y="2027"/>
                </a:lnTo>
                <a:cubicBezTo>
                  <a:pt x="800" y="2018"/>
                  <a:pt x="815" y="2009"/>
                  <a:pt x="830" y="2000"/>
                </a:cubicBezTo>
                <a:lnTo>
                  <a:pt x="839" y="1995"/>
                </a:lnTo>
                <a:lnTo>
                  <a:pt x="839" y="1995"/>
                </a:lnTo>
                <a:cubicBezTo>
                  <a:pt x="855" y="1985"/>
                  <a:pt x="870" y="1976"/>
                  <a:pt x="884" y="1968"/>
                </a:cubicBezTo>
                <a:lnTo>
                  <a:pt x="888" y="1966"/>
                </a:lnTo>
                <a:lnTo>
                  <a:pt x="891" y="1964"/>
                </a:lnTo>
                <a:lnTo>
                  <a:pt x="891" y="1964"/>
                </a:lnTo>
                <a:cubicBezTo>
                  <a:pt x="907" y="1955"/>
                  <a:pt x="922" y="1946"/>
                  <a:pt x="938" y="1938"/>
                </a:cubicBezTo>
                <a:lnTo>
                  <a:pt x="940" y="1937"/>
                </a:lnTo>
                <a:lnTo>
                  <a:pt x="942" y="1936"/>
                </a:lnTo>
                <a:lnTo>
                  <a:pt x="942" y="1936"/>
                </a:lnTo>
                <a:cubicBezTo>
                  <a:pt x="957" y="1927"/>
                  <a:pt x="973" y="1919"/>
                  <a:pt x="991" y="1910"/>
                </a:cubicBezTo>
                <a:lnTo>
                  <a:pt x="993" y="1908"/>
                </a:lnTo>
                <a:lnTo>
                  <a:pt x="1001" y="1905"/>
                </a:lnTo>
                <a:lnTo>
                  <a:pt x="1001" y="1905"/>
                </a:lnTo>
                <a:cubicBezTo>
                  <a:pt x="1017" y="1896"/>
                  <a:pt x="1034" y="1888"/>
                  <a:pt x="1050" y="1880"/>
                </a:cubicBezTo>
                <a:lnTo>
                  <a:pt x="1056" y="1878"/>
                </a:lnTo>
                <a:lnTo>
                  <a:pt x="1059" y="1876"/>
                </a:lnTo>
                <a:lnTo>
                  <a:pt x="1059" y="1876"/>
                </a:lnTo>
                <a:cubicBezTo>
                  <a:pt x="1079" y="1866"/>
                  <a:pt x="1097" y="1858"/>
                  <a:pt x="1113" y="1851"/>
                </a:cubicBezTo>
                <a:lnTo>
                  <a:pt x="1113" y="1851"/>
                </a:lnTo>
                <a:cubicBezTo>
                  <a:pt x="1321" y="1757"/>
                  <a:pt x="1541" y="1691"/>
                  <a:pt x="1768" y="1655"/>
                </a:cubicBezTo>
                <a:lnTo>
                  <a:pt x="1909" y="1631"/>
                </a:lnTo>
                <a:lnTo>
                  <a:pt x="1842" y="1506"/>
                </a:lnTo>
                <a:lnTo>
                  <a:pt x="1111" y="139"/>
                </a:lnTo>
                <a:lnTo>
                  <a:pt x="1036" y="0"/>
                </a:lnTo>
                <a:close/>
                <a:moveTo>
                  <a:pt x="1021" y="187"/>
                </a:moveTo>
                <a:lnTo>
                  <a:pt x="1752" y="1554"/>
                </a:lnTo>
                <a:lnTo>
                  <a:pt x="1752" y="1554"/>
                </a:lnTo>
                <a:cubicBezTo>
                  <a:pt x="1562" y="1585"/>
                  <a:pt x="1326" y="1643"/>
                  <a:pt x="1071" y="1758"/>
                </a:cubicBezTo>
                <a:lnTo>
                  <a:pt x="1071" y="1758"/>
                </a:lnTo>
                <a:cubicBezTo>
                  <a:pt x="1052" y="1766"/>
                  <a:pt x="1034" y="1775"/>
                  <a:pt x="1015" y="1784"/>
                </a:cubicBezTo>
                <a:lnTo>
                  <a:pt x="1015" y="1784"/>
                </a:lnTo>
                <a:cubicBezTo>
                  <a:pt x="1012" y="1785"/>
                  <a:pt x="1009" y="1787"/>
                  <a:pt x="1006" y="1789"/>
                </a:cubicBezTo>
                <a:lnTo>
                  <a:pt x="1006" y="1789"/>
                </a:lnTo>
                <a:cubicBezTo>
                  <a:pt x="988" y="1797"/>
                  <a:pt x="971" y="1806"/>
                  <a:pt x="954" y="1814"/>
                </a:cubicBezTo>
                <a:lnTo>
                  <a:pt x="954" y="1814"/>
                </a:lnTo>
                <a:cubicBezTo>
                  <a:pt x="951" y="1815"/>
                  <a:pt x="947" y="1817"/>
                  <a:pt x="944" y="1819"/>
                </a:cubicBezTo>
                <a:lnTo>
                  <a:pt x="944" y="1819"/>
                </a:lnTo>
                <a:cubicBezTo>
                  <a:pt x="927" y="1828"/>
                  <a:pt x="910" y="1837"/>
                  <a:pt x="893" y="1846"/>
                </a:cubicBezTo>
                <a:lnTo>
                  <a:pt x="893" y="1846"/>
                </a:lnTo>
                <a:cubicBezTo>
                  <a:pt x="892" y="1847"/>
                  <a:pt x="890" y="1848"/>
                  <a:pt x="889" y="1848"/>
                </a:cubicBezTo>
                <a:lnTo>
                  <a:pt x="889" y="1848"/>
                </a:lnTo>
                <a:cubicBezTo>
                  <a:pt x="872" y="1858"/>
                  <a:pt x="856" y="1866"/>
                  <a:pt x="840" y="1875"/>
                </a:cubicBezTo>
                <a:lnTo>
                  <a:pt x="840" y="1875"/>
                </a:lnTo>
                <a:cubicBezTo>
                  <a:pt x="839" y="1876"/>
                  <a:pt x="836" y="1878"/>
                  <a:pt x="834" y="1879"/>
                </a:cubicBezTo>
                <a:lnTo>
                  <a:pt x="834" y="1879"/>
                </a:lnTo>
                <a:cubicBezTo>
                  <a:pt x="818" y="1888"/>
                  <a:pt x="802" y="1898"/>
                  <a:pt x="787" y="1907"/>
                </a:cubicBezTo>
                <a:lnTo>
                  <a:pt x="787" y="1907"/>
                </a:lnTo>
                <a:cubicBezTo>
                  <a:pt x="783" y="1909"/>
                  <a:pt x="781" y="1911"/>
                  <a:pt x="777" y="1913"/>
                </a:cubicBezTo>
                <a:lnTo>
                  <a:pt x="777" y="1913"/>
                </a:lnTo>
                <a:cubicBezTo>
                  <a:pt x="762" y="1922"/>
                  <a:pt x="747" y="1932"/>
                  <a:pt x="731" y="1941"/>
                </a:cubicBezTo>
                <a:lnTo>
                  <a:pt x="731" y="1941"/>
                </a:lnTo>
                <a:cubicBezTo>
                  <a:pt x="730" y="1943"/>
                  <a:pt x="727" y="1944"/>
                  <a:pt x="725" y="1945"/>
                </a:cubicBezTo>
                <a:lnTo>
                  <a:pt x="725" y="1945"/>
                </a:lnTo>
                <a:cubicBezTo>
                  <a:pt x="710" y="1955"/>
                  <a:pt x="696" y="1964"/>
                  <a:pt x="681" y="1974"/>
                </a:cubicBezTo>
                <a:lnTo>
                  <a:pt x="681" y="1974"/>
                </a:lnTo>
                <a:cubicBezTo>
                  <a:pt x="680" y="1974"/>
                  <a:pt x="679" y="1975"/>
                  <a:pt x="678" y="1976"/>
                </a:cubicBezTo>
                <a:lnTo>
                  <a:pt x="678" y="1976"/>
                </a:lnTo>
                <a:cubicBezTo>
                  <a:pt x="663" y="1986"/>
                  <a:pt x="649" y="1996"/>
                  <a:pt x="634" y="2006"/>
                </a:cubicBezTo>
                <a:lnTo>
                  <a:pt x="634" y="2006"/>
                </a:lnTo>
                <a:cubicBezTo>
                  <a:pt x="632" y="2007"/>
                  <a:pt x="629" y="2009"/>
                  <a:pt x="626" y="2011"/>
                </a:cubicBezTo>
                <a:lnTo>
                  <a:pt x="626" y="2011"/>
                </a:lnTo>
                <a:cubicBezTo>
                  <a:pt x="613" y="2021"/>
                  <a:pt x="599" y="2031"/>
                  <a:pt x="586" y="2041"/>
                </a:cubicBezTo>
                <a:lnTo>
                  <a:pt x="586" y="2041"/>
                </a:lnTo>
                <a:cubicBezTo>
                  <a:pt x="584" y="2042"/>
                  <a:pt x="581" y="2044"/>
                  <a:pt x="579" y="2046"/>
                </a:cubicBezTo>
                <a:lnTo>
                  <a:pt x="579" y="2046"/>
                </a:lnTo>
                <a:cubicBezTo>
                  <a:pt x="564" y="2056"/>
                  <a:pt x="551" y="2066"/>
                  <a:pt x="538" y="2076"/>
                </a:cubicBezTo>
                <a:lnTo>
                  <a:pt x="538" y="2076"/>
                </a:lnTo>
                <a:cubicBezTo>
                  <a:pt x="538" y="2076"/>
                  <a:pt x="538" y="2076"/>
                  <a:pt x="537" y="2076"/>
                </a:cubicBezTo>
                <a:lnTo>
                  <a:pt x="537" y="2076"/>
                </a:lnTo>
                <a:cubicBezTo>
                  <a:pt x="524" y="2087"/>
                  <a:pt x="511" y="2097"/>
                  <a:pt x="498" y="2107"/>
                </a:cubicBezTo>
                <a:lnTo>
                  <a:pt x="498" y="2107"/>
                </a:lnTo>
                <a:cubicBezTo>
                  <a:pt x="496" y="2109"/>
                  <a:pt x="494" y="2111"/>
                  <a:pt x="492" y="2112"/>
                </a:cubicBezTo>
                <a:lnTo>
                  <a:pt x="492" y="2112"/>
                </a:lnTo>
                <a:cubicBezTo>
                  <a:pt x="480" y="2122"/>
                  <a:pt x="467" y="2132"/>
                  <a:pt x="455" y="2142"/>
                </a:cubicBezTo>
                <a:lnTo>
                  <a:pt x="455" y="2142"/>
                </a:lnTo>
                <a:cubicBezTo>
                  <a:pt x="453" y="2144"/>
                  <a:pt x="451" y="2146"/>
                  <a:pt x="448" y="2147"/>
                </a:cubicBezTo>
                <a:lnTo>
                  <a:pt x="448" y="2147"/>
                </a:lnTo>
                <a:cubicBezTo>
                  <a:pt x="436" y="2158"/>
                  <a:pt x="425" y="2168"/>
                  <a:pt x="413" y="2178"/>
                </a:cubicBezTo>
                <a:lnTo>
                  <a:pt x="413" y="2178"/>
                </a:lnTo>
                <a:cubicBezTo>
                  <a:pt x="412" y="2179"/>
                  <a:pt x="410" y="2179"/>
                  <a:pt x="409" y="2180"/>
                </a:cubicBezTo>
                <a:lnTo>
                  <a:pt x="409" y="2180"/>
                </a:lnTo>
                <a:cubicBezTo>
                  <a:pt x="398" y="2190"/>
                  <a:pt x="387" y="2200"/>
                  <a:pt x="377" y="2209"/>
                </a:cubicBezTo>
                <a:lnTo>
                  <a:pt x="377" y="2209"/>
                </a:lnTo>
                <a:cubicBezTo>
                  <a:pt x="375" y="2210"/>
                  <a:pt x="374" y="2212"/>
                  <a:pt x="372" y="2214"/>
                </a:cubicBezTo>
                <a:lnTo>
                  <a:pt x="372" y="2214"/>
                </a:lnTo>
                <a:cubicBezTo>
                  <a:pt x="361" y="2223"/>
                  <a:pt x="351" y="2233"/>
                  <a:pt x="340" y="2243"/>
                </a:cubicBezTo>
                <a:lnTo>
                  <a:pt x="340" y="2243"/>
                </a:lnTo>
                <a:cubicBezTo>
                  <a:pt x="338" y="2245"/>
                  <a:pt x="336" y="2247"/>
                  <a:pt x="333" y="2248"/>
                </a:cubicBezTo>
                <a:lnTo>
                  <a:pt x="333" y="2248"/>
                </a:lnTo>
                <a:cubicBezTo>
                  <a:pt x="323" y="2258"/>
                  <a:pt x="313" y="2267"/>
                  <a:pt x="303" y="2277"/>
                </a:cubicBezTo>
                <a:lnTo>
                  <a:pt x="303" y="2277"/>
                </a:lnTo>
                <a:cubicBezTo>
                  <a:pt x="270" y="2308"/>
                  <a:pt x="240" y="2339"/>
                  <a:pt x="212" y="2369"/>
                </a:cubicBezTo>
                <a:lnTo>
                  <a:pt x="212" y="2369"/>
                </a:lnTo>
                <a:cubicBezTo>
                  <a:pt x="199" y="2382"/>
                  <a:pt x="184" y="2388"/>
                  <a:pt x="168" y="2388"/>
                </a:cubicBezTo>
                <a:lnTo>
                  <a:pt x="168" y="2388"/>
                </a:lnTo>
                <a:cubicBezTo>
                  <a:pt x="135" y="2388"/>
                  <a:pt x="102" y="2358"/>
                  <a:pt x="108" y="2317"/>
                </a:cubicBezTo>
                <a:lnTo>
                  <a:pt x="108" y="2317"/>
                </a:lnTo>
                <a:cubicBezTo>
                  <a:pt x="156" y="2004"/>
                  <a:pt x="248" y="1612"/>
                  <a:pt x="431" y="1187"/>
                </a:cubicBezTo>
                <a:lnTo>
                  <a:pt x="431" y="1187"/>
                </a:lnTo>
                <a:cubicBezTo>
                  <a:pt x="615" y="760"/>
                  <a:pt x="834" y="428"/>
                  <a:pt x="1021" y="1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6"/>
          <p:cNvSpPr>
            <a:spLocks noChangeArrowheads="1"/>
          </p:cNvSpPr>
          <p:nvPr/>
        </p:nvSpPr>
        <p:spPr bwMode="auto">
          <a:xfrm>
            <a:off x="10399476" y="2473454"/>
            <a:ext cx="3228553" cy="5478753"/>
          </a:xfrm>
          <a:custGeom>
            <a:avLst/>
            <a:gdLst>
              <a:gd name="T0" fmla="*/ 1008 w 2763"/>
              <a:gd name="T1" fmla="*/ 4689 h 4690"/>
              <a:gd name="T2" fmla="*/ 992 w 2763"/>
              <a:gd name="T3" fmla="*/ 4670 h 4690"/>
              <a:gd name="T4" fmla="*/ 992 w 2763"/>
              <a:gd name="T5" fmla="*/ 4670 h 4690"/>
              <a:gd name="T6" fmla="*/ 70 w 2763"/>
              <a:gd name="T7" fmla="*/ 2309 h 4690"/>
              <a:gd name="T8" fmla="*/ 70 w 2763"/>
              <a:gd name="T9" fmla="*/ 2309 h 4690"/>
              <a:gd name="T10" fmla="*/ 552 w 2763"/>
              <a:gd name="T11" fmla="*/ 28 h 4690"/>
              <a:gd name="T12" fmla="*/ 566 w 2763"/>
              <a:gd name="T13" fmla="*/ 0 h 4690"/>
              <a:gd name="T14" fmla="*/ 2260 w 2763"/>
              <a:gd name="T15" fmla="*/ 0 h 4690"/>
              <a:gd name="T16" fmla="*/ 2274 w 2763"/>
              <a:gd name="T17" fmla="*/ 29 h 4690"/>
              <a:gd name="T18" fmla="*/ 2274 w 2763"/>
              <a:gd name="T19" fmla="*/ 29 h 4690"/>
              <a:gd name="T20" fmla="*/ 2714 w 2763"/>
              <a:gd name="T21" fmla="*/ 2212 h 4690"/>
              <a:gd name="T22" fmla="*/ 2714 w 2763"/>
              <a:gd name="T23" fmla="*/ 2212 h 4690"/>
              <a:gd name="T24" fmla="*/ 2343 w 2763"/>
              <a:gd name="T25" fmla="*/ 3783 h 4690"/>
              <a:gd name="T26" fmla="*/ 2343 w 2763"/>
              <a:gd name="T27" fmla="*/ 3783 h 4690"/>
              <a:gd name="T28" fmla="*/ 1833 w 2763"/>
              <a:gd name="T29" fmla="*/ 4668 h 4690"/>
              <a:gd name="T30" fmla="*/ 1818 w 2763"/>
              <a:gd name="T31" fmla="*/ 4689 h 4690"/>
              <a:gd name="T32" fmla="*/ 1008 w 2763"/>
              <a:gd name="T33" fmla="*/ 4689 h 4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63" h="4690">
                <a:moveTo>
                  <a:pt x="1008" y="4689"/>
                </a:moveTo>
                <a:lnTo>
                  <a:pt x="992" y="4670"/>
                </a:lnTo>
                <a:lnTo>
                  <a:pt x="992" y="4670"/>
                </a:lnTo>
                <a:cubicBezTo>
                  <a:pt x="682" y="4281"/>
                  <a:pt x="150" y="3458"/>
                  <a:pt x="70" y="2309"/>
                </a:cubicBezTo>
                <a:lnTo>
                  <a:pt x="70" y="2309"/>
                </a:lnTo>
                <a:cubicBezTo>
                  <a:pt x="0" y="1313"/>
                  <a:pt x="294" y="518"/>
                  <a:pt x="552" y="28"/>
                </a:cubicBezTo>
                <a:lnTo>
                  <a:pt x="566" y="0"/>
                </a:lnTo>
                <a:lnTo>
                  <a:pt x="2260" y="0"/>
                </a:lnTo>
                <a:lnTo>
                  <a:pt x="2274" y="29"/>
                </a:lnTo>
                <a:lnTo>
                  <a:pt x="2274" y="29"/>
                </a:lnTo>
                <a:cubicBezTo>
                  <a:pt x="2501" y="504"/>
                  <a:pt x="2762" y="1268"/>
                  <a:pt x="2714" y="2212"/>
                </a:cubicBezTo>
                <a:lnTo>
                  <a:pt x="2714" y="2212"/>
                </a:lnTo>
                <a:cubicBezTo>
                  <a:pt x="2687" y="2752"/>
                  <a:pt x="2562" y="3281"/>
                  <a:pt x="2343" y="3783"/>
                </a:cubicBezTo>
                <a:lnTo>
                  <a:pt x="2343" y="3783"/>
                </a:lnTo>
                <a:cubicBezTo>
                  <a:pt x="2206" y="4097"/>
                  <a:pt x="2034" y="4396"/>
                  <a:pt x="1833" y="4668"/>
                </a:cubicBezTo>
                <a:lnTo>
                  <a:pt x="1818" y="4689"/>
                </a:lnTo>
                <a:lnTo>
                  <a:pt x="1008" y="46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7"/>
          <p:cNvSpPr>
            <a:spLocks noChangeArrowheads="1"/>
          </p:cNvSpPr>
          <p:nvPr/>
        </p:nvSpPr>
        <p:spPr bwMode="auto">
          <a:xfrm>
            <a:off x="10378879" y="2416811"/>
            <a:ext cx="3305789" cy="5592036"/>
          </a:xfrm>
          <a:custGeom>
            <a:avLst/>
            <a:gdLst>
              <a:gd name="T0" fmla="*/ 2307 w 2830"/>
              <a:gd name="T1" fmla="*/ 0 h 4791"/>
              <a:gd name="T2" fmla="*/ 2243 w 2830"/>
              <a:gd name="T3" fmla="*/ 0 h 4791"/>
              <a:gd name="T4" fmla="*/ 612 w 2830"/>
              <a:gd name="T5" fmla="*/ 0 h 4791"/>
              <a:gd name="T6" fmla="*/ 550 w 2830"/>
              <a:gd name="T7" fmla="*/ 0 h 4791"/>
              <a:gd name="T8" fmla="*/ 521 w 2830"/>
              <a:gd name="T9" fmla="*/ 54 h 4791"/>
              <a:gd name="T10" fmla="*/ 521 w 2830"/>
              <a:gd name="T11" fmla="*/ 54 h 4791"/>
              <a:gd name="T12" fmla="*/ 179 w 2830"/>
              <a:gd name="T13" fmla="*/ 919 h 4791"/>
              <a:gd name="T14" fmla="*/ 179 w 2830"/>
              <a:gd name="T15" fmla="*/ 919 h 4791"/>
              <a:gd name="T16" fmla="*/ 33 w 2830"/>
              <a:gd name="T17" fmla="*/ 2363 h 4791"/>
              <a:gd name="T18" fmla="*/ 33 w 2830"/>
              <a:gd name="T19" fmla="*/ 2363 h 4791"/>
              <a:gd name="T20" fmla="*/ 443 w 2830"/>
              <a:gd name="T21" fmla="*/ 3911 h 4791"/>
              <a:gd name="T22" fmla="*/ 443 w 2830"/>
              <a:gd name="T23" fmla="*/ 3911 h 4791"/>
              <a:gd name="T24" fmla="*/ 968 w 2830"/>
              <a:gd name="T25" fmla="*/ 4752 h 4791"/>
              <a:gd name="T26" fmla="*/ 998 w 2830"/>
              <a:gd name="T27" fmla="*/ 4790 h 4791"/>
              <a:gd name="T28" fmla="*/ 1047 w 2830"/>
              <a:gd name="T29" fmla="*/ 4790 h 4791"/>
              <a:gd name="T30" fmla="*/ 1807 w 2830"/>
              <a:gd name="T31" fmla="*/ 4790 h 4791"/>
              <a:gd name="T32" fmla="*/ 1859 w 2830"/>
              <a:gd name="T33" fmla="*/ 4790 h 4791"/>
              <a:gd name="T34" fmla="*/ 1890 w 2830"/>
              <a:gd name="T35" fmla="*/ 4748 h 4791"/>
              <a:gd name="T36" fmla="*/ 1890 w 2830"/>
              <a:gd name="T37" fmla="*/ 4748 h 4791"/>
              <a:gd name="T38" fmla="*/ 2405 w 2830"/>
              <a:gd name="T39" fmla="*/ 3853 h 4791"/>
              <a:gd name="T40" fmla="*/ 2405 w 2830"/>
              <a:gd name="T41" fmla="*/ 3853 h 4791"/>
              <a:gd name="T42" fmla="*/ 2780 w 2830"/>
              <a:gd name="T43" fmla="*/ 2265 h 4791"/>
              <a:gd name="T44" fmla="*/ 2780 w 2830"/>
              <a:gd name="T45" fmla="*/ 2265 h 4791"/>
              <a:gd name="T46" fmla="*/ 2335 w 2830"/>
              <a:gd name="T47" fmla="*/ 57 h 4791"/>
              <a:gd name="T48" fmla="*/ 2307 w 2830"/>
              <a:gd name="T49" fmla="*/ 0 h 4791"/>
              <a:gd name="T50" fmla="*/ 2243 w 2830"/>
              <a:gd name="T51" fmla="*/ 101 h 4791"/>
              <a:gd name="T52" fmla="*/ 2243 w 2830"/>
              <a:gd name="T53" fmla="*/ 101 h 4791"/>
              <a:gd name="T54" fmla="*/ 2678 w 2830"/>
              <a:gd name="T55" fmla="*/ 2259 h 4791"/>
              <a:gd name="T56" fmla="*/ 2678 w 2830"/>
              <a:gd name="T57" fmla="*/ 2259 h 4791"/>
              <a:gd name="T58" fmla="*/ 1807 w 2830"/>
              <a:gd name="T59" fmla="*/ 4688 h 4791"/>
              <a:gd name="T60" fmla="*/ 1047 w 2830"/>
              <a:gd name="T61" fmla="*/ 4688 h 4791"/>
              <a:gd name="T62" fmla="*/ 1047 w 2830"/>
              <a:gd name="T63" fmla="*/ 4688 h 4791"/>
              <a:gd name="T64" fmla="*/ 135 w 2830"/>
              <a:gd name="T65" fmla="*/ 2355 h 4791"/>
              <a:gd name="T66" fmla="*/ 135 w 2830"/>
              <a:gd name="T67" fmla="*/ 2355 h 4791"/>
              <a:gd name="T68" fmla="*/ 612 w 2830"/>
              <a:gd name="T69" fmla="*/ 101 h 4791"/>
              <a:gd name="T70" fmla="*/ 2243 w 2830"/>
              <a:gd name="T71" fmla="*/ 101 h 4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30" h="4791">
                <a:moveTo>
                  <a:pt x="2307" y="0"/>
                </a:moveTo>
                <a:lnTo>
                  <a:pt x="2243" y="0"/>
                </a:lnTo>
                <a:lnTo>
                  <a:pt x="612" y="0"/>
                </a:lnTo>
                <a:lnTo>
                  <a:pt x="550" y="0"/>
                </a:lnTo>
                <a:lnTo>
                  <a:pt x="521" y="54"/>
                </a:lnTo>
                <a:lnTo>
                  <a:pt x="521" y="54"/>
                </a:lnTo>
                <a:cubicBezTo>
                  <a:pt x="378" y="327"/>
                  <a:pt x="263" y="617"/>
                  <a:pt x="179" y="919"/>
                </a:cubicBezTo>
                <a:lnTo>
                  <a:pt x="179" y="919"/>
                </a:lnTo>
                <a:cubicBezTo>
                  <a:pt x="49" y="1391"/>
                  <a:pt x="0" y="1877"/>
                  <a:pt x="33" y="2363"/>
                </a:cubicBezTo>
                <a:lnTo>
                  <a:pt x="33" y="2363"/>
                </a:lnTo>
                <a:cubicBezTo>
                  <a:pt x="71" y="2899"/>
                  <a:pt x="209" y="3420"/>
                  <a:pt x="443" y="3911"/>
                </a:cubicBezTo>
                <a:lnTo>
                  <a:pt x="443" y="3911"/>
                </a:lnTo>
                <a:cubicBezTo>
                  <a:pt x="587" y="4213"/>
                  <a:pt x="764" y="4496"/>
                  <a:pt x="968" y="4752"/>
                </a:cubicBezTo>
                <a:lnTo>
                  <a:pt x="998" y="4790"/>
                </a:lnTo>
                <a:lnTo>
                  <a:pt x="1047" y="4790"/>
                </a:lnTo>
                <a:lnTo>
                  <a:pt x="1807" y="4790"/>
                </a:lnTo>
                <a:lnTo>
                  <a:pt x="1859" y="4790"/>
                </a:lnTo>
                <a:lnTo>
                  <a:pt x="1890" y="4748"/>
                </a:lnTo>
                <a:lnTo>
                  <a:pt x="1890" y="4748"/>
                </a:lnTo>
                <a:cubicBezTo>
                  <a:pt x="2092" y="4473"/>
                  <a:pt x="2266" y="4171"/>
                  <a:pt x="2405" y="3853"/>
                </a:cubicBezTo>
                <a:lnTo>
                  <a:pt x="2405" y="3853"/>
                </a:lnTo>
                <a:cubicBezTo>
                  <a:pt x="2626" y="3346"/>
                  <a:pt x="2752" y="2811"/>
                  <a:pt x="2780" y="2265"/>
                </a:cubicBezTo>
                <a:lnTo>
                  <a:pt x="2780" y="2265"/>
                </a:lnTo>
                <a:cubicBezTo>
                  <a:pt x="2829" y="1310"/>
                  <a:pt x="2565" y="537"/>
                  <a:pt x="2335" y="57"/>
                </a:cubicBezTo>
                <a:lnTo>
                  <a:pt x="2307" y="0"/>
                </a:lnTo>
                <a:close/>
                <a:moveTo>
                  <a:pt x="2243" y="101"/>
                </a:moveTo>
                <a:lnTo>
                  <a:pt x="2243" y="101"/>
                </a:lnTo>
                <a:cubicBezTo>
                  <a:pt x="2422" y="475"/>
                  <a:pt x="2729" y="1249"/>
                  <a:pt x="2678" y="2259"/>
                </a:cubicBezTo>
                <a:lnTo>
                  <a:pt x="2678" y="2259"/>
                </a:lnTo>
                <a:cubicBezTo>
                  <a:pt x="2616" y="3496"/>
                  <a:pt x="2052" y="4356"/>
                  <a:pt x="1807" y="4688"/>
                </a:cubicBezTo>
                <a:lnTo>
                  <a:pt x="1047" y="4688"/>
                </a:lnTo>
                <a:lnTo>
                  <a:pt x="1047" y="4688"/>
                </a:lnTo>
                <a:cubicBezTo>
                  <a:pt x="812" y="4394"/>
                  <a:pt x="220" y="3571"/>
                  <a:pt x="135" y="2355"/>
                </a:cubicBezTo>
                <a:lnTo>
                  <a:pt x="135" y="2355"/>
                </a:lnTo>
                <a:cubicBezTo>
                  <a:pt x="59" y="1262"/>
                  <a:pt x="433" y="440"/>
                  <a:pt x="612" y="101"/>
                </a:cubicBezTo>
                <a:lnTo>
                  <a:pt x="2243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8"/>
          <p:cNvSpPr>
            <a:spLocks noChangeArrowheads="1"/>
          </p:cNvSpPr>
          <p:nvPr/>
        </p:nvSpPr>
        <p:spPr bwMode="auto">
          <a:xfrm>
            <a:off x="11001935" y="1191300"/>
            <a:ext cx="2033934" cy="1343944"/>
          </a:xfrm>
          <a:custGeom>
            <a:avLst/>
            <a:gdLst>
              <a:gd name="T0" fmla="*/ 0 w 1744"/>
              <a:gd name="T1" fmla="*/ 1150 h 1151"/>
              <a:gd name="T2" fmla="*/ 34 w 1744"/>
              <a:gd name="T3" fmla="*/ 1078 h 1151"/>
              <a:gd name="T4" fmla="*/ 34 w 1744"/>
              <a:gd name="T5" fmla="*/ 1078 h 1151"/>
              <a:gd name="T6" fmla="*/ 426 w 1744"/>
              <a:gd name="T7" fmla="*/ 416 h 1151"/>
              <a:gd name="T8" fmla="*/ 426 w 1744"/>
              <a:gd name="T9" fmla="*/ 416 h 1151"/>
              <a:gd name="T10" fmla="*/ 724 w 1744"/>
              <a:gd name="T11" fmla="*/ 62 h 1151"/>
              <a:gd name="T12" fmla="*/ 724 w 1744"/>
              <a:gd name="T13" fmla="*/ 62 h 1151"/>
              <a:gd name="T14" fmla="*/ 868 w 1744"/>
              <a:gd name="T15" fmla="*/ 0 h 1151"/>
              <a:gd name="T16" fmla="*/ 868 w 1744"/>
              <a:gd name="T17" fmla="*/ 0 h 1151"/>
              <a:gd name="T18" fmla="*/ 1017 w 1744"/>
              <a:gd name="T19" fmla="*/ 66 h 1151"/>
              <a:gd name="T20" fmla="*/ 1017 w 1744"/>
              <a:gd name="T21" fmla="*/ 66 h 1151"/>
              <a:gd name="T22" fmla="*/ 1323 w 1744"/>
              <a:gd name="T23" fmla="*/ 441 h 1151"/>
              <a:gd name="T24" fmla="*/ 1323 w 1744"/>
              <a:gd name="T25" fmla="*/ 441 h 1151"/>
              <a:gd name="T26" fmla="*/ 1707 w 1744"/>
              <a:gd name="T27" fmla="*/ 1076 h 1151"/>
              <a:gd name="T28" fmla="*/ 1743 w 1744"/>
              <a:gd name="T29" fmla="*/ 1150 h 1151"/>
              <a:gd name="T30" fmla="*/ 0 w 1744"/>
              <a:gd name="T31" fmla="*/ 1150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4" h="1151">
                <a:moveTo>
                  <a:pt x="0" y="1150"/>
                </a:moveTo>
                <a:lnTo>
                  <a:pt x="34" y="1078"/>
                </a:lnTo>
                <a:lnTo>
                  <a:pt x="34" y="1078"/>
                </a:lnTo>
                <a:cubicBezTo>
                  <a:pt x="142" y="844"/>
                  <a:pt x="274" y="621"/>
                  <a:pt x="426" y="416"/>
                </a:cubicBezTo>
                <a:lnTo>
                  <a:pt x="426" y="416"/>
                </a:lnTo>
                <a:cubicBezTo>
                  <a:pt x="518" y="292"/>
                  <a:pt x="618" y="174"/>
                  <a:pt x="724" y="62"/>
                </a:cubicBezTo>
                <a:lnTo>
                  <a:pt x="724" y="62"/>
                </a:lnTo>
                <a:cubicBezTo>
                  <a:pt x="762" y="23"/>
                  <a:pt x="814" y="0"/>
                  <a:pt x="868" y="0"/>
                </a:cubicBezTo>
                <a:lnTo>
                  <a:pt x="868" y="0"/>
                </a:lnTo>
                <a:cubicBezTo>
                  <a:pt x="924" y="0"/>
                  <a:pt x="979" y="24"/>
                  <a:pt x="1017" y="66"/>
                </a:cubicBezTo>
                <a:lnTo>
                  <a:pt x="1017" y="66"/>
                </a:lnTo>
                <a:cubicBezTo>
                  <a:pt x="1126" y="185"/>
                  <a:pt x="1228" y="311"/>
                  <a:pt x="1323" y="441"/>
                </a:cubicBezTo>
                <a:lnTo>
                  <a:pt x="1323" y="441"/>
                </a:lnTo>
                <a:cubicBezTo>
                  <a:pt x="1468" y="640"/>
                  <a:pt x="1597" y="854"/>
                  <a:pt x="1707" y="1076"/>
                </a:cubicBezTo>
                <a:lnTo>
                  <a:pt x="1743" y="1150"/>
                </a:lnTo>
                <a:lnTo>
                  <a:pt x="0" y="11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9"/>
          <p:cNvSpPr>
            <a:spLocks noChangeArrowheads="1"/>
          </p:cNvSpPr>
          <p:nvPr/>
        </p:nvSpPr>
        <p:spPr bwMode="auto">
          <a:xfrm>
            <a:off x="10909249" y="1129510"/>
            <a:ext cx="2224456" cy="1462374"/>
          </a:xfrm>
          <a:custGeom>
            <a:avLst/>
            <a:gdLst>
              <a:gd name="T0" fmla="*/ 948 w 1906"/>
              <a:gd name="T1" fmla="*/ 0 h 1253"/>
              <a:gd name="T2" fmla="*/ 948 w 1906"/>
              <a:gd name="T3" fmla="*/ 0 h 1253"/>
              <a:gd name="T4" fmla="*/ 767 w 1906"/>
              <a:gd name="T5" fmla="*/ 79 h 1253"/>
              <a:gd name="T6" fmla="*/ 767 w 1906"/>
              <a:gd name="T7" fmla="*/ 79 h 1253"/>
              <a:gd name="T8" fmla="*/ 465 w 1906"/>
              <a:gd name="T9" fmla="*/ 436 h 1253"/>
              <a:gd name="T10" fmla="*/ 465 w 1906"/>
              <a:gd name="T11" fmla="*/ 436 h 1253"/>
              <a:gd name="T12" fmla="*/ 67 w 1906"/>
              <a:gd name="T13" fmla="*/ 1107 h 1253"/>
              <a:gd name="T14" fmla="*/ 0 w 1906"/>
              <a:gd name="T15" fmla="*/ 1252 h 1253"/>
              <a:gd name="T16" fmla="*/ 160 w 1906"/>
              <a:gd name="T17" fmla="*/ 1252 h 1253"/>
              <a:gd name="T18" fmla="*/ 1741 w 1906"/>
              <a:gd name="T19" fmla="*/ 1252 h 1253"/>
              <a:gd name="T20" fmla="*/ 1905 w 1906"/>
              <a:gd name="T21" fmla="*/ 1252 h 1253"/>
              <a:gd name="T22" fmla="*/ 1832 w 1906"/>
              <a:gd name="T23" fmla="*/ 1105 h 1253"/>
              <a:gd name="T24" fmla="*/ 1832 w 1906"/>
              <a:gd name="T25" fmla="*/ 1105 h 1253"/>
              <a:gd name="T26" fmla="*/ 1444 w 1906"/>
              <a:gd name="T27" fmla="*/ 462 h 1253"/>
              <a:gd name="T28" fmla="*/ 1444 w 1906"/>
              <a:gd name="T29" fmla="*/ 462 h 1253"/>
              <a:gd name="T30" fmla="*/ 1135 w 1906"/>
              <a:gd name="T31" fmla="*/ 83 h 1253"/>
              <a:gd name="T32" fmla="*/ 1135 w 1906"/>
              <a:gd name="T33" fmla="*/ 83 h 1253"/>
              <a:gd name="T34" fmla="*/ 948 w 1906"/>
              <a:gd name="T35" fmla="*/ 0 h 1253"/>
              <a:gd name="T36" fmla="*/ 948 w 1906"/>
              <a:gd name="T37" fmla="*/ 102 h 1253"/>
              <a:gd name="T38" fmla="*/ 948 w 1906"/>
              <a:gd name="T39" fmla="*/ 102 h 1253"/>
              <a:gd name="T40" fmla="*/ 1059 w 1906"/>
              <a:gd name="T41" fmla="*/ 151 h 1253"/>
              <a:gd name="T42" fmla="*/ 1059 w 1906"/>
              <a:gd name="T43" fmla="*/ 151 h 1253"/>
              <a:gd name="T44" fmla="*/ 1361 w 1906"/>
              <a:gd name="T45" fmla="*/ 522 h 1253"/>
              <a:gd name="T46" fmla="*/ 1361 w 1906"/>
              <a:gd name="T47" fmla="*/ 522 h 1253"/>
              <a:gd name="T48" fmla="*/ 1741 w 1906"/>
              <a:gd name="T49" fmla="*/ 1150 h 1253"/>
              <a:gd name="T50" fmla="*/ 160 w 1906"/>
              <a:gd name="T51" fmla="*/ 1150 h 1253"/>
              <a:gd name="T52" fmla="*/ 160 w 1906"/>
              <a:gd name="T53" fmla="*/ 1150 h 1253"/>
              <a:gd name="T54" fmla="*/ 547 w 1906"/>
              <a:gd name="T55" fmla="*/ 498 h 1253"/>
              <a:gd name="T56" fmla="*/ 547 w 1906"/>
              <a:gd name="T57" fmla="*/ 498 h 1253"/>
              <a:gd name="T58" fmla="*/ 841 w 1906"/>
              <a:gd name="T59" fmla="*/ 149 h 1253"/>
              <a:gd name="T60" fmla="*/ 841 w 1906"/>
              <a:gd name="T61" fmla="*/ 149 h 1253"/>
              <a:gd name="T62" fmla="*/ 948 w 1906"/>
              <a:gd name="T63" fmla="*/ 102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6" h="1253">
                <a:moveTo>
                  <a:pt x="948" y="0"/>
                </a:moveTo>
                <a:lnTo>
                  <a:pt x="948" y="0"/>
                </a:lnTo>
                <a:cubicBezTo>
                  <a:pt x="879" y="0"/>
                  <a:pt x="815" y="28"/>
                  <a:pt x="767" y="79"/>
                </a:cubicBezTo>
                <a:lnTo>
                  <a:pt x="767" y="79"/>
                </a:lnTo>
                <a:cubicBezTo>
                  <a:pt x="660" y="191"/>
                  <a:pt x="558" y="311"/>
                  <a:pt x="465" y="436"/>
                </a:cubicBezTo>
                <a:lnTo>
                  <a:pt x="465" y="436"/>
                </a:lnTo>
                <a:cubicBezTo>
                  <a:pt x="311" y="645"/>
                  <a:pt x="178" y="871"/>
                  <a:pt x="67" y="1107"/>
                </a:cubicBezTo>
                <a:lnTo>
                  <a:pt x="0" y="1252"/>
                </a:lnTo>
                <a:lnTo>
                  <a:pt x="160" y="1252"/>
                </a:lnTo>
                <a:lnTo>
                  <a:pt x="1741" y="1252"/>
                </a:lnTo>
                <a:lnTo>
                  <a:pt x="1905" y="1252"/>
                </a:lnTo>
                <a:lnTo>
                  <a:pt x="1832" y="1105"/>
                </a:lnTo>
                <a:lnTo>
                  <a:pt x="1832" y="1105"/>
                </a:lnTo>
                <a:cubicBezTo>
                  <a:pt x="1721" y="880"/>
                  <a:pt x="1590" y="664"/>
                  <a:pt x="1444" y="462"/>
                </a:cubicBezTo>
                <a:lnTo>
                  <a:pt x="1444" y="462"/>
                </a:lnTo>
                <a:cubicBezTo>
                  <a:pt x="1348" y="331"/>
                  <a:pt x="1244" y="203"/>
                  <a:pt x="1135" y="83"/>
                </a:cubicBezTo>
                <a:lnTo>
                  <a:pt x="1135" y="83"/>
                </a:lnTo>
                <a:cubicBezTo>
                  <a:pt x="1087" y="30"/>
                  <a:pt x="1019" y="0"/>
                  <a:pt x="948" y="0"/>
                </a:cubicBezTo>
                <a:close/>
                <a:moveTo>
                  <a:pt x="948" y="102"/>
                </a:moveTo>
                <a:lnTo>
                  <a:pt x="948" y="102"/>
                </a:lnTo>
                <a:cubicBezTo>
                  <a:pt x="989" y="102"/>
                  <a:pt x="1029" y="119"/>
                  <a:pt x="1059" y="151"/>
                </a:cubicBezTo>
                <a:lnTo>
                  <a:pt x="1059" y="151"/>
                </a:lnTo>
                <a:cubicBezTo>
                  <a:pt x="1158" y="259"/>
                  <a:pt x="1260" y="383"/>
                  <a:pt x="1361" y="522"/>
                </a:cubicBezTo>
                <a:lnTo>
                  <a:pt x="1361" y="522"/>
                </a:lnTo>
                <a:cubicBezTo>
                  <a:pt x="1525" y="747"/>
                  <a:pt x="1648" y="962"/>
                  <a:pt x="1741" y="1150"/>
                </a:cubicBezTo>
                <a:lnTo>
                  <a:pt x="160" y="1150"/>
                </a:lnTo>
                <a:lnTo>
                  <a:pt x="160" y="1150"/>
                </a:lnTo>
                <a:cubicBezTo>
                  <a:pt x="248" y="959"/>
                  <a:pt x="373" y="733"/>
                  <a:pt x="547" y="498"/>
                </a:cubicBezTo>
                <a:lnTo>
                  <a:pt x="547" y="498"/>
                </a:lnTo>
                <a:cubicBezTo>
                  <a:pt x="647" y="364"/>
                  <a:pt x="746" y="248"/>
                  <a:pt x="841" y="149"/>
                </a:cubicBezTo>
                <a:lnTo>
                  <a:pt x="841" y="149"/>
                </a:lnTo>
                <a:cubicBezTo>
                  <a:pt x="870" y="118"/>
                  <a:pt x="909" y="102"/>
                  <a:pt x="948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0"/>
          <p:cNvSpPr>
            <a:spLocks noChangeArrowheads="1"/>
          </p:cNvSpPr>
          <p:nvPr/>
        </p:nvSpPr>
        <p:spPr bwMode="auto">
          <a:xfrm>
            <a:off x="11485960" y="7890417"/>
            <a:ext cx="1127674" cy="453130"/>
          </a:xfrm>
          <a:custGeom>
            <a:avLst/>
            <a:gdLst>
              <a:gd name="T0" fmla="*/ 75 w 966"/>
              <a:gd name="T1" fmla="*/ 389 h 390"/>
              <a:gd name="T2" fmla="*/ 75 w 966"/>
              <a:gd name="T3" fmla="*/ 389 h 390"/>
              <a:gd name="T4" fmla="*/ 19 w 966"/>
              <a:gd name="T5" fmla="*/ 362 h 390"/>
              <a:gd name="T6" fmla="*/ 19 w 966"/>
              <a:gd name="T7" fmla="*/ 362 h 390"/>
              <a:gd name="T8" fmla="*/ 3 w 966"/>
              <a:gd name="T9" fmla="*/ 303 h 390"/>
              <a:gd name="T10" fmla="*/ 59 w 966"/>
              <a:gd name="T11" fmla="*/ 0 h 390"/>
              <a:gd name="T12" fmla="*/ 906 w 966"/>
              <a:gd name="T13" fmla="*/ 0 h 390"/>
              <a:gd name="T14" fmla="*/ 961 w 966"/>
              <a:gd name="T15" fmla="*/ 303 h 390"/>
              <a:gd name="T16" fmla="*/ 961 w 966"/>
              <a:gd name="T17" fmla="*/ 303 h 390"/>
              <a:gd name="T18" fmla="*/ 945 w 966"/>
              <a:gd name="T19" fmla="*/ 362 h 390"/>
              <a:gd name="T20" fmla="*/ 945 w 966"/>
              <a:gd name="T21" fmla="*/ 362 h 390"/>
              <a:gd name="T22" fmla="*/ 889 w 966"/>
              <a:gd name="T23" fmla="*/ 389 h 390"/>
              <a:gd name="T24" fmla="*/ 75 w 966"/>
              <a:gd name="T2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6" h="390">
                <a:moveTo>
                  <a:pt x="75" y="389"/>
                </a:moveTo>
                <a:lnTo>
                  <a:pt x="75" y="389"/>
                </a:lnTo>
                <a:cubicBezTo>
                  <a:pt x="54" y="389"/>
                  <a:pt x="33" y="379"/>
                  <a:pt x="19" y="362"/>
                </a:cubicBezTo>
                <a:lnTo>
                  <a:pt x="19" y="362"/>
                </a:lnTo>
                <a:cubicBezTo>
                  <a:pt x="5" y="346"/>
                  <a:pt x="0" y="324"/>
                  <a:pt x="3" y="303"/>
                </a:cubicBezTo>
                <a:lnTo>
                  <a:pt x="59" y="0"/>
                </a:lnTo>
                <a:lnTo>
                  <a:pt x="906" y="0"/>
                </a:lnTo>
                <a:lnTo>
                  <a:pt x="961" y="303"/>
                </a:lnTo>
                <a:lnTo>
                  <a:pt x="961" y="303"/>
                </a:lnTo>
                <a:cubicBezTo>
                  <a:pt x="965" y="324"/>
                  <a:pt x="959" y="346"/>
                  <a:pt x="945" y="362"/>
                </a:cubicBezTo>
                <a:lnTo>
                  <a:pt x="945" y="362"/>
                </a:lnTo>
                <a:cubicBezTo>
                  <a:pt x="931" y="379"/>
                  <a:pt x="911" y="389"/>
                  <a:pt x="889" y="389"/>
                </a:cubicBezTo>
                <a:lnTo>
                  <a:pt x="75" y="38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1"/>
          <p:cNvSpPr>
            <a:spLocks noChangeArrowheads="1"/>
          </p:cNvSpPr>
          <p:nvPr/>
        </p:nvSpPr>
        <p:spPr bwMode="auto">
          <a:xfrm>
            <a:off x="11424169" y="7833774"/>
            <a:ext cx="1251255" cy="576711"/>
          </a:xfrm>
          <a:custGeom>
            <a:avLst/>
            <a:gdLst>
              <a:gd name="T0" fmla="*/ 1002 w 1073"/>
              <a:gd name="T1" fmla="*/ 0 h 492"/>
              <a:gd name="T2" fmla="*/ 917 w 1073"/>
              <a:gd name="T3" fmla="*/ 0 h 492"/>
              <a:gd name="T4" fmla="*/ 155 w 1073"/>
              <a:gd name="T5" fmla="*/ 0 h 492"/>
              <a:gd name="T6" fmla="*/ 70 w 1073"/>
              <a:gd name="T7" fmla="*/ 0 h 492"/>
              <a:gd name="T8" fmla="*/ 55 w 1073"/>
              <a:gd name="T9" fmla="*/ 83 h 492"/>
              <a:gd name="T10" fmla="*/ 7 w 1073"/>
              <a:gd name="T11" fmla="*/ 345 h 492"/>
              <a:gd name="T12" fmla="*/ 7 w 1073"/>
              <a:gd name="T13" fmla="*/ 345 h 492"/>
              <a:gd name="T14" fmla="*/ 34 w 1073"/>
              <a:gd name="T15" fmla="*/ 446 h 492"/>
              <a:gd name="T16" fmla="*/ 34 w 1073"/>
              <a:gd name="T17" fmla="*/ 446 h 492"/>
              <a:gd name="T18" fmla="*/ 129 w 1073"/>
              <a:gd name="T19" fmla="*/ 491 h 492"/>
              <a:gd name="T20" fmla="*/ 943 w 1073"/>
              <a:gd name="T21" fmla="*/ 491 h 492"/>
              <a:gd name="T22" fmla="*/ 943 w 1073"/>
              <a:gd name="T23" fmla="*/ 491 h 492"/>
              <a:gd name="T24" fmla="*/ 1038 w 1073"/>
              <a:gd name="T25" fmla="*/ 446 h 492"/>
              <a:gd name="T26" fmla="*/ 1038 w 1073"/>
              <a:gd name="T27" fmla="*/ 446 h 492"/>
              <a:gd name="T28" fmla="*/ 1065 w 1073"/>
              <a:gd name="T29" fmla="*/ 345 h 492"/>
              <a:gd name="T30" fmla="*/ 1017 w 1073"/>
              <a:gd name="T31" fmla="*/ 83 h 492"/>
              <a:gd name="T32" fmla="*/ 1002 w 1073"/>
              <a:gd name="T33" fmla="*/ 0 h 492"/>
              <a:gd name="T34" fmla="*/ 917 w 1073"/>
              <a:gd name="T35" fmla="*/ 101 h 492"/>
              <a:gd name="T36" fmla="*/ 965 w 1073"/>
              <a:gd name="T37" fmla="*/ 363 h 492"/>
              <a:gd name="T38" fmla="*/ 965 w 1073"/>
              <a:gd name="T39" fmla="*/ 363 h 492"/>
              <a:gd name="T40" fmla="*/ 943 w 1073"/>
              <a:gd name="T41" fmla="*/ 389 h 492"/>
              <a:gd name="T42" fmla="*/ 129 w 1073"/>
              <a:gd name="T43" fmla="*/ 389 h 492"/>
              <a:gd name="T44" fmla="*/ 129 w 1073"/>
              <a:gd name="T45" fmla="*/ 389 h 492"/>
              <a:gd name="T46" fmla="*/ 108 w 1073"/>
              <a:gd name="T47" fmla="*/ 363 h 492"/>
              <a:gd name="T48" fmla="*/ 155 w 1073"/>
              <a:gd name="T49" fmla="*/ 101 h 492"/>
              <a:gd name="T50" fmla="*/ 917 w 1073"/>
              <a:gd name="T51" fmla="*/ 10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73" h="492">
                <a:moveTo>
                  <a:pt x="1002" y="0"/>
                </a:moveTo>
                <a:lnTo>
                  <a:pt x="917" y="0"/>
                </a:lnTo>
                <a:lnTo>
                  <a:pt x="155" y="0"/>
                </a:lnTo>
                <a:lnTo>
                  <a:pt x="70" y="0"/>
                </a:lnTo>
                <a:lnTo>
                  <a:pt x="55" y="83"/>
                </a:lnTo>
                <a:lnTo>
                  <a:pt x="7" y="345"/>
                </a:lnTo>
                <a:lnTo>
                  <a:pt x="7" y="345"/>
                </a:lnTo>
                <a:cubicBezTo>
                  <a:pt x="0" y="381"/>
                  <a:pt x="10" y="418"/>
                  <a:pt x="34" y="446"/>
                </a:cubicBezTo>
                <a:lnTo>
                  <a:pt x="34" y="446"/>
                </a:lnTo>
                <a:cubicBezTo>
                  <a:pt x="58" y="475"/>
                  <a:pt x="92" y="491"/>
                  <a:pt x="129" y="491"/>
                </a:cubicBezTo>
                <a:lnTo>
                  <a:pt x="943" y="491"/>
                </a:lnTo>
                <a:lnTo>
                  <a:pt x="943" y="491"/>
                </a:lnTo>
                <a:cubicBezTo>
                  <a:pt x="980" y="491"/>
                  <a:pt x="1015" y="475"/>
                  <a:pt x="1038" y="446"/>
                </a:cubicBezTo>
                <a:lnTo>
                  <a:pt x="1038" y="446"/>
                </a:lnTo>
                <a:cubicBezTo>
                  <a:pt x="1062" y="418"/>
                  <a:pt x="1072" y="381"/>
                  <a:pt x="1065" y="345"/>
                </a:cubicBezTo>
                <a:lnTo>
                  <a:pt x="1017" y="83"/>
                </a:lnTo>
                <a:lnTo>
                  <a:pt x="1002" y="0"/>
                </a:lnTo>
                <a:close/>
                <a:moveTo>
                  <a:pt x="917" y="101"/>
                </a:moveTo>
                <a:lnTo>
                  <a:pt x="965" y="363"/>
                </a:lnTo>
                <a:lnTo>
                  <a:pt x="965" y="363"/>
                </a:lnTo>
                <a:cubicBezTo>
                  <a:pt x="967" y="377"/>
                  <a:pt x="957" y="389"/>
                  <a:pt x="943" y="389"/>
                </a:cubicBezTo>
                <a:lnTo>
                  <a:pt x="129" y="389"/>
                </a:lnTo>
                <a:lnTo>
                  <a:pt x="129" y="389"/>
                </a:lnTo>
                <a:cubicBezTo>
                  <a:pt x="115" y="389"/>
                  <a:pt x="105" y="377"/>
                  <a:pt x="108" y="363"/>
                </a:cubicBezTo>
                <a:lnTo>
                  <a:pt x="155" y="101"/>
                </a:lnTo>
                <a:lnTo>
                  <a:pt x="917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2"/>
          <p:cNvSpPr>
            <a:spLocks noChangeArrowheads="1"/>
          </p:cNvSpPr>
          <p:nvPr/>
        </p:nvSpPr>
        <p:spPr bwMode="auto">
          <a:xfrm>
            <a:off x="11630138" y="6016106"/>
            <a:ext cx="782679" cy="2935046"/>
          </a:xfrm>
          <a:custGeom>
            <a:avLst/>
            <a:gdLst>
              <a:gd name="T0" fmla="*/ 337 w 671"/>
              <a:gd name="T1" fmla="*/ 2513 h 2514"/>
              <a:gd name="T2" fmla="*/ 337 w 671"/>
              <a:gd name="T3" fmla="*/ 2513 h 2514"/>
              <a:gd name="T4" fmla="*/ 207 w 671"/>
              <a:gd name="T5" fmla="*/ 2396 h 2514"/>
              <a:gd name="T6" fmla="*/ 207 w 671"/>
              <a:gd name="T7" fmla="*/ 2396 h 2514"/>
              <a:gd name="T8" fmla="*/ 39 w 671"/>
              <a:gd name="T9" fmla="*/ 1360 h 2514"/>
              <a:gd name="T10" fmla="*/ 39 w 671"/>
              <a:gd name="T11" fmla="*/ 1360 h 2514"/>
              <a:gd name="T12" fmla="*/ 26 w 671"/>
              <a:gd name="T13" fmla="*/ 199 h 2514"/>
              <a:gd name="T14" fmla="*/ 26 w 671"/>
              <a:gd name="T15" fmla="*/ 199 h 2514"/>
              <a:gd name="T16" fmla="*/ 239 w 671"/>
              <a:gd name="T17" fmla="*/ 0 h 2514"/>
              <a:gd name="T18" fmla="*/ 435 w 671"/>
              <a:gd name="T19" fmla="*/ 0 h 2514"/>
              <a:gd name="T20" fmla="*/ 435 w 671"/>
              <a:gd name="T21" fmla="*/ 0 h 2514"/>
              <a:gd name="T22" fmla="*/ 646 w 671"/>
              <a:gd name="T23" fmla="*/ 200 h 2514"/>
              <a:gd name="T24" fmla="*/ 646 w 671"/>
              <a:gd name="T25" fmla="*/ 200 h 2514"/>
              <a:gd name="T26" fmla="*/ 637 w 671"/>
              <a:gd name="T27" fmla="*/ 1299 h 2514"/>
              <a:gd name="T28" fmla="*/ 637 w 671"/>
              <a:gd name="T29" fmla="*/ 1299 h 2514"/>
              <a:gd name="T30" fmla="*/ 466 w 671"/>
              <a:gd name="T31" fmla="*/ 2399 h 2514"/>
              <a:gd name="T32" fmla="*/ 466 w 671"/>
              <a:gd name="T33" fmla="*/ 2399 h 2514"/>
              <a:gd name="T34" fmla="*/ 337 w 671"/>
              <a:gd name="T35" fmla="*/ 2513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1" h="2514">
                <a:moveTo>
                  <a:pt x="337" y="2513"/>
                </a:moveTo>
                <a:lnTo>
                  <a:pt x="337" y="2513"/>
                </a:lnTo>
                <a:cubicBezTo>
                  <a:pt x="270" y="2513"/>
                  <a:pt x="214" y="2461"/>
                  <a:pt x="207" y="2396"/>
                </a:cubicBezTo>
                <a:lnTo>
                  <a:pt x="207" y="2396"/>
                </a:lnTo>
                <a:cubicBezTo>
                  <a:pt x="127" y="2056"/>
                  <a:pt x="71" y="1707"/>
                  <a:pt x="39" y="1360"/>
                </a:cubicBezTo>
                <a:lnTo>
                  <a:pt x="39" y="1360"/>
                </a:lnTo>
                <a:cubicBezTo>
                  <a:pt x="5" y="976"/>
                  <a:pt x="0" y="584"/>
                  <a:pt x="26" y="199"/>
                </a:cubicBezTo>
                <a:lnTo>
                  <a:pt x="26" y="199"/>
                </a:lnTo>
                <a:cubicBezTo>
                  <a:pt x="33" y="88"/>
                  <a:pt x="127" y="0"/>
                  <a:pt x="239" y="0"/>
                </a:cubicBezTo>
                <a:lnTo>
                  <a:pt x="435" y="0"/>
                </a:lnTo>
                <a:lnTo>
                  <a:pt x="435" y="0"/>
                </a:lnTo>
                <a:cubicBezTo>
                  <a:pt x="546" y="0"/>
                  <a:pt x="640" y="88"/>
                  <a:pt x="646" y="200"/>
                </a:cubicBezTo>
                <a:lnTo>
                  <a:pt x="646" y="200"/>
                </a:lnTo>
                <a:cubicBezTo>
                  <a:pt x="670" y="564"/>
                  <a:pt x="666" y="934"/>
                  <a:pt x="637" y="1299"/>
                </a:cubicBezTo>
                <a:lnTo>
                  <a:pt x="637" y="1299"/>
                </a:lnTo>
                <a:cubicBezTo>
                  <a:pt x="608" y="1668"/>
                  <a:pt x="550" y="2038"/>
                  <a:pt x="466" y="2399"/>
                </a:cubicBezTo>
                <a:lnTo>
                  <a:pt x="466" y="2399"/>
                </a:lnTo>
                <a:cubicBezTo>
                  <a:pt x="450" y="2466"/>
                  <a:pt x="397" y="2513"/>
                  <a:pt x="337" y="25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3"/>
          <p:cNvSpPr>
            <a:spLocks noChangeArrowheads="1"/>
          </p:cNvSpPr>
          <p:nvPr/>
        </p:nvSpPr>
        <p:spPr bwMode="auto">
          <a:xfrm>
            <a:off x="11568347" y="5959464"/>
            <a:ext cx="901109" cy="3053480"/>
          </a:xfrm>
          <a:custGeom>
            <a:avLst/>
            <a:gdLst>
              <a:gd name="T0" fmla="*/ 486 w 772"/>
              <a:gd name="T1" fmla="*/ 0 h 2616"/>
              <a:gd name="T2" fmla="*/ 290 w 772"/>
              <a:gd name="T3" fmla="*/ 0 h 2616"/>
              <a:gd name="T4" fmla="*/ 290 w 772"/>
              <a:gd name="T5" fmla="*/ 0 h 2616"/>
              <a:gd name="T6" fmla="*/ 26 w 772"/>
              <a:gd name="T7" fmla="*/ 247 h 2616"/>
              <a:gd name="T8" fmla="*/ 26 w 772"/>
              <a:gd name="T9" fmla="*/ 247 h 2616"/>
              <a:gd name="T10" fmla="*/ 40 w 772"/>
              <a:gd name="T11" fmla="*/ 1416 h 2616"/>
              <a:gd name="T12" fmla="*/ 40 w 772"/>
              <a:gd name="T13" fmla="*/ 1416 h 2616"/>
              <a:gd name="T14" fmla="*/ 208 w 772"/>
              <a:gd name="T15" fmla="*/ 2456 h 2616"/>
              <a:gd name="T16" fmla="*/ 208 w 772"/>
              <a:gd name="T17" fmla="*/ 2456 h 2616"/>
              <a:gd name="T18" fmla="*/ 388 w 772"/>
              <a:gd name="T19" fmla="*/ 2615 h 2616"/>
              <a:gd name="T20" fmla="*/ 388 w 772"/>
              <a:gd name="T21" fmla="*/ 2615 h 2616"/>
              <a:gd name="T22" fmla="*/ 566 w 772"/>
              <a:gd name="T23" fmla="*/ 2463 h 2616"/>
              <a:gd name="T24" fmla="*/ 567 w 772"/>
              <a:gd name="T25" fmla="*/ 2462 h 2616"/>
              <a:gd name="T26" fmla="*/ 567 w 772"/>
              <a:gd name="T27" fmla="*/ 2462 h 2616"/>
              <a:gd name="T28" fmla="*/ 567 w 772"/>
              <a:gd name="T29" fmla="*/ 2462 h 2616"/>
              <a:gd name="T30" fmla="*/ 738 w 772"/>
              <a:gd name="T31" fmla="*/ 1354 h 2616"/>
              <a:gd name="T32" fmla="*/ 738 w 772"/>
              <a:gd name="T33" fmla="*/ 1354 h 2616"/>
              <a:gd name="T34" fmla="*/ 748 w 772"/>
              <a:gd name="T35" fmla="*/ 248 h 2616"/>
              <a:gd name="T36" fmla="*/ 748 w 772"/>
              <a:gd name="T37" fmla="*/ 248 h 2616"/>
              <a:gd name="T38" fmla="*/ 486 w 772"/>
              <a:gd name="T39" fmla="*/ 0 h 2616"/>
              <a:gd name="T40" fmla="*/ 486 w 772"/>
              <a:gd name="T41" fmla="*/ 102 h 2616"/>
              <a:gd name="T42" fmla="*/ 486 w 772"/>
              <a:gd name="T43" fmla="*/ 102 h 2616"/>
              <a:gd name="T44" fmla="*/ 648 w 772"/>
              <a:gd name="T45" fmla="*/ 254 h 2616"/>
              <a:gd name="T46" fmla="*/ 648 w 772"/>
              <a:gd name="T47" fmla="*/ 254 h 2616"/>
              <a:gd name="T48" fmla="*/ 638 w 772"/>
              <a:gd name="T49" fmla="*/ 1346 h 2616"/>
              <a:gd name="T50" fmla="*/ 638 w 772"/>
              <a:gd name="T51" fmla="*/ 1346 h 2616"/>
              <a:gd name="T52" fmla="*/ 468 w 772"/>
              <a:gd name="T53" fmla="*/ 2438 h 2616"/>
              <a:gd name="T54" fmla="*/ 468 w 772"/>
              <a:gd name="T55" fmla="*/ 2438 h 2616"/>
              <a:gd name="T56" fmla="*/ 388 w 772"/>
              <a:gd name="T57" fmla="*/ 2512 h 2616"/>
              <a:gd name="T58" fmla="*/ 388 w 772"/>
              <a:gd name="T59" fmla="*/ 2512 h 2616"/>
              <a:gd name="T60" fmla="*/ 308 w 772"/>
              <a:gd name="T61" fmla="*/ 2438 h 2616"/>
              <a:gd name="T62" fmla="*/ 308 w 772"/>
              <a:gd name="T63" fmla="*/ 2438 h 2616"/>
              <a:gd name="T64" fmla="*/ 141 w 772"/>
              <a:gd name="T65" fmla="*/ 1407 h 2616"/>
              <a:gd name="T66" fmla="*/ 141 w 772"/>
              <a:gd name="T67" fmla="*/ 1407 h 2616"/>
              <a:gd name="T68" fmla="*/ 128 w 772"/>
              <a:gd name="T69" fmla="*/ 254 h 2616"/>
              <a:gd name="T70" fmla="*/ 128 w 772"/>
              <a:gd name="T71" fmla="*/ 254 h 2616"/>
              <a:gd name="T72" fmla="*/ 290 w 772"/>
              <a:gd name="T73" fmla="*/ 102 h 2616"/>
              <a:gd name="T74" fmla="*/ 486 w 772"/>
              <a:gd name="T75" fmla="*/ 102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2" h="2616">
                <a:moveTo>
                  <a:pt x="486" y="0"/>
                </a:moveTo>
                <a:lnTo>
                  <a:pt x="290" y="0"/>
                </a:lnTo>
                <a:lnTo>
                  <a:pt x="290" y="0"/>
                </a:lnTo>
                <a:cubicBezTo>
                  <a:pt x="151" y="0"/>
                  <a:pt x="35" y="108"/>
                  <a:pt x="26" y="247"/>
                </a:cubicBezTo>
                <a:lnTo>
                  <a:pt x="26" y="247"/>
                </a:lnTo>
                <a:cubicBezTo>
                  <a:pt x="0" y="634"/>
                  <a:pt x="5" y="1028"/>
                  <a:pt x="40" y="1416"/>
                </a:cubicBezTo>
                <a:lnTo>
                  <a:pt x="40" y="1416"/>
                </a:lnTo>
                <a:cubicBezTo>
                  <a:pt x="71" y="1764"/>
                  <a:pt x="128" y="2114"/>
                  <a:pt x="208" y="2456"/>
                </a:cubicBezTo>
                <a:lnTo>
                  <a:pt x="208" y="2456"/>
                </a:lnTo>
                <a:cubicBezTo>
                  <a:pt x="219" y="2546"/>
                  <a:pt x="297" y="2615"/>
                  <a:pt x="388" y="2615"/>
                </a:cubicBezTo>
                <a:lnTo>
                  <a:pt x="388" y="2615"/>
                </a:lnTo>
                <a:cubicBezTo>
                  <a:pt x="471" y="2615"/>
                  <a:pt x="544" y="2552"/>
                  <a:pt x="566" y="2463"/>
                </a:cubicBezTo>
                <a:lnTo>
                  <a:pt x="567" y="2462"/>
                </a:lnTo>
                <a:lnTo>
                  <a:pt x="567" y="2462"/>
                </a:lnTo>
                <a:lnTo>
                  <a:pt x="567" y="2462"/>
                </a:lnTo>
                <a:cubicBezTo>
                  <a:pt x="651" y="2098"/>
                  <a:pt x="708" y="1725"/>
                  <a:pt x="738" y="1354"/>
                </a:cubicBezTo>
                <a:lnTo>
                  <a:pt x="738" y="1354"/>
                </a:lnTo>
                <a:cubicBezTo>
                  <a:pt x="768" y="987"/>
                  <a:pt x="771" y="615"/>
                  <a:pt x="748" y="248"/>
                </a:cubicBezTo>
                <a:lnTo>
                  <a:pt x="748" y="248"/>
                </a:lnTo>
                <a:cubicBezTo>
                  <a:pt x="739" y="109"/>
                  <a:pt x="624" y="0"/>
                  <a:pt x="486" y="0"/>
                </a:cubicBezTo>
                <a:close/>
                <a:moveTo>
                  <a:pt x="486" y="102"/>
                </a:moveTo>
                <a:lnTo>
                  <a:pt x="486" y="102"/>
                </a:lnTo>
                <a:cubicBezTo>
                  <a:pt x="571" y="102"/>
                  <a:pt x="642" y="169"/>
                  <a:pt x="648" y="254"/>
                </a:cubicBezTo>
                <a:lnTo>
                  <a:pt x="648" y="254"/>
                </a:lnTo>
                <a:cubicBezTo>
                  <a:pt x="667" y="574"/>
                  <a:pt x="669" y="942"/>
                  <a:pt x="638" y="1346"/>
                </a:cubicBezTo>
                <a:lnTo>
                  <a:pt x="638" y="1346"/>
                </a:lnTo>
                <a:cubicBezTo>
                  <a:pt x="604" y="1757"/>
                  <a:pt x="540" y="2124"/>
                  <a:pt x="468" y="2438"/>
                </a:cubicBezTo>
                <a:lnTo>
                  <a:pt x="468" y="2438"/>
                </a:lnTo>
                <a:cubicBezTo>
                  <a:pt x="457" y="2482"/>
                  <a:pt x="423" y="2512"/>
                  <a:pt x="388" y="2512"/>
                </a:cubicBezTo>
                <a:lnTo>
                  <a:pt x="388" y="2512"/>
                </a:lnTo>
                <a:cubicBezTo>
                  <a:pt x="346" y="2512"/>
                  <a:pt x="311" y="2480"/>
                  <a:pt x="308" y="2438"/>
                </a:cubicBezTo>
                <a:lnTo>
                  <a:pt x="308" y="2438"/>
                </a:lnTo>
                <a:cubicBezTo>
                  <a:pt x="238" y="2139"/>
                  <a:pt x="176" y="1793"/>
                  <a:pt x="141" y="1407"/>
                </a:cubicBezTo>
                <a:lnTo>
                  <a:pt x="141" y="1407"/>
                </a:lnTo>
                <a:cubicBezTo>
                  <a:pt x="103" y="978"/>
                  <a:pt x="105" y="590"/>
                  <a:pt x="128" y="254"/>
                </a:cubicBezTo>
                <a:lnTo>
                  <a:pt x="128" y="254"/>
                </a:lnTo>
                <a:cubicBezTo>
                  <a:pt x="133" y="168"/>
                  <a:pt x="204" y="102"/>
                  <a:pt x="290" y="102"/>
                </a:cubicBezTo>
                <a:lnTo>
                  <a:pt x="486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4"/>
          <p:cNvSpPr>
            <a:spLocks noChangeArrowheads="1"/>
          </p:cNvSpPr>
          <p:nvPr/>
        </p:nvSpPr>
        <p:spPr bwMode="auto">
          <a:xfrm>
            <a:off x="11233647" y="3405458"/>
            <a:ext cx="1570509" cy="1570509"/>
          </a:xfrm>
          <a:custGeom>
            <a:avLst/>
            <a:gdLst>
              <a:gd name="T0" fmla="*/ 673 w 1346"/>
              <a:gd name="T1" fmla="*/ 1346 h 1347"/>
              <a:gd name="T2" fmla="*/ 673 w 1346"/>
              <a:gd name="T3" fmla="*/ 1346 h 1347"/>
              <a:gd name="T4" fmla="*/ 0 w 1346"/>
              <a:gd name="T5" fmla="*/ 673 h 1347"/>
              <a:gd name="T6" fmla="*/ 0 w 1346"/>
              <a:gd name="T7" fmla="*/ 673 h 1347"/>
              <a:gd name="T8" fmla="*/ 673 w 1346"/>
              <a:gd name="T9" fmla="*/ 0 h 1347"/>
              <a:gd name="T10" fmla="*/ 673 w 1346"/>
              <a:gd name="T11" fmla="*/ 0 h 1347"/>
              <a:gd name="T12" fmla="*/ 1345 w 1346"/>
              <a:gd name="T13" fmla="*/ 673 h 1347"/>
              <a:gd name="T14" fmla="*/ 1345 w 1346"/>
              <a:gd name="T15" fmla="*/ 673 h 1347"/>
              <a:gd name="T16" fmla="*/ 673 w 1346"/>
              <a:gd name="T17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6" h="1347">
                <a:moveTo>
                  <a:pt x="673" y="1346"/>
                </a:moveTo>
                <a:lnTo>
                  <a:pt x="673" y="1346"/>
                </a:lnTo>
                <a:cubicBezTo>
                  <a:pt x="302" y="1346"/>
                  <a:pt x="0" y="1044"/>
                  <a:pt x="0" y="673"/>
                </a:cubicBezTo>
                <a:lnTo>
                  <a:pt x="0" y="673"/>
                </a:lnTo>
                <a:cubicBezTo>
                  <a:pt x="0" y="302"/>
                  <a:pt x="302" y="0"/>
                  <a:pt x="673" y="0"/>
                </a:cubicBezTo>
                <a:lnTo>
                  <a:pt x="673" y="0"/>
                </a:lnTo>
                <a:cubicBezTo>
                  <a:pt x="1043" y="0"/>
                  <a:pt x="1345" y="302"/>
                  <a:pt x="1345" y="673"/>
                </a:cubicBezTo>
                <a:lnTo>
                  <a:pt x="1345" y="673"/>
                </a:lnTo>
                <a:cubicBezTo>
                  <a:pt x="1345" y="1044"/>
                  <a:pt x="1043" y="1346"/>
                  <a:pt x="673" y="13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5"/>
          <p:cNvSpPr>
            <a:spLocks noChangeArrowheads="1"/>
          </p:cNvSpPr>
          <p:nvPr/>
        </p:nvSpPr>
        <p:spPr bwMode="auto">
          <a:xfrm>
            <a:off x="11177008" y="3348819"/>
            <a:ext cx="1688939" cy="1694087"/>
          </a:xfrm>
          <a:custGeom>
            <a:avLst/>
            <a:gdLst>
              <a:gd name="T0" fmla="*/ 724 w 1448"/>
              <a:gd name="T1" fmla="*/ 0 h 1449"/>
              <a:gd name="T2" fmla="*/ 724 w 1448"/>
              <a:gd name="T3" fmla="*/ 0 h 1449"/>
              <a:gd name="T4" fmla="*/ 0 w 1448"/>
              <a:gd name="T5" fmla="*/ 724 h 1449"/>
              <a:gd name="T6" fmla="*/ 0 w 1448"/>
              <a:gd name="T7" fmla="*/ 724 h 1449"/>
              <a:gd name="T8" fmla="*/ 724 w 1448"/>
              <a:gd name="T9" fmla="*/ 1448 h 1449"/>
              <a:gd name="T10" fmla="*/ 724 w 1448"/>
              <a:gd name="T11" fmla="*/ 1448 h 1449"/>
              <a:gd name="T12" fmla="*/ 1447 w 1448"/>
              <a:gd name="T13" fmla="*/ 724 h 1449"/>
              <a:gd name="T14" fmla="*/ 1447 w 1448"/>
              <a:gd name="T15" fmla="*/ 724 h 1449"/>
              <a:gd name="T16" fmla="*/ 724 w 1448"/>
              <a:gd name="T17" fmla="*/ 0 h 1449"/>
              <a:gd name="T18" fmla="*/ 724 w 1448"/>
              <a:gd name="T19" fmla="*/ 102 h 1449"/>
              <a:gd name="T20" fmla="*/ 724 w 1448"/>
              <a:gd name="T21" fmla="*/ 102 h 1449"/>
              <a:gd name="T22" fmla="*/ 1345 w 1448"/>
              <a:gd name="T23" fmla="*/ 724 h 1449"/>
              <a:gd name="T24" fmla="*/ 1345 w 1448"/>
              <a:gd name="T25" fmla="*/ 724 h 1449"/>
              <a:gd name="T26" fmla="*/ 724 w 1448"/>
              <a:gd name="T27" fmla="*/ 1346 h 1449"/>
              <a:gd name="T28" fmla="*/ 724 w 1448"/>
              <a:gd name="T29" fmla="*/ 1346 h 1449"/>
              <a:gd name="T30" fmla="*/ 101 w 1448"/>
              <a:gd name="T31" fmla="*/ 724 h 1449"/>
              <a:gd name="T32" fmla="*/ 101 w 1448"/>
              <a:gd name="T33" fmla="*/ 724 h 1449"/>
              <a:gd name="T34" fmla="*/ 724 w 1448"/>
              <a:gd name="T35" fmla="*/ 102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8" h="1449">
                <a:moveTo>
                  <a:pt x="724" y="0"/>
                </a:moveTo>
                <a:lnTo>
                  <a:pt x="724" y="0"/>
                </a:lnTo>
                <a:cubicBezTo>
                  <a:pt x="325" y="0"/>
                  <a:pt x="0" y="325"/>
                  <a:pt x="0" y="724"/>
                </a:cubicBezTo>
                <a:lnTo>
                  <a:pt x="0" y="724"/>
                </a:lnTo>
                <a:cubicBezTo>
                  <a:pt x="0" y="1123"/>
                  <a:pt x="325" y="1448"/>
                  <a:pt x="724" y="1448"/>
                </a:cubicBezTo>
                <a:lnTo>
                  <a:pt x="724" y="1448"/>
                </a:lnTo>
                <a:cubicBezTo>
                  <a:pt x="1122" y="1448"/>
                  <a:pt x="1447" y="1123"/>
                  <a:pt x="1447" y="724"/>
                </a:cubicBezTo>
                <a:lnTo>
                  <a:pt x="1447" y="724"/>
                </a:lnTo>
                <a:cubicBezTo>
                  <a:pt x="1447" y="325"/>
                  <a:pt x="1122" y="0"/>
                  <a:pt x="724" y="0"/>
                </a:cubicBezTo>
                <a:close/>
                <a:moveTo>
                  <a:pt x="724" y="102"/>
                </a:moveTo>
                <a:lnTo>
                  <a:pt x="724" y="102"/>
                </a:lnTo>
                <a:cubicBezTo>
                  <a:pt x="1067" y="102"/>
                  <a:pt x="1345" y="380"/>
                  <a:pt x="1345" y="724"/>
                </a:cubicBezTo>
                <a:lnTo>
                  <a:pt x="1345" y="724"/>
                </a:lnTo>
                <a:cubicBezTo>
                  <a:pt x="1345" y="1068"/>
                  <a:pt x="1067" y="1346"/>
                  <a:pt x="724" y="1346"/>
                </a:cubicBezTo>
                <a:lnTo>
                  <a:pt x="724" y="1346"/>
                </a:lnTo>
                <a:cubicBezTo>
                  <a:pt x="380" y="1346"/>
                  <a:pt x="101" y="1068"/>
                  <a:pt x="101" y="724"/>
                </a:cubicBezTo>
                <a:lnTo>
                  <a:pt x="101" y="724"/>
                </a:lnTo>
                <a:cubicBezTo>
                  <a:pt x="101" y="380"/>
                  <a:pt x="380" y="102"/>
                  <a:pt x="724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Line 406"/>
          <p:cNvSpPr>
            <a:spLocks noChangeShapeType="1"/>
          </p:cNvSpPr>
          <p:nvPr/>
        </p:nvSpPr>
        <p:spPr bwMode="auto">
          <a:xfrm>
            <a:off x="17139786" y="1489954"/>
            <a:ext cx="5148" cy="741485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Freeform 407"/>
          <p:cNvSpPr>
            <a:spLocks noChangeArrowheads="1"/>
          </p:cNvSpPr>
          <p:nvPr/>
        </p:nvSpPr>
        <p:spPr bwMode="auto">
          <a:xfrm>
            <a:off x="17531126" y="5310664"/>
            <a:ext cx="947454" cy="947454"/>
          </a:xfrm>
          <a:custGeom>
            <a:avLst/>
            <a:gdLst>
              <a:gd name="T0" fmla="*/ 679 w 811"/>
              <a:gd name="T1" fmla="*/ 625 h 811"/>
              <a:gd name="T2" fmla="*/ 679 w 811"/>
              <a:gd name="T3" fmla="*/ 625 h 811"/>
              <a:gd name="T4" fmla="*/ 672 w 811"/>
              <a:gd name="T5" fmla="*/ 617 h 811"/>
              <a:gd name="T6" fmla="*/ 672 w 811"/>
              <a:gd name="T7" fmla="*/ 617 h 811"/>
              <a:gd name="T8" fmla="*/ 554 w 811"/>
              <a:gd name="T9" fmla="*/ 550 h 811"/>
              <a:gd name="T10" fmla="*/ 554 w 811"/>
              <a:gd name="T11" fmla="*/ 550 h 811"/>
              <a:gd name="T12" fmla="*/ 401 w 811"/>
              <a:gd name="T13" fmla="*/ 526 h 811"/>
              <a:gd name="T14" fmla="*/ 401 w 811"/>
              <a:gd name="T15" fmla="*/ 526 h 811"/>
              <a:gd name="T16" fmla="*/ 135 w 811"/>
              <a:gd name="T17" fmla="*/ 613 h 811"/>
              <a:gd name="T18" fmla="*/ 135 w 811"/>
              <a:gd name="T19" fmla="*/ 613 h 811"/>
              <a:gd name="T20" fmla="*/ 128 w 811"/>
              <a:gd name="T21" fmla="*/ 621 h 811"/>
              <a:gd name="T22" fmla="*/ 128 w 811"/>
              <a:gd name="T23" fmla="*/ 621 h 811"/>
              <a:gd name="T24" fmla="*/ 53 w 811"/>
              <a:gd name="T25" fmla="*/ 405 h 811"/>
              <a:gd name="T26" fmla="*/ 53 w 811"/>
              <a:gd name="T27" fmla="*/ 405 h 811"/>
              <a:gd name="T28" fmla="*/ 156 w 811"/>
              <a:gd name="T29" fmla="*/ 156 h 811"/>
              <a:gd name="T30" fmla="*/ 156 w 811"/>
              <a:gd name="T31" fmla="*/ 156 h 811"/>
              <a:gd name="T32" fmla="*/ 405 w 811"/>
              <a:gd name="T33" fmla="*/ 54 h 811"/>
              <a:gd name="T34" fmla="*/ 405 w 811"/>
              <a:gd name="T35" fmla="*/ 54 h 811"/>
              <a:gd name="T36" fmla="*/ 653 w 811"/>
              <a:gd name="T37" fmla="*/ 156 h 811"/>
              <a:gd name="T38" fmla="*/ 653 w 811"/>
              <a:gd name="T39" fmla="*/ 156 h 811"/>
              <a:gd name="T40" fmla="*/ 757 w 811"/>
              <a:gd name="T41" fmla="*/ 405 h 811"/>
              <a:gd name="T42" fmla="*/ 757 w 811"/>
              <a:gd name="T43" fmla="*/ 405 h 811"/>
              <a:gd name="T44" fmla="*/ 679 w 811"/>
              <a:gd name="T45" fmla="*/ 625 h 811"/>
              <a:gd name="T46" fmla="*/ 170 w 811"/>
              <a:gd name="T47" fmla="*/ 657 h 811"/>
              <a:gd name="T48" fmla="*/ 170 w 811"/>
              <a:gd name="T49" fmla="*/ 657 h 811"/>
              <a:gd name="T50" fmla="*/ 169 w 811"/>
              <a:gd name="T51" fmla="*/ 655 h 811"/>
              <a:gd name="T52" fmla="*/ 169 w 811"/>
              <a:gd name="T53" fmla="*/ 655 h 811"/>
              <a:gd name="T54" fmla="*/ 170 w 811"/>
              <a:gd name="T55" fmla="*/ 654 h 811"/>
              <a:gd name="T56" fmla="*/ 170 w 811"/>
              <a:gd name="T57" fmla="*/ 654 h 811"/>
              <a:gd name="T58" fmla="*/ 401 w 811"/>
              <a:gd name="T59" fmla="*/ 579 h 811"/>
              <a:gd name="T60" fmla="*/ 401 w 811"/>
              <a:gd name="T61" fmla="*/ 579 h 811"/>
              <a:gd name="T62" fmla="*/ 636 w 811"/>
              <a:gd name="T63" fmla="*/ 657 h 811"/>
              <a:gd name="T64" fmla="*/ 636 w 811"/>
              <a:gd name="T65" fmla="*/ 657 h 811"/>
              <a:gd name="T66" fmla="*/ 637 w 811"/>
              <a:gd name="T67" fmla="*/ 659 h 811"/>
              <a:gd name="T68" fmla="*/ 637 w 811"/>
              <a:gd name="T69" fmla="*/ 659 h 811"/>
              <a:gd name="T70" fmla="*/ 636 w 811"/>
              <a:gd name="T71" fmla="*/ 661 h 811"/>
              <a:gd name="T72" fmla="*/ 636 w 811"/>
              <a:gd name="T73" fmla="*/ 661 h 811"/>
              <a:gd name="T74" fmla="*/ 405 w 811"/>
              <a:gd name="T75" fmla="*/ 756 h 811"/>
              <a:gd name="T76" fmla="*/ 405 w 811"/>
              <a:gd name="T77" fmla="*/ 756 h 811"/>
              <a:gd name="T78" fmla="*/ 396 w 811"/>
              <a:gd name="T79" fmla="*/ 756 h 811"/>
              <a:gd name="T80" fmla="*/ 396 w 811"/>
              <a:gd name="T81" fmla="*/ 756 h 811"/>
              <a:gd name="T82" fmla="*/ 170 w 811"/>
              <a:gd name="T83" fmla="*/ 657 h 811"/>
              <a:gd name="T84" fmla="*/ 691 w 811"/>
              <a:gd name="T85" fmla="*/ 119 h 811"/>
              <a:gd name="T86" fmla="*/ 691 w 811"/>
              <a:gd name="T87" fmla="*/ 119 h 811"/>
              <a:gd name="T88" fmla="*/ 405 w 811"/>
              <a:gd name="T89" fmla="*/ 0 h 811"/>
              <a:gd name="T90" fmla="*/ 405 w 811"/>
              <a:gd name="T91" fmla="*/ 0 h 811"/>
              <a:gd name="T92" fmla="*/ 119 w 811"/>
              <a:gd name="T93" fmla="*/ 119 h 811"/>
              <a:gd name="T94" fmla="*/ 119 w 811"/>
              <a:gd name="T95" fmla="*/ 119 h 811"/>
              <a:gd name="T96" fmla="*/ 0 w 811"/>
              <a:gd name="T97" fmla="*/ 405 h 811"/>
              <a:gd name="T98" fmla="*/ 0 w 811"/>
              <a:gd name="T99" fmla="*/ 405 h 811"/>
              <a:gd name="T100" fmla="*/ 119 w 811"/>
              <a:gd name="T101" fmla="*/ 691 h 811"/>
              <a:gd name="T102" fmla="*/ 119 w 811"/>
              <a:gd name="T103" fmla="*/ 691 h 811"/>
              <a:gd name="T104" fmla="*/ 400 w 811"/>
              <a:gd name="T105" fmla="*/ 810 h 811"/>
              <a:gd name="T106" fmla="*/ 400 w 811"/>
              <a:gd name="T107" fmla="*/ 810 h 811"/>
              <a:gd name="T108" fmla="*/ 405 w 811"/>
              <a:gd name="T109" fmla="*/ 810 h 811"/>
              <a:gd name="T110" fmla="*/ 405 w 811"/>
              <a:gd name="T111" fmla="*/ 810 h 811"/>
              <a:gd name="T112" fmla="*/ 405 w 811"/>
              <a:gd name="T113" fmla="*/ 810 h 811"/>
              <a:gd name="T114" fmla="*/ 405 w 811"/>
              <a:gd name="T115" fmla="*/ 810 h 811"/>
              <a:gd name="T116" fmla="*/ 691 w 811"/>
              <a:gd name="T117" fmla="*/ 691 h 811"/>
              <a:gd name="T118" fmla="*/ 691 w 811"/>
              <a:gd name="T119" fmla="*/ 691 h 811"/>
              <a:gd name="T120" fmla="*/ 810 w 811"/>
              <a:gd name="T121" fmla="*/ 405 h 811"/>
              <a:gd name="T122" fmla="*/ 810 w 811"/>
              <a:gd name="T123" fmla="*/ 405 h 811"/>
              <a:gd name="T124" fmla="*/ 691 w 811"/>
              <a:gd name="T125" fmla="*/ 119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1" h="811">
                <a:moveTo>
                  <a:pt x="679" y="625"/>
                </a:moveTo>
                <a:lnTo>
                  <a:pt x="679" y="625"/>
                </a:lnTo>
                <a:cubicBezTo>
                  <a:pt x="677" y="622"/>
                  <a:pt x="675" y="620"/>
                  <a:pt x="672" y="617"/>
                </a:cubicBezTo>
                <a:lnTo>
                  <a:pt x="672" y="617"/>
                </a:lnTo>
                <a:cubicBezTo>
                  <a:pt x="641" y="589"/>
                  <a:pt x="600" y="566"/>
                  <a:pt x="554" y="550"/>
                </a:cubicBezTo>
                <a:lnTo>
                  <a:pt x="554" y="550"/>
                </a:lnTo>
                <a:cubicBezTo>
                  <a:pt x="506" y="534"/>
                  <a:pt x="455" y="526"/>
                  <a:pt x="401" y="526"/>
                </a:cubicBezTo>
                <a:lnTo>
                  <a:pt x="401" y="526"/>
                </a:lnTo>
                <a:cubicBezTo>
                  <a:pt x="297" y="526"/>
                  <a:pt x="199" y="558"/>
                  <a:pt x="135" y="613"/>
                </a:cubicBezTo>
                <a:lnTo>
                  <a:pt x="135" y="613"/>
                </a:lnTo>
                <a:cubicBezTo>
                  <a:pt x="133" y="616"/>
                  <a:pt x="130" y="618"/>
                  <a:pt x="128" y="621"/>
                </a:cubicBezTo>
                <a:lnTo>
                  <a:pt x="128" y="621"/>
                </a:lnTo>
                <a:cubicBezTo>
                  <a:pt x="80" y="559"/>
                  <a:pt x="53" y="484"/>
                  <a:pt x="53" y="405"/>
                </a:cubicBezTo>
                <a:lnTo>
                  <a:pt x="53" y="405"/>
                </a:lnTo>
                <a:cubicBezTo>
                  <a:pt x="53" y="311"/>
                  <a:pt x="90" y="223"/>
                  <a:pt x="156" y="156"/>
                </a:cubicBezTo>
                <a:lnTo>
                  <a:pt x="156" y="156"/>
                </a:lnTo>
                <a:cubicBezTo>
                  <a:pt x="223" y="90"/>
                  <a:pt x="311" y="54"/>
                  <a:pt x="405" y="54"/>
                </a:cubicBezTo>
                <a:lnTo>
                  <a:pt x="405" y="54"/>
                </a:lnTo>
                <a:cubicBezTo>
                  <a:pt x="499" y="54"/>
                  <a:pt x="587" y="90"/>
                  <a:pt x="653" y="156"/>
                </a:cubicBezTo>
                <a:lnTo>
                  <a:pt x="653" y="156"/>
                </a:lnTo>
                <a:cubicBezTo>
                  <a:pt x="720" y="223"/>
                  <a:pt x="757" y="311"/>
                  <a:pt x="757" y="405"/>
                </a:cubicBezTo>
                <a:lnTo>
                  <a:pt x="757" y="405"/>
                </a:lnTo>
                <a:cubicBezTo>
                  <a:pt x="757" y="486"/>
                  <a:pt x="729" y="563"/>
                  <a:pt x="679" y="625"/>
                </a:cubicBezTo>
                <a:close/>
                <a:moveTo>
                  <a:pt x="170" y="657"/>
                </a:moveTo>
                <a:lnTo>
                  <a:pt x="170" y="657"/>
                </a:lnTo>
                <a:cubicBezTo>
                  <a:pt x="169" y="657"/>
                  <a:pt x="169" y="656"/>
                  <a:pt x="169" y="655"/>
                </a:cubicBezTo>
                <a:lnTo>
                  <a:pt x="169" y="655"/>
                </a:lnTo>
                <a:cubicBezTo>
                  <a:pt x="169" y="654"/>
                  <a:pt x="170" y="654"/>
                  <a:pt x="170" y="654"/>
                </a:cubicBezTo>
                <a:lnTo>
                  <a:pt x="170" y="654"/>
                </a:lnTo>
                <a:cubicBezTo>
                  <a:pt x="224" y="607"/>
                  <a:pt x="311" y="579"/>
                  <a:pt x="401" y="579"/>
                </a:cubicBezTo>
                <a:lnTo>
                  <a:pt x="401" y="579"/>
                </a:lnTo>
                <a:cubicBezTo>
                  <a:pt x="494" y="579"/>
                  <a:pt x="582" y="608"/>
                  <a:pt x="636" y="657"/>
                </a:cubicBezTo>
                <a:lnTo>
                  <a:pt x="636" y="657"/>
                </a:lnTo>
                <a:cubicBezTo>
                  <a:pt x="636" y="657"/>
                  <a:pt x="637" y="658"/>
                  <a:pt x="637" y="659"/>
                </a:cubicBezTo>
                <a:lnTo>
                  <a:pt x="637" y="659"/>
                </a:lnTo>
                <a:cubicBezTo>
                  <a:pt x="637" y="660"/>
                  <a:pt x="637" y="660"/>
                  <a:pt x="636" y="661"/>
                </a:cubicBezTo>
                <a:lnTo>
                  <a:pt x="636" y="661"/>
                </a:lnTo>
                <a:cubicBezTo>
                  <a:pt x="574" y="723"/>
                  <a:pt x="492" y="756"/>
                  <a:pt x="405" y="756"/>
                </a:cubicBezTo>
                <a:lnTo>
                  <a:pt x="405" y="756"/>
                </a:lnTo>
                <a:cubicBezTo>
                  <a:pt x="402" y="756"/>
                  <a:pt x="399" y="756"/>
                  <a:pt x="396" y="756"/>
                </a:cubicBezTo>
                <a:lnTo>
                  <a:pt x="396" y="756"/>
                </a:lnTo>
                <a:cubicBezTo>
                  <a:pt x="311" y="754"/>
                  <a:pt x="230" y="719"/>
                  <a:pt x="170" y="657"/>
                </a:cubicBezTo>
                <a:close/>
                <a:moveTo>
                  <a:pt x="691" y="119"/>
                </a:moveTo>
                <a:lnTo>
                  <a:pt x="691" y="119"/>
                </a:lnTo>
                <a:cubicBezTo>
                  <a:pt x="615" y="42"/>
                  <a:pt x="513" y="0"/>
                  <a:pt x="405" y="0"/>
                </a:cubicBezTo>
                <a:lnTo>
                  <a:pt x="405" y="0"/>
                </a:lnTo>
                <a:cubicBezTo>
                  <a:pt x="297" y="0"/>
                  <a:pt x="195" y="42"/>
                  <a:pt x="119" y="119"/>
                </a:cubicBezTo>
                <a:lnTo>
                  <a:pt x="119" y="119"/>
                </a:lnTo>
                <a:cubicBezTo>
                  <a:pt x="42" y="195"/>
                  <a:pt x="0" y="296"/>
                  <a:pt x="0" y="405"/>
                </a:cubicBezTo>
                <a:lnTo>
                  <a:pt x="0" y="405"/>
                </a:lnTo>
                <a:cubicBezTo>
                  <a:pt x="0" y="513"/>
                  <a:pt x="42" y="615"/>
                  <a:pt x="119" y="691"/>
                </a:cubicBezTo>
                <a:lnTo>
                  <a:pt x="119" y="691"/>
                </a:lnTo>
                <a:cubicBezTo>
                  <a:pt x="194" y="767"/>
                  <a:pt x="293" y="809"/>
                  <a:pt x="400" y="810"/>
                </a:cubicBezTo>
                <a:lnTo>
                  <a:pt x="400" y="810"/>
                </a:lnTo>
                <a:cubicBezTo>
                  <a:pt x="402" y="810"/>
                  <a:pt x="403" y="810"/>
                  <a:pt x="405" y="810"/>
                </a:cubicBezTo>
                <a:lnTo>
                  <a:pt x="405" y="810"/>
                </a:lnTo>
                <a:lnTo>
                  <a:pt x="405" y="810"/>
                </a:lnTo>
                <a:lnTo>
                  <a:pt x="405" y="810"/>
                </a:lnTo>
                <a:cubicBezTo>
                  <a:pt x="513" y="810"/>
                  <a:pt x="615" y="768"/>
                  <a:pt x="691" y="691"/>
                </a:cubicBezTo>
                <a:lnTo>
                  <a:pt x="691" y="691"/>
                </a:lnTo>
                <a:cubicBezTo>
                  <a:pt x="768" y="615"/>
                  <a:pt x="810" y="513"/>
                  <a:pt x="810" y="405"/>
                </a:cubicBezTo>
                <a:lnTo>
                  <a:pt x="810" y="405"/>
                </a:lnTo>
                <a:cubicBezTo>
                  <a:pt x="810" y="296"/>
                  <a:pt x="768" y="195"/>
                  <a:pt x="691" y="1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408"/>
          <p:cNvSpPr>
            <a:spLocks noChangeArrowheads="1"/>
          </p:cNvSpPr>
          <p:nvPr/>
        </p:nvSpPr>
        <p:spPr bwMode="auto">
          <a:xfrm>
            <a:off x="17757691" y="5408500"/>
            <a:ext cx="489173" cy="489173"/>
          </a:xfrm>
          <a:custGeom>
            <a:avLst/>
            <a:gdLst>
              <a:gd name="T0" fmla="*/ 209 w 419"/>
              <a:gd name="T1" fmla="*/ 364 h 420"/>
              <a:gd name="T2" fmla="*/ 209 w 419"/>
              <a:gd name="T3" fmla="*/ 364 h 420"/>
              <a:gd name="T4" fmla="*/ 53 w 419"/>
              <a:gd name="T5" fmla="*/ 209 h 420"/>
              <a:gd name="T6" fmla="*/ 53 w 419"/>
              <a:gd name="T7" fmla="*/ 209 h 420"/>
              <a:gd name="T8" fmla="*/ 209 w 419"/>
              <a:gd name="T9" fmla="*/ 53 h 420"/>
              <a:gd name="T10" fmla="*/ 209 w 419"/>
              <a:gd name="T11" fmla="*/ 53 h 420"/>
              <a:gd name="T12" fmla="*/ 365 w 419"/>
              <a:gd name="T13" fmla="*/ 209 h 420"/>
              <a:gd name="T14" fmla="*/ 365 w 419"/>
              <a:gd name="T15" fmla="*/ 209 h 420"/>
              <a:gd name="T16" fmla="*/ 209 w 419"/>
              <a:gd name="T17" fmla="*/ 364 h 420"/>
              <a:gd name="T18" fmla="*/ 209 w 419"/>
              <a:gd name="T19" fmla="*/ 0 h 420"/>
              <a:gd name="T20" fmla="*/ 209 w 419"/>
              <a:gd name="T21" fmla="*/ 0 h 420"/>
              <a:gd name="T22" fmla="*/ 0 w 419"/>
              <a:gd name="T23" fmla="*/ 209 h 420"/>
              <a:gd name="T24" fmla="*/ 0 w 419"/>
              <a:gd name="T25" fmla="*/ 209 h 420"/>
              <a:gd name="T26" fmla="*/ 209 w 419"/>
              <a:gd name="T27" fmla="*/ 419 h 420"/>
              <a:gd name="T28" fmla="*/ 209 w 419"/>
              <a:gd name="T29" fmla="*/ 419 h 420"/>
              <a:gd name="T30" fmla="*/ 418 w 419"/>
              <a:gd name="T31" fmla="*/ 209 h 420"/>
              <a:gd name="T32" fmla="*/ 418 w 419"/>
              <a:gd name="T33" fmla="*/ 209 h 420"/>
              <a:gd name="T34" fmla="*/ 209 w 419"/>
              <a:gd name="T35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20">
                <a:moveTo>
                  <a:pt x="209" y="364"/>
                </a:moveTo>
                <a:lnTo>
                  <a:pt x="209" y="364"/>
                </a:lnTo>
                <a:cubicBezTo>
                  <a:pt x="124" y="364"/>
                  <a:pt x="53" y="295"/>
                  <a:pt x="53" y="209"/>
                </a:cubicBezTo>
                <a:lnTo>
                  <a:pt x="53" y="209"/>
                </a:lnTo>
                <a:cubicBezTo>
                  <a:pt x="53" y="123"/>
                  <a:pt x="124" y="53"/>
                  <a:pt x="209" y="53"/>
                </a:cubicBezTo>
                <a:lnTo>
                  <a:pt x="209" y="53"/>
                </a:lnTo>
                <a:cubicBezTo>
                  <a:pt x="295" y="53"/>
                  <a:pt x="365" y="123"/>
                  <a:pt x="365" y="209"/>
                </a:cubicBezTo>
                <a:lnTo>
                  <a:pt x="365" y="209"/>
                </a:lnTo>
                <a:cubicBezTo>
                  <a:pt x="365" y="295"/>
                  <a:pt x="295" y="364"/>
                  <a:pt x="209" y="364"/>
                </a:cubicBezTo>
                <a:close/>
                <a:moveTo>
                  <a:pt x="209" y="0"/>
                </a:moveTo>
                <a:lnTo>
                  <a:pt x="209" y="0"/>
                </a:lnTo>
                <a:cubicBezTo>
                  <a:pt x="94" y="0"/>
                  <a:pt x="0" y="94"/>
                  <a:pt x="0" y="209"/>
                </a:cubicBezTo>
                <a:lnTo>
                  <a:pt x="0" y="209"/>
                </a:lnTo>
                <a:cubicBezTo>
                  <a:pt x="0" y="325"/>
                  <a:pt x="94" y="419"/>
                  <a:pt x="209" y="419"/>
                </a:cubicBezTo>
                <a:lnTo>
                  <a:pt x="209" y="419"/>
                </a:lnTo>
                <a:cubicBezTo>
                  <a:pt x="325" y="419"/>
                  <a:pt x="418" y="325"/>
                  <a:pt x="418" y="209"/>
                </a:cubicBezTo>
                <a:lnTo>
                  <a:pt x="418" y="209"/>
                </a:lnTo>
                <a:cubicBezTo>
                  <a:pt x="418" y="94"/>
                  <a:pt x="325" y="0"/>
                  <a:pt x="2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409"/>
          <p:cNvSpPr>
            <a:spLocks noChangeArrowheads="1"/>
          </p:cNvSpPr>
          <p:nvPr/>
        </p:nvSpPr>
        <p:spPr bwMode="auto">
          <a:xfrm>
            <a:off x="17525975" y="3709263"/>
            <a:ext cx="968050" cy="968050"/>
          </a:xfrm>
          <a:custGeom>
            <a:avLst/>
            <a:gdLst>
              <a:gd name="T0" fmla="*/ 413 w 827"/>
              <a:gd name="T1" fmla="*/ 54 h 827"/>
              <a:gd name="T2" fmla="*/ 413 w 827"/>
              <a:gd name="T3" fmla="*/ 54 h 827"/>
              <a:gd name="T4" fmla="*/ 159 w 827"/>
              <a:gd name="T5" fmla="*/ 159 h 827"/>
              <a:gd name="T6" fmla="*/ 159 w 827"/>
              <a:gd name="T7" fmla="*/ 159 h 827"/>
              <a:gd name="T8" fmla="*/ 54 w 827"/>
              <a:gd name="T9" fmla="*/ 413 h 827"/>
              <a:gd name="T10" fmla="*/ 54 w 827"/>
              <a:gd name="T11" fmla="*/ 413 h 827"/>
              <a:gd name="T12" fmla="*/ 159 w 827"/>
              <a:gd name="T13" fmla="*/ 667 h 827"/>
              <a:gd name="T14" fmla="*/ 159 w 827"/>
              <a:gd name="T15" fmla="*/ 667 h 827"/>
              <a:gd name="T16" fmla="*/ 413 w 827"/>
              <a:gd name="T17" fmla="*/ 772 h 827"/>
              <a:gd name="T18" fmla="*/ 413 w 827"/>
              <a:gd name="T19" fmla="*/ 772 h 827"/>
              <a:gd name="T20" fmla="*/ 667 w 827"/>
              <a:gd name="T21" fmla="*/ 667 h 827"/>
              <a:gd name="T22" fmla="*/ 667 w 827"/>
              <a:gd name="T23" fmla="*/ 667 h 827"/>
              <a:gd name="T24" fmla="*/ 772 w 827"/>
              <a:gd name="T25" fmla="*/ 413 h 827"/>
              <a:gd name="T26" fmla="*/ 772 w 827"/>
              <a:gd name="T27" fmla="*/ 413 h 827"/>
              <a:gd name="T28" fmla="*/ 667 w 827"/>
              <a:gd name="T29" fmla="*/ 159 h 827"/>
              <a:gd name="T30" fmla="*/ 667 w 827"/>
              <a:gd name="T31" fmla="*/ 159 h 827"/>
              <a:gd name="T32" fmla="*/ 413 w 827"/>
              <a:gd name="T33" fmla="*/ 54 h 827"/>
              <a:gd name="T34" fmla="*/ 413 w 827"/>
              <a:gd name="T35" fmla="*/ 826 h 827"/>
              <a:gd name="T36" fmla="*/ 413 w 827"/>
              <a:gd name="T37" fmla="*/ 826 h 827"/>
              <a:gd name="T38" fmla="*/ 121 w 827"/>
              <a:gd name="T39" fmla="*/ 705 h 827"/>
              <a:gd name="T40" fmla="*/ 121 w 827"/>
              <a:gd name="T41" fmla="*/ 705 h 827"/>
              <a:gd name="T42" fmla="*/ 0 w 827"/>
              <a:gd name="T43" fmla="*/ 413 h 827"/>
              <a:gd name="T44" fmla="*/ 0 w 827"/>
              <a:gd name="T45" fmla="*/ 413 h 827"/>
              <a:gd name="T46" fmla="*/ 121 w 827"/>
              <a:gd name="T47" fmla="*/ 121 h 827"/>
              <a:gd name="T48" fmla="*/ 121 w 827"/>
              <a:gd name="T49" fmla="*/ 121 h 827"/>
              <a:gd name="T50" fmla="*/ 413 w 827"/>
              <a:gd name="T51" fmla="*/ 0 h 827"/>
              <a:gd name="T52" fmla="*/ 413 w 827"/>
              <a:gd name="T53" fmla="*/ 0 h 827"/>
              <a:gd name="T54" fmla="*/ 705 w 827"/>
              <a:gd name="T55" fmla="*/ 121 h 827"/>
              <a:gd name="T56" fmla="*/ 705 w 827"/>
              <a:gd name="T57" fmla="*/ 121 h 827"/>
              <a:gd name="T58" fmla="*/ 826 w 827"/>
              <a:gd name="T59" fmla="*/ 413 h 827"/>
              <a:gd name="T60" fmla="*/ 826 w 827"/>
              <a:gd name="T61" fmla="*/ 413 h 827"/>
              <a:gd name="T62" fmla="*/ 705 w 827"/>
              <a:gd name="T63" fmla="*/ 705 h 827"/>
              <a:gd name="T64" fmla="*/ 705 w 827"/>
              <a:gd name="T65" fmla="*/ 705 h 827"/>
              <a:gd name="T66" fmla="*/ 413 w 827"/>
              <a:gd name="T67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7" h="827">
                <a:moveTo>
                  <a:pt x="413" y="54"/>
                </a:moveTo>
                <a:lnTo>
                  <a:pt x="413" y="54"/>
                </a:lnTo>
                <a:cubicBezTo>
                  <a:pt x="317" y="54"/>
                  <a:pt x="227" y="91"/>
                  <a:pt x="159" y="159"/>
                </a:cubicBezTo>
                <a:lnTo>
                  <a:pt x="159" y="159"/>
                </a:lnTo>
                <a:cubicBezTo>
                  <a:pt x="91" y="227"/>
                  <a:pt x="54" y="317"/>
                  <a:pt x="54" y="413"/>
                </a:cubicBezTo>
                <a:lnTo>
                  <a:pt x="54" y="413"/>
                </a:lnTo>
                <a:cubicBezTo>
                  <a:pt x="54" y="509"/>
                  <a:pt x="91" y="599"/>
                  <a:pt x="159" y="667"/>
                </a:cubicBezTo>
                <a:lnTo>
                  <a:pt x="159" y="667"/>
                </a:lnTo>
                <a:cubicBezTo>
                  <a:pt x="227" y="735"/>
                  <a:pt x="317" y="772"/>
                  <a:pt x="413" y="772"/>
                </a:cubicBezTo>
                <a:lnTo>
                  <a:pt x="413" y="772"/>
                </a:lnTo>
                <a:cubicBezTo>
                  <a:pt x="509" y="772"/>
                  <a:pt x="599" y="735"/>
                  <a:pt x="667" y="667"/>
                </a:cubicBezTo>
                <a:lnTo>
                  <a:pt x="667" y="667"/>
                </a:lnTo>
                <a:cubicBezTo>
                  <a:pt x="735" y="599"/>
                  <a:pt x="772" y="509"/>
                  <a:pt x="772" y="413"/>
                </a:cubicBezTo>
                <a:lnTo>
                  <a:pt x="772" y="413"/>
                </a:lnTo>
                <a:cubicBezTo>
                  <a:pt x="772" y="317"/>
                  <a:pt x="735" y="227"/>
                  <a:pt x="667" y="159"/>
                </a:cubicBezTo>
                <a:lnTo>
                  <a:pt x="667" y="159"/>
                </a:lnTo>
                <a:cubicBezTo>
                  <a:pt x="599" y="91"/>
                  <a:pt x="509" y="54"/>
                  <a:pt x="413" y="54"/>
                </a:cubicBezTo>
                <a:close/>
                <a:moveTo>
                  <a:pt x="413" y="826"/>
                </a:moveTo>
                <a:lnTo>
                  <a:pt x="413" y="826"/>
                </a:lnTo>
                <a:cubicBezTo>
                  <a:pt x="303" y="826"/>
                  <a:pt x="199" y="782"/>
                  <a:pt x="121" y="705"/>
                </a:cubicBezTo>
                <a:lnTo>
                  <a:pt x="121" y="705"/>
                </a:lnTo>
                <a:cubicBezTo>
                  <a:pt x="43" y="627"/>
                  <a:pt x="0" y="523"/>
                  <a:pt x="0" y="413"/>
                </a:cubicBezTo>
                <a:lnTo>
                  <a:pt x="0" y="413"/>
                </a:lnTo>
                <a:cubicBezTo>
                  <a:pt x="0" y="303"/>
                  <a:pt x="43" y="199"/>
                  <a:pt x="121" y="121"/>
                </a:cubicBezTo>
                <a:lnTo>
                  <a:pt x="121" y="121"/>
                </a:lnTo>
                <a:cubicBezTo>
                  <a:pt x="199" y="43"/>
                  <a:pt x="303" y="0"/>
                  <a:pt x="413" y="0"/>
                </a:cubicBezTo>
                <a:lnTo>
                  <a:pt x="413" y="0"/>
                </a:lnTo>
                <a:cubicBezTo>
                  <a:pt x="523" y="0"/>
                  <a:pt x="627" y="43"/>
                  <a:pt x="705" y="121"/>
                </a:cubicBezTo>
                <a:lnTo>
                  <a:pt x="705" y="121"/>
                </a:lnTo>
                <a:cubicBezTo>
                  <a:pt x="782" y="199"/>
                  <a:pt x="826" y="303"/>
                  <a:pt x="826" y="413"/>
                </a:cubicBezTo>
                <a:lnTo>
                  <a:pt x="826" y="413"/>
                </a:lnTo>
                <a:cubicBezTo>
                  <a:pt x="826" y="523"/>
                  <a:pt x="782" y="627"/>
                  <a:pt x="705" y="705"/>
                </a:cubicBezTo>
                <a:lnTo>
                  <a:pt x="705" y="705"/>
                </a:lnTo>
                <a:cubicBezTo>
                  <a:pt x="627" y="782"/>
                  <a:pt x="523" y="826"/>
                  <a:pt x="413" y="8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410"/>
          <p:cNvSpPr>
            <a:spLocks noChangeArrowheads="1"/>
          </p:cNvSpPr>
          <p:nvPr/>
        </p:nvSpPr>
        <p:spPr bwMode="auto">
          <a:xfrm>
            <a:off x="17788586" y="3910080"/>
            <a:ext cx="494324" cy="314103"/>
          </a:xfrm>
          <a:custGeom>
            <a:avLst/>
            <a:gdLst>
              <a:gd name="T0" fmla="*/ 412 w 423"/>
              <a:gd name="T1" fmla="*/ 49 h 268"/>
              <a:gd name="T2" fmla="*/ 205 w 423"/>
              <a:gd name="T3" fmla="*/ 254 h 268"/>
              <a:gd name="T4" fmla="*/ 205 w 423"/>
              <a:gd name="T5" fmla="*/ 254 h 268"/>
              <a:gd name="T6" fmla="*/ 182 w 423"/>
              <a:gd name="T7" fmla="*/ 267 h 268"/>
              <a:gd name="T8" fmla="*/ 27 w 423"/>
              <a:gd name="T9" fmla="*/ 267 h 268"/>
              <a:gd name="T10" fmla="*/ 27 w 423"/>
              <a:gd name="T11" fmla="*/ 267 h 268"/>
              <a:gd name="T12" fmla="*/ 0 w 423"/>
              <a:gd name="T13" fmla="*/ 239 h 268"/>
              <a:gd name="T14" fmla="*/ 0 w 423"/>
              <a:gd name="T15" fmla="*/ 239 h 268"/>
              <a:gd name="T16" fmla="*/ 27 w 423"/>
              <a:gd name="T17" fmla="*/ 213 h 268"/>
              <a:gd name="T18" fmla="*/ 170 w 423"/>
              <a:gd name="T19" fmla="*/ 213 h 268"/>
              <a:gd name="T20" fmla="*/ 374 w 423"/>
              <a:gd name="T21" fmla="*/ 11 h 268"/>
              <a:gd name="T22" fmla="*/ 374 w 423"/>
              <a:gd name="T23" fmla="*/ 11 h 268"/>
              <a:gd name="T24" fmla="*/ 412 w 423"/>
              <a:gd name="T25" fmla="*/ 11 h 268"/>
              <a:gd name="T26" fmla="*/ 412 w 423"/>
              <a:gd name="T27" fmla="*/ 11 h 268"/>
              <a:gd name="T28" fmla="*/ 412 w 423"/>
              <a:gd name="T29" fmla="*/ 4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3" h="268">
                <a:moveTo>
                  <a:pt x="412" y="49"/>
                </a:moveTo>
                <a:lnTo>
                  <a:pt x="205" y="254"/>
                </a:lnTo>
                <a:lnTo>
                  <a:pt x="205" y="254"/>
                </a:lnTo>
                <a:cubicBezTo>
                  <a:pt x="200" y="262"/>
                  <a:pt x="191" y="267"/>
                  <a:pt x="182" y="267"/>
                </a:cubicBezTo>
                <a:lnTo>
                  <a:pt x="27" y="267"/>
                </a:lnTo>
                <a:lnTo>
                  <a:pt x="27" y="267"/>
                </a:lnTo>
                <a:cubicBezTo>
                  <a:pt x="12" y="267"/>
                  <a:pt x="0" y="254"/>
                  <a:pt x="0" y="239"/>
                </a:cubicBezTo>
                <a:lnTo>
                  <a:pt x="0" y="239"/>
                </a:lnTo>
                <a:cubicBezTo>
                  <a:pt x="0" y="225"/>
                  <a:pt x="12" y="213"/>
                  <a:pt x="27" y="213"/>
                </a:cubicBezTo>
                <a:lnTo>
                  <a:pt x="170" y="213"/>
                </a:lnTo>
                <a:lnTo>
                  <a:pt x="374" y="11"/>
                </a:lnTo>
                <a:lnTo>
                  <a:pt x="374" y="11"/>
                </a:lnTo>
                <a:cubicBezTo>
                  <a:pt x="384" y="0"/>
                  <a:pt x="401" y="0"/>
                  <a:pt x="412" y="11"/>
                </a:cubicBezTo>
                <a:lnTo>
                  <a:pt x="412" y="11"/>
                </a:lnTo>
                <a:cubicBezTo>
                  <a:pt x="422" y="21"/>
                  <a:pt x="422" y="38"/>
                  <a:pt x="412" y="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411"/>
          <p:cNvSpPr>
            <a:spLocks noChangeArrowheads="1"/>
          </p:cNvSpPr>
          <p:nvPr/>
        </p:nvSpPr>
        <p:spPr bwMode="auto">
          <a:xfrm>
            <a:off x="17525975" y="1381823"/>
            <a:ext cx="968050" cy="962900"/>
          </a:xfrm>
          <a:custGeom>
            <a:avLst/>
            <a:gdLst>
              <a:gd name="T0" fmla="*/ 413 w 827"/>
              <a:gd name="T1" fmla="*/ 53 h 826"/>
              <a:gd name="T2" fmla="*/ 413 w 827"/>
              <a:gd name="T3" fmla="*/ 53 h 826"/>
              <a:gd name="T4" fmla="*/ 159 w 827"/>
              <a:gd name="T5" fmla="*/ 158 h 826"/>
              <a:gd name="T6" fmla="*/ 159 w 827"/>
              <a:gd name="T7" fmla="*/ 158 h 826"/>
              <a:gd name="T8" fmla="*/ 54 w 827"/>
              <a:gd name="T9" fmla="*/ 412 h 826"/>
              <a:gd name="T10" fmla="*/ 54 w 827"/>
              <a:gd name="T11" fmla="*/ 412 h 826"/>
              <a:gd name="T12" fmla="*/ 159 w 827"/>
              <a:gd name="T13" fmla="*/ 666 h 826"/>
              <a:gd name="T14" fmla="*/ 159 w 827"/>
              <a:gd name="T15" fmla="*/ 666 h 826"/>
              <a:gd name="T16" fmla="*/ 413 w 827"/>
              <a:gd name="T17" fmla="*/ 771 h 826"/>
              <a:gd name="T18" fmla="*/ 413 w 827"/>
              <a:gd name="T19" fmla="*/ 771 h 826"/>
              <a:gd name="T20" fmla="*/ 667 w 827"/>
              <a:gd name="T21" fmla="*/ 666 h 826"/>
              <a:gd name="T22" fmla="*/ 667 w 827"/>
              <a:gd name="T23" fmla="*/ 666 h 826"/>
              <a:gd name="T24" fmla="*/ 772 w 827"/>
              <a:gd name="T25" fmla="*/ 412 h 826"/>
              <a:gd name="T26" fmla="*/ 772 w 827"/>
              <a:gd name="T27" fmla="*/ 412 h 826"/>
              <a:gd name="T28" fmla="*/ 667 w 827"/>
              <a:gd name="T29" fmla="*/ 158 h 826"/>
              <a:gd name="T30" fmla="*/ 667 w 827"/>
              <a:gd name="T31" fmla="*/ 158 h 826"/>
              <a:gd name="T32" fmla="*/ 413 w 827"/>
              <a:gd name="T33" fmla="*/ 53 h 826"/>
              <a:gd name="T34" fmla="*/ 413 w 827"/>
              <a:gd name="T35" fmla="*/ 825 h 826"/>
              <a:gd name="T36" fmla="*/ 413 w 827"/>
              <a:gd name="T37" fmla="*/ 825 h 826"/>
              <a:gd name="T38" fmla="*/ 121 w 827"/>
              <a:gd name="T39" fmla="*/ 704 h 826"/>
              <a:gd name="T40" fmla="*/ 121 w 827"/>
              <a:gd name="T41" fmla="*/ 704 h 826"/>
              <a:gd name="T42" fmla="*/ 0 w 827"/>
              <a:gd name="T43" fmla="*/ 412 h 826"/>
              <a:gd name="T44" fmla="*/ 0 w 827"/>
              <a:gd name="T45" fmla="*/ 412 h 826"/>
              <a:gd name="T46" fmla="*/ 121 w 827"/>
              <a:gd name="T47" fmla="*/ 120 h 826"/>
              <a:gd name="T48" fmla="*/ 121 w 827"/>
              <a:gd name="T49" fmla="*/ 120 h 826"/>
              <a:gd name="T50" fmla="*/ 413 w 827"/>
              <a:gd name="T51" fmla="*/ 0 h 826"/>
              <a:gd name="T52" fmla="*/ 413 w 827"/>
              <a:gd name="T53" fmla="*/ 0 h 826"/>
              <a:gd name="T54" fmla="*/ 705 w 827"/>
              <a:gd name="T55" fmla="*/ 120 h 826"/>
              <a:gd name="T56" fmla="*/ 705 w 827"/>
              <a:gd name="T57" fmla="*/ 120 h 826"/>
              <a:gd name="T58" fmla="*/ 826 w 827"/>
              <a:gd name="T59" fmla="*/ 412 h 826"/>
              <a:gd name="T60" fmla="*/ 826 w 827"/>
              <a:gd name="T61" fmla="*/ 412 h 826"/>
              <a:gd name="T62" fmla="*/ 705 w 827"/>
              <a:gd name="T63" fmla="*/ 704 h 826"/>
              <a:gd name="T64" fmla="*/ 705 w 827"/>
              <a:gd name="T65" fmla="*/ 704 h 826"/>
              <a:gd name="T66" fmla="*/ 413 w 827"/>
              <a:gd name="T67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7" h="826">
                <a:moveTo>
                  <a:pt x="413" y="53"/>
                </a:moveTo>
                <a:lnTo>
                  <a:pt x="413" y="53"/>
                </a:lnTo>
                <a:cubicBezTo>
                  <a:pt x="317" y="53"/>
                  <a:pt x="227" y="90"/>
                  <a:pt x="159" y="158"/>
                </a:cubicBezTo>
                <a:lnTo>
                  <a:pt x="159" y="158"/>
                </a:lnTo>
                <a:cubicBezTo>
                  <a:pt x="91" y="226"/>
                  <a:pt x="54" y="316"/>
                  <a:pt x="54" y="412"/>
                </a:cubicBezTo>
                <a:lnTo>
                  <a:pt x="54" y="412"/>
                </a:lnTo>
                <a:cubicBezTo>
                  <a:pt x="54" y="508"/>
                  <a:pt x="91" y="598"/>
                  <a:pt x="159" y="666"/>
                </a:cubicBezTo>
                <a:lnTo>
                  <a:pt x="159" y="666"/>
                </a:lnTo>
                <a:cubicBezTo>
                  <a:pt x="227" y="733"/>
                  <a:pt x="317" y="771"/>
                  <a:pt x="413" y="771"/>
                </a:cubicBezTo>
                <a:lnTo>
                  <a:pt x="413" y="771"/>
                </a:lnTo>
                <a:cubicBezTo>
                  <a:pt x="509" y="771"/>
                  <a:pt x="599" y="733"/>
                  <a:pt x="667" y="666"/>
                </a:cubicBezTo>
                <a:lnTo>
                  <a:pt x="667" y="666"/>
                </a:lnTo>
                <a:cubicBezTo>
                  <a:pt x="735" y="598"/>
                  <a:pt x="772" y="508"/>
                  <a:pt x="772" y="412"/>
                </a:cubicBezTo>
                <a:lnTo>
                  <a:pt x="772" y="412"/>
                </a:lnTo>
                <a:cubicBezTo>
                  <a:pt x="772" y="316"/>
                  <a:pt x="735" y="226"/>
                  <a:pt x="667" y="158"/>
                </a:cubicBezTo>
                <a:lnTo>
                  <a:pt x="667" y="158"/>
                </a:lnTo>
                <a:cubicBezTo>
                  <a:pt x="599" y="90"/>
                  <a:pt x="509" y="53"/>
                  <a:pt x="413" y="53"/>
                </a:cubicBezTo>
                <a:close/>
                <a:moveTo>
                  <a:pt x="413" y="825"/>
                </a:moveTo>
                <a:lnTo>
                  <a:pt x="413" y="825"/>
                </a:lnTo>
                <a:cubicBezTo>
                  <a:pt x="303" y="825"/>
                  <a:pt x="199" y="782"/>
                  <a:pt x="121" y="704"/>
                </a:cubicBezTo>
                <a:lnTo>
                  <a:pt x="121" y="704"/>
                </a:lnTo>
                <a:cubicBezTo>
                  <a:pt x="43" y="626"/>
                  <a:pt x="0" y="522"/>
                  <a:pt x="0" y="412"/>
                </a:cubicBezTo>
                <a:lnTo>
                  <a:pt x="0" y="412"/>
                </a:lnTo>
                <a:cubicBezTo>
                  <a:pt x="0" y="302"/>
                  <a:pt x="43" y="198"/>
                  <a:pt x="121" y="120"/>
                </a:cubicBezTo>
                <a:lnTo>
                  <a:pt x="121" y="120"/>
                </a:lnTo>
                <a:cubicBezTo>
                  <a:pt x="199" y="43"/>
                  <a:pt x="303" y="0"/>
                  <a:pt x="413" y="0"/>
                </a:cubicBezTo>
                <a:lnTo>
                  <a:pt x="413" y="0"/>
                </a:lnTo>
                <a:cubicBezTo>
                  <a:pt x="523" y="0"/>
                  <a:pt x="627" y="43"/>
                  <a:pt x="705" y="120"/>
                </a:cubicBezTo>
                <a:lnTo>
                  <a:pt x="705" y="120"/>
                </a:lnTo>
                <a:cubicBezTo>
                  <a:pt x="782" y="198"/>
                  <a:pt x="826" y="302"/>
                  <a:pt x="826" y="412"/>
                </a:cubicBezTo>
                <a:lnTo>
                  <a:pt x="826" y="412"/>
                </a:lnTo>
                <a:cubicBezTo>
                  <a:pt x="826" y="522"/>
                  <a:pt x="782" y="626"/>
                  <a:pt x="705" y="704"/>
                </a:cubicBezTo>
                <a:lnTo>
                  <a:pt x="705" y="704"/>
                </a:lnTo>
                <a:cubicBezTo>
                  <a:pt x="627" y="782"/>
                  <a:pt x="523" y="825"/>
                  <a:pt x="413" y="8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412"/>
          <p:cNvSpPr>
            <a:spLocks noChangeArrowheads="1"/>
          </p:cNvSpPr>
          <p:nvPr/>
        </p:nvSpPr>
        <p:spPr bwMode="auto">
          <a:xfrm>
            <a:off x="17706199" y="1562043"/>
            <a:ext cx="597308" cy="504622"/>
          </a:xfrm>
          <a:custGeom>
            <a:avLst/>
            <a:gdLst>
              <a:gd name="T0" fmla="*/ 194 w 512"/>
              <a:gd name="T1" fmla="*/ 423 h 433"/>
              <a:gd name="T2" fmla="*/ 192 w 512"/>
              <a:gd name="T3" fmla="*/ 426 h 433"/>
              <a:gd name="T4" fmla="*/ 191 w 512"/>
              <a:gd name="T5" fmla="*/ 427 h 433"/>
              <a:gd name="T6" fmla="*/ 190 w 512"/>
              <a:gd name="T7" fmla="*/ 428 h 433"/>
              <a:gd name="T8" fmla="*/ 189 w 512"/>
              <a:gd name="T9" fmla="*/ 428 h 433"/>
              <a:gd name="T10" fmla="*/ 188 w 512"/>
              <a:gd name="T11" fmla="*/ 428 h 433"/>
              <a:gd name="T12" fmla="*/ 186 w 512"/>
              <a:gd name="T13" fmla="*/ 430 h 433"/>
              <a:gd name="T14" fmla="*/ 184 w 512"/>
              <a:gd name="T15" fmla="*/ 430 h 433"/>
              <a:gd name="T16" fmla="*/ 182 w 512"/>
              <a:gd name="T17" fmla="*/ 431 h 433"/>
              <a:gd name="T18" fmla="*/ 181 w 512"/>
              <a:gd name="T19" fmla="*/ 431 h 433"/>
              <a:gd name="T20" fmla="*/ 180 w 512"/>
              <a:gd name="T21" fmla="*/ 432 h 433"/>
              <a:gd name="T22" fmla="*/ 179 w 512"/>
              <a:gd name="T23" fmla="*/ 432 h 433"/>
              <a:gd name="T24" fmla="*/ 179 w 512"/>
              <a:gd name="T25" fmla="*/ 432 h 433"/>
              <a:gd name="T26" fmla="*/ 178 w 512"/>
              <a:gd name="T27" fmla="*/ 432 h 433"/>
              <a:gd name="T28" fmla="*/ 177 w 512"/>
              <a:gd name="T29" fmla="*/ 432 h 433"/>
              <a:gd name="T30" fmla="*/ 176 w 512"/>
              <a:gd name="T31" fmla="*/ 432 h 433"/>
              <a:gd name="T32" fmla="*/ 176 w 512"/>
              <a:gd name="T33" fmla="*/ 432 h 433"/>
              <a:gd name="T34" fmla="*/ 175 w 512"/>
              <a:gd name="T35" fmla="*/ 432 h 433"/>
              <a:gd name="T36" fmla="*/ 174 w 512"/>
              <a:gd name="T37" fmla="*/ 432 h 433"/>
              <a:gd name="T38" fmla="*/ 173 w 512"/>
              <a:gd name="T39" fmla="*/ 432 h 433"/>
              <a:gd name="T40" fmla="*/ 171 w 512"/>
              <a:gd name="T41" fmla="*/ 432 h 433"/>
              <a:gd name="T42" fmla="*/ 167 w 512"/>
              <a:gd name="T43" fmla="*/ 430 h 433"/>
              <a:gd name="T44" fmla="*/ 167 w 512"/>
              <a:gd name="T45" fmla="*/ 430 h 433"/>
              <a:gd name="T46" fmla="*/ 166 w 512"/>
              <a:gd name="T47" fmla="*/ 430 h 433"/>
              <a:gd name="T48" fmla="*/ 165 w 512"/>
              <a:gd name="T49" fmla="*/ 429 h 433"/>
              <a:gd name="T50" fmla="*/ 164 w 512"/>
              <a:gd name="T51" fmla="*/ 429 h 433"/>
              <a:gd name="T52" fmla="*/ 161 w 512"/>
              <a:gd name="T53" fmla="*/ 427 h 433"/>
              <a:gd name="T54" fmla="*/ 160 w 512"/>
              <a:gd name="T55" fmla="*/ 426 h 433"/>
              <a:gd name="T56" fmla="*/ 9 w 512"/>
              <a:gd name="T57" fmla="*/ 272 h 433"/>
              <a:gd name="T58" fmla="*/ 9 w 512"/>
              <a:gd name="T59" fmla="*/ 239 h 433"/>
              <a:gd name="T60" fmla="*/ 42 w 512"/>
              <a:gd name="T61" fmla="*/ 239 h 433"/>
              <a:gd name="T62" fmla="*/ 466 w 512"/>
              <a:gd name="T63" fmla="*/ 12 h 433"/>
              <a:gd name="T64" fmla="*/ 499 w 512"/>
              <a:gd name="T65" fmla="*/ 8 h 433"/>
              <a:gd name="T66" fmla="*/ 502 w 512"/>
              <a:gd name="T67" fmla="*/ 41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2" h="433">
                <a:moveTo>
                  <a:pt x="502" y="41"/>
                </a:moveTo>
                <a:lnTo>
                  <a:pt x="194" y="423"/>
                </a:lnTo>
                <a:lnTo>
                  <a:pt x="194" y="423"/>
                </a:lnTo>
                <a:cubicBezTo>
                  <a:pt x="193" y="424"/>
                  <a:pt x="192" y="425"/>
                  <a:pt x="192" y="426"/>
                </a:cubicBezTo>
                <a:lnTo>
                  <a:pt x="192" y="426"/>
                </a:lnTo>
                <a:cubicBezTo>
                  <a:pt x="191" y="426"/>
                  <a:pt x="191" y="426"/>
                  <a:pt x="191" y="427"/>
                </a:cubicBezTo>
                <a:lnTo>
                  <a:pt x="191" y="427"/>
                </a:lnTo>
                <a:cubicBezTo>
                  <a:pt x="191" y="427"/>
                  <a:pt x="190" y="427"/>
                  <a:pt x="190" y="428"/>
                </a:cubicBezTo>
                <a:lnTo>
                  <a:pt x="190" y="428"/>
                </a:lnTo>
                <a:lnTo>
                  <a:pt x="189" y="428"/>
                </a:lnTo>
                <a:lnTo>
                  <a:pt x="189" y="428"/>
                </a:lnTo>
                <a:cubicBezTo>
                  <a:pt x="188" y="428"/>
                  <a:pt x="188" y="428"/>
                  <a:pt x="188" y="428"/>
                </a:cubicBezTo>
                <a:lnTo>
                  <a:pt x="188" y="428"/>
                </a:lnTo>
                <a:cubicBezTo>
                  <a:pt x="187" y="429"/>
                  <a:pt x="187" y="429"/>
                  <a:pt x="186" y="430"/>
                </a:cubicBezTo>
                <a:lnTo>
                  <a:pt x="186" y="430"/>
                </a:lnTo>
                <a:cubicBezTo>
                  <a:pt x="185" y="430"/>
                  <a:pt x="184" y="430"/>
                  <a:pt x="184" y="430"/>
                </a:cubicBezTo>
                <a:lnTo>
                  <a:pt x="184" y="430"/>
                </a:lnTo>
                <a:cubicBezTo>
                  <a:pt x="183" y="430"/>
                  <a:pt x="182" y="431"/>
                  <a:pt x="182" y="431"/>
                </a:cubicBezTo>
                <a:lnTo>
                  <a:pt x="182" y="431"/>
                </a:lnTo>
                <a:lnTo>
                  <a:pt x="181" y="431"/>
                </a:lnTo>
                <a:lnTo>
                  <a:pt x="181" y="431"/>
                </a:lnTo>
                <a:lnTo>
                  <a:pt x="180" y="432"/>
                </a:lnTo>
                <a:lnTo>
                  <a:pt x="180" y="432"/>
                </a:lnTo>
                <a:cubicBezTo>
                  <a:pt x="179" y="432"/>
                  <a:pt x="179" y="432"/>
                  <a:pt x="179" y="432"/>
                </a:cubicBezTo>
                <a:lnTo>
                  <a:pt x="179" y="432"/>
                </a:lnTo>
                <a:lnTo>
                  <a:pt x="179" y="432"/>
                </a:lnTo>
                <a:lnTo>
                  <a:pt x="179" y="432"/>
                </a:lnTo>
                <a:cubicBezTo>
                  <a:pt x="179" y="432"/>
                  <a:pt x="179" y="432"/>
                  <a:pt x="178" y="432"/>
                </a:cubicBezTo>
                <a:lnTo>
                  <a:pt x="178" y="432"/>
                </a:lnTo>
                <a:cubicBezTo>
                  <a:pt x="178" y="432"/>
                  <a:pt x="178" y="432"/>
                  <a:pt x="177" y="432"/>
                </a:cubicBezTo>
                <a:lnTo>
                  <a:pt x="177" y="432"/>
                </a:lnTo>
                <a:lnTo>
                  <a:pt x="176" y="432"/>
                </a:lnTo>
                <a:lnTo>
                  <a:pt x="176" y="432"/>
                </a:lnTo>
                <a:lnTo>
                  <a:pt x="176" y="432"/>
                </a:lnTo>
                <a:lnTo>
                  <a:pt x="175" y="432"/>
                </a:lnTo>
                <a:lnTo>
                  <a:pt x="175" y="432"/>
                </a:lnTo>
                <a:cubicBezTo>
                  <a:pt x="174" y="432"/>
                  <a:pt x="174" y="432"/>
                  <a:pt x="174" y="432"/>
                </a:cubicBezTo>
                <a:lnTo>
                  <a:pt x="174" y="432"/>
                </a:lnTo>
                <a:lnTo>
                  <a:pt x="173" y="432"/>
                </a:lnTo>
                <a:lnTo>
                  <a:pt x="173" y="432"/>
                </a:lnTo>
                <a:cubicBezTo>
                  <a:pt x="172" y="432"/>
                  <a:pt x="172" y="432"/>
                  <a:pt x="171" y="432"/>
                </a:cubicBezTo>
                <a:lnTo>
                  <a:pt x="171" y="432"/>
                </a:lnTo>
                <a:cubicBezTo>
                  <a:pt x="170" y="431"/>
                  <a:pt x="168" y="430"/>
                  <a:pt x="167" y="430"/>
                </a:cubicBezTo>
                <a:lnTo>
                  <a:pt x="167" y="430"/>
                </a:lnTo>
                <a:lnTo>
                  <a:pt x="167" y="430"/>
                </a:lnTo>
                <a:lnTo>
                  <a:pt x="167" y="430"/>
                </a:lnTo>
                <a:lnTo>
                  <a:pt x="166" y="430"/>
                </a:lnTo>
                <a:lnTo>
                  <a:pt x="166" y="430"/>
                </a:lnTo>
                <a:cubicBezTo>
                  <a:pt x="165" y="429"/>
                  <a:pt x="165" y="429"/>
                  <a:pt x="165" y="429"/>
                </a:cubicBezTo>
                <a:lnTo>
                  <a:pt x="165" y="429"/>
                </a:lnTo>
                <a:lnTo>
                  <a:pt x="164" y="429"/>
                </a:lnTo>
                <a:lnTo>
                  <a:pt x="164" y="429"/>
                </a:lnTo>
                <a:cubicBezTo>
                  <a:pt x="163" y="428"/>
                  <a:pt x="162" y="428"/>
                  <a:pt x="161" y="427"/>
                </a:cubicBezTo>
                <a:lnTo>
                  <a:pt x="161" y="427"/>
                </a:lnTo>
                <a:cubicBezTo>
                  <a:pt x="161" y="426"/>
                  <a:pt x="160" y="426"/>
                  <a:pt x="160" y="426"/>
                </a:cubicBezTo>
                <a:lnTo>
                  <a:pt x="160" y="426"/>
                </a:lnTo>
                <a:lnTo>
                  <a:pt x="159" y="425"/>
                </a:lnTo>
                <a:lnTo>
                  <a:pt x="9" y="272"/>
                </a:lnTo>
                <a:lnTo>
                  <a:pt x="9" y="272"/>
                </a:lnTo>
                <a:cubicBezTo>
                  <a:pt x="0" y="263"/>
                  <a:pt x="0" y="248"/>
                  <a:pt x="9" y="239"/>
                </a:cubicBezTo>
                <a:lnTo>
                  <a:pt x="9" y="239"/>
                </a:lnTo>
                <a:cubicBezTo>
                  <a:pt x="19" y="230"/>
                  <a:pt x="34" y="230"/>
                  <a:pt x="42" y="239"/>
                </a:cubicBezTo>
                <a:lnTo>
                  <a:pt x="174" y="373"/>
                </a:lnTo>
                <a:lnTo>
                  <a:pt x="466" y="12"/>
                </a:lnTo>
                <a:lnTo>
                  <a:pt x="466" y="12"/>
                </a:lnTo>
                <a:cubicBezTo>
                  <a:pt x="474" y="2"/>
                  <a:pt x="489" y="0"/>
                  <a:pt x="499" y="8"/>
                </a:cubicBezTo>
                <a:lnTo>
                  <a:pt x="499" y="8"/>
                </a:lnTo>
                <a:cubicBezTo>
                  <a:pt x="509" y="16"/>
                  <a:pt x="511" y="31"/>
                  <a:pt x="502" y="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413"/>
          <p:cNvSpPr>
            <a:spLocks noChangeArrowheads="1"/>
          </p:cNvSpPr>
          <p:nvPr/>
        </p:nvSpPr>
        <p:spPr bwMode="auto">
          <a:xfrm>
            <a:off x="17515677" y="9878010"/>
            <a:ext cx="983500" cy="854768"/>
          </a:xfrm>
          <a:custGeom>
            <a:avLst/>
            <a:gdLst>
              <a:gd name="T0" fmla="*/ 758 w 844"/>
              <a:gd name="T1" fmla="*/ 366 h 730"/>
              <a:gd name="T2" fmla="*/ 422 w 844"/>
              <a:gd name="T3" fmla="*/ 664 h 730"/>
              <a:gd name="T4" fmla="*/ 681 w 844"/>
              <a:gd name="T5" fmla="*/ 405 h 730"/>
              <a:gd name="T6" fmla="*/ 739 w 844"/>
              <a:gd name="T7" fmla="*/ 347 h 730"/>
              <a:gd name="T8" fmla="*/ 790 w 844"/>
              <a:gd name="T9" fmla="*/ 225 h 730"/>
              <a:gd name="T10" fmla="*/ 739 w 844"/>
              <a:gd name="T11" fmla="*/ 104 h 730"/>
              <a:gd name="T12" fmla="*/ 618 w 844"/>
              <a:gd name="T13" fmla="*/ 54 h 730"/>
              <a:gd name="T14" fmla="*/ 497 w 844"/>
              <a:gd name="T15" fmla="*/ 104 h 730"/>
              <a:gd name="T16" fmla="*/ 441 w 844"/>
              <a:gd name="T17" fmla="*/ 160 h 730"/>
              <a:gd name="T18" fmla="*/ 422 w 844"/>
              <a:gd name="T19" fmla="*/ 167 h 730"/>
              <a:gd name="T20" fmla="*/ 347 w 844"/>
              <a:gd name="T21" fmla="*/ 104 h 730"/>
              <a:gd name="T22" fmla="*/ 226 w 844"/>
              <a:gd name="T23" fmla="*/ 54 h 730"/>
              <a:gd name="T24" fmla="*/ 104 w 844"/>
              <a:gd name="T25" fmla="*/ 104 h 730"/>
              <a:gd name="T26" fmla="*/ 54 w 844"/>
              <a:gd name="T27" fmla="*/ 225 h 730"/>
              <a:gd name="T28" fmla="*/ 104 w 844"/>
              <a:gd name="T29" fmla="*/ 347 h 730"/>
              <a:gd name="T30" fmla="*/ 161 w 844"/>
              <a:gd name="T31" fmla="*/ 403 h 730"/>
              <a:gd name="T32" fmla="*/ 422 w 844"/>
              <a:gd name="T33" fmla="*/ 729 h 730"/>
              <a:gd name="T34" fmla="*/ 403 w 844"/>
              <a:gd name="T35" fmla="*/ 721 h 730"/>
              <a:gd name="T36" fmla="*/ 124 w 844"/>
              <a:gd name="T37" fmla="*/ 441 h 730"/>
              <a:gd name="T38" fmla="*/ 67 w 844"/>
              <a:gd name="T39" fmla="*/ 385 h 730"/>
              <a:gd name="T40" fmla="*/ 0 w 844"/>
              <a:gd name="T41" fmla="*/ 225 h 730"/>
              <a:gd name="T42" fmla="*/ 67 w 844"/>
              <a:gd name="T43" fmla="*/ 66 h 730"/>
              <a:gd name="T44" fmla="*/ 226 w 844"/>
              <a:gd name="T45" fmla="*/ 0 h 730"/>
              <a:gd name="T46" fmla="*/ 385 w 844"/>
              <a:gd name="T47" fmla="*/ 66 h 730"/>
              <a:gd name="T48" fmla="*/ 459 w 844"/>
              <a:gd name="T49" fmla="*/ 66 h 730"/>
              <a:gd name="T50" fmla="*/ 618 w 844"/>
              <a:gd name="T51" fmla="*/ 0 h 730"/>
              <a:gd name="T52" fmla="*/ 777 w 844"/>
              <a:gd name="T53" fmla="*/ 66 h 730"/>
              <a:gd name="T54" fmla="*/ 843 w 844"/>
              <a:gd name="T55" fmla="*/ 225 h 730"/>
              <a:gd name="T56" fmla="*/ 777 w 844"/>
              <a:gd name="T57" fmla="*/ 385 h 730"/>
              <a:gd name="T58" fmla="*/ 777 w 844"/>
              <a:gd name="T59" fmla="*/ 385 h 730"/>
              <a:gd name="T60" fmla="*/ 722 w 844"/>
              <a:gd name="T61" fmla="*/ 440 h 730"/>
              <a:gd name="T62" fmla="*/ 441 w 844"/>
              <a:gd name="T63" fmla="*/ 721 h 730"/>
              <a:gd name="T64" fmla="*/ 422 w 844"/>
              <a:gd name="T65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4" h="730">
                <a:moveTo>
                  <a:pt x="758" y="366"/>
                </a:moveTo>
                <a:lnTo>
                  <a:pt x="758" y="366"/>
                </a:lnTo>
                <a:close/>
                <a:moveTo>
                  <a:pt x="163" y="405"/>
                </a:moveTo>
                <a:lnTo>
                  <a:pt x="422" y="664"/>
                </a:lnTo>
                <a:lnTo>
                  <a:pt x="681" y="405"/>
                </a:lnTo>
                <a:lnTo>
                  <a:pt x="681" y="405"/>
                </a:lnTo>
                <a:cubicBezTo>
                  <a:pt x="682" y="404"/>
                  <a:pt x="682" y="403"/>
                  <a:pt x="683" y="403"/>
                </a:cubicBezTo>
                <a:lnTo>
                  <a:pt x="739" y="347"/>
                </a:lnTo>
                <a:lnTo>
                  <a:pt x="739" y="347"/>
                </a:lnTo>
                <a:cubicBezTo>
                  <a:pt x="772" y="314"/>
                  <a:pt x="790" y="271"/>
                  <a:pt x="790" y="225"/>
                </a:cubicBezTo>
                <a:lnTo>
                  <a:pt x="790" y="225"/>
                </a:lnTo>
                <a:cubicBezTo>
                  <a:pt x="790" y="180"/>
                  <a:pt x="772" y="136"/>
                  <a:pt x="739" y="104"/>
                </a:cubicBezTo>
                <a:lnTo>
                  <a:pt x="739" y="104"/>
                </a:lnTo>
                <a:cubicBezTo>
                  <a:pt x="707" y="71"/>
                  <a:pt x="664" y="54"/>
                  <a:pt x="618" y="54"/>
                </a:cubicBezTo>
                <a:lnTo>
                  <a:pt x="618" y="54"/>
                </a:lnTo>
                <a:cubicBezTo>
                  <a:pt x="572" y="54"/>
                  <a:pt x="529" y="71"/>
                  <a:pt x="497" y="104"/>
                </a:cubicBezTo>
                <a:lnTo>
                  <a:pt x="441" y="160"/>
                </a:lnTo>
                <a:lnTo>
                  <a:pt x="441" y="160"/>
                </a:lnTo>
                <a:cubicBezTo>
                  <a:pt x="436" y="165"/>
                  <a:pt x="429" y="167"/>
                  <a:pt x="422" y="167"/>
                </a:cubicBezTo>
                <a:lnTo>
                  <a:pt x="422" y="167"/>
                </a:lnTo>
                <a:cubicBezTo>
                  <a:pt x="414" y="167"/>
                  <a:pt x="408" y="165"/>
                  <a:pt x="403" y="160"/>
                </a:cubicBezTo>
                <a:lnTo>
                  <a:pt x="347" y="104"/>
                </a:lnTo>
                <a:lnTo>
                  <a:pt x="347" y="104"/>
                </a:lnTo>
                <a:cubicBezTo>
                  <a:pt x="315" y="71"/>
                  <a:pt x="272" y="54"/>
                  <a:pt x="226" y="54"/>
                </a:cubicBezTo>
                <a:lnTo>
                  <a:pt x="226" y="54"/>
                </a:lnTo>
                <a:cubicBezTo>
                  <a:pt x="180" y="54"/>
                  <a:pt x="137" y="71"/>
                  <a:pt x="104" y="104"/>
                </a:cubicBezTo>
                <a:lnTo>
                  <a:pt x="104" y="104"/>
                </a:lnTo>
                <a:cubicBezTo>
                  <a:pt x="72" y="136"/>
                  <a:pt x="54" y="180"/>
                  <a:pt x="54" y="225"/>
                </a:cubicBezTo>
                <a:lnTo>
                  <a:pt x="54" y="225"/>
                </a:lnTo>
                <a:cubicBezTo>
                  <a:pt x="54" y="271"/>
                  <a:pt x="72" y="314"/>
                  <a:pt x="104" y="347"/>
                </a:cubicBezTo>
                <a:lnTo>
                  <a:pt x="161" y="403"/>
                </a:lnTo>
                <a:lnTo>
                  <a:pt x="161" y="403"/>
                </a:lnTo>
                <a:cubicBezTo>
                  <a:pt x="161" y="403"/>
                  <a:pt x="162" y="404"/>
                  <a:pt x="163" y="405"/>
                </a:cubicBezTo>
                <a:close/>
                <a:moveTo>
                  <a:pt x="422" y="729"/>
                </a:moveTo>
                <a:lnTo>
                  <a:pt x="422" y="729"/>
                </a:lnTo>
                <a:cubicBezTo>
                  <a:pt x="415" y="729"/>
                  <a:pt x="408" y="726"/>
                  <a:pt x="403" y="721"/>
                </a:cubicBezTo>
                <a:lnTo>
                  <a:pt x="124" y="441"/>
                </a:lnTo>
                <a:lnTo>
                  <a:pt x="124" y="441"/>
                </a:lnTo>
                <a:cubicBezTo>
                  <a:pt x="123" y="441"/>
                  <a:pt x="122" y="440"/>
                  <a:pt x="121" y="440"/>
                </a:cubicBezTo>
                <a:lnTo>
                  <a:pt x="67" y="385"/>
                </a:lnTo>
                <a:lnTo>
                  <a:pt x="67" y="385"/>
                </a:lnTo>
                <a:cubicBezTo>
                  <a:pt x="24" y="342"/>
                  <a:pt x="0" y="286"/>
                  <a:pt x="0" y="225"/>
                </a:cubicBezTo>
                <a:lnTo>
                  <a:pt x="0" y="225"/>
                </a:lnTo>
                <a:cubicBezTo>
                  <a:pt x="0" y="166"/>
                  <a:pt x="24" y="109"/>
                  <a:pt x="67" y="66"/>
                </a:cubicBezTo>
                <a:lnTo>
                  <a:pt x="67" y="66"/>
                </a:lnTo>
                <a:cubicBezTo>
                  <a:pt x="109" y="24"/>
                  <a:pt x="166" y="0"/>
                  <a:pt x="226" y="0"/>
                </a:cubicBezTo>
                <a:lnTo>
                  <a:pt x="226" y="0"/>
                </a:lnTo>
                <a:cubicBezTo>
                  <a:pt x="286" y="0"/>
                  <a:pt x="342" y="24"/>
                  <a:pt x="385" y="66"/>
                </a:cubicBezTo>
                <a:lnTo>
                  <a:pt x="422" y="103"/>
                </a:lnTo>
                <a:lnTo>
                  <a:pt x="459" y="66"/>
                </a:lnTo>
                <a:lnTo>
                  <a:pt x="459" y="66"/>
                </a:lnTo>
                <a:cubicBezTo>
                  <a:pt x="501" y="24"/>
                  <a:pt x="557" y="0"/>
                  <a:pt x="618" y="0"/>
                </a:cubicBezTo>
                <a:lnTo>
                  <a:pt x="618" y="0"/>
                </a:lnTo>
                <a:cubicBezTo>
                  <a:pt x="678" y="0"/>
                  <a:pt x="734" y="24"/>
                  <a:pt x="777" y="66"/>
                </a:cubicBezTo>
                <a:lnTo>
                  <a:pt x="777" y="66"/>
                </a:lnTo>
                <a:cubicBezTo>
                  <a:pt x="819" y="109"/>
                  <a:pt x="843" y="166"/>
                  <a:pt x="843" y="225"/>
                </a:cubicBezTo>
                <a:lnTo>
                  <a:pt x="843" y="225"/>
                </a:lnTo>
                <a:cubicBezTo>
                  <a:pt x="843" y="286"/>
                  <a:pt x="819" y="342"/>
                  <a:pt x="777" y="385"/>
                </a:cubicBezTo>
                <a:lnTo>
                  <a:pt x="777" y="385"/>
                </a:lnTo>
                <a:lnTo>
                  <a:pt x="777" y="385"/>
                </a:lnTo>
                <a:lnTo>
                  <a:pt x="722" y="440"/>
                </a:lnTo>
                <a:lnTo>
                  <a:pt x="722" y="440"/>
                </a:lnTo>
                <a:cubicBezTo>
                  <a:pt x="722" y="440"/>
                  <a:pt x="721" y="441"/>
                  <a:pt x="720" y="441"/>
                </a:cubicBezTo>
                <a:lnTo>
                  <a:pt x="441" y="721"/>
                </a:lnTo>
                <a:lnTo>
                  <a:pt x="441" y="721"/>
                </a:lnTo>
                <a:cubicBezTo>
                  <a:pt x="435" y="726"/>
                  <a:pt x="429" y="729"/>
                  <a:pt x="422" y="7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414"/>
          <p:cNvSpPr>
            <a:spLocks noChangeArrowheads="1"/>
          </p:cNvSpPr>
          <p:nvPr/>
        </p:nvSpPr>
        <p:spPr bwMode="auto">
          <a:xfrm>
            <a:off x="17701048" y="7097439"/>
            <a:ext cx="612757" cy="968050"/>
          </a:xfrm>
          <a:custGeom>
            <a:avLst/>
            <a:gdLst>
              <a:gd name="T0" fmla="*/ 261 w 523"/>
              <a:gd name="T1" fmla="*/ 54 h 827"/>
              <a:gd name="T2" fmla="*/ 261 w 523"/>
              <a:gd name="T3" fmla="*/ 54 h 827"/>
              <a:gd name="T4" fmla="*/ 53 w 523"/>
              <a:gd name="T5" fmla="*/ 262 h 827"/>
              <a:gd name="T6" fmla="*/ 53 w 523"/>
              <a:gd name="T7" fmla="*/ 262 h 827"/>
              <a:gd name="T8" fmla="*/ 169 w 523"/>
              <a:gd name="T9" fmla="*/ 575 h 827"/>
              <a:gd name="T10" fmla="*/ 169 w 523"/>
              <a:gd name="T11" fmla="*/ 575 h 827"/>
              <a:gd name="T12" fmla="*/ 264 w 523"/>
              <a:gd name="T13" fmla="*/ 747 h 827"/>
              <a:gd name="T14" fmla="*/ 264 w 523"/>
              <a:gd name="T15" fmla="*/ 747 h 827"/>
              <a:gd name="T16" fmla="*/ 356 w 523"/>
              <a:gd name="T17" fmla="*/ 576 h 827"/>
              <a:gd name="T18" fmla="*/ 356 w 523"/>
              <a:gd name="T19" fmla="*/ 576 h 827"/>
              <a:gd name="T20" fmla="*/ 469 w 523"/>
              <a:gd name="T21" fmla="*/ 262 h 827"/>
              <a:gd name="T22" fmla="*/ 469 w 523"/>
              <a:gd name="T23" fmla="*/ 262 h 827"/>
              <a:gd name="T24" fmla="*/ 261 w 523"/>
              <a:gd name="T25" fmla="*/ 54 h 827"/>
              <a:gd name="T26" fmla="*/ 264 w 523"/>
              <a:gd name="T27" fmla="*/ 826 h 827"/>
              <a:gd name="T28" fmla="*/ 264 w 523"/>
              <a:gd name="T29" fmla="*/ 826 h 827"/>
              <a:gd name="T30" fmla="*/ 242 w 523"/>
              <a:gd name="T31" fmla="*/ 814 h 827"/>
              <a:gd name="T32" fmla="*/ 242 w 523"/>
              <a:gd name="T33" fmla="*/ 814 h 827"/>
              <a:gd name="T34" fmla="*/ 121 w 523"/>
              <a:gd name="T35" fmla="*/ 600 h 827"/>
              <a:gd name="T36" fmla="*/ 121 w 523"/>
              <a:gd name="T37" fmla="*/ 600 h 827"/>
              <a:gd name="T38" fmla="*/ 0 w 523"/>
              <a:gd name="T39" fmla="*/ 262 h 827"/>
              <a:gd name="T40" fmla="*/ 0 w 523"/>
              <a:gd name="T41" fmla="*/ 262 h 827"/>
              <a:gd name="T42" fmla="*/ 261 w 523"/>
              <a:gd name="T43" fmla="*/ 0 h 827"/>
              <a:gd name="T44" fmla="*/ 261 w 523"/>
              <a:gd name="T45" fmla="*/ 0 h 827"/>
              <a:gd name="T46" fmla="*/ 522 w 523"/>
              <a:gd name="T47" fmla="*/ 262 h 827"/>
              <a:gd name="T48" fmla="*/ 522 w 523"/>
              <a:gd name="T49" fmla="*/ 262 h 827"/>
              <a:gd name="T50" fmla="*/ 404 w 523"/>
              <a:gd name="T51" fmla="*/ 599 h 827"/>
              <a:gd name="T52" fmla="*/ 404 w 523"/>
              <a:gd name="T53" fmla="*/ 599 h 827"/>
              <a:gd name="T54" fmla="*/ 288 w 523"/>
              <a:gd name="T55" fmla="*/ 813 h 827"/>
              <a:gd name="T56" fmla="*/ 288 w 523"/>
              <a:gd name="T57" fmla="*/ 813 h 827"/>
              <a:gd name="T58" fmla="*/ 265 w 523"/>
              <a:gd name="T59" fmla="*/ 826 h 827"/>
              <a:gd name="T60" fmla="*/ 264 w 523"/>
              <a:gd name="T61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3" h="827">
                <a:moveTo>
                  <a:pt x="261" y="54"/>
                </a:moveTo>
                <a:lnTo>
                  <a:pt x="261" y="54"/>
                </a:lnTo>
                <a:cubicBezTo>
                  <a:pt x="147" y="54"/>
                  <a:pt x="53" y="147"/>
                  <a:pt x="53" y="262"/>
                </a:cubicBezTo>
                <a:lnTo>
                  <a:pt x="53" y="262"/>
                </a:lnTo>
                <a:cubicBezTo>
                  <a:pt x="53" y="302"/>
                  <a:pt x="73" y="389"/>
                  <a:pt x="169" y="575"/>
                </a:cubicBezTo>
                <a:lnTo>
                  <a:pt x="169" y="575"/>
                </a:lnTo>
                <a:cubicBezTo>
                  <a:pt x="205" y="645"/>
                  <a:pt x="241" y="708"/>
                  <a:pt x="264" y="747"/>
                </a:cubicBezTo>
                <a:lnTo>
                  <a:pt x="264" y="747"/>
                </a:lnTo>
                <a:cubicBezTo>
                  <a:pt x="286" y="708"/>
                  <a:pt x="321" y="645"/>
                  <a:pt x="356" y="576"/>
                </a:cubicBezTo>
                <a:lnTo>
                  <a:pt x="356" y="576"/>
                </a:lnTo>
                <a:cubicBezTo>
                  <a:pt x="449" y="389"/>
                  <a:pt x="469" y="302"/>
                  <a:pt x="469" y="262"/>
                </a:cubicBezTo>
                <a:lnTo>
                  <a:pt x="469" y="262"/>
                </a:lnTo>
                <a:cubicBezTo>
                  <a:pt x="469" y="147"/>
                  <a:pt x="375" y="54"/>
                  <a:pt x="261" y="54"/>
                </a:cubicBezTo>
                <a:close/>
                <a:moveTo>
                  <a:pt x="264" y="826"/>
                </a:moveTo>
                <a:lnTo>
                  <a:pt x="264" y="826"/>
                </a:lnTo>
                <a:cubicBezTo>
                  <a:pt x="255" y="826"/>
                  <a:pt x="247" y="822"/>
                  <a:pt x="242" y="814"/>
                </a:cubicBezTo>
                <a:lnTo>
                  <a:pt x="242" y="814"/>
                </a:lnTo>
                <a:cubicBezTo>
                  <a:pt x="241" y="813"/>
                  <a:pt x="181" y="715"/>
                  <a:pt x="121" y="600"/>
                </a:cubicBezTo>
                <a:lnTo>
                  <a:pt x="121" y="600"/>
                </a:lnTo>
                <a:cubicBezTo>
                  <a:pt x="41" y="443"/>
                  <a:pt x="0" y="329"/>
                  <a:pt x="0" y="262"/>
                </a:cubicBezTo>
                <a:lnTo>
                  <a:pt x="0" y="262"/>
                </a:lnTo>
                <a:cubicBezTo>
                  <a:pt x="0" y="117"/>
                  <a:pt x="117" y="0"/>
                  <a:pt x="261" y="0"/>
                </a:cubicBezTo>
                <a:lnTo>
                  <a:pt x="261" y="0"/>
                </a:lnTo>
                <a:cubicBezTo>
                  <a:pt x="405" y="0"/>
                  <a:pt x="522" y="117"/>
                  <a:pt x="522" y="262"/>
                </a:cubicBezTo>
                <a:lnTo>
                  <a:pt x="522" y="262"/>
                </a:lnTo>
                <a:cubicBezTo>
                  <a:pt x="522" y="329"/>
                  <a:pt x="482" y="442"/>
                  <a:pt x="404" y="599"/>
                </a:cubicBezTo>
                <a:lnTo>
                  <a:pt x="404" y="599"/>
                </a:lnTo>
                <a:cubicBezTo>
                  <a:pt x="347" y="715"/>
                  <a:pt x="288" y="813"/>
                  <a:pt x="288" y="813"/>
                </a:cubicBezTo>
                <a:lnTo>
                  <a:pt x="288" y="813"/>
                </a:lnTo>
                <a:cubicBezTo>
                  <a:pt x="283" y="821"/>
                  <a:pt x="274" y="826"/>
                  <a:pt x="265" y="826"/>
                </a:cubicBezTo>
                <a:lnTo>
                  <a:pt x="264" y="8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415"/>
          <p:cNvSpPr>
            <a:spLocks noChangeArrowheads="1"/>
          </p:cNvSpPr>
          <p:nvPr/>
        </p:nvSpPr>
        <p:spPr bwMode="auto">
          <a:xfrm>
            <a:off x="17865823" y="7251915"/>
            <a:ext cx="288355" cy="283205"/>
          </a:xfrm>
          <a:custGeom>
            <a:avLst/>
            <a:gdLst>
              <a:gd name="T0" fmla="*/ 122 w 245"/>
              <a:gd name="T1" fmla="*/ 53 h 244"/>
              <a:gd name="T2" fmla="*/ 122 w 245"/>
              <a:gd name="T3" fmla="*/ 53 h 244"/>
              <a:gd name="T4" fmla="*/ 54 w 245"/>
              <a:gd name="T5" fmla="*/ 121 h 244"/>
              <a:gd name="T6" fmla="*/ 54 w 245"/>
              <a:gd name="T7" fmla="*/ 121 h 244"/>
              <a:gd name="T8" fmla="*/ 122 w 245"/>
              <a:gd name="T9" fmla="*/ 190 h 244"/>
              <a:gd name="T10" fmla="*/ 122 w 245"/>
              <a:gd name="T11" fmla="*/ 190 h 244"/>
              <a:gd name="T12" fmla="*/ 190 w 245"/>
              <a:gd name="T13" fmla="*/ 121 h 244"/>
              <a:gd name="T14" fmla="*/ 190 w 245"/>
              <a:gd name="T15" fmla="*/ 121 h 244"/>
              <a:gd name="T16" fmla="*/ 122 w 245"/>
              <a:gd name="T17" fmla="*/ 53 h 244"/>
              <a:gd name="T18" fmla="*/ 122 w 245"/>
              <a:gd name="T19" fmla="*/ 243 h 244"/>
              <a:gd name="T20" fmla="*/ 122 w 245"/>
              <a:gd name="T21" fmla="*/ 243 h 244"/>
              <a:gd name="T22" fmla="*/ 0 w 245"/>
              <a:gd name="T23" fmla="*/ 121 h 244"/>
              <a:gd name="T24" fmla="*/ 0 w 245"/>
              <a:gd name="T25" fmla="*/ 121 h 244"/>
              <a:gd name="T26" fmla="*/ 122 w 245"/>
              <a:gd name="T27" fmla="*/ 0 h 244"/>
              <a:gd name="T28" fmla="*/ 122 w 245"/>
              <a:gd name="T29" fmla="*/ 0 h 244"/>
              <a:gd name="T30" fmla="*/ 244 w 245"/>
              <a:gd name="T31" fmla="*/ 121 h 244"/>
              <a:gd name="T32" fmla="*/ 244 w 245"/>
              <a:gd name="T33" fmla="*/ 121 h 244"/>
              <a:gd name="T34" fmla="*/ 122 w 245"/>
              <a:gd name="T3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5" h="244">
                <a:moveTo>
                  <a:pt x="122" y="53"/>
                </a:moveTo>
                <a:lnTo>
                  <a:pt x="122" y="53"/>
                </a:lnTo>
                <a:cubicBezTo>
                  <a:pt x="84" y="53"/>
                  <a:pt x="54" y="84"/>
                  <a:pt x="54" y="121"/>
                </a:cubicBezTo>
                <a:lnTo>
                  <a:pt x="54" y="121"/>
                </a:lnTo>
                <a:cubicBezTo>
                  <a:pt x="54" y="159"/>
                  <a:pt x="84" y="190"/>
                  <a:pt x="122" y="190"/>
                </a:cubicBezTo>
                <a:lnTo>
                  <a:pt x="122" y="190"/>
                </a:lnTo>
                <a:cubicBezTo>
                  <a:pt x="159" y="190"/>
                  <a:pt x="190" y="159"/>
                  <a:pt x="190" y="121"/>
                </a:cubicBezTo>
                <a:lnTo>
                  <a:pt x="190" y="121"/>
                </a:lnTo>
                <a:cubicBezTo>
                  <a:pt x="190" y="84"/>
                  <a:pt x="159" y="53"/>
                  <a:pt x="122" y="53"/>
                </a:cubicBezTo>
                <a:close/>
                <a:moveTo>
                  <a:pt x="122" y="243"/>
                </a:moveTo>
                <a:lnTo>
                  <a:pt x="122" y="243"/>
                </a:lnTo>
                <a:cubicBezTo>
                  <a:pt x="55" y="243"/>
                  <a:pt x="0" y="188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4"/>
                  <a:pt x="244" y="121"/>
                </a:cubicBezTo>
                <a:lnTo>
                  <a:pt x="244" y="121"/>
                </a:lnTo>
                <a:cubicBezTo>
                  <a:pt x="244" y="188"/>
                  <a:pt x="189" y="243"/>
                  <a:pt x="122" y="2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2027580" y="3224698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48244" y="6275461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9031711" y="1204581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19006949" y="176556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9037017" y="3525170"/>
            <a:ext cx="213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54" name="Rectángulo 453"/>
          <p:cNvSpPr/>
          <p:nvPr/>
        </p:nvSpPr>
        <p:spPr>
          <a:xfrm>
            <a:off x="19012256" y="408615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9017559" y="5101176"/>
            <a:ext cx="2305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Rectángulo 455"/>
          <p:cNvSpPr/>
          <p:nvPr/>
        </p:nvSpPr>
        <p:spPr>
          <a:xfrm>
            <a:off x="18992798" y="566216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9017559" y="6899389"/>
            <a:ext cx="214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8" name="Rectángulo 457"/>
          <p:cNvSpPr/>
          <p:nvPr/>
        </p:nvSpPr>
        <p:spPr>
          <a:xfrm>
            <a:off x="18992798" y="746037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9031710" y="9641982"/>
            <a:ext cx="214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9006949" y="1020296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45363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>
            <a:spLocks noChangeShapeType="1"/>
          </p:cNvSpPr>
          <p:nvPr/>
        </p:nvSpPr>
        <p:spPr bwMode="auto">
          <a:xfrm>
            <a:off x="6438899" y="8117582"/>
            <a:ext cx="3738895" cy="5242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6438899" y="9622577"/>
            <a:ext cx="3738895" cy="5246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6438899" y="11463184"/>
            <a:ext cx="3738895" cy="5242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6438899" y="6418562"/>
            <a:ext cx="3738895" cy="5242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6438899" y="4997466"/>
            <a:ext cx="3738895" cy="5246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6"/>
          <p:cNvSpPr>
            <a:spLocks noChangeArrowheads="1"/>
          </p:cNvSpPr>
          <p:nvPr/>
        </p:nvSpPr>
        <p:spPr bwMode="auto">
          <a:xfrm>
            <a:off x="5416342" y="9926723"/>
            <a:ext cx="1714750" cy="3256457"/>
          </a:xfrm>
          <a:custGeom>
            <a:avLst/>
            <a:gdLst>
              <a:gd name="T0" fmla="*/ 725 w 1441"/>
              <a:gd name="T1" fmla="*/ 2738 h 2739"/>
              <a:gd name="T2" fmla="*/ 725 w 1441"/>
              <a:gd name="T3" fmla="*/ 2738 h 2739"/>
              <a:gd name="T4" fmla="*/ 537 w 1441"/>
              <a:gd name="T5" fmla="*/ 2636 h 2739"/>
              <a:gd name="T6" fmla="*/ 537 w 1441"/>
              <a:gd name="T7" fmla="*/ 2636 h 2739"/>
              <a:gd name="T8" fmla="*/ 73 w 1441"/>
              <a:gd name="T9" fmla="*/ 1400 h 2739"/>
              <a:gd name="T10" fmla="*/ 73 w 1441"/>
              <a:gd name="T11" fmla="*/ 1400 h 2739"/>
              <a:gd name="T12" fmla="*/ 256 w 1441"/>
              <a:gd name="T13" fmla="*/ 192 h 2739"/>
              <a:gd name="T14" fmla="*/ 256 w 1441"/>
              <a:gd name="T15" fmla="*/ 192 h 2739"/>
              <a:gd name="T16" fmla="*/ 310 w 1441"/>
              <a:gd name="T17" fmla="*/ 36 h 2739"/>
              <a:gd name="T18" fmla="*/ 322 w 1441"/>
              <a:gd name="T19" fmla="*/ 0 h 2739"/>
              <a:gd name="T20" fmla="*/ 1131 w 1441"/>
              <a:gd name="T21" fmla="*/ 0 h 2739"/>
              <a:gd name="T22" fmla="*/ 1142 w 1441"/>
              <a:gd name="T23" fmla="*/ 37 h 2739"/>
              <a:gd name="T24" fmla="*/ 1142 w 1441"/>
              <a:gd name="T25" fmla="*/ 37 h 2739"/>
              <a:gd name="T26" fmla="*/ 1195 w 1441"/>
              <a:gd name="T27" fmla="*/ 200 h 2739"/>
              <a:gd name="T28" fmla="*/ 1195 w 1441"/>
              <a:gd name="T29" fmla="*/ 200 h 2739"/>
              <a:gd name="T30" fmla="*/ 1363 w 1441"/>
              <a:gd name="T31" fmla="*/ 1418 h 2739"/>
              <a:gd name="T32" fmla="*/ 1363 w 1441"/>
              <a:gd name="T33" fmla="*/ 1418 h 2739"/>
              <a:gd name="T34" fmla="*/ 915 w 1441"/>
              <a:gd name="T35" fmla="*/ 2632 h 2739"/>
              <a:gd name="T36" fmla="*/ 915 w 1441"/>
              <a:gd name="T37" fmla="*/ 2632 h 2739"/>
              <a:gd name="T38" fmla="*/ 725 w 1441"/>
              <a:gd name="T39" fmla="*/ 2738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1" h="2739">
                <a:moveTo>
                  <a:pt x="725" y="2738"/>
                </a:moveTo>
                <a:lnTo>
                  <a:pt x="725" y="2738"/>
                </a:lnTo>
                <a:cubicBezTo>
                  <a:pt x="649" y="2738"/>
                  <a:pt x="578" y="2700"/>
                  <a:pt x="537" y="2636"/>
                </a:cubicBezTo>
                <a:lnTo>
                  <a:pt x="537" y="2636"/>
                </a:lnTo>
                <a:cubicBezTo>
                  <a:pt x="297" y="2264"/>
                  <a:pt x="137" y="1837"/>
                  <a:pt x="73" y="1400"/>
                </a:cubicBezTo>
                <a:lnTo>
                  <a:pt x="73" y="1400"/>
                </a:lnTo>
                <a:cubicBezTo>
                  <a:pt x="0" y="894"/>
                  <a:pt x="154" y="471"/>
                  <a:pt x="256" y="192"/>
                </a:cubicBezTo>
                <a:lnTo>
                  <a:pt x="256" y="192"/>
                </a:lnTo>
                <a:cubicBezTo>
                  <a:pt x="278" y="132"/>
                  <a:pt x="297" y="81"/>
                  <a:pt x="310" y="36"/>
                </a:cubicBezTo>
                <a:lnTo>
                  <a:pt x="322" y="0"/>
                </a:lnTo>
                <a:lnTo>
                  <a:pt x="1131" y="0"/>
                </a:lnTo>
                <a:lnTo>
                  <a:pt x="1142" y="37"/>
                </a:lnTo>
                <a:lnTo>
                  <a:pt x="1142" y="37"/>
                </a:lnTo>
                <a:cubicBezTo>
                  <a:pt x="1155" y="83"/>
                  <a:pt x="1174" y="138"/>
                  <a:pt x="1195" y="200"/>
                </a:cubicBezTo>
                <a:lnTo>
                  <a:pt x="1195" y="200"/>
                </a:lnTo>
                <a:cubicBezTo>
                  <a:pt x="1292" y="483"/>
                  <a:pt x="1440" y="910"/>
                  <a:pt x="1363" y="1418"/>
                </a:cubicBezTo>
                <a:lnTo>
                  <a:pt x="1363" y="1418"/>
                </a:lnTo>
                <a:cubicBezTo>
                  <a:pt x="1297" y="1851"/>
                  <a:pt x="1146" y="2259"/>
                  <a:pt x="915" y="2632"/>
                </a:cubicBezTo>
                <a:lnTo>
                  <a:pt x="915" y="2632"/>
                </a:lnTo>
                <a:cubicBezTo>
                  <a:pt x="874" y="2698"/>
                  <a:pt x="803" y="2738"/>
                  <a:pt x="725" y="27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7"/>
          <p:cNvSpPr>
            <a:spLocks noChangeArrowheads="1"/>
          </p:cNvSpPr>
          <p:nvPr/>
        </p:nvSpPr>
        <p:spPr bwMode="auto">
          <a:xfrm>
            <a:off x="5353415" y="9863796"/>
            <a:ext cx="1840604" cy="3377065"/>
          </a:xfrm>
          <a:custGeom>
            <a:avLst/>
            <a:gdLst>
              <a:gd name="T0" fmla="*/ 1222 w 1546"/>
              <a:gd name="T1" fmla="*/ 0 h 2842"/>
              <a:gd name="T2" fmla="*/ 1145 w 1546"/>
              <a:gd name="T3" fmla="*/ 0 h 2842"/>
              <a:gd name="T4" fmla="*/ 412 w 1546"/>
              <a:gd name="T5" fmla="*/ 0 h 2842"/>
              <a:gd name="T6" fmla="*/ 337 w 1546"/>
              <a:gd name="T7" fmla="*/ 0 h 2842"/>
              <a:gd name="T8" fmla="*/ 315 w 1546"/>
              <a:gd name="T9" fmla="*/ 72 h 2842"/>
              <a:gd name="T10" fmla="*/ 315 w 1546"/>
              <a:gd name="T11" fmla="*/ 72 h 2842"/>
              <a:gd name="T12" fmla="*/ 261 w 1546"/>
              <a:gd name="T13" fmla="*/ 226 h 2842"/>
              <a:gd name="T14" fmla="*/ 261 w 1546"/>
              <a:gd name="T15" fmla="*/ 226 h 2842"/>
              <a:gd name="T16" fmla="*/ 76 w 1546"/>
              <a:gd name="T17" fmla="*/ 1459 h 2842"/>
              <a:gd name="T18" fmla="*/ 76 w 1546"/>
              <a:gd name="T19" fmla="*/ 1459 h 2842"/>
              <a:gd name="T20" fmla="*/ 547 w 1546"/>
              <a:gd name="T21" fmla="*/ 2714 h 2842"/>
              <a:gd name="T22" fmla="*/ 547 w 1546"/>
              <a:gd name="T23" fmla="*/ 2714 h 2842"/>
              <a:gd name="T24" fmla="*/ 778 w 1546"/>
              <a:gd name="T25" fmla="*/ 2841 h 2842"/>
              <a:gd name="T26" fmla="*/ 778 w 1546"/>
              <a:gd name="T27" fmla="*/ 2841 h 2842"/>
              <a:gd name="T28" fmla="*/ 1012 w 1546"/>
              <a:gd name="T29" fmla="*/ 2710 h 2842"/>
              <a:gd name="T30" fmla="*/ 1012 w 1546"/>
              <a:gd name="T31" fmla="*/ 2710 h 2842"/>
              <a:gd name="T32" fmla="*/ 1466 w 1546"/>
              <a:gd name="T33" fmla="*/ 1476 h 2842"/>
              <a:gd name="T34" fmla="*/ 1466 w 1546"/>
              <a:gd name="T35" fmla="*/ 1476 h 2842"/>
              <a:gd name="T36" fmla="*/ 1297 w 1546"/>
              <a:gd name="T37" fmla="*/ 235 h 2842"/>
              <a:gd name="T38" fmla="*/ 1297 w 1546"/>
              <a:gd name="T39" fmla="*/ 235 h 2842"/>
              <a:gd name="T40" fmla="*/ 1243 w 1546"/>
              <a:gd name="T41" fmla="*/ 74 h 2842"/>
              <a:gd name="T42" fmla="*/ 1222 w 1546"/>
              <a:gd name="T43" fmla="*/ 0 h 2842"/>
              <a:gd name="T44" fmla="*/ 1145 w 1546"/>
              <a:gd name="T45" fmla="*/ 102 h 2842"/>
              <a:gd name="T46" fmla="*/ 1145 w 1546"/>
              <a:gd name="T47" fmla="*/ 102 h 2842"/>
              <a:gd name="T48" fmla="*/ 1365 w 1546"/>
              <a:gd name="T49" fmla="*/ 1461 h 2842"/>
              <a:gd name="T50" fmla="*/ 1365 w 1546"/>
              <a:gd name="T51" fmla="*/ 1461 h 2842"/>
              <a:gd name="T52" fmla="*/ 925 w 1546"/>
              <a:gd name="T53" fmla="*/ 2656 h 2842"/>
              <a:gd name="T54" fmla="*/ 925 w 1546"/>
              <a:gd name="T55" fmla="*/ 2656 h 2842"/>
              <a:gd name="T56" fmla="*/ 778 w 1546"/>
              <a:gd name="T57" fmla="*/ 2739 h 2842"/>
              <a:gd name="T58" fmla="*/ 778 w 1546"/>
              <a:gd name="T59" fmla="*/ 2739 h 2842"/>
              <a:gd name="T60" fmla="*/ 632 w 1546"/>
              <a:gd name="T61" fmla="*/ 2659 h 2842"/>
              <a:gd name="T62" fmla="*/ 632 w 1546"/>
              <a:gd name="T63" fmla="*/ 2659 h 2842"/>
              <a:gd name="T64" fmla="*/ 177 w 1546"/>
              <a:gd name="T65" fmla="*/ 1444 h 2842"/>
              <a:gd name="T66" fmla="*/ 177 w 1546"/>
              <a:gd name="T67" fmla="*/ 1444 h 2842"/>
              <a:gd name="T68" fmla="*/ 412 w 1546"/>
              <a:gd name="T69" fmla="*/ 102 h 2842"/>
              <a:gd name="T70" fmla="*/ 1145 w 1546"/>
              <a:gd name="T71" fmla="*/ 102 h 2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46" h="2842">
                <a:moveTo>
                  <a:pt x="1222" y="0"/>
                </a:moveTo>
                <a:lnTo>
                  <a:pt x="1145" y="0"/>
                </a:lnTo>
                <a:lnTo>
                  <a:pt x="412" y="0"/>
                </a:lnTo>
                <a:lnTo>
                  <a:pt x="337" y="0"/>
                </a:lnTo>
                <a:lnTo>
                  <a:pt x="315" y="72"/>
                </a:lnTo>
                <a:lnTo>
                  <a:pt x="315" y="72"/>
                </a:lnTo>
                <a:cubicBezTo>
                  <a:pt x="301" y="116"/>
                  <a:pt x="283" y="166"/>
                  <a:pt x="261" y="226"/>
                </a:cubicBezTo>
                <a:lnTo>
                  <a:pt x="261" y="226"/>
                </a:lnTo>
                <a:cubicBezTo>
                  <a:pt x="157" y="510"/>
                  <a:pt x="0" y="939"/>
                  <a:pt x="76" y="1459"/>
                </a:cubicBezTo>
                <a:lnTo>
                  <a:pt x="76" y="1459"/>
                </a:lnTo>
                <a:cubicBezTo>
                  <a:pt x="141" y="1902"/>
                  <a:pt x="303" y="2337"/>
                  <a:pt x="547" y="2714"/>
                </a:cubicBezTo>
                <a:lnTo>
                  <a:pt x="547" y="2714"/>
                </a:lnTo>
                <a:cubicBezTo>
                  <a:pt x="598" y="2793"/>
                  <a:pt x="684" y="2841"/>
                  <a:pt x="778" y="2841"/>
                </a:cubicBezTo>
                <a:lnTo>
                  <a:pt x="778" y="2841"/>
                </a:lnTo>
                <a:cubicBezTo>
                  <a:pt x="874" y="2841"/>
                  <a:pt x="961" y="2792"/>
                  <a:pt x="1012" y="2710"/>
                </a:cubicBezTo>
                <a:lnTo>
                  <a:pt x="1012" y="2710"/>
                </a:lnTo>
                <a:cubicBezTo>
                  <a:pt x="1247" y="2331"/>
                  <a:pt x="1399" y="1916"/>
                  <a:pt x="1466" y="1476"/>
                </a:cubicBezTo>
                <a:lnTo>
                  <a:pt x="1466" y="1476"/>
                </a:lnTo>
                <a:cubicBezTo>
                  <a:pt x="1545" y="956"/>
                  <a:pt x="1395" y="522"/>
                  <a:pt x="1297" y="235"/>
                </a:cubicBezTo>
                <a:lnTo>
                  <a:pt x="1297" y="235"/>
                </a:lnTo>
                <a:cubicBezTo>
                  <a:pt x="1275" y="172"/>
                  <a:pt x="1257" y="119"/>
                  <a:pt x="1243" y="74"/>
                </a:cubicBezTo>
                <a:lnTo>
                  <a:pt x="1222" y="0"/>
                </a:lnTo>
                <a:close/>
                <a:moveTo>
                  <a:pt x="1145" y="102"/>
                </a:moveTo>
                <a:lnTo>
                  <a:pt x="1145" y="102"/>
                </a:lnTo>
                <a:cubicBezTo>
                  <a:pt x="1222" y="366"/>
                  <a:pt x="1457" y="856"/>
                  <a:pt x="1365" y="1461"/>
                </a:cubicBezTo>
                <a:lnTo>
                  <a:pt x="1365" y="1461"/>
                </a:lnTo>
                <a:cubicBezTo>
                  <a:pt x="1282" y="2004"/>
                  <a:pt x="1076" y="2411"/>
                  <a:pt x="925" y="2656"/>
                </a:cubicBezTo>
                <a:lnTo>
                  <a:pt x="925" y="2656"/>
                </a:lnTo>
                <a:cubicBezTo>
                  <a:pt x="894" y="2707"/>
                  <a:pt x="838" y="2739"/>
                  <a:pt x="778" y="2739"/>
                </a:cubicBezTo>
                <a:lnTo>
                  <a:pt x="778" y="2739"/>
                </a:lnTo>
                <a:cubicBezTo>
                  <a:pt x="719" y="2739"/>
                  <a:pt x="664" y="2708"/>
                  <a:pt x="632" y="2659"/>
                </a:cubicBezTo>
                <a:lnTo>
                  <a:pt x="632" y="2659"/>
                </a:lnTo>
                <a:cubicBezTo>
                  <a:pt x="477" y="2418"/>
                  <a:pt x="258" y="2003"/>
                  <a:pt x="177" y="1444"/>
                </a:cubicBezTo>
                <a:lnTo>
                  <a:pt x="177" y="1444"/>
                </a:lnTo>
                <a:cubicBezTo>
                  <a:pt x="89" y="843"/>
                  <a:pt x="333" y="358"/>
                  <a:pt x="412" y="102"/>
                </a:cubicBezTo>
                <a:lnTo>
                  <a:pt x="114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8"/>
          <p:cNvSpPr>
            <a:spLocks noChangeArrowheads="1"/>
          </p:cNvSpPr>
          <p:nvPr/>
        </p:nvSpPr>
        <p:spPr bwMode="auto">
          <a:xfrm>
            <a:off x="6360242" y="8128070"/>
            <a:ext cx="1630848" cy="2144749"/>
          </a:xfrm>
          <a:custGeom>
            <a:avLst/>
            <a:gdLst>
              <a:gd name="T0" fmla="*/ 1270 w 1372"/>
              <a:gd name="T1" fmla="*/ 1802 h 1803"/>
              <a:gd name="T2" fmla="*/ 1201 w 1372"/>
              <a:gd name="T3" fmla="*/ 1772 h 1803"/>
              <a:gd name="T4" fmla="*/ 1134 w 1372"/>
              <a:gd name="T5" fmla="*/ 1705 h 1803"/>
              <a:gd name="T6" fmla="*/ 1107 w 1372"/>
              <a:gd name="T7" fmla="*/ 1679 h 1803"/>
              <a:gd name="T8" fmla="*/ 1083 w 1372"/>
              <a:gd name="T9" fmla="*/ 1658 h 1803"/>
              <a:gd name="T10" fmla="*/ 1080 w 1372"/>
              <a:gd name="T11" fmla="*/ 1655 h 1803"/>
              <a:gd name="T12" fmla="*/ 1053 w 1372"/>
              <a:gd name="T13" fmla="*/ 1631 h 1803"/>
              <a:gd name="T14" fmla="*/ 1027 w 1372"/>
              <a:gd name="T15" fmla="*/ 1609 h 1803"/>
              <a:gd name="T16" fmla="*/ 1022 w 1372"/>
              <a:gd name="T17" fmla="*/ 1605 h 1803"/>
              <a:gd name="T18" fmla="*/ 991 w 1372"/>
              <a:gd name="T19" fmla="*/ 1580 h 1803"/>
              <a:gd name="T20" fmla="*/ 962 w 1372"/>
              <a:gd name="T21" fmla="*/ 1557 h 1803"/>
              <a:gd name="T22" fmla="*/ 932 w 1372"/>
              <a:gd name="T23" fmla="*/ 1535 h 1803"/>
              <a:gd name="T24" fmla="*/ 926 w 1372"/>
              <a:gd name="T25" fmla="*/ 1531 h 1803"/>
              <a:gd name="T26" fmla="*/ 891 w 1372"/>
              <a:gd name="T27" fmla="*/ 1505 h 1803"/>
              <a:gd name="T28" fmla="*/ 859 w 1372"/>
              <a:gd name="T29" fmla="*/ 1483 h 1803"/>
              <a:gd name="T30" fmla="*/ 856 w 1372"/>
              <a:gd name="T31" fmla="*/ 1481 h 1803"/>
              <a:gd name="T32" fmla="*/ 820 w 1372"/>
              <a:gd name="T33" fmla="*/ 1458 h 1803"/>
              <a:gd name="T34" fmla="*/ 786 w 1372"/>
              <a:gd name="T35" fmla="*/ 1437 h 1803"/>
              <a:gd name="T36" fmla="*/ 779 w 1372"/>
              <a:gd name="T37" fmla="*/ 1433 h 1803"/>
              <a:gd name="T38" fmla="*/ 740 w 1372"/>
              <a:gd name="T39" fmla="*/ 1409 h 1803"/>
              <a:gd name="T40" fmla="*/ 704 w 1372"/>
              <a:gd name="T41" fmla="*/ 1390 h 1803"/>
              <a:gd name="T42" fmla="*/ 701 w 1372"/>
              <a:gd name="T43" fmla="*/ 1388 h 1803"/>
              <a:gd name="T44" fmla="*/ 656 w 1372"/>
              <a:gd name="T45" fmla="*/ 1365 h 1803"/>
              <a:gd name="T46" fmla="*/ 618 w 1372"/>
              <a:gd name="T47" fmla="*/ 1346 h 1803"/>
              <a:gd name="T48" fmla="*/ 611 w 1372"/>
              <a:gd name="T49" fmla="*/ 1342 h 1803"/>
              <a:gd name="T50" fmla="*/ 570 w 1372"/>
              <a:gd name="T51" fmla="*/ 1323 h 1803"/>
              <a:gd name="T52" fmla="*/ 0 w 1372"/>
              <a:gd name="T53" fmla="*/ 1162 h 1803"/>
              <a:gd name="T54" fmla="*/ 669 w 1372"/>
              <a:gd name="T55" fmla="*/ 62 h 1803"/>
              <a:gd name="T56" fmla="*/ 1119 w 1372"/>
              <a:gd name="T57" fmla="*/ 826 h 1803"/>
              <a:gd name="T58" fmla="*/ 1366 w 1372"/>
              <a:gd name="T59" fmla="*/ 1691 h 1803"/>
              <a:gd name="T60" fmla="*/ 1344 w 1372"/>
              <a:gd name="T61" fmla="*/ 1768 h 1803"/>
              <a:gd name="T62" fmla="*/ 1270 w 1372"/>
              <a:gd name="T63" fmla="*/ 1802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72" h="1803">
                <a:moveTo>
                  <a:pt x="1270" y="1802"/>
                </a:moveTo>
                <a:lnTo>
                  <a:pt x="1270" y="1802"/>
                </a:lnTo>
                <a:cubicBezTo>
                  <a:pt x="1244" y="1802"/>
                  <a:pt x="1220" y="1791"/>
                  <a:pt x="1201" y="1772"/>
                </a:cubicBezTo>
                <a:lnTo>
                  <a:pt x="1201" y="1772"/>
                </a:lnTo>
                <a:cubicBezTo>
                  <a:pt x="1179" y="1749"/>
                  <a:pt x="1157" y="1726"/>
                  <a:pt x="1134" y="1705"/>
                </a:cubicBezTo>
                <a:lnTo>
                  <a:pt x="1134" y="1705"/>
                </a:lnTo>
                <a:cubicBezTo>
                  <a:pt x="1127" y="1697"/>
                  <a:pt x="1119" y="1691"/>
                  <a:pt x="1111" y="1683"/>
                </a:cubicBezTo>
                <a:lnTo>
                  <a:pt x="1107" y="1679"/>
                </a:lnTo>
                <a:lnTo>
                  <a:pt x="1107" y="1679"/>
                </a:lnTo>
                <a:cubicBezTo>
                  <a:pt x="1099" y="1672"/>
                  <a:pt x="1091" y="1665"/>
                  <a:pt x="1083" y="1658"/>
                </a:cubicBezTo>
                <a:lnTo>
                  <a:pt x="1080" y="1655"/>
                </a:lnTo>
                <a:lnTo>
                  <a:pt x="1080" y="1655"/>
                </a:lnTo>
                <a:cubicBezTo>
                  <a:pt x="1072" y="1648"/>
                  <a:pt x="1064" y="1641"/>
                  <a:pt x="1056" y="1634"/>
                </a:cubicBezTo>
                <a:lnTo>
                  <a:pt x="1053" y="1631"/>
                </a:lnTo>
                <a:lnTo>
                  <a:pt x="1053" y="1631"/>
                </a:lnTo>
                <a:cubicBezTo>
                  <a:pt x="1045" y="1624"/>
                  <a:pt x="1036" y="1617"/>
                  <a:pt x="1027" y="1609"/>
                </a:cubicBezTo>
                <a:lnTo>
                  <a:pt x="1022" y="1605"/>
                </a:lnTo>
                <a:lnTo>
                  <a:pt x="1022" y="1605"/>
                </a:lnTo>
                <a:cubicBezTo>
                  <a:pt x="1013" y="1598"/>
                  <a:pt x="1004" y="1591"/>
                  <a:pt x="995" y="1584"/>
                </a:cubicBezTo>
                <a:lnTo>
                  <a:pt x="991" y="1580"/>
                </a:lnTo>
                <a:lnTo>
                  <a:pt x="991" y="1580"/>
                </a:lnTo>
                <a:cubicBezTo>
                  <a:pt x="981" y="1572"/>
                  <a:pt x="972" y="1565"/>
                  <a:pt x="962" y="1557"/>
                </a:cubicBezTo>
                <a:lnTo>
                  <a:pt x="962" y="1557"/>
                </a:lnTo>
                <a:cubicBezTo>
                  <a:pt x="952" y="1549"/>
                  <a:pt x="942" y="1542"/>
                  <a:pt x="932" y="1535"/>
                </a:cubicBezTo>
                <a:lnTo>
                  <a:pt x="926" y="1531"/>
                </a:lnTo>
                <a:lnTo>
                  <a:pt x="926" y="1531"/>
                </a:lnTo>
                <a:cubicBezTo>
                  <a:pt x="916" y="1524"/>
                  <a:pt x="907" y="1516"/>
                  <a:pt x="896" y="1509"/>
                </a:cubicBezTo>
                <a:lnTo>
                  <a:pt x="891" y="1505"/>
                </a:lnTo>
                <a:lnTo>
                  <a:pt x="891" y="1505"/>
                </a:lnTo>
                <a:cubicBezTo>
                  <a:pt x="880" y="1498"/>
                  <a:pt x="869" y="1491"/>
                  <a:pt x="859" y="1483"/>
                </a:cubicBezTo>
                <a:lnTo>
                  <a:pt x="856" y="1481"/>
                </a:lnTo>
                <a:lnTo>
                  <a:pt x="856" y="1481"/>
                </a:lnTo>
                <a:cubicBezTo>
                  <a:pt x="845" y="1475"/>
                  <a:pt x="835" y="1468"/>
                  <a:pt x="824" y="1461"/>
                </a:cubicBezTo>
                <a:lnTo>
                  <a:pt x="820" y="1458"/>
                </a:lnTo>
                <a:lnTo>
                  <a:pt x="820" y="1458"/>
                </a:lnTo>
                <a:cubicBezTo>
                  <a:pt x="808" y="1451"/>
                  <a:pt x="797" y="1444"/>
                  <a:pt x="786" y="1437"/>
                </a:cubicBezTo>
                <a:lnTo>
                  <a:pt x="779" y="1433"/>
                </a:lnTo>
                <a:lnTo>
                  <a:pt x="779" y="1433"/>
                </a:lnTo>
                <a:cubicBezTo>
                  <a:pt x="768" y="1426"/>
                  <a:pt x="756" y="1419"/>
                  <a:pt x="744" y="1412"/>
                </a:cubicBezTo>
                <a:lnTo>
                  <a:pt x="740" y="1409"/>
                </a:lnTo>
                <a:lnTo>
                  <a:pt x="740" y="1409"/>
                </a:lnTo>
                <a:cubicBezTo>
                  <a:pt x="728" y="1403"/>
                  <a:pt x="716" y="1397"/>
                  <a:pt x="704" y="1390"/>
                </a:cubicBezTo>
                <a:lnTo>
                  <a:pt x="701" y="1388"/>
                </a:lnTo>
                <a:lnTo>
                  <a:pt x="701" y="1388"/>
                </a:lnTo>
                <a:cubicBezTo>
                  <a:pt x="688" y="1381"/>
                  <a:pt x="676" y="1375"/>
                  <a:pt x="663" y="1368"/>
                </a:cubicBezTo>
                <a:lnTo>
                  <a:pt x="656" y="1365"/>
                </a:lnTo>
                <a:lnTo>
                  <a:pt x="656" y="1365"/>
                </a:lnTo>
                <a:cubicBezTo>
                  <a:pt x="644" y="1358"/>
                  <a:pt x="631" y="1352"/>
                  <a:pt x="618" y="1346"/>
                </a:cubicBezTo>
                <a:lnTo>
                  <a:pt x="611" y="1342"/>
                </a:lnTo>
                <a:lnTo>
                  <a:pt x="611" y="1342"/>
                </a:lnTo>
                <a:cubicBezTo>
                  <a:pt x="598" y="1336"/>
                  <a:pt x="584" y="1330"/>
                  <a:pt x="570" y="1323"/>
                </a:cubicBezTo>
                <a:lnTo>
                  <a:pt x="570" y="1323"/>
                </a:lnTo>
                <a:cubicBezTo>
                  <a:pt x="412" y="1252"/>
                  <a:pt x="243" y="1201"/>
                  <a:pt x="70" y="1173"/>
                </a:cubicBezTo>
                <a:lnTo>
                  <a:pt x="0" y="1162"/>
                </a:lnTo>
                <a:lnTo>
                  <a:pt x="621" y="0"/>
                </a:lnTo>
                <a:lnTo>
                  <a:pt x="669" y="62"/>
                </a:lnTo>
                <a:lnTo>
                  <a:pt x="669" y="62"/>
                </a:lnTo>
                <a:cubicBezTo>
                  <a:pt x="851" y="297"/>
                  <a:pt x="1002" y="554"/>
                  <a:pt x="1119" y="826"/>
                </a:cubicBezTo>
                <a:lnTo>
                  <a:pt x="1119" y="826"/>
                </a:lnTo>
                <a:cubicBezTo>
                  <a:pt x="1238" y="1102"/>
                  <a:pt x="1321" y="1393"/>
                  <a:pt x="1366" y="1691"/>
                </a:cubicBezTo>
                <a:lnTo>
                  <a:pt x="1366" y="1691"/>
                </a:lnTo>
                <a:cubicBezTo>
                  <a:pt x="1371" y="1719"/>
                  <a:pt x="1363" y="1746"/>
                  <a:pt x="1344" y="1768"/>
                </a:cubicBezTo>
                <a:lnTo>
                  <a:pt x="1344" y="1768"/>
                </a:lnTo>
                <a:cubicBezTo>
                  <a:pt x="1326" y="1790"/>
                  <a:pt x="1299" y="1802"/>
                  <a:pt x="1270" y="18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9"/>
          <p:cNvSpPr>
            <a:spLocks noChangeArrowheads="1"/>
          </p:cNvSpPr>
          <p:nvPr/>
        </p:nvSpPr>
        <p:spPr bwMode="auto">
          <a:xfrm>
            <a:off x="6271095" y="8017947"/>
            <a:ext cx="1788168" cy="2317799"/>
          </a:xfrm>
          <a:custGeom>
            <a:avLst/>
            <a:gdLst>
              <a:gd name="T0" fmla="*/ 67 w 1502"/>
              <a:gd name="T1" fmla="*/ 1169 h 1947"/>
              <a:gd name="T2" fmla="*/ 141 w 1502"/>
              <a:gd name="T3" fmla="*/ 1317 h 1947"/>
              <a:gd name="T4" fmla="*/ 667 w 1502"/>
              <a:gd name="T5" fmla="*/ 1481 h 1947"/>
              <a:gd name="T6" fmla="*/ 674 w 1502"/>
              <a:gd name="T7" fmla="*/ 1485 h 1947"/>
              <a:gd name="T8" fmla="*/ 718 w 1502"/>
              <a:gd name="T9" fmla="*/ 1507 h 1947"/>
              <a:gd name="T10" fmla="*/ 755 w 1502"/>
              <a:gd name="T11" fmla="*/ 1526 h 1947"/>
              <a:gd name="T12" fmla="*/ 792 w 1502"/>
              <a:gd name="T13" fmla="*/ 1547 h 1947"/>
              <a:gd name="T14" fmla="*/ 797 w 1502"/>
              <a:gd name="T15" fmla="*/ 1549 h 1947"/>
              <a:gd name="T16" fmla="*/ 837 w 1502"/>
              <a:gd name="T17" fmla="*/ 1573 h 1947"/>
              <a:gd name="T18" fmla="*/ 874 w 1502"/>
              <a:gd name="T19" fmla="*/ 1596 h 1947"/>
              <a:gd name="T20" fmla="*/ 907 w 1502"/>
              <a:gd name="T21" fmla="*/ 1618 h 1947"/>
              <a:gd name="T22" fmla="*/ 939 w 1502"/>
              <a:gd name="T23" fmla="*/ 1640 h 1947"/>
              <a:gd name="T24" fmla="*/ 945 w 1502"/>
              <a:gd name="T25" fmla="*/ 1644 h 1947"/>
              <a:gd name="T26" fmla="*/ 980 w 1502"/>
              <a:gd name="T27" fmla="*/ 1669 h 1947"/>
              <a:gd name="T28" fmla="*/ 1009 w 1502"/>
              <a:gd name="T29" fmla="*/ 1691 h 1947"/>
              <a:gd name="T30" fmla="*/ 1039 w 1502"/>
              <a:gd name="T31" fmla="*/ 1715 h 1947"/>
              <a:gd name="T32" fmla="*/ 1068 w 1502"/>
              <a:gd name="T33" fmla="*/ 1737 h 1947"/>
              <a:gd name="T34" fmla="*/ 1073 w 1502"/>
              <a:gd name="T35" fmla="*/ 1741 h 1947"/>
              <a:gd name="T36" fmla="*/ 1101 w 1502"/>
              <a:gd name="T37" fmla="*/ 1765 h 1947"/>
              <a:gd name="T38" fmla="*/ 1126 w 1502"/>
              <a:gd name="T39" fmla="*/ 1787 h 1947"/>
              <a:gd name="T40" fmla="*/ 1150 w 1502"/>
              <a:gd name="T41" fmla="*/ 1809 h 1947"/>
              <a:gd name="T42" fmla="*/ 1176 w 1502"/>
              <a:gd name="T43" fmla="*/ 1834 h 1947"/>
              <a:gd name="T44" fmla="*/ 1242 w 1502"/>
              <a:gd name="T45" fmla="*/ 1900 h 1947"/>
              <a:gd name="T46" fmla="*/ 1461 w 1502"/>
              <a:gd name="T47" fmla="*/ 1894 h 1947"/>
              <a:gd name="T48" fmla="*/ 1495 w 1502"/>
              <a:gd name="T49" fmla="*/ 1776 h 1947"/>
              <a:gd name="T50" fmla="*/ 788 w 1502"/>
              <a:gd name="T51" fmla="*/ 124 h 1947"/>
              <a:gd name="T52" fmla="*/ 707 w 1502"/>
              <a:gd name="T53" fmla="*/ 186 h 1947"/>
              <a:gd name="T54" fmla="*/ 1394 w 1502"/>
              <a:gd name="T55" fmla="*/ 1791 h 1947"/>
              <a:gd name="T56" fmla="*/ 1348 w 1502"/>
              <a:gd name="T57" fmla="*/ 1844 h 1947"/>
              <a:gd name="T58" fmla="*/ 1247 w 1502"/>
              <a:gd name="T59" fmla="*/ 1761 h 1947"/>
              <a:gd name="T60" fmla="*/ 1224 w 1502"/>
              <a:gd name="T61" fmla="*/ 1739 h 1947"/>
              <a:gd name="T62" fmla="*/ 1195 w 1502"/>
              <a:gd name="T63" fmla="*/ 1713 h 1947"/>
              <a:gd name="T64" fmla="*/ 1192 w 1502"/>
              <a:gd name="T65" fmla="*/ 1710 h 1947"/>
              <a:gd name="T66" fmla="*/ 1164 w 1502"/>
              <a:gd name="T67" fmla="*/ 1686 h 1947"/>
              <a:gd name="T68" fmla="*/ 1138 w 1502"/>
              <a:gd name="T69" fmla="*/ 1663 h 1947"/>
              <a:gd name="T70" fmla="*/ 1105 w 1502"/>
              <a:gd name="T71" fmla="*/ 1637 h 1947"/>
              <a:gd name="T72" fmla="*/ 1100 w 1502"/>
              <a:gd name="T73" fmla="*/ 1633 h 1947"/>
              <a:gd name="T74" fmla="*/ 1071 w 1502"/>
              <a:gd name="T75" fmla="*/ 1609 h 1947"/>
              <a:gd name="T76" fmla="*/ 1039 w 1502"/>
              <a:gd name="T77" fmla="*/ 1587 h 1947"/>
              <a:gd name="T78" fmla="*/ 1003 w 1502"/>
              <a:gd name="T79" fmla="*/ 1561 h 1947"/>
              <a:gd name="T80" fmla="*/ 997 w 1502"/>
              <a:gd name="T81" fmla="*/ 1556 h 1947"/>
              <a:gd name="T82" fmla="*/ 963 w 1502"/>
              <a:gd name="T83" fmla="*/ 1532 h 1947"/>
              <a:gd name="T84" fmla="*/ 929 w 1502"/>
              <a:gd name="T85" fmla="*/ 1511 h 1947"/>
              <a:gd name="T86" fmla="*/ 890 w 1502"/>
              <a:gd name="T87" fmla="*/ 1486 h 1947"/>
              <a:gd name="T88" fmla="*/ 884 w 1502"/>
              <a:gd name="T89" fmla="*/ 1482 h 1947"/>
              <a:gd name="T90" fmla="*/ 843 w 1502"/>
              <a:gd name="T91" fmla="*/ 1458 h 1947"/>
              <a:gd name="T92" fmla="*/ 807 w 1502"/>
              <a:gd name="T93" fmla="*/ 1438 h 1947"/>
              <a:gd name="T94" fmla="*/ 764 w 1502"/>
              <a:gd name="T95" fmla="*/ 1416 h 1947"/>
              <a:gd name="T96" fmla="*/ 757 w 1502"/>
              <a:gd name="T97" fmla="*/ 1412 h 1947"/>
              <a:gd name="T98" fmla="*/ 711 w 1502"/>
              <a:gd name="T99" fmla="*/ 1389 h 1947"/>
              <a:gd name="T100" fmla="*/ 669 w 1502"/>
              <a:gd name="T101" fmla="*/ 137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02" h="1947">
                <a:moveTo>
                  <a:pt x="692" y="0"/>
                </a:moveTo>
                <a:lnTo>
                  <a:pt x="617" y="139"/>
                </a:lnTo>
                <a:lnTo>
                  <a:pt x="67" y="1169"/>
                </a:lnTo>
                <a:lnTo>
                  <a:pt x="0" y="1294"/>
                </a:lnTo>
                <a:lnTo>
                  <a:pt x="141" y="1317"/>
                </a:lnTo>
                <a:lnTo>
                  <a:pt x="141" y="1317"/>
                </a:lnTo>
                <a:cubicBezTo>
                  <a:pt x="309" y="1344"/>
                  <a:pt x="473" y="1394"/>
                  <a:pt x="627" y="1463"/>
                </a:cubicBezTo>
                <a:lnTo>
                  <a:pt x="627" y="1463"/>
                </a:lnTo>
                <a:cubicBezTo>
                  <a:pt x="640" y="1468"/>
                  <a:pt x="652" y="1474"/>
                  <a:pt x="667" y="1481"/>
                </a:cubicBezTo>
                <a:lnTo>
                  <a:pt x="670" y="1483"/>
                </a:lnTo>
                <a:lnTo>
                  <a:pt x="674" y="1485"/>
                </a:lnTo>
                <a:lnTo>
                  <a:pt x="674" y="1485"/>
                </a:lnTo>
                <a:cubicBezTo>
                  <a:pt x="686" y="1490"/>
                  <a:pt x="698" y="1497"/>
                  <a:pt x="711" y="1503"/>
                </a:cubicBezTo>
                <a:lnTo>
                  <a:pt x="716" y="1505"/>
                </a:lnTo>
                <a:lnTo>
                  <a:pt x="718" y="1507"/>
                </a:lnTo>
                <a:lnTo>
                  <a:pt x="718" y="1507"/>
                </a:lnTo>
                <a:cubicBezTo>
                  <a:pt x="731" y="1513"/>
                  <a:pt x="744" y="1520"/>
                  <a:pt x="755" y="1526"/>
                </a:cubicBezTo>
                <a:lnTo>
                  <a:pt x="755" y="1526"/>
                </a:lnTo>
                <a:lnTo>
                  <a:pt x="758" y="1527"/>
                </a:lnTo>
                <a:lnTo>
                  <a:pt x="758" y="1527"/>
                </a:lnTo>
                <a:cubicBezTo>
                  <a:pt x="769" y="1533"/>
                  <a:pt x="780" y="1540"/>
                  <a:pt x="792" y="1547"/>
                </a:cubicBezTo>
                <a:lnTo>
                  <a:pt x="794" y="1548"/>
                </a:lnTo>
                <a:lnTo>
                  <a:pt x="797" y="1549"/>
                </a:lnTo>
                <a:lnTo>
                  <a:pt x="797" y="1549"/>
                </a:lnTo>
                <a:cubicBezTo>
                  <a:pt x="808" y="1556"/>
                  <a:pt x="819" y="1562"/>
                  <a:pt x="831" y="1570"/>
                </a:cubicBezTo>
                <a:lnTo>
                  <a:pt x="837" y="1573"/>
                </a:lnTo>
                <a:lnTo>
                  <a:pt x="837" y="1573"/>
                </a:lnTo>
                <a:cubicBezTo>
                  <a:pt x="849" y="1581"/>
                  <a:pt x="860" y="1587"/>
                  <a:pt x="870" y="1594"/>
                </a:cubicBezTo>
                <a:lnTo>
                  <a:pt x="872" y="1595"/>
                </a:lnTo>
                <a:lnTo>
                  <a:pt x="874" y="1596"/>
                </a:lnTo>
                <a:lnTo>
                  <a:pt x="874" y="1596"/>
                </a:lnTo>
                <a:cubicBezTo>
                  <a:pt x="885" y="1604"/>
                  <a:pt x="896" y="1611"/>
                  <a:pt x="906" y="1617"/>
                </a:cubicBezTo>
                <a:lnTo>
                  <a:pt x="907" y="1618"/>
                </a:lnTo>
                <a:lnTo>
                  <a:pt x="908" y="1619"/>
                </a:lnTo>
                <a:lnTo>
                  <a:pt x="908" y="1619"/>
                </a:lnTo>
                <a:cubicBezTo>
                  <a:pt x="918" y="1625"/>
                  <a:pt x="928" y="1632"/>
                  <a:pt x="939" y="1640"/>
                </a:cubicBezTo>
                <a:lnTo>
                  <a:pt x="941" y="1641"/>
                </a:lnTo>
                <a:lnTo>
                  <a:pt x="945" y="1644"/>
                </a:lnTo>
                <a:lnTo>
                  <a:pt x="945" y="1644"/>
                </a:lnTo>
                <a:cubicBezTo>
                  <a:pt x="955" y="1651"/>
                  <a:pt x="965" y="1658"/>
                  <a:pt x="974" y="1665"/>
                </a:cubicBezTo>
                <a:lnTo>
                  <a:pt x="978" y="1667"/>
                </a:lnTo>
                <a:lnTo>
                  <a:pt x="980" y="1669"/>
                </a:lnTo>
                <a:lnTo>
                  <a:pt x="980" y="1669"/>
                </a:lnTo>
                <a:cubicBezTo>
                  <a:pt x="990" y="1677"/>
                  <a:pt x="1000" y="1684"/>
                  <a:pt x="1008" y="1690"/>
                </a:cubicBezTo>
                <a:lnTo>
                  <a:pt x="1009" y="1691"/>
                </a:lnTo>
                <a:lnTo>
                  <a:pt x="1009" y="1691"/>
                </a:lnTo>
                <a:cubicBezTo>
                  <a:pt x="1019" y="1698"/>
                  <a:pt x="1028" y="1705"/>
                  <a:pt x="1037" y="1713"/>
                </a:cubicBezTo>
                <a:lnTo>
                  <a:pt x="1039" y="1715"/>
                </a:lnTo>
                <a:lnTo>
                  <a:pt x="1041" y="1716"/>
                </a:lnTo>
                <a:lnTo>
                  <a:pt x="1041" y="1716"/>
                </a:lnTo>
                <a:cubicBezTo>
                  <a:pt x="1050" y="1723"/>
                  <a:pt x="1059" y="1730"/>
                  <a:pt x="1068" y="1737"/>
                </a:cubicBezTo>
                <a:lnTo>
                  <a:pt x="1072" y="1741"/>
                </a:lnTo>
                <a:lnTo>
                  <a:pt x="1073" y="1741"/>
                </a:lnTo>
                <a:lnTo>
                  <a:pt x="1073" y="1741"/>
                </a:lnTo>
                <a:cubicBezTo>
                  <a:pt x="1081" y="1749"/>
                  <a:pt x="1090" y="1756"/>
                  <a:pt x="1098" y="1763"/>
                </a:cubicBezTo>
                <a:lnTo>
                  <a:pt x="1099" y="1763"/>
                </a:lnTo>
                <a:lnTo>
                  <a:pt x="1101" y="1765"/>
                </a:lnTo>
                <a:lnTo>
                  <a:pt x="1101" y="1765"/>
                </a:lnTo>
                <a:cubicBezTo>
                  <a:pt x="1109" y="1772"/>
                  <a:pt x="1117" y="1779"/>
                  <a:pt x="1124" y="1785"/>
                </a:cubicBezTo>
                <a:lnTo>
                  <a:pt x="1126" y="1787"/>
                </a:lnTo>
                <a:lnTo>
                  <a:pt x="1127" y="1789"/>
                </a:lnTo>
                <a:lnTo>
                  <a:pt x="1127" y="1789"/>
                </a:lnTo>
                <a:cubicBezTo>
                  <a:pt x="1135" y="1796"/>
                  <a:pt x="1143" y="1803"/>
                  <a:pt x="1150" y="1809"/>
                </a:cubicBezTo>
                <a:lnTo>
                  <a:pt x="1154" y="1814"/>
                </a:lnTo>
                <a:lnTo>
                  <a:pt x="1154" y="1814"/>
                </a:lnTo>
                <a:cubicBezTo>
                  <a:pt x="1163" y="1820"/>
                  <a:pt x="1170" y="1828"/>
                  <a:pt x="1176" y="1834"/>
                </a:cubicBezTo>
                <a:lnTo>
                  <a:pt x="1176" y="1834"/>
                </a:lnTo>
                <a:cubicBezTo>
                  <a:pt x="1199" y="1856"/>
                  <a:pt x="1221" y="1878"/>
                  <a:pt x="1242" y="1900"/>
                </a:cubicBezTo>
                <a:lnTo>
                  <a:pt x="1242" y="1900"/>
                </a:lnTo>
                <a:cubicBezTo>
                  <a:pt x="1271" y="1929"/>
                  <a:pt x="1308" y="1946"/>
                  <a:pt x="1348" y="1946"/>
                </a:cubicBezTo>
                <a:lnTo>
                  <a:pt x="1348" y="1946"/>
                </a:lnTo>
                <a:cubicBezTo>
                  <a:pt x="1392" y="1946"/>
                  <a:pt x="1433" y="1927"/>
                  <a:pt x="1461" y="1894"/>
                </a:cubicBezTo>
                <a:lnTo>
                  <a:pt x="1461" y="1894"/>
                </a:lnTo>
                <a:cubicBezTo>
                  <a:pt x="1489" y="1862"/>
                  <a:pt x="1501" y="1819"/>
                  <a:pt x="1495" y="1776"/>
                </a:cubicBezTo>
                <a:lnTo>
                  <a:pt x="1495" y="1776"/>
                </a:lnTo>
                <a:cubicBezTo>
                  <a:pt x="1449" y="1474"/>
                  <a:pt x="1365" y="1179"/>
                  <a:pt x="1244" y="899"/>
                </a:cubicBezTo>
                <a:lnTo>
                  <a:pt x="1244" y="899"/>
                </a:lnTo>
                <a:cubicBezTo>
                  <a:pt x="1126" y="624"/>
                  <a:pt x="972" y="362"/>
                  <a:pt x="788" y="124"/>
                </a:cubicBezTo>
                <a:lnTo>
                  <a:pt x="692" y="0"/>
                </a:lnTo>
                <a:close/>
                <a:moveTo>
                  <a:pt x="707" y="186"/>
                </a:moveTo>
                <a:lnTo>
                  <a:pt x="707" y="186"/>
                </a:lnTo>
                <a:cubicBezTo>
                  <a:pt x="847" y="368"/>
                  <a:pt x="1013" y="619"/>
                  <a:pt x="1151" y="940"/>
                </a:cubicBezTo>
                <a:lnTo>
                  <a:pt x="1151" y="940"/>
                </a:lnTo>
                <a:cubicBezTo>
                  <a:pt x="1289" y="1260"/>
                  <a:pt x="1358" y="1555"/>
                  <a:pt x="1394" y="1791"/>
                </a:cubicBezTo>
                <a:lnTo>
                  <a:pt x="1394" y="1791"/>
                </a:lnTo>
                <a:cubicBezTo>
                  <a:pt x="1399" y="1821"/>
                  <a:pt x="1374" y="1844"/>
                  <a:pt x="1348" y="1844"/>
                </a:cubicBezTo>
                <a:lnTo>
                  <a:pt x="1348" y="1844"/>
                </a:lnTo>
                <a:cubicBezTo>
                  <a:pt x="1337" y="1844"/>
                  <a:pt x="1326" y="1839"/>
                  <a:pt x="1316" y="1830"/>
                </a:cubicBezTo>
                <a:lnTo>
                  <a:pt x="1316" y="1830"/>
                </a:lnTo>
                <a:cubicBezTo>
                  <a:pt x="1295" y="1808"/>
                  <a:pt x="1272" y="1784"/>
                  <a:pt x="1247" y="1761"/>
                </a:cubicBezTo>
                <a:lnTo>
                  <a:pt x="1247" y="1761"/>
                </a:lnTo>
                <a:cubicBezTo>
                  <a:pt x="1239" y="1754"/>
                  <a:pt x="1232" y="1746"/>
                  <a:pt x="1224" y="1739"/>
                </a:cubicBezTo>
                <a:lnTo>
                  <a:pt x="1224" y="1739"/>
                </a:lnTo>
                <a:cubicBezTo>
                  <a:pt x="1222" y="1738"/>
                  <a:pt x="1221" y="1736"/>
                  <a:pt x="1219" y="1735"/>
                </a:cubicBezTo>
                <a:lnTo>
                  <a:pt x="1219" y="1735"/>
                </a:lnTo>
                <a:cubicBezTo>
                  <a:pt x="1211" y="1727"/>
                  <a:pt x="1204" y="1720"/>
                  <a:pt x="1195" y="1713"/>
                </a:cubicBezTo>
                <a:lnTo>
                  <a:pt x="1195" y="1713"/>
                </a:lnTo>
                <a:cubicBezTo>
                  <a:pt x="1194" y="1711"/>
                  <a:pt x="1193" y="1711"/>
                  <a:pt x="1192" y="1710"/>
                </a:cubicBezTo>
                <a:lnTo>
                  <a:pt x="1192" y="1710"/>
                </a:lnTo>
                <a:cubicBezTo>
                  <a:pt x="1184" y="1702"/>
                  <a:pt x="1175" y="1695"/>
                  <a:pt x="1167" y="1688"/>
                </a:cubicBezTo>
                <a:lnTo>
                  <a:pt x="1167" y="1688"/>
                </a:lnTo>
                <a:cubicBezTo>
                  <a:pt x="1166" y="1687"/>
                  <a:pt x="1165" y="1687"/>
                  <a:pt x="1164" y="1686"/>
                </a:cubicBezTo>
                <a:lnTo>
                  <a:pt x="1164" y="1686"/>
                </a:lnTo>
                <a:cubicBezTo>
                  <a:pt x="1156" y="1678"/>
                  <a:pt x="1147" y="1671"/>
                  <a:pt x="1138" y="1663"/>
                </a:cubicBezTo>
                <a:lnTo>
                  <a:pt x="1138" y="1663"/>
                </a:lnTo>
                <a:cubicBezTo>
                  <a:pt x="1136" y="1662"/>
                  <a:pt x="1134" y="1660"/>
                  <a:pt x="1133" y="1659"/>
                </a:cubicBezTo>
                <a:lnTo>
                  <a:pt x="1133" y="1659"/>
                </a:lnTo>
                <a:cubicBezTo>
                  <a:pt x="1123" y="1652"/>
                  <a:pt x="1115" y="1644"/>
                  <a:pt x="1105" y="1637"/>
                </a:cubicBezTo>
                <a:lnTo>
                  <a:pt x="1105" y="1637"/>
                </a:lnTo>
                <a:cubicBezTo>
                  <a:pt x="1104" y="1635"/>
                  <a:pt x="1102" y="1634"/>
                  <a:pt x="1100" y="1633"/>
                </a:cubicBezTo>
                <a:lnTo>
                  <a:pt x="1100" y="1633"/>
                </a:lnTo>
                <a:cubicBezTo>
                  <a:pt x="1091" y="1625"/>
                  <a:pt x="1081" y="1617"/>
                  <a:pt x="1071" y="1610"/>
                </a:cubicBezTo>
                <a:lnTo>
                  <a:pt x="1071" y="1610"/>
                </a:lnTo>
                <a:lnTo>
                  <a:pt x="1071" y="1609"/>
                </a:lnTo>
                <a:lnTo>
                  <a:pt x="1071" y="1609"/>
                </a:lnTo>
                <a:cubicBezTo>
                  <a:pt x="1060" y="1602"/>
                  <a:pt x="1050" y="1594"/>
                  <a:pt x="1039" y="1587"/>
                </a:cubicBezTo>
                <a:lnTo>
                  <a:pt x="1039" y="1587"/>
                </a:lnTo>
                <a:cubicBezTo>
                  <a:pt x="1038" y="1585"/>
                  <a:pt x="1037" y="1584"/>
                  <a:pt x="1035" y="1583"/>
                </a:cubicBezTo>
                <a:lnTo>
                  <a:pt x="1035" y="1583"/>
                </a:lnTo>
                <a:cubicBezTo>
                  <a:pt x="1024" y="1575"/>
                  <a:pt x="1014" y="1568"/>
                  <a:pt x="1003" y="1561"/>
                </a:cubicBezTo>
                <a:lnTo>
                  <a:pt x="1003" y="1561"/>
                </a:lnTo>
                <a:cubicBezTo>
                  <a:pt x="1002" y="1559"/>
                  <a:pt x="1000" y="1558"/>
                  <a:pt x="997" y="1556"/>
                </a:cubicBezTo>
                <a:lnTo>
                  <a:pt x="997" y="1556"/>
                </a:lnTo>
                <a:cubicBezTo>
                  <a:pt x="987" y="1549"/>
                  <a:pt x="976" y="1542"/>
                  <a:pt x="965" y="1534"/>
                </a:cubicBezTo>
                <a:lnTo>
                  <a:pt x="965" y="1534"/>
                </a:lnTo>
                <a:cubicBezTo>
                  <a:pt x="964" y="1533"/>
                  <a:pt x="963" y="1533"/>
                  <a:pt x="963" y="1532"/>
                </a:cubicBezTo>
                <a:lnTo>
                  <a:pt x="963" y="1532"/>
                </a:lnTo>
                <a:cubicBezTo>
                  <a:pt x="952" y="1525"/>
                  <a:pt x="940" y="1518"/>
                  <a:pt x="929" y="1511"/>
                </a:cubicBezTo>
                <a:lnTo>
                  <a:pt x="929" y="1511"/>
                </a:lnTo>
                <a:cubicBezTo>
                  <a:pt x="928" y="1510"/>
                  <a:pt x="926" y="1509"/>
                  <a:pt x="924" y="1508"/>
                </a:cubicBezTo>
                <a:lnTo>
                  <a:pt x="924" y="1508"/>
                </a:lnTo>
                <a:cubicBezTo>
                  <a:pt x="913" y="1500"/>
                  <a:pt x="902" y="1493"/>
                  <a:pt x="890" y="1486"/>
                </a:cubicBezTo>
                <a:lnTo>
                  <a:pt x="890" y="1486"/>
                </a:lnTo>
                <a:cubicBezTo>
                  <a:pt x="888" y="1485"/>
                  <a:pt x="885" y="1483"/>
                  <a:pt x="884" y="1482"/>
                </a:cubicBezTo>
                <a:lnTo>
                  <a:pt x="884" y="1482"/>
                </a:lnTo>
                <a:cubicBezTo>
                  <a:pt x="871" y="1475"/>
                  <a:pt x="860" y="1468"/>
                  <a:pt x="848" y="1461"/>
                </a:cubicBezTo>
                <a:lnTo>
                  <a:pt x="848" y="1461"/>
                </a:lnTo>
                <a:cubicBezTo>
                  <a:pt x="846" y="1460"/>
                  <a:pt x="844" y="1459"/>
                  <a:pt x="843" y="1458"/>
                </a:cubicBezTo>
                <a:lnTo>
                  <a:pt x="843" y="1458"/>
                </a:lnTo>
                <a:cubicBezTo>
                  <a:pt x="830" y="1452"/>
                  <a:pt x="819" y="1445"/>
                  <a:pt x="807" y="1438"/>
                </a:cubicBezTo>
                <a:lnTo>
                  <a:pt x="807" y="1438"/>
                </a:lnTo>
                <a:cubicBezTo>
                  <a:pt x="805" y="1438"/>
                  <a:pt x="804" y="1437"/>
                  <a:pt x="803" y="1436"/>
                </a:cubicBezTo>
                <a:lnTo>
                  <a:pt x="803" y="1436"/>
                </a:lnTo>
                <a:cubicBezTo>
                  <a:pt x="791" y="1430"/>
                  <a:pt x="778" y="1423"/>
                  <a:pt x="764" y="1416"/>
                </a:cubicBezTo>
                <a:lnTo>
                  <a:pt x="764" y="1416"/>
                </a:lnTo>
                <a:cubicBezTo>
                  <a:pt x="762" y="1415"/>
                  <a:pt x="759" y="1413"/>
                  <a:pt x="757" y="1412"/>
                </a:cubicBezTo>
                <a:lnTo>
                  <a:pt x="757" y="1412"/>
                </a:lnTo>
                <a:cubicBezTo>
                  <a:pt x="744" y="1406"/>
                  <a:pt x="731" y="1399"/>
                  <a:pt x="718" y="1393"/>
                </a:cubicBezTo>
                <a:lnTo>
                  <a:pt x="718" y="1393"/>
                </a:lnTo>
                <a:cubicBezTo>
                  <a:pt x="716" y="1392"/>
                  <a:pt x="714" y="1390"/>
                  <a:pt x="711" y="1389"/>
                </a:cubicBezTo>
                <a:lnTo>
                  <a:pt x="711" y="1389"/>
                </a:lnTo>
                <a:cubicBezTo>
                  <a:pt x="697" y="1383"/>
                  <a:pt x="683" y="1376"/>
                  <a:pt x="669" y="1370"/>
                </a:cubicBezTo>
                <a:lnTo>
                  <a:pt x="669" y="1370"/>
                </a:lnTo>
                <a:cubicBezTo>
                  <a:pt x="477" y="1284"/>
                  <a:pt x="299" y="1239"/>
                  <a:pt x="157" y="1216"/>
                </a:cubicBezTo>
                <a:lnTo>
                  <a:pt x="707" y="1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0"/>
          <p:cNvSpPr>
            <a:spLocks noChangeArrowheads="1"/>
          </p:cNvSpPr>
          <p:nvPr/>
        </p:nvSpPr>
        <p:spPr bwMode="auto">
          <a:xfrm>
            <a:off x="4577320" y="8128070"/>
            <a:ext cx="1630848" cy="2144749"/>
          </a:xfrm>
          <a:custGeom>
            <a:avLst/>
            <a:gdLst>
              <a:gd name="T0" fmla="*/ 101 w 1372"/>
              <a:gd name="T1" fmla="*/ 1802 h 1803"/>
              <a:gd name="T2" fmla="*/ 27 w 1372"/>
              <a:gd name="T3" fmla="*/ 1768 h 1803"/>
              <a:gd name="T4" fmla="*/ 4 w 1372"/>
              <a:gd name="T5" fmla="*/ 1691 h 1803"/>
              <a:gd name="T6" fmla="*/ 251 w 1372"/>
              <a:gd name="T7" fmla="*/ 826 h 1803"/>
              <a:gd name="T8" fmla="*/ 749 w 1372"/>
              <a:gd name="T9" fmla="*/ 0 h 1803"/>
              <a:gd name="T10" fmla="*/ 1300 w 1372"/>
              <a:gd name="T11" fmla="*/ 1173 h 1803"/>
              <a:gd name="T12" fmla="*/ 801 w 1372"/>
              <a:gd name="T13" fmla="*/ 1323 h 1803"/>
              <a:gd name="T14" fmla="*/ 760 w 1372"/>
              <a:gd name="T15" fmla="*/ 1343 h 1803"/>
              <a:gd name="T16" fmla="*/ 753 w 1372"/>
              <a:gd name="T17" fmla="*/ 1346 h 1803"/>
              <a:gd name="T18" fmla="*/ 708 w 1372"/>
              <a:gd name="T19" fmla="*/ 1368 h 1803"/>
              <a:gd name="T20" fmla="*/ 670 w 1372"/>
              <a:gd name="T21" fmla="*/ 1388 h 1803"/>
              <a:gd name="T22" fmla="*/ 667 w 1372"/>
              <a:gd name="T23" fmla="*/ 1390 h 1803"/>
              <a:gd name="T24" fmla="*/ 626 w 1372"/>
              <a:gd name="T25" fmla="*/ 1412 h 1803"/>
              <a:gd name="T26" fmla="*/ 591 w 1372"/>
              <a:gd name="T27" fmla="*/ 1433 h 1803"/>
              <a:gd name="T28" fmla="*/ 585 w 1372"/>
              <a:gd name="T29" fmla="*/ 1437 h 1803"/>
              <a:gd name="T30" fmla="*/ 546 w 1372"/>
              <a:gd name="T31" fmla="*/ 1461 h 1803"/>
              <a:gd name="T32" fmla="*/ 515 w 1372"/>
              <a:gd name="T33" fmla="*/ 1481 h 1803"/>
              <a:gd name="T34" fmla="*/ 512 w 1372"/>
              <a:gd name="T35" fmla="*/ 1483 h 1803"/>
              <a:gd name="T36" fmla="*/ 474 w 1372"/>
              <a:gd name="T37" fmla="*/ 1509 h 1803"/>
              <a:gd name="T38" fmla="*/ 444 w 1372"/>
              <a:gd name="T39" fmla="*/ 1531 h 1803"/>
              <a:gd name="T40" fmla="*/ 439 w 1372"/>
              <a:gd name="T41" fmla="*/ 1535 h 1803"/>
              <a:gd name="T42" fmla="*/ 408 w 1372"/>
              <a:gd name="T43" fmla="*/ 1558 h 1803"/>
              <a:gd name="T44" fmla="*/ 380 w 1372"/>
              <a:gd name="T45" fmla="*/ 1580 h 1803"/>
              <a:gd name="T46" fmla="*/ 375 w 1372"/>
              <a:gd name="T47" fmla="*/ 1584 h 1803"/>
              <a:gd name="T48" fmla="*/ 343 w 1372"/>
              <a:gd name="T49" fmla="*/ 1609 h 1803"/>
              <a:gd name="T50" fmla="*/ 318 w 1372"/>
              <a:gd name="T51" fmla="*/ 1631 h 1803"/>
              <a:gd name="T52" fmla="*/ 315 w 1372"/>
              <a:gd name="T53" fmla="*/ 1634 h 1803"/>
              <a:gd name="T54" fmla="*/ 287 w 1372"/>
              <a:gd name="T55" fmla="*/ 1658 h 1803"/>
              <a:gd name="T56" fmla="*/ 264 w 1372"/>
              <a:gd name="T57" fmla="*/ 1679 h 1803"/>
              <a:gd name="T58" fmla="*/ 259 w 1372"/>
              <a:gd name="T59" fmla="*/ 1683 h 1803"/>
              <a:gd name="T60" fmla="*/ 237 w 1372"/>
              <a:gd name="T61" fmla="*/ 1705 h 1803"/>
              <a:gd name="T62" fmla="*/ 170 w 1372"/>
              <a:gd name="T63" fmla="*/ 1772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72" h="1803">
                <a:moveTo>
                  <a:pt x="101" y="1802"/>
                </a:moveTo>
                <a:lnTo>
                  <a:pt x="101" y="1802"/>
                </a:lnTo>
                <a:cubicBezTo>
                  <a:pt x="72" y="1802"/>
                  <a:pt x="45" y="1790"/>
                  <a:pt x="27" y="1768"/>
                </a:cubicBezTo>
                <a:lnTo>
                  <a:pt x="27" y="1768"/>
                </a:lnTo>
                <a:cubicBezTo>
                  <a:pt x="8" y="1746"/>
                  <a:pt x="0" y="1719"/>
                  <a:pt x="4" y="1691"/>
                </a:cubicBezTo>
                <a:lnTo>
                  <a:pt x="4" y="1691"/>
                </a:lnTo>
                <a:cubicBezTo>
                  <a:pt x="50" y="1393"/>
                  <a:pt x="133" y="1102"/>
                  <a:pt x="251" y="826"/>
                </a:cubicBezTo>
                <a:lnTo>
                  <a:pt x="251" y="826"/>
                </a:lnTo>
                <a:cubicBezTo>
                  <a:pt x="368" y="554"/>
                  <a:pt x="519" y="297"/>
                  <a:pt x="702" y="62"/>
                </a:cubicBezTo>
                <a:lnTo>
                  <a:pt x="749" y="0"/>
                </a:lnTo>
                <a:lnTo>
                  <a:pt x="1371" y="1162"/>
                </a:lnTo>
                <a:lnTo>
                  <a:pt x="1300" y="1173"/>
                </a:lnTo>
                <a:lnTo>
                  <a:pt x="1300" y="1173"/>
                </a:lnTo>
                <a:cubicBezTo>
                  <a:pt x="1127" y="1201"/>
                  <a:pt x="959" y="1252"/>
                  <a:pt x="801" y="1323"/>
                </a:cubicBezTo>
                <a:lnTo>
                  <a:pt x="801" y="1323"/>
                </a:lnTo>
                <a:cubicBezTo>
                  <a:pt x="787" y="1330"/>
                  <a:pt x="773" y="1336"/>
                  <a:pt x="760" y="1343"/>
                </a:cubicBezTo>
                <a:lnTo>
                  <a:pt x="753" y="1346"/>
                </a:lnTo>
                <a:lnTo>
                  <a:pt x="753" y="1346"/>
                </a:lnTo>
                <a:cubicBezTo>
                  <a:pt x="740" y="1352"/>
                  <a:pt x="727" y="1358"/>
                  <a:pt x="715" y="1365"/>
                </a:cubicBezTo>
                <a:lnTo>
                  <a:pt x="708" y="1368"/>
                </a:lnTo>
                <a:lnTo>
                  <a:pt x="708" y="1368"/>
                </a:lnTo>
                <a:cubicBezTo>
                  <a:pt x="695" y="1375"/>
                  <a:pt x="682" y="1381"/>
                  <a:pt x="670" y="1388"/>
                </a:cubicBezTo>
                <a:lnTo>
                  <a:pt x="667" y="1390"/>
                </a:lnTo>
                <a:lnTo>
                  <a:pt x="667" y="1390"/>
                </a:lnTo>
                <a:cubicBezTo>
                  <a:pt x="654" y="1397"/>
                  <a:pt x="643" y="1403"/>
                  <a:pt x="631" y="1409"/>
                </a:cubicBezTo>
                <a:lnTo>
                  <a:pt x="626" y="1412"/>
                </a:lnTo>
                <a:lnTo>
                  <a:pt x="626" y="1412"/>
                </a:lnTo>
                <a:cubicBezTo>
                  <a:pt x="615" y="1419"/>
                  <a:pt x="603" y="1426"/>
                  <a:pt x="591" y="1433"/>
                </a:cubicBezTo>
                <a:lnTo>
                  <a:pt x="585" y="1437"/>
                </a:lnTo>
                <a:lnTo>
                  <a:pt x="585" y="1437"/>
                </a:lnTo>
                <a:cubicBezTo>
                  <a:pt x="574" y="1444"/>
                  <a:pt x="562" y="1451"/>
                  <a:pt x="551" y="1458"/>
                </a:cubicBezTo>
                <a:lnTo>
                  <a:pt x="546" y="1461"/>
                </a:lnTo>
                <a:lnTo>
                  <a:pt x="546" y="1461"/>
                </a:lnTo>
                <a:cubicBezTo>
                  <a:pt x="536" y="1468"/>
                  <a:pt x="526" y="1475"/>
                  <a:pt x="515" y="1481"/>
                </a:cubicBezTo>
                <a:lnTo>
                  <a:pt x="512" y="1483"/>
                </a:lnTo>
                <a:lnTo>
                  <a:pt x="512" y="1483"/>
                </a:lnTo>
                <a:cubicBezTo>
                  <a:pt x="501" y="1491"/>
                  <a:pt x="491" y="1498"/>
                  <a:pt x="480" y="1505"/>
                </a:cubicBezTo>
                <a:lnTo>
                  <a:pt x="474" y="1509"/>
                </a:lnTo>
                <a:lnTo>
                  <a:pt x="474" y="1509"/>
                </a:lnTo>
                <a:cubicBezTo>
                  <a:pt x="464" y="1516"/>
                  <a:pt x="454" y="1524"/>
                  <a:pt x="444" y="1531"/>
                </a:cubicBezTo>
                <a:lnTo>
                  <a:pt x="439" y="1535"/>
                </a:lnTo>
                <a:lnTo>
                  <a:pt x="439" y="1535"/>
                </a:lnTo>
                <a:cubicBezTo>
                  <a:pt x="429" y="1542"/>
                  <a:pt x="419" y="1549"/>
                  <a:pt x="409" y="1557"/>
                </a:cubicBezTo>
                <a:lnTo>
                  <a:pt x="408" y="1558"/>
                </a:lnTo>
                <a:lnTo>
                  <a:pt x="408" y="1558"/>
                </a:lnTo>
                <a:cubicBezTo>
                  <a:pt x="399" y="1565"/>
                  <a:pt x="390" y="1572"/>
                  <a:pt x="380" y="1580"/>
                </a:cubicBezTo>
                <a:lnTo>
                  <a:pt x="375" y="1584"/>
                </a:lnTo>
                <a:lnTo>
                  <a:pt x="375" y="1584"/>
                </a:lnTo>
                <a:cubicBezTo>
                  <a:pt x="366" y="1591"/>
                  <a:pt x="357" y="1598"/>
                  <a:pt x="349" y="1605"/>
                </a:cubicBezTo>
                <a:lnTo>
                  <a:pt x="343" y="1609"/>
                </a:lnTo>
                <a:lnTo>
                  <a:pt x="343" y="1609"/>
                </a:lnTo>
                <a:cubicBezTo>
                  <a:pt x="335" y="1617"/>
                  <a:pt x="326" y="1624"/>
                  <a:pt x="318" y="1631"/>
                </a:cubicBezTo>
                <a:lnTo>
                  <a:pt x="315" y="1634"/>
                </a:lnTo>
                <a:lnTo>
                  <a:pt x="315" y="1634"/>
                </a:lnTo>
                <a:cubicBezTo>
                  <a:pt x="307" y="1641"/>
                  <a:pt x="299" y="1648"/>
                  <a:pt x="291" y="1655"/>
                </a:cubicBezTo>
                <a:lnTo>
                  <a:pt x="287" y="1658"/>
                </a:lnTo>
                <a:lnTo>
                  <a:pt x="287" y="1658"/>
                </a:lnTo>
                <a:cubicBezTo>
                  <a:pt x="280" y="1665"/>
                  <a:pt x="272" y="1672"/>
                  <a:pt x="264" y="1679"/>
                </a:cubicBezTo>
                <a:lnTo>
                  <a:pt x="259" y="1683"/>
                </a:lnTo>
                <a:lnTo>
                  <a:pt x="259" y="1683"/>
                </a:lnTo>
                <a:cubicBezTo>
                  <a:pt x="252" y="1691"/>
                  <a:pt x="244" y="1697"/>
                  <a:pt x="237" y="1705"/>
                </a:cubicBezTo>
                <a:lnTo>
                  <a:pt x="237" y="1705"/>
                </a:lnTo>
                <a:cubicBezTo>
                  <a:pt x="214" y="1726"/>
                  <a:pt x="192" y="1749"/>
                  <a:pt x="170" y="1772"/>
                </a:cubicBezTo>
                <a:lnTo>
                  <a:pt x="170" y="1772"/>
                </a:lnTo>
                <a:cubicBezTo>
                  <a:pt x="151" y="1791"/>
                  <a:pt x="127" y="1802"/>
                  <a:pt x="101" y="18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1"/>
          <p:cNvSpPr>
            <a:spLocks noChangeArrowheads="1"/>
          </p:cNvSpPr>
          <p:nvPr/>
        </p:nvSpPr>
        <p:spPr bwMode="auto">
          <a:xfrm>
            <a:off x="4514393" y="8017947"/>
            <a:ext cx="1788165" cy="2317799"/>
          </a:xfrm>
          <a:custGeom>
            <a:avLst/>
            <a:gdLst>
              <a:gd name="T0" fmla="*/ 713 w 1502"/>
              <a:gd name="T1" fmla="*/ 124 h 1947"/>
              <a:gd name="T2" fmla="*/ 6 w 1502"/>
              <a:gd name="T3" fmla="*/ 1776 h 1947"/>
              <a:gd name="T4" fmla="*/ 40 w 1502"/>
              <a:gd name="T5" fmla="*/ 1894 h 1947"/>
              <a:gd name="T6" fmla="*/ 258 w 1502"/>
              <a:gd name="T7" fmla="*/ 1900 h 1947"/>
              <a:gd name="T8" fmla="*/ 324 w 1502"/>
              <a:gd name="T9" fmla="*/ 1834 h 1947"/>
              <a:gd name="T10" fmla="*/ 351 w 1502"/>
              <a:gd name="T11" fmla="*/ 1809 h 1947"/>
              <a:gd name="T12" fmla="*/ 377 w 1502"/>
              <a:gd name="T13" fmla="*/ 1786 h 1947"/>
              <a:gd name="T14" fmla="*/ 402 w 1502"/>
              <a:gd name="T15" fmla="*/ 1763 h 1947"/>
              <a:gd name="T16" fmla="*/ 428 w 1502"/>
              <a:gd name="T17" fmla="*/ 1741 h 1947"/>
              <a:gd name="T18" fmla="*/ 433 w 1502"/>
              <a:gd name="T19" fmla="*/ 1737 h 1947"/>
              <a:gd name="T20" fmla="*/ 464 w 1502"/>
              <a:gd name="T21" fmla="*/ 1713 h 1947"/>
              <a:gd name="T22" fmla="*/ 492 w 1502"/>
              <a:gd name="T23" fmla="*/ 1691 h 1947"/>
              <a:gd name="T24" fmla="*/ 521 w 1502"/>
              <a:gd name="T25" fmla="*/ 1669 h 1947"/>
              <a:gd name="T26" fmla="*/ 527 w 1502"/>
              <a:gd name="T27" fmla="*/ 1665 h 1947"/>
              <a:gd name="T28" fmla="*/ 562 w 1502"/>
              <a:gd name="T29" fmla="*/ 1640 h 1947"/>
              <a:gd name="T30" fmla="*/ 593 w 1502"/>
              <a:gd name="T31" fmla="*/ 1618 h 1947"/>
              <a:gd name="T32" fmla="*/ 626 w 1502"/>
              <a:gd name="T33" fmla="*/ 1596 h 1947"/>
              <a:gd name="T34" fmla="*/ 631 w 1502"/>
              <a:gd name="T35" fmla="*/ 1594 h 1947"/>
              <a:gd name="T36" fmla="*/ 670 w 1502"/>
              <a:gd name="T37" fmla="*/ 1570 h 1947"/>
              <a:gd name="T38" fmla="*/ 709 w 1502"/>
              <a:gd name="T39" fmla="*/ 1547 h 1947"/>
              <a:gd name="T40" fmla="*/ 745 w 1502"/>
              <a:gd name="T41" fmla="*/ 1526 h 1947"/>
              <a:gd name="T42" fmla="*/ 783 w 1502"/>
              <a:gd name="T43" fmla="*/ 1507 h 1947"/>
              <a:gd name="T44" fmla="*/ 790 w 1502"/>
              <a:gd name="T45" fmla="*/ 1503 h 1947"/>
              <a:gd name="T46" fmla="*/ 834 w 1502"/>
              <a:gd name="T47" fmla="*/ 1481 h 1947"/>
              <a:gd name="T48" fmla="*/ 873 w 1502"/>
              <a:gd name="T49" fmla="*/ 1463 h 1947"/>
              <a:gd name="T50" fmla="*/ 1434 w 1502"/>
              <a:gd name="T51" fmla="*/ 1169 h 1947"/>
              <a:gd name="T52" fmla="*/ 794 w 1502"/>
              <a:gd name="T53" fmla="*/ 186 h 1947"/>
              <a:gd name="T54" fmla="*/ 831 w 1502"/>
              <a:gd name="T55" fmla="*/ 1370 h 1947"/>
              <a:gd name="T56" fmla="*/ 790 w 1502"/>
              <a:gd name="T57" fmla="*/ 1389 h 1947"/>
              <a:gd name="T58" fmla="*/ 744 w 1502"/>
              <a:gd name="T59" fmla="*/ 1412 h 1947"/>
              <a:gd name="T60" fmla="*/ 736 w 1502"/>
              <a:gd name="T61" fmla="*/ 1416 h 1947"/>
              <a:gd name="T62" fmla="*/ 694 w 1502"/>
              <a:gd name="T63" fmla="*/ 1438 h 1947"/>
              <a:gd name="T64" fmla="*/ 658 w 1502"/>
              <a:gd name="T65" fmla="*/ 1458 h 1947"/>
              <a:gd name="T66" fmla="*/ 617 w 1502"/>
              <a:gd name="T67" fmla="*/ 1482 h 1947"/>
              <a:gd name="T68" fmla="*/ 610 w 1502"/>
              <a:gd name="T69" fmla="*/ 1486 h 1947"/>
              <a:gd name="T70" fmla="*/ 571 w 1502"/>
              <a:gd name="T71" fmla="*/ 1511 h 1947"/>
              <a:gd name="T72" fmla="*/ 538 w 1502"/>
              <a:gd name="T73" fmla="*/ 1532 h 1947"/>
              <a:gd name="T74" fmla="*/ 503 w 1502"/>
              <a:gd name="T75" fmla="*/ 1556 h 1947"/>
              <a:gd name="T76" fmla="*/ 497 w 1502"/>
              <a:gd name="T77" fmla="*/ 1561 h 1947"/>
              <a:gd name="T78" fmla="*/ 461 w 1502"/>
              <a:gd name="T79" fmla="*/ 1587 h 1947"/>
              <a:gd name="T80" fmla="*/ 430 w 1502"/>
              <a:gd name="T81" fmla="*/ 1609 h 1947"/>
              <a:gd name="T82" fmla="*/ 400 w 1502"/>
              <a:gd name="T83" fmla="*/ 1633 h 1947"/>
              <a:gd name="T84" fmla="*/ 395 w 1502"/>
              <a:gd name="T85" fmla="*/ 1637 h 1947"/>
              <a:gd name="T86" fmla="*/ 363 w 1502"/>
              <a:gd name="T87" fmla="*/ 1663 h 1947"/>
              <a:gd name="T88" fmla="*/ 337 w 1502"/>
              <a:gd name="T89" fmla="*/ 1686 h 1947"/>
              <a:gd name="T90" fmla="*/ 309 w 1502"/>
              <a:gd name="T91" fmla="*/ 1710 h 1947"/>
              <a:gd name="T92" fmla="*/ 305 w 1502"/>
              <a:gd name="T93" fmla="*/ 1713 h 1947"/>
              <a:gd name="T94" fmla="*/ 276 w 1502"/>
              <a:gd name="T95" fmla="*/ 1739 h 1947"/>
              <a:gd name="T96" fmla="*/ 253 w 1502"/>
              <a:gd name="T97" fmla="*/ 1761 h 1947"/>
              <a:gd name="T98" fmla="*/ 153 w 1502"/>
              <a:gd name="T99" fmla="*/ 1844 h 1947"/>
              <a:gd name="T100" fmla="*/ 107 w 1502"/>
              <a:gd name="T101" fmla="*/ 1791 h 1947"/>
              <a:gd name="T102" fmla="*/ 794 w 1502"/>
              <a:gd name="T103" fmla="*/ 18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2" h="1947">
                <a:moveTo>
                  <a:pt x="809" y="0"/>
                </a:moveTo>
                <a:lnTo>
                  <a:pt x="713" y="124"/>
                </a:lnTo>
                <a:lnTo>
                  <a:pt x="713" y="124"/>
                </a:lnTo>
                <a:cubicBezTo>
                  <a:pt x="528" y="362"/>
                  <a:pt x="375" y="624"/>
                  <a:pt x="257" y="899"/>
                </a:cubicBezTo>
                <a:lnTo>
                  <a:pt x="257" y="899"/>
                </a:lnTo>
                <a:cubicBezTo>
                  <a:pt x="136" y="1179"/>
                  <a:pt x="52" y="1474"/>
                  <a:pt x="6" y="1776"/>
                </a:cubicBezTo>
                <a:lnTo>
                  <a:pt x="6" y="1776"/>
                </a:lnTo>
                <a:cubicBezTo>
                  <a:pt x="0" y="1819"/>
                  <a:pt x="12" y="1862"/>
                  <a:pt x="40" y="1894"/>
                </a:cubicBezTo>
                <a:lnTo>
                  <a:pt x="40" y="1894"/>
                </a:lnTo>
                <a:cubicBezTo>
                  <a:pt x="68" y="1927"/>
                  <a:pt x="109" y="1946"/>
                  <a:pt x="153" y="1946"/>
                </a:cubicBezTo>
                <a:lnTo>
                  <a:pt x="153" y="1946"/>
                </a:lnTo>
                <a:cubicBezTo>
                  <a:pt x="193" y="1946"/>
                  <a:pt x="230" y="1929"/>
                  <a:pt x="258" y="1900"/>
                </a:cubicBezTo>
                <a:lnTo>
                  <a:pt x="258" y="1900"/>
                </a:lnTo>
                <a:cubicBezTo>
                  <a:pt x="280" y="1878"/>
                  <a:pt x="302" y="1856"/>
                  <a:pt x="324" y="1834"/>
                </a:cubicBezTo>
                <a:lnTo>
                  <a:pt x="324" y="1834"/>
                </a:lnTo>
                <a:cubicBezTo>
                  <a:pt x="331" y="1828"/>
                  <a:pt x="338" y="1820"/>
                  <a:pt x="346" y="1814"/>
                </a:cubicBezTo>
                <a:lnTo>
                  <a:pt x="351" y="1809"/>
                </a:lnTo>
                <a:lnTo>
                  <a:pt x="351" y="1809"/>
                </a:lnTo>
                <a:cubicBezTo>
                  <a:pt x="358" y="1803"/>
                  <a:pt x="366" y="1796"/>
                  <a:pt x="373" y="1789"/>
                </a:cubicBezTo>
                <a:lnTo>
                  <a:pt x="375" y="1787"/>
                </a:lnTo>
                <a:lnTo>
                  <a:pt x="377" y="1786"/>
                </a:lnTo>
                <a:lnTo>
                  <a:pt x="377" y="1786"/>
                </a:lnTo>
                <a:cubicBezTo>
                  <a:pt x="384" y="1779"/>
                  <a:pt x="392" y="1772"/>
                  <a:pt x="400" y="1765"/>
                </a:cubicBezTo>
                <a:lnTo>
                  <a:pt x="402" y="1763"/>
                </a:lnTo>
                <a:lnTo>
                  <a:pt x="402" y="1763"/>
                </a:lnTo>
                <a:lnTo>
                  <a:pt x="402" y="1763"/>
                </a:lnTo>
                <a:cubicBezTo>
                  <a:pt x="411" y="1756"/>
                  <a:pt x="420" y="1749"/>
                  <a:pt x="428" y="1741"/>
                </a:cubicBezTo>
                <a:lnTo>
                  <a:pt x="429" y="1741"/>
                </a:lnTo>
                <a:lnTo>
                  <a:pt x="433" y="1737"/>
                </a:lnTo>
                <a:lnTo>
                  <a:pt x="433" y="1737"/>
                </a:lnTo>
                <a:cubicBezTo>
                  <a:pt x="442" y="1730"/>
                  <a:pt x="450" y="1723"/>
                  <a:pt x="459" y="1716"/>
                </a:cubicBezTo>
                <a:lnTo>
                  <a:pt x="462" y="1714"/>
                </a:lnTo>
                <a:lnTo>
                  <a:pt x="464" y="1713"/>
                </a:lnTo>
                <a:lnTo>
                  <a:pt x="464" y="1713"/>
                </a:lnTo>
                <a:cubicBezTo>
                  <a:pt x="473" y="1705"/>
                  <a:pt x="482" y="1698"/>
                  <a:pt x="492" y="1691"/>
                </a:cubicBezTo>
                <a:lnTo>
                  <a:pt x="492" y="1691"/>
                </a:lnTo>
                <a:lnTo>
                  <a:pt x="493" y="1690"/>
                </a:lnTo>
                <a:lnTo>
                  <a:pt x="493" y="1690"/>
                </a:lnTo>
                <a:cubicBezTo>
                  <a:pt x="501" y="1683"/>
                  <a:pt x="510" y="1677"/>
                  <a:pt x="521" y="1669"/>
                </a:cubicBezTo>
                <a:lnTo>
                  <a:pt x="523" y="1667"/>
                </a:lnTo>
                <a:lnTo>
                  <a:pt x="527" y="1665"/>
                </a:lnTo>
                <a:lnTo>
                  <a:pt x="527" y="1665"/>
                </a:lnTo>
                <a:cubicBezTo>
                  <a:pt x="536" y="1658"/>
                  <a:pt x="546" y="1651"/>
                  <a:pt x="556" y="1644"/>
                </a:cubicBezTo>
                <a:lnTo>
                  <a:pt x="560" y="1641"/>
                </a:lnTo>
                <a:lnTo>
                  <a:pt x="562" y="1640"/>
                </a:lnTo>
                <a:lnTo>
                  <a:pt x="562" y="1640"/>
                </a:lnTo>
                <a:cubicBezTo>
                  <a:pt x="573" y="1632"/>
                  <a:pt x="583" y="1625"/>
                  <a:pt x="592" y="1619"/>
                </a:cubicBezTo>
                <a:lnTo>
                  <a:pt x="593" y="1618"/>
                </a:lnTo>
                <a:lnTo>
                  <a:pt x="595" y="1617"/>
                </a:lnTo>
                <a:lnTo>
                  <a:pt x="595" y="1617"/>
                </a:lnTo>
                <a:cubicBezTo>
                  <a:pt x="605" y="1611"/>
                  <a:pt x="615" y="1604"/>
                  <a:pt x="626" y="1596"/>
                </a:cubicBezTo>
                <a:lnTo>
                  <a:pt x="629" y="1595"/>
                </a:lnTo>
                <a:lnTo>
                  <a:pt x="631" y="1594"/>
                </a:lnTo>
                <a:lnTo>
                  <a:pt x="631" y="1594"/>
                </a:lnTo>
                <a:cubicBezTo>
                  <a:pt x="641" y="1587"/>
                  <a:pt x="652" y="1581"/>
                  <a:pt x="664" y="1573"/>
                </a:cubicBezTo>
                <a:lnTo>
                  <a:pt x="670" y="1570"/>
                </a:lnTo>
                <a:lnTo>
                  <a:pt x="670" y="1570"/>
                </a:lnTo>
                <a:cubicBezTo>
                  <a:pt x="682" y="1562"/>
                  <a:pt x="693" y="1556"/>
                  <a:pt x="704" y="1549"/>
                </a:cubicBezTo>
                <a:lnTo>
                  <a:pt x="706" y="1548"/>
                </a:lnTo>
                <a:lnTo>
                  <a:pt x="709" y="1547"/>
                </a:lnTo>
                <a:lnTo>
                  <a:pt x="709" y="1547"/>
                </a:lnTo>
                <a:cubicBezTo>
                  <a:pt x="721" y="1540"/>
                  <a:pt x="732" y="1533"/>
                  <a:pt x="743" y="1527"/>
                </a:cubicBezTo>
                <a:lnTo>
                  <a:pt x="745" y="1526"/>
                </a:lnTo>
                <a:lnTo>
                  <a:pt x="746" y="1526"/>
                </a:lnTo>
                <a:lnTo>
                  <a:pt x="746" y="1526"/>
                </a:lnTo>
                <a:cubicBezTo>
                  <a:pt x="757" y="1520"/>
                  <a:pt x="769" y="1513"/>
                  <a:pt x="783" y="1507"/>
                </a:cubicBezTo>
                <a:lnTo>
                  <a:pt x="785" y="1505"/>
                </a:lnTo>
                <a:lnTo>
                  <a:pt x="790" y="1503"/>
                </a:lnTo>
                <a:lnTo>
                  <a:pt x="790" y="1503"/>
                </a:lnTo>
                <a:cubicBezTo>
                  <a:pt x="803" y="1497"/>
                  <a:pt x="815" y="1490"/>
                  <a:pt x="827" y="1485"/>
                </a:cubicBezTo>
                <a:lnTo>
                  <a:pt x="831" y="1483"/>
                </a:lnTo>
                <a:lnTo>
                  <a:pt x="834" y="1481"/>
                </a:lnTo>
                <a:lnTo>
                  <a:pt x="834" y="1481"/>
                </a:lnTo>
                <a:cubicBezTo>
                  <a:pt x="848" y="1474"/>
                  <a:pt x="861" y="1468"/>
                  <a:pt x="873" y="1463"/>
                </a:cubicBezTo>
                <a:lnTo>
                  <a:pt x="873" y="1463"/>
                </a:lnTo>
                <a:cubicBezTo>
                  <a:pt x="1028" y="1394"/>
                  <a:pt x="1192" y="1344"/>
                  <a:pt x="1360" y="1317"/>
                </a:cubicBezTo>
                <a:lnTo>
                  <a:pt x="1501" y="1294"/>
                </a:lnTo>
                <a:lnTo>
                  <a:pt x="1434" y="1169"/>
                </a:lnTo>
                <a:lnTo>
                  <a:pt x="884" y="139"/>
                </a:lnTo>
                <a:lnTo>
                  <a:pt x="809" y="0"/>
                </a:lnTo>
                <a:close/>
                <a:moveTo>
                  <a:pt x="794" y="186"/>
                </a:moveTo>
                <a:lnTo>
                  <a:pt x="1344" y="1216"/>
                </a:lnTo>
                <a:lnTo>
                  <a:pt x="1344" y="1216"/>
                </a:lnTo>
                <a:cubicBezTo>
                  <a:pt x="1201" y="1239"/>
                  <a:pt x="1023" y="1284"/>
                  <a:pt x="831" y="1370"/>
                </a:cubicBezTo>
                <a:lnTo>
                  <a:pt x="831" y="1370"/>
                </a:lnTo>
                <a:cubicBezTo>
                  <a:pt x="817" y="1376"/>
                  <a:pt x="803" y="1383"/>
                  <a:pt x="790" y="1389"/>
                </a:cubicBezTo>
                <a:lnTo>
                  <a:pt x="790" y="1389"/>
                </a:lnTo>
                <a:cubicBezTo>
                  <a:pt x="787" y="1390"/>
                  <a:pt x="785" y="1392"/>
                  <a:pt x="782" y="1393"/>
                </a:cubicBezTo>
                <a:lnTo>
                  <a:pt x="782" y="1393"/>
                </a:lnTo>
                <a:cubicBezTo>
                  <a:pt x="769" y="1399"/>
                  <a:pt x="757" y="1406"/>
                  <a:pt x="744" y="1412"/>
                </a:cubicBezTo>
                <a:lnTo>
                  <a:pt x="744" y="1412"/>
                </a:lnTo>
                <a:cubicBezTo>
                  <a:pt x="741" y="1413"/>
                  <a:pt x="739" y="1415"/>
                  <a:pt x="736" y="1416"/>
                </a:cubicBezTo>
                <a:lnTo>
                  <a:pt x="736" y="1416"/>
                </a:lnTo>
                <a:cubicBezTo>
                  <a:pt x="723" y="1423"/>
                  <a:pt x="710" y="1430"/>
                  <a:pt x="698" y="1436"/>
                </a:cubicBezTo>
                <a:lnTo>
                  <a:pt x="698" y="1436"/>
                </a:lnTo>
                <a:cubicBezTo>
                  <a:pt x="697" y="1437"/>
                  <a:pt x="695" y="1438"/>
                  <a:pt x="694" y="1438"/>
                </a:cubicBezTo>
                <a:lnTo>
                  <a:pt x="694" y="1438"/>
                </a:lnTo>
                <a:cubicBezTo>
                  <a:pt x="682" y="1445"/>
                  <a:pt x="670" y="1452"/>
                  <a:pt x="658" y="1458"/>
                </a:cubicBezTo>
                <a:lnTo>
                  <a:pt x="658" y="1458"/>
                </a:lnTo>
                <a:cubicBezTo>
                  <a:pt x="656" y="1459"/>
                  <a:pt x="654" y="1460"/>
                  <a:pt x="653" y="1461"/>
                </a:cubicBezTo>
                <a:lnTo>
                  <a:pt x="653" y="1461"/>
                </a:lnTo>
                <a:cubicBezTo>
                  <a:pt x="641" y="1468"/>
                  <a:pt x="629" y="1475"/>
                  <a:pt x="617" y="1482"/>
                </a:cubicBezTo>
                <a:lnTo>
                  <a:pt x="617" y="1482"/>
                </a:lnTo>
                <a:cubicBezTo>
                  <a:pt x="615" y="1483"/>
                  <a:pt x="613" y="1485"/>
                  <a:pt x="610" y="1486"/>
                </a:cubicBezTo>
                <a:lnTo>
                  <a:pt x="610" y="1486"/>
                </a:lnTo>
                <a:cubicBezTo>
                  <a:pt x="599" y="1493"/>
                  <a:pt x="587" y="1500"/>
                  <a:pt x="576" y="1508"/>
                </a:cubicBezTo>
                <a:lnTo>
                  <a:pt x="576" y="1508"/>
                </a:lnTo>
                <a:cubicBezTo>
                  <a:pt x="574" y="1509"/>
                  <a:pt x="573" y="1510"/>
                  <a:pt x="571" y="1511"/>
                </a:cubicBezTo>
                <a:lnTo>
                  <a:pt x="571" y="1511"/>
                </a:lnTo>
                <a:cubicBezTo>
                  <a:pt x="561" y="1518"/>
                  <a:pt x="549" y="1525"/>
                  <a:pt x="538" y="1532"/>
                </a:cubicBezTo>
                <a:lnTo>
                  <a:pt x="538" y="1532"/>
                </a:lnTo>
                <a:cubicBezTo>
                  <a:pt x="538" y="1533"/>
                  <a:pt x="537" y="1533"/>
                  <a:pt x="536" y="1534"/>
                </a:cubicBezTo>
                <a:lnTo>
                  <a:pt x="536" y="1534"/>
                </a:lnTo>
                <a:cubicBezTo>
                  <a:pt x="525" y="1542"/>
                  <a:pt x="514" y="1549"/>
                  <a:pt x="503" y="1556"/>
                </a:cubicBezTo>
                <a:lnTo>
                  <a:pt x="503" y="1556"/>
                </a:lnTo>
                <a:cubicBezTo>
                  <a:pt x="501" y="1558"/>
                  <a:pt x="499" y="1559"/>
                  <a:pt x="497" y="1561"/>
                </a:cubicBezTo>
                <a:lnTo>
                  <a:pt x="497" y="1561"/>
                </a:lnTo>
                <a:cubicBezTo>
                  <a:pt x="486" y="1568"/>
                  <a:pt x="477" y="1575"/>
                  <a:pt x="466" y="1583"/>
                </a:cubicBezTo>
                <a:lnTo>
                  <a:pt x="466" y="1583"/>
                </a:lnTo>
                <a:cubicBezTo>
                  <a:pt x="464" y="1584"/>
                  <a:pt x="463" y="1585"/>
                  <a:pt x="461" y="1587"/>
                </a:cubicBezTo>
                <a:lnTo>
                  <a:pt x="461" y="1587"/>
                </a:lnTo>
                <a:cubicBezTo>
                  <a:pt x="450" y="1594"/>
                  <a:pt x="441" y="1602"/>
                  <a:pt x="430" y="1609"/>
                </a:cubicBezTo>
                <a:lnTo>
                  <a:pt x="430" y="1609"/>
                </a:lnTo>
                <a:lnTo>
                  <a:pt x="430" y="1610"/>
                </a:lnTo>
                <a:lnTo>
                  <a:pt x="430" y="1610"/>
                </a:lnTo>
                <a:cubicBezTo>
                  <a:pt x="420" y="1617"/>
                  <a:pt x="410" y="1625"/>
                  <a:pt x="400" y="1633"/>
                </a:cubicBezTo>
                <a:lnTo>
                  <a:pt x="400" y="1633"/>
                </a:lnTo>
                <a:cubicBezTo>
                  <a:pt x="399" y="1634"/>
                  <a:pt x="397" y="1635"/>
                  <a:pt x="395" y="1637"/>
                </a:cubicBezTo>
                <a:lnTo>
                  <a:pt x="395" y="1637"/>
                </a:lnTo>
                <a:cubicBezTo>
                  <a:pt x="386" y="1644"/>
                  <a:pt x="377" y="1652"/>
                  <a:pt x="368" y="1659"/>
                </a:cubicBezTo>
                <a:lnTo>
                  <a:pt x="368" y="1659"/>
                </a:lnTo>
                <a:cubicBezTo>
                  <a:pt x="367" y="1660"/>
                  <a:pt x="365" y="1662"/>
                  <a:pt x="363" y="1663"/>
                </a:cubicBezTo>
                <a:lnTo>
                  <a:pt x="363" y="1663"/>
                </a:lnTo>
                <a:cubicBezTo>
                  <a:pt x="354" y="1671"/>
                  <a:pt x="345" y="1678"/>
                  <a:pt x="337" y="1686"/>
                </a:cubicBezTo>
                <a:lnTo>
                  <a:pt x="337" y="1686"/>
                </a:lnTo>
                <a:cubicBezTo>
                  <a:pt x="335" y="1687"/>
                  <a:pt x="335" y="1687"/>
                  <a:pt x="333" y="1688"/>
                </a:cubicBezTo>
                <a:lnTo>
                  <a:pt x="333" y="1688"/>
                </a:lnTo>
                <a:cubicBezTo>
                  <a:pt x="326" y="1695"/>
                  <a:pt x="317" y="1702"/>
                  <a:pt x="309" y="1710"/>
                </a:cubicBezTo>
                <a:lnTo>
                  <a:pt x="309" y="1710"/>
                </a:lnTo>
                <a:cubicBezTo>
                  <a:pt x="308" y="1711"/>
                  <a:pt x="307" y="1711"/>
                  <a:pt x="305" y="1713"/>
                </a:cubicBezTo>
                <a:lnTo>
                  <a:pt x="305" y="1713"/>
                </a:lnTo>
                <a:cubicBezTo>
                  <a:pt x="297" y="1720"/>
                  <a:pt x="289" y="1727"/>
                  <a:pt x="281" y="1735"/>
                </a:cubicBezTo>
                <a:lnTo>
                  <a:pt x="281" y="1735"/>
                </a:lnTo>
                <a:cubicBezTo>
                  <a:pt x="280" y="1736"/>
                  <a:pt x="279" y="1738"/>
                  <a:pt x="276" y="1739"/>
                </a:cubicBezTo>
                <a:lnTo>
                  <a:pt x="276" y="1739"/>
                </a:lnTo>
                <a:cubicBezTo>
                  <a:pt x="269" y="1746"/>
                  <a:pt x="261" y="1754"/>
                  <a:pt x="253" y="1761"/>
                </a:cubicBezTo>
                <a:lnTo>
                  <a:pt x="253" y="1761"/>
                </a:lnTo>
                <a:cubicBezTo>
                  <a:pt x="229" y="1784"/>
                  <a:pt x="206" y="1808"/>
                  <a:pt x="185" y="1830"/>
                </a:cubicBezTo>
                <a:lnTo>
                  <a:pt x="185" y="1830"/>
                </a:lnTo>
                <a:cubicBezTo>
                  <a:pt x="175" y="1839"/>
                  <a:pt x="164" y="1844"/>
                  <a:pt x="153" y="1844"/>
                </a:cubicBezTo>
                <a:lnTo>
                  <a:pt x="153" y="1844"/>
                </a:lnTo>
                <a:cubicBezTo>
                  <a:pt x="127" y="1844"/>
                  <a:pt x="102" y="1821"/>
                  <a:pt x="107" y="1791"/>
                </a:cubicBezTo>
                <a:lnTo>
                  <a:pt x="107" y="1791"/>
                </a:lnTo>
                <a:cubicBezTo>
                  <a:pt x="143" y="1555"/>
                  <a:pt x="212" y="1260"/>
                  <a:pt x="350" y="940"/>
                </a:cubicBezTo>
                <a:lnTo>
                  <a:pt x="350" y="940"/>
                </a:lnTo>
                <a:cubicBezTo>
                  <a:pt x="488" y="619"/>
                  <a:pt x="653" y="368"/>
                  <a:pt x="794" y="1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2"/>
          <p:cNvSpPr>
            <a:spLocks noChangeArrowheads="1"/>
          </p:cNvSpPr>
          <p:nvPr/>
        </p:nvSpPr>
        <p:spPr bwMode="auto">
          <a:xfrm>
            <a:off x="4996831" y="5448440"/>
            <a:ext cx="2506579" cy="4226575"/>
          </a:xfrm>
          <a:custGeom>
            <a:avLst/>
            <a:gdLst>
              <a:gd name="T0" fmla="*/ 766 w 2106"/>
              <a:gd name="T1" fmla="*/ 3554 h 3555"/>
              <a:gd name="T2" fmla="*/ 750 w 2106"/>
              <a:gd name="T3" fmla="*/ 3535 h 3555"/>
              <a:gd name="T4" fmla="*/ 750 w 2106"/>
              <a:gd name="T5" fmla="*/ 3535 h 3555"/>
              <a:gd name="T6" fmla="*/ 52 w 2106"/>
              <a:gd name="T7" fmla="*/ 1750 h 3555"/>
              <a:gd name="T8" fmla="*/ 52 w 2106"/>
              <a:gd name="T9" fmla="*/ 1750 h 3555"/>
              <a:gd name="T10" fmla="*/ 417 w 2106"/>
              <a:gd name="T11" fmla="*/ 27 h 3555"/>
              <a:gd name="T12" fmla="*/ 431 w 2106"/>
              <a:gd name="T13" fmla="*/ 0 h 3555"/>
              <a:gd name="T14" fmla="*/ 1723 w 2106"/>
              <a:gd name="T15" fmla="*/ 0 h 3555"/>
              <a:gd name="T16" fmla="*/ 1737 w 2106"/>
              <a:gd name="T17" fmla="*/ 29 h 3555"/>
              <a:gd name="T18" fmla="*/ 1737 w 2106"/>
              <a:gd name="T19" fmla="*/ 29 h 3555"/>
              <a:gd name="T20" fmla="*/ 2069 w 2106"/>
              <a:gd name="T21" fmla="*/ 1677 h 3555"/>
              <a:gd name="T22" fmla="*/ 2069 w 2106"/>
              <a:gd name="T23" fmla="*/ 1677 h 3555"/>
              <a:gd name="T24" fmla="*/ 1404 w 2106"/>
              <a:gd name="T25" fmla="*/ 3534 h 3555"/>
              <a:gd name="T26" fmla="*/ 1389 w 2106"/>
              <a:gd name="T27" fmla="*/ 3554 h 3555"/>
              <a:gd name="T28" fmla="*/ 766 w 2106"/>
              <a:gd name="T29" fmla="*/ 3554 h 3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06" h="3555">
                <a:moveTo>
                  <a:pt x="766" y="3554"/>
                </a:moveTo>
                <a:lnTo>
                  <a:pt x="750" y="3535"/>
                </a:lnTo>
                <a:lnTo>
                  <a:pt x="750" y="3535"/>
                </a:lnTo>
                <a:cubicBezTo>
                  <a:pt x="515" y="3241"/>
                  <a:pt x="113" y="2618"/>
                  <a:pt x="52" y="1750"/>
                </a:cubicBezTo>
                <a:lnTo>
                  <a:pt x="52" y="1750"/>
                </a:lnTo>
                <a:cubicBezTo>
                  <a:pt x="0" y="998"/>
                  <a:pt x="222" y="398"/>
                  <a:pt x="417" y="27"/>
                </a:cubicBezTo>
                <a:lnTo>
                  <a:pt x="431" y="0"/>
                </a:lnTo>
                <a:lnTo>
                  <a:pt x="1723" y="0"/>
                </a:lnTo>
                <a:lnTo>
                  <a:pt x="1737" y="29"/>
                </a:lnTo>
                <a:lnTo>
                  <a:pt x="1737" y="29"/>
                </a:lnTo>
                <a:cubicBezTo>
                  <a:pt x="1908" y="388"/>
                  <a:pt x="2105" y="965"/>
                  <a:pt x="2069" y="1677"/>
                </a:cubicBezTo>
                <a:lnTo>
                  <a:pt x="2069" y="1677"/>
                </a:lnTo>
                <a:cubicBezTo>
                  <a:pt x="2026" y="2522"/>
                  <a:pt x="1684" y="3153"/>
                  <a:pt x="1404" y="3534"/>
                </a:cubicBezTo>
                <a:lnTo>
                  <a:pt x="1389" y="3554"/>
                </a:lnTo>
                <a:lnTo>
                  <a:pt x="766" y="35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3"/>
          <p:cNvSpPr>
            <a:spLocks noChangeArrowheads="1"/>
          </p:cNvSpPr>
          <p:nvPr/>
        </p:nvSpPr>
        <p:spPr bwMode="auto">
          <a:xfrm>
            <a:off x="4965368" y="5390759"/>
            <a:ext cx="2595724" cy="4347183"/>
          </a:xfrm>
          <a:custGeom>
            <a:avLst/>
            <a:gdLst>
              <a:gd name="T0" fmla="*/ 1779 w 2182"/>
              <a:gd name="T1" fmla="*/ 0 h 3657"/>
              <a:gd name="T2" fmla="*/ 1715 w 2182"/>
              <a:gd name="T3" fmla="*/ 0 h 3657"/>
              <a:gd name="T4" fmla="*/ 486 w 2182"/>
              <a:gd name="T5" fmla="*/ 0 h 3657"/>
              <a:gd name="T6" fmla="*/ 424 w 2182"/>
              <a:gd name="T7" fmla="*/ 0 h 3657"/>
              <a:gd name="T8" fmla="*/ 396 w 2182"/>
              <a:gd name="T9" fmla="*/ 55 h 3657"/>
              <a:gd name="T10" fmla="*/ 396 w 2182"/>
              <a:gd name="T11" fmla="*/ 55 h 3657"/>
              <a:gd name="T12" fmla="*/ 136 w 2182"/>
              <a:gd name="T13" fmla="*/ 710 h 3657"/>
              <a:gd name="T14" fmla="*/ 136 w 2182"/>
              <a:gd name="T15" fmla="*/ 710 h 3657"/>
              <a:gd name="T16" fmla="*/ 26 w 2182"/>
              <a:gd name="T17" fmla="*/ 1805 h 3657"/>
              <a:gd name="T18" fmla="*/ 26 w 2182"/>
              <a:gd name="T19" fmla="*/ 1805 h 3657"/>
              <a:gd name="T20" fmla="*/ 336 w 2182"/>
              <a:gd name="T21" fmla="*/ 2981 h 3657"/>
              <a:gd name="T22" fmla="*/ 336 w 2182"/>
              <a:gd name="T23" fmla="*/ 2981 h 3657"/>
              <a:gd name="T24" fmla="*/ 734 w 2182"/>
              <a:gd name="T25" fmla="*/ 3618 h 3657"/>
              <a:gd name="T26" fmla="*/ 765 w 2182"/>
              <a:gd name="T27" fmla="*/ 3656 h 3657"/>
              <a:gd name="T28" fmla="*/ 814 w 2182"/>
              <a:gd name="T29" fmla="*/ 3656 h 3657"/>
              <a:gd name="T30" fmla="*/ 1386 w 2182"/>
              <a:gd name="T31" fmla="*/ 3656 h 3657"/>
              <a:gd name="T32" fmla="*/ 1438 w 2182"/>
              <a:gd name="T33" fmla="*/ 3656 h 3657"/>
              <a:gd name="T34" fmla="*/ 1469 w 2182"/>
              <a:gd name="T35" fmla="*/ 3615 h 3657"/>
              <a:gd name="T36" fmla="*/ 1469 w 2182"/>
              <a:gd name="T37" fmla="*/ 3615 h 3657"/>
              <a:gd name="T38" fmla="*/ 1859 w 2182"/>
              <a:gd name="T39" fmla="*/ 2936 h 3657"/>
              <a:gd name="T40" fmla="*/ 1859 w 2182"/>
              <a:gd name="T41" fmla="*/ 2936 h 3657"/>
              <a:gd name="T42" fmla="*/ 2144 w 2182"/>
              <a:gd name="T43" fmla="*/ 1731 h 3657"/>
              <a:gd name="T44" fmla="*/ 2144 w 2182"/>
              <a:gd name="T45" fmla="*/ 1731 h 3657"/>
              <a:gd name="T46" fmla="*/ 1807 w 2182"/>
              <a:gd name="T47" fmla="*/ 58 h 3657"/>
              <a:gd name="T48" fmla="*/ 1779 w 2182"/>
              <a:gd name="T49" fmla="*/ 0 h 3657"/>
              <a:gd name="T50" fmla="*/ 1715 w 2182"/>
              <a:gd name="T51" fmla="*/ 102 h 3657"/>
              <a:gd name="T52" fmla="*/ 1715 w 2182"/>
              <a:gd name="T53" fmla="*/ 102 h 3657"/>
              <a:gd name="T54" fmla="*/ 2042 w 2182"/>
              <a:gd name="T55" fmla="*/ 1725 h 3657"/>
              <a:gd name="T56" fmla="*/ 2042 w 2182"/>
              <a:gd name="T57" fmla="*/ 1725 h 3657"/>
              <a:gd name="T58" fmla="*/ 1386 w 2182"/>
              <a:gd name="T59" fmla="*/ 3554 h 3657"/>
              <a:gd name="T60" fmla="*/ 814 w 2182"/>
              <a:gd name="T61" fmla="*/ 3554 h 3657"/>
              <a:gd name="T62" fmla="*/ 814 w 2182"/>
              <a:gd name="T63" fmla="*/ 3554 h 3657"/>
              <a:gd name="T64" fmla="*/ 127 w 2182"/>
              <a:gd name="T65" fmla="*/ 1797 h 3657"/>
              <a:gd name="T66" fmla="*/ 127 w 2182"/>
              <a:gd name="T67" fmla="*/ 1797 h 3657"/>
              <a:gd name="T68" fmla="*/ 486 w 2182"/>
              <a:gd name="T69" fmla="*/ 102 h 3657"/>
              <a:gd name="T70" fmla="*/ 1715 w 2182"/>
              <a:gd name="T71" fmla="*/ 102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82" h="3657">
                <a:moveTo>
                  <a:pt x="1779" y="0"/>
                </a:moveTo>
                <a:lnTo>
                  <a:pt x="1715" y="0"/>
                </a:lnTo>
                <a:lnTo>
                  <a:pt x="486" y="0"/>
                </a:lnTo>
                <a:lnTo>
                  <a:pt x="424" y="0"/>
                </a:lnTo>
                <a:lnTo>
                  <a:pt x="396" y="55"/>
                </a:lnTo>
                <a:lnTo>
                  <a:pt x="396" y="55"/>
                </a:lnTo>
                <a:cubicBezTo>
                  <a:pt x="287" y="261"/>
                  <a:pt x="200" y="482"/>
                  <a:pt x="136" y="710"/>
                </a:cubicBezTo>
                <a:lnTo>
                  <a:pt x="136" y="710"/>
                </a:lnTo>
                <a:cubicBezTo>
                  <a:pt x="37" y="1069"/>
                  <a:pt x="0" y="1436"/>
                  <a:pt x="26" y="1805"/>
                </a:cubicBezTo>
                <a:lnTo>
                  <a:pt x="26" y="1805"/>
                </a:lnTo>
                <a:cubicBezTo>
                  <a:pt x="54" y="2212"/>
                  <a:pt x="158" y="2608"/>
                  <a:pt x="336" y="2981"/>
                </a:cubicBezTo>
                <a:lnTo>
                  <a:pt x="336" y="2981"/>
                </a:lnTo>
                <a:cubicBezTo>
                  <a:pt x="445" y="3209"/>
                  <a:pt x="579" y="3424"/>
                  <a:pt x="734" y="3618"/>
                </a:cubicBezTo>
                <a:lnTo>
                  <a:pt x="765" y="3656"/>
                </a:lnTo>
                <a:lnTo>
                  <a:pt x="814" y="3656"/>
                </a:lnTo>
                <a:lnTo>
                  <a:pt x="1386" y="3656"/>
                </a:lnTo>
                <a:lnTo>
                  <a:pt x="1438" y="3656"/>
                </a:lnTo>
                <a:lnTo>
                  <a:pt x="1469" y="3615"/>
                </a:lnTo>
                <a:lnTo>
                  <a:pt x="1469" y="3615"/>
                </a:lnTo>
                <a:cubicBezTo>
                  <a:pt x="1622" y="3406"/>
                  <a:pt x="1754" y="3177"/>
                  <a:pt x="1859" y="2936"/>
                </a:cubicBezTo>
                <a:lnTo>
                  <a:pt x="1859" y="2936"/>
                </a:lnTo>
                <a:cubicBezTo>
                  <a:pt x="2027" y="2551"/>
                  <a:pt x="2123" y="2145"/>
                  <a:pt x="2144" y="1731"/>
                </a:cubicBezTo>
                <a:lnTo>
                  <a:pt x="2144" y="1731"/>
                </a:lnTo>
                <a:cubicBezTo>
                  <a:pt x="2181" y="1008"/>
                  <a:pt x="1981" y="422"/>
                  <a:pt x="1807" y="58"/>
                </a:cubicBezTo>
                <a:lnTo>
                  <a:pt x="1779" y="0"/>
                </a:lnTo>
                <a:close/>
                <a:moveTo>
                  <a:pt x="1715" y="102"/>
                </a:moveTo>
                <a:lnTo>
                  <a:pt x="1715" y="102"/>
                </a:lnTo>
                <a:cubicBezTo>
                  <a:pt x="1849" y="383"/>
                  <a:pt x="2081" y="966"/>
                  <a:pt x="2042" y="1725"/>
                </a:cubicBezTo>
                <a:lnTo>
                  <a:pt x="2042" y="1725"/>
                </a:lnTo>
                <a:cubicBezTo>
                  <a:pt x="1995" y="2656"/>
                  <a:pt x="1571" y="3304"/>
                  <a:pt x="1386" y="3554"/>
                </a:cubicBezTo>
                <a:lnTo>
                  <a:pt x="814" y="3554"/>
                </a:lnTo>
                <a:lnTo>
                  <a:pt x="814" y="3554"/>
                </a:lnTo>
                <a:cubicBezTo>
                  <a:pt x="637" y="3333"/>
                  <a:pt x="191" y="2714"/>
                  <a:pt x="127" y="1797"/>
                </a:cubicBezTo>
                <a:lnTo>
                  <a:pt x="127" y="1797"/>
                </a:lnTo>
                <a:cubicBezTo>
                  <a:pt x="70" y="976"/>
                  <a:pt x="352" y="357"/>
                  <a:pt x="486" y="102"/>
                </a:cubicBezTo>
                <a:lnTo>
                  <a:pt x="171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4"/>
          <p:cNvSpPr>
            <a:spLocks noChangeArrowheads="1"/>
          </p:cNvSpPr>
          <p:nvPr/>
        </p:nvSpPr>
        <p:spPr bwMode="auto">
          <a:xfrm>
            <a:off x="5453048" y="4467835"/>
            <a:ext cx="1609876" cy="1059266"/>
          </a:xfrm>
          <a:custGeom>
            <a:avLst/>
            <a:gdLst>
              <a:gd name="T0" fmla="*/ 0 w 1354"/>
              <a:gd name="T1" fmla="*/ 890 h 891"/>
              <a:gd name="T2" fmla="*/ 33 w 1354"/>
              <a:gd name="T3" fmla="*/ 818 h 891"/>
              <a:gd name="T4" fmla="*/ 33 w 1354"/>
              <a:gd name="T5" fmla="*/ 818 h 891"/>
              <a:gd name="T6" fmla="*/ 331 w 1354"/>
              <a:gd name="T7" fmla="*/ 318 h 891"/>
              <a:gd name="T8" fmla="*/ 331 w 1354"/>
              <a:gd name="T9" fmla="*/ 318 h 891"/>
              <a:gd name="T10" fmla="*/ 555 w 1354"/>
              <a:gd name="T11" fmla="*/ 51 h 891"/>
              <a:gd name="T12" fmla="*/ 555 w 1354"/>
              <a:gd name="T13" fmla="*/ 51 h 891"/>
              <a:gd name="T14" fmla="*/ 673 w 1354"/>
              <a:gd name="T15" fmla="*/ 0 h 891"/>
              <a:gd name="T16" fmla="*/ 673 w 1354"/>
              <a:gd name="T17" fmla="*/ 0 h 891"/>
              <a:gd name="T18" fmla="*/ 794 w 1354"/>
              <a:gd name="T19" fmla="*/ 54 h 891"/>
              <a:gd name="T20" fmla="*/ 794 w 1354"/>
              <a:gd name="T21" fmla="*/ 54 h 891"/>
              <a:gd name="T22" fmla="*/ 1026 w 1354"/>
              <a:gd name="T23" fmla="*/ 337 h 891"/>
              <a:gd name="T24" fmla="*/ 1026 w 1354"/>
              <a:gd name="T25" fmla="*/ 337 h 891"/>
              <a:gd name="T26" fmla="*/ 1316 w 1354"/>
              <a:gd name="T27" fmla="*/ 817 h 891"/>
              <a:gd name="T28" fmla="*/ 1353 w 1354"/>
              <a:gd name="T29" fmla="*/ 890 h 891"/>
              <a:gd name="T30" fmla="*/ 0 w 1354"/>
              <a:gd name="T31" fmla="*/ 89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4" h="891">
                <a:moveTo>
                  <a:pt x="0" y="890"/>
                </a:moveTo>
                <a:lnTo>
                  <a:pt x="33" y="818"/>
                </a:lnTo>
                <a:lnTo>
                  <a:pt x="33" y="818"/>
                </a:lnTo>
                <a:cubicBezTo>
                  <a:pt x="115" y="641"/>
                  <a:pt x="215" y="473"/>
                  <a:pt x="331" y="318"/>
                </a:cubicBezTo>
                <a:lnTo>
                  <a:pt x="331" y="318"/>
                </a:lnTo>
                <a:cubicBezTo>
                  <a:pt x="400" y="224"/>
                  <a:pt x="475" y="135"/>
                  <a:pt x="555" y="51"/>
                </a:cubicBezTo>
                <a:lnTo>
                  <a:pt x="555" y="51"/>
                </a:lnTo>
                <a:cubicBezTo>
                  <a:pt x="586" y="18"/>
                  <a:pt x="628" y="0"/>
                  <a:pt x="673" y="0"/>
                </a:cubicBezTo>
                <a:lnTo>
                  <a:pt x="673" y="0"/>
                </a:lnTo>
                <a:cubicBezTo>
                  <a:pt x="719" y="0"/>
                  <a:pt x="763" y="20"/>
                  <a:pt x="794" y="54"/>
                </a:cubicBezTo>
                <a:lnTo>
                  <a:pt x="794" y="54"/>
                </a:lnTo>
                <a:cubicBezTo>
                  <a:pt x="876" y="143"/>
                  <a:pt x="954" y="238"/>
                  <a:pt x="1026" y="337"/>
                </a:cubicBezTo>
                <a:lnTo>
                  <a:pt x="1026" y="337"/>
                </a:lnTo>
                <a:cubicBezTo>
                  <a:pt x="1135" y="488"/>
                  <a:pt x="1233" y="649"/>
                  <a:pt x="1316" y="817"/>
                </a:cubicBezTo>
                <a:lnTo>
                  <a:pt x="1353" y="890"/>
                </a:lnTo>
                <a:lnTo>
                  <a:pt x="0" y="8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5"/>
          <p:cNvSpPr>
            <a:spLocks noChangeArrowheads="1"/>
          </p:cNvSpPr>
          <p:nvPr/>
        </p:nvSpPr>
        <p:spPr bwMode="auto">
          <a:xfrm>
            <a:off x="5353415" y="4404908"/>
            <a:ext cx="1803898" cy="1179874"/>
          </a:xfrm>
          <a:custGeom>
            <a:avLst/>
            <a:gdLst>
              <a:gd name="T0" fmla="*/ 753 w 1515"/>
              <a:gd name="T1" fmla="*/ 0 h 994"/>
              <a:gd name="T2" fmla="*/ 753 w 1515"/>
              <a:gd name="T3" fmla="*/ 0 h 994"/>
              <a:gd name="T4" fmla="*/ 599 w 1515"/>
              <a:gd name="T5" fmla="*/ 67 h 994"/>
              <a:gd name="T6" fmla="*/ 599 w 1515"/>
              <a:gd name="T7" fmla="*/ 67 h 994"/>
              <a:gd name="T8" fmla="*/ 370 w 1515"/>
              <a:gd name="T9" fmla="*/ 338 h 994"/>
              <a:gd name="T10" fmla="*/ 370 w 1515"/>
              <a:gd name="T11" fmla="*/ 338 h 994"/>
              <a:gd name="T12" fmla="*/ 67 w 1515"/>
              <a:gd name="T13" fmla="*/ 848 h 994"/>
              <a:gd name="T14" fmla="*/ 0 w 1515"/>
              <a:gd name="T15" fmla="*/ 993 h 994"/>
              <a:gd name="T16" fmla="*/ 160 w 1515"/>
              <a:gd name="T17" fmla="*/ 993 h 994"/>
              <a:gd name="T18" fmla="*/ 1351 w 1515"/>
              <a:gd name="T19" fmla="*/ 993 h 994"/>
              <a:gd name="T20" fmla="*/ 1514 w 1515"/>
              <a:gd name="T21" fmla="*/ 993 h 994"/>
              <a:gd name="T22" fmla="*/ 1442 w 1515"/>
              <a:gd name="T23" fmla="*/ 845 h 994"/>
              <a:gd name="T24" fmla="*/ 1442 w 1515"/>
              <a:gd name="T25" fmla="*/ 845 h 994"/>
              <a:gd name="T26" fmla="*/ 1147 w 1515"/>
              <a:gd name="T27" fmla="*/ 358 h 994"/>
              <a:gd name="T28" fmla="*/ 1147 w 1515"/>
              <a:gd name="T29" fmla="*/ 358 h 994"/>
              <a:gd name="T30" fmla="*/ 911 w 1515"/>
              <a:gd name="T31" fmla="*/ 71 h 994"/>
              <a:gd name="T32" fmla="*/ 911 w 1515"/>
              <a:gd name="T33" fmla="*/ 71 h 994"/>
              <a:gd name="T34" fmla="*/ 753 w 1515"/>
              <a:gd name="T35" fmla="*/ 0 h 994"/>
              <a:gd name="T36" fmla="*/ 753 w 1515"/>
              <a:gd name="T37" fmla="*/ 102 h 994"/>
              <a:gd name="T38" fmla="*/ 753 w 1515"/>
              <a:gd name="T39" fmla="*/ 102 h 994"/>
              <a:gd name="T40" fmla="*/ 836 w 1515"/>
              <a:gd name="T41" fmla="*/ 139 h 994"/>
              <a:gd name="T42" fmla="*/ 836 w 1515"/>
              <a:gd name="T43" fmla="*/ 139 h 994"/>
              <a:gd name="T44" fmla="*/ 1065 w 1515"/>
              <a:gd name="T45" fmla="*/ 418 h 994"/>
              <a:gd name="T46" fmla="*/ 1065 w 1515"/>
              <a:gd name="T47" fmla="*/ 418 h 994"/>
              <a:gd name="T48" fmla="*/ 1351 w 1515"/>
              <a:gd name="T49" fmla="*/ 891 h 994"/>
              <a:gd name="T50" fmla="*/ 160 w 1515"/>
              <a:gd name="T51" fmla="*/ 891 h 994"/>
              <a:gd name="T52" fmla="*/ 160 w 1515"/>
              <a:gd name="T53" fmla="*/ 891 h 994"/>
              <a:gd name="T54" fmla="*/ 452 w 1515"/>
              <a:gd name="T55" fmla="*/ 399 h 994"/>
              <a:gd name="T56" fmla="*/ 452 w 1515"/>
              <a:gd name="T57" fmla="*/ 399 h 994"/>
              <a:gd name="T58" fmla="*/ 672 w 1515"/>
              <a:gd name="T59" fmla="*/ 136 h 994"/>
              <a:gd name="T60" fmla="*/ 672 w 1515"/>
              <a:gd name="T61" fmla="*/ 136 h 994"/>
              <a:gd name="T62" fmla="*/ 753 w 1515"/>
              <a:gd name="T63" fmla="*/ 102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15" h="994">
                <a:moveTo>
                  <a:pt x="753" y="0"/>
                </a:moveTo>
                <a:lnTo>
                  <a:pt x="753" y="0"/>
                </a:lnTo>
                <a:cubicBezTo>
                  <a:pt x="694" y="0"/>
                  <a:pt x="639" y="23"/>
                  <a:pt x="599" y="67"/>
                </a:cubicBezTo>
                <a:lnTo>
                  <a:pt x="599" y="67"/>
                </a:lnTo>
                <a:cubicBezTo>
                  <a:pt x="517" y="152"/>
                  <a:pt x="440" y="244"/>
                  <a:pt x="370" y="338"/>
                </a:cubicBezTo>
                <a:lnTo>
                  <a:pt x="370" y="338"/>
                </a:lnTo>
                <a:cubicBezTo>
                  <a:pt x="252" y="497"/>
                  <a:pt x="151" y="668"/>
                  <a:pt x="67" y="848"/>
                </a:cubicBezTo>
                <a:lnTo>
                  <a:pt x="0" y="993"/>
                </a:lnTo>
                <a:lnTo>
                  <a:pt x="160" y="993"/>
                </a:lnTo>
                <a:lnTo>
                  <a:pt x="1351" y="993"/>
                </a:lnTo>
                <a:lnTo>
                  <a:pt x="1514" y="993"/>
                </a:lnTo>
                <a:lnTo>
                  <a:pt x="1442" y="845"/>
                </a:lnTo>
                <a:lnTo>
                  <a:pt x="1442" y="845"/>
                </a:lnTo>
                <a:cubicBezTo>
                  <a:pt x="1357" y="675"/>
                  <a:pt x="1258" y="511"/>
                  <a:pt x="1147" y="358"/>
                </a:cubicBezTo>
                <a:lnTo>
                  <a:pt x="1147" y="358"/>
                </a:lnTo>
                <a:cubicBezTo>
                  <a:pt x="1074" y="258"/>
                  <a:pt x="995" y="161"/>
                  <a:pt x="911" y="71"/>
                </a:cubicBezTo>
                <a:lnTo>
                  <a:pt x="911" y="71"/>
                </a:lnTo>
                <a:cubicBezTo>
                  <a:pt x="871" y="26"/>
                  <a:pt x="813" y="0"/>
                  <a:pt x="753" y="0"/>
                </a:cubicBezTo>
                <a:close/>
                <a:moveTo>
                  <a:pt x="753" y="102"/>
                </a:moveTo>
                <a:lnTo>
                  <a:pt x="753" y="102"/>
                </a:lnTo>
                <a:cubicBezTo>
                  <a:pt x="784" y="102"/>
                  <a:pt x="814" y="114"/>
                  <a:pt x="836" y="139"/>
                </a:cubicBezTo>
                <a:lnTo>
                  <a:pt x="836" y="139"/>
                </a:lnTo>
                <a:cubicBezTo>
                  <a:pt x="910" y="220"/>
                  <a:pt x="988" y="313"/>
                  <a:pt x="1065" y="418"/>
                </a:cubicBezTo>
                <a:lnTo>
                  <a:pt x="1065" y="418"/>
                </a:lnTo>
                <a:cubicBezTo>
                  <a:pt x="1188" y="587"/>
                  <a:pt x="1281" y="749"/>
                  <a:pt x="1351" y="891"/>
                </a:cubicBezTo>
                <a:lnTo>
                  <a:pt x="160" y="891"/>
                </a:lnTo>
                <a:lnTo>
                  <a:pt x="160" y="891"/>
                </a:lnTo>
                <a:cubicBezTo>
                  <a:pt x="227" y="747"/>
                  <a:pt x="320" y="577"/>
                  <a:pt x="452" y="399"/>
                </a:cubicBezTo>
                <a:lnTo>
                  <a:pt x="452" y="399"/>
                </a:lnTo>
                <a:cubicBezTo>
                  <a:pt x="526" y="299"/>
                  <a:pt x="600" y="212"/>
                  <a:pt x="672" y="136"/>
                </a:cubicBezTo>
                <a:lnTo>
                  <a:pt x="672" y="136"/>
                </a:lnTo>
                <a:cubicBezTo>
                  <a:pt x="694" y="113"/>
                  <a:pt x="724" y="102"/>
                  <a:pt x="753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6"/>
          <p:cNvSpPr>
            <a:spLocks noChangeArrowheads="1"/>
          </p:cNvSpPr>
          <p:nvPr/>
        </p:nvSpPr>
        <p:spPr bwMode="auto">
          <a:xfrm>
            <a:off x="5825366" y="9601601"/>
            <a:ext cx="896704" cy="382806"/>
          </a:xfrm>
          <a:custGeom>
            <a:avLst/>
            <a:gdLst>
              <a:gd name="T0" fmla="*/ 71 w 755"/>
              <a:gd name="T1" fmla="*/ 319 h 320"/>
              <a:gd name="T2" fmla="*/ 71 w 755"/>
              <a:gd name="T3" fmla="*/ 319 h 320"/>
              <a:gd name="T4" fmla="*/ 18 w 755"/>
              <a:gd name="T5" fmla="*/ 295 h 320"/>
              <a:gd name="T6" fmla="*/ 18 w 755"/>
              <a:gd name="T7" fmla="*/ 295 h 320"/>
              <a:gd name="T8" fmla="*/ 4 w 755"/>
              <a:gd name="T9" fmla="*/ 239 h 320"/>
              <a:gd name="T10" fmla="*/ 47 w 755"/>
              <a:gd name="T11" fmla="*/ 0 h 320"/>
              <a:gd name="T12" fmla="*/ 706 w 755"/>
              <a:gd name="T13" fmla="*/ 0 h 320"/>
              <a:gd name="T14" fmla="*/ 750 w 755"/>
              <a:gd name="T15" fmla="*/ 239 h 320"/>
              <a:gd name="T16" fmla="*/ 750 w 755"/>
              <a:gd name="T17" fmla="*/ 239 h 320"/>
              <a:gd name="T18" fmla="*/ 735 w 755"/>
              <a:gd name="T19" fmla="*/ 295 h 320"/>
              <a:gd name="T20" fmla="*/ 735 w 755"/>
              <a:gd name="T21" fmla="*/ 295 h 320"/>
              <a:gd name="T22" fmla="*/ 684 w 755"/>
              <a:gd name="T23" fmla="*/ 319 h 320"/>
              <a:gd name="T24" fmla="*/ 71 w 755"/>
              <a:gd name="T25" fmla="*/ 31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5" h="320">
                <a:moveTo>
                  <a:pt x="71" y="319"/>
                </a:moveTo>
                <a:lnTo>
                  <a:pt x="71" y="319"/>
                </a:lnTo>
                <a:cubicBezTo>
                  <a:pt x="50" y="319"/>
                  <a:pt x="31" y="310"/>
                  <a:pt x="18" y="295"/>
                </a:cubicBezTo>
                <a:lnTo>
                  <a:pt x="18" y="295"/>
                </a:lnTo>
                <a:cubicBezTo>
                  <a:pt x="5" y="279"/>
                  <a:pt x="0" y="259"/>
                  <a:pt x="4" y="239"/>
                </a:cubicBezTo>
                <a:lnTo>
                  <a:pt x="47" y="0"/>
                </a:lnTo>
                <a:lnTo>
                  <a:pt x="706" y="0"/>
                </a:lnTo>
                <a:lnTo>
                  <a:pt x="750" y="239"/>
                </a:lnTo>
                <a:lnTo>
                  <a:pt x="750" y="239"/>
                </a:lnTo>
                <a:cubicBezTo>
                  <a:pt x="754" y="259"/>
                  <a:pt x="748" y="279"/>
                  <a:pt x="735" y="295"/>
                </a:cubicBezTo>
                <a:lnTo>
                  <a:pt x="735" y="295"/>
                </a:lnTo>
                <a:cubicBezTo>
                  <a:pt x="722" y="310"/>
                  <a:pt x="703" y="319"/>
                  <a:pt x="684" y="319"/>
                </a:cubicBezTo>
                <a:lnTo>
                  <a:pt x="71" y="3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7"/>
          <p:cNvSpPr>
            <a:spLocks noChangeArrowheads="1"/>
          </p:cNvSpPr>
          <p:nvPr/>
        </p:nvSpPr>
        <p:spPr bwMode="auto">
          <a:xfrm>
            <a:off x="5762439" y="9543920"/>
            <a:ext cx="1022557" cy="498168"/>
          </a:xfrm>
          <a:custGeom>
            <a:avLst/>
            <a:gdLst>
              <a:gd name="T0" fmla="*/ 802 w 860"/>
              <a:gd name="T1" fmla="*/ 0 h 421"/>
              <a:gd name="T2" fmla="*/ 717 w 860"/>
              <a:gd name="T3" fmla="*/ 0 h 421"/>
              <a:gd name="T4" fmla="*/ 143 w 860"/>
              <a:gd name="T5" fmla="*/ 0 h 421"/>
              <a:gd name="T6" fmla="*/ 58 w 860"/>
              <a:gd name="T7" fmla="*/ 0 h 421"/>
              <a:gd name="T8" fmla="*/ 43 w 860"/>
              <a:gd name="T9" fmla="*/ 84 h 421"/>
              <a:gd name="T10" fmla="*/ 6 w 860"/>
              <a:gd name="T11" fmla="*/ 280 h 421"/>
              <a:gd name="T12" fmla="*/ 6 w 860"/>
              <a:gd name="T13" fmla="*/ 280 h 421"/>
              <a:gd name="T14" fmla="*/ 32 w 860"/>
              <a:gd name="T15" fmla="*/ 377 h 421"/>
              <a:gd name="T16" fmla="*/ 32 w 860"/>
              <a:gd name="T17" fmla="*/ 377 h 421"/>
              <a:gd name="T18" fmla="*/ 124 w 860"/>
              <a:gd name="T19" fmla="*/ 420 h 421"/>
              <a:gd name="T20" fmla="*/ 737 w 860"/>
              <a:gd name="T21" fmla="*/ 420 h 421"/>
              <a:gd name="T22" fmla="*/ 737 w 860"/>
              <a:gd name="T23" fmla="*/ 420 h 421"/>
              <a:gd name="T24" fmla="*/ 827 w 860"/>
              <a:gd name="T25" fmla="*/ 377 h 421"/>
              <a:gd name="T26" fmla="*/ 827 w 860"/>
              <a:gd name="T27" fmla="*/ 377 h 421"/>
              <a:gd name="T28" fmla="*/ 853 w 860"/>
              <a:gd name="T29" fmla="*/ 280 h 421"/>
              <a:gd name="T30" fmla="*/ 817 w 860"/>
              <a:gd name="T31" fmla="*/ 84 h 421"/>
              <a:gd name="T32" fmla="*/ 802 w 860"/>
              <a:gd name="T33" fmla="*/ 0 h 421"/>
              <a:gd name="T34" fmla="*/ 717 w 860"/>
              <a:gd name="T35" fmla="*/ 102 h 421"/>
              <a:gd name="T36" fmla="*/ 753 w 860"/>
              <a:gd name="T37" fmla="*/ 298 h 421"/>
              <a:gd name="T38" fmla="*/ 753 w 860"/>
              <a:gd name="T39" fmla="*/ 298 h 421"/>
              <a:gd name="T40" fmla="*/ 737 w 860"/>
              <a:gd name="T41" fmla="*/ 318 h 421"/>
              <a:gd name="T42" fmla="*/ 124 w 860"/>
              <a:gd name="T43" fmla="*/ 318 h 421"/>
              <a:gd name="T44" fmla="*/ 124 w 860"/>
              <a:gd name="T45" fmla="*/ 318 h 421"/>
              <a:gd name="T46" fmla="*/ 107 w 860"/>
              <a:gd name="T47" fmla="*/ 298 h 421"/>
              <a:gd name="T48" fmla="*/ 143 w 860"/>
              <a:gd name="T49" fmla="*/ 102 h 421"/>
              <a:gd name="T50" fmla="*/ 717 w 860"/>
              <a:gd name="T51" fmla="*/ 10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0" h="421">
                <a:moveTo>
                  <a:pt x="802" y="0"/>
                </a:moveTo>
                <a:lnTo>
                  <a:pt x="717" y="0"/>
                </a:lnTo>
                <a:lnTo>
                  <a:pt x="143" y="0"/>
                </a:lnTo>
                <a:lnTo>
                  <a:pt x="58" y="0"/>
                </a:lnTo>
                <a:lnTo>
                  <a:pt x="43" y="84"/>
                </a:lnTo>
                <a:lnTo>
                  <a:pt x="6" y="280"/>
                </a:lnTo>
                <a:lnTo>
                  <a:pt x="6" y="280"/>
                </a:lnTo>
                <a:cubicBezTo>
                  <a:pt x="0" y="315"/>
                  <a:pt x="10" y="350"/>
                  <a:pt x="32" y="377"/>
                </a:cubicBezTo>
                <a:lnTo>
                  <a:pt x="32" y="377"/>
                </a:lnTo>
                <a:cubicBezTo>
                  <a:pt x="55" y="404"/>
                  <a:pt x="88" y="420"/>
                  <a:pt x="124" y="420"/>
                </a:cubicBezTo>
                <a:lnTo>
                  <a:pt x="737" y="420"/>
                </a:lnTo>
                <a:lnTo>
                  <a:pt x="737" y="420"/>
                </a:lnTo>
                <a:cubicBezTo>
                  <a:pt x="772" y="420"/>
                  <a:pt x="805" y="404"/>
                  <a:pt x="827" y="377"/>
                </a:cubicBezTo>
                <a:lnTo>
                  <a:pt x="827" y="377"/>
                </a:lnTo>
                <a:cubicBezTo>
                  <a:pt x="850" y="350"/>
                  <a:pt x="859" y="315"/>
                  <a:pt x="853" y="280"/>
                </a:cubicBezTo>
                <a:lnTo>
                  <a:pt x="817" y="84"/>
                </a:lnTo>
                <a:lnTo>
                  <a:pt x="802" y="0"/>
                </a:lnTo>
                <a:close/>
                <a:moveTo>
                  <a:pt x="717" y="102"/>
                </a:moveTo>
                <a:lnTo>
                  <a:pt x="753" y="298"/>
                </a:lnTo>
                <a:lnTo>
                  <a:pt x="753" y="298"/>
                </a:lnTo>
                <a:cubicBezTo>
                  <a:pt x="755" y="308"/>
                  <a:pt x="746" y="318"/>
                  <a:pt x="737" y="318"/>
                </a:cubicBezTo>
                <a:lnTo>
                  <a:pt x="124" y="318"/>
                </a:lnTo>
                <a:lnTo>
                  <a:pt x="124" y="318"/>
                </a:lnTo>
                <a:cubicBezTo>
                  <a:pt x="113" y="318"/>
                  <a:pt x="105" y="308"/>
                  <a:pt x="107" y="298"/>
                </a:cubicBezTo>
                <a:lnTo>
                  <a:pt x="143" y="102"/>
                </a:lnTo>
                <a:lnTo>
                  <a:pt x="71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8"/>
          <p:cNvSpPr>
            <a:spLocks noChangeArrowheads="1"/>
          </p:cNvSpPr>
          <p:nvPr/>
        </p:nvSpPr>
        <p:spPr bwMode="auto">
          <a:xfrm>
            <a:off x="5940731" y="8164775"/>
            <a:ext cx="629267" cy="2281094"/>
          </a:xfrm>
          <a:custGeom>
            <a:avLst/>
            <a:gdLst>
              <a:gd name="T0" fmla="*/ 266 w 530"/>
              <a:gd name="T1" fmla="*/ 1917 h 1918"/>
              <a:gd name="T2" fmla="*/ 266 w 530"/>
              <a:gd name="T3" fmla="*/ 1917 h 1918"/>
              <a:gd name="T4" fmla="*/ 156 w 530"/>
              <a:gd name="T5" fmla="*/ 1819 h 1918"/>
              <a:gd name="T6" fmla="*/ 156 w 530"/>
              <a:gd name="T7" fmla="*/ 1819 h 1918"/>
              <a:gd name="T8" fmla="*/ 29 w 530"/>
              <a:gd name="T9" fmla="*/ 1039 h 1918"/>
              <a:gd name="T10" fmla="*/ 29 w 530"/>
              <a:gd name="T11" fmla="*/ 1039 h 1918"/>
              <a:gd name="T12" fmla="*/ 19 w 530"/>
              <a:gd name="T13" fmla="*/ 161 h 1918"/>
              <a:gd name="T14" fmla="*/ 19 w 530"/>
              <a:gd name="T15" fmla="*/ 161 h 1918"/>
              <a:gd name="T16" fmla="*/ 192 w 530"/>
              <a:gd name="T17" fmla="*/ 0 h 1918"/>
              <a:gd name="T18" fmla="*/ 339 w 530"/>
              <a:gd name="T19" fmla="*/ 0 h 1918"/>
              <a:gd name="T20" fmla="*/ 339 w 530"/>
              <a:gd name="T21" fmla="*/ 0 h 1918"/>
              <a:gd name="T22" fmla="*/ 512 w 530"/>
              <a:gd name="T23" fmla="*/ 163 h 1918"/>
              <a:gd name="T24" fmla="*/ 512 w 530"/>
              <a:gd name="T25" fmla="*/ 163 h 1918"/>
              <a:gd name="T26" fmla="*/ 505 w 530"/>
              <a:gd name="T27" fmla="*/ 992 h 1918"/>
              <a:gd name="T28" fmla="*/ 505 w 530"/>
              <a:gd name="T29" fmla="*/ 992 h 1918"/>
              <a:gd name="T30" fmla="*/ 375 w 530"/>
              <a:gd name="T31" fmla="*/ 1822 h 1918"/>
              <a:gd name="T32" fmla="*/ 375 w 530"/>
              <a:gd name="T33" fmla="*/ 1822 h 1918"/>
              <a:gd name="T34" fmla="*/ 266 w 530"/>
              <a:gd name="T35" fmla="*/ 1917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0" h="1918">
                <a:moveTo>
                  <a:pt x="266" y="1917"/>
                </a:moveTo>
                <a:lnTo>
                  <a:pt x="266" y="1917"/>
                </a:lnTo>
                <a:cubicBezTo>
                  <a:pt x="209" y="1917"/>
                  <a:pt x="162" y="1874"/>
                  <a:pt x="156" y="1819"/>
                </a:cubicBezTo>
                <a:lnTo>
                  <a:pt x="156" y="1819"/>
                </a:lnTo>
                <a:cubicBezTo>
                  <a:pt x="95" y="1563"/>
                  <a:pt x="53" y="1300"/>
                  <a:pt x="29" y="1039"/>
                </a:cubicBezTo>
                <a:lnTo>
                  <a:pt x="29" y="1039"/>
                </a:lnTo>
                <a:cubicBezTo>
                  <a:pt x="3" y="748"/>
                  <a:pt x="0" y="453"/>
                  <a:pt x="19" y="161"/>
                </a:cubicBezTo>
                <a:lnTo>
                  <a:pt x="19" y="161"/>
                </a:lnTo>
                <a:cubicBezTo>
                  <a:pt x="25" y="71"/>
                  <a:pt x="101" y="0"/>
                  <a:pt x="192" y="0"/>
                </a:cubicBezTo>
                <a:lnTo>
                  <a:pt x="339" y="0"/>
                </a:lnTo>
                <a:lnTo>
                  <a:pt x="339" y="0"/>
                </a:lnTo>
                <a:cubicBezTo>
                  <a:pt x="430" y="0"/>
                  <a:pt x="507" y="72"/>
                  <a:pt x="512" y="163"/>
                </a:cubicBezTo>
                <a:lnTo>
                  <a:pt x="512" y="163"/>
                </a:lnTo>
                <a:cubicBezTo>
                  <a:pt x="529" y="438"/>
                  <a:pt x="527" y="718"/>
                  <a:pt x="505" y="992"/>
                </a:cubicBezTo>
                <a:lnTo>
                  <a:pt x="505" y="992"/>
                </a:lnTo>
                <a:cubicBezTo>
                  <a:pt x="482" y="1270"/>
                  <a:pt x="438" y="1550"/>
                  <a:pt x="375" y="1822"/>
                </a:cubicBezTo>
                <a:lnTo>
                  <a:pt x="375" y="1822"/>
                </a:lnTo>
                <a:cubicBezTo>
                  <a:pt x="362" y="1878"/>
                  <a:pt x="316" y="1917"/>
                  <a:pt x="266" y="19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9"/>
          <p:cNvSpPr>
            <a:spLocks noChangeArrowheads="1"/>
          </p:cNvSpPr>
          <p:nvPr/>
        </p:nvSpPr>
        <p:spPr bwMode="auto">
          <a:xfrm>
            <a:off x="5877804" y="8107094"/>
            <a:ext cx="755120" cy="2401702"/>
          </a:xfrm>
          <a:custGeom>
            <a:avLst/>
            <a:gdLst>
              <a:gd name="T0" fmla="*/ 390 w 633"/>
              <a:gd name="T1" fmla="*/ 0 h 2020"/>
              <a:gd name="T2" fmla="*/ 243 w 633"/>
              <a:gd name="T3" fmla="*/ 0 h 2020"/>
              <a:gd name="T4" fmla="*/ 243 w 633"/>
              <a:gd name="T5" fmla="*/ 0 h 2020"/>
              <a:gd name="T6" fmla="*/ 19 w 633"/>
              <a:gd name="T7" fmla="*/ 210 h 2020"/>
              <a:gd name="T8" fmla="*/ 19 w 633"/>
              <a:gd name="T9" fmla="*/ 210 h 2020"/>
              <a:gd name="T10" fmla="*/ 29 w 633"/>
              <a:gd name="T11" fmla="*/ 1094 h 2020"/>
              <a:gd name="T12" fmla="*/ 29 w 633"/>
              <a:gd name="T13" fmla="*/ 1094 h 2020"/>
              <a:gd name="T14" fmla="*/ 156 w 633"/>
              <a:gd name="T15" fmla="*/ 1879 h 2020"/>
              <a:gd name="T16" fmla="*/ 156 w 633"/>
              <a:gd name="T17" fmla="*/ 1879 h 2020"/>
              <a:gd name="T18" fmla="*/ 317 w 633"/>
              <a:gd name="T19" fmla="*/ 2019 h 2020"/>
              <a:gd name="T20" fmla="*/ 317 w 633"/>
              <a:gd name="T21" fmla="*/ 2019 h 2020"/>
              <a:gd name="T22" fmla="*/ 476 w 633"/>
              <a:gd name="T23" fmla="*/ 1886 h 2020"/>
              <a:gd name="T24" fmla="*/ 476 w 633"/>
              <a:gd name="T25" fmla="*/ 1885 h 2020"/>
              <a:gd name="T26" fmla="*/ 476 w 633"/>
              <a:gd name="T27" fmla="*/ 1884 h 2020"/>
              <a:gd name="T28" fmla="*/ 476 w 633"/>
              <a:gd name="T29" fmla="*/ 1884 h 2020"/>
              <a:gd name="T30" fmla="*/ 607 w 633"/>
              <a:gd name="T31" fmla="*/ 1047 h 2020"/>
              <a:gd name="T32" fmla="*/ 607 w 633"/>
              <a:gd name="T33" fmla="*/ 1047 h 2020"/>
              <a:gd name="T34" fmla="*/ 614 w 633"/>
              <a:gd name="T35" fmla="*/ 210 h 2020"/>
              <a:gd name="T36" fmla="*/ 614 w 633"/>
              <a:gd name="T37" fmla="*/ 210 h 2020"/>
              <a:gd name="T38" fmla="*/ 390 w 633"/>
              <a:gd name="T39" fmla="*/ 0 h 2020"/>
              <a:gd name="T40" fmla="*/ 390 w 633"/>
              <a:gd name="T41" fmla="*/ 102 h 2020"/>
              <a:gd name="T42" fmla="*/ 390 w 633"/>
              <a:gd name="T43" fmla="*/ 102 h 2020"/>
              <a:gd name="T44" fmla="*/ 512 w 633"/>
              <a:gd name="T45" fmla="*/ 217 h 2020"/>
              <a:gd name="T46" fmla="*/ 512 w 633"/>
              <a:gd name="T47" fmla="*/ 217 h 2020"/>
              <a:gd name="T48" fmla="*/ 505 w 633"/>
              <a:gd name="T49" fmla="*/ 1039 h 2020"/>
              <a:gd name="T50" fmla="*/ 505 w 633"/>
              <a:gd name="T51" fmla="*/ 1039 h 2020"/>
              <a:gd name="T52" fmla="*/ 377 w 633"/>
              <a:gd name="T53" fmla="*/ 1861 h 2020"/>
              <a:gd name="T54" fmla="*/ 377 w 633"/>
              <a:gd name="T55" fmla="*/ 1861 h 2020"/>
              <a:gd name="T56" fmla="*/ 317 w 633"/>
              <a:gd name="T57" fmla="*/ 1918 h 2020"/>
              <a:gd name="T58" fmla="*/ 317 w 633"/>
              <a:gd name="T59" fmla="*/ 1918 h 2020"/>
              <a:gd name="T60" fmla="*/ 257 w 633"/>
              <a:gd name="T61" fmla="*/ 1861 h 2020"/>
              <a:gd name="T62" fmla="*/ 257 w 633"/>
              <a:gd name="T63" fmla="*/ 1861 h 2020"/>
              <a:gd name="T64" fmla="*/ 131 w 633"/>
              <a:gd name="T65" fmla="*/ 1085 h 2020"/>
              <a:gd name="T66" fmla="*/ 131 w 633"/>
              <a:gd name="T67" fmla="*/ 1085 h 2020"/>
              <a:gd name="T68" fmla="*/ 121 w 633"/>
              <a:gd name="T69" fmla="*/ 216 h 2020"/>
              <a:gd name="T70" fmla="*/ 121 w 633"/>
              <a:gd name="T71" fmla="*/ 216 h 2020"/>
              <a:gd name="T72" fmla="*/ 243 w 633"/>
              <a:gd name="T73" fmla="*/ 102 h 2020"/>
              <a:gd name="T74" fmla="*/ 390 w 633"/>
              <a:gd name="T75" fmla="*/ 102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3" h="2020">
                <a:moveTo>
                  <a:pt x="390" y="0"/>
                </a:moveTo>
                <a:lnTo>
                  <a:pt x="243" y="0"/>
                </a:lnTo>
                <a:lnTo>
                  <a:pt x="243" y="0"/>
                </a:lnTo>
                <a:cubicBezTo>
                  <a:pt x="125" y="0"/>
                  <a:pt x="27" y="92"/>
                  <a:pt x="19" y="210"/>
                </a:cubicBezTo>
                <a:lnTo>
                  <a:pt x="19" y="210"/>
                </a:lnTo>
                <a:cubicBezTo>
                  <a:pt x="0" y="504"/>
                  <a:pt x="3" y="801"/>
                  <a:pt x="29" y="1094"/>
                </a:cubicBezTo>
                <a:lnTo>
                  <a:pt x="29" y="1094"/>
                </a:lnTo>
                <a:cubicBezTo>
                  <a:pt x="53" y="1357"/>
                  <a:pt x="96" y="1622"/>
                  <a:pt x="156" y="1879"/>
                </a:cubicBezTo>
                <a:lnTo>
                  <a:pt x="156" y="1879"/>
                </a:lnTo>
                <a:cubicBezTo>
                  <a:pt x="167" y="1959"/>
                  <a:pt x="236" y="2019"/>
                  <a:pt x="317" y="2019"/>
                </a:cubicBezTo>
                <a:lnTo>
                  <a:pt x="317" y="2019"/>
                </a:lnTo>
                <a:cubicBezTo>
                  <a:pt x="391" y="2019"/>
                  <a:pt x="456" y="1965"/>
                  <a:pt x="476" y="1886"/>
                </a:cubicBezTo>
                <a:lnTo>
                  <a:pt x="476" y="1885"/>
                </a:lnTo>
                <a:lnTo>
                  <a:pt x="476" y="1884"/>
                </a:lnTo>
                <a:lnTo>
                  <a:pt x="476" y="1884"/>
                </a:lnTo>
                <a:cubicBezTo>
                  <a:pt x="540" y="1610"/>
                  <a:pt x="583" y="1328"/>
                  <a:pt x="607" y="1047"/>
                </a:cubicBezTo>
                <a:lnTo>
                  <a:pt x="607" y="1047"/>
                </a:lnTo>
                <a:cubicBezTo>
                  <a:pt x="629" y="770"/>
                  <a:pt x="632" y="488"/>
                  <a:pt x="614" y="210"/>
                </a:cubicBezTo>
                <a:lnTo>
                  <a:pt x="614" y="210"/>
                </a:lnTo>
                <a:cubicBezTo>
                  <a:pt x="607" y="93"/>
                  <a:pt x="508" y="0"/>
                  <a:pt x="390" y="0"/>
                </a:cubicBezTo>
                <a:close/>
                <a:moveTo>
                  <a:pt x="390" y="102"/>
                </a:moveTo>
                <a:lnTo>
                  <a:pt x="390" y="102"/>
                </a:lnTo>
                <a:cubicBezTo>
                  <a:pt x="455" y="102"/>
                  <a:pt x="508" y="152"/>
                  <a:pt x="512" y="217"/>
                </a:cubicBezTo>
                <a:lnTo>
                  <a:pt x="512" y="217"/>
                </a:lnTo>
                <a:cubicBezTo>
                  <a:pt x="528" y="458"/>
                  <a:pt x="529" y="735"/>
                  <a:pt x="505" y="1039"/>
                </a:cubicBezTo>
                <a:lnTo>
                  <a:pt x="505" y="1039"/>
                </a:lnTo>
                <a:cubicBezTo>
                  <a:pt x="479" y="1349"/>
                  <a:pt x="432" y="1625"/>
                  <a:pt x="377" y="1861"/>
                </a:cubicBezTo>
                <a:lnTo>
                  <a:pt x="377" y="1861"/>
                </a:lnTo>
                <a:cubicBezTo>
                  <a:pt x="369" y="1894"/>
                  <a:pt x="344" y="1918"/>
                  <a:pt x="317" y="1918"/>
                </a:cubicBezTo>
                <a:lnTo>
                  <a:pt x="317" y="1918"/>
                </a:lnTo>
                <a:cubicBezTo>
                  <a:pt x="286" y="1918"/>
                  <a:pt x="259" y="1893"/>
                  <a:pt x="257" y="1861"/>
                </a:cubicBezTo>
                <a:lnTo>
                  <a:pt x="257" y="1861"/>
                </a:lnTo>
                <a:cubicBezTo>
                  <a:pt x="203" y="1636"/>
                  <a:pt x="157" y="1376"/>
                  <a:pt x="131" y="1085"/>
                </a:cubicBezTo>
                <a:lnTo>
                  <a:pt x="131" y="1085"/>
                </a:lnTo>
                <a:cubicBezTo>
                  <a:pt x="102" y="762"/>
                  <a:pt x="104" y="470"/>
                  <a:pt x="121" y="216"/>
                </a:cubicBezTo>
                <a:lnTo>
                  <a:pt x="121" y="216"/>
                </a:lnTo>
                <a:cubicBezTo>
                  <a:pt x="125" y="152"/>
                  <a:pt x="178" y="102"/>
                  <a:pt x="243" y="102"/>
                </a:cubicBezTo>
                <a:lnTo>
                  <a:pt x="390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0"/>
          <p:cNvSpPr>
            <a:spLocks noChangeArrowheads="1"/>
          </p:cNvSpPr>
          <p:nvPr/>
        </p:nvSpPr>
        <p:spPr bwMode="auto">
          <a:xfrm>
            <a:off x="5636586" y="6166855"/>
            <a:ext cx="1237558" cy="1237558"/>
          </a:xfrm>
          <a:custGeom>
            <a:avLst/>
            <a:gdLst>
              <a:gd name="T0" fmla="*/ 519 w 1039"/>
              <a:gd name="T1" fmla="*/ 1038 h 1039"/>
              <a:gd name="T2" fmla="*/ 519 w 1039"/>
              <a:gd name="T3" fmla="*/ 1038 h 1039"/>
              <a:gd name="T4" fmla="*/ 0 w 1039"/>
              <a:gd name="T5" fmla="*/ 520 h 1039"/>
              <a:gd name="T6" fmla="*/ 0 w 1039"/>
              <a:gd name="T7" fmla="*/ 520 h 1039"/>
              <a:gd name="T8" fmla="*/ 519 w 1039"/>
              <a:gd name="T9" fmla="*/ 0 h 1039"/>
              <a:gd name="T10" fmla="*/ 519 w 1039"/>
              <a:gd name="T11" fmla="*/ 0 h 1039"/>
              <a:gd name="T12" fmla="*/ 1038 w 1039"/>
              <a:gd name="T13" fmla="*/ 520 h 1039"/>
              <a:gd name="T14" fmla="*/ 1038 w 1039"/>
              <a:gd name="T15" fmla="*/ 520 h 1039"/>
              <a:gd name="T16" fmla="*/ 519 w 1039"/>
              <a:gd name="T17" fmla="*/ 1038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9" h="1039">
                <a:moveTo>
                  <a:pt x="519" y="1038"/>
                </a:moveTo>
                <a:lnTo>
                  <a:pt x="519" y="1038"/>
                </a:lnTo>
                <a:cubicBezTo>
                  <a:pt x="233" y="1038"/>
                  <a:pt x="0" y="805"/>
                  <a:pt x="0" y="520"/>
                </a:cubicBezTo>
                <a:lnTo>
                  <a:pt x="0" y="520"/>
                </a:lnTo>
                <a:cubicBezTo>
                  <a:pt x="0" y="233"/>
                  <a:pt x="233" y="0"/>
                  <a:pt x="519" y="0"/>
                </a:cubicBezTo>
                <a:lnTo>
                  <a:pt x="519" y="0"/>
                </a:lnTo>
                <a:cubicBezTo>
                  <a:pt x="805" y="0"/>
                  <a:pt x="1038" y="233"/>
                  <a:pt x="1038" y="520"/>
                </a:cubicBezTo>
                <a:lnTo>
                  <a:pt x="1038" y="520"/>
                </a:lnTo>
                <a:cubicBezTo>
                  <a:pt x="1038" y="805"/>
                  <a:pt x="805" y="1038"/>
                  <a:pt x="519" y="10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1"/>
          <p:cNvSpPr>
            <a:spLocks noChangeArrowheads="1"/>
          </p:cNvSpPr>
          <p:nvPr/>
        </p:nvSpPr>
        <p:spPr bwMode="auto">
          <a:xfrm>
            <a:off x="5573659" y="6103928"/>
            <a:ext cx="1358166" cy="1358166"/>
          </a:xfrm>
          <a:custGeom>
            <a:avLst/>
            <a:gdLst>
              <a:gd name="T0" fmla="*/ 570 w 1142"/>
              <a:gd name="T1" fmla="*/ 0 h 1141"/>
              <a:gd name="T2" fmla="*/ 570 w 1142"/>
              <a:gd name="T3" fmla="*/ 0 h 1141"/>
              <a:gd name="T4" fmla="*/ 0 w 1142"/>
              <a:gd name="T5" fmla="*/ 571 h 1141"/>
              <a:gd name="T6" fmla="*/ 0 w 1142"/>
              <a:gd name="T7" fmla="*/ 571 h 1141"/>
              <a:gd name="T8" fmla="*/ 570 w 1142"/>
              <a:gd name="T9" fmla="*/ 1140 h 1141"/>
              <a:gd name="T10" fmla="*/ 570 w 1142"/>
              <a:gd name="T11" fmla="*/ 1140 h 1141"/>
              <a:gd name="T12" fmla="*/ 1141 w 1142"/>
              <a:gd name="T13" fmla="*/ 571 h 1141"/>
              <a:gd name="T14" fmla="*/ 1141 w 1142"/>
              <a:gd name="T15" fmla="*/ 571 h 1141"/>
              <a:gd name="T16" fmla="*/ 570 w 1142"/>
              <a:gd name="T17" fmla="*/ 0 h 1141"/>
              <a:gd name="T18" fmla="*/ 570 w 1142"/>
              <a:gd name="T19" fmla="*/ 102 h 1141"/>
              <a:gd name="T20" fmla="*/ 570 w 1142"/>
              <a:gd name="T21" fmla="*/ 102 h 1141"/>
              <a:gd name="T22" fmla="*/ 1039 w 1142"/>
              <a:gd name="T23" fmla="*/ 571 h 1141"/>
              <a:gd name="T24" fmla="*/ 1039 w 1142"/>
              <a:gd name="T25" fmla="*/ 571 h 1141"/>
              <a:gd name="T26" fmla="*/ 570 w 1142"/>
              <a:gd name="T27" fmla="*/ 1038 h 1141"/>
              <a:gd name="T28" fmla="*/ 570 w 1142"/>
              <a:gd name="T29" fmla="*/ 1038 h 1141"/>
              <a:gd name="T30" fmla="*/ 101 w 1142"/>
              <a:gd name="T31" fmla="*/ 571 h 1141"/>
              <a:gd name="T32" fmla="*/ 101 w 1142"/>
              <a:gd name="T33" fmla="*/ 571 h 1141"/>
              <a:gd name="T34" fmla="*/ 570 w 1142"/>
              <a:gd name="T35" fmla="*/ 102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2" h="1141">
                <a:moveTo>
                  <a:pt x="570" y="0"/>
                </a:moveTo>
                <a:lnTo>
                  <a:pt x="570" y="0"/>
                </a:lnTo>
                <a:cubicBezTo>
                  <a:pt x="256" y="0"/>
                  <a:pt x="0" y="256"/>
                  <a:pt x="0" y="571"/>
                </a:cubicBezTo>
                <a:lnTo>
                  <a:pt x="0" y="571"/>
                </a:lnTo>
                <a:cubicBezTo>
                  <a:pt x="0" y="884"/>
                  <a:pt x="256" y="1140"/>
                  <a:pt x="570" y="1140"/>
                </a:cubicBezTo>
                <a:lnTo>
                  <a:pt x="570" y="1140"/>
                </a:lnTo>
                <a:cubicBezTo>
                  <a:pt x="885" y="1140"/>
                  <a:pt x="1141" y="884"/>
                  <a:pt x="1141" y="571"/>
                </a:cubicBezTo>
                <a:lnTo>
                  <a:pt x="1141" y="571"/>
                </a:lnTo>
                <a:cubicBezTo>
                  <a:pt x="1141" y="256"/>
                  <a:pt x="885" y="0"/>
                  <a:pt x="570" y="0"/>
                </a:cubicBezTo>
                <a:close/>
                <a:moveTo>
                  <a:pt x="570" y="102"/>
                </a:moveTo>
                <a:lnTo>
                  <a:pt x="570" y="102"/>
                </a:lnTo>
                <a:cubicBezTo>
                  <a:pt x="829" y="102"/>
                  <a:pt x="1039" y="312"/>
                  <a:pt x="1039" y="571"/>
                </a:cubicBezTo>
                <a:lnTo>
                  <a:pt x="1039" y="571"/>
                </a:lnTo>
                <a:cubicBezTo>
                  <a:pt x="1039" y="828"/>
                  <a:pt x="829" y="1038"/>
                  <a:pt x="570" y="1038"/>
                </a:cubicBezTo>
                <a:lnTo>
                  <a:pt x="570" y="1038"/>
                </a:lnTo>
                <a:cubicBezTo>
                  <a:pt x="311" y="1038"/>
                  <a:pt x="101" y="828"/>
                  <a:pt x="101" y="571"/>
                </a:cubicBezTo>
                <a:lnTo>
                  <a:pt x="101" y="571"/>
                </a:lnTo>
                <a:cubicBezTo>
                  <a:pt x="101" y="312"/>
                  <a:pt x="311" y="102"/>
                  <a:pt x="570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400"/>
          <p:cNvSpPr>
            <a:spLocks noChangeArrowheads="1"/>
          </p:cNvSpPr>
          <p:nvPr/>
        </p:nvSpPr>
        <p:spPr bwMode="auto">
          <a:xfrm>
            <a:off x="10177794" y="4740517"/>
            <a:ext cx="5222914" cy="513901"/>
          </a:xfrm>
          <a:custGeom>
            <a:avLst/>
            <a:gdLst>
              <a:gd name="T0" fmla="*/ 4177 w 4393"/>
              <a:gd name="T1" fmla="*/ 430 h 431"/>
              <a:gd name="T2" fmla="*/ 215 w 4393"/>
              <a:gd name="T3" fmla="*/ 430 h 431"/>
              <a:gd name="T4" fmla="*/ 215 w 4393"/>
              <a:gd name="T5" fmla="*/ 430 h 431"/>
              <a:gd name="T6" fmla="*/ 0 w 4393"/>
              <a:gd name="T7" fmla="*/ 215 h 431"/>
              <a:gd name="T8" fmla="*/ 0 w 4393"/>
              <a:gd name="T9" fmla="*/ 215 h 431"/>
              <a:gd name="T10" fmla="*/ 215 w 4393"/>
              <a:gd name="T11" fmla="*/ 0 h 431"/>
              <a:gd name="T12" fmla="*/ 4177 w 4393"/>
              <a:gd name="T13" fmla="*/ 0 h 431"/>
              <a:gd name="T14" fmla="*/ 4177 w 4393"/>
              <a:gd name="T15" fmla="*/ 0 h 431"/>
              <a:gd name="T16" fmla="*/ 4392 w 4393"/>
              <a:gd name="T17" fmla="*/ 215 h 431"/>
              <a:gd name="T18" fmla="*/ 4392 w 4393"/>
              <a:gd name="T19" fmla="*/ 215 h 431"/>
              <a:gd name="T20" fmla="*/ 4177 w 4393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1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401"/>
          <p:cNvSpPr>
            <a:spLocks noChangeArrowheads="1"/>
          </p:cNvSpPr>
          <p:nvPr/>
        </p:nvSpPr>
        <p:spPr bwMode="auto">
          <a:xfrm>
            <a:off x="10177794" y="6161609"/>
            <a:ext cx="5222914" cy="513901"/>
          </a:xfrm>
          <a:custGeom>
            <a:avLst/>
            <a:gdLst>
              <a:gd name="T0" fmla="*/ 4177 w 4393"/>
              <a:gd name="T1" fmla="*/ 430 h 431"/>
              <a:gd name="T2" fmla="*/ 215 w 4393"/>
              <a:gd name="T3" fmla="*/ 430 h 431"/>
              <a:gd name="T4" fmla="*/ 215 w 4393"/>
              <a:gd name="T5" fmla="*/ 430 h 431"/>
              <a:gd name="T6" fmla="*/ 0 w 4393"/>
              <a:gd name="T7" fmla="*/ 215 h 431"/>
              <a:gd name="T8" fmla="*/ 0 w 4393"/>
              <a:gd name="T9" fmla="*/ 215 h 431"/>
              <a:gd name="T10" fmla="*/ 0 w 4393"/>
              <a:gd name="T11" fmla="*/ 215 h 431"/>
              <a:gd name="T12" fmla="*/ 215 w 4393"/>
              <a:gd name="T13" fmla="*/ 0 h 431"/>
              <a:gd name="T14" fmla="*/ 4177 w 4393"/>
              <a:gd name="T15" fmla="*/ 0 h 431"/>
              <a:gd name="T16" fmla="*/ 4177 w 4393"/>
              <a:gd name="T17" fmla="*/ 0 h 431"/>
              <a:gd name="T18" fmla="*/ 4392 w 4393"/>
              <a:gd name="T19" fmla="*/ 215 h 431"/>
              <a:gd name="T20" fmla="*/ 4392 w 4393"/>
              <a:gd name="T21" fmla="*/ 215 h 431"/>
              <a:gd name="T22" fmla="*/ 4392 w 4393"/>
              <a:gd name="T23" fmla="*/ 215 h 431"/>
              <a:gd name="T24" fmla="*/ 4177 w 4393"/>
              <a:gd name="T25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93" h="431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402"/>
          <p:cNvSpPr>
            <a:spLocks noChangeArrowheads="1"/>
          </p:cNvSpPr>
          <p:nvPr/>
        </p:nvSpPr>
        <p:spPr bwMode="auto">
          <a:xfrm>
            <a:off x="10177794" y="7865875"/>
            <a:ext cx="5222914" cy="513901"/>
          </a:xfrm>
          <a:custGeom>
            <a:avLst/>
            <a:gdLst>
              <a:gd name="T0" fmla="*/ 4177 w 4393"/>
              <a:gd name="T1" fmla="*/ 432 h 433"/>
              <a:gd name="T2" fmla="*/ 215 w 4393"/>
              <a:gd name="T3" fmla="*/ 432 h 433"/>
              <a:gd name="T4" fmla="*/ 215 w 4393"/>
              <a:gd name="T5" fmla="*/ 432 h 433"/>
              <a:gd name="T6" fmla="*/ 0 w 4393"/>
              <a:gd name="T7" fmla="*/ 215 h 433"/>
              <a:gd name="T8" fmla="*/ 0 w 4393"/>
              <a:gd name="T9" fmla="*/ 215 h 433"/>
              <a:gd name="T10" fmla="*/ 215 w 4393"/>
              <a:gd name="T11" fmla="*/ 0 h 433"/>
              <a:gd name="T12" fmla="*/ 4177 w 4393"/>
              <a:gd name="T13" fmla="*/ 0 h 433"/>
              <a:gd name="T14" fmla="*/ 4177 w 4393"/>
              <a:gd name="T15" fmla="*/ 0 h 433"/>
              <a:gd name="T16" fmla="*/ 4392 w 4393"/>
              <a:gd name="T17" fmla="*/ 215 h 433"/>
              <a:gd name="T18" fmla="*/ 4392 w 4393"/>
              <a:gd name="T19" fmla="*/ 215 h 433"/>
              <a:gd name="T20" fmla="*/ 4177 w 4393"/>
              <a:gd name="T21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3">
                <a:moveTo>
                  <a:pt x="4177" y="432"/>
                </a:moveTo>
                <a:lnTo>
                  <a:pt x="215" y="432"/>
                </a:lnTo>
                <a:lnTo>
                  <a:pt x="215" y="432"/>
                </a:lnTo>
                <a:cubicBezTo>
                  <a:pt x="96" y="432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7"/>
                  <a:pt x="4392" y="215"/>
                </a:cubicBezTo>
                <a:lnTo>
                  <a:pt x="4392" y="215"/>
                </a:lnTo>
                <a:cubicBezTo>
                  <a:pt x="4392" y="335"/>
                  <a:pt x="4296" y="432"/>
                  <a:pt x="4177" y="43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403"/>
          <p:cNvSpPr>
            <a:spLocks noChangeArrowheads="1"/>
          </p:cNvSpPr>
          <p:nvPr/>
        </p:nvSpPr>
        <p:spPr bwMode="auto">
          <a:xfrm>
            <a:off x="10177794" y="9365628"/>
            <a:ext cx="5222914" cy="513901"/>
          </a:xfrm>
          <a:custGeom>
            <a:avLst/>
            <a:gdLst>
              <a:gd name="T0" fmla="*/ 4177 w 4393"/>
              <a:gd name="T1" fmla="*/ 430 h 431"/>
              <a:gd name="T2" fmla="*/ 215 w 4393"/>
              <a:gd name="T3" fmla="*/ 430 h 431"/>
              <a:gd name="T4" fmla="*/ 215 w 4393"/>
              <a:gd name="T5" fmla="*/ 430 h 431"/>
              <a:gd name="T6" fmla="*/ 0 w 4393"/>
              <a:gd name="T7" fmla="*/ 215 h 431"/>
              <a:gd name="T8" fmla="*/ 0 w 4393"/>
              <a:gd name="T9" fmla="*/ 215 h 431"/>
              <a:gd name="T10" fmla="*/ 215 w 4393"/>
              <a:gd name="T11" fmla="*/ 0 h 431"/>
              <a:gd name="T12" fmla="*/ 4177 w 4393"/>
              <a:gd name="T13" fmla="*/ 0 h 431"/>
              <a:gd name="T14" fmla="*/ 4177 w 4393"/>
              <a:gd name="T15" fmla="*/ 0 h 431"/>
              <a:gd name="T16" fmla="*/ 4392 w 4393"/>
              <a:gd name="T17" fmla="*/ 215 h 431"/>
              <a:gd name="T18" fmla="*/ 4392 w 4393"/>
              <a:gd name="T19" fmla="*/ 215 h 431"/>
              <a:gd name="T20" fmla="*/ 4177 w 4393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1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404"/>
          <p:cNvSpPr>
            <a:spLocks noChangeArrowheads="1"/>
          </p:cNvSpPr>
          <p:nvPr/>
        </p:nvSpPr>
        <p:spPr bwMode="auto">
          <a:xfrm>
            <a:off x="10177794" y="11211477"/>
            <a:ext cx="5222914" cy="513901"/>
          </a:xfrm>
          <a:custGeom>
            <a:avLst/>
            <a:gdLst>
              <a:gd name="T0" fmla="*/ 4177 w 4393"/>
              <a:gd name="T1" fmla="*/ 431 h 432"/>
              <a:gd name="T2" fmla="*/ 215 w 4393"/>
              <a:gd name="T3" fmla="*/ 431 h 432"/>
              <a:gd name="T4" fmla="*/ 215 w 4393"/>
              <a:gd name="T5" fmla="*/ 431 h 432"/>
              <a:gd name="T6" fmla="*/ 0 w 4393"/>
              <a:gd name="T7" fmla="*/ 215 h 432"/>
              <a:gd name="T8" fmla="*/ 0 w 4393"/>
              <a:gd name="T9" fmla="*/ 215 h 432"/>
              <a:gd name="T10" fmla="*/ 215 w 4393"/>
              <a:gd name="T11" fmla="*/ 0 h 432"/>
              <a:gd name="T12" fmla="*/ 4177 w 4393"/>
              <a:gd name="T13" fmla="*/ 0 h 432"/>
              <a:gd name="T14" fmla="*/ 4177 w 4393"/>
              <a:gd name="T15" fmla="*/ 0 h 432"/>
              <a:gd name="T16" fmla="*/ 4392 w 4393"/>
              <a:gd name="T17" fmla="*/ 215 h 432"/>
              <a:gd name="T18" fmla="*/ 4392 w 4393"/>
              <a:gd name="T19" fmla="*/ 215 h 432"/>
              <a:gd name="T20" fmla="*/ 4177 w 4393"/>
              <a:gd name="T21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2">
                <a:moveTo>
                  <a:pt x="4177" y="431"/>
                </a:moveTo>
                <a:lnTo>
                  <a:pt x="215" y="431"/>
                </a:lnTo>
                <a:lnTo>
                  <a:pt x="215" y="431"/>
                </a:lnTo>
                <a:cubicBezTo>
                  <a:pt x="96" y="431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7"/>
                  <a:pt x="4392" y="215"/>
                </a:cubicBezTo>
                <a:lnTo>
                  <a:pt x="4392" y="215"/>
                </a:lnTo>
                <a:cubicBezTo>
                  <a:pt x="4392" y="335"/>
                  <a:pt x="4296" y="431"/>
                  <a:pt x="4177" y="43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05"/>
          <p:cNvSpPr>
            <a:spLocks noChangeArrowheads="1"/>
          </p:cNvSpPr>
          <p:nvPr/>
        </p:nvSpPr>
        <p:spPr bwMode="auto">
          <a:xfrm>
            <a:off x="10177794" y="4740517"/>
            <a:ext cx="1961215" cy="513901"/>
          </a:xfrm>
          <a:custGeom>
            <a:avLst/>
            <a:gdLst>
              <a:gd name="T0" fmla="*/ 1434 w 1650"/>
              <a:gd name="T1" fmla="*/ 430 h 431"/>
              <a:gd name="T2" fmla="*/ 215 w 1650"/>
              <a:gd name="T3" fmla="*/ 430 h 431"/>
              <a:gd name="T4" fmla="*/ 215 w 1650"/>
              <a:gd name="T5" fmla="*/ 430 h 431"/>
              <a:gd name="T6" fmla="*/ 0 w 1650"/>
              <a:gd name="T7" fmla="*/ 215 h 431"/>
              <a:gd name="T8" fmla="*/ 0 w 1650"/>
              <a:gd name="T9" fmla="*/ 215 h 431"/>
              <a:gd name="T10" fmla="*/ 215 w 1650"/>
              <a:gd name="T11" fmla="*/ 0 h 431"/>
              <a:gd name="T12" fmla="*/ 1434 w 1650"/>
              <a:gd name="T13" fmla="*/ 0 h 431"/>
              <a:gd name="T14" fmla="*/ 1434 w 1650"/>
              <a:gd name="T15" fmla="*/ 0 h 431"/>
              <a:gd name="T16" fmla="*/ 1649 w 1650"/>
              <a:gd name="T17" fmla="*/ 215 h 431"/>
              <a:gd name="T18" fmla="*/ 1649 w 1650"/>
              <a:gd name="T19" fmla="*/ 215 h 431"/>
              <a:gd name="T20" fmla="*/ 1434 w 1650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0" h="431">
                <a:moveTo>
                  <a:pt x="1434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1434" y="0"/>
                </a:lnTo>
                <a:lnTo>
                  <a:pt x="1434" y="0"/>
                </a:lnTo>
                <a:cubicBezTo>
                  <a:pt x="1553" y="0"/>
                  <a:pt x="1649" y="96"/>
                  <a:pt x="1649" y="215"/>
                </a:cubicBezTo>
                <a:lnTo>
                  <a:pt x="1649" y="215"/>
                </a:lnTo>
                <a:cubicBezTo>
                  <a:pt x="1649" y="334"/>
                  <a:pt x="1553" y="430"/>
                  <a:pt x="1434" y="4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06"/>
          <p:cNvSpPr>
            <a:spLocks noChangeArrowheads="1"/>
          </p:cNvSpPr>
          <p:nvPr/>
        </p:nvSpPr>
        <p:spPr bwMode="auto">
          <a:xfrm>
            <a:off x="10177794" y="6161609"/>
            <a:ext cx="4462549" cy="513901"/>
          </a:xfrm>
          <a:custGeom>
            <a:avLst/>
            <a:gdLst>
              <a:gd name="T0" fmla="*/ 3536 w 3752"/>
              <a:gd name="T1" fmla="*/ 430 h 431"/>
              <a:gd name="T2" fmla="*/ 215 w 3752"/>
              <a:gd name="T3" fmla="*/ 430 h 431"/>
              <a:gd name="T4" fmla="*/ 215 w 3752"/>
              <a:gd name="T5" fmla="*/ 430 h 431"/>
              <a:gd name="T6" fmla="*/ 0 w 3752"/>
              <a:gd name="T7" fmla="*/ 215 h 431"/>
              <a:gd name="T8" fmla="*/ 0 w 3752"/>
              <a:gd name="T9" fmla="*/ 215 h 431"/>
              <a:gd name="T10" fmla="*/ 0 w 3752"/>
              <a:gd name="T11" fmla="*/ 215 h 431"/>
              <a:gd name="T12" fmla="*/ 215 w 3752"/>
              <a:gd name="T13" fmla="*/ 0 h 431"/>
              <a:gd name="T14" fmla="*/ 3536 w 3752"/>
              <a:gd name="T15" fmla="*/ 0 h 431"/>
              <a:gd name="T16" fmla="*/ 3536 w 3752"/>
              <a:gd name="T17" fmla="*/ 0 h 431"/>
              <a:gd name="T18" fmla="*/ 3751 w 3752"/>
              <a:gd name="T19" fmla="*/ 215 h 431"/>
              <a:gd name="T20" fmla="*/ 3751 w 3752"/>
              <a:gd name="T21" fmla="*/ 215 h 431"/>
              <a:gd name="T22" fmla="*/ 3751 w 3752"/>
              <a:gd name="T23" fmla="*/ 215 h 431"/>
              <a:gd name="T24" fmla="*/ 3536 w 3752"/>
              <a:gd name="T25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2" h="431">
                <a:moveTo>
                  <a:pt x="3536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3536" y="0"/>
                </a:lnTo>
                <a:lnTo>
                  <a:pt x="3536" y="0"/>
                </a:lnTo>
                <a:cubicBezTo>
                  <a:pt x="3655" y="0"/>
                  <a:pt x="3751" y="96"/>
                  <a:pt x="3751" y="215"/>
                </a:cubicBezTo>
                <a:lnTo>
                  <a:pt x="3751" y="215"/>
                </a:lnTo>
                <a:lnTo>
                  <a:pt x="3751" y="215"/>
                </a:lnTo>
                <a:cubicBezTo>
                  <a:pt x="3751" y="334"/>
                  <a:pt x="3655" y="430"/>
                  <a:pt x="3536" y="4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07"/>
          <p:cNvSpPr>
            <a:spLocks noChangeArrowheads="1"/>
          </p:cNvSpPr>
          <p:nvPr/>
        </p:nvSpPr>
        <p:spPr bwMode="auto">
          <a:xfrm>
            <a:off x="10177794" y="7865875"/>
            <a:ext cx="2747798" cy="513901"/>
          </a:xfrm>
          <a:custGeom>
            <a:avLst/>
            <a:gdLst>
              <a:gd name="T0" fmla="*/ 2093 w 2310"/>
              <a:gd name="T1" fmla="*/ 432 h 433"/>
              <a:gd name="T2" fmla="*/ 215 w 2310"/>
              <a:gd name="T3" fmla="*/ 432 h 433"/>
              <a:gd name="T4" fmla="*/ 215 w 2310"/>
              <a:gd name="T5" fmla="*/ 432 h 433"/>
              <a:gd name="T6" fmla="*/ 0 w 2310"/>
              <a:gd name="T7" fmla="*/ 215 h 433"/>
              <a:gd name="T8" fmla="*/ 0 w 2310"/>
              <a:gd name="T9" fmla="*/ 215 h 433"/>
              <a:gd name="T10" fmla="*/ 215 w 2310"/>
              <a:gd name="T11" fmla="*/ 0 h 433"/>
              <a:gd name="T12" fmla="*/ 2093 w 2310"/>
              <a:gd name="T13" fmla="*/ 0 h 433"/>
              <a:gd name="T14" fmla="*/ 2093 w 2310"/>
              <a:gd name="T15" fmla="*/ 0 h 433"/>
              <a:gd name="T16" fmla="*/ 2309 w 2310"/>
              <a:gd name="T17" fmla="*/ 215 h 433"/>
              <a:gd name="T18" fmla="*/ 2309 w 2310"/>
              <a:gd name="T19" fmla="*/ 215 h 433"/>
              <a:gd name="T20" fmla="*/ 2093 w 2310"/>
              <a:gd name="T21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0" h="433">
                <a:moveTo>
                  <a:pt x="2093" y="432"/>
                </a:moveTo>
                <a:lnTo>
                  <a:pt x="215" y="432"/>
                </a:lnTo>
                <a:lnTo>
                  <a:pt x="215" y="432"/>
                </a:lnTo>
                <a:cubicBezTo>
                  <a:pt x="96" y="432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2093" y="0"/>
                </a:lnTo>
                <a:lnTo>
                  <a:pt x="2093" y="0"/>
                </a:lnTo>
                <a:cubicBezTo>
                  <a:pt x="2212" y="0"/>
                  <a:pt x="2309" y="97"/>
                  <a:pt x="2309" y="215"/>
                </a:cubicBezTo>
                <a:lnTo>
                  <a:pt x="2309" y="215"/>
                </a:lnTo>
                <a:cubicBezTo>
                  <a:pt x="2309" y="335"/>
                  <a:pt x="2212" y="432"/>
                  <a:pt x="2093" y="4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08"/>
          <p:cNvSpPr>
            <a:spLocks noChangeArrowheads="1"/>
          </p:cNvSpPr>
          <p:nvPr/>
        </p:nvSpPr>
        <p:spPr bwMode="auto">
          <a:xfrm>
            <a:off x="10177794" y="9365628"/>
            <a:ext cx="629267" cy="513901"/>
          </a:xfrm>
          <a:custGeom>
            <a:avLst/>
            <a:gdLst>
              <a:gd name="T0" fmla="*/ 312 w 528"/>
              <a:gd name="T1" fmla="*/ 430 h 431"/>
              <a:gd name="T2" fmla="*/ 215 w 528"/>
              <a:gd name="T3" fmla="*/ 430 h 431"/>
              <a:gd name="T4" fmla="*/ 215 w 528"/>
              <a:gd name="T5" fmla="*/ 430 h 431"/>
              <a:gd name="T6" fmla="*/ 0 w 528"/>
              <a:gd name="T7" fmla="*/ 215 h 431"/>
              <a:gd name="T8" fmla="*/ 0 w 528"/>
              <a:gd name="T9" fmla="*/ 215 h 431"/>
              <a:gd name="T10" fmla="*/ 215 w 528"/>
              <a:gd name="T11" fmla="*/ 0 h 431"/>
              <a:gd name="T12" fmla="*/ 312 w 528"/>
              <a:gd name="T13" fmla="*/ 0 h 431"/>
              <a:gd name="T14" fmla="*/ 312 w 528"/>
              <a:gd name="T15" fmla="*/ 0 h 431"/>
              <a:gd name="T16" fmla="*/ 527 w 528"/>
              <a:gd name="T17" fmla="*/ 215 h 431"/>
              <a:gd name="T18" fmla="*/ 527 w 528"/>
              <a:gd name="T19" fmla="*/ 215 h 431"/>
              <a:gd name="T20" fmla="*/ 312 w 528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8" h="431">
                <a:moveTo>
                  <a:pt x="312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312" y="0"/>
                </a:lnTo>
                <a:lnTo>
                  <a:pt x="312" y="0"/>
                </a:lnTo>
                <a:cubicBezTo>
                  <a:pt x="431" y="0"/>
                  <a:pt x="527" y="96"/>
                  <a:pt x="527" y="215"/>
                </a:cubicBezTo>
                <a:lnTo>
                  <a:pt x="527" y="215"/>
                </a:lnTo>
                <a:cubicBezTo>
                  <a:pt x="527" y="334"/>
                  <a:pt x="431" y="430"/>
                  <a:pt x="312" y="4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9"/>
          <p:cNvSpPr>
            <a:spLocks noChangeArrowheads="1"/>
          </p:cNvSpPr>
          <p:nvPr/>
        </p:nvSpPr>
        <p:spPr bwMode="auto">
          <a:xfrm>
            <a:off x="10177794" y="11211477"/>
            <a:ext cx="4787670" cy="513901"/>
          </a:xfrm>
          <a:custGeom>
            <a:avLst/>
            <a:gdLst>
              <a:gd name="T0" fmla="*/ 3812 w 4028"/>
              <a:gd name="T1" fmla="*/ 431 h 432"/>
              <a:gd name="T2" fmla="*/ 215 w 4028"/>
              <a:gd name="T3" fmla="*/ 431 h 432"/>
              <a:gd name="T4" fmla="*/ 215 w 4028"/>
              <a:gd name="T5" fmla="*/ 431 h 432"/>
              <a:gd name="T6" fmla="*/ 0 w 4028"/>
              <a:gd name="T7" fmla="*/ 215 h 432"/>
              <a:gd name="T8" fmla="*/ 0 w 4028"/>
              <a:gd name="T9" fmla="*/ 215 h 432"/>
              <a:gd name="T10" fmla="*/ 215 w 4028"/>
              <a:gd name="T11" fmla="*/ 0 h 432"/>
              <a:gd name="T12" fmla="*/ 3812 w 4028"/>
              <a:gd name="T13" fmla="*/ 0 h 432"/>
              <a:gd name="T14" fmla="*/ 3812 w 4028"/>
              <a:gd name="T15" fmla="*/ 0 h 432"/>
              <a:gd name="T16" fmla="*/ 4027 w 4028"/>
              <a:gd name="T17" fmla="*/ 215 h 432"/>
              <a:gd name="T18" fmla="*/ 4027 w 4028"/>
              <a:gd name="T19" fmla="*/ 215 h 432"/>
              <a:gd name="T20" fmla="*/ 3812 w 4028"/>
              <a:gd name="T21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28" h="432">
                <a:moveTo>
                  <a:pt x="3812" y="431"/>
                </a:moveTo>
                <a:lnTo>
                  <a:pt x="215" y="431"/>
                </a:lnTo>
                <a:lnTo>
                  <a:pt x="215" y="431"/>
                </a:lnTo>
                <a:cubicBezTo>
                  <a:pt x="96" y="431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3812" y="0"/>
                </a:lnTo>
                <a:lnTo>
                  <a:pt x="3812" y="0"/>
                </a:lnTo>
                <a:cubicBezTo>
                  <a:pt x="3931" y="0"/>
                  <a:pt x="4027" y="97"/>
                  <a:pt x="4027" y="215"/>
                </a:cubicBezTo>
                <a:lnTo>
                  <a:pt x="4027" y="215"/>
                </a:lnTo>
                <a:cubicBezTo>
                  <a:pt x="4027" y="335"/>
                  <a:pt x="3931" y="431"/>
                  <a:pt x="3812" y="4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CuadroTexto 454"/>
          <p:cNvSpPr txBox="1"/>
          <p:nvPr/>
        </p:nvSpPr>
        <p:spPr>
          <a:xfrm>
            <a:off x="8316611" y="4449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2451398" y="19603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6085801" y="4300989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6061039" y="486197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6094682" y="5760580"/>
            <a:ext cx="2091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0" name="Rectángulo 459"/>
          <p:cNvSpPr/>
          <p:nvPr/>
        </p:nvSpPr>
        <p:spPr>
          <a:xfrm>
            <a:off x="16069920" y="632156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6105970" y="7456960"/>
            <a:ext cx="222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16081209" y="801794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6105970" y="8921471"/>
            <a:ext cx="1944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4" name="Rectángulo 463"/>
          <p:cNvSpPr/>
          <p:nvPr/>
        </p:nvSpPr>
        <p:spPr>
          <a:xfrm>
            <a:off x="16081209" y="948245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6105970" y="10810448"/>
            <a:ext cx="1944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66" name="Rectángulo 465"/>
          <p:cNvSpPr/>
          <p:nvPr/>
        </p:nvSpPr>
        <p:spPr>
          <a:xfrm>
            <a:off x="16081209" y="1137143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34"/>
          <p:cNvSpPr>
            <a:spLocks noChangeArrowheads="1"/>
          </p:cNvSpPr>
          <p:nvPr/>
        </p:nvSpPr>
        <p:spPr bwMode="auto">
          <a:xfrm>
            <a:off x="11804584" y="9540750"/>
            <a:ext cx="2486269" cy="3288654"/>
          </a:xfrm>
          <a:custGeom>
            <a:avLst/>
            <a:gdLst>
              <a:gd name="T0" fmla="*/ 1817 w 1940"/>
              <a:gd name="T1" fmla="*/ 2564 h 2565"/>
              <a:gd name="T2" fmla="*/ 1733 w 1940"/>
              <a:gd name="T3" fmla="*/ 2528 h 2565"/>
              <a:gd name="T4" fmla="*/ 1634 w 1940"/>
              <a:gd name="T5" fmla="*/ 2429 h 2565"/>
              <a:gd name="T6" fmla="*/ 1594 w 1940"/>
              <a:gd name="T7" fmla="*/ 2391 h 2565"/>
              <a:gd name="T8" fmla="*/ 1559 w 1940"/>
              <a:gd name="T9" fmla="*/ 2360 h 2565"/>
              <a:gd name="T10" fmla="*/ 1554 w 1940"/>
              <a:gd name="T11" fmla="*/ 2355 h 2565"/>
              <a:gd name="T12" fmla="*/ 1515 w 1940"/>
              <a:gd name="T13" fmla="*/ 2321 h 2565"/>
              <a:gd name="T14" fmla="*/ 1477 w 1940"/>
              <a:gd name="T15" fmla="*/ 2289 h 2565"/>
              <a:gd name="T16" fmla="*/ 1469 w 1940"/>
              <a:gd name="T17" fmla="*/ 2282 h 2565"/>
              <a:gd name="T18" fmla="*/ 1423 w 1940"/>
              <a:gd name="T19" fmla="*/ 2245 h 2565"/>
              <a:gd name="T20" fmla="*/ 1381 w 1940"/>
              <a:gd name="T21" fmla="*/ 2212 h 2565"/>
              <a:gd name="T22" fmla="*/ 1381 w 1940"/>
              <a:gd name="T23" fmla="*/ 2212 h 2565"/>
              <a:gd name="T24" fmla="*/ 1329 w 1940"/>
              <a:gd name="T25" fmla="*/ 2173 h 2565"/>
              <a:gd name="T26" fmla="*/ 1285 w 1940"/>
              <a:gd name="T27" fmla="*/ 2141 h 2565"/>
              <a:gd name="T28" fmla="*/ 1276 w 1940"/>
              <a:gd name="T29" fmla="*/ 2136 h 2565"/>
              <a:gd name="T30" fmla="*/ 1225 w 1940"/>
              <a:gd name="T31" fmla="*/ 2101 h 2565"/>
              <a:gd name="T32" fmla="*/ 1178 w 1940"/>
              <a:gd name="T33" fmla="*/ 2070 h 2565"/>
              <a:gd name="T34" fmla="*/ 1171 w 1940"/>
              <a:gd name="T35" fmla="*/ 2066 h 2565"/>
              <a:gd name="T36" fmla="*/ 1112 w 1940"/>
              <a:gd name="T37" fmla="*/ 2029 h 2565"/>
              <a:gd name="T38" fmla="*/ 1061 w 1940"/>
              <a:gd name="T39" fmla="*/ 1999 h 2565"/>
              <a:gd name="T40" fmla="*/ 1054 w 1940"/>
              <a:gd name="T41" fmla="*/ 1994 h 2565"/>
              <a:gd name="T42" fmla="*/ 997 w 1940"/>
              <a:gd name="T43" fmla="*/ 1963 h 2565"/>
              <a:gd name="T44" fmla="*/ 942 w 1940"/>
              <a:gd name="T45" fmla="*/ 1934 h 2565"/>
              <a:gd name="T46" fmla="*/ 930 w 1940"/>
              <a:gd name="T47" fmla="*/ 1929 h 2565"/>
              <a:gd name="T48" fmla="*/ 865 w 1940"/>
              <a:gd name="T49" fmla="*/ 1896 h 2565"/>
              <a:gd name="T50" fmla="*/ 804 w 1940"/>
              <a:gd name="T51" fmla="*/ 1868 h 2565"/>
              <a:gd name="T52" fmla="*/ 70 w 1940"/>
              <a:gd name="T53" fmla="*/ 1647 h 2565"/>
              <a:gd name="T54" fmla="*/ 873 w 1940"/>
              <a:gd name="T55" fmla="*/ 0 h 2565"/>
              <a:gd name="T56" fmla="*/ 921 w 1940"/>
              <a:gd name="T57" fmla="*/ 62 h 2565"/>
              <a:gd name="T58" fmla="*/ 1576 w 1940"/>
              <a:gd name="T59" fmla="*/ 1173 h 2565"/>
              <a:gd name="T60" fmla="*/ 1934 w 1940"/>
              <a:gd name="T61" fmla="*/ 2429 h 2565"/>
              <a:gd name="T62" fmla="*/ 1907 w 1940"/>
              <a:gd name="T63" fmla="*/ 2523 h 2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40" h="2565">
                <a:moveTo>
                  <a:pt x="1817" y="2564"/>
                </a:moveTo>
                <a:lnTo>
                  <a:pt x="1817" y="2564"/>
                </a:lnTo>
                <a:cubicBezTo>
                  <a:pt x="1786" y="2564"/>
                  <a:pt x="1756" y="2551"/>
                  <a:pt x="1733" y="2528"/>
                </a:cubicBezTo>
                <a:lnTo>
                  <a:pt x="1733" y="2528"/>
                </a:lnTo>
                <a:cubicBezTo>
                  <a:pt x="1701" y="2494"/>
                  <a:pt x="1668" y="2461"/>
                  <a:pt x="1634" y="2429"/>
                </a:cubicBezTo>
                <a:lnTo>
                  <a:pt x="1634" y="2429"/>
                </a:lnTo>
                <a:cubicBezTo>
                  <a:pt x="1624" y="2418"/>
                  <a:pt x="1613" y="2408"/>
                  <a:pt x="1601" y="2397"/>
                </a:cubicBezTo>
                <a:lnTo>
                  <a:pt x="1594" y="2391"/>
                </a:lnTo>
                <a:lnTo>
                  <a:pt x="1594" y="2391"/>
                </a:lnTo>
                <a:cubicBezTo>
                  <a:pt x="1583" y="2381"/>
                  <a:pt x="1572" y="2371"/>
                  <a:pt x="1559" y="2360"/>
                </a:cubicBezTo>
                <a:lnTo>
                  <a:pt x="1554" y="2355"/>
                </a:lnTo>
                <a:lnTo>
                  <a:pt x="1554" y="2355"/>
                </a:lnTo>
                <a:cubicBezTo>
                  <a:pt x="1543" y="2345"/>
                  <a:pt x="1531" y="2334"/>
                  <a:pt x="1520" y="2324"/>
                </a:cubicBezTo>
                <a:lnTo>
                  <a:pt x="1515" y="2321"/>
                </a:lnTo>
                <a:lnTo>
                  <a:pt x="1515" y="2321"/>
                </a:lnTo>
                <a:cubicBezTo>
                  <a:pt x="1503" y="2310"/>
                  <a:pt x="1490" y="2300"/>
                  <a:pt x="1477" y="2289"/>
                </a:cubicBezTo>
                <a:lnTo>
                  <a:pt x="1469" y="2282"/>
                </a:lnTo>
                <a:lnTo>
                  <a:pt x="1469" y="2282"/>
                </a:lnTo>
                <a:cubicBezTo>
                  <a:pt x="1457" y="2272"/>
                  <a:pt x="1444" y="2261"/>
                  <a:pt x="1430" y="2251"/>
                </a:cubicBezTo>
                <a:lnTo>
                  <a:pt x="1423" y="2245"/>
                </a:lnTo>
                <a:lnTo>
                  <a:pt x="1423" y="2245"/>
                </a:lnTo>
                <a:cubicBezTo>
                  <a:pt x="1409" y="2234"/>
                  <a:pt x="1395" y="2223"/>
                  <a:pt x="1381" y="2212"/>
                </a:cubicBezTo>
                <a:lnTo>
                  <a:pt x="1381" y="2212"/>
                </a:lnTo>
                <a:lnTo>
                  <a:pt x="1381" y="2212"/>
                </a:lnTo>
                <a:cubicBezTo>
                  <a:pt x="1366" y="2201"/>
                  <a:pt x="1351" y="2189"/>
                  <a:pt x="1337" y="2178"/>
                </a:cubicBezTo>
                <a:lnTo>
                  <a:pt x="1329" y="2173"/>
                </a:lnTo>
                <a:lnTo>
                  <a:pt x="1329" y="2173"/>
                </a:lnTo>
                <a:cubicBezTo>
                  <a:pt x="1314" y="2163"/>
                  <a:pt x="1299" y="2152"/>
                  <a:pt x="1285" y="2141"/>
                </a:cubicBezTo>
                <a:lnTo>
                  <a:pt x="1276" y="2136"/>
                </a:lnTo>
                <a:lnTo>
                  <a:pt x="1276" y="2136"/>
                </a:lnTo>
                <a:cubicBezTo>
                  <a:pt x="1261" y="2125"/>
                  <a:pt x="1245" y="2114"/>
                  <a:pt x="1229" y="2103"/>
                </a:cubicBezTo>
                <a:lnTo>
                  <a:pt x="1225" y="2101"/>
                </a:lnTo>
                <a:lnTo>
                  <a:pt x="1225" y="2101"/>
                </a:lnTo>
                <a:cubicBezTo>
                  <a:pt x="1210" y="2091"/>
                  <a:pt x="1194" y="2080"/>
                  <a:pt x="1178" y="2070"/>
                </a:cubicBezTo>
                <a:lnTo>
                  <a:pt x="1171" y="2066"/>
                </a:lnTo>
                <a:lnTo>
                  <a:pt x="1171" y="2066"/>
                </a:lnTo>
                <a:cubicBezTo>
                  <a:pt x="1155" y="2055"/>
                  <a:pt x="1138" y="2045"/>
                  <a:pt x="1122" y="2035"/>
                </a:cubicBezTo>
                <a:lnTo>
                  <a:pt x="1112" y="2029"/>
                </a:lnTo>
                <a:lnTo>
                  <a:pt x="1112" y="2029"/>
                </a:lnTo>
                <a:cubicBezTo>
                  <a:pt x="1095" y="2019"/>
                  <a:pt x="1078" y="2009"/>
                  <a:pt x="1061" y="1999"/>
                </a:cubicBezTo>
                <a:lnTo>
                  <a:pt x="1054" y="1994"/>
                </a:lnTo>
                <a:lnTo>
                  <a:pt x="1054" y="1994"/>
                </a:lnTo>
                <a:cubicBezTo>
                  <a:pt x="1036" y="1985"/>
                  <a:pt x="1019" y="1975"/>
                  <a:pt x="1002" y="1966"/>
                </a:cubicBezTo>
                <a:lnTo>
                  <a:pt x="997" y="1963"/>
                </a:lnTo>
                <a:lnTo>
                  <a:pt x="997" y="1963"/>
                </a:lnTo>
                <a:cubicBezTo>
                  <a:pt x="978" y="1953"/>
                  <a:pt x="960" y="1943"/>
                  <a:pt x="942" y="1934"/>
                </a:cubicBezTo>
                <a:lnTo>
                  <a:pt x="930" y="1929"/>
                </a:lnTo>
                <a:lnTo>
                  <a:pt x="930" y="1929"/>
                </a:lnTo>
                <a:cubicBezTo>
                  <a:pt x="912" y="1919"/>
                  <a:pt x="893" y="1909"/>
                  <a:pt x="875" y="1900"/>
                </a:cubicBezTo>
                <a:lnTo>
                  <a:pt x="865" y="1896"/>
                </a:lnTo>
                <a:lnTo>
                  <a:pt x="865" y="1896"/>
                </a:lnTo>
                <a:cubicBezTo>
                  <a:pt x="843" y="1885"/>
                  <a:pt x="823" y="1876"/>
                  <a:pt x="804" y="1868"/>
                </a:cubicBezTo>
                <a:lnTo>
                  <a:pt x="804" y="1868"/>
                </a:lnTo>
                <a:cubicBezTo>
                  <a:pt x="572" y="1763"/>
                  <a:pt x="324" y="1689"/>
                  <a:pt x="70" y="1647"/>
                </a:cubicBezTo>
                <a:lnTo>
                  <a:pt x="0" y="1636"/>
                </a:lnTo>
                <a:lnTo>
                  <a:pt x="873" y="0"/>
                </a:lnTo>
                <a:lnTo>
                  <a:pt x="921" y="62"/>
                </a:lnTo>
                <a:lnTo>
                  <a:pt x="921" y="62"/>
                </a:lnTo>
                <a:cubicBezTo>
                  <a:pt x="1185" y="404"/>
                  <a:pt x="1405" y="777"/>
                  <a:pt x="1576" y="1173"/>
                </a:cubicBezTo>
                <a:lnTo>
                  <a:pt x="1576" y="1173"/>
                </a:lnTo>
                <a:cubicBezTo>
                  <a:pt x="1748" y="1574"/>
                  <a:pt x="1868" y="1996"/>
                  <a:pt x="1934" y="2429"/>
                </a:cubicBezTo>
                <a:lnTo>
                  <a:pt x="1934" y="2429"/>
                </a:lnTo>
                <a:cubicBezTo>
                  <a:pt x="1939" y="2464"/>
                  <a:pt x="1930" y="2497"/>
                  <a:pt x="1907" y="2523"/>
                </a:cubicBezTo>
                <a:lnTo>
                  <a:pt x="1907" y="2523"/>
                </a:lnTo>
                <a:cubicBezTo>
                  <a:pt x="1885" y="2549"/>
                  <a:pt x="1852" y="2564"/>
                  <a:pt x="1817" y="25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5"/>
          <p:cNvSpPr>
            <a:spLocks noChangeArrowheads="1"/>
          </p:cNvSpPr>
          <p:nvPr/>
        </p:nvSpPr>
        <p:spPr bwMode="auto">
          <a:xfrm>
            <a:off x="11702873" y="9422090"/>
            <a:ext cx="2655786" cy="3469474"/>
          </a:xfrm>
          <a:custGeom>
            <a:avLst/>
            <a:gdLst>
              <a:gd name="T0" fmla="*/ 68 w 2072"/>
              <a:gd name="T1" fmla="*/ 1642 h 2709"/>
              <a:gd name="T2" fmla="*/ 141 w 2072"/>
              <a:gd name="T3" fmla="*/ 1790 h 2709"/>
              <a:gd name="T4" fmla="*/ 922 w 2072"/>
              <a:gd name="T5" fmla="*/ 2035 h 2709"/>
              <a:gd name="T6" fmla="*/ 932 w 2072"/>
              <a:gd name="T7" fmla="*/ 2039 h 2709"/>
              <a:gd name="T8" fmla="*/ 997 w 2072"/>
              <a:gd name="T9" fmla="*/ 2072 h 2709"/>
              <a:gd name="T10" fmla="*/ 1053 w 2072"/>
              <a:gd name="T11" fmla="*/ 2102 h 2709"/>
              <a:gd name="T12" fmla="*/ 1107 w 2072"/>
              <a:gd name="T13" fmla="*/ 2132 h 2709"/>
              <a:gd name="T14" fmla="*/ 1114 w 2072"/>
              <a:gd name="T15" fmla="*/ 2136 h 2709"/>
              <a:gd name="T16" fmla="*/ 1174 w 2072"/>
              <a:gd name="T17" fmla="*/ 2171 h 2709"/>
              <a:gd name="T18" fmla="*/ 1230 w 2072"/>
              <a:gd name="T19" fmla="*/ 2206 h 2709"/>
              <a:gd name="T20" fmla="*/ 1279 w 2072"/>
              <a:gd name="T21" fmla="*/ 2238 h 2709"/>
              <a:gd name="T22" fmla="*/ 1326 w 2072"/>
              <a:gd name="T23" fmla="*/ 2270 h 2709"/>
              <a:gd name="T24" fmla="*/ 1334 w 2072"/>
              <a:gd name="T25" fmla="*/ 2276 h 2709"/>
              <a:gd name="T26" fmla="*/ 1385 w 2072"/>
              <a:gd name="T27" fmla="*/ 2312 h 2709"/>
              <a:gd name="T28" fmla="*/ 1429 w 2072"/>
              <a:gd name="T29" fmla="*/ 2346 h 2709"/>
              <a:gd name="T30" fmla="*/ 1474 w 2072"/>
              <a:gd name="T31" fmla="*/ 2380 h 2709"/>
              <a:gd name="T32" fmla="*/ 1516 w 2072"/>
              <a:gd name="T33" fmla="*/ 2415 h 2709"/>
              <a:gd name="T34" fmla="*/ 1523 w 2072"/>
              <a:gd name="T35" fmla="*/ 2421 h 2709"/>
              <a:gd name="T36" fmla="*/ 1565 w 2072"/>
              <a:gd name="T37" fmla="*/ 2456 h 2709"/>
              <a:gd name="T38" fmla="*/ 1602 w 2072"/>
              <a:gd name="T39" fmla="*/ 2489 h 2709"/>
              <a:gd name="T40" fmla="*/ 1639 w 2072"/>
              <a:gd name="T41" fmla="*/ 2522 h 2709"/>
              <a:gd name="T42" fmla="*/ 1678 w 2072"/>
              <a:gd name="T43" fmla="*/ 2558 h 2709"/>
              <a:gd name="T44" fmla="*/ 1775 w 2072"/>
              <a:gd name="T45" fmla="*/ 2656 h 2709"/>
              <a:gd name="T46" fmla="*/ 2025 w 2072"/>
              <a:gd name="T47" fmla="*/ 2649 h 2709"/>
              <a:gd name="T48" fmla="*/ 2063 w 2072"/>
              <a:gd name="T49" fmla="*/ 2514 h 2709"/>
              <a:gd name="T50" fmla="*/ 1040 w 2072"/>
              <a:gd name="T51" fmla="*/ 124 h 2709"/>
              <a:gd name="T52" fmla="*/ 960 w 2072"/>
              <a:gd name="T53" fmla="*/ 186 h 2709"/>
              <a:gd name="T54" fmla="*/ 1962 w 2072"/>
              <a:gd name="T55" fmla="*/ 2530 h 2709"/>
              <a:gd name="T56" fmla="*/ 1896 w 2072"/>
              <a:gd name="T57" fmla="*/ 2606 h 2709"/>
              <a:gd name="T58" fmla="*/ 1748 w 2072"/>
              <a:gd name="T59" fmla="*/ 2485 h 2709"/>
              <a:gd name="T60" fmla="*/ 1715 w 2072"/>
              <a:gd name="T61" fmla="*/ 2453 h 2709"/>
              <a:gd name="T62" fmla="*/ 1673 w 2072"/>
              <a:gd name="T63" fmla="*/ 2415 h 2709"/>
              <a:gd name="T64" fmla="*/ 1668 w 2072"/>
              <a:gd name="T65" fmla="*/ 2410 h 2709"/>
              <a:gd name="T66" fmla="*/ 1628 w 2072"/>
              <a:gd name="T67" fmla="*/ 2375 h 2709"/>
              <a:gd name="T68" fmla="*/ 1589 w 2072"/>
              <a:gd name="T69" fmla="*/ 2343 h 2709"/>
              <a:gd name="T70" fmla="*/ 1541 w 2072"/>
              <a:gd name="T71" fmla="*/ 2304 h 2709"/>
              <a:gd name="T72" fmla="*/ 1534 w 2072"/>
              <a:gd name="T73" fmla="*/ 2298 h 2709"/>
              <a:gd name="T74" fmla="*/ 1490 w 2072"/>
              <a:gd name="T75" fmla="*/ 2264 h 2709"/>
              <a:gd name="T76" fmla="*/ 1446 w 2072"/>
              <a:gd name="T77" fmla="*/ 2231 h 2709"/>
              <a:gd name="T78" fmla="*/ 1393 w 2072"/>
              <a:gd name="T79" fmla="*/ 2193 h 2709"/>
              <a:gd name="T80" fmla="*/ 1384 w 2072"/>
              <a:gd name="T81" fmla="*/ 2187 h 2709"/>
              <a:gd name="T82" fmla="*/ 1332 w 2072"/>
              <a:gd name="T83" fmla="*/ 2151 h 2709"/>
              <a:gd name="T84" fmla="*/ 1285 w 2072"/>
              <a:gd name="T85" fmla="*/ 2120 h 2709"/>
              <a:gd name="T86" fmla="*/ 1227 w 2072"/>
              <a:gd name="T87" fmla="*/ 2085 h 2709"/>
              <a:gd name="T88" fmla="*/ 1217 w 2072"/>
              <a:gd name="T89" fmla="*/ 2078 h 2709"/>
              <a:gd name="T90" fmla="*/ 1158 w 2072"/>
              <a:gd name="T91" fmla="*/ 2044 h 2709"/>
              <a:gd name="T92" fmla="*/ 1105 w 2072"/>
              <a:gd name="T93" fmla="*/ 2014 h 2709"/>
              <a:gd name="T94" fmla="*/ 1044 w 2072"/>
              <a:gd name="T95" fmla="*/ 1982 h 2709"/>
              <a:gd name="T96" fmla="*/ 1033 w 2072"/>
              <a:gd name="T97" fmla="*/ 1976 h 2709"/>
              <a:gd name="T98" fmla="*/ 966 w 2072"/>
              <a:gd name="T99" fmla="*/ 1943 h 2709"/>
              <a:gd name="T100" fmla="*/ 904 w 2072"/>
              <a:gd name="T101" fmla="*/ 1914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72" h="2709">
                <a:moveTo>
                  <a:pt x="944" y="0"/>
                </a:moveTo>
                <a:lnTo>
                  <a:pt x="870" y="138"/>
                </a:lnTo>
                <a:lnTo>
                  <a:pt x="68" y="1642"/>
                </a:lnTo>
                <a:lnTo>
                  <a:pt x="0" y="1768"/>
                </a:lnTo>
                <a:lnTo>
                  <a:pt x="141" y="1790"/>
                </a:lnTo>
                <a:lnTo>
                  <a:pt x="141" y="1790"/>
                </a:lnTo>
                <a:cubicBezTo>
                  <a:pt x="391" y="1831"/>
                  <a:pt x="634" y="1904"/>
                  <a:pt x="863" y="2007"/>
                </a:cubicBezTo>
                <a:lnTo>
                  <a:pt x="863" y="2007"/>
                </a:lnTo>
                <a:cubicBezTo>
                  <a:pt x="881" y="2015"/>
                  <a:pt x="900" y="2024"/>
                  <a:pt x="922" y="2035"/>
                </a:cubicBezTo>
                <a:lnTo>
                  <a:pt x="926" y="2037"/>
                </a:lnTo>
                <a:lnTo>
                  <a:pt x="932" y="2039"/>
                </a:lnTo>
                <a:lnTo>
                  <a:pt x="932" y="2039"/>
                </a:lnTo>
                <a:cubicBezTo>
                  <a:pt x="950" y="2048"/>
                  <a:pt x="968" y="2058"/>
                  <a:pt x="986" y="2067"/>
                </a:cubicBezTo>
                <a:lnTo>
                  <a:pt x="994" y="2071"/>
                </a:lnTo>
                <a:lnTo>
                  <a:pt x="997" y="2072"/>
                </a:lnTo>
                <a:lnTo>
                  <a:pt x="997" y="2072"/>
                </a:lnTo>
                <a:cubicBezTo>
                  <a:pt x="1017" y="2083"/>
                  <a:pt x="1035" y="2092"/>
                  <a:pt x="1051" y="2101"/>
                </a:cubicBezTo>
                <a:lnTo>
                  <a:pt x="1053" y="2102"/>
                </a:lnTo>
                <a:lnTo>
                  <a:pt x="1056" y="2103"/>
                </a:lnTo>
                <a:lnTo>
                  <a:pt x="1056" y="2103"/>
                </a:lnTo>
                <a:cubicBezTo>
                  <a:pt x="1073" y="2113"/>
                  <a:pt x="1090" y="2122"/>
                  <a:pt x="1107" y="2132"/>
                </a:cubicBezTo>
                <a:lnTo>
                  <a:pt x="1111" y="2134"/>
                </a:lnTo>
                <a:lnTo>
                  <a:pt x="1114" y="2136"/>
                </a:lnTo>
                <a:lnTo>
                  <a:pt x="1114" y="2136"/>
                </a:lnTo>
                <a:cubicBezTo>
                  <a:pt x="1131" y="2145"/>
                  <a:pt x="1147" y="2155"/>
                  <a:pt x="1164" y="2166"/>
                </a:cubicBezTo>
                <a:lnTo>
                  <a:pt x="1174" y="2171"/>
                </a:lnTo>
                <a:lnTo>
                  <a:pt x="1174" y="2171"/>
                </a:lnTo>
                <a:cubicBezTo>
                  <a:pt x="1191" y="2182"/>
                  <a:pt x="1208" y="2192"/>
                  <a:pt x="1223" y="2201"/>
                </a:cubicBezTo>
                <a:lnTo>
                  <a:pt x="1227" y="2204"/>
                </a:lnTo>
                <a:lnTo>
                  <a:pt x="1230" y="2206"/>
                </a:lnTo>
                <a:lnTo>
                  <a:pt x="1230" y="2206"/>
                </a:lnTo>
                <a:cubicBezTo>
                  <a:pt x="1246" y="2216"/>
                  <a:pt x="1262" y="2226"/>
                  <a:pt x="1276" y="2236"/>
                </a:cubicBezTo>
                <a:lnTo>
                  <a:pt x="1279" y="2238"/>
                </a:lnTo>
                <a:lnTo>
                  <a:pt x="1280" y="2239"/>
                </a:lnTo>
                <a:lnTo>
                  <a:pt x="1280" y="2239"/>
                </a:lnTo>
                <a:cubicBezTo>
                  <a:pt x="1294" y="2248"/>
                  <a:pt x="1309" y="2259"/>
                  <a:pt x="1326" y="2270"/>
                </a:cubicBezTo>
                <a:lnTo>
                  <a:pt x="1328" y="2271"/>
                </a:lnTo>
                <a:lnTo>
                  <a:pt x="1334" y="2276"/>
                </a:lnTo>
                <a:lnTo>
                  <a:pt x="1334" y="2276"/>
                </a:lnTo>
                <a:cubicBezTo>
                  <a:pt x="1349" y="2286"/>
                  <a:pt x="1364" y="2297"/>
                  <a:pt x="1378" y="2307"/>
                </a:cubicBezTo>
                <a:lnTo>
                  <a:pt x="1383" y="2311"/>
                </a:lnTo>
                <a:lnTo>
                  <a:pt x="1385" y="2312"/>
                </a:lnTo>
                <a:lnTo>
                  <a:pt x="1385" y="2312"/>
                </a:lnTo>
                <a:cubicBezTo>
                  <a:pt x="1402" y="2325"/>
                  <a:pt x="1416" y="2335"/>
                  <a:pt x="1428" y="2345"/>
                </a:cubicBezTo>
                <a:lnTo>
                  <a:pt x="1429" y="2346"/>
                </a:lnTo>
                <a:lnTo>
                  <a:pt x="1429" y="2346"/>
                </a:lnTo>
                <a:cubicBezTo>
                  <a:pt x="1442" y="2355"/>
                  <a:pt x="1456" y="2366"/>
                  <a:pt x="1471" y="2378"/>
                </a:cubicBezTo>
                <a:lnTo>
                  <a:pt x="1474" y="2380"/>
                </a:lnTo>
                <a:lnTo>
                  <a:pt x="1478" y="2384"/>
                </a:lnTo>
                <a:lnTo>
                  <a:pt x="1478" y="2384"/>
                </a:lnTo>
                <a:cubicBezTo>
                  <a:pt x="1490" y="2393"/>
                  <a:pt x="1503" y="2404"/>
                  <a:pt x="1516" y="2415"/>
                </a:cubicBezTo>
                <a:lnTo>
                  <a:pt x="1523" y="2420"/>
                </a:lnTo>
                <a:lnTo>
                  <a:pt x="1523" y="2421"/>
                </a:lnTo>
                <a:lnTo>
                  <a:pt x="1523" y="2421"/>
                </a:lnTo>
                <a:cubicBezTo>
                  <a:pt x="1537" y="2432"/>
                  <a:pt x="1549" y="2443"/>
                  <a:pt x="1561" y="2453"/>
                </a:cubicBezTo>
                <a:lnTo>
                  <a:pt x="1563" y="2454"/>
                </a:lnTo>
                <a:lnTo>
                  <a:pt x="1565" y="2456"/>
                </a:lnTo>
                <a:lnTo>
                  <a:pt x="1565" y="2456"/>
                </a:lnTo>
                <a:cubicBezTo>
                  <a:pt x="1577" y="2466"/>
                  <a:pt x="1588" y="2476"/>
                  <a:pt x="1600" y="2486"/>
                </a:cubicBezTo>
                <a:lnTo>
                  <a:pt x="1602" y="2489"/>
                </a:lnTo>
                <a:lnTo>
                  <a:pt x="1605" y="2490"/>
                </a:lnTo>
                <a:lnTo>
                  <a:pt x="1605" y="2490"/>
                </a:lnTo>
                <a:cubicBezTo>
                  <a:pt x="1616" y="2500"/>
                  <a:pt x="1627" y="2511"/>
                  <a:pt x="1639" y="2522"/>
                </a:cubicBezTo>
                <a:lnTo>
                  <a:pt x="1646" y="2528"/>
                </a:lnTo>
                <a:lnTo>
                  <a:pt x="1646" y="2528"/>
                </a:lnTo>
                <a:cubicBezTo>
                  <a:pt x="1657" y="2539"/>
                  <a:pt x="1668" y="2549"/>
                  <a:pt x="1678" y="2558"/>
                </a:cubicBezTo>
                <a:lnTo>
                  <a:pt x="1678" y="2558"/>
                </a:lnTo>
                <a:cubicBezTo>
                  <a:pt x="1711" y="2590"/>
                  <a:pt x="1744" y="2623"/>
                  <a:pt x="1775" y="2656"/>
                </a:cubicBezTo>
                <a:lnTo>
                  <a:pt x="1775" y="2656"/>
                </a:lnTo>
                <a:cubicBezTo>
                  <a:pt x="1808" y="2690"/>
                  <a:pt x="1851" y="2708"/>
                  <a:pt x="1896" y="2708"/>
                </a:cubicBezTo>
                <a:lnTo>
                  <a:pt x="1896" y="2708"/>
                </a:lnTo>
                <a:cubicBezTo>
                  <a:pt x="1946" y="2708"/>
                  <a:pt x="1993" y="2687"/>
                  <a:pt x="2025" y="2649"/>
                </a:cubicBezTo>
                <a:lnTo>
                  <a:pt x="2025" y="2649"/>
                </a:lnTo>
                <a:cubicBezTo>
                  <a:pt x="2057" y="2612"/>
                  <a:pt x="2071" y="2563"/>
                  <a:pt x="2063" y="2514"/>
                </a:cubicBezTo>
                <a:lnTo>
                  <a:pt x="2063" y="2514"/>
                </a:lnTo>
                <a:cubicBezTo>
                  <a:pt x="1997" y="2078"/>
                  <a:pt x="1875" y="1651"/>
                  <a:pt x="1701" y="1246"/>
                </a:cubicBezTo>
                <a:lnTo>
                  <a:pt x="1701" y="1246"/>
                </a:lnTo>
                <a:cubicBezTo>
                  <a:pt x="1530" y="847"/>
                  <a:pt x="1307" y="469"/>
                  <a:pt x="1040" y="124"/>
                </a:cubicBezTo>
                <a:lnTo>
                  <a:pt x="944" y="0"/>
                </a:lnTo>
                <a:close/>
                <a:moveTo>
                  <a:pt x="960" y="186"/>
                </a:moveTo>
                <a:lnTo>
                  <a:pt x="960" y="186"/>
                </a:lnTo>
                <a:cubicBezTo>
                  <a:pt x="1164" y="451"/>
                  <a:pt x="1406" y="817"/>
                  <a:pt x="1608" y="1286"/>
                </a:cubicBezTo>
                <a:lnTo>
                  <a:pt x="1608" y="1286"/>
                </a:lnTo>
                <a:cubicBezTo>
                  <a:pt x="1808" y="1754"/>
                  <a:pt x="1910" y="2184"/>
                  <a:pt x="1962" y="2530"/>
                </a:cubicBezTo>
                <a:lnTo>
                  <a:pt x="1962" y="2530"/>
                </a:lnTo>
                <a:cubicBezTo>
                  <a:pt x="1969" y="2574"/>
                  <a:pt x="1934" y="2606"/>
                  <a:pt x="1896" y="2606"/>
                </a:cubicBezTo>
                <a:lnTo>
                  <a:pt x="1896" y="2606"/>
                </a:lnTo>
                <a:cubicBezTo>
                  <a:pt x="1880" y="2606"/>
                  <a:pt x="1863" y="2600"/>
                  <a:pt x="1849" y="2585"/>
                </a:cubicBezTo>
                <a:lnTo>
                  <a:pt x="1849" y="2585"/>
                </a:lnTo>
                <a:cubicBezTo>
                  <a:pt x="1818" y="2553"/>
                  <a:pt x="1784" y="2519"/>
                  <a:pt x="1748" y="2485"/>
                </a:cubicBezTo>
                <a:lnTo>
                  <a:pt x="1748" y="2485"/>
                </a:lnTo>
                <a:cubicBezTo>
                  <a:pt x="1737" y="2475"/>
                  <a:pt x="1726" y="2464"/>
                  <a:pt x="1715" y="2453"/>
                </a:cubicBezTo>
                <a:lnTo>
                  <a:pt x="1715" y="2453"/>
                </a:lnTo>
                <a:cubicBezTo>
                  <a:pt x="1712" y="2451"/>
                  <a:pt x="1710" y="2449"/>
                  <a:pt x="1708" y="2447"/>
                </a:cubicBezTo>
                <a:lnTo>
                  <a:pt x="1708" y="2447"/>
                </a:lnTo>
                <a:cubicBezTo>
                  <a:pt x="1696" y="2436"/>
                  <a:pt x="1685" y="2426"/>
                  <a:pt x="1673" y="2415"/>
                </a:cubicBezTo>
                <a:lnTo>
                  <a:pt x="1673" y="2415"/>
                </a:lnTo>
                <a:cubicBezTo>
                  <a:pt x="1671" y="2413"/>
                  <a:pt x="1669" y="2412"/>
                  <a:pt x="1668" y="2410"/>
                </a:cubicBezTo>
                <a:lnTo>
                  <a:pt x="1668" y="2410"/>
                </a:lnTo>
                <a:cubicBezTo>
                  <a:pt x="1656" y="2400"/>
                  <a:pt x="1644" y="2390"/>
                  <a:pt x="1632" y="2379"/>
                </a:cubicBezTo>
                <a:lnTo>
                  <a:pt x="1632" y="2379"/>
                </a:lnTo>
                <a:cubicBezTo>
                  <a:pt x="1630" y="2378"/>
                  <a:pt x="1629" y="2377"/>
                  <a:pt x="1628" y="2375"/>
                </a:cubicBezTo>
                <a:lnTo>
                  <a:pt x="1628" y="2375"/>
                </a:lnTo>
                <a:cubicBezTo>
                  <a:pt x="1615" y="2365"/>
                  <a:pt x="1602" y="2354"/>
                  <a:pt x="1589" y="2343"/>
                </a:cubicBezTo>
                <a:lnTo>
                  <a:pt x="1589" y="2343"/>
                </a:lnTo>
                <a:cubicBezTo>
                  <a:pt x="1586" y="2341"/>
                  <a:pt x="1584" y="2338"/>
                  <a:pt x="1581" y="2336"/>
                </a:cubicBezTo>
                <a:lnTo>
                  <a:pt x="1581" y="2336"/>
                </a:lnTo>
                <a:cubicBezTo>
                  <a:pt x="1568" y="2325"/>
                  <a:pt x="1554" y="2315"/>
                  <a:pt x="1541" y="2304"/>
                </a:cubicBezTo>
                <a:lnTo>
                  <a:pt x="1541" y="2304"/>
                </a:lnTo>
                <a:cubicBezTo>
                  <a:pt x="1538" y="2302"/>
                  <a:pt x="1536" y="2300"/>
                  <a:pt x="1534" y="2298"/>
                </a:cubicBezTo>
                <a:lnTo>
                  <a:pt x="1534" y="2298"/>
                </a:lnTo>
                <a:cubicBezTo>
                  <a:pt x="1520" y="2287"/>
                  <a:pt x="1506" y="2276"/>
                  <a:pt x="1491" y="2265"/>
                </a:cubicBezTo>
                <a:lnTo>
                  <a:pt x="1491" y="2265"/>
                </a:lnTo>
                <a:cubicBezTo>
                  <a:pt x="1491" y="2264"/>
                  <a:pt x="1491" y="2264"/>
                  <a:pt x="1490" y="2264"/>
                </a:cubicBezTo>
                <a:lnTo>
                  <a:pt x="1490" y="2264"/>
                </a:lnTo>
                <a:cubicBezTo>
                  <a:pt x="1475" y="2253"/>
                  <a:pt x="1461" y="2242"/>
                  <a:pt x="1446" y="2231"/>
                </a:cubicBezTo>
                <a:lnTo>
                  <a:pt x="1446" y="2231"/>
                </a:lnTo>
                <a:cubicBezTo>
                  <a:pt x="1443" y="2229"/>
                  <a:pt x="1440" y="2227"/>
                  <a:pt x="1438" y="2224"/>
                </a:cubicBezTo>
                <a:lnTo>
                  <a:pt x="1438" y="2224"/>
                </a:lnTo>
                <a:cubicBezTo>
                  <a:pt x="1423" y="2214"/>
                  <a:pt x="1408" y="2203"/>
                  <a:pt x="1393" y="2193"/>
                </a:cubicBezTo>
                <a:lnTo>
                  <a:pt x="1393" y="2193"/>
                </a:lnTo>
                <a:cubicBezTo>
                  <a:pt x="1390" y="2191"/>
                  <a:pt x="1387" y="2189"/>
                  <a:pt x="1384" y="2187"/>
                </a:cubicBezTo>
                <a:lnTo>
                  <a:pt x="1384" y="2187"/>
                </a:lnTo>
                <a:cubicBezTo>
                  <a:pt x="1369" y="2176"/>
                  <a:pt x="1353" y="2165"/>
                  <a:pt x="1336" y="2154"/>
                </a:cubicBezTo>
                <a:lnTo>
                  <a:pt x="1336" y="2154"/>
                </a:lnTo>
                <a:cubicBezTo>
                  <a:pt x="1335" y="2153"/>
                  <a:pt x="1334" y="2152"/>
                  <a:pt x="1332" y="2151"/>
                </a:cubicBezTo>
                <a:lnTo>
                  <a:pt x="1332" y="2151"/>
                </a:lnTo>
                <a:cubicBezTo>
                  <a:pt x="1317" y="2141"/>
                  <a:pt x="1301" y="2130"/>
                  <a:pt x="1285" y="2120"/>
                </a:cubicBezTo>
                <a:lnTo>
                  <a:pt x="1285" y="2120"/>
                </a:lnTo>
                <a:cubicBezTo>
                  <a:pt x="1282" y="2119"/>
                  <a:pt x="1280" y="2117"/>
                  <a:pt x="1278" y="2116"/>
                </a:cubicBezTo>
                <a:lnTo>
                  <a:pt x="1278" y="2116"/>
                </a:lnTo>
                <a:cubicBezTo>
                  <a:pt x="1261" y="2105"/>
                  <a:pt x="1244" y="2095"/>
                  <a:pt x="1227" y="2085"/>
                </a:cubicBezTo>
                <a:lnTo>
                  <a:pt x="1227" y="2085"/>
                </a:lnTo>
                <a:cubicBezTo>
                  <a:pt x="1224" y="2082"/>
                  <a:pt x="1221" y="2080"/>
                  <a:pt x="1217" y="2078"/>
                </a:cubicBezTo>
                <a:lnTo>
                  <a:pt x="1217" y="2078"/>
                </a:lnTo>
                <a:cubicBezTo>
                  <a:pt x="1200" y="2068"/>
                  <a:pt x="1183" y="2058"/>
                  <a:pt x="1165" y="2048"/>
                </a:cubicBezTo>
                <a:lnTo>
                  <a:pt x="1165" y="2048"/>
                </a:lnTo>
                <a:cubicBezTo>
                  <a:pt x="1163" y="2046"/>
                  <a:pt x="1160" y="2045"/>
                  <a:pt x="1158" y="2044"/>
                </a:cubicBezTo>
                <a:lnTo>
                  <a:pt x="1158" y="2044"/>
                </a:lnTo>
                <a:cubicBezTo>
                  <a:pt x="1140" y="2033"/>
                  <a:pt x="1123" y="2023"/>
                  <a:pt x="1105" y="2014"/>
                </a:cubicBezTo>
                <a:lnTo>
                  <a:pt x="1105" y="2014"/>
                </a:lnTo>
                <a:cubicBezTo>
                  <a:pt x="1103" y="2013"/>
                  <a:pt x="1101" y="2012"/>
                  <a:pt x="1100" y="2011"/>
                </a:cubicBezTo>
                <a:lnTo>
                  <a:pt x="1100" y="2011"/>
                </a:lnTo>
                <a:cubicBezTo>
                  <a:pt x="1081" y="2001"/>
                  <a:pt x="1063" y="1992"/>
                  <a:pt x="1044" y="1982"/>
                </a:cubicBezTo>
                <a:lnTo>
                  <a:pt x="1044" y="1982"/>
                </a:lnTo>
                <a:cubicBezTo>
                  <a:pt x="1040" y="1980"/>
                  <a:pt x="1037" y="1978"/>
                  <a:pt x="1033" y="1976"/>
                </a:cubicBezTo>
                <a:lnTo>
                  <a:pt x="1033" y="1976"/>
                </a:lnTo>
                <a:cubicBezTo>
                  <a:pt x="1014" y="1966"/>
                  <a:pt x="996" y="1957"/>
                  <a:pt x="976" y="1948"/>
                </a:cubicBezTo>
                <a:lnTo>
                  <a:pt x="976" y="1948"/>
                </a:lnTo>
                <a:cubicBezTo>
                  <a:pt x="973" y="1946"/>
                  <a:pt x="969" y="1944"/>
                  <a:pt x="966" y="1943"/>
                </a:cubicBezTo>
                <a:lnTo>
                  <a:pt x="966" y="1943"/>
                </a:lnTo>
                <a:cubicBezTo>
                  <a:pt x="945" y="1933"/>
                  <a:pt x="925" y="1924"/>
                  <a:pt x="904" y="1914"/>
                </a:cubicBezTo>
                <a:lnTo>
                  <a:pt x="904" y="1914"/>
                </a:lnTo>
                <a:cubicBezTo>
                  <a:pt x="624" y="1788"/>
                  <a:pt x="366" y="1724"/>
                  <a:pt x="157" y="1690"/>
                </a:cubicBezTo>
                <a:lnTo>
                  <a:pt x="960" y="1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36"/>
          <p:cNvSpPr>
            <a:spLocks noChangeArrowheads="1"/>
          </p:cNvSpPr>
          <p:nvPr/>
        </p:nvSpPr>
        <p:spPr bwMode="auto">
          <a:xfrm>
            <a:off x="8979279" y="9540750"/>
            <a:ext cx="2486269" cy="3288654"/>
          </a:xfrm>
          <a:custGeom>
            <a:avLst/>
            <a:gdLst>
              <a:gd name="T0" fmla="*/ 122 w 1941"/>
              <a:gd name="T1" fmla="*/ 2564 h 2565"/>
              <a:gd name="T2" fmla="*/ 32 w 1941"/>
              <a:gd name="T3" fmla="*/ 2523 h 2565"/>
              <a:gd name="T4" fmla="*/ 5 w 1941"/>
              <a:gd name="T5" fmla="*/ 2429 h 2565"/>
              <a:gd name="T6" fmla="*/ 364 w 1941"/>
              <a:gd name="T7" fmla="*/ 1173 h 2565"/>
              <a:gd name="T8" fmla="*/ 1066 w 1941"/>
              <a:gd name="T9" fmla="*/ 0 h 2565"/>
              <a:gd name="T10" fmla="*/ 1869 w 1941"/>
              <a:gd name="T11" fmla="*/ 1647 h 2565"/>
              <a:gd name="T12" fmla="*/ 1134 w 1941"/>
              <a:gd name="T13" fmla="*/ 1868 h 2565"/>
              <a:gd name="T14" fmla="*/ 1074 w 1941"/>
              <a:gd name="T15" fmla="*/ 1896 h 2565"/>
              <a:gd name="T16" fmla="*/ 1064 w 1941"/>
              <a:gd name="T17" fmla="*/ 1900 h 2565"/>
              <a:gd name="T18" fmla="*/ 997 w 1941"/>
              <a:gd name="T19" fmla="*/ 1934 h 2565"/>
              <a:gd name="T20" fmla="*/ 942 w 1941"/>
              <a:gd name="T21" fmla="*/ 1963 h 2565"/>
              <a:gd name="T22" fmla="*/ 937 w 1941"/>
              <a:gd name="T23" fmla="*/ 1966 h 2565"/>
              <a:gd name="T24" fmla="*/ 878 w 1941"/>
              <a:gd name="T25" fmla="*/ 1999 h 2565"/>
              <a:gd name="T26" fmla="*/ 827 w 1941"/>
              <a:gd name="T27" fmla="*/ 2029 h 2565"/>
              <a:gd name="T28" fmla="*/ 817 w 1941"/>
              <a:gd name="T29" fmla="*/ 2035 h 2565"/>
              <a:gd name="T30" fmla="*/ 761 w 1941"/>
              <a:gd name="T31" fmla="*/ 2070 h 2565"/>
              <a:gd name="T32" fmla="*/ 713 w 1941"/>
              <a:gd name="T33" fmla="*/ 2101 h 2565"/>
              <a:gd name="T34" fmla="*/ 710 w 1941"/>
              <a:gd name="T35" fmla="*/ 2103 h 2565"/>
              <a:gd name="T36" fmla="*/ 654 w 1941"/>
              <a:gd name="T37" fmla="*/ 2141 h 2565"/>
              <a:gd name="T38" fmla="*/ 610 w 1941"/>
              <a:gd name="T39" fmla="*/ 2173 h 2565"/>
              <a:gd name="T40" fmla="*/ 603 w 1941"/>
              <a:gd name="T41" fmla="*/ 2178 h 2565"/>
              <a:gd name="T42" fmla="*/ 558 w 1941"/>
              <a:gd name="T43" fmla="*/ 2212 h 2565"/>
              <a:gd name="T44" fmla="*/ 509 w 1941"/>
              <a:gd name="T45" fmla="*/ 2251 h 2565"/>
              <a:gd name="T46" fmla="*/ 470 w 1941"/>
              <a:gd name="T47" fmla="*/ 2282 h 2565"/>
              <a:gd name="T48" fmla="*/ 461 w 1941"/>
              <a:gd name="T49" fmla="*/ 2289 h 2565"/>
              <a:gd name="T50" fmla="*/ 420 w 1941"/>
              <a:gd name="T51" fmla="*/ 2324 h 2565"/>
              <a:gd name="T52" fmla="*/ 385 w 1941"/>
              <a:gd name="T53" fmla="*/ 2355 h 2565"/>
              <a:gd name="T54" fmla="*/ 380 w 1941"/>
              <a:gd name="T55" fmla="*/ 2360 h 2565"/>
              <a:gd name="T56" fmla="*/ 338 w 1941"/>
              <a:gd name="T57" fmla="*/ 2397 h 2565"/>
              <a:gd name="T58" fmla="*/ 305 w 1941"/>
              <a:gd name="T59" fmla="*/ 2429 h 2565"/>
              <a:gd name="T60" fmla="*/ 206 w 1941"/>
              <a:gd name="T61" fmla="*/ 2528 h 2565"/>
              <a:gd name="T62" fmla="*/ 122 w 1941"/>
              <a:gd name="T63" fmla="*/ 2564 h 2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41" h="2565">
                <a:moveTo>
                  <a:pt x="122" y="2564"/>
                </a:moveTo>
                <a:lnTo>
                  <a:pt x="122" y="2564"/>
                </a:lnTo>
                <a:cubicBezTo>
                  <a:pt x="87" y="2564"/>
                  <a:pt x="54" y="2549"/>
                  <a:pt x="32" y="2523"/>
                </a:cubicBezTo>
                <a:lnTo>
                  <a:pt x="32" y="2523"/>
                </a:lnTo>
                <a:cubicBezTo>
                  <a:pt x="9" y="2497"/>
                  <a:pt x="0" y="2464"/>
                  <a:pt x="5" y="2429"/>
                </a:cubicBezTo>
                <a:lnTo>
                  <a:pt x="5" y="2429"/>
                </a:lnTo>
                <a:cubicBezTo>
                  <a:pt x="71" y="1996"/>
                  <a:pt x="191" y="1574"/>
                  <a:pt x="364" y="1173"/>
                </a:cubicBezTo>
                <a:lnTo>
                  <a:pt x="364" y="1173"/>
                </a:lnTo>
                <a:cubicBezTo>
                  <a:pt x="534" y="777"/>
                  <a:pt x="754" y="404"/>
                  <a:pt x="1018" y="62"/>
                </a:cubicBezTo>
                <a:lnTo>
                  <a:pt x="1066" y="0"/>
                </a:lnTo>
                <a:lnTo>
                  <a:pt x="1940" y="1636"/>
                </a:lnTo>
                <a:lnTo>
                  <a:pt x="1869" y="1647"/>
                </a:lnTo>
                <a:lnTo>
                  <a:pt x="1869" y="1647"/>
                </a:lnTo>
                <a:cubicBezTo>
                  <a:pt x="1615" y="1689"/>
                  <a:pt x="1367" y="1763"/>
                  <a:pt x="1134" y="1868"/>
                </a:cubicBezTo>
                <a:lnTo>
                  <a:pt x="1134" y="1868"/>
                </a:lnTo>
                <a:cubicBezTo>
                  <a:pt x="1116" y="1876"/>
                  <a:pt x="1096" y="1885"/>
                  <a:pt x="1074" y="1896"/>
                </a:cubicBezTo>
                <a:lnTo>
                  <a:pt x="1064" y="1900"/>
                </a:lnTo>
                <a:lnTo>
                  <a:pt x="1064" y="1900"/>
                </a:lnTo>
                <a:cubicBezTo>
                  <a:pt x="1046" y="1909"/>
                  <a:pt x="1027" y="1919"/>
                  <a:pt x="1008" y="1929"/>
                </a:cubicBezTo>
                <a:lnTo>
                  <a:pt x="997" y="1934"/>
                </a:lnTo>
                <a:lnTo>
                  <a:pt x="997" y="1934"/>
                </a:lnTo>
                <a:cubicBezTo>
                  <a:pt x="979" y="1943"/>
                  <a:pt x="961" y="1953"/>
                  <a:pt x="942" y="1963"/>
                </a:cubicBezTo>
                <a:lnTo>
                  <a:pt x="937" y="1966"/>
                </a:lnTo>
                <a:lnTo>
                  <a:pt x="937" y="1966"/>
                </a:lnTo>
                <a:cubicBezTo>
                  <a:pt x="920" y="1975"/>
                  <a:pt x="903" y="1985"/>
                  <a:pt x="885" y="1994"/>
                </a:cubicBezTo>
                <a:lnTo>
                  <a:pt x="878" y="1999"/>
                </a:lnTo>
                <a:lnTo>
                  <a:pt x="878" y="1999"/>
                </a:lnTo>
                <a:cubicBezTo>
                  <a:pt x="861" y="2009"/>
                  <a:pt x="844" y="2019"/>
                  <a:pt x="827" y="2029"/>
                </a:cubicBezTo>
                <a:lnTo>
                  <a:pt x="817" y="2035"/>
                </a:lnTo>
                <a:lnTo>
                  <a:pt x="817" y="2035"/>
                </a:lnTo>
                <a:cubicBezTo>
                  <a:pt x="800" y="2045"/>
                  <a:pt x="784" y="2055"/>
                  <a:pt x="768" y="2066"/>
                </a:cubicBezTo>
                <a:lnTo>
                  <a:pt x="761" y="2070"/>
                </a:lnTo>
                <a:lnTo>
                  <a:pt x="761" y="2070"/>
                </a:lnTo>
                <a:cubicBezTo>
                  <a:pt x="745" y="2080"/>
                  <a:pt x="730" y="2091"/>
                  <a:pt x="713" y="2101"/>
                </a:cubicBezTo>
                <a:lnTo>
                  <a:pt x="710" y="2103"/>
                </a:lnTo>
                <a:lnTo>
                  <a:pt x="710" y="2103"/>
                </a:lnTo>
                <a:cubicBezTo>
                  <a:pt x="694" y="2114"/>
                  <a:pt x="679" y="2125"/>
                  <a:pt x="663" y="2135"/>
                </a:cubicBezTo>
                <a:lnTo>
                  <a:pt x="654" y="2141"/>
                </a:lnTo>
                <a:lnTo>
                  <a:pt x="654" y="2141"/>
                </a:lnTo>
                <a:cubicBezTo>
                  <a:pt x="639" y="2152"/>
                  <a:pt x="625" y="2163"/>
                  <a:pt x="610" y="2173"/>
                </a:cubicBezTo>
                <a:lnTo>
                  <a:pt x="603" y="2178"/>
                </a:lnTo>
                <a:lnTo>
                  <a:pt x="603" y="2178"/>
                </a:lnTo>
                <a:cubicBezTo>
                  <a:pt x="587" y="2189"/>
                  <a:pt x="573" y="2201"/>
                  <a:pt x="558" y="2212"/>
                </a:cubicBezTo>
                <a:lnTo>
                  <a:pt x="558" y="2212"/>
                </a:lnTo>
                <a:cubicBezTo>
                  <a:pt x="544" y="2223"/>
                  <a:pt x="529" y="2234"/>
                  <a:pt x="515" y="2245"/>
                </a:cubicBezTo>
                <a:lnTo>
                  <a:pt x="509" y="2251"/>
                </a:lnTo>
                <a:lnTo>
                  <a:pt x="509" y="2251"/>
                </a:lnTo>
                <a:cubicBezTo>
                  <a:pt x="495" y="2261"/>
                  <a:pt x="482" y="2272"/>
                  <a:pt x="470" y="2282"/>
                </a:cubicBezTo>
                <a:lnTo>
                  <a:pt x="461" y="2289"/>
                </a:lnTo>
                <a:lnTo>
                  <a:pt x="461" y="2289"/>
                </a:lnTo>
                <a:cubicBezTo>
                  <a:pt x="449" y="2300"/>
                  <a:pt x="436" y="2310"/>
                  <a:pt x="424" y="2321"/>
                </a:cubicBezTo>
                <a:lnTo>
                  <a:pt x="420" y="2324"/>
                </a:lnTo>
                <a:lnTo>
                  <a:pt x="420" y="2324"/>
                </a:lnTo>
                <a:cubicBezTo>
                  <a:pt x="408" y="2334"/>
                  <a:pt x="396" y="2345"/>
                  <a:pt x="385" y="2355"/>
                </a:cubicBezTo>
                <a:lnTo>
                  <a:pt x="380" y="2360"/>
                </a:lnTo>
                <a:lnTo>
                  <a:pt x="380" y="2360"/>
                </a:lnTo>
                <a:cubicBezTo>
                  <a:pt x="367" y="2371"/>
                  <a:pt x="356" y="2381"/>
                  <a:pt x="345" y="2391"/>
                </a:cubicBezTo>
                <a:lnTo>
                  <a:pt x="338" y="2397"/>
                </a:lnTo>
                <a:lnTo>
                  <a:pt x="338" y="2397"/>
                </a:lnTo>
                <a:cubicBezTo>
                  <a:pt x="327" y="2408"/>
                  <a:pt x="316" y="2418"/>
                  <a:pt x="305" y="2429"/>
                </a:cubicBezTo>
                <a:lnTo>
                  <a:pt x="305" y="2429"/>
                </a:lnTo>
                <a:cubicBezTo>
                  <a:pt x="271" y="2461"/>
                  <a:pt x="238" y="2494"/>
                  <a:pt x="206" y="2528"/>
                </a:cubicBezTo>
                <a:lnTo>
                  <a:pt x="206" y="2528"/>
                </a:lnTo>
                <a:cubicBezTo>
                  <a:pt x="183" y="2551"/>
                  <a:pt x="153" y="2564"/>
                  <a:pt x="122" y="25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37"/>
          <p:cNvSpPr>
            <a:spLocks noChangeArrowheads="1"/>
          </p:cNvSpPr>
          <p:nvPr/>
        </p:nvSpPr>
        <p:spPr bwMode="auto">
          <a:xfrm>
            <a:off x="8911472" y="9422090"/>
            <a:ext cx="2655786" cy="3469474"/>
          </a:xfrm>
          <a:custGeom>
            <a:avLst/>
            <a:gdLst>
              <a:gd name="T0" fmla="*/ 1031 w 2073"/>
              <a:gd name="T1" fmla="*/ 124 h 2709"/>
              <a:gd name="T2" fmla="*/ 8 w 2073"/>
              <a:gd name="T3" fmla="*/ 2514 h 2709"/>
              <a:gd name="T4" fmla="*/ 46 w 2073"/>
              <a:gd name="T5" fmla="*/ 2649 h 2709"/>
              <a:gd name="T6" fmla="*/ 296 w 2073"/>
              <a:gd name="T7" fmla="*/ 2656 h 2709"/>
              <a:gd name="T8" fmla="*/ 393 w 2073"/>
              <a:gd name="T9" fmla="*/ 2558 h 2709"/>
              <a:gd name="T10" fmla="*/ 432 w 2073"/>
              <a:gd name="T11" fmla="*/ 2522 h 2709"/>
              <a:gd name="T12" fmla="*/ 471 w 2073"/>
              <a:gd name="T13" fmla="*/ 2486 h 2709"/>
              <a:gd name="T14" fmla="*/ 508 w 2073"/>
              <a:gd name="T15" fmla="*/ 2454 h 2709"/>
              <a:gd name="T16" fmla="*/ 548 w 2073"/>
              <a:gd name="T17" fmla="*/ 2421 h 2709"/>
              <a:gd name="T18" fmla="*/ 555 w 2073"/>
              <a:gd name="T19" fmla="*/ 2415 h 2709"/>
              <a:gd name="T20" fmla="*/ 600 w 2073"/>
              <a:gd name="T21" fmla="*/ 2378 h 2709"/>
              <a:gd name="T22" fmla="*/ 642 w 2073"/>
              <a:gd name="T23" fmla="*/ 2345 h 2709"/>
              <a:gd name="T24" fmla="*/ 686 w 2073"/>
              <a:gd name="T25" fmla="*/ 2312 h 2709"/>
              <a:gd name="T26" fmla="*/ 693 w 2073"/>
              <a:gd name="T27" fmla="*/ 2307 h 2709"/>
              <a:gd name="T28" fmla="*/ 745 w 2073"/>
              <a:gd name="T29" fmla="*/ 2270 h 2709"/>
              <a:gd name="T30" fmla="*/ 793 w 2073"/>
              <a:gd name="T31" fmla="*/ 2238 h 2709"/>
              <a:gd name="T32" fmla="*/ 841 w 2073"/>
              <a:gd name="T33" fmla="*/ 2206 h 2709"/>
              <a:gd name="T34" fmla="*/ 848 w 2073"/>
              <a:gd name="T35" fmla="*/ 2201 h 2709"/>
              <a:gd name="T36" fmla="*/ 907 w 2073"/>
              <a:gd name="T37" fmla="*/ 2166 h 2709"/>
              <a:gd name="T38" fmla="*/ 964 w 2073"/>
              <a:gd name="T39" fmla="*/ 2132 h 2709"/>
              <a:gd name="T40" fmla="*/ 1018 w 2073"/>
              <a:gd name="T41" fmla="*/ 2102 h 2709"/>
              <a:gd name="T42" fmla="*/ 1074 w 2073"/>
              <a:gd name="T43" fmla="*/ 2072 h 2709"/>
              <a:gd name="T44" fmla="*/ 1085 w 2073"/>
              <a:gd name="T45" fmla="*/ 2067 h 2709"/>
              <a:gd name="T46" fmla="*/ 1149 w 2073"/>
              <a:gd name="T47" fmla="*/ 2035 h 2709"/>
              <a:gd name="T48" fmla="*/ 1208 w 2073"/>
              <a:gd name="T49" fmla="*/ 2007 h 2709"/>
              <a:gd name="T50" fmla="*/ 2005 w 2073"/>
              <a:gd name="T51" fmla="*/ 1642 h 2709"/>
              <a:gd name="T52" fmla="*/ 1111 w 2073"/>
              <a:gd name="T53" fmla="*/ 186 h 2709"/>
              <a:gd name="T54" fmla="*/ 1167 w 2073"/>
              <a:gd name="T55" fmla="*/ 1914 h 2709"/>
              <a:gd name="T56" fmla="*/ 1105 w 2073"/>
              <a:gd name="T57" fmla="*/ 1943 h 2709"/>
              <a:gd name="T58" fmla="*/ 1038 w 2073"/>
              <a:gd name="T59" fmla="*/ 1976 h 2709"/>
              <a:gd name="T60" fmla="*/ 1027 w 2073"/>
              <a:gd name="T61" fmla="*/ 1982 h 2709"/>
              <a:gd name="T62" fmla="*/ 966 w 2073"/>
              <a:gd name="T63" fmla="*/ 2014 h 2709"/>
              <a:gd name="T64" fmla="*/ 913 w 2073"/>
              <a:gd name="T65" fmla="*/ 2044 h 2709"/>
              <a:gd name="T66" fmla="*/ 854 w 2073"/>
              <a:gd name="T67" fmla="*/ 2078 h 2709"/>
              <a:gd name="T68" fmla="*/ 844 w 2073"/>
              <a:gd name="T69" fmla="*/ 2085 h 2709"/>
              <a:gd name="T70" fmla="*/ 786 w 2073"/>
              <a:gd name="T71" fmla="*/ 2120 h 2709"/>
              <a:gd name="T72" fmla="*/ 738 w 2073"/>
              <a:gd name="T73" fmla="*/ 2151 h 2709"/>
              <a:gd name="T74" fmla="*/ 687 w 2073"/>
              <a:gd name="T75" fmla="*/ 2187 h 2709"/>
              <a:gd name="T76" fmla="*/ 678 w 2073"/>
              <a:gd name="T77" fmla="*/ 2193 h 2709"/>
              <a:gd name="T78" fmla="*/ 625 w 2073"/>
              <a:gd name="T79" fmla="*/ 2231 h 2709"/>
              <a:gd name="T80" fmla="*/ 581 w 2073"/>
              <a:gd name="T81" fmla="*/ 2264 h 2709"/>
              <a:gd name="T82" fmla="*/ 537 w 2073"/>
              <a:gd name="T83" fmla="*/ 2298 h 2709"/>
              <a:gd name="T84" fmla="*/ 530 w 2073"/>
              <a:gd name="T85" fmla="*/ 2304 h 2709"/>
              <a:gd name="T86" fmla="*/ 482 w 2073"/>
              <a:gd name="T87" fmla="*/ 2343 h 2709"/>
              <a:gd name="T88" fmla="*/ 444 w 2073"/>
              <a:gd name="T89" fmla="*/ 2375 h 2709"/>
              <a:gd name="T90" fmla="*/ 403 w 2073"/>
              <a:gd name="T91" fmla="*/ 2410 h 2709"/>
              <a:gd name="T92" fmla="*/ 398 w 2073"/>
              <a:gd name="T93" fmla="*/ 2415 h 2709"/>
              <a:gd name="T94" fmla="*/ 356 w 2073"/>
              <a:gd name="T95" fmla="*/ 2453 h 2709"/>
              <a:gd name="T96" fmla="*/ 323 w 2073"/>
              <a:gd name="T97" fmla="*/ 2485 h 2709"/>
              <a:gd name="T98" fmla="*/ 175 w 2073"/>
              <a:gd name="T99" fmla="*/ 2606 h 2709"/>
              <a:gd name="T100" fmla="*/ 108 w 2073"/>
              <a:gd name="T101" fmla="*/ 2530 h 2709"/>
              <a:gd name="T102" fmla="*/ 1111 w 2073"/>
              <a:gd name="T103" fmla="*/ 186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73" h="2709">
                <a:moveTo>
                  <a:pt x="1127" y="0"/>
                </a:moveTo>
                <a:lnTo>
                  <a:pt x="1031" y="124"/>
                </a:lnTo>
                <a:lnTo>
                  <a:pt x="1031" y="124"/>
                </a:lnTo>
                <a:cubicBezTo>
                  <a:pt x="764" y="469"/>
                  <a:pt x="542" y="847"/>
                  <a:pt x="370" y="1246"/>
                </a:cubicBezTo>
                <a:lnTo>
                  <a:pt x="370" y="1246"/>
                </a:lnTo>
                <a:cubicBezTo>
                  <a:pt x="196" y="1651"/>
                  <a:pt x="74" y="2078"/>
                  <a:pt x="8" y="2514"/>
                </a:cubicBezTo>
                <a:lnTo>
                  <a:pt x="8" y="2514"/>
                </a:lnTo>
                <a:cubicBezTo>
                  <a:pt x="0" y="2563"/>
                  <a:pt x="14" y="2612"/>
                  <a:pt x="46" y="2649"/>
                </a:cubicBezTo>
                <a:lnTo>
                  <a:pt x="46" y="2649"/>
                </a:lnTo>
                <a:cubicBezTo>
                  <a:pt x="78" y="2687"/>
                  <a:pt x="125" y="2708"/>
                  <a:pt x="175" y="2708"/>
                </a:cubicBezTo>
                <a:lnTo>
                  <a:pt x="175" y="2708"/>
                </a:lnTo>
                <a:cubicBezTo>
                  <a:pt x="220" y="2708"/>
                  <a:pt x="264" y="2690"/>
                  <a:pt x="296" y="2656"/>
                </a:cubicBezTo>
                <a:lnTo>
                  <a:pt x="296" y="2656"/>
                </a:lnTo>
                <a:cubicBezTo>
                  <a:pt x="328" y="2623"/>
                  <a:pt x="360" y="2590"/>
                  <a:pt x="393" y="2558"/>
                </a:cubicBezTo>
                <a:lnTo>
                  <a:pt x="393" y="2558"/>
                </a:lnTo>
                <a:cubicBezTo>
                  <a:pt x="403" y="2549"/>
                  <a:pt x="414" y="2539"/>
                  <a:pt x="425" y="2528"/>
                </a:cubicBezTo>
                <a:lnTo>
                  <a:pt x="432" y="2522"/>
                </a:lnTo>
                <a:lnTo>
                  <a:pt x="432" y="2522"/>
                </a:lnTo>
                <a:cubicBezTo>
                  <a:pt x="444" y="2511"/>
                  <a:pt x="455" y="2500"/>
                  <a:pt x="466" y="2490"/>
                </a:cubicBezTo>
                <a:lnTo>
                  <a:pt x="469" y="2489"/>
                </a:lnTo>
                <a:lnTo>
                  <a:pt x="471" y="2486"/>
                </a:lnTo>
                <a:lnTo>
                  <a:pt x="471" y="2486"/>
                </a:lnTo>
                <a:cubicBezTo>
                  <a:pt x="483" y="2476"/>
                  <a:pt x="495" y="2466"/>
                  <a:pt x="506" y="2456"/>
                </a:cubicBezTo>
                <a:lnTo>
                  <a:pt x="508" y="2454"/>
                </a:lnTo>
                <a:lnTo>
                  <a:pt x="510" y="2453"/>
                </a:lnTo>
                <a:lnTo>
                  <a:pt x="510" y="2453"/>
                </a:lnTo>
                <a:cubicBezTo>
                  <a:pt x="521" y="2443"/>
                  <a:pt x="534" y="2432"/>
                  <a:pt x="548" y="2421"/>
                </a:cubicBezTo>
                <a:lnTo>
                  <a:pt x="549" y="2420"/>
                </a:lnTo>
                <a:lnTo>
                  <a:pt x="555" y="2415"/>
                </a:lnTo>
                <a:lnTo>
                  <a:pt x="555" y="2415"/>
                </a:lnTo>
                <a:cubicBezTo>
                  <a:pt x="568" y="2404"/>
                  <a:pt x="581" y="2393"/>
                  <a:pt x="593" y="2384"/>
                </a:cubicBezTo>
                <a:lnTo>
                  <a:pt x="598" y="2380"/>
                </a:lnTo>
                <a:lnTo>
                  <a:pt x="600" y="2378"/>
                </a:lnTo>
                <a:lnTo>
                  <a:pt x="600" y="2378"/>
                </a:lnTo>
                <a:cubicBezTo>
                  <a:pt x="616" y="2366"/>
                  <a:pt x="629" y="2355"/>
                  <a:pt x="642" y="2346"/>
                </a:cubicBezTo>
                <a:lnTo>
                  <a:pt x="642" y="2345"/>
                </a:lnTo>
                <a:lnTo>
                  <a:pt x="642" y="2345"/>
                </a:lnTo>
                <a:lnTo>
                  <a:pt x="642" y="2345"/>
                </a:lnTo>
                <a:cubicBezTo>
                  <a:pt x="655" y="2335"/>
                  <a:pt x="669" y="2325"/>
                  <a:pt x="686" y="2312"/>
                </a:cubicBezTo>
                <a:lnTo>
                  <a:pt x="689" y="2311"/>
                </a:lnTo>
                <a:lnTo>
                  <a:pt x="693" y="2307"/>
                </a:lnTo>
                <a:lnTo>
                  <a:pt x="693" y="2307"/>
                </a:lnTo>
                <a:cubicBezTo>
                  <a:pt x="707" y="2297"/>
                  <a:pt x="722" y="2286"/>
                  <a:pt x="737" y="2276"/>
                </a:cubicBezTo>
                <a:lnTo>
                  <a:pt x="743" y="2271"/>
                </a:lnTo>
                <a:lnTo>
                  <a:pt x="745" y="2270"/>
                </a:lnTo>
                <a:lnTo>
                  <a:pt x="745" y="2270"/>
                </a:lnTo>
                <a:cubicBezTo>
                  <a:pt x="762" y="2259"/>
                  <a:pt x="777" y="2248"/>
                  <a:pt x="791" y="2239"/>
                </a:cubicBezTo>
                <a:lnTo>
                  <a:pt x="793" y="2238"/>
                </a:lnTo>
                <a:lnTo>
                  <a:pt x="795" y="2236"/>
                </a:lnTo>
                <a:lnTo>
                  <a:pt x="795" y="2236"/>
                </a:lnTo>
                <a:cubicBezTo>
                  <a:pt x="809" y="2226"/>
                  <a:pt x="825" y="2217"/>
                  <a:pt x="841" y="2206"/>
                </a:cubicBezTo>
                <a:lnTo>
                  <a:pt x="845" y="2204"/>
                </a:lnTo>
                <a:lnTo>
                  <a:pt x="848" y="2201"/>
                </a:lnTo>
                <a:lnTo>
                  <a:pt x="848" y="2201"/>
                </a:lnTo>
                <a:cubicBezTo>
                  <a:pt x="864" y="2192"/>
                  <a:pt x="879" y="2182"/>
                  <a:pt x="897" y="2171"/>
                </a:cubicBezTo>
                <a:lnTo>
                  <a:pt x="907" y="2166"/>
                </a:lnTo>
                <a:lnTo>
                  <a:pt x="907" y="2166"/>
                </a:lnTo>
                <a:cubicBezTo>
                  <a:pt x="924" y="2155"/>
                  <a:pt x="941" y="2145"/>
                  <a:pt x="957" y="2136"/>
                </a:cubicBezTo>
                <a:lnTo>
                  <a:pt x="960" y="2134"/>
                </a:lnTo>
                <a:lnTo>
                  <a:pt x="964" y="2132"/>
                </a:lnTo>
                <a:lnTo>
                  <a:pt x="964" y="2132"/>
                </a:lnTo>
                <a:cubicBezTo>
                  <a:pt x="981" y="2122"/>
                  <a:pt x="998" y="2113"/>
                  <a:pt x="1015" y="2103"/>
                </a:cubicBezTo>
                <a:lnTo>
                  <a:pt x="1018" y="2102"/>
                </a:lnTo>
                <a:lnTo>
                  <a:pt x="1020" y="2100"/>
                </a:lnTo>
                <a:lnTo>
                  <a:pt x="1020" y="2100"/>
                </a:lnTo>
                <a:cubicBezTo>
                  <a:pt x="1036" y="2092"/>
                  <a:pt x="1054" y="2083"/>
                  <a:pt x="1074" y="2072"/>
                </a:cubicBezTo>
                <a:lnTo>
                  <a:pt x="1077" y="2071"/>
                </a:lnTo>
                <a:lnTo>
                  <a:pt x="1085" y="2067"/>
                </a:lnTo>
                <a:lnTo>
                  <a:pt x="1085" y="2067"/>
                </a:lnTo>
                <a:cubicBezTo>
                  <a:pt x="1103" y="2058"/>
                  <a:pt x="1121" y="2048"/>
                  <a:pt x="1139" y="2039"/>
                </a:cubicBezTo>
                <a:lnTo>
                  <a:pt x="1145" y="2037"/>
                </a:lnTo>
                <a:lnTo>
                  <a:pt x="1149" y="2035"/>
                </a:lnTo>
                <a:lnTo>
                  <a:pt x="1149" y="2035"/>
                </a:lnTo>
                <a:cubicBezTo>
                  <a:pt x="1171" y="2024"/>
                  <a:pt x="1190" y="2015"/>
                  <a:pt x="1208" y="2007"/>
                </a:cubicBezTo>
                <a:lnTo>
                  <a:pt x="1208" y="2007"/>
                </a:lnTo>
                <a:cubicBezTo>
                  <a:pt x="1437" y="1904"/>
                  <a:pt x="1680" y="1831"/>
                  <a:pt x="1931" y="1790"/>
                </a:cubicBezTo>
                <a:lnTo>
                  <a:pt x="2072" y="1768"/>
                </a:lnTo>
                <a:lnTo>
                  <a:pt x="2005" y="1642"/>
                </a:lnTo>
                <a:lnTo>
                  <a:pt x="1201" y="138"/>
                </a:lnTo>
                <a:lnTo>
                  <a:pt x="1127" y="0"/>
                </a:lnTo>
                <a:close/>
                <a:moveTo>
                  <a:pt x="1111" y="186"/>
                </a:moveTo>
                <a:lnTo>
                  <a:pt x="1914" y="1690"/>
                </a:lnTo>
                <a:lnTo>
                  <a:pt x="1914" y="1690"/>
                </a:lnTo>
                <a:cubicBezTo>
                  <a:pt x="1707" y="1724"/>
                  <a:pt x="1447" y="1788"/>
                  <a:pt x="1167" y="1914"/>
                </a:cubicBezTo>
                <a:lnTo>
                  <a:pt x="1167" y="1914"/>
                </a:lnTo>
                <a:cubicBezTo>
                  <a:pt x="1146" y="1924"/>
                  <a:pt x="1126" y="1933"/>
                  <a:pt x="1105" y="1943"/>
                </a:cubicBezTo>
                <a:lnTo>
                  <a:pt x="1105" y="1943"/>
                </a:lnTo>
                <a:cubicBezTo>
                  <a:pt x="1102" y="1944"/>
                  <a:pt x="1099" y="1946"/>
                  <a:pt x="1095" y="1948"/>
                </a:cubicBezTo>
                <a:lnTo>
                  <a:pt x="1095" y="1948"/>
                </a:lnTo>
                <a:cubicBezTo>
                  <a:pt x="1076" y="1957"/>
                  <a:pt x="1057" y="1966"/>
                  <a:pt x="1038" y="1976"/>
                </a:cubicBezTo>
                <a:lnTo>
                  <a:pt x="1038" y="1976"/>
                </a:lnTo>
                <a:cubicBezTo>
                  <a:pt x="1035" y="1978"/>
                  <a:pt x="1031" y="1980"/>
                  <a:pt x="1027" y="1982"/>
                </a:cubicBezTo>
                <a:lnTo>
                  <a:pt x="1027" y="1982"/>
                </a:lnTo>
                <a:cubicBezTo>
                  <a:pt x="1008" y="1992"/>
                  <a:pt x="990" y="2001"/>
                  <a:pt x="972" y="2011"/>
                </a:cubicBezTo>
                <a:lnTo>
                  <a:pt x="972" y="2011"/>
                </a:lnTo>
                <a:cubicBezTo>
                  <a:pt x="970" y="2012"/>
                  <a:pt x="968" y="2013"/>
                  <a:pt x="966" y="2014"/>
                </a:cubicBezTo>
                <a:lnTo>
                  <a:pt x="966" y="2014"/>
                </a:lnTo>
                <a:cubicBezTo>
                  <a:pt x="948" y="2023"/>
                  <a:pt x="931" y="2033"/>
                  <a:pt x="913" y="2044"/>
                </a:cubicBezTo>
                <a:lnTo>
                  <a:pt x="913" y="2044"/>
                </a:lnTo>
                <a:cubicBezTo>
                  <a:pt x="911" y="2045"/>
                  <a:pt x="909" y="2046"/>
                  <a:pt x="906" y="2048"/>
                </a:cubicBezTo>
                <a:lnTo>
                  <a:pt x="906" y="2048"/>
                </a:lnTo>
                <a:cubicBezTo>
                  <a:pt x="888" y="2058"/>
                  <a:pt x="871" y="2068"/>
                  <a:pt x="854" y="2078"/>
                </a:cubicBezTo>
                <a:lnTo>
                  <a:pt x="854" y="2078"/>
                </a:lnTo>
                <a:cubicBezTo>
                  <a:pt x="850" y="2080"/>
                  <a:pt x="847" y="2082"/>
                  <a:pt x="844" y="2085"/>
                </a:cubicBezTo>
                <a:lnTo>
                  <a:pt x="844" y="2085"/>
                </a:lnTo>
                <a:cubicBezTo>
                  <a:pt x="827" y="2095"/>
                  <a:pt x="810" y="2105"/>
                  <a:pt x="794" y="2116"/>
                </a:cubicBezTo>
                <a:lnTo>
                  <a:pt x="794" y="2116"/>
                </a:lnTo>
                <a:cubicBezTo>
                  <a:pt x="791" y="2117"/>
                  <a:pt x="789" y="2119"/>
                  <a:pt x="786" y="2120"/>
                </a:cubicBezTo>
                <a:lnTo>
                  <a:pt x="786" y="2120"/>
                </a:lnTo>
                <a:cubicBezTo>
                  <a:pt x="770" y="2130"/>
                  <a:pt x="754" y="2141"/>
                  <a:pt x="738" y="2151"/>
                </a:cubicBezTo>
                <a:lnTo>
                  <a:pt x="738" y="2151"/>
                </a:lnTo>
                <a:cubicBezTo>
                  <a:pt x="737" y="2152"/>
                  <a:pt x="736" y="2153"/>
                  <a:pt x="735" y="2154"/>
                </a:cubicBezTo>
                <a:lnTo>
                  <a:pt x="735" y="2154"/>
                </a:lnTo>
                <a:cubicBezTo>
                  <a:pt x="718" y="2165"/>
                  <a:pt x="702" y="2176"/>
                  <a:pt x="687" y="2187"/>
                </a:cubicBezTo>
                <a:lnTo>
                  <a:pt x="687" y="2187"/>
                </a:lnTo>
                <a:cubicBezTo>
                  <a:pt x="684" y="2189"/>
                  <a:pt x="681" y="2191"/>
                  <a:pt x="678" y="2193"/>
                </a:cubicBezTo>
                <a:lnTo>
                  <a:pt x="678" y="2193"/>
                </a:lnTo>
                <a:cubicBezTo>
                  <a:pt x="663" y="2203"/>
                  <a:pt x="648" y="2214"/>
                  <a:pt x="633" y="2224"/>
                </a:cubicBezTo>
                <a:lnTo>
                  <a:pt x="633" y="2224"/>
                </a:lnTo>
                <a:cubicBezTo>
                  <a:pt x="631" y="2227"/>
                  <a:pt x="628" y="2229"/>
                  <a:pt x="625" y="2231"/>
                </a:cubicBezTo>
                <a:lnTo>
                  <a:pt x="625" y="2231"/>
                </a:lnTo>
                <a:cubicBezTo>
                  <a:pt x="610" y="2242"/>
                  <a:pt x="595" y="2253"/>
                  <a:pt x="581" y="2264"/>
                </a:cubicBezTo>
                <a:lnTo>
                  <a:pt x="581" y="2264"/>
                </a:lnTo>
                <a:cubicBezTo>
                  <a:pt x="580" y="2264"/>
                  <a:pt x="580" y="2264"/>
                  <a:pt x="580" y="2265"/>
                </a:cubicBezTo>
                <a:lnTo>
                  <a:pt x="580" y="2265"/>
                </a:lnTo>
                <a:cubicBezTo>
                  <a:pt x="565" y="2276"/>
                  <a:pt x="551" y="2287"/>
                  <a:pt x="537" y="2298"/>
                </a:cubicBezTo>
                <a:lnTo>
                  <a:pt x="537" y="2298"/>
                </a:lnTo>
                <a:cubicBezTo>
                  <a:pt x="535" y="2300"/>
                  <a:pt x="532" y="2302"/>
                  <a:pt x="530" y="2304"/>
                </a:cubicBezTo>
                <a:lnTo>
                  <a:pt x="530" y="2304"/>
                </a:lnTo>
                <a:cubicBezTo>
                  <a:pt x="516" y="2315"/>
                  <a:pt x="503" y="2325"/>
                  <a:pt x="490" y="2336"/>
                </a:cubicBezTo>
                <a:lnTo>
                  <a:pt x="490" y="2336"/>
                </a:lnTo>
                <a:cubicBezTo>
                  <a:pt x="487" y="2338"/>
                  <a:pt x="485" y="2341"/>
                  <a:pt x="482" y="2343"/>
                </a:cubicBezTo>
                <a:lnTo>
                  <a:pt x="482" y="2343"/>
                </a:lnTo>
                <a:cubicBezTo>
                  <a:pt x="469" y="2354"/>
                  <a:pt x="456" y="2365"/>
                  <a:pt x="444" y="2375"/>
                </a:cubicBezTo>
                <a:lnTo>
                  <a:pt x="444" y="2375"/>
                </a:lnTo>
                <a:cubicBezTo>
                  <a:pt x="442" y="2377"/>
                  <a:pt x="440" y="2378"/>
                  <a:pt x="439" y="2379"/>
                </a:cubicBezTo>
                <a:lnTo>
                  <a:pt x="439" y="2379"/>
                </a:lnTo>
                <a:cubicBezTo>
                  <a:pt x="427" y="2390"/>
                  <a:pt x="416" y="2400"/>
                  <a:pt x="403" y="2410"/>
                </a:cubicBezTo>
                <a:lnTo>
                  <a:pt x="403" y="2410"/>
                </a:lnTo>
                <a:cubicBezTo>
                  <a:pt x="402" y="2412"/>
                  <a:pt x="400" y="2413"/>
                  <a:pt x="398" y="2415"/>
                </a:cubicBezTo>
                <a:lnTo>
                  <a:pt x="398" y="2415"/>
                </a:lnTo>
                <a:cubicBezTo>
                  <a:pt x="386" y="2426"/>
                  <a:pt x="375" y="2436"/>
                  <a:pt x="363" y="2447"/>
                </a:cubicBezTo>
                <a:lnTo>
                  <a:pt x="363" y="2447"/>
                </a:lnTo>
                <a:cubicBezTo>
                  <a:pt x="360" y="2449"/>
                  <a:pt x="359" y="2451"/>
                  <a:pt x="356" y="2453"/>
                </a:cubicBezTo>
                <a:lnTo>
                  <a:pt x="356" y="2453"/>
                </a:lnTo>
                <a:cubicBezTo>
                  <a:pt x="345" y="2464"/>
                  <a:pt x="334" y="2475"/>
                  <a:pt x="323" y="2485"/>
                </a:cubicBezTo>
                <a:lnTo>
                  <a:pt x="323" y="2485"/>
                </a:lnTo>
                <a:cubicBezTo>
                  <a:pt x="286" y="2519"/>
                  <a:pt x="254" y="2553"/>
                  <a:pt x="222" y="2585"/>
                </a:cubicBezTo>
                <a:lnTo>
                  <a:pt x="222" y="2585"/>
                </a:lnTo>
                <a:cubicBezTo>
                  <a:pt x="208" y="2600"/>
                  <a:pt x="191" y="2606"/>
                  <a:pt x="175" y="2606"/>
                </a:cubicBezTo>
                <a:lnTo>
                  <a:pt x="175" y="2606"/>
                </a:lnTo>
                <a:cubicBezTo>
                  <a:pt x="137" y="2606"/>
                  <a:pt x="102" y="2574"/>
                  <a:pt x="108" y="2530"/>
                </a:cubicBezTo>
                <a:lnTo>
                  <a:pt x="108" y="2530"/>
                </a:lnTo>
                <a:cubicBezTo>
                  <a:pt x="161" y="2184"/>
                  <a:pt x="262" y="1754"/>
                  <a:pt x="463" y="1286"/>
                </a:cubicBezTo>
                <a:lnTo>
                  <a:pt x="463" y="1286"/>
                </a:lnTo>
                <a:cubicBezTo>
                  <a:pt x="665" y="817"/>
                  <a:pt x="907" y="451"/>
                  <a:pt x="1111" y="1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38"/>
          <p:cNvSpPr>
            <a:spLocks noChangeArrowheads="1"/>
          </p:cNvSpPr>
          <p:nvPr/>
        </p:nvSpPr>
        <p:spPr bwMode="auto">
          <a:xfrm>
            <a:off x="9730812" y="8529292"/>
            <a:ext cx="3706800" cy="135615"/>
          </a:xfrm>
          <a:custGeom>
            <a:avLst/>
            <a:gdLst>
              <a:gd name="T0" fmla="*/ 8 w 2893"/>
              <a:gd name="T1" fmla="*/ 105 h 106"/>
              <a:gd name="T2" fmla="*/ 0 w 2893"/>
              <a:gd name="T3" fmla="*/ 0 h 106"/>
              <a:gd name="T4" fmla="*/ 2892 w 2893"/>
              <a:gd name="T5" fmla="*/ 0 h 106"/>
              <a:gd name="T6" fmla="*/ 2884 w 2893"/>
              <a:gd name="T7" fmla="*/ 105 h 106"/>
              <a:gd name="T8" fmla="*/ 8 w 2893"/>
              <a:gd name="T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3" h="106">
                <a:moveTo>
                  <a:pt x="8" y="105"/>
                </a:moveTo>
                <a:lnTo>
                  <a:pt x="0" y="0"/>
                </a:lnTo>
                <a:lnTo>
                  <a:pt x="2892" y="0"/>
                </a:lnTo>
                <a:lnTo>
                  <a:pt x="2884" y="105"/>
                </a:lnTo>
                <a:lnTo>
                  <a:pt x="8" y="105"/>
                </a:lnTo>
              </a:path>
            </a:pathLst>
          </a:custGeom>
          <a:solidFill>
            <a:srgbClr val="7DCA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39"/>
          <p:cNvSpPr>
            <a:spLocks noChangeArrowheads="1"/>
          </p:cNvSpPr>
          <p:nvPr/>
        </p:nvSpPr>
        <p:spPr bwMode="auto">
          <a:xfrm>
            <a:off x="9657351" y="8467135"/>
            <a:ext cx="3848066" cy="265581"/>
          </a:xfrm>
          <a:custGeom>
            <a:avLst/>
            <a:gdLst>
              <a:gd name="T0" fmla="*/ 3003 w 3004"/>
              <a:gd name="T1" fmla="*/ 0 h 208"/>
              <a:gd name="T2" fmla="*/ 2893 w 3004"/>
              <a:gd name="T3" fmla="*/ 0 h 208"/>
              <a:gd name="T4" fmla="*/ 1503 w 3004"/>
              <a:gd name="T5" fmla="*/ 0 h 208"/>
              <a:gd name="T6" fmla="*/ 110 w 3004"/>
              <a:gd name="T7" fmla="*/ 0 h 208"/>
              <a:gd name="T8" fmla="*/ 0 w 3004"/>
              <a:gd name="T9" fmla="*/ 0 h 208"/>
              <a:gd name="T10" fmla="*/ 9 w 3004"/>
              <a:gd name="T11" fmla="*/ 109 h 208"/>
              <a:gd name="T12" fmla="*/ 9 w 3004"/>
              <a:gd name="T13" fmla="*/ 110 h 208"/>
              <a:gd name="T14" fmla="*/ 9 w 3004"/>
              <a:gd name="T15" fmla="*/ 112 h 208"/>
              <a:gd name="T16" fmla="*/ 16 w 3004"/>
              <a:gd name="T17" fmla="*/ 207 h 208"/>
              <a:gd name="T18" fmla="*/ 110 w 3004"/>
              <a:gd name="T19" fmla="*/ 207 h 208"/>
              <a:gd name="T20" fmla="*/ 1503 w 3004"/>
              <a:gd name="T21" fmla="*/ 207 h 208"/>
              <a:gd name="T22" fmla="*/ 2892 w 3004"/>
              <a:gd name="T23" fmla="*/ 207 h 208"/>
              <a:gd name="T24" fmla="*/ 2986 w 3004"/>
              <a:gd name="T25" fmla="*/ 207 h 208"/>
              <a:gd name="T26" fmla="*/ 2993 w 3004"/>
              <a:gd name="T27" fmla="*/ 113 h 208"/>
              <a:gd name="T28" fmla="*/ 2993 w 3004"/>
              <a:gd name="T29" fmla="*/ 112 h 208"/>
              <a:gd name="T30" fmla="*/ 2994 w 3004"/>
              <a:gd name="T31" fmla="*/ 110 h 208"/>
              <a:gd name="T32" fmla="*/ 3003 w 3004"/>
              <a:gd name="T33" fmla="*/ 0 h 208"/>
              <a:gd name="T34" fmla="*/ 2893 w 3004"/>
              <a:gd name="T35" fmla="*/ 101 h 208"/>
              <a:gd name="T36" fmla="*/ 2893 w 3004"/>
              <a:gd name="T37" fmla="*/ 101 h 208"/>
              <a:gd name="T38" fmla="*/ 2892 w 3004"/>
              <a:gd name="T39" fmla="*/ 104 h 208"/>
              <a:gd name="T40" fmla="*/ 1503 w 3004"/>
              <a:gd name="T41" fmla="*/ 104 h 208"/>
              <a:gd name="T42" fmla="*/ 110 w 3004"/>
              <a:gd name="T43" fmla="*/ 104 h 208"/>
              <a:gd name="T44" fmla="*/ 110 w 3004"/>
              <a:gd name="T45" fmla="*/ 104 h 208"/>
              <a:gd name="T46" fmla="*/ 110 w 3004"/>
              <a:gd name="T47" fmla="*/ 101 h 208"/>
              <a:gd name="T48" fmla="*/ 1503 w 3004"/>
              <a:gd name="T49" fmla="*/ 101 h 208"/>
              <a:gd name="T50" fmla="*/ 2893 w 3004"/>
              <a:gd name="T51" fmla="*/ 10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004" h="208">
                <a:moveTo>
                  <a:pt x="3003" y="0"/>
                </a:moveTo>
                <a:lnTo>
                  <a:pt x="2893" y="0"/>
                </a:lnTo>
                <a:lnTo>
                  <a:pt x="1503" y="0"/>
                </a:lnTo>
                <a:lnTo>
                  <a:pt x="110" y="0"/>
                </a:lnTo>
                <a:lnTo>
                  <a:pt x="0" y="0"/>
                </a:lnTo>
                <a:lnTo>
                  <a:pt x="9" y="109"/>
                </a:lnTo>
                <a:lnTo>
                  <a:pt x="9" y="110"/>
                </a:lnTo>
                <a:lnTo>
                  <a:pt x="9" y="112"/>
                </a:lnTo>
                <a:lnTo>
                  <a:pt x="16" y="207"/>
                </a:lnTo>
                <a:lnTo>
                  <a:pt x="110" y="207"/>
                </a:lnTo>
                <a:lnTo>
                  <a:pt x="1503" y="207"/>
                </a:lnTo>
                <a:lnTo>
                  <a:pt x="2892" y="207"/>
                </a:lnTo>
                <a:lnTo>
                  <a:pt x="2986" y="207"/>
                </a:lnTo>
                <a:lnTo>
                  <a:pt x="2993" y="113"/>
                </a:lnTo>
                <a:lnTo>
                  <a:pt x="2993" y="112"/>
                </a:lnTo>
                <a:lnTo>
                  <a:pt x="2994" y="110"/>
                </a:lnTo>
                <a:lnTo>
                  <a:pt x="3003" y="0"/>
                </a:lnTo>
                <a:close/>
                <a:moveTo>
                  <a:pt x="2893" y="101"/>
                </a:moveTo>
                <a:lnTo>
                  <a:pt x="2893" y="101"/>
                </a:lnTo>
                <a:cubicBezTo>
                  <a:pt x="2892" y="102"/>
                  <a:pt x="2892" y="103"/>
                  <a:pt x="2892" y="104"/>
                </a:cubicBezTo>
                <a:lnTo>
                  <a:pt x="1503" y="104"/>
                </a:lnTo>
                <a:lnTo>
                  <a:pt x="110" y="104"/>
                </a:lnTo>
                <a:lnTo>
                  <a:pt x="110" y="104"/>
                </a:lnTo>
                <a:cubicBezTo>
                  <a:pt x="110" y="103"/>
                  <a:pt x="110" y="102"/>
                  <a:pt x="110" y="101"/>
                </a:cubicBezTo>
                <a:lnTo>
                  <a:pt x="1503" y="101"/>
                </a:lnTo>
                <a:lnTo>
                  <a:pt x="2893" y="1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0"/>
          <p:cNvSpPr>
            <a:spLocks noChangeArrowheads="1"/>
          </p:cNvSpPr>
          <p:nvPr/>
        </p:nvSpPr>
        <p:spPr bwMode="auto">
          <a:xfrm>
            <a:off x="10945691" y="11761441"/>
            <a:ext cx="1339196" cy="135615"/>
          </a:xfrm>
          <a:custGeom>
            <a:avLst/>
            <a:gdLst>
              <a:gd name="T0" fmla="*/ 82 w 1046"/>
              <a:gd name="T1" fmla="*/ 103 h 104"/>
              <a:gd name="T2" fmla="*/ 67 w 1046"/>
              <a:gd name="T3" fmla="*/ 83 h 104"/>
              <a:gd name="T4" fmla="*/ 0 w 1046"/>
              <a:gd name="T5" fmla="*/ 0 h 104"/>
              <a:gd name="T6" fmla="*/ 1045 w 1046"/>
              <a:gd name="T7" fmla="*/ 0 h 104"/>
              <a:gd name="T8" fmla="*/ 984 w 1046"/>
              <a:gd name="T9" fmla="*/ 82 h 104"/>
              <a:gd name="T10" fmla="*/ 970 w 1046"/>
              <a:gd name="T11" fmla="*/ 103 h 104"/>
              <a:gd name="T12" fmla="*/ 944 w 1046"/>
              <a:gd name="T13" fmla="*/ 103 h 104"/>
              <a:gd name="T14" fmla="*/ 82 w 1046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6" h="104">
                <a:moveTo>
                  <a:pt x="82" y="103"/>
                </a:moveTo>
                <a:lnTo>
                  <a:pt x="67" y="83"/>
                </a:lnTo>
                <a:lnTo>
                  <a:pt x="0" y="0"/>
                </a:lnTo>
                <a:lnTo>
                  <a:pt x="1045" y="0"/>
                </a:lnTo>
                <a:lnTo>
                  <a:pt x="984" y="82"/>
                </a:lnTo>
                <a:lnTo>
                  <a:pt x="970" y="103"/>
                </a:lnTo>
                <a:lnTo>
                  <a:pt x="944" y="103"/>
                </a:lnTo>
                <a:lnTo>
                  <a:pt x="82" y="103"/>
                </a:lnTo>
              </a:path>
            </a:pathLst>
          </a:custGeom>
          <a:solidFill>
            <a:srgbClr val="7DCA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1"/>
          <p:cNvSpPr>
            <a:spLocks noChangeArrowheads="1"/>
          </p:cNvSpPr>
          <p:nvPr/>
        </p:nvSpPr>
        <p:spPr bwMode="auto">
          <a:xfrm>
            <a:off x="10810076" y="11699284"/>
            <a:ext cx="1604772" cy="265581"/>
          </a:xfrm>
          <a:custGeom>
            <a:avLst/>
            <a:gdLst>
              <a:gd name="T0" fmla="*/ 1250 w 1251"/>
              <a:gd name="T1" fmla="*/ 0 h 207"/>
              <a:gd name="T2" fmla="*/ 1050 w 1251"/>
              <a:gd name="T3" fmla="*/ 0 h 207"/>
              <a:gd name="T4" fmla="*/ 606 w 1251"/>
              <a:gd name="T5" fmla="*/ 0 h 207"/>
              <a:gd name="T6" fmla="*/ 211 w 1251"/>
              <a:gd name="T7" fmla="*/ 0 h 207"/>
              <a:gd name="T8" fmla="*/ 0 w 1251"/>
              <a:gd name="T9" fmla="*/ 0 h 207"/>
              <a:gd name="T10" fmla="*/ 131 w 1251"/>
              <a:gd name="T11" fmla="*/ 165 h 207"/>
              <a:gd name="T12" fmla="*/ 132 w 1251"/>
              <a:gd name="T13" fmla="*/ 166 h 207"/>
              <a:gd name="T14" fmla="*/ 132 w 1251"/>
              <a:gd name="T15" fmla="*/ 167 h 207"/>
              <a:gd name="T16" fmla="*/ 164 w 1251"/>
              <a:gd name="T17" fmla="*/ 206 h 207"/>
              <a:gd name="T18" fmla="*/ 213 w 1251"/>
              <a:gd name="T19" fmla="*/ 206 h 207"/>
              <a:gd name="T20" fmla="*/ 1049 w 1251"/>
              <a:gd name="T21" fmla="*/ 206 h 207"/>
              <a:gd name="T22" fmla="*/ 1100 w 1251"/>
              <a:gd name="T23" fmla="*/ 206 h 207"/>
              <a:gd name="T24" fmla="*/ 1130 w 1251"/>
              <a:gd name="T25" fmla="*/ 164 h 207"/>
              <a:gd name="T26" fmla="*/ 1131 w 1251"/>
              <a:gd name="T27" fmla="*/ 163 h 207"/>
              <a:gd name="T28" fmla="*/ 1131 w 1251"/>
              <a:gd name="T29" fmla="*/ 162 h 207"/>
              <a:gd name="T30" fmla="*/ 1250 w 1251"/>
              <a:gd name="T31" fmla="*/ 0 h 207"/>
              <a:gd name="T32" fmla="*/ 1050 w 1251"/>
              <a:gd name="T33" fmla="*/ 102 h 207"/>
              <a:gd name="T34" fmla="*/ 1050 w 1251"/>
              <a:gd name="T35" fmla="*/ 102 h 207"/>
              <a:gd name="T36" fmla="*/ 1049 w 1251"/>
              <a:gd name="T37" fmla="*/ 103 h 207"/>
              <a:gd name="T38" fmla="*/ 213 w 1251"/>
              <a:gd name="T39" fmla="*/ 103 h 207"/>
              <a:gd name="T40" fmla="*/ 213 w 1251"/>
              <a:gd name="T41" fmla="*/ 103 h 207"/>
              <a:gd name="T42" fmla="*/ 211 w 1251"/>
              <a:gd name="T43" fmla="*/ 102 h 207"/>
              <a:gd name="T44" fmla="*/ 606 w 1251"/>
              <a:gd name="T45" fmla="*/ 102 h 207"/>
              <a:gd name="T46" fmla="*/ 1050 w 1251"/>
              <a:gd name="T47" fmla="*/ 10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51" h="207">
                <a:moveTo>
                  <a:pt x="1250" y="0"/>
                </a:moveTo>
                <a:lnTo>
                  <a:pt x="1050" y="0"/>
                </a:lnTo>
                <a:lnTo>
                  <a:pt x="606" y="0"/>
                </a:lnTo>
                <a:lnTo>
                  <a:pt x="211" y="0"/>
                </a:lnTo>
                <a:lnTo>
                  <a:pt x="0" y="0"/>
                </a:lnTo>
                <a:lnTo>
                  <a:pt x="131" y="165"/>
                </a:lnTo>
                <a:lnTo>
                  <a:pt x="132" y="166"/>
                </a:lnTo>
                <a:lnTo>
                  <a:pt x="132" y="167"/>
                </a:lnTo>
                <a:lnTo>
                  <a:pt x="164" y="206"/>
                </a:lnTo>
                <a:lnTo>
                  <a:pt x="213" y="206"/>
                </a:lnTo>
                <a:lnTo>
                  <a:pt x="1049" y="206"/>
                </a:lnTo>
                <a:lnTo>
                  <a:pt x="1100" y="206"/>
                </a:lnTo>
                <a:lnTo>
                  <a:pt x="1130" y="164"/>
                </a:lnTo>
                <a:lnTo>
                  <a:pt x="1131" y="163"/>
                </a:lnTo>
                <a:lnTo>
                  <a:pt x="1131" y="162"/>
                </a:lnTo>
                <a:lnTo>
                  <a:pt x="1250" y="0"/>
                </a:lnTo>
                <a:close/>
                <a:moveTo>
                  <a:pt x="1050" y="102"/>
                </a:moveTo>
                <a:lnTo>
                  <a:pt x="1050" y="102"/>
                </a:lnTo>
                <a:cubicBezTo>
                  <a:pt x="1050" y="103"/>
                  <a:pt x="1049" y="103"/>
                  <a:pt x="1049" y="103"/>
                </a:cubicBezTo>
                <a:lnTo>
                  <a:pt x="213" y="103"/>
                </a:lnTo>
                <a:lnTo>
                  <a:pt x="213" y="103"/>
                </a:lnTo>
                <a:cubicBezTo>
                  <a:pt x="212" y="103"/>
                  <a:pt x="212" y="103"/>
                  <a:pt x="211" y="102"/>
                </a:cubicBezTo>
                <a:lnTo>
                  <a:pt x="606" y="102"/>
                </a:lnTo>
                <a:lnTo>
                  <a:pt x="1050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2"/>
          <p:cNvSpPr>
            <a:spLocks noChangeArrowheads="1"/>
          </p:cNvSpPr>
          <p:nvPr/>
        </p:nvSpPr>
        <p:spPr bwMode="auto">
          <a:xfrm>
            <a:off x="9634750" y="5302793"/>
            <a:ext cx="2017269" cy="3356463"/>
          </a:xfrm>
          <a:custGeom>
            <a:avLst/>
            <a:gdLst>
              <a:gd name="T0" fmla="*/ 83 w 1574"/>
              <a:gd name="T1" fmla="*/ 2618 h 2619"/>
              <a:gd name="T2" fmla="*/ 79 w 1574"/>
              <a:gd name="T3" fmla="*/ 2563 h 2619"/>
              <a:gd name="T4" fmla="*/ 79 w 1574"/>
              <a:gd name="T5" fmla="*/ 2563 h 2619"/>
              <a:gd name="T6" fmla="*/ 76 w 1574"/>
              <a:gd name="T7" fmla="*/ 2531 h 2619"/>
              <a:gd name="T8" fmla="*/ 76 w 1574"/>
              <a:gd name="T9" fmla="*/ 2531 h 2619"/>
              <a:gd name="T10" fmla="*/ 605 w 1574"/>
              <a:gd name="T11" fmla="*/ 27 h 2619"/>
              <a:gd name="T12" fmla="*/ 620 w 1574"/>
              <a:gd name="T13" fmla="*/ 0 h 2619"/>
              <a:gd name="T14" fmla="*/ 1573 w 1574"/>
              <a:gd name="T15" fmla="*/ 0 h 2619"/>
              <a:gd name="T16" fmla="*/ 1573 w 1574"/>
              <a:gd name="T17" fmla="*/ 2618 h 2619"/>
              <a:gd name="T18" fmla="*/ 83 w 1574"/>
              <a:gd name="T19" fmla="*/ 2618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4" h="2619">
                <a:moveTo>
                  <a:pt x="83" y="2618"/>
                </a:moveTo>
                <a:lnTo>
                  <a:pt x="79" y="2563"/>
                </a:lnTo>
                <a:lnTo>
                  <a:pt x="79" y="2563"/>
                </a:lnTo>
                <a:cubicBezTo>
                  <a:pt x="78" y="2553"/>
                  <a:pt x="77" y="2542"/>
                  <a:pt x="76" y="2531"/>
                </a:cubicBezTo>
                <a:lnTo>
                  <a:pt x="76" y="2531"/>
                </a:lnTo>
                <a:cubicBezTo>
                  <a:pt x="0" y="1437"/>
                  <a:pt x="322" y="566"/>
                  <a:pt x="605" y="27"/>
                </a:cubicBezTo>
                <a:lnTo>
                  <a:pt x="620" y="0"/>
                </a:lnTo>
                <a:lnTo>
                  <a:pt x="1573" y="0"/>
                </a:lnTo>
                <a:lnTo>
                  <a:pt x="1573" y="2618"/>
                </a:lnTo>
                <a:lnTo>
                  <a:pt x="83" y="26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3"/>
          <p:cNvSpPr>
            <a:spLocks noChangeArrowheads="1"/>
          </p:cNvSpPr>
          <p:nvPr/>
        </p:nvSpPr>
        <p:spPr bwMode="auto">
          <a:xfrm>
            <a:off x="9617800" y="5240638"/>
            <a:ext cx="2096374" cy="3486424"/>
          </a:xfrm>
          <a:custGeom>
            <a:avLst/>
            <a:gdLst>
              <a:gd name="T0" fmla="*/ 1636 w 1637"/>
              <a:gd name="T1" fmla="*/ 0 h 2721"/>
              <a:gd name="T2" fmla="*/ 1535 w 1637"/>
              <a:gd name="T3" fmla="*/ 0 h 2721"/>
              <a:gd name="T4" fmla="*/ 663 w 1637"/>
              <a:gd name="T5" fmla="*/ 0 h 2721"/>
              <a:gd name="T6" fmla="*/ 601 w 1637"/>
              <a:gd name="T7" fmla="*/ 0 h 2721"/>
              <a:gd name="T8" fmla="*/ 573 w 1637"/>
              <a:gd name="T9" fmla="*/ 54 h 2721"/>
              <a:gd name="T10" fmla="*/ 573 w 1637"/>
              <a:gd name="T11" fmla="*/ 54 h 2721"/>
              <a:gd name="T12" fmla="*/ 198 w 1637"/>
              <a:gd name="T13" fmla="*/ 1003 h 2721"/>
              <a:gd name="T14" fmla="*/ 198 w 1637"/>
              <a:gd name="T15" fmla="*/ 1003 h 2721"/>
              <a:gd name="T16" fmla="*/ 38 w 1637"/>
              <a:gd name="T17" fmla="*/ 2585 h 2721"/>
              <a:gd name="T18" fmla="*/ 38 w 1637"/>
              <a:gd name="T19" fmla="*/ 2585 h 2721"/>
              <a:gd name="T20" fmla="*/ 40 w 1637"/>
              <a:gd name="T21" fmla="*/ 2618 h 2721"/>
              <a:gd name="T22" fmla="*/ 41 w 1637"/>
              <a:gd name="T23" fmla="*/ 2626 h 2721"/>
              <a:gd name="T24" fmla="*/ 48 w 1637"/>
              <a:gd name="T25" fmla="*/ 2720 h 2721"/>
              <a:gd name="T26" fmla="*/ 142 w 1637"/>
              <a:gd name="T27" fmla="*/ 2720 h 2721"/>
              <a:gd name="T28" fmla="*/ 1535 w 1637"/>
              <a:gd name="T29" fmla="*/ 2720 h 2721"/>
              <a:gd name="T30" fmla="*/ 1636 w 1637"/>
              <a:gd name="T31" fmla="*/ 2720 h 2721"/>
              <a:gd name="T32" fmla="*/ 1636 w 1637"/>
              <a:gd name="T33" fmla="*/ 2618 h 2721"/>
              <a:gd name="T34" fmla="*/ 1636 w 1637"/>
              <a:gd name="T35" fmla="*/ 102 h 2721"/>
              <a:gd name="T36" fmla="*/ 1636 w 1637"/>
              <a:gd name="T37" fmla="*/ 0 h 2721"/>
              <a:gd name="T38" fmla="*/ 1535 w 1637"/>
              <a:gd name="T39" fmla="*/ 102 h 2721"/>
              <a:gd name="T40" fmla="*/ 1535 w 1637"/>
              <a:gd name="T41" fmla="*/ 2618 h 2721"/>
              <a:gd name="T42" fmla="*/ 142 w 1637"/>
              <a:gd name="T43" fmla="*/ 2618 h 2721"/>
              <a:gd name="T44" fmla="*/ 142 w 1637"/>
              <a:gd name="T45" fmla="*/ 2618 h 2721"/>
              <a:gd name="T46" fmla="*/ 139 w 1637"/>
              <a:gd name="T47" fmla="*/ 2578 h 2721"/>
              <a:gd name="T48" fmla="*/ 139 w 1637"/>
              <a:gd name="T49" fmla="*/ 2578 h 2721"/>
              <a:gd name="T50" fmla="*/ 663 w 1637"/>
              <a:gd name="T51" fmla="*/ 102 h 2721"/>
              <a:gd name="T52" fmla="*/ 1535 w 1637"/>
              <a:gd name="T53" fmla="*/ 102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37" h="2721">
                <a:moveTo>
                  <a:pt x="1636" y="0"/>
                </a:moveTo>
                <a:lnTo>
                  <a:pt x="1535" y="0"/>
                </a:lnTo>
                <a:lnTo>
                  <a:pt x="663" y="0"/>
                </a:lnTo>
                <a:lnTo>
                  <a:pt x="601" y="0"/>
                </a:lnTo>
                <a:lnTo>
                  <a:pt x="573" y="54"/>
                </a:lnTo>
                <a:lnTo>
                  <a:pt x="573" y="54"/>
                </a:lnTo>
                <a:cubicBezTo>
                  <a:pt x="415" y="353"/>
                  <a:pt x="289" y="673"/>
                  <a:pt x="198" y="1003"/>
                </a:cubicBezTo>
                <a:lnTo>
                  <a:pt x="198" y="1003"/>
                </a:lnTo>
                <a:cubicBezTo>
                  <a:pt x="54" y="1520"/>
                  <a:pt x="0" y="2053"/>
                  <a:pt x="38" y="2585"/>
                </a:cubicBezTo>
                <a:lnTo>
                  <a:pt x="38" y="2585"/>
                </a:lnTo>
                <a:cubicBezTo>
                  <a:pt x="38" y="2596"/>
                  <a:pt x="39" y="2607"/>
                  <a:pt x="40" y="2618"/>
                </a:cubicBezTo>
                <a:lnTo>
                  <a:pt x="41" y="2626"/>
                </a:lnTo>
                <a:lnTo>
                  <a:pt x="48" y="2720"/>
                </a:lnTo>
                <a:lnTo>
                  <a:pt x="142" y="2720"/>
                </a:lnTo>
                <a:lnTo>
                  <a:pt x="1535" y="2720"/>
                </a:lnTo>
                <a:lnTo>
                  <a:pt x="1636" y="2720"/>
                </a:lnTo>
                <a:lnTo>
                  <a:pt x="1636" y="2618"/>
                </a:lnTo>
                <a:lnTo>
                  <a:pt x="1636" y="102"/>
                </a:lnTo>
                <a:lnTo>
                  <a:pt x="1636" y="0"/>
                </a:lnTo>
                <a:close/>
                <a:moveTo>
                  <a:pt x="1535" y="102"/>
                </a:moveTo>
                <a:lnTo>
                  <a:pt x="1535" y="2618"/>
                </a:lnTo>
                <a:lnTo>
                  <a:pt x="142" y="2618"/>
                </a:lnTo>
                <a:lnTo>
                  <a:pt x="142" y="2618"/>
                </a:lnTo>
                <a:cubicBezTo>
                  <a:pt x="141" y="2605"/>
                  <a:pt x="140" y="2592"/>
                  <a:pt x="139" y="2578"/>
                </a:cubicBezTo>
                <a:lnTo>
                  <a:pt x="139" y="2578"/>
                </a:lnTo>
                <a:cubicBezTo>
                  <a:pt x="56" y="1377"/>
                  <a:pt x="466" y="474"/>
                  <a:pt x="663" y="102"/>
                </a:cubicBezTo>
                <a:lnTo>
                  <a:pt x="153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4"/>
          <p:cNvSpPr>
            <a:spLocks noChangeArrowheads="1"/>
          </p:cNvSpPr>
          <p:nvPr/>
        </p:nvSpPr>
        <p:spPr bwMode="auto">
          <a:xfrm>
            <a:off x="11516404" y="5302793"/>
            <a:ext cx="1994663" cy="3356463"/>
          </a:xfrm>
          <a:custGeom>
            <a:avLst/>
            <a:gdLst>
              <a:gd name="T0" fmla="*/ 0 w 1556"/>
              <a:gd name="T1" fmla="*/ 2618 h 2619"/>
              <a:gd name="T2" fmla="*/ 0 w 1556"/>
              <a:gd name="T3" fmla="*/ 0 h 2619"/>
              <a:gd name="T4" fmla="*/ 1005 w 1556"/>
              <a:gd name="T5" fmla="*/ 0 h 2619"/>
              <a:gd name="T6" fmla="*/ 1018 w 1556"/>
              <a:gd name="T7" fmla="*/ 29 h 2619"/>
              <a:gd name="T8" fmla="*/ 1018 w 1556"/>
              <a:gd name="T9" fmla="*/ 29 h 2619"/>
              <a:gd name="T10" fmla="*/ 1502 w 1556"/>
              <a:gd name="T11" fmla="*/ 2424 h 2619"/>
              <a:gd name="T12" fmla="*/ 1502 w 1556"/>
              <a:gd name="T13" fmla="*/ 2424 h 2619"/>
              <a:gd name="T14" fmla="*/ 1492 w 1556"/>
              <a:gd name="T15" fmla="*/ 2571 h 2619"/>
              <a:gd name="T16" fmla="*/ 1488 w 1556"/>
              <a:gd name="T17" fmla="*/ 2618 h 2619"/>
              <a:gd name="T18" fmla="*/ 0 w 1556"/>
              <a:gd name="T19" fmla="*/ 2618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6" h="2619">
                <a:moveTo>
                  <a:pt x="0" y="2618"/>
                </a:moveTo>
                <a:lnTo>
                  <a:pt x="0" y="0"/>
                </a:lnTo>
                <a:lnTo>
                  <a:pt x="1005" y="0"/>
                </a:lnTo>
                <a:lnTo>
                  <a:pt x="1018" y="29"/>
                </a:lnTo>
                <a:lnTo>
                  <a:pt x="1018" y="29"/>
                </a:lnTo>
                <a:cubicBezTo>
                  <a:pt x="1268" y="551"/>
                  <a:pt x="1555" y="1389"/>
                  <a:pt x="1502" y="2424"/>
                </a:cubicBezTo>
                <a:lnTo>
                  <a:pt x="1502" y="2424"/>
                </a:lnTo>
                <a:cubicBezTo>
                  <a:pt x="1500" y="2472"/>
                  <a:pt x="1496" y="2520"/>
                  <a:pt x="1492" y="2571"/>
                </a:cubicBezTo>
                <a:lnTo>
                  <a:pt x="1488" y="2618"/>
                </a:lnTo>
                <a:lnTo>
                  <a:pt x="0" y="26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5"/>
          <p:cNvSpPr>
            <a:spLocks noChangeArrowheads="1"/>
          </p:cNvSpPr>
          <p:nvPr/>
        </p:nvSpPr>
        <p:spPr bwMode="auto">
          <a:xfrm>
            <a:off x="11454247" y="5240638"/>
            <a:ext cx="2124629" cy="3486424"/>
          </a:xfrm>
          <a:custGeom>
            <a:avLst/>
            <a:gdLst>
              <a:gd name="T0" fmla="*/ 1087 w 1657"/>
              <a:gd name="T1" fmla="*/ 0 h 2721"/>
              <a:gd name="T2" fmla="*/ 1022 w 1657"/>
              <a:gd name="T3" fmla="*/ 0 h 2721"/>
              <a:gd name="T4" fmla="*/ 102 w 1657"/>
              <a:gd name="T5" fmla="*/ 0 h 2721"/>
              <a:gd name="T6" fmla="*/ 0 w 1657"/>
              <a:gd name="T7" fmla="*/ 0 h 2721"/>
              <a:gd name="T8" fmla="*/ 0 w 1657"/>
              <a:gd name="T9" fmla="*/ 102 h 2721"/>
              <a:gd name="T10" fmla="*/ 0 w 1657"/>
              <a:gd name="T11" fmla="*/ 2618 h 2721"/>
              <a:gd name="T12" fmla="*/ 0 w 1657"/>
              <a:gd name="T13" fmla="*/ 2720 h 2721"/>
              <a:gd name="T14" fmla="*/ 102 w 1657"/>
              <a:gd name="T15" fmla="*/ 2720 h 2721"/>
              <a:gd name="T16" fmla="*/ 1492 w 1657"/>
              <a:gd name="T17" fmla="*/ 2720 h 2721"/>
              <a:gd name="T18" fmla="*/ 1585 w 1657"/>
              <a:gd name="T19" fmla="*/ 2720 h 2721"/>
              <a:gd name="T20" fmla="*/ 1593 w 1657"/>
              <a:gd name="T21" fmla="*/ 2627 h 2721"/>
              <a:gd name="T22" fmla="*/ 1593 w 1657"/>
              <a:gd name="T23" fmla="*/ 2627 h 2721"/>
              <a:gd name="T24" fmla="*/ 1603 w 1657"/>
              <a:gd name="T25" fmla="*/ 2478 h 2721"/>
              <a:gd name="T26" fmla="*/ 1603 w 1657"/>
              <a:gd name="T27" fmla="*/ 2478 h 2721"/>
              <a:gd name="T28" fmla="*/ 1115 w 1657"/>
              <a:gd name="T29" fmla="*/ 58 h 2721"/>
              <a:gd name="T30" fmla="*/ 1087 w 1657"/>
              <a:gd name="T31" fmla="*/ 0 h 2721"/>
              <a:gd name="T32" fmla="*/ 1022 w 1657"/>
              <a:gd name="T33" fmla="*/ 102 h 2721"/>
              <a:gd name="T34" fmla="*/ 1022 w 1657"/>
              <a:gd name="T35" fmla="*/ 102 h 2721"/>
              <a:gd name="T36" fmla="*/ 1501 w 1657"/>
              <a:gd name="T37" fmla="*/ 2473 h 2721"/>
              <a:gd name="T38" fmla="*/ 1501 w 1657"/>
              <a:gd name="T39" fmla="*/ 2473 h 2721"/>
              <a:gd name="T40" fmla="*/ 1492 w 1657"/>
              <a:gd name="T41" fmla="*/ 2618 h 2721"/>
              <a:gd name="T42" fmla="*/ 102 w 1657"/>
              <a:gd name="T43" fmla="*/ 2618 h 2721"/>
              <a:gd name="T44" fmla="*/ 102 w 1657"/>
              <a:gd name="T45" fmla="*/ 102 h 2721"/>
              <a:gd name="T46" fmla="*/ 1022 w 1657"/>
              <a:gd name="T47" fmla="*/ 102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57" h="2721">
                <a:moveTo>
                  <a:pt x="1087" y="0"/>
                </a:moveTo>
                <a:lnTo>
                  <a:pt x="1022" y="0"/>
                </a:lnTo>
                <a:lnTo>
                  <a:pt x="102" y="0"/>
                </a:lnTo>
                <a:lnTo>
                  <a:pt x="0" y="0"/>
                </a:lnTo>
                <a:lnTo>
                  <a:pt x="0" y="102"/>
                </a:lnTo>
                <a:lnTo>
                  <a:pt x="0" y="2618"/>
                </a:lnTo>
                <a:lnTo>
                  <a:pt x="0" y="2720"/>
                </a:lnTo>
                <a:lnTo>
                  <a:pt x="102" y="2720"/>
                </a:lnTo>
                <a:lnTo>
                  <a:pt x="1492" y="2720"/>
                </a:lnTo>
                <a:lnTo>
                  <a:pt x="1585" y="2720"/>
                </a:lnTo>
                <a:lnTo>
                  <a:pt x="1593" y="2627"/>
                </a:lnTo>
                <a:lnTo>
                  <a:pt x="1593" y="2627"/>
                </a:lnTo>
                <a:cubicBezTo>
                  <a:pt x="1597" y="2575"/>
                  <a:pt x="1600" y="2526"/>
                  <a:pt x="1603" y="2478"/>
                </a:cubicBezTo>
                <a:lnTo>
                  <a:pt x="1603" y="2478"/>
                </a:lnTo>
                <a:cubicBezTo>
                  <a:pt x="1656" y="1431"/>
                  <a:pt x="1367" y="584"/>
                  <a:pt x="1115" y="58"/>
                </a:cubicBezTo>
                <a:lnTo>
                  <a:pt x="1087" y="0"/>
                </a:lnTo>
                <a:close/>
                <a:moveTo>
                  <a:pt x="1022" y="102"/>
                </a:moveTo>
                <a:lnTo>
                  <a:pt x="1022" y="102"/>
                </a:lnTo>
                <a:cubicBezTo>
                  <a:pt x="1219" y="513"/>
                  <a:pt x="1557" y="1362"/>
                  <a:pt x="1501" y="2473"/>
                </a:cubicBezTo>
                <a:lnTo>
                  <a:pt x="1501" y="2473"/>
                </a:lnTo>
                <a:cubicBezTo>
                  <a:pt x="1498" y="2522"/>
                  <a:pt x="1495" y="2570"/>
                  <a:pt x="1492" y="2618"/>
                </a:cubicBezTo>
                <a:lnTo>
                  <a:pt x="102" y="2618"/>
                </a:lnTo>
                <a:lnTo>
                  <a:pt x="102" y="102"/>
                </a:lnTo>
                <a:lnTo>
                  <a:pt x="1022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6"/>
          <p:cNvSpPr>
            <a:spLocks noChangeArrowheads="1"/>
          </p:cNvSpPr>
          <p:nvPr/>
        </p:nvSpPr>
        <p:spPr bwMode="auto">
          <a:xfrm>
            <a:off x="9730812" y="8534942"/>
            <a:ext cx="1921207" cy="3362114"/>
          </a:xfrm>
          <a:custGeom>
            <a:avLst/>
            <a:gdLst>
              <a:gd name="T0" fmla="*/ 1029 w 1499"/>
              <a:gd name="T1" fmla="*/ 2623 h 2624"/>
              <a:gd name="T2" fmla="*/ 1014 w 1499"/>
              <a:gd name="T3" fmla="*/ 2604 h 2624"/>
              <a:gd name="T4" fmla="*/ 1014 w 1499"/>
              <a:gd name="T5" fmla="*/ 2604 h 2624"/>
              <a:gd name="T6" fmla="*/ 452 w 1499"/>
              <a:gd name="T7" fmla="*/ 1706 h 2624"/>
              <a:gd name="T8" fmla="*/ 452 w 1499"/>
              <a:gd name="T9" fmla="*/ 1706 h 2624"/>
              <a:gd name="T10" fmla="*/ 4 w 1499"/>
              <a:gd name="T11" fmla="*/ 56 h 2624"/>
              <a:gd name="T12" fmla="*/ 0 w 1499"/>
              <a:gd name="T13" fmla="*/ 0 h 2624"/>
              <a:gd name="T14" fmla="*/ 1498 w 1499"/>
              <a:gd name="T15" fmla="*/ 0 h 2624"/>
              <a:gd name="T16" fmla="*/ 1498 w 1499"/>
              <a:gd name="T17" fmla="*/ 2623 h 2624"/>
              <a:gd name="T18" fmla="*/ 1029 w 1499"/>
              <a:gd name="T19" fmla="*/ 2623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9" h="2624">
                <a:moveTo>
                  <a:pt x="1029" y="2623"/>
                </a:moveTo>
                <a:lnTo>
                  <a:pt x="1014" y="2604"/>
                </a:lnTo>
                <a:lnTo>
                  <a:pt x="1014" y="2604"/>
                </a:lnTo>
                <a:cubicBezTo>
                  <a:pt x="795" y="2330"/>
                  <a:pt x="606" y="2028"/>
                  <a:pt x="452" y="1706"/>
                </a:cubicBezTo>
                <a:lnTo>
                  <a:pt x="452" y="1706"/>
                </a:lnTo>
                <a:cubicBezTo>
                  <a:pt x="200" y="1182"/>
                  <a:pt x="50" y="627"/>
                  <a:pt x="4" y="56"/>
                </a:cubicBezTo>
                <a:lnTo>
                  <a:pt x="0" y="0"/>
                </a:lnTo>
                <a:lnTo>
                  <a:pt x="1498" y="0"/>
                </a:lnTo>
                <a:lnTo>
                  <a:pt x="1498" y="2623"/>
                </a:lnTo>
                <a:lnTo>
                  <a:pt x="1029" y="26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7"/>
          <p:cNvSpPr>
            <a:spLocks noChangeArrowheads="1"/>
          </p:cNvSpPr>
          <p:nvPr/>
        </p:nvSpPr>
        <p:spPr bwMode="auto">
          <a:xfrm>
            <a:off x="9657351" y="8467135"/>
            <a:ext cx="2056823" cy="3492078"/>
          </a:xfrm>
          <a:custGeom>
            <a:avLst/>
            <a:gdLst>
              <a:gd name="T0" fmla="*/ 1604 w 1605"/>
              <a:gd name="T1" fmla="*/ 0 h 2726"/>
              <a:gd name="T2" fmla="*/ 1503 w 1605"/>
              <a:gd name="T3" fmla="*/ 0 h 2726"/>
              <a:gd name="T4" fmla="*/ 110 w 1605"/>
              <a:gd name="T5" fmla="*/ 0 h 2726"/>
              <a:gd name="T6" fmla="*/ 0 w 1605"/>
              <a:gd name="T7" fmla="*/ 0 h 2726"/>
              <a:gd name="T8" fmla="*/ 9 w 1605"/>
              <a:gd name="T9" fmla="*/ 110 h 2726"/>
              <a:gd name="T10" fmla="*/ 9 w 1605"/>
              <a:gd name="T11" fmla="*/ 110 h 2726"/>
              <a:gd name="T12" fmla="*/ 461 w 1605"/>
              <a:gd name="T13" fmla="*/ 1779 h 2726"/>
              <a:gd name="T14" fmla="*/ 461 w 1605"/>
              <a:gd name="T15" fmla="*/ 1779 h 2726"/>
              <a:gd name="T16" fmla="*/ 1029 w 1605"/>
              <a:gd name="T17" fmla="*/ 2687 h 2726"/>
              <a:gd name="T18" fmla="*/ 1059 w 1605"/>
              <a:gd name="T19" fmla="*/ 2725 h 2726"/>
              <a:gd name="T20" fmla="*/ 1108 w 1605"/>
              <a:gd name="T21" fmla="*/ 2725 h 2726"/>
              <a:gd name="T22" fmla="*/ 1503 w 1605"/>
              <a:gd name="T23" fmla="*/ 2725 h 2726"/>
              <a:gd name="T24" fmla="*/ 1604 w 1605"/>
              <a:gd name="T25" fmla="*/ 2725 h 2726"/>
              <a:gd name="T26" fmla="*/ 1604 w 1605"/>
              <a:gd name="T27" fmla="*/ 2623 h 2726"/>
              <a:gd name="T28" fmla="*/ 1604 w 1605"/>
              <a:gd name="T29" fmla="*/ 102 h 2726"/>
              <a:gd name="T30" fmla="*/ 1604 w 1605"/>
              <a:gd name="T31" fmla="*/ 0 h 2726"/>
              <a:gd name="T32" fmla="*/ 1503 w 1605"/>
              <a:gd name="T33" fmla="*/ 102 h 2726"/>
              <a:gd name="T34" fmla="*/ 1503 w 1605"/>
              <a:gd name="T35" fmla="*/ 2623 h 2726"/>
              <a:gd name="T36" fmla="*/ 1108 w 1605"/>
              <a:gd name="T37" fmla="*/ 2623 h 2726"/>
              <a:gd name="T38" fmla="*/ 1108 w 1605"/>
              <a:gd name="T39" fmla="*/ 2623 h 2726"/>
              <a:gd name="T40" fmla="*/ 110 w 1605"/>
              <a:gd name="T41" fmla="*/ 102 h 2726"/>
              <a:gd name="T42" fmla="*/ 1503 w 1605"/>
              <a:gd name="T43" fmla="*/ 102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5" h="2726">
                <a:moveTo>
                  <a:pt x="1604" y="0"/>
                </a:moveTo>
                <a:lnTo>
                  <a:pt x="1503" y="0"/>
                </a:lnTo>
                <a:lnTo>
                  <a:pt x="110" y="0"/>
                </a:lnTo>
                <a:lnTo>
                  <a:pt x="0" y="0"/>
                </a:lnTo>
                <a:lnTo>
                  <a:pt x="9" y="110"/>
                </a:lnTo>
                <a:lnTo>
                  <a:pt x="9" y="110"/>
                </a:lnTo>
                <a:cubicBezTo>
                  <a:pt x="54" y="688"/>
                  <a:pt x="206" y="1249"/>
                  <a:pt x="461" y="1779"/>
                </a:cubicBezTo>
                <a:lnTo>
                  <a:pt x="461" y="1779"/>
                </a:lnTo>
                <a:cubicBezTo>
                  <a:pt x="617" y="2104"/>
                  <a:pt x="808" y="2410"/>
                  <a:pt x="1029" y="2687"/>
                </a:cubicBezTo>
                <a:lnTo>
                  <a:pt x="1059" y="2725"/>
                </a:lnTo>
                <a:lnTo>
                  <a:pt x="1108" y="2725"/>
                </a:lnTo>
                <a:lnTo>
                  <a:pt x="1503" y="2725"/>
                </a:lnTo>
                <a:lnTo>
                  <a:pt x="1604" y="2725"/>
                </a:lnTo>
                <a:lnTo>
                  <a:pt x="1604" y="2623"/>
                </a:lnTo>
                <a:lnTo>
                  <a:pt x="1604" y="102"/>
                </a:lnTo>
                <a:lnTo>
                  <a:pt x="1604" y="0"/>
                </a:lnTo>
                <a:close/>
                <a:moveTo>
                  <a:pt x="1503" y="102"/>
                </a:moveTo>
                <a:lnTo>
                  <a:pt x="1503" y="2623"/>
                </a:lnTo>
                <a:lnTo>
                  <a:pt x="1108" y="2623"/>
                </a:lnTo>
                <a:lnTo>
                  <a:pt x="1108" y="2623"/>
                </a:lnTo>
                <a:cubicBezTo>
                  <a:pt x="853" y="2302"/>
                  <a:pt x="214" y="1414"/>
                  <a:pt x="110" y="102"/>
                </a:cubicBezTo>
                <a:lnTo>
                  <a:pt x="1503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8"/>
          <p:cNvSpPr>
            <a:spLocks noChangeArrowheads="1"/>
          </p:cNvSpPr>
          <p:nvPr/>
        </p:nvSpPr>
        <p:spPr bwMode="auto">
          <a:xfrm>
            <a:off x="11516404" y="8534942"/>
            <a:ext cx="1915556" cy="3362114"/>
          </a:xfrm>
          <a:custGeom>
            <a:avLst/>
            <a:gdLst>
              <a:gd name="T0" fmla="*/ 0 w 1497"/>
              <a:gd name="T1" fmla="*/ 2623 h 2624"/>
              <a:gd name="T2" fmla="*/ 0 w 1497"/>
              <a:gd name="T3" fmla="*/ 0 h 2624"/>
              <a:gd name="T4" fmla="*/ 1496 w 1497"/>
              <a:gd name="T5" fmla="*/ 0 h 2624"/>
              <a:gd name="T6" fmla="*/ 1492 w 1497"/>
              <a:gd name="T7" fmla="*/ 56 h 2624"/>
              <a:gd name="T8" fmla="*/ 1492 w 1497"/>
              <a:gd name="T9" fmla="*/ 56 h 2624"/>
              <a:gd name="T10" fmla="*/ 1073 w 1497"/>
              <a:gd name="T11" fmla="*/ 1679 h 2624"/>
              <a:gd name="T12" fmla="*/ 1073 w 1497"/>
              <a:gd name="T13" fmla="*/ 1679 h 2624"/>
              <a:gd name="T14" fmla="*/ 536 w 1497"/>
              <a:gd name="T15" fmla="*/ 2602 h 2624"/>
              <a:gd name="T16" fmla="*/ 521 w 1497"/>
              <a:gd name="T17" fmla="*/ 2623 h 2624"/>
              <a:gd name="T18" fmla="*/ 0 w 1497"/>
              <a:gd name="T19" fmla="*/ 2623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7" h="2624">
                <a:moveTo>
                  <a:pt x="0" y="2623"/>
                </a:moveTo>
                <a:lnTo>
                  <a:pt x="0" y="0"/>
                </a:lnTo>
                <a:lnTo>
                  <a:pt x="1496" y="0"/>
                </a:lnTo>
                <a:lnTo>
                  <a:pt x="1492" y="56"/>
                </a:lnTo>
                <a:lnTo>
                  <a:pt x="1492" y="56"/>
                </a:lnTo>
                <a:cubicBezTo>
                  <a:pt x="1446" y="614"/>
                  <a:pt x="1305" y="1160"/>
                  <a:pt x="1073" y="1679"/>
                </a:cubicBezTo>
                <a:lnTo>
                  <a:pt x="1073" y="1679"/>
                </a:lnTo>
                <a:cubicBezTo>
                  <a:pt x="926" y="2006"/>
                  <a:pt x="745" y="2317"/>
                  <a:pt x="536" y="2602"/>
                </a:cubicBezTo>
                <a:lnTo>
                  <a:pt x="521" y="2623"/>
                </a:lnTo>
                <a:lnTo>
                  <a:pt x="0" y="26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9"/>
          <p:cNvSpPr>
            <a:spLocks noChangeArrowheads="1"/>
          </p:cNvSpPr>
          <p:nvPr/>
        </p:nvSpPr>
        <p:spPr bwMode="auto">
          <a:xfrm>
            <a:off x="11454247" y="8467135"/>
            <a:ext cx="2056823" cy="3492078"/>
          </a:xfrm>
          <a:custGeom>
            <a:avLst/>
            <a:gdLst>
              <a:gd name="T0" fmla="*/ 1602 w 1603"/>
              <a:gd name="T1" fmla="*/ 0 h 2726"/>
              <a:gd name="T2" fmla="*/ 1491 w 1603"/>
              <a:gd name="T3" fmla="*/ 0 h 2726"/>
              <a:gd name="T4" fmla="*/ 102 w 1603"/>
              <a:gd name="T5" fmla="*/ 0 h 2726"/>
              <a:gd name="T6" fmla="*/ 0 w 1603"/>
              <a:gd name="T7" fmla="*/ 0 h 2726"/>
              <a:gd name="T8" fmla="*/ 0 w 1603"/>
              <a:gd name="T9" fmla="*/ 102 h 2726"/>
              <a:gd name="T10" fmla="*/ 0 w 1603"/>
              <a:gd name="T11" fmla="*/ 2623 h 2726"/>
              <a:gd name="T12" fmla="*/ 0 w 1603"/>
              <a:gd name="T13" fmla="*/ 2725 h 2726"/>
              <a:gd name="T14" fmla="*/ 102 w 1603"/>
              <a:gd name="T15" fmla="*/ 2725 h 2726"/>
              <a:gd name="T16" fmla="*/ 546 w 1603"/>
              <a:gd name="T17" fmla="*/ 2725 h 2726"/>
              <a:gd name="T18" fmla="*/ 597 w 1603"/>
              <a:gd name="T19" fmla="*/ 2725 h 2726"/>
              <a:gd name="T20" fmla="*/ 627 w 1603"/>
              <a:gd name="T21" fmla="*/ 2683 h 2726"/>
              <a:gd name="T22" fmla="*/ 627 w 1603"/>
              <a:gd name="T23" fmla="*/ 2683 h 2726"/>
              <a:gd name="T24" fmla="*/ 1169 w 1603"/>
              <a:gd name="T25" fmla="*/ 1751 h 2726"/>
              <a:gd name="T26" fmla="*/ 1169 w 1603"/>
              <a:gd name="T27" fmla="*/ 1751 h 2726"/>
              <a:gd name="T28" fmla="*/ 1592 w 1603"/>
              <a:gd name="T29" fmla="*/ 110 h 2726"/>
              <a:gd name="T30" fmla="*/ 1602 w 1603"/>
              <a:gd name="T31" fmla="*/ 0 h 2726"/>
              <a:gd name="T32" fmla="*/ 1491 w 1603"/>
              <a:gd name="T33" fmla="*/ 102 h 2726"/>
              <a:gd name="T34" fmla="*/ 1491 w 1603"/>
              <a:gd name="T35" fmla="*/ 102 h 2726"/>
              <a:gd name="T36" fmla="*/ 546 w 1603"/>
              <a:gd name="T37" fmla="*/ 2623 h 2726"/>
              <a:gd name="T38" fmla="*/ 102 w 1603"/>
              <a:gd name="T39" fmla="*/ 2623 h 2726"/>
              <a:gd name="T40" fmla="*/ 102 w 1603"/>
              <a:gd name="T41" fmla="*/ 102 h 2726"/>
              <a:gd name="T42" fmla="*/ 1491 w 1603"/>
              <a:gd name="T43" fmla="*/ 102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3" h="2726">
                <a:moveTo>
                  <a:pt x="1602" y="0"/>
                </a:moveTo>
                <a:lnTo>
                  <a:pt x="1491" y="0"/>
                </a:lnTo>
                <a:lnTo>
                  <a:pt x="102" y="0"/>
                </a:lnTo>
                <a:lnTo>
                  <a:pt x="0" y="0"/>
                </a:lnTo>
                <a:lnTo>
                  <a:pt x="0" y="102"/>
                </a:lnTo>
                <a:lnTo>
                  <a:pt x="0" y="2623"/>
                </a:lnTo>
                <a:lnTo>
                  <a:pt x="0" y="2725"/>
                </a:lnTo>
                <a:lnTo>
                  <a:pt x="102" y="2725"/>
                </a:lnTo>
                <a:lnTo>
                  <a:pt x="546" y="2725"/>
                </a:lnTo>
                <a:lnTo>
                  <a:pt x="597" y="2725"/>
                </a:lnTo>
                <a:lnTo>
                  <a:pt x="627" y="2683"/>
                </a:lnTo>
                <a:lnTo>
                  <a:pt x="627" y="2683"/>
                </a:lnTo>
                <a:cubicBezTo>
                  <a:pt x="838" y="2396"/>
                  <a:pt x="1021" y="2082"/>
                  <a:pt x="1169" y="1751"/>
                </a:cubicBezTo>
                <a:lnTo>
                  <a:pt x="1169" y="1751"/>
                </a:lnTo>
                <a:cubicBezTo>
                  <a:pt x="1404" y="1227"/>
                  <a:pt x="1546" y="675"/>
                  <a:pt x="1592" y="110"/>
                </a:cubicBezTo>
                <a:lnTo>
                  <a:pt x="1602" y="0"/>
                </a:lnTo>
                <a:close/>
                <a:moveTo>
                  <a:pt x="1491" y="102"/>
                </a:moveTo>
                <a:lnTo>
                  <a:pt x="1491" y="102"/>
                </a:lnTo>
                <a:cubicBezTo>
                  <a:pt x="1387" y="1380"/>
                  <a:pt x="804" y="2270"/>
                  <a:pt x="546" y="2623"/>
                </a:cubicBezTo>
                <a:lnTo>
                  <a:pt x="102" y="2623"/>
                </a:lnTo>
                <a:lnTo>
                  <a:pt x="102" y="102"/>
                </a:lnTo>
                <a:lnTo>
                  <a:pt x="1491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0"/>
          <p:cNvSpPr>
            <a:spLocks noChangeArrowheads="1"/>
          </p:cNvSpPr>
          <p:nvPr/>
        </p:nvSpPr>
        <p:spPr bwMode="auto">
          <a:xfrm>
            <a:off x="10369329" y="3754527"/>
            <a:ext cx="2435415" cy="1604772"/>
          </a:xfrm>
          <a:custGeom>
            <a:avLst/>
            <a:gdLst>
              <a:gd name="T0" fmla="*/ 0 w 1900"/>
              <a:gd name="T1" fmla="*/ 1253 h 1254"/>
              <a:gd name="T2" fmla="*/ 33 w 1900"/>
              <a:gd name="T3" fmla="*/ 1181 h 1254"/>
              <a:gd name="T4" fmla="*/ 33 w 1900"/>
              <a:gd name="T5" fmla="*/ 1181 h 1254"/>
              <a:gd name="T6" fmla="*/ 464 w 1900"/>
              <a:gd name="T7" fmla="*/ 455 h 1254"/>
              <a:gd name="T8" fmla="*/ 464 w 1900"/>
              <a:gd name="T9" fmla="*/ 455 h 1254"/>
              <a:gd name="T10" fmla="*/ 790 w 1900"/>
              <a:gd name="T11" fmla="*/ 67 h 1254"/>
              <a:gd name="T12" fmla="*/ 790 w 1900"/>
              <a:gd name="T13" fmla="*/ 67 h 1254"/>
              <a:gd name="T14" fmla="*/ 946 w 1900"/>
              <a:gd name="T15" fmla="*/ 0 h 1254"/>
              <a:gd name="T16" fmla="*/ 946 w 1900"/>
              <a:gd name="T17" fmla="*/ 0 h 1254"/>
              <a:gd name="T18" fmla="*/ 1105 w 1900"/>
              <a:gd name="T19" fmla="*/ 71 h 1254"/>
              <a:gd name="T20" fmla="*/ 1105 w 1900"/>
              <a:gd name="T21" fmla="*/ 71 h 1254"/>
              <a:gd name="T22" fmla="*/ 1441 w 1900"/>
              <a:gd name="T23" fmla="*/ 483 h 1254"/>
              <a:gd name="T24" fmla="*/ 1441 w 1900"/>
              <a:gd name="T25" fmla="*/ 483 h 1254"/>
              <a:gd name="T26" fmla="*/ 1863 w 1900"/>
              <a:gd name="T27" fmla="*/ 1180 h 1254"/>
              <a:gd name="T28" fmla="*/ 1899 w 1900"/>
              <a:gd name="T29" fmla="*/ 1253 h 1254"/>
              <a:gd name="T30" fmla="*/ 0 w 1900"/>
              <a:gd name="T31" fmla="*/ 1253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0" h="1254">
                <a:moveTo>
                  <a:pt x="0" y="1253"/>
                </a:moveTo>
                <a:lnTo>
                  <a:pt x="33" y="1181"/>
                </a:lnTo>
                <a:lnTo>
                  <a:pt x="33" y="1181"/>
                </a:lnTo>
                <a:cubicBezTo>
                  <a:pt x="152" y="925"/>
                  <a:pt x="297" y="680"/>
                  <a:pt x="464" y="455"/>
                </a:cubicBezTo>
                <a:lnTo>
                  <a:pt x="464" y="455"/>
                </a:lnTo>
                <a:cubicBezTo>
                  <a:pt x="565" y="319"/>
                  <a:pt x="674" y="189"/>
                  <a:pt x="790" y="67"/>
                </a:cubicBezTo>
                <a:lnTo>
                  <a:pt x="790" y="67"/>
                </a:lnTo>
                <a:cubicBezTo>
                  <a:pt x="831" y="24"/>
                  <a:pt x="886" y="0"/>
                  <a:pt x="946" y="0"/>
                </a:cubicBezTo>
                <a:lnTo>
                  <a:pt x="946" y="0"/>
                </a:lnTo>
                <a:cubicBezTo>
                  <a:pt x="1006" y="0"/>
                  <a:pt x="1064" y="26"/>
                  <a:pt x="1105" y="71"/>
                </a:cubicBezTo>
                <a:lnTo>
                  <a:pt x="1105" y="71"/>
                </a:lnTo>
                <a:cubicBezTo>
                  <a:pt x="1225" y="201"/>
                  <a:pt x="1338" y="340"/>
                  <a:pt x="1441" y="483"/>
                </a:cubicBezTo>
                <a:lnTo>
                  <a:pt x="1441" y="483"/>
                </a:lnTo>
                <a:cubicBezTo>
                  <a:pt x="1600" y="702"/>
                  <a:pt x="1742" y="937"/>
                  <a:pt x="1863" y="1180"/>
                </a:cubicBezTo>
                <a:lnTo>
                  <a:pt x="1899" y="1253"/>
                </a:lnTo>
                <a:lnTo>
                  <a:pt x="0" y="12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1"/>
          <p:cNvSpPr>
            <a:spLocks noChangeArrowheads="1"/>
          </p:cNvSpPr>
          <p:nvPr/>
        </p:nvSpPr>
        <p:spPr bwMode="auto">
          <a:xfrm>
            <a:off x="10267618" y="3692369"/>
            <a:ext cx="2644485" cy="1740387"/>
          </a:xfrm>
          <a:custGeom>
            <a:avLst/>
            <a:gdLst>
              <a:gd name="T0" fmla="*/ 1027 w 2063"/>
              <a:gd name="T1" fmla="*/ 0 h 1357"/>
              <a:gd name="T2" fmla="*/ 1027 w 2063"/>
              <a:gd name="T3" fmla="*/ 0 h 1357"/>
              <a:gd name="T4" fmla="*/ 835 w 2063"/>
              <a:gd name="T5" fmla="*/ 83 h 1357"/>
              <a:gd name="T6" fmla="*/ 835 w 2063"/>
              <a:gd name="T7" fmla="*/ 83 h 1357"/>
              <a:gd name="T8" fmla="*/ 504 w 2063"/>
              <a:gd name="T9" fmla="*/ 476 h 1357"/>
              <a:gd name="T10" fmla="*/ 504 w 2063"/>
              <a:gd name="T11" fmla="*/ 476 h 1357"/>
              <a:gd name="T12" fmla="*/ 68 w 2063"/>
              <a:gd name="T13" fmla="*/ 1211 h 1357"/>
              <a:gd name="T14" fmla="*/ 0 w 2063"/>
              <a:gd name="T15" fmla="*/ 1356 h 1357"/>
              <a:gd name="T16" fmla="*/ 160 w 2063"/>
              <a:gd name="T17" fmla="*/ 1356 h 1357"/>
              <a:gd name="T18" fmla="*/ 1898 w 2063"/>
              <a:gd name="T19" fmla="*/ 1356 h 1357"/>
              <a:gd name="T20" fmla="*/ 2062 w 2063"/>
              <a:gd name="T21" fmla="*/ 1356 h 1357"/>
              <a:gd name="T22" fmla="*/ 1990 w 2063"/>
              <a:gd name="T23" fmla="*/ 1208 h 1357"/>
              <a:gd name="T24" fmla="*/ 1990 w 2063"/>
              <a:gd name="T25" fmla="*/ 1208 h 1357"/>
              <a:gd name="T26" fmla="*/ 1563 w 2063"/>
              <a:gd name="T27" fmla="*/ 504 h 1357"/>
              <a:gd name="T28" fmla="*/ 1563 w 2063"/>
              <a:gd name="T29" fmla="*/ 504 h 1357"/>
              <a:gd name="T30" fmla="*/ 1224 w 2063"/>
              <a:gd name="T31" fmla="*/ 87 h 1357"/>
              <a:gd name="T32" fmla="*/ 1224 w 2063"/>
              <a:gd name="T33" fmla="*/ 87 h 1357"/>
              <a:gd name="T34" fmla="*/ 1027 w 2063"/>
              <a:gd name="T35" fmla="*/ 0 h 1357"/>
              <a:gd name="T36" fmla="*/ 1027 w 2063"/>
              <a:gd name="T37" fmla="*/ 102 h 1357"/>
              <a:gd name="T38" fmla="*/ 1027 w 2063"/>
              <a:gd name="T39" fmla="*/ 102 h 1357"/>
              <a:gd name="T40" fmla="*/ 1148 w 2063"/>
              <a:gd name="T41" fmla="*/ 156 h 1357"/>
              <a:gd name="T42" fmla="*/ 1148 w 2063"/>
              <a:gd name="T43" fmla="*/ 156 h 1357"/>
              <a:gd name="T44" fmla="*/ 1482 w 2063"/>
              <a:gd name="T45" fmla="*/ 564 h 1357"/>
              <a:gd name="T46" fmla="*/ 1482 w 2063"/>
              <a:gd name="T47" fmla="*/ 564 h 1357"/>
              <a:gd name="T48" fmla="*/ 1898 w 2063"/>
              <a:gd name="T49" fmla="*/ 1253 h 1357"/>
              <a:gd name="T50" fmla="*/ 160 w 2063"/>
              <a:gd name="T51" fmla="*/ 1253 h 1357"/>
              <a:gd name="T52" fmla="*/ 160 w 2063"/>
              <a:gd name="T53" fmla="*/ 1253 h 1357"/>
              <a:gd name="T54" fmla="*/ 586 w 2063"/>
              <a:gd name="T55" fmla="*/ 536 h 1357"/>
              <a:gd name="T56" fmla="*/ 586 w 2063"/>
              <a:gd name="T57" fmla="*/ 536 h 1357"/>
              <a:gd name="T58" fmla="*/ 909 w 2063"/>
              <a:gd name="T59" fmla="*/ 153 h 1357"/>
              <a:gd name="T60" fmla="*/ 909 w 2063"/>
              <a:gd name="T61" fmla="*/ 153 h 1357"/>
              <a:gd name="T62" fmla="*/ 1027 w 2063"/>
              <a:gd name="T63" fmla="*/ 102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63" h="1357">
                <a:moveTo>
                  <a:pt x="1027" y="0"/>
                </a:moveTo>
                <a:lnTo>
                  <a:pt x="1027" y="0"/>
                </a:lnTo>
                <a:cubicBezTo>
                  <a:pt x="953" y="0"/>
                  <a:pt x="885" y="30"/>
                  <a:pt x="835" y="83"/>
                </a:cubicBezTo>
                <a:lnTo>
                  <a:pt x="835" y="83"/>
                </a:lnTo>
                <a:cubicBezTo>
                  <a:pt x="717" y="207"/>
                  <a:pt x="606" y="339"/>
                  <a:pt x="504" y="476"/>
                </a:cubicBezTo>
                <a:lnTo>
                  <a:pt x="504" y="476"/>
                </a:lnTo>
                <a:cubicBezTo>
                  <a:pt x="335" y="704"/>
                  <a:pt x="188" y="952"/>
                  <a:pt x="68" y="1211"/>
                </a:cubicBezTo>
                <a:lnTo>
                  <a:pt x="0" y="1356"/>
                </a:lnTo>
                <a:lnTo>
                  <a:pt x="160" y="1356"/>
                </a:lnTo>
                <a:lnTo>
                  <a:pt x="1898" y="1356"/>
                </a:lnTo>
                <a:lnTo>
                  <a:pt x="2062" y="1356"/>
                </a:lnTo>
                <a:lnTo>
                  <a:pt x="1990" y="1208"/>
                </a:lnTo>
                <a:lnTo>
                  <a:pt x="1990" y="1208"/>
                </a:lnTo>
                <a:cubicBezTo>
                  <a:pt x="1867" y="962"/>
                  <a:pt x="1724" y="725"/>
                  <a:pt x="1563" y="504"/>
                </a:cubicBezTo>
                <a:lnTo>
                  <a:pt x="1563" y="504"/>
                </a:lnTo>
                <a:cubicBezTo>
                  <a:pt x="1459" y="360"/>
                  <a:pt x="1344" y="219"/>
                  <a:pt x="1224" y="87"/>
                </a:cubicBezTo>
                <a:lnTo>
                  <a:pt x="1224" y="87"/>
                </a:lnTo>
                <a:cubicBezTo>
                  <a:pt x="1173" y="32"/>
                  <a:pt x="1101" y="0"/>
                  <a:pt x="1027" y="0"/>
                </a:cubicBezTo>
                <a:close/>
                <a:moveTo>
                  <a:pt x="1027" y="102"/>
                </a:moveTo>
                <a:lnTo>
                  <a:pt x="1027" y="102"/>
                </a:lnTo>
                <a:cubicBezTo>
                  <a:pt x="1071" y="102"/>
                  <a:pt x="1115" y="120"/>
                  <a:pt x="1148" y="156"/>
                </a:cubicBezTo>
                <a:lnTo>
                  <a:pt x="1148" y="156"/>
                </a:lnTo>
                <a:cubicBezTo>
                  <a:pt x="1257" y="275"/>
                  <a:pt x="1370" y="410"/>
                  <a:pt x="1482" y="564"/>
                </a:cubicBezTo>
                <a:lnTo>
                  <a:pt x="1482" y="564"/>
                </a:lnTo>
                <a:cubicBezTo>
                  <a:pt x="1660" y="811"/>
                  <a:pt x="1796" y="1047"/>
                  <a:pt x="1898" y="1253"/>
                </a:cubicBezTo>
                <a:lnTo>
                  <a:pt x="160" y="1253"/>
                </a:lnTo>
                <a:lnTo>
                  <a:pt x="160" y="1253"/>
                </a:lnTo>
                <a:cubicBezTo>
                  <a:pt x="257" y="1044"/>
                  <a:pt x="394" y="796"/>
                  <a:pt x="586" y="536"/>
                </a:cubicBezTo>
                <a:lnTo>
                  <a:pt x="586" y="536"/>
                </a:lnTo>
                <a:cubicBezTo>
                  <a:pt x="695" y="390"/>
                  <a:pt x="804" y="263"/>
                  <a:pt x="909" y="153"/>
                </a:cubicBezTo>
                <a:lnTo>
                  <a:pt x="909" y="153"/>
                </a:lnTo>
                <a:cubicBezTo>
                  <a:pt x="941" y="119"/>
                  <a:pt x="984" y="102"/>
                  <a:pt x="1027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2"/>
          <p:cNvSpPr>
            <a:spLocks noChangeArrowheads="1"/>
          </p:cNvSpPr>
          <p:nvPr/>
        </p:nvSpPr>
        <p:spPr bwMode="auto">
          <a:xfrm>
            <a:off x="10945691" y="11840550"/>
            <a:ext cx="1344845" cy="536806"/>
          </a:xfrm>
          <a:custGeom>
            <a:avLst/>
            <a:gdLst>
              <a:gd name="T0" fmla="*/ 78 w 1051"/>
              <a:gd name="T1" fmla="*/ 417 h 418"/>
              <a:gd name="T2" fmla="*/ 78 w 1051"/>
              <a:gd name="T3" fmla="*/ 417 h 418"/>
              <a:gd name="T4" fmla="*/ 20 w 1051"/>
              <a:gd name="T5" fmla="*/ 390 h 418"/>
              <a:gd name="T6" fmla="*/ 20 w 1051"/>
              <a:gd name="T7" fmla="*/ 390 h 418"/>
              <a:gd name="T8" fmla="*/ 4 w 1051"/>
              <a:gd name="T9" fmla="*/ 329 h 418"/>
              <a:gd name="T10" fmla="*/ 64 w 1051"/>
              <a:gd name="T11" fmla="*/ 0 h 418"/>
              <a:gd name="T12" fmla="*/ 986 w 1051"/>
              <a:gd name="T13" fmla="*/ 0 h 418"/>
              <a:gd name="T14" fmla="*/ 1046 w 1051"/>
              <a:gd name="T15" fmla="*/ 329 h 418"/>
              <a:gd name="T16" fmla="*/ 1046 w 1051"/>
              <a:gd name="T17" fmla="*/ 329 h 418"/>
              <a:gd name="T18" fmla="*/ 1030 w 1051"/>
              <a:gd name="T19" fmla="*/ 390 h 418"/>
              <a:gd name="T20" fmla="*/ 1030 w 1051"/>
              <a:gd name="T21" fmla="*/ 390 h 418"/>
              <a:gd name="T22" fmla="*/ 972 w 1051"/>
              <a:gd name="T23" fmla="*/ 417 h 418"/>
              <a:gd name="T24" fmla="*/ 78 w 1051"/>
              <a:gd name="T2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1" h="418">
                <a:moveTo>
                  <a:pt x="78" y="417"/>
                </a:moveTo>
                <a:lnTo>
                  <a:pt x="78" y="417"/>
                </a:lnTo>
                <a:cubicBezTo>
                  <a:pt x="56" y="417"/>
                  <a:pt x="34" y="407"/>
                  <a:pt x="20" y="390"/>
                </a:cubicBezTo>
                <a:lnTo>
                  <a:pt x="20" y="390"/>
                </a:lnTo>
                <a:cubicBezTo>
                  <a:pt x="6" y="373"/>
                  <a:pt x="0" y="351"/>
                  <a:pt x="4" y="329"/>
                </a:cubicBezTo>
                <a:lnTo>
                  <a:pt x="64" y="0"/>
                </a:lnTo>
                <a:lnTo>
                  <a:pt x="986" y="0"/>
                </a:lnTo>
                <a:lnTo>
                  <a:pt x="1046" y="329"/>
                </a:lnTo>
                <a:lnTo>
                  <a:pt x="1046" y="329"/>
                </a:lnTo>
                <a:cubicBezTo>
                  <a:pt x="1050" y="351"/>
                  <a:pt x="1044" y="373"/>
                  <a:pt x="1030" y="390"/>
                </a:cubicBezTo>
                <a:lnTo>
                  <a:pt x="1030" y="390"/>
                </a:lnTo>
                <a:cubicBezTo>
                  <a:pt x="1015" y="407"/>
                  <a:pt x="995" y="417"/>
                  <a:pt x="972" y="417"/>
                </a:cubicBezTo>
                <a:lnTo>
                  <a:pt x="78" y="41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3"/>
          <p:cNvSpPr>
            <a:spLocks noChangeArrowheads="1"/>
          </p:cNvSpPr>
          <p:nvPr/>
        </p:nvSpPr>
        <p:spPr bwMode="auto">
          <a:xfrm>
            <a:off x="10877885" y="11772744"/>
            <a:ext cx="1480460" cy="666772"/>
          </a:xfrm>
          <a:custGeom>
            <a:avLst/>
            <a:gdLst>
              <a:gd name="T0" fmla="*/ 1082 w 1157"/>
              <a:gd name="T1" fmla="*/ 0 h 521"/>
              <a:gd name="T2" fmla="*/ 997 w 1157"/>
              <a:gd name="T3" fmla="*/ 0 h 521"/>
              <a:gd name="T4" fmla="*/ 160 w 1157"/>
              <a:gd name="T5" fmla="*/ 0 h 521"/>
              <a:gd name="T6" fmla="*/ 74 w 1157"/>
              <a:gd name="T7" fmla="*/ 0 h 521"/>
              <a:gd name="T8" fmla="*/ 59 w 1157"/>
              <a:gd name="T9" fmla="*/ 84 h 521"/>
              <a:gd name="T10" fmla="*/ 6 w 1157"/>
              <a:gd name="T11" fmla="*/ 371 h 521"/>
              <a:gd name="T12" fmla="*/ 6 w 1157"/>
              <a:gd name="T13" fmla="*/ 371 h 521"/>
              <a:gd name="T14" fmla="*/ 34 w 1157"/>
              <a:gd name="T15" fmla="*/ 474 h 521"/>
              <a:gd name="T16" fmla="*/ 34 w 1157"/>
              <a:gd name="T17" fmla="*/ 474 h 521"/>
              <a:gd name="T18" fmla="*/ 131 w 1157"/>
              <a:gd name="T19" fmla="*/ 520 h 521"/>
              <a:gd name="T20" fmla="*/ 1025 w 1157"/>
              <a:gd name="T21" fmla="*/ 520 h 521"/>
              <a:gd name="T22" fmla="*/ 1025 w 1157"/>
              <a:gd name="T23" fmla="*/ 520 h 521"/>
              <a:gd name="T24" fmla="*/ 1122 w 1157"/>
              <a:gd name="T25" fmla="*/ 474 h 521"/>
              <a:gd name="T26" fmla="*/ 1122 w 1157"/>
              <a:gd name="T27" fmla="*/ 474 h 521"/>
              <a:gd name="T28" fmla="*/ 1149 w 1157"/>
              <a:gd name="T29" fmla="*/ 371 h 521"/>
              <a:gd name="T30" fmla="*/ 1097 w 1157"/>
              <a:gd name="T31" fmla="*/ 84 h 521"/>
              <a:gd name="T32" fmla="*/ 1082 w 1157"/>
              <a:gd name="T33" fmla="*/ 0 h 521"/>
              <a:gd name="T34" fmla="*/ 997 w 1157"/>
              <a:gd name="T35" fmla="*/ 102 h 521"/>
              <a:gd name="T36" fmla="*/ 1049 w 1157"/>
              <a:gd name="T37" fmla="*/ 389 h 521"/>
              <a:gd name="T38" fmla="*/ 1049 w 1157"/>
              <a:gd name="T39" fmla="*/ 389 h 521"/>
              <a:gd name="T40" fmla="*/ 1025 w 1157"/>
              <a:gd name="T41" fmla="*/ 418 h 521"/>
              <a:gd name="T42" fmla="*/ 131 w 1157"/>
              <a:gd name="T43" fmla="*/ 418 h 521"/>
              <a:gd name="T44" fmla="*/ 131 w 1157"/>
              <a:gd name="T45" fmla="*/ 418 h 521"/>
              <a:gd name="T46" fmla="*/ 107 w 1157"/>
              <a:gd name="T47" fmla="*/ 389 h 521"/>
              <a:gd name="T48" fmla="*/ 160 w 1157"/>
              <a:gd name="T49" fmla="*/ 102 h 521"/>
              <a:gd name="T50" fmla="*/ 997 w 1157"/>
              <a:gd name="T51" fmla="*/ 102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7" h="521">
                <a:moveTo>
                  <a:pt x="1082" y="0"/>
                </a:moveTo>
                <a:lnTo>
                  <a:pt x="997" y="0"/>
                </a:lnTo>
                <a:lnTo>
                  <a:pt x="160" y="0"/>
                </a:lnTo>
                <a:lnTo>
                  <a:pt x="74" y="0"/>
                </a:lnTo>
                <a:lnTo>
                  <a:pt x="59" y="84"/>
                </a:lnTo>
                <a:lnTo>
                  <a:pt x="6" y="371"/>
                </a:lnTo>
                <a:lnTo>
                  <a:pt x="6" y="371"/>
                </a:lnTo>
                <a:cubicBezTo>
                  <a:pt x="0" y="408"/>
                  <a:pt x="10" y="446"/>
                  <a:pt x="34" y="474"/>
                </a:cubicBezTo>
                <a:lnTo>
                  <a:pt x="34" y="474"/>
                </a:lnTo>
                <a:cubicBezTo>
                  <a:pt x="58" y="503"/>
                  <a:pt x="93" y="520"/>
                  <a:pt x="131" y="520"/>
                </a:cubicBezTo>
                <a:lnTo>
                  <a:pt x="1025" y="520"/>
                </a:lnTo>
                <a:lnTo>
                  <a:pt x="1025" y="520"/>
                </a:lnTo>
                <a:cubicBezTo>
                  <a:pt x="1063" y="520"/>
                  <a:pt x="1098" y="503"/>
                  <a:pt x="1122" y="474"/>
                </a:cubicBezTo>
                <a:lnTo>
                  <a:pt x="1122" y="474"/>
                </a:lnTo>
                <a:cubicBezTo>
                  <a:pt x="1146" y="446"/>
                  <a:pt x="1156" y="408"/>
                  <a:pt x="1149" y="371"/>
                </a:cubicBezTo>
                <a:lnTo>
                  <a:pt x="1097" y="84"/>
                </a:lnTo>
                <a:lnTo>
                  <a:pt x="1082" y="0"/>
                </a:lnTo>
                <a:close/>
                <a:moveTo>
                  <a:pt x="997" y="102"/>
                </a:moveTo>
                <a:lnTo>
                  <a:pt x="1049" y="389"/>
                </a:lnTo>
                <a:lnTo>
                  <a:pt x="1049" y="389"/>
                </a:lnTo>
                <a:cubicBezTo>
                  <a:pt x="1051" y="404"/>
                  <a:pt x="1040" y="418"/>
                  <a:pt x="1025" y="418"/>
                </a:cubicBezTo>
                <a:lnTo>
                  <a:pt x="131" y="418"/>
                </a:lnTo>
                <a:lnTo>
                  <a:pt x="131" y="418"/>
                </a:lnTo>
                <a:cubicBezTo>
                  <a:pt x="116" y="418"/>
                  <a:pt x="104" y="404"/>
                  <a:pt x="107" y="389"/>
                </a:cubicBezTo>
                <a:lnTo>
                  <a:pt x="160" y="102"/>
                </a:lnTo>
                <a:lnTo>
                  <a:pt x="99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4"/>
          <p:cNvSpPr>
            <a:spLocks noChangeArrowheads="1"/>
          </p:cNvSpPr>
          <p:nvPr/>
        </p:nvSpPr>
        <p:spPr bwMode="auto">
          <a:xfrm>
            <a:off x="10335424" y="6545928"/>
            <a:ext cx="717629" cy="875845"/>
          </a:xfrm>
          <a:custGeom>
            <a:avLst/>
            <a:gdLst>
              <a:gd name="T0" fmla="*/ 461 w 560"/>
              <a:gd name="T1" fmla="*/ 540 h 684"/>
              <a:gd name="T2" fmla="*/ 59 w 560"/>
              <a:gd name="T3" fmla="*/ 540 h 684"/>
              <a:gd name="T4" fmla="*/ 104 w 560"/>
              <a:gd name="T5" fmla="*/ 405 h 684"/>
              <a:gd name="T6" fmla="*/ 111 w 560"/>
              <a:gd name="T7" fmla="*/ 251 h 684"/>
              <a:gd name="T8" fmla="*/ 110 w 560"/>
              <a:gd name="T9" fmla="*/ 242 h 684"/>
              <a:gd name="T10" fmla="*/ 107 w 560"/>
              <a:gd name="T11" fmla="*/ 206 h 684"/>
              <a:gd name="T12" fmla="*/ 109 w 560"/>
              <a:gd name="T13" fmla="*/ 174 h 684"/>
              <a:gd name="T14" fmla="*/ 169 w 560"/>
              <a:gd name="T15" fmla="*/ 81 h 684"/>
              <a:gd name="T16" fmla="*/ 277 w 560"/>
              <a:gd name="T17" fmla="*/ 44 h 684"/>
              <a:gd name="T18" fmla="*/ 446 w 560"/>
              <a:gd name="T19" fmla="*/ 179 h 684"/>
              <a:gd name="T20" fmla="*/ 447 w 560"/>
              <a:gd name="T21" fmla="*/ 204 h 684"/>
              <a:gd name="T22" fmla="*/ 445 w 560"/>
              <a:gd name="T23" fmla="*/ 247 h 684"/>
              <a:gd name="T24" fmla="*/ 453 w 560"/>
              <a:gd name="T25" fmla="*/ 401 h 684"/>
              <a:gd name="T26" fmla="*/ 500 w 560"/>
              <a:gd name="T27" fmla="*/ 540 h 684"/>
              <a:gd name="T28" fmla="*/ 358 w 560"/>
              <a:gd name="T29" fmla="*/ 614 h 684"/>
              <a:gd name="T30" fmla="*/ 279 w 560"/>
              <a:gd name="T31" fmla="*/ 638 h 684"/>
              <a:gd name="T32" fmla="*/ 201 w 560"/>
              <a:gd name="T33" fmla="*/ 614 h 684"/>
              <a:gd name="T34" fmla="*/ 169 w 560"/>
              <a:gd name="T35" fmla="*/ 584 h 684"/>
              <a:gd name="T36" fmla="*/ 390 w 560"/>
              <a:gd name="T37" fmla="*/ 584 h 684"/>
              <a:gd name="T38" fmla="*/ 358 w 560"/>
              <a:gd name="T39" fmla="*/ 614 h 684"/>
              <a:gd name="T40" fmla="*/ 550 w 560"/>
              <a:gd name="T41" fmla="*/ 534 h 684"/>
              <a:gd name="T42" fmla="*/ 496 w 560"/>
              <a:gd name="T43" fmla="*/ 394 h 684"/>
              <a:gd name="T44" fmla="*/ 489 w 560"/>
              <a:gd name="T45" fmla="*/ 249 h 684"/>
              <a:gd name="T46" fmla="*/ 491 w 560"/>
              <a:gd name="T47" fmla="*/ 207 h 684"/>
              <a:gd name="T48" fmla="*/ 490 w 560"/>
              <a:gd name="T49" fmla="*/ 171 h 684"/>
              <a:gd name="T50" fmla="*/ 277 w 560"/>
              <a:gd name="T51" fmla="*/ 0 h 684"/>
              <a:gd name="T52" fmla="*/ 141 w 560"/>
              <a:gd name="T53" fmla="*/ 47 h 684"/>
              <a:gd name="T54" fmla="*/ 66 w 560"/>
              <a:gd name="T55" fmla="*/ 164 h 684"/>
              <a:gd name="T56" fmla="*/ 63 w 560"/>
              <a:gd name="T57" fmla="*/ 209 h 684"/>
              <a:gd name="T58" fmla="*/ 66 w 560"/>
              <a:gd name="T59" fmla="*/ 261 h 684"/>
              <a:gd name="T60" fmla="*/ 66 w 560"/>
              <a:gd name="T61" fmla="*/ 262 h 684"/>
              <a:gd name="T62" fmla="*/ 60 w 560"/>
              <a:gd name="T63" fmla="*/ 398 h 684"/>
              <a:gd name="T64" fmla="*/ 9 w 560"/>
              <a:gd name="T65" fmla="*/ 534 h 684"/>
              <a:gd name="T66" fmla="*/ 4 w 560"/>
              <a:gd name="T67" fmla="*/ 566 h 684"/>
              <a:gd name="T68" fmla="*/ 33 w 560"/>
              <a:gd name="T69" fmla="*/ 584 h 684"/>
              <a:gd name="T70" fmla="*/ 117 w 560"/>
              <a:gd name="T71" fmla="*/ 584 h 684"/>
              <a:gd name="T72" fmla="*/ 176 w 560"/>
              <a:gd name="T73" fmla="*/ 651 h 684"/>
              <a:gd name="T74" fmla="*/ 279 w 560"/>
              <a:gd name="T75" fmla="*/ 683 h 684"/>
              <a:gd name="T76" fmla="*/ 382 w 560"/>
              <a:gd name="T77" fmla="*/ 651 h 684"/>
              <a:gd name="T78" fmla="*/ 526 w 560"/>
              <a:gd name="T79" fmla="*/ 584 h 684"/>
              <a:gd name="T80" fmla="*/ 526 w 560"/>
              <a:gd name="T81" fmla="*/ 584 h 684"/>
              <a:gd name="T82" fmla="*/ 554 w 560"/>
              <a:gd name="T83" fmla="*/ 566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0" h="684">
                <a:moveTo>
                  <a:pt x="461" y="540"/>
                </a:moveTo>
                <a:lnTo>
                  <a:pt x="461" y="540"/>
                </a:lnTo>
                <a:lnTo>
                  <a:pt x="279" y="540"/>
                </a:lnTo>
                <a:lnTo>
                  <a:pt x="59" y="540"/>
                </a:lnTo>
                <a:lnTo>
                  <a:pt x="59" y="540"/>
                </a:lnTo>
                <a:cubicBezTo>
                  <a:pt x="80" y="505"/>
                  <a:pt x="96" y="460"/>
                  <a:pt x="104" y="405"/>
                </a:cubicBezTo>
                <a:lnTo>
                  <a:pt x="104" y="405"/>
                </a:lnTo>
                <a:cubicBezTo>
                  <a:pt x="112" y="347"/>
                  <a:pt x="112" y="289"/>
                  <a:pt x="111" y="251"/>
                </a:cubicBezTo>
                <a:lnTo>
                  <a:pt x="110" y="242"/>
                </a:lnTo>
                <a:lnTo>
                  <a:pt x="110" y="242"/>
                </a:lnTo>
                <a:lnTo>
                  <a:pt x="110" y="242"/>
                </a:lnTo>
                <a:cubicBezTo>
                  <a:pt x="108" y="225"/>
                  <a:pt x="108" y="212"/>
                  <a:pt x="107" y="206"/>
                </a:cubicBezTo>
                <a:lnTo>
                  <a:pt x="107" y="206"/>
                </a:lnTo>
                <a:cubicBezTo>
                  <a:pt x="106" y="195"/>
                  <a:pt x="107" y="183"/>
                  <a:pt x="109" y="174"/>
                </a:cubicBezTo>
                <a:lnTo>
                  <a:pt x="109" y="174"/>
                </a:lnTo>
                <a:cubicBezTo>
                  <a:pt x="118" y="138"/>
                  <a:pt x="139" y="104"/>
                  <a:pt x="169" y="81"/>
                </a:cubicBezTo>
                <a:lnTo>
                  <a:pt x="169" y="81"/>
                </a:lnTo>
                <a:cubicBezTo>
                  <a:pt x="199" y="58"/>
                  <a:pt x="238" y="44"/>
                  <a:pt x="277" y="44"/>
                </a:cubicBezTo>
                <a:lnTo>
                  <a:pt x="277" y="44"/>
                </a:lnTo>
                <a:cubicBezTo>
                  <a:pt x="360" y="44"/>
                  <a:pt x="431" y="101"/>
                  <a:pt x="446" y="179"/>
                </a:cubicBezTo>
                <a:lnTo>
                  <a:pt x="446" y="179"/>
                </a:lnTo>
                <a:cubicBezTo>
                  <a:pt x="447" y="187"/>
                  <a:pt x="448" y="195"/>
                  <a:pt x="447" y="204"/>
                </a:cubicBezTo>
                <a:lnTo>
                  <a:pt x="447" y="204"/>
                </a:lnTo>
                <a:cubicBezTo>
                  <a:pt x="446" y="215"/>
                  <a:pt x="445" y="232"/>
                  <a:pt x="445" y="247"/>
                </a:cubicBezTo>
                <a:lnTo>
                  <a:pt x="445" y="247"/>
                </a:lnTo>
                <a:cubicBezTo>
                  <a:pt x="443" y="285"/>
                  <a:pt x="443" y="343"/>
                  <a:pt x="453" y="401"/>
                </a:cubicBezTo>
                <a:lnTo>
                  <a:pt x="453" y="401"/>
                </a:lnTo>
                <a:cubicBezTo>
                  <a:pt x="462" y="458"/>
                  <a:pt x="477" y="504"/>
                  <a:pt x="500" y="540"/>
                </a:cubicBezTo>
                <a:lnTo>
                  <a:pt x="461" y="540"/>
                </a:lnTo>
                <a:close/>
                <a:moveTo>
                  <a:pt x="358" y="614"/>
                </a:moveTo>
                <a:lnTo>
                  <a:pt x="358" y="614"/>
                </a:lnTo>
                <a:cubicBezTo>
                  <a:pt x="335" y="630"/>
                  <a:pt x="308" y="638"/>
                  <a:pt x="279" y="638"/>
                </a:cubicBezTo>
                <a:lnTo>
                  <a:pt x="279" y="638"/>
                </a:lnTo>
                <a:cubicBezTo>
                  <a:pt x="251" y="638"/>
                  <a:pt x="224" y="630"/>
                  <a:pt x="201" y="614"/>
                </a:cubicBezTo>
                <a:lnTo>
                  <a:pt x="201" y="614"/>
                </a:lnTo>
                <a:cubicBezTo>
                  <a:pt x="189" y="606"/>
                  <a:pt x="178" y="596"/>
                  <a:pt x="169" y="584"/>
                </a:cubicBezTo>
                <a:lnTo>
                  <a:pt x="280" y="584"/>
                </a:lnTo>
                <a:lnTo>
                  <a:pt x="390" y="584"/>
                </a:lnTo>
                <a:lnTo>
                  <a:pt x="390" y="584"/>
                </a:lnTo>
                <a:cubicBezTo>
                  <a:pt x="381" y="596"/>
                  <a:pt x="370" y="606"/>
                  <a:pt x="358" y="614"/>
                </a:cubicBezTo>
                <a:close/>
                <a:moveTo>
                  <a:pt x="550" y="534"/>
                </a:moveTo>
                <a:lnTo>
                  <a:pt x="550" y="534"/>
                </a:lnTo>
                <a:cubicBezTo>
                  <a:pt x="525" y="502"/>
                  <a:pt x="506" y="455"/>
                  <a:pt x="496" y="394"/>
                </a:cubicBezTo>
                <a:lnTo>
                  <a:pt x="496" y="394"/>
                </a:lnTo>
                <a:cubicBezTo>
                  <a:pt x="488" y="339"/>
                  <a:pt x="488" y="285"/>
                  <a:pt x="489" y="249"/>
                </a:cubicBezTo>
                <a:lnTo>
                  <a:pt x="489" y="249"/>
                </a:lnTo>
                <a:cubicBezTo>
                  <a:pt x="490" y="234"/>
                  <a:pt x="491" y="218"/>
                  <a:pt x="491" y="207"/>
                </a:cubicBezTo>
                <a:lnTo>
                  <a:pt x="491" y="207"/>
                </a:lnTo>
                <a:cubicBezTo>
                  <a:pt x="492" y="195"/>
                  <a:pt x="491" y="182"/>
                  <a:pt x="490" y="171"/>
                </a:cubicBezTo>
                <a:lnTo>
                  <a:pt x="490" y="171"/>
                </a:lnTo>
                <a:cubicBezTo>
                  <a:pt x="471" y="73"/>
                  <a:pt x="381" y="0"/>
                  <a:pt x="277" y="0"/>
                </a:cubicBezTo>
                <a:lnTo>
                  <a:pt x="277" y="0"/>
                </a:lnTo>
                <a:cubicBezTo>
                  <a:pt x="228" y="0"/>
                  <a:pt x="180" y="17"/>
                  <a:pt x="141" y="47"/>
                </a:cubicBezTo>
                <a:lnTo>
                  <a:pt x="141" y="47"/>
                </a:lnTo>
                <a:cubicBezTo>
                  <a:pt x="103" y="77"/>
                  <a:pt x="77" y="117"/>
                  <a:pt x="66" y="164"/>
                </a:cubicBezTo>
                <a:lnTo>
                  <a:pt x="66" y="164"/>
                </a:lnTo>
                <a:cubicBezTo>
                  <a:pt x="63" y="178"/>
                  <a:pt x="62" y="193"/>
                  <a:pt x="63" y="209"/>
                </a:cubicBezTo>
                <a:lnTo>
                  <a:pt x="63" y="209"/>
                </a:lnTo>
                <a:cubicBezTo>
                  <a:pt x="64" y="217"/>
                  <a:pt x="65" y="232"/>
                  <a:pt x="66" y="253"/>
                </a:cubicBezTo>
                <a:lnTo>
                  <a:pt x="66" y="261"/>
                </a:lnTo>
                <a:lnTo>
                  <a:pt x="66" y="262"/>
                </a:lnTo>
                <a:lnTo>
                  <a:pt x="66" y="262"/>
                </a:lnTo>
                <a:cubicBezTo>
                  <a:pt x="67" y="298"/>
                  <a:pt x="67" y="348"/>
                  <a:pt x="60" y="398"/>
                </a:cubicBezTo>
                <a:lnTo>
                  <a:pt x="60" y="398"/>
                </a:lnTo>
                <a:cubicBezTo>
                  <a:pt x="51" y="458"/>
                  <a:pt x="34" y="504"/>
                  <a:pt x="9" y="534"/>
                </a:cubicBezTo>
                <a:lnTo>
                  <a:pt x="9" y="534"/>
                </a:lnTo>
                <a:cubicBezTo>
                  <a:pt x="2" y="543"/>
                  <a:pt x="0" y="555"/>
                  <a:pt x="4" y="566"/>
                </a:cubicBezTo>
                <a:lnTo>
                  <a:pt x="4" y="566"/>
                </a:lnTo>
                <a:cubicBezTo>
                  <a:pt x="10" y="577"/>
                  <a:pt x="20" y="584"/>
                  <a:pt x="33" y="584"/>
                </a:cubicBezTo>
                <a:lnTo>
                  <a:pt x="33" y="584"/>
                </a:lnTo>
                <a:lnTo>
                  <a:pt x="117" y="584"/>
                </a:lnTo>
                <a:lnTo>
                  <a:pt x="117" y="584"/>
                </a:lnTo>
                <a:cubicBezTo>
                  <a:pt x="130" y="611"/>
                  <a:pt x="151" y="633"/>
                  <a:pt x="176" y="651"/>
                </a:cubicBezTo>
                <a:lnTo>
                  <a:pt x="176" y="651"/>
                </a:lnTo>
                <a:cubicBezTo>
                  <a:pt x="206" y="672"/>
                  <a:pt x="243" y="683"/>
                  <a:pt x="279" y="683"/>
                </a:cubicBezTo>
                <a:lnTo>
                  <a:pt x="279" y="683"/>
                </a:lnTo>
                <a:cubicBezTo>
                  <a:pt x="317" y="683"/>
                  <a:pt x="353" y="672"/>
                  <a:pt x="382" y="651"/>
                </a:cubicBezTo>
                <a:lnTo>
                  <a:pt x="382" y="651"/>
                </a:lnTo>
                <a:cubicBezTo>
                  <a:pt x="408" y="633"/>
                  <a:pt x="428" y="611"/>
                  <a:pt x="442" y="584"/>
                </a:cubicBezTo>
                <a:lnTo>
                  <a:pt x="526" y="584"/>
                </a:lnTo>
                <a:lnTo>
                  <a:pt x="526" y="584"/>
                </a:lnTo>
                <a:lnTo>
                  <a:pt x="526" y="584"/>
                </a:lnTo>
                <a:cubicBezTo>
                  <a:pt x="538" y="584"/>
                  <a:pt x="549" y="577"/>
                  <a:pt x="554" y="566"/>
                </a:cubicBezTo>
                <a:lnTo>
                  <a:pt x="554" y="566"/>
                </a:lnTo>
                <a:cubicBezTo>
                  <a:pt x="559" y="556"/>
                  <a:pt x="557" y="543"/>
                  <a:pt x="550" y="5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5"/>
          <p:cNvSpPr>
            <a:spLocks noChangeArrowheads="1"/>
          </p:cNvSpPr>
          <p:nvPr/>
        </p:nvSpPr>
        <p:spPr bwMode="auto">
          <a:xfrm>
            <a:off x="12053210" y="9930643"/>
            <a:ext cx="632868" cy="604613"/>
          </a:xfrm>
          <a:custGeom>
            <a:avLst/>
            <a:gdLst>
              <a:gd name="T0" fmla="*/ 247 w 495"/>
              <a:gd name="T1" fmla="*/ 469 h 470"/>
              <a:gd name="T2" fmla="*/ 247 w 495"/>
              <a:gd name="T3" fmla="*/ 469 h 470"/>
              <a:gd name="T4" fmla="*/ 72 w 495"/>
              <a:gd name="T5" fmla="*/ 397 h 470"/>
              <a:gd name="T6" fmla="*/ 72 w 495"/>
              <a:gd name="T7" fmla="*/ 397 h 470"/>
              <a:gd name="T8" fmla="*/ 0 w 495"/>
              <a:gd name="T9" fmla="*/ 222 h 470"/>
              <a:gd name="T10" fmla="*/ 0 w 495"/>
              <a:gd name="T11" fmla="*/ 222 h 470"/>
              <a:gd name="T12" fmla="*/ 34 w 495"/>
              <a:gd name="T13" fmla="*/ 96 h 470"/>
              <a:gd name="T14" fmla="*/ 34 w 495"/>
              <a:gd name="T15" fmla="*/ 96 h 470"/>
              <a:gd name="T16" fmla="*/ 122 w 495"/>
              <a:gd name="T17" fmla="*/ 8 h 470"/>
              <a:gd name="T18" fmla="*/ 122 w 495"/>
              <a:gd name="T19" fmla="*/ 8 h 470"/>
              <a:gd name="T20" fmla="*/ 151 w 495"/>
              <a:gd name="T21" fmla="*/ 15 h 470"/>
              <a:gd name="T22" fmla="*/ 151 w 495"/>
              <a:gd name="T23" fmla="*/ 15 h 470"/>
              <a:gd name="T24" fmla="*/ 143 w 495"/>
              <a:gd name="T25" fmla="*/ 44 h 470"/>
              <a:gd name="T26" fmla="*/ 143 w 495"/>
              <a:gd name="T27" fmla="*/ 44 h 470"/>
              <a:gd name="T28" fmla="*/ 70 w 495"/>
              <a:gd name="T29" fmla="*/ 118 h 470"/>
              <a:gd name="T30" fmla="*/ 70 w 495"/>
              <a:gd name="T31" fmla="*/ 118 h 470"/>
              <a:gd name="T32" fmla="*/ 42 w 495"/>
              <a:gd name="T33" fmla="*/ 222 h 470"/>
              <a:gd name="T34" fmla="*/ 42 w 495"/>
              <a:gd name="T35" fmla="*/ 222 h 470"/>
              <a:gd name="T36" fmla="*/ 247 w 495"/>
              <a:gd name="T37" fmla="*/ 427 h 470"/>
              <a:gd name="T38" fmla="*/ 247 w 495"/>
              <a:gd name="T39" fmla="*/ 427 h 470"/>
              <a:gd name="T40" fmla="*/ 452 w 495"/>
              <a:gd name="T41" fmla="*/ 222 h 470"/>
              <a:gd name="T42" fmla="*/ 452 w 495"/>
              <a:gd name="T43" fmla="*/ 222 h 470"/>
              <a:gd name="T44" fmla="*/ 424 w 495"/>
              <a:gd name="T45" fmla="*/ 117 h 470"/>
              <a:gd name="T46" fmla="*/ 424 w 495"/>
              <a:gd name="T47" fmla="*/ 117 h 470"/>
              <a:gd name="T48" fmla="*/ 348 w 495"/>
              <a:gd name="T49" fmla="*/ 43 h 470"/>
              <a:gd name="T50" fmla="*/ 348 w 495"/>
              <a:gd name="T51" fmla="*/ 43 h 470"/>
              <a:gd name="T52" fmla="*/ 340 w 495"/>
              <a:gd name="T53" fmla="*/ 14 h 470"/>
              <a:gd name="T54" fmla="*/ 340 w 495"/>
              <a:gd name="T55" fmla="*/ 14 h 470"/>
              <a:gd name="T56" fmla="*/ 368 w 495"/>
              <a:gd name="T57" fmla="*/ 7 h 470"/>
              <a:gd name="T58" fmla="*/ 368 w 495"/>
              <a:gd name="T59" fmla="*/ 7 h 470"/>
              <a:gd name="T60" fmla="*/ 460 w 495"/>
              <a:gd name="T61" fmla="*/ 95 h 470"/>
              <a:gd name="T62" fmla="*/ 460 w 495"/>
              <a:gd name="T63" fmla="*/ 95 h 470"/>
              <a:gd name="T64" fmla="*/ 494 w 495"/>
              <a:gd name="T65" fmla="*/ 222 h 470"/>
              <a:gd name="T66" fmla="*/ 494 w 495"/>
              <a:gd name="T67" fmla="*/ 222 h 470"/>
              <a:gd name="T68" fmla="*/ 421 w 495"/>
              <a:gd name="T69" fmla="*/ 397 h 470"/>
              <a:gd name="T70" fmla="*/ 421 w 495"/>
              <a:gd name="T71" fmla="*/ 397 h 470"/>
              <a:gd name="T72" fmla="*/ 247 w 495"/>
              <a:gd name="T73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5" h="470">
                <a:moveTo>
                  <a:pt x="247" y="469"/>
                </a:moveTo>
                <a:lnTo>
                  <a:pt x="247" y="469"/>
                </a:lnTo>
                <a:cubicBezTo>
                  <a:pt x="181" y="469"/>
                  <a:pt x="118" y="443"/>
                  <a:pt x="72" y="397"/>
                </a:cubicBezTo>
                <a:lnTo>
                  <a:pt x="72" y="397"/>
                </a:lnTo>
                <a:cubicBezTo>
                  <a:pt x="26" y="350"/>
                  <a:pt x="0" y="288"/>
                  <a:pt x="0" y="222"/>
                </a:cubicBezTo>
                <a:lnTo>
                  <a:pt x="0" y="222"/>
                </a:lnTo>
                <a:cubicBezTo>
                  <a:pt x="0" y="178"/>
                  <a:pt x="12" y="134"/>
                  <a:pt x="34" y="96"/>
                </a:cubicBezTo>
                <a:lnTo>
                  <a:pt x="34" y="96"/>
                </a:lnTo>
                <a:cubicBezTo>
                  <a:pt x="56" y="60"/>
                  <a:pt x="86" y="29"/>
                  <a:pt x="122" y="8"/>
                </a:cubicBezTo>
                <a:lnTo>
                  <a:pt x="122" y="8"/>
                </a:lnTo>
                <a:cubicBezTo>
                  <a:pt x="132" y="2"/>
                  <a:pt x="145" y="5"/>
                  <a:pt x="151" y="15"/>
                </a:cubicBezTo>
                <a:lnTo>
                  <a:pt x="151" y="15"/>
                </a:lnTo>
                <a:cubicBezTo>
                  <a:pt x="157" y="25"/>
                  <a:pt x="153" y="38"/>
                  <a:pt x="143" y="44"/>
                </a:cubicBezTo>
                <a:lnTo>
                  <a:pt x="143" y="44"/>
                </a:lnTo>
                <a:cubicBezTo>
                  <a:pt x="113" y="61"/>
                  <a:pt x="88" y="87"/>
                  <a:pt x="70" y="118"/>
                </a:cubicBezTo>
                <a:lnTo>
                  <a:pt x="70" y="118"/>
                </a:lnTo>
                <a:cubicBezTo>
                  <a:pt x="52" y="149"/>
                  <a:pt x="42" y="185"/>
                  <a:pt x="42" y="222"/>
                </a:cubicBezTo>
                <a:lnTo>
                  <a:pt x="42" y="222"/>
                </a:lnTo>
                <a:cubicBezTo>
                  <a:pt x="42" y="335"/>
                  <a:pt x="133" y="427"/>
                  <a:pt x="247" y="427"/>
                </a:cubicBezTo>
                <a:lnTo>
                  <a:pt x="247" y="427"/>
                </a:lnTo>
                <a:cubicBezTo>
                  <a:pt x="360" y="427"/>
                  <a:pt x="452" y="335"/>
                  <a:pt x="452" y="222"/>
                </a:cubicBezTo>
                <a:lnTo>
                  <a:pt x="452" y="222"/>
                </a:lnTo>
                <a:cubicBezTo>
                  <a:pt x="452" y="185"/>
                  <a:pt x="442" y="148"/>
                  <a:pt x="424" y="117"/>
                </a:cubicBezTo>
                <a:lnTo>
                  <a:pt x="424" y="117"/>
                </a:lnTo>
                <a:cubicBezTo>
                  <a:pt x="405" y="86"/>
                  <a:pt x="379" y="60"/>
                  <a:pt x="348" y="43"/>
                </a:cubicBezTo>
                <a:lnTo>
                  <a:pt x="348" y="43"/>
                </a:lnTo>
                <a:cubicBezTo>
                  <a:pt x="338" y="37"/>
                  <a:pt x="334" y="24"/>
                  <a:pt x="340" y="14"/>
                </a:cubicBezTo>
                <a:lnTo>
                  <a:pt x="340" y="14"/>
                </a:lnTo>
                <a:cubicBezTo>
                  <a:pt x="346" y="4"/>
                  <a:pt x="359" y="0"/>
                  <a:pt x="368" y="7"/>
                </a:cubicBezTo>
                <a:lnTo>
                  <a:pt x="368" y="7"/>
                </a:lnTo>
                <a:cubicBezTo>
                  <a:pt x="406" y="27"/>
                  <a:pt x="437" y="58"/>
                  <a:pt x="460" y="95"/>
                </a:cubicBezTo>
                <a:lnTo>
                  <a:pt x="460" y="95"/>
                </a:lnTo>
                <a:cubicBezTo>
                  <a:pt x="482" y="134"/>
                  <a:pt x="494" y="177"/>
                  <a:pt x="494" y="222"/>
                </a:cubicBezTo>
                <a:lnTo>
                  <a:pt x="494" y="222"/>
                </a:lnTo>
                <a:cubicBezTo>
                  <a:pt x="494" y="288"/>
                  <a:pt x="468" y="350"/>
                  <a:pt x="421" y="397"/>
                </a:cubicBezTo>
                <a:lnTo>
                  <a:pt x="421" y="397"/>
                </a:lnTo>
                <a:cubicBezTo>
                  <a:pt x="374" y="443"/>
                  <a:pt x="313" y="469"/>
                  <a:pt x="247" y="4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6"/>
          <p:cNvSpPr>
            <a:spLocks noChangeArrowheads="1"/>
          </p:cNvSpPr>
          <p:nvPr/>
        </p:nvSpPr>
        <p:spPr bwMode="auto">
          <a:xfrm>
            <a:off x="12341393" y="9896741"/>
            <a:ext cx="56506" cy="299481"/>
          </a:xfrm>
          <a:custGeom>
            <a:avLst/>
            <a:gdLst>
              <a:gd name="T0" fmla="*/ 21 w 43"/>
              <a:gd name="T1" fmla="*/ 232 h 233"/>
              <a:gd name="T2" fmla="*/ 21 w 43"/>
              <a:gd name="T3" fmla="*/ 232 h 233"/>
              <a:gd name="T4" fmla="*/ 21 w 43"/>
              <a:gd name="T5" fmla="*/ 232 h 233"/>
              <a:gd name="T6" fmla="*/ 0 w 43"/>
              <a:gd name="T7" fmla="*/ 211 h 233"/>
              <a:gd name="T8" fmla="*/ 0 w 43"/>
              <a:gd name="T9" fmla="*/ 21 h 233"/>
              <a:gd name="T10" fmla="*/ 0 w 43"/>
              <a:gd name="T11" fmla="*/ 21 h 233"/>
              <a:gd name="T12" fmla="*/ 21 w 43"/>
              <a:gd name="T13" fmla="*/ 0 h 233"/>
              <a:gd name="T14" fmla="*/ 21 w 43"/>
              <a:gd name="T15" fmla="*/ 0 h 233"/>
              <a:gd name="T16" fmla="*/ 21 w 43"/>
              <a:gd name="T17" fmla="*/ 0 h 233"/>
              <a:gd name="T18" fmla="*/ 42 w 43"/>
              <a:gd name="T19" fmla="*/ 21 h 233"/>
              <a:gd name="T20" fmla="*/ 42 w 43"/>
              <a:gd name="T21" fmla="*/ 211 h 233"/>
              <a:gd name="T22" fmla="*/ 42 w 43"/>
              <a:gd name="T23" fmla="*/ 211 h 233"/>
              <a:gd name="T24" fmla="*/ 21 w 43"/>
              <a:gd name="T25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233">
                <a:moveTo>
                  <a:pt x="21" y="232"/>
                </a:moveTo>
                <a:lnTo>
                  <a:pt x="21" y="232"/>
                </a:lnTo>
                <a:lnTo>
                  <a:pt x="21" y="232"/>
                </a:lnTo>
                <a:cubicBezTo>
                  <a:pt x="10" y="232"/>
                  <a:pt x="0" y="223"/>
                  <a:pt x="0" y="211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3" y="0"/>
                  <a:pt x="42" y="10"/>
                  <a:pt x="42" y="21"/>
                </a:cubicBezTo>
                <a:lnTo>
                  <a:pt x="42" y="211"/>
                </a:lnTo>
                <a:lnTo>
                  <a:pt x="42" y="211"/>
                </a:lnTo>
                <a:cubicBezTo>
                  <a:pt x="42" y="223"/>
                  <a:pt x="33" y="232"/>
                  <a:pt x="21" y="2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7"/>
          <p:cNvSpPr>
            <a:spLocks noChangeArrowheads="1"/>
          </p:cNvSpPr>
          <p:nvPr/>
        </p:nvSpPr>
        <p:spPr bwMode="auto">
          <a:xfrm>
            <a:off x="10753570" y="9992798"/>
            <a:ext cx="90410" cy="440747"/>
          </a:xfrm>
          <a:custGeom>
            <a:avLst/>
            <a:gdLst>
              <a:gd name="T0" fmla="*/ 56 w 71"/>
              <a:gd name="T1" fmla="*/ 69 h 345"/>
              <a:gd name="T2" fmla="*/ 56 w 71"/>
              <a:gd name="T3" fmla="*/ 22 h 345"/>
              <a:gd name="T4" fmla="*/ 56 w 71"/>
              <a:gd name="T5" fmla="*/ 22 h 345"/>
              <a:gd name="T6" fmla="*/ 35 w 71"/>
              <a:gd name="T7" fmla="*/ 0 h 345"/>
              <a:gd name="T8" fmla="*/ 35 w 71"/>
              <a:gd name="T9" fmla="*/ 0 h 345"/>
              <a:gd name="T10" fmla="*/ 35 w 71"/>
              <a:gd name="T11" fmla="*/ 0 h 345"/>
              <a:gd name="T12" fmla="*/ 14 w 71"/>
              <a:gd name="T13" fmla="*/ 22 h 345"/>
              <a:gd name="T14" fmla="*/ 14 w 71"/>
              <a:gd name="T15" fmla="*/ 69 h 345"/>
              <a:gd name="T16" fmla="*/ 14 w 71"/>
              <a:gd name="T17" fmla="*/ 69 h 345"/>
              <a:gd name="T18" fmla="*/ 0 w 71"/>
              <a:gd name="T19" fmla="*/ 97 h 345"/>
              <a:gd name="T20" fmla="*/ 0 w 71"/>
              <a:gd name="T21" fmla="*/ 97 h 345"/>
              <a:gd name="T22" fmla="*/ 14 w 71"/>
              <a:gd name="T23" fmla="*/ 124 h 345"/>
              <a:gd name="T24" fmla="*/ 12 w 71"/>
              <a:gd name="T25" fmla="*/ 323 h 345"/>
              <a:gd name="T26" fmla="*/ 12 w 71"/>
              <a:gd name="T27" fmla="*/ 323 h 345"/>
              <a:gd name="T28" fmla="*/ 33 w 71"/>
              <a:gd name="T29" fmla="*/ 344 h 345"/>
              <a:gd name="T30" fmla="*/ 33 w 71"/>
              <a:gd name="T31" fmla="*/ 344 h 345"/>
              <a:gd name="T32" fmla="*/ 33 w 71"/>
              <a:gd name="T33" fmla="*/ 344 h 345"/>
              <a:gd name="T34" fmla="*/ 54 w 71"/>
              <a:gd name="T35" fmla="*/ 323 h 345"/>
              <a:gd name="T36" fmla="*/ 55 w 71"/>
              <a:gd name="T37" fmla="*/ 125 h 345"/>
              <a:gd name="T38" fmla="*/ 55 w 71"/>
              <a:gd name="T39" fmla="*/ 125 h 345"/>
              <a:gd name="T40" fmla="*/ 70 w 71"/>
              <a:gd name="T41" fmla="*/ 97 h 345"/>
              <a:gd name="T42" fmla="*/ 70 w 71"/>
              <a:gd name="T43" fmla="*/ 97 h 345"/>
              <a:gd name="T44" fmla="*/ 56 w 71"/>
              <a:gd name="T45" fmla="*/ 6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" h="345">
                <a:moveTo>
                  <a:pt x="56" y="69"/>
                </a:moveTo>
                <a:lnTo>
                  <a:pt x="56" y="22"/>
                </a:lnTo>
                <a:lnTo>
                  <a:pt x="56" y="22"/>
                </a:lnTo>
                <a:cubicBezTo>
                  <a:pt x="56" y="10"/>
                  <a:pt x="47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23" y="0"/>
                  <a:pt x="14" y="10"/>
                  <a:pt x="14" y="22"/>
                </a:cubicBezTo>
                <a:lnTo>
                  <a:pt x="14" y="69"/>
                </a:lnTo>
                <a:lnTo>
                  <a:pt x="14" y="69"/>
                </a:lnTo>
                <a:cubicBezTo>
                  <a:pt x="6" y="75"/>
                  <a:pt x="0" y="85"/>
                  <a:pt x="0" y="97"/>
                </a:cubicBezTo>
                <a:lnTo>
                  <a:pt x="0" y="97"/>
                </a:lnTo>
                <a:cubicBezTo>
                  <a:pt x="0" y="108"/>
                  <a:pt x="5" y="118"/>
                  <a:pt x="14" y="124"/>
                </a:cubicBezTo>
                <a:lnTo>
                  <a:pt x="12" y="323"/>
                </a:lnTo>
                <a:lnTo>
                  <a:pt x="12" y="323"/>
                </a:lnTo>
                <a:cubicBezTo>
                  <a:pt x="12" y="335"/>
                  <a:pt x="21" y="344"/>
                  <a:pt x="33" y="344"/>
                </a:cubicBezTo>
                <a:lnTo>
                  <a:pt x="33" y="344"/>
                </a:lnTo>
                <a:lnTo>
                  <a:pt x="33" y="344"/>
                </a:lnTo>
                <a:cubicBezTo>
                  <a:pt x="45" y="344"/>
                  <a:pt x="54" y="335"/>
                  <a:pt x="54" y="323"/>
                </a:cubicBezTo>
                <a:lnTo>
                  <a:pt x="55" y="125"/>
                </a:lnTo>
                <a:lnTo>
                  <a:pt x="55" y="125"/>
                </a:lnTo>
                <a:cubicBezTo>
                  <a:pt x="64" y="119"/>
                  <a:pt x="70" y="108"/>
                  <a:pt x="70" y="97"/>
                </a:cubicBezTo>
                <a:lnTo>
                  <a:pt x="70" y="97"/>
                </a:lnTo>
                <a:cubicBezTo>
                  <a:pt x="70" y="85"/>
                  <a:pt x="64" y="75"/>
                  <a:pt x="56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8"/>
          <p:cNvSpPr>
            <a:spLocks noChangeArrowheads="1"/>
          </p:cNvSpPr>
          <p:nvPr/>
        </p:nvSpPr>
        <p:spPr bwMode="auto">
          <a:xfrm>
            <a:off x="10561450" y="9992798"/>
            <a:ext cx="90410" cy="440747"/>
          </a:xfrm>
          <a:custGeom>
            <a:avLst/>
            <a:gdLst>
              <a:gd name="T0" fmla="*/ 56 w 71"/>
              <a:gd name="T1" fmla="*/ 221 h 345"/>
              <a:gd name="T2" fmla="*/ 57 w 71"/>
              <a:gd name="T3" fmla="*/ 22 h 345"/>
              <a:gd name="T4" fmla="*/ 57 w 71"/>
              <a:gd name="T5" fmla="*/ 22 h 345"/>
              <a:gd name="T6" fmla="*/ 36 w 71"/>
              <a:gd name="T7" fmla="*/ 0 h 345"/>
              <a:gd name="T8" fmla="*/ 36 w 71"/>
              <a:gd name="T9" fmla="*/ 0 h 345"/>
              <a:gd name="T10" fmla="*/ 36 w 71"/>
              <a:gd name="T11" fmla="*/ 0 h 345"/>
              <a:gd name="T12" fmla="*/ 15 w 71"/>
              <a:gd name="T13" fmla="*/ 22 h 345"/>
              <a:gd name="T14" fmla="*/ 14 w 71"/>
              <a:gd name="T15" fmla="*/ 222 h 345"/>
              <a:gd name="T16" fmla="*/ 14 w 71"/>
              <a:gd name="T17" fmla="*/ 222 h 345"/>
              <a:gd name="T18" fmla="*/ 0 w 71"/>
              <a:gd name="T19" fmla="*/ 249 h 345"/>
              <a:gd name="T20" fmla="*/ 0 w 71"/>
              <a:gd name="T21" fmla="*/ 249 h 345"/>
              <a:gd name="T22" fmla="*/ 14 w 71"/>
              <a:gd name="T23" fmla="*/ 277 h 345"/>
              <a:gd name="T24" fmla="*/ 13 w 71"/>
              <a:gd name="T25" fmla="*/ 323 h 345"/>
              <a:gd name="T26" fmla="*/ 13 w 71"/>
              <a:gd name="T27" fmla="*/ 323 h 345"/>
              <a:gd name="T28" fmla="*/ 34 w 71"/>
              <a:gd name="T29" fmla="*/ 344 h 345"/>
              <a:gd name="T30" fmla="*/ 34 w 71"/>
              <a:gd name="T31" fmla="*/ 344 h 345"/>
              <a:gd name="T32" fmla="*/ 34 w 71"/>
              <a:gd name="T33" fmla="*/ 344 h 345"/>
              <a:gd name="T34" fmla="*/ 55 w 71"/>
              <a:gd name="T35" fmla="*/ 323 h 345"/>
              <a:gd name="T36" fmla="*/ 56 w 71"/>
              <a:gd name="T37" fmla="*/ 277 h 345"/>
              <a:gd name="T38" fmla="*/ 56 w 71"/>
              <a:gd name="T39" fmla="*/ 277 h 345"/>
              <a:gd name="T40" fmla="*/ 70 w 71"/>
              <a:gd name="T41" fmla="*/ 249 h 345"/>
              <a:gd name="T42" fmla="*/ 70 w 71"/>
              <a:gd name="T43" fmla="*/ 249 h 345"/>
              <a:gd name="T44" fmla="*/ 56 w 71"/>
              <a:gd name="T45" fmla="*/ 221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" h="345">
                <a:moveTo>
                  <a:pt x="56" y="221"/>
                </a:moveTo>
                <a:lnTo>
                  <a:pt x="57" y="22"/>
                </a:lnTo>
                <a:lnTo>
                  <a:pt x="57" y="22"/>
                </a:lnTo>
                <a:cubicBezTo>
                  <a:pt x="57" y="10"/>
                  <a:pt x="47" y="0"/>
                  <a:pt x="36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24" y="0"/>
                  <a:pt x="15" y="10"/>
                  <a:pt x="15" y="22"/>
                </a:cubicBezTo>
                <a:lnTo>
                  <a:pt x="14" y="222"/>
                </a:lnTo>
                <a:lnTo>
                  <a:pt x="14" y="222"/>
                </a:lnTo>
                <a:cubicBezTo>
                  <a:pt x="5" y="228"/>
                  <a:pt x="0" y="238"/>
                  <a:pt x="0" y="249"/>
                </a:cubicBezTo>
                <a:lnTo>
                  <a:pt x="0" y="249"/>
                </a:lnTo>
                <a:cubicBezTo>
                  <a:pt x="0" y="260"/>
                  <a:pt x="5" y="270"/>
                  <a:pt x="14" y="277"/>
                </a:cubicBezTo>
                <a:lnTo>
                  <a:pt x="13" y="323"/>
                </a:lnTo>
                <a:lnTo>
                  <a:pt x="13" y="323"/>
                </a:lnTo>
                <a:cubicBezTo>
                  <a:pt x="13" y="335"/>
                  <a:pt x="23" y="344"/>
                  <a:pt x="34" y="344"/>
                </a:cubicBezTo>
                <a:lnTo>
                  <a:pt x="34" y="344"/>
                </a:lnTo>
                <a:lnTo>
                  <a:pt x="34" y="344"/>
                </a:lnTo>
                <a:cubicBezTo>
                  <a:pt x="46" y="344"/>
                  <a:pt x="55" y="335"/>
                  <a:pt x="55" y="323"/>
                </a:cubicBezTo>
                <a:lnTo>
                  <a:pt x="56" y="277"/>
                </a:lnTo>
                <a:lnTo>
                  <a:pt x="56" y="277"/>
                </a:lnTo>
                <a:cubicBezTo>
                  <a:pt x="64" y="270"/>
                  <a:pt x="70" y="261"/>
                  <a:pt x="70" y="249"/>
                </a:cubicBezTo>
                <a:lnTo>
                  <a:pt x="70" y="249"/>
                </a:lnTo>
                <a:cubicBezTo>
                  <a:pt x="70" y="238"/>
                  <a:pt x="64" y="227"/>
                  <a:pt x="56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59"/>
          <p:cNvSpPr>
            <a:spLocks noChangeArrowheads="1"/>
          </p:cNvSpPr>
          <p:nvPr/>
        </p:nvSpPr>
        <p:spPr bwMode="auto">
          <a:xfrm>
            <a:off x="10951343" y="9992798"/>
            <a:ext cx="90410" cy="440747"/>
          </a:xfrm>
          <a:custGeom>
            <a:avLst/>
            <a:gdLst>
              <a:gd name="T0" fmla="*/ 70 w 71"/>
              <a:gd name="T1" fmla="*/ 248 h 344"/>
              <a:gd name="T2" fmla="*/ 70 w 71"/>
              <a:gd name="T3" fmla="*/ 248 h 344"/>
              <a:gd name="T4" fmla="*/ 56 w 71"/>
              <a:gd name="T5" fmla="*/ 220 h 344"/>
              <a:gd name="T6" fmla="*/ 56 w 71"/>
              <a:gd name="T7" fmla="*/ 21 h 344"/>
              <a:gd name="T8" fmla="*/ 56 w 71"/>
              <a:gd name="T9" fmla="*/ 21 h 344"/>
              <a:gd name="T10" fmla="*/ 35 w 71"/>
              <a:gd name="T11" fmla="*/ 0 h 344"/>
              <a:gd name="T12" fmla="*/ 35 w 71"/>
              <a:gd name="T13" fmla="*/ 0 h 344"/>
              <a:gd name="T14" fmla="*/ 35 w 71"/>
              <a:gd name="T15" fmla="*/ 0 h 344"/>
              <a:gd name="T16" fmla="*/ 14 w 71"/>
              <a:gd name="T17" fmla="*/ 21 h 344"/>
              <a:gd name="T18" fmla="*/ 14 w 71"/>
              <a:gd name="T19" fmla="*/ 221 h 344"/>
              <a:gd name="T20" fmla="*/ 14 w 71"/>
              <a:gd name="T21" fmla="*/ 221 h 344"/>
              <a:gd name="T22" fmla="*/ 0 w 71"/>
              <a:gd name="T23" fmla="*/ 248 h 344"/>
              <a:gd name="T24" fmla="*/ 0 w 71"/>
              <a:gd name="T25" fmla="*/ 248 h 344"/>
              <a:gd name="T26" fmla="*/ 13 w 71"/>
              <a:gd name="T27" fmla="*/ 276 h 344"/>
              <a:gd name="T28" fmla="*/ 13 w 71"/>
              <a:gd name="T29" fmla="*/ 323 h 344"/>
              <a:gd name="T30" fmla="*/ 13 w 71"/>
              <a:gd name="T31" fmla="*/ 323 h 344"/>
              <a:gd name="T32" fmla="*/ 34 w 71"/>
              <a:gd name="T33" fmla="*/ 343 h 344"/>
              <a:gd name="T34" fmla="*/ 34 w 71"/>
              <a:gd name="T35" fmla="*/ 343 h 344"/>
              <a:gd name="T36" fmla="*/ 34 w 71"/>
              <a:gd name="T37" fmla="*/ 343 h 344"/>
              <a:gd name="T38" fmla="*/ 55 w 71"/>
              <a:gd name="T39" fmla="*/ 323 h 344"/>
              <a:gd name="T40" fmla="*/ 55 w 71"/>
              <a:gd name="T41" fmla="*/ 276 h 344"/>
              <a:gd name="T42" fmla="*/ 55 w 71"/>
              <a:gd name="T43" fmla="*/ 276 h 344"/>
              <a:gd name="T44" fmla="*/ 70 w 71"/>
              <a:gd name="T45" fmla="*/ 24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" h="344">
                <a:moveTo>
                  <a:pt x="70" y="248"/>
                </a:moveTo>
                <a:lnTo>
                  <a:pt x="70" y="248"/>
                </a:lnTo>
                <a:cubicBezTo>
                  <a:pt x="70" y="237"/>
                  <a:pt x="64" y="226"/>
                  <a:pt x="56" y="220"/>
                </a:cubicBezTo>
                <a:lnTo>
                  <a:pt x="56" y="21"/>
                </a:lnTo>
                <a:lnTo>
                  <a:pt x="56" y="21"/>
                </a:lnTo>
                <a:cubicBezTo>
                  <a:pt x="56" y="10"/>
                  <a:pt x="47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24" y="0"/>
                  <a:pt x="15" y="10"/>
                  <a:pt x="14" y="21"/>
                </a:cubicBezTo>
                <a:lnTo>
                  <a:pt x="14" y="221"/>
                </a:lnTo>
                <a:lnTo>
                  <a:pt x="14" y="221"/>
                </a:lnTo>
                <a:cubicBezTo>
                  <a:pt x="5" y="227"/>
                  <a:pt x="0" y="237"/>
                  <a:pt x="0" y="248"/>
                </a:cubicBezTo>
                <a:lnTo>
                  <a:pt x="0" y="248"/>
                </a:lnTo>
                <a:cubicBezTo>
                  <a:pt x="0" y="259"/>
                  <a:pt x="5" y="269"/>
                  <a:pt x="13" y="276"/>
                </a:cubicBezTo>
                <a:lnTo>
                  <a:pt x="13" y="323"/>
                </a:lnTo>
                <a:lnTo>
                  <a:pt x="13" y="323"/>
                </a:lnTo>
                <a:cubicBezTo>
                  <a:pt x="13" y="334"/>
                  <a:pt x="22" y="343"/>
                  <a:pt x="34" y="343"/>
                </a:cubicBezTo>
                <a:lnTo>
                  <a:pt x="34" y="343"/>
                </a:lnTo>
                <a:lnTo>
                  <a:pt x="34" y="343"/>
                </a:lnTo>
                <a:cubicBezTo>
                  <a:pt x="45" y="343"/>
                  <a:pt x="55" y="334"/>
                  <a:pt x="55" y="323"/>
                </a:cubicBezTo>
                <a:lnTo>
                  <a:pt x="55" y="276"/>
                </a:lnTo>
                <a:lnTo>
                  <a:pt x="55" y="276"/>
                </a:lnTo>
                <a:cubicBezTo>
                  <a:pt x="63" y="269"/>
                  <a:pt x="70" y="260"/>
                  <a:pt x="70" y="2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60"/>
          <p:cNvSpPr>
            <a:spLocks noChangeArrowheads="1"/>
          </p:cNvSpPr>
          <p:nvPr/>
        </p:nvSpPr>
        <p:spPr bwMode="auto">
          <a:xfrm>
            <a:off x="12143620" y="6568529"/>
            <a:ext cx="678073" cy="830643"/>
          </a:xfrm>
          <a:custGeom>
            <a:avLst/>
            <a:gdLst>
              <a:gd name="T0" fmla="*/ 431 w 531"/>
              <a:gd name="T1" fmla="*/ 344 h 648"/>
              <a:gd name="T2" fmla="*/ 426 w 531"/>
              <a:gd name="T3" fmla="*/ 498 h 648"/>
              <a:gd name="T4" fmla="*/ 426 w 531"/>
              <a:gd name="T5" fmla="*/ 498 h 648"/>
              <a:gd name="T6" fmla="*/ 428 w 531"/>
              <a:gd name="T7" fmla="*/ 533 h 648"/>
              <a:gd name="T8" fmla="*/ 426 w 531"/>
              <a:gd name="T9" fmla="*/ 563 h 648"/>
              <a:gd name="T10" fmla="*/ 378 w 531"/>
              <a:gd name="T11" fmla="*/ 592 h 648"/>
              <a:gd name="T12" fmla="*/ 263 w 531"/>
              <a:gd name="T13" fmla="*/ 605 h 648"/>
              <a:gd name="T14" fmla="*/ 152 w 531"/>
              <a:gd name="T15" fmla="*/ 589 h 648"/>
              <a:gd name="T16" fmla="*/ 107 w 531"/>
              <a:gd name="T17" fmla="*/ 557 h 648"/>
              <a:gd name="T18" fmla="*/ 105 w 531"/>
              <a:gd name="T19" fmla="*/ 535 h 648"/>
              <a:gd name="T20" fmla="*/ 108 w 531"/>
              <a:gd name="T21" fmla="*/ 493 h 648"/>
              <a:gd name="T22" fmla="*/ 100 w 531"/>
              <a:gd name="T23" fmla="*/ 347 h 648"/>
              <a:gd name="T24" fmla="*/ 474 w 531"/>
              <a:gd name="T25" fmla="*/ 216 h 648"/>
              <a:gd name="T26" fmla="*/ 431 w 531"/>
              <a:gd name="T27" fmla="*/ 344 h 648"/>
              <a:gd name="T28" fmla="*/ 180 w 531"/>
              <a:gd name="T29" fmla="*/ 126 h 648"/>
              <a:gd name="T30" fmla="*/ 265 w 531"/>
              <a:gd name="T31" fmla="*/ 42 h 648"/>
              <a:gd name="T32" fmla="*/ 351 w 531"/>
              <a:gd name="T33" fmla="*/ 173 h 648"/>
              <a:gd name="T34" fmla="*/ 180 w 531"/>
              <a:gd name="T35" fmla="*/ 126 h 648"/>
              <a:gd name="T36" fmla="*/ 525 w 531"/>
              <a:gd name="T37" fmla="*/ 190 h 648"/>
              <a:gd name="T38" fmla="*/ 393 w 531"/>
              <a:gd name="T39" fmla="*/ 173 h 648"/>
              <a:gd name="T40" fmla="*/ 392 w 531"/>
              <a:gd name="T41" fmla="*/ 126 h 648"/>
              <a:gd name="T42" fmla="*/ 265 w 531"/>
              <a:gd name="T43" fmla="*/ 0 h 648"/>
              <a:gd name="T44" fmla="*/ 138 w 531"/>
              <a:gd name="T45" fmla="*/ 173 h 648"/>
              <a:gd name="T46" fmla="*/ 32 w 531"/>
              <a:gd name="T47" fmla="*/ 173 h 648"/>
              <a:gd name="T48" fmla="*/ 5 w 531"/>
              <a:gd name="T49" fmla="*/ 190 h 648"/>
              <a:gd name="T50" fmla="*/ 9 w 531"/>
              <a:gd name="T51" fmla="*/ 221 h 648"/>
              <a:gd name="T52" fmla="*/ 59 w 531"/>
              <a:gd name="T53" fmla="*/ 354 h 648"/>
              <a:gd name="T54" fmla="*/ 66 w 531"/>
              <a:gd name="T55" fmla="*/ 492 h 648"/>
              <a:gd name="T56" fmla="*/ 64 w 531"/>
              <a:gd name="T57" fmla="*/ 532 h 648"/>
              <a:gd name="T58" fmla="*/ 65 w 531"/>
              <a:gd name="T59" fmla="*/ 565 h 648"/>
              <a:gd name="T60" fmla="*/ 139 w 531"/>
              <a:gd name="T61" fmla="*/ 628 h 648"/>
              <a:gd name="T62" fmla="*/ 263 w 531"/>
              <a:gd name="T63" fmla="*/ 647 h 648"/>
              <a:gd name="T64" fmla="*/ 273 w 531"/>
              <a:gd name="T65" fmla="*/ 647 h 648"/>
              <a:gd name="T66" fmla="*/ 390 w 531"/>
              <a:gd name="T67" fmla="*/ 633 h 648"/>
              <a:gd name="T68" fmla="*/ 467 w 531"/>
              <a:gd name="T69" fmla="*/ 573 h 648"/>
              <a:gd name="T70" fmla="*/ 471 w 531"/>
              <a:gd name="T71" fmla="*/ 529 h 648"/>
              <a:gd name="T72" fmla="*/ 467 w 531"/>
              <a:gd name="T73" fmla="*/ 488 h 648"/>
              <a:gd name="T74" fmla="*/ 467 w 531"/>
              <a:gd name="T75" fmla="*/ 480 h 648"/>
              <a:gd name="T76" fmla="*/ 473 w 531"/>
              <a:gd name="T77" fmla="*/ 350 h 648"/>
              <a:gd name="T78" fmla="*/ 521 w 531"/>
              <a:gd name="T79" fmla="*/ 221 h 648"/>
              <a:gd name="T80" fmla="*/ 525 w 531"/>
              <a:gd name="T81" fmla="*/ 19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1" h="648">
                <a:moveTo>
                  <a:pt x="431" y="344"/>
                </a:moveTo>
                <a:lnTo>
                  <a:pt x="431" y="344"/>
                </a:lnTo>
                <a:cubicBezTo>
                  <a:pt x="423" y="399"/>
                  <a:pt x="424" y="453"/>
                  <a:pt x="425" y="489"/>
                </a:cubicBezTo>
                <a:lnTo>
                  <a:pt x="426" y="498"/>
                </a:lnTo>
                <a:lnTo>
                  <a:pt x="426" y="498"/>
                </a:lnTo>
                <a:lnTo>
                  <a:pt x="426" y="498"/>
                </a:lnTo>
                <a:cubicBezTo>
                  <a:pt x="427" y="514"/>
                  <a:pt x="428" y="526"/>
                  <a:pt x="428" y="533"/>
                </a:cubicBezTo>
                <a:lnTo>
                  <a:pt x="428" y="533"/>
                </a:lnTo>
                <a:cubicBezTo>
                  <a:pt x="430" y="544"/>
                  <a:pt x="428" y="554"/>
                  <a:pt x="426" y="563"/>
                </a:cubicBezTo>
                <a:lnTo>
                  <a:pt x="426" y="563"/>
                </a:lnTo>
                <a:cubicBezTo>
                  <a:pt x="425" y="572"/>
                  <a:pt x="411" y="583"/>
                  <a:pt x="378" y="592"/>
                </a:cubicBezTo>
                <a:lnTo>
                  <a:pt x="378" y="592"/>
                </a:lnTo>
                <a:cubicBezTo>
                  <a:pt x="347" y="602"/>
                  <a:pt x="306" y="606"/>
                  <a:pt x="263" y="605"/>
                </a:cubicBezTo>
                <a:lnTo>
                  <a:pt x="263" y="605"/>
                </a:lnTo>
                <a:cubicBezTo>
                  <a:pt x="221" y="604"/>
                  <a:pt x="181" y="598"/>
                  <a:pt x="152" y="589"/>
                </a:cubicBezTo>
                <a:lnTo>
                  <a:pt x="152" y="589"/>
                </a:lnTo>
                <a:cubicBezTo>
                  <a:pt x="113" y="576"/>
                  <a:pt x="107" y="562"/>
                  <a:pt x="107" y="557"/>
                </a:cubicBezTo>
                <a:lnTo>
                  <a:pt x="107" y="557"/>
                </a:lnTo>
                <a:cubicBezTo>
                  <a:pt x="105" y="551"/>
                  <a:pt x="105" y="543"/>
                  <a:pt x="105" y="535"/>
                </a:cubicBezTo>
                <a:lnTo>
                  <a:pt x="105" y="535"/>
                </a:lnTo>
                <a:cubicBezTo>
                  <a:pt x="106" y="524"/>
                  <a:pt x="107" y="508"/>
                  <a:pt x="108" y="493"/>
                </a:cubicBezTo>
                <a:lnTo>
                  <a:pt x="108" y="493"/>
                </a:lnTo>
                <a:cubicBezTo>
                  <a:pt x="109" y="457"/>
                  <a:pt x="109" y="403"/>
                  <a:pt x="100" y="347"/>
                </a:cubicBezTo>
                <a:lnTo>
                  <a:pt x="100" y="347"/>
                </a:lnTo>
                <a:cubicBezTo>
                  <a:pt x="92" y="294"/>
                  <a:pt x="77" y="250"/>
                  <a:pt x="55" y="216"/>
                </a:cubicBezTo>
                <a:lnTo>
                  <a:pt x="474" y="216"/>
                </a:lnTo>
                <a:lnTo>
                  <a:pt x="474" y="216"/>
                </a:lnTo>
                <a:cubicBezTo>
                  <a:pt x="454" y="248"/>
                  <a:pt x="439" y="291"/>
                  <a:pt x="431" y="344"/>
                </a:cubicBezTo>
                <a:close/>
                <a:moveTo>
                  <a:pt x="180" y="126"/>
                </a:moveTo>
                <a:lnTo>
                  <a:pt x="180" y="126"/>
                </a:lnTo>
                <a:cubicBezTo>
                  <a:pt x="180" y="79"/>
                  <a:pt x="218" y="42"/>
                  <a:pt x="265" y="42"/>
                </a:cubicBezTo>
                <a:lnTo>
                  <a:pt x="265" y="42"/>
                </a:lnTo>
                <a:cubicBezTo>
                  <a:pt x="312" y="42"/>
                  <a:pt x="351" y="79"/>
                  <a:pt x="351" y="126"/>
                </a:cubicBezTo>
                <a:lnTo>
                  <a:pt x="351" y="173"/>
                </a:lnTo>
                <a:lnTo>
                  <a:pt x="180" y="173"/>
                </a:lnTo>
                <a:lnTo>
                  <a:pt x="180" y="126"/>
                </a:lnTo>
                <a:close/>
                <a:moveTo>
                  <a:pt x="525" y="190"/>
                </a:moveTo>
                <a:lnTo>
                  <a:pt x="525" y="190"/>
                </a:lnTo>
                <a:cubicBezTo>
                  <a:pt x="521" y="180"/>
                  <a:pt x="511" y="173"/>
                  <a:pt x="499" y="173"/>
                </a:cubicBezTo>
                <a:lnTo>
                  <a:pt x="393" y="173"/>
                </a:lnTo>
                <a:lnTo>
                  <a:pt x="392" y="126"/>
                </a:lnTo>
                <a:lnTo>
                  <a:pt x="392" y="126"/>
                </a:lnTo>
                <a:cubicBezTo>
                  <a:pt x="392" y="56"/>
                  <a:pt x="335" y="0"/>
                  <a:pt x="265" y="0"/>
                </a:cubicBezTo>
                <a:lnTo>
                  <a:pt x="265" y="0"/>
                </a:lnTo>
                <a:cubicBezTo>
                  <a:pt x="195" y="0"/>
                  <a:pt x="138" y="56"/>
                  <a:pt x="138" y="126"/>
                </a:cubicBezTo>
                <a:lnTo>
                  <a:pt x="138" y="173"/>
                </a:lnTo>
                <a:lnTo>
                  <a:pt x="32" y="173"/>
                </a:lnTo>
                <a:lnTo>
                  <a:pt x="32" y="173"/>
                </a:lnTo>
                <a:lnTo>
                  <a:pt x="32" y="173"/>
                </a:lnTo>
                <a:cubicBezTo>
                  <a:pt x="20" y="173"/>
                  <a:pt x="10" y="180"/>
                  <a:pt x="5" y="190"/>
                </a:cubicBezTo>
                <a:lnTo>
                  <a:pt x="5" y="190"/>
                </a:lnTo>
                <a:cubicBezTo>
                  <a:pt x="0" y="200"/>
                  <a:pt x="2" y="212"/>
                  <a:pt x="9" y="221"/>
                </a:cubicBezTo>
                <a:lnTo>
                  <a:pt x="9" y="221"/>
                </a:lnTo>
                <a:cubicBezTo>
                  <a:pt x="34" y="251"/>
                  <a:pt x="50" y="296"/>
                  <a:pt x="59" y="354"/>
                </a:cubicBezTo>
                <a:lnTo>
                  <a:pt x="59" y="354"/>
                </a:lnTo>
                <a:cubicBezTo>
                  <a:pt x="67" y="406"/>
                  <a:pt x="68" y="457"/>
                  <a:pt x="66" y="492"/>
                </a:cubicBezTo>
                <a:lnTo>
                  <a:pt x="66" y="492"/>
                </a:lnTo>
                <a:cubicBezTo>
                  <a:pt x="65" y="506"/>
                  <a:pt x="64" y="521"/>
                  <a:pt x="64" y="532"/>
                </a:cubicBezTo>
                <a:lnTo>
                  <a:pt x="64" y="532"/>
                </a:lnTo>
                <a:cubicBezTo>
                  <a:pt x="63" y="544"/>
                  <a:pt x="63" y="555"/>
                  <a:pt x="65" y="565"/>
                </a:cubicBezTo>
                <a:lnTo>
                  <a:pt x="65" y="565"/>
                </a:lnTo>
                <a:cubicBezTo>
                  <a:pt x="71" y="593"/>
                  <a:pt x="95" y="614"/>
                  <a:pt x="139" y="628"/>
                </a:cubicBezTo>
                <a:lnTo>
                  <a:pt x="139" y="628"/>
                </a:lnTo>
                <a:cubicBezTo>
                  <a:pt x="172" y="639"/>
                  <a:pt x="216" y="646"/>
                  <a:pt x="263" y="647"/>
                </a:cubicBezTo>
                <a:lnTo>
                  <a:pt x="263" y="647"/>
                </a:lnTo>
                <a:cubicBezTo>
                  <a:pt x="266" y="647"/>
                  <a:pt x="270" y="647"/>
                  <a:pt x="273" y="647"/>
                </a:cubicBezTo>
                <a:lnTo>
                  <a:pt x="273" y="647"/>
                </a:lnTo>
                <a:cubicBezTo>
                  <a:pt x="316" y="647"/>
                  <a:pt x="357" y="642"/>
                  <a:pt x="390" y="633"/>
                </a:cubicBezTo>
                <a:lnTo>
                  <a:pt x="390" y="633"/>
                </a:lnTo>
                <a:cubicBezTo>
                  <a:pt x="435" y="620"/>
                  <a:pt x="461" y="600"/>
                  <a:pt x="467" y="573"/>
                </a:cubicBezTo>
                <a:lnTo>
                  <a:pt x="467" y="573"/>
                </a:lnTo>
                <a:cubicBezTo>
                  <a:pt x="471" y="559"/>
                  <a:pt x="472" y="545"/>
                  <a:pt x="471" y="529"/>
                </a:cubicBezTo>
                <a:lnTo>
                  <a:pt x="471" y="529"/>
                </a:lnTo>
                <a:cubicBezTo>
                  <a:pt x="470" y="522"/>
                  <a:pt x="469" y="507"/>
                  <a:pt x="467" y="488"/>
                </a:cubicBezTo>
                <a:lnTo>
                  <a:pt x="467" y="481"/>
                </a:lnTo>
                <a:lnTo>
                  <a:pt x="467" y="480"/>
                </a:lnTo>
                <a:lnTo>
                  <a:pt x="467" y="480"/>
                </a:lnTo>
                <a:cubicBezTo>
                  <a:pt x="466" y="446"/>
                  <a:pt x="466" y="398"/>
                  <a:pt x="473" y="350"/>
                </a:cubicBezTo>
                <a:lnTo>
                  <a:pt x="473" y="350"/>
                </a:lnTo>
                <a:cubicBezTo>
                  <a:pt x="482" y="293"/>
                  <a:pt x="498" y="250"/>
                  <a:pt x="521" y="221"/>
                </a:cubicBezTo>
                <a:lnTo>
                  <a:pt x="521" y="221"/>
                </a:lnTo>
                <a:cubicBezTo>
                  <a:pt x="529" y="212"/>
                  <a:pt x="530" y="201"/>
                  <a:pt x="525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CuadroTexto 400"/>
          <p:cNvSpPr txBox="1"/>
          <p:nvPr/>
        </p:nvSpPr>
        <p:spPr>
          <a:xfrm>
            <a:off x="8316611" y="7116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2" name="CuadroTexto 401"/>
          <p:cNvSpPr txBox="1"/>
          <p:nvPr/>
        </p:nvSpPr>
        <p:spPr>
          <a:xfrm>
            <a:off x="2451398" y="22270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4244025" y="6418385"/>
            <a:ext cx="218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4" name="Rectángulo 403"/>
          <p:cNvSpPr/>
          <p:nvPr/>
        </p:nvSpPr>
        <p:spPr>
          <a:xfrm>
            <a:off x="14219263" y="697937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4244024" y="9379397"/>
            <a:ext cx="205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06" name="Rectángulo 405"/>
          <p:cNvSpPr/>
          <p:nvPr/>
        </p:nvSpPr>
        <p:spPr>
          <a:xfrm>
            <a:off x="14219263" y="994038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7135585" y="6428618"/>
            <a:ext cx="1891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8" name="Rectángulo 407"/>
          <p:cNvSpPr/>
          <p:nvPr/>
        </p:nvSpPr>
        <p:spPr>
          <a:xfrm>
            <a:off x="6482838" y="697184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7042025" y="9373433"/>
            <a:ext cx="1986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0" name="Rectángulo 409"/>
          <p:cNvSpPr/>
          <p:nvPr/>
        </p:nvSpPr>
        <p:spPr>
          <a:xfrm>
            <a:off x="6483932" y="991666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"/>
          <p:cNvSpPr>
            <a:spLocks noChangeArrowheads="1"/>
          </p:cNvSpPr>
          <p:nvPr/>
        </p:nvSpPr>
        <p:spPr bwMode="auto">
          <a:xfrm>
            <a:off x="7660540" y="7862914"/>
            <a:ext cx="4113479" cy="4409771"/>
          </a:xfrm>
          <a:custGeom>
            <a:avLst/>
            <a:gdLst>
              <a:gd name="T0" fmla="*/ 188 w 3675"/>
              <a:gd name="T1" fmla="*/ 3939 h 3940"/>
              <a:gd name="T2" fmla="*/ 39 w 3675"/>
              <a:gd name="T3" fmla="*/ 3858 h 3940"/>
              <a:gd name="T4" fmla="*/ 24 w 3675"/>
              <a:gd name="T5" fmla="*/ 3692 h 3940"/>
              <a:gd name="T6" fmla="*/ 122 w 3675"/>
              <a:gd name="T7" fmla="*/ 3440 h 3940"/>
              <a:gd name="T8" fmla="*/ 157 w 3675"/>
              <a:gd name="T9" fmla="*/ 3341 h 3940"/>
              <a:gd name="T10" fmla="*/ 185 w 3675"/>
              <a:gd name="T11" fmla="*/ 3255 h 3940"/>
              <a:gd name="T12" fmla="*/ 190 w 3675"/>
              <a:gd name="T13" fmla="*/ 3243 h 3940"/>
              <a:gd name="T14" fmla="*/ 220 w 3675"/>
              <a:gd name="T15" fmla="*/ 3147 h 3940"/>
              <a:gd name="T16" fmla="*/ 247 w 3675"/>
              <a:gd name="T17" fmla="*/ 3055 h 3940"/>
              <a:gd name="T18" fmla="*/ 252 w 3675"/>
              <a:gd name="T19" fmla="*/ 3036 h 3940"/>
              <a:gd name="T20" fmla="*/ 283 w 3675"/>
              <a:gd name="T21" fmla="*/ 2926 h 3940"/>
              <a:gd name="T22" fmla="*/ 308 w 3675"/>
              <a:gd name="T23" fmla="*/ 2825 h 3940"/>
              <a:gd name="T24" fmla="*/ 308 w 3675"/>
              <a:gd name="T25" fmla="*/ 2824 h 3940"/>
              <a:gd name="T26" fmla="*/ 336 w 3675"/>
              <a:gd name="T27" fmla="*/ 2702 h 3940"/>
              <a:gd name="T28" fmla="*/ 358 w 3675"/>
              <a:gd name="T29" fmla="*/ 2600 h 3940"/>
              <a:gd name="T30" fmla="*/ 362 w 3675"/>
              <a:gd name="T31" fmla="*/ 2580 h 3940"/>
              <a:gd name="T32" fmla="*/ 384 w 3675"/>
              <a:gd name="T33" fmla="*/ 2464 h 3940"/>
              <a:gd name="T34" fmla="*/ 402 w 3675"/>
              <a:gd name="T35" fmla="*/ 2357 h 3940"/>
              <a:gd name="T36" fmla="*/ 404 w 3675"/>
              <a:gd name="T37" fmla="*/ 2341 h 3940"/>
              <a:gd name="T38" fmla="*/ 423 w 3675"/>
              <a:gd name="T39" fmla="*/ 2208 h 3940"/>
              <a:gd name="T40" fmla="*/ 437 w 3675"/>
              <a:gd name="T41" fmla="*/ 2094 h 3940"/>
              <a:gd name="T42" fmla="*/ 438 w 3675"/>
              <a:gd name="T43" fmla="*/ 2077 h 3940"/>
              <a:gd name="T44" fmla="*/ 450 w 3675"/>
              <a:gd name="T45" fmla="*/ 1952 h 3940"/>
              <a:gd name="T46" fmla="*/ 459 w 3675"/>
              <a:gd name="T47" fmla="*/ 1833 h 3940"/>
              <a:gd name="T48" fmla="*/ 460 w 3675"/>
              <a:gd name="T49" fmla="*/ 1809 h 3940"/>
              <a:gd name="T50" fmla="*/ 467 w 3675"/>
              <a:gd name="T51" fmla="*/ 1668 h 3940"/>
              <a:gd name="T52" fmla="*/ 469 w 3675"/>
              <a:gd name="T53" fmla="*/ 1540 h 3940"/>
              <a:gd name="T54" fmla="*/ 289 w 3675"/>
              <a:gd name="T55" fmla="*/ 69 h 3940"/>
              <a:gd name="T56" fmla="*/ 3674 w 3675"/>
              <a:gd name="T57" fmla="*/ 263 h 3940"/>
              <a:gd name="T58" fmla="*/ 3636 w 3675"/>
              <a:gd name="T59" fmla="*/ 332 h 3940"/>
              <a:gd name="T60" fmla="*/ 2199 w 3675"/>
              <a:gd name="T61" fmla="*/ 2324 h 3940"/>
              <a:gd name="T62" fmla="*/ 283 w 3675"/>
              <a:gd name="T63" fmla="*/ 3911 h 3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75" h="3940">
                <a:moveTo>
                  <a:pt x="188" y="3939"/>
                </a:moveTo>
                <a:lnTo>
                  <a:pt x="188" y="3939"/>
                </a:lnTo>
                <a:cubicBezTo>
                  <a:pt x="129" y="3939"/>
                  <a:pt x="72" y="3908"/>
                  <a:pt x="39" y="3858"/>
                </a:cubicBezTo>
                <a:lnTo>
                  <a:pt x="39" y="3858"/>
                </a:lnTo>
                <a:cubicBezTo>
                  <a:pt x="6" y="3809"/>
                  <a:pt x="0" y="3748"/>
                  <a:pt x="24" y="3692"/>
                </a:cubicBezTo>
                <a:lnTo>
                  <a:pt x="24" y="3692"/>
                </a:lnTo>
                <a:cubicBezTo>
                  <a:pt x="58" y="3610"/>
                  <a:pt x="91" y="3525"/>
                  <a:pt x="122" y="3440"/>
                </a:cubicBezTo>
                <a:lnTo>
                  <a:pt x="122" y="3440"/>
                </a:lnTo>
                <a:cubicBezTo>
                  <a:pt x="132" y="3414"/>
                  <a:pt x="141" y="3386"/>
                  <a:pt x="151" y="3358"/>
                </a:cubicBezTo>
                <a:lnTo>
                  <a:pt x="157" y="3341"/>
                </a:lnTo>
                <a:lnTo>
                  <a:pt x="157" y="3341"/>
                </a:lnTo>
                <a:cubicBezTo>
                  <a:pt x="167" y="3311"/>
                  <a:pt x="177" y="3283"/>
                  <a:pt x="185" y="3255"/>
                </a:cubicBezTo>
                <a:lnTo>
                  <a:pt x="190" y="3243"/>
                </a:lnTo>
                <a:lnTo>
                  <a:pt x="190" y="3243"/>
                </a:lnTo>
                <a:cubicBezTo>
                  <a:pt x="199" y="3214"/>
                  <a:pt x="208" y="3185"/>
                  <a:pt x="217" y="3157"/>
                </a:cubicBezTo>
                <a:lnTo>
                  <a:pt x="220" y="3147"/>
                </a:lnTo>
                <a:lnTo>
                  <a:pt x="220" y="3147"/>
                </a:lnTo>
                <a:cubicBezTo>
                  <a:pt x="228" y="3119"/>
                  <a:pt x="237" y="3088"/>
                  <a:pt x="247" y="3055"/>
                </a:cubicBezTo>
                <a:lnTo>
                  <a:pt x="252" y="3036"/>
                </a:lnTo>
                <a:lnTo>
                  <a:pt x="252" y="3036"/>
                </a:lnTo>
                <a:cubicBezTo>
                  <a:pt x="261" y="3005"/>
                  <a:pt x="270" y="2973"/>
                  <a:pt x="278" y="2942"/>
                </a:cubicBezTo>
                <a:lnTo>
                  <a:pt x="283" y="2926"/>
                </a:lnTo>
                <a:lnTo>
                  <a:pt x="283" y="2926"/>
                </a:lnTo>
                <a:cubicBezTo>
                  <a:pt x="293" y="2889"/>
                  <a:pt x="300" y="2857"/>
                  <a:pt x="308" y="2825"/>
                </a:cubicBezTo>
                <a:lnTo>
                  <a:pt x="308" y="2824"/>
                </a:lnTo>
                <a:lnTo>
                  <a:pt x="308" y="2824"/>
                </a:lnTo>
                <a:cubicBezTo>
                  <a:pt x="316" y="2793"/>
                  <a:pt x="324" y="2759"/>
                  <a:pt x="332" y="2721"/>
                </a:cubicBezTo>
                <a:lnTo>
                  <a:pt x="336" y="2702"/>
                </a:lnTo>
                <a:lnTo>
                  <a:pt x="336" y="2702"/>
                </a:lnTo>
                <a:cubicBezTo>
                  <a:pt x="344" y="2669"/>
                  <a:pt x="351" y="2634"/>
                  <a:pt x="358" y="2600"/>
                </a:cubicBezTo>
                <a:lnTo>
                  <a:pt x="362" y="2580"/>
                </a:lnTo>
                <a:lnTo>
                  <a:pt x="362" y="2580"/>
                </a:lnTo>
                <a:cubicBezTo>
                  <a:pt x="370" y="2540"/>
                  <a:pt x="377" y="2505"/>
                  <a:pt x="382" y="2472"/>
                </a:cubicBezTo>
                <a:lnTo>
                  <a:pt x="384" y="2464"/>
                </a:lnTo>
                <a:lnTo>
                  <a:pt x="384" y="2464"/>
                </a:lnTo>
                <a:cubicBezTo>
                  <a:pt x="390" y="2429"/>
                  <a:pt x="396" y="2393"/>
                  <a:pt x="402" y="2357"/>
                </a:cubicBezTo>
                <a:lnTo>
                  <a:pt x="404" y="2341"/>
                </a:lnTo>
                <a:lnTo>
                  <a:pt x="404" y="2341"/>
                </a:lnTo>
                <a:cubicBezTo>
                  <a:pt x="410" y="2306"/>
                  <a:pt x="415" y="2268"/>
                  <a:pt x="420" y="2230"/>
                </a:cubicBezTo>
                <a:lnTo>
                  <a:pt x="423" y="2208"/>
                </a:lnTo>
                <a:lnTo>
                  <a:pt x="423" y="2208"/>
                </a:lnTo>
                <a:cubicBezTo>
                  <a:pt x="428" y="2167"/>
                  <a:pt x="433" y="2130"/>
                  <a:pt x="437" y="2094"/>
                </a:cubicBezTo>
                <a:lnTo>
                  <a:pt x="438" y="2077"/>
                </a:lnTo>
                <a:lnTo>
                  <a:pt x="438" y="2077"/>
                </a:lnTo>
                <a:cubicBezTo>
                  <a:pt x="442" y="2039"/>
                  <a:pt x="446" y="2000"/>
                  <a:pt x="449" y="1963"/>
                </a:cubicBezTo>
                <a:lnTo>
                  <a:pt x="450" y="1952"/>
                </a:lnTo>
                <a:lnTo>
                  <a:pt x="450" y="1952"/>
                </a:lnTo>
                <a:cubicBezTo>
                  <a:pt x="454" y="1916"/>
                  <a:pt x="456" y="1877"/>
                  <a:pt x="459" y="1833"/>
                </a:cubicBezTo>
                <a:lnTo>
                  <a:pt x="460" y="1809"/>
                </a:lnTo>
                <a:lnTo>
                  <a:pt x="460" y="1809"/>
                </a:lnTo>
                <a:cubicBezTo>
                  <a:pt x="462" y="1769"/>
                  <a:pt x="464" y="1729"/>
                  <a:pt x="466" y="1689"/>
                </a:cubicBezTo>
                <a:lnTo>
                  <a:pt x="467" y="1668"/>
                </a:lnTo>
                <a:lnTo>
                  <a:pt x="467" y="1668"/>
                </a:lnTo>
                <a:cubicBezTo>
                  <a:pt x="468" y="1620"/>
                  <a:pt x="469" y="1578"/>
                  <a:pt x="469" y="1540"/>
                </a:cubicBezTo>
                <a:lnTo>
                  <a:pt x="469" y="1540"/>
                </a:lnTo>
                <a:cubicBezTo>
                  <a:pt x="474" y="1046"/>
                  <a:pt x="413" y="551"/>
                  <a:pt x="289" y="69"/>
                </a:cubicBezTo>
                <a:lnTo>
                  <a:pt x="271" y="0"/>
                </a:lnTo>
                <a:lnTo>
                  <a:pt x="3674" y="263"/>
                </a:lnTo>
                <a:lnTo>
                  <a:pt x="3636" y="332"/>
                </a:lnTo>
                <a:lnTo>
                  <a:pt x="3636" y="332"/>
                </a:lnTo>
                <a:cubicBezTo>
                  <a:pt x="3242" y="1054"/>
                  <a:pt x="2759" y="1724"/>
                  <a:pt x="2199" y="2324"/>
                </a:cubicBezTo>
                <a:lnTo>
                  <a:pt x="2199" y="2324"/>
                </a:lnTo>
                <a:cubicBezTo>
                  <a:pt x="1632" y="2931"/>
                  <a:pt x="987" y="3465"/>
                  <a:pt x="283" y="3911"/>
                </a:cubicBezTo>
                <a:lnTo>
                  <a:pt x="283" y="3911"/>
                </a:lnTo>
                <a:cubicBezTo>
                  <a:pt x="254" y="3929"/>
                  <a:pt x="221" y="3939"/>
                  <a:pt x="188" y="39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"/>
          <p:cNvSpPr>
            <a:spLocks noChangeArrowheads="1"/>
          </p:cNvSpPr>
          <p:nvPr/>
        </p:nvSpPr>
        <p:spPr bwMode="auto">
          <a:xfrm>
            <a:off x="7601282" y="7798719"/>
            <a:ext cx="4266563" cy="4533224"/>
          </a:xfrm>
          <a:custGeom>
            <a:avLst/>
            <a:gdLst>
              <a:gd name="T0" fmla="*/ 293 w 3811"/>
              <a:gd name="T1" fmla="*/ 138 h 4047"/>
              <a:gd name="T2" fmla="*/ 469 w 3811"/>
              <a:gd name="T3" fmla="*/ 1722 h 4047"/>
              <a:gd name="T4" fmla="*/ 469 w 3811"/>
              <a:gd name="T5" fmla="*/ 1743 h 4047"/>
              <a:gd name="T6" fmla="*/ 463 w 3811"/>
              <a:gd name="T7" fmla="*/ 1862 h 4047"/>
              <a:gd name="T8" fmla="*/ 462 w 3811"/>
              <a:gd name="T9" fmla="*/ 1886 h 4047"/>
              <a:gd name="T10" fmla="*/ 452 w 3811"/>
              <a:gd name="T11" fmla="*/ 2015 h 4047"/>
              <a:gd name="T12" fmla="*/ 441 w 3811"/>
              <a:gd name="T13" fmla="*/ 2136 h 4047"/>
              <a:gd name="T14" fmla="*/ 440 w 3811"/>
              <a:gd name="T15" fmla="*/ 2144 h 4047"/>
              <a:gd name="T16" fmla="*/ 424 w 3811"/>
              <a:gd name="T17" fmla="*/ 2279 h 4047"/>
              <a:gd name="T18" fmla="*/ 408 w 3811"/>
              <a:gd name="T19" fmla="*/ 2389 h 4047"/>
              <a:gd name="T20" fmla="*/ 405 w 3811"/>
              <a:gd name="T21" fmla="*/ 2405 h 4047"/>
              <a:gd name="T22" fmla="*/ 386 w 3811"/>
              <a:gd name="T23" fmla="*/ 2519 h 4047"/>
              <a:gd name="T24" fmla="*/ 366 w 3811"/>
              <a:gd name="T25" fmla="*/ 2631 h 4047"/>
              <a:gd name="T26" fmla="*/ 362 w 3811"/>
              <a:gd name="T27" fmla="*/ 2646 h 4047"/>
              <a:gd name="T28" fmla="*/ 338 w 3811"/>
              <a:gd name="T29" fmla="*/ 2759 h 4047"/>
              <a:gd name="T30" fmla="*/ 313 w 3811"/>
              <a:gd name="T31" fmla="*/ 2868 h 4047"/>
              <a:gd name="T32" fmla="*/ 287 w 3811"/>
              <a:gd name="T33" fmla="*/ 2969 h 4047"/>
              <a:gd name="T34" fmla="*/ 283 w 3811"/>
              <a:gd name="T35" fmla="*/ 2985 h 4047"/>
              <a:gd name="T36" fmla="*/ 252 w 3811"/>
              <a:gd name="T37" fmla="*/ 3097 h 4047"/>
              <a:gd name="T38" fmla="*/ 223 w 3811"/>
              <a:gd name="T39" fmla="*/ 3192 h 4047"/>
              <a:gd name="T40" fmla="*/ 195 w 3811"/>
              <a:gd name="T41" fmla="*/ 3284 h 4047"/>
              <a:gd name="T42" fmla="*/ 191 w 3811"/>
              <a:gd name="T43" fmla="*/ 3295 h 4047"/>
              <a:gd name="T44" fmla="*/ 157 w 3811"/>
              <a:gd name="T45" fmla="*/ 3397 h 4047"/>
              <a:gd name="T46" fmla="*/ 128 w 3811"/>
              <a:gd name="T47" fmla="*/ 3479 h 4047"/>
              <a:gd name="T48" fmla="*/ 50 w 3811"/>
              <a:gd name="T49" fmla="*/ 3942 h 4047"/>
              <a:gd name="T50" fmla="*/ 242 w 3811"/>
              <a:gd name="T51" fmla="*/ 4046 h 4047"/>
              <a:gd name="T52" fmla="*/ 2290 w 3811"/>
              <a:gd name="T53" fmla="*/ 2415 h 4047"/>
              <a:gd name="T54" fmla="*/ 3810 w 3811"/>
              <a:gd name="T55" fmla="*/ 273 h 4047"/>
              <a:gd name="T56" fmla="*/ 258 w 3811"/>
              <a:gd name="T57" fmla="*/ 0 h 4047"/>
              <a:gd name="T58" fmla="*/ 3645 w 3811"/>
              <a:gd name="T59" fmla="*/ 363 h 4047"/>
              <a:gd name="T60" fmla="*/ 310 w 3811"/>
              <a:gd name="T61" fmla="*/ 3923 h 4047"/>
              <a:gd name="T62" fmla="*/ 242 w 3811"/>
              <a:gd name="T63" fmla="*/ 3944 h 4047"/>
              <a:gd name="T64" fmla="*/ 223 w 3811"/>
              <a:gd name="T65" fmla="*/ 3514 h 4047"/>
              <a:gd name="T66" fmla="*/ 253 w 3811"/>
              <a:gd name="T67" fmla="*/ 3431 h 4047"/>
              <a:gd name="T68" fmla="*/ 288 w 3811"/>
              <a:gd name="T69" fmla="*/ 3327 h 4047"/>
              <a:gd name="T70" fmla="*/ 292 w 3811"/>
              <a:gd name="T71" fmla="*/ 3315 h 4047"/>
              <a:gd name="T72" fmla="*/ 323 w 3811"/>
              <a:gd name="T73" fmla="*/ 3218 h 4047"/>
              <a:gd name="T74" fmla="*/ 350 w 3811"/>
              <a:gd name="T75" fmla="*/ 3125 h 4047"/>
              <a:gd name="T76" fmla="*/ 382 w 3811"/>
              <a:gd name="T77" fmla="*/ 3012 h 4047"/>
              <a:gd name="T78" fmla="*/ 386 w 3811"/>
              <a:gd name="T79" fmla="*/ 2994 h 4047"/>
              <a:gd name="T80" fmla="*/ 412 w 3811"/>
              <a:gd name="T81" fmla="*/ 2892 h 4047"/>
              <a:gd name="T82" fmla="*/ 436 w 3811"/>
              <a:gd name="T83" fmla="*/ 2788 h 4047"/>
              <a:gd name="T84" fmla="*/ 462 w 3811"/>
              <a:gd name="T85" fmla="*/ 2666 h 4047"/>
              <a:gd name="T86" fmla="*/ 466 w 3811"/>
              <a:gd name="T87" fmla="*/ 2646 h 4047"/>
              <a:gd name="T88" fmla="*/ 488 w 3811"/>
              <a:gd name="T89" fmla="*/ 2528 h 4047"/>
              <a:gd name="T90" fmla="*/ 506 w 3811"/>
              <a:gd name="T91" fmla="*/ 2421 h 4047"/>
              <a:gd name="T92" fmla="*/ 525 w 3811"/>
              <a:gd name="T93" fmla="*/ 2292 h 4047"/>
              <a:gd name="T94" fmla="*/ 527 w 3811"/>
              <a:gd name="T95" fmla="*/ 2270 h 4047"/>
              <a:gd name="T96" fmla="*/ 543 w 3811"/>
              <a:gd name="T97" fmla="*/ 2139 h 4047"/>
              <a:gd name="T98" fmla="*/ 554 w 3811"/>
              <a:gd name="T99" fmla="*/ 2024 h 4047"/>
              <a:gd name="T100" fmla="*/ 564 w 3811"/>
              <a:gd name="T101" fmla="*/ 1892 h 4047"/>
              <a:gd name="T102" fmla="*/ 565 w 3811"/>
              <a:gd name="T103" fmla="*/ 1869 h 4047"/>
              <a:gd name="T104" fmla="*/ 572 w 3811"/>
              <a:gd name="T105" fmla="*/ 1725 h 4047"/>
              <a:gd name="T106" fmla="*/ 575 w 3811"/>
              <a:gd name="T107" fmla="*/ 1596 h 4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11" h="4047">
                <a:moveTo>
                  <a:pt x="258" y="0"/>
                </a:moveTo>
                <a:lnTo>
                  <a:pt x="293" y="138"/>
                </a:lnTo>
                <a:lnTo>
                  <a:pt x="293" y="138"/>
                </a:lnTo>
                <a:cubicBezTo>
                  <a:pt x="417" y="616"/>
                  <a:pt x="477" y="1106"/>
                  <a:pt x="473" y="1595"/>
                </a:cubicBezTo>
                <a:lnTo>
                  <a:pt x="473" y="1595"/>
                </a:lnTo>
                <a:cubicBezTo>
                  <a:pt x="472" y="1633"/>
                  <a:pt x="471" y="1675"/>
                  <a:pt x="469" y="1722"/>
                </a:cubicBezTo>
                <a:lnTo>
                  <a:pt x="469" y="1730"/>
                </a:lnTo>
                <a:lnTo>
                  <a:pt x="469" y="1730"/>
                </a:lnTo>
                <a:cubicBezTo>
                  <a:pt x="469" y="1735"/>
                  <a:pt x="469" y="1739"/>
                  <a:pt x="469" y="1743"/>
                </a:cubicBezTo>
                <a:lnTo>
                  <a:pt x="469" y="1743"/>
                </a:lnTo>
                <a:cubicBezTo>
                  <a:pt x="468" y="1782"/>
                  <a:pt x="466" y="1823"/>
                  <a:pt x="463" y="1862"/>
                </a:cubicBezTo>
                <a:lnTo>
                  <a:pt x="463" y="1862"/>
                </a:lnTo>
                <a:cubicBezTo>
                  <a:pt x="463" y="1869"/>
                  <a:pt x="463" y="1875"/>
                  <a:pt x="462" y="1880"/>
                </a:cubicBezTo>
                <a:lnTo>
                  <a:pt x="462" y="1886"/>
                </a:lnTo>
                <a:lnTo>
                  <a:pt x="462" y="1886"/>
                </a:lnTo>
                <a:cubicBezTo>
                  <a:pt x="459" y="1929"/>
                  <a:pt x="457" y="1967"/>
                  <a:pt x="453" y="2004"/>
                </a:cubicBezTo>
                <a:lnTo>
                  <a:pt x="453" y="2009"/>
                </a:lnTo>
                <a:lnTo>
                  <a:pt x="452" y="2015"/>
                </a:lnTo>
                <a:lnTo>
                  <a:pt x="452" y="2015"/>
                </a:lnTo>
                <a:cubicBezTo>
                  <a:pt x="449" y="2051"/>
                  <a:pt x="446" y="2090"/>
                  <a:pt x="442" y="2128"/>
                </a:cubicBezTo>
                <a:lnTo>
                  <a:pt x="441" y="2136"/>
                </a:lnTo>
                <a:lnTo>
                  <a:pt x="441" y="2136"/>
                </a:lnTo>
                <a:cubicBezTo>
                  <a:pt x="441" y="2139"/>
                  <a:pt x="440" y="2141"/>
                  <a:pt x="440" y="2144"/>
                </a:cubicBezTo>
                <a:lnTo>
                  <a:pt x="440" y="2144"/>
                </a:lnTo>
                <a:cubicBezTo>
                  <a:pt x="436" y="2180"/>
                  <a:pt x="432" y="2217"/>
                  <a:pt x="427" y="2257"/>
                </a:cubicBezTo>
                <a:lnTo>
                  <a:pt x="427" y="2257"/>
                </a:lnTo>
                <a:cubicBezTo>
                  <a:pt x="425" y="2264"/>
                  <a:pt x="425" y="2271"/>
                  <a:pt x="424" y="2279"/>
                </a:cubicBezTo>
                <a:lnTo>
                  <a:pt x="424" y="2279"/>
                </a:lnTo>
                <a:cubicBezTo>
                  <a:pt x="419" y="2317"/>
                  <a:pt x="413" y="2354"/>
                  <a:pt x="408" y="2389"/>
                </a:cubicBezTo>
                <a:lnTo>
                  <a:pt x="408" y="2389"/>
                </a:lnTo>
                <a:cubicBezTo>
                  <a:pt x="408" y="2392"/>
                  <a:pt x="407" y="2394"/>
                  <a:pt x="406" y="2398"/>
                </a:cubicBezTo>
                <a:lnTo>
                  <a:pt x="405" y="2405"/>
                </a:lnTo>
                <a:lnTo>
                  <a:pt x="405" y="2405"/>
                </a:lnTo>
                <a:cubicBezTo>
                  <a:pt x="400" y="2442"/>
                  <a:pt x="394" y="2477"/>
                  <a:pt x="388" y="2511"/>
                </a:cubicBezTo>
                <a:lnTo>
                  <a:pt x="387" y="2516"/>
                </a:lnTo>
                <a:lnTo>
                  <a:pt x="386" y="2519"/>
                </a:lnTo>
                <a:lnTo>
                  <a:pt x="386" y="2519"/>
                </a:lnTo>
                <a:cubicBezTo>
                  <a:pt x="380" y="2552"/>
                  <a:pt x="374" y="2587"/>
                  <a:pt x="366" y="2626"/>
                </a:cubicBezTo>
                <a:lnTo>
                  <a:pt x="366" y="2631"/>
                </a:lnTo>
                <a:lnTo>
                  <a:pt x="366" y="2631"/>
                </a:lnTo>
                <a:cubicBezTo>
                  <a:pt x="364" y="2636"/>
                  <a:pt x="363" y="2641"/>
                  <a:pt x="362" y="2646"/>
                </a:cubicBezTo>
                <a:lnTo>
                  <a:pt x="362" y="2646"/>
                </a:lnTo>
                <a:cubicBezTo>
                  <a:pt x="355" y="2680"/>
                  <a:pt x="348" y="2714"/>
                  <a:pt x="341" y="2747"/>
                </a:cubicBezTo>
                <a:lnTo>
                  <a:pt x="341" y="2747"/>
                </a:lnTo>
                <a:cubicBezTo>
                  <a:pt x="340" y="2751"/>
                  <a:pt x="339" y="2755"/>
                  <a:pt x="338" y="2759"/>
                </a:cubicBezTo>
                <a:lnTo>
                  <a:pt x="337" y="2766"/>
                </a:lnTo>
                <a:lnTo>
                  <a:pt x="337" y="2766"/>
                </a:lnTo>
                <a:cubicBezTo>
                  <a:pt x="328" y="2804"/>
                  <a:pt x="320" y="2837"/>
                  <a:pt x="313" y="2868"/>
                </a:cubicBezTo>
                <a:lnTo>
                  <a:pt x="313" y="2869"/>
                </a:lnTo>
                <a:lnTo>
                  <a:pt x="313" y="2869"/>
                </a:lnTo>
                <a:cubicBezTo>
                  <a:pt x="305" y="2900"/>
                  <a:pt x="297" y="2932"/>
                  <a:pt x="287" y="2969"/>
                </a:cubicBezTo>
                <a:lnTo>
                  <a:pt x="285" y="2975"/>
                </a:lnTo>
                <a:lnTo>
                  <a:pt x="283" y="2985"/>
                </a:lnTo>
                <a:lnTo>
                  <a:pt x="283" y="2985"/>
                </a:lnTo>
                <a:cubicBezTo>
                  <a:pt x="275" y="3016"/>
                  <a:pt x="267" y="3047"/>
                  <a:pt x="257" y="3079"/>
                </a:cubicBezTo>
                <a:lnTo>
                  <a:pt x="253" y="3093"/>
                </a:lnTo>
                <a:lnTo>
                  <a:pt x="252" y="3097"/>
                </a:lnTo>
                <a:lnTo>
                  <a:pt x="252" y="3097"/>
                </a:lnTo>
                <a:cubicBezTo>
                  <a:pt x="243" y="3130"/>
                  <a:pt x="234" y="3160"/>
                  <a:pt x="225" y="3188"/>
                </a:cubicBezTo>
                <a:lnTo>
                  <a:pt x="223" y="3192"/>
                </a:lnTo>
                <a:lnTo>
                  <a:pt x="222" y="3197"/>
                </a:lnTo>
                <a:lnTo>
                  <a:pt x="222" y="3197"/>
                </a:lnTo>
                <a:cubicBezTo>
                  <a:pt x="214" y="3226"/>
                  <a:pt x="205" y="3255"/>
                  <a:pt x="195" y="3284"/>
                </a:cubicBezTo>
                <a:lnTo>
                  <a:pt x="193" y="3289"/>
                </a:lnTo>
                <a:lnTo>
                  <a:pt x="191" y="3295"/>
                </a:lnTo>
                <a:lnTo>
                  <a:pt x="191" y="3295"/>
                </a:lnTo>
                <a:cubicBezTo>
                  <a:pt x="182" y="3323"/>
                  <a:pt x="173" y="3351"/>
                  <a:pt x="163" y="3381"/>
                </a:cubicBezTo>
                <a:lnTo>
                  <a:pt x="163" y="3381"/>
                </a:lnTo>
                <a:cubicBezTo>
                  <a:pt x="160" y="3386"/>
                  <a:pt x="159" y="3392"/>
                  <a:pt x="157" y="3397"/>
                </a:cubicBezTo>
                <a:lnTo>
                  <a:pt x="157" y="3397"/>
                </a:lnTo>
                <a:cubicBezTo>
                  <a:pt x="147" y="3426"/>
                  <a:pt x="137" y="3454"/>
                  <a:pt x="128" y="3479"/>
                </a:cubicBezTo>
                <a:lnTo>
                  <a:pt x="128" y="3479"/>
                </a:lnTo>
                <a:cubicBezTo>
                  <a:pt x="97" y="3563"/>
                  <a:pt x="65" y="3647"/>
                  <a:pt x="30" y="3728"/>
                </a:cubicBezTo>
                <a:lnTo>
                  <a:pt x="30" y="3728"/>
                </a:lnTo>
                <a:cubicBezTo>
                  <a:pt x="0" y="3800"/>
                  <a:pt x="8" y="3879"/>
                  <a:pt x="50" y="3942"/>
                </a:cubicBezTo>
                <a:lnTo>
                  <a:pt x="50" y="3942"/>
                </a:lnTo>
                <a:cubicBezTo>
                  <a:pt x="93" y="4007"/>
                  <a:pt x="165" y="4046"/>
                  <a:pt x="242" y="4046"/>
                </a:cubicBezTo>
                <a:lnTo>
                  <a:pt x="242" y="4046"/>
                </a:lnTo>
                <a:cubicBezTo>
                  <a:pt x="285" y="4046"/>
                  <a:pt x="327" y="4034"/>
                  <a:pt x="365" y="4010"/>
                </a:cubicBezTo>
                <a:lnTo>
                  <a:pt x="365" y="4010"/>
                </a:lnTo>
                <a:cubicBezTo>
                  <a:pt x="1072" y="3562"/>
                  <a:pt x="1720" y="3025"/>
                  <a:pt x="2290" y="2415"/>
                </a:cubicBezTo>
                <a:lnTo>
                  <a:pt x="2290" y="2415"/>
                </a:lnTo>
                <a:cubicBezTo>
                  <a:pt x="2853" y="1812"/>
                  <a:pt x="3339" y="1138"/>
                  <a:pt x="3735" y="412"/>
                </a:cubicBezTo>
                <a:lnTo>
                  <a:pt x="3810" y="273"/>
                </a:lnTo>
                <a:lnTo>
                  <a:pt x="3653" y="262"/>
                </a:lnTo>
                <a:lnTo>
                  <a:pt x="400" y="11"/>
                </a:lnTo>
                <a:lnTo>
                  <a:pt x="258" y="0"/>
                </a:lnTo>
                <a:close/>
                <a:moveTo>
                  <a:pt x="392" y="112"/>
                </a:moveTo>
                <a:lnTo>
                  <a:pt x="3645" y="363"/>
                </a:lnTo>
                <a:lnTo>
                  <a:pt x="3645" y="363"/>
                </a:lnTo>
                <a:cubicBezTo>
                  <a:pt x="3339" y="926"/>
                  <a:pt x="2883" y="1631"/>
                  <a:pt x="2215" y="2346"/>
                </a:cubicBezTo>
                <a:lnTo>
                  <a:pt x="2215" y="2346"/>
                </a:lnTo>
                <a:cubicBezTo>
                  <a:pt x="1551" y="3057"/>
                  <a:pt x="875" y="3566"/>
                  <a:pt x="310" y="3923"/>
                </a:cubicBezTo>
                <a:lnTo>
                  <a:pt x="310" y="3923"/>
                </a:lnTo>
                <a:cubicBezTo>
                  <a:pt x="288" y="3938"/>
                  <a:pt x="264" y="3944"/>
                  <a:pt x="242" y="3944"/>
                </a:cubicBezTo>
                <a:lnTo>
                  <a:pt x="242" y="3944"/>
                </a:lnTo>
                <a:cubicBezTo>
                  <a:pt x="158" y="3944"/>
                  <a:pt x="87" y="3858"/>
                  <a:pt x="125" y="3767"/>
                </a:cubicBezTo>
                <a:lnTo>
                  <a:pt x="125" y="3767"/>
                </a:lnTo>
                <a:cubicBezTo>
                  <a:pt x="158" y="3688"/>
                  <a:pt x="191" y="3604"/>
                  <a:pt x="223" y="3514"/>
                </a:cubicBezTo>
                <a:lnTo>
                  <a:pt x="223" y="3514"/>
                </a:lnTo>
                <a:cubicBezTo>
                  <a:pt x="233" y="3487"/>
                  <a:pt x="243" y="3459"/>
                  <a:pt x="253" y="3431"/>
                </a:cubicBezTo>
                <a:lnTo>
                  <a:pt x="253" y="3431"/>
                </a:lnTo>
                <a:cubicBezTo>
                  <a:pt x="255" y="3425"/>
                  <a:pt x="257" y="3419"/>
                  <a:pt x="259" y="3414"/>
                </a:cubicBezTo>
                <a:lnTo>
                  <a:pt x="259" y="3414"/>
                </a:lnTo>
                <a:cubicBezTo>
                  <a:pt x="269" y="3385"/>
                  <a:pt x="279" y="3356"/>
                  <a:pt x="288" y="3327"/>
                </a:cubicBezTo>
                <a:lnTo>
                  <a:pt x="288" y="3327"/>
                </a:lnTo>
                <a:cubicBezTo>
                  <a:pt x="290" y="3323"/>
                  <a:pt x="291" y="3319"/>
                  <a:pt x="292" y="3315"/>
                </a:cubicBezTo>
                <a:lnTo>
                  <a:pt x="292" y="3315"/>
                </a:lnTo>
                <a:cubicBezTo>
                  <a:pt x="301" y="3286"/>
                  <a:pt x="310" y="3257"/>
                  <a:pt x="320" y="3227"/>
                </a:cubicBezTo>
                <a:lnTo>
                  <a:pt x="320" y="3227"/>
                </a:lnTo>
                <a:cubicBezTo>
                  <a:pt x="321" y="3224"/>
                  <a:pt x="321" y="3221"/>
                  <a:pt x="323" y="3218"/>
                </a:cubicBezTo>
                <a:lnTo>
                  <a:pt x="323" y="3218"/>
                </a:lnTo>
                <a:cubicBezTo>
                  <a:pt x="332" y="3188"/>
                  <a:pt x="341" y="3156"/>
                  <a:pt x="350" y="3125"/>
                </a:cubicBezTo>
                <a:lnTo>
                  <a:pt x="350" y="3125"/>
                </a:lnTo>
                <a:cubicBezTo>
                  <a:pt x="352" y="3119"/>
                  <a:pt x="354" y="3112"/>
                  <a:pt x="356" y="3106"/>
                </a:cubicBezTo>
                <a:lnTo>
                  <a:pt x="356" y="3106"/>
                </a:lnTo>
                <a:cubicBezTo>
                  <a:pt x="364" y="3075"/>
                  <a:pt x="373" y="3043"/>
                  <a:pt x="382" y="3012"/>
                </a:cubicBezTo>
                <a:lnTo>
                  <a:pt x="382" y="3012"/>
                </a:lnTo>
                <a:cubicBezTo>
                  <a:pt x="383" y="3006"/>
                  <a:pt x="384" y="3001"/>
                  <a:pt x="386" y="2994"/>
                </a:cubicBezTo>
                <a:lnTo>
                  <a:pt x="386" y="2994"/>
                </a:lnTo>
                <a:cubicBezTo>
                  <a:pt x="395" y="2961"/>
                  <a:pt x="403" y="2928"/>
                  <a:pt x="412" y="2893"/>
                </a:cubicBezTo>
                <a:lnTo>
                  <a:pt x="412" y="2893"/>
                </a:lnTo>
                <a:lnTo>
                  <a:pt x="412" y="2892"/>
                </a:lnTo>
                <a:lnTo>
                  <a:pt x="412" y="2892"/>
                </a:lnTo>
                <a:cubicBezTo>
                  <a:pt x="421" y="2858"/>
                  <a:pt x="429" y="2823"/>
                  <a:pt x="436" y="2788"/>
                </a:cubicBezTo>
                <a:lnTo>
                  <a:pt x="436" y="2788"/>
                </a:lnTo>
                <a:cubicBezTo>
                  <a:pt x="438" y="2782"/>
                  <a:pt x="439" y="2776"/>
                  <a:pt x="441" y="2769"/>
                </a:cubicBezTo>
                <a:lnTo>
                  <a:pt x="441" y="2769"/>
                </a:lnTo>
                <a:cubicBezTo>
                  <a:pt x="448" y="2735"/>
                  <a:pt x="455" y="2701"/>
                  <a:pt x="462" y="2666"/>
                </a:cubicBezTo>
                <a:lnTo>
                  <a:pt x="462" y="2666"/>
                </a:lnTo>
                <a:cubicBezTo>
                  <a:pt x="463" y="2659"/>
                  <a:pt x="465" y="2652"/>
                  <a:pt x="466" y="2646"/>
                </a:cubicBezTo>
                <a:lnTo>
                  <a:pt x="466" y="2646"/>
                </a:lnTo>
                <a:cubicBezTo>
                  <a:pt x="473" y="2610"/>
                  <a:pt x="480" y="2574"/>
                  <a:pt x="487" y="2537"/>
                </a:cubicBezTo>
                <a:lnTo>
                  <a:pt x="487" y="2537"/>
                </a:lnTo>
                <a:cubicBezTo>
                  <a:pt x="487" y="2535"/>
                  <a:pt x="488" y="2531"/>
                  <a:pt x="488" y="2528"/>
                </a:cubicBezTo>
                <a:lnTo>
                  <a:pt x="488" y="2528"/>
                </a:lnTo>
                <a:cubicBezTo>
                  <a:pt x="495" y="2493"/>
                  <a:pt x="501" y="2457"/>
                  <a:pt x="506" y="2421"/>
                </a:cubicBezTo>
                <a:lnTo>
                  <a:pt x="506" y="2421"/>
                </a:lnTo>
                <a:cubicBezTo>
                  <a:pt x="507" y="2415"/>
                  <a:pt x="508" y="2410"/>
                  <a:pt x="509" y="2404"/>
                </a:cubicBezTo>
                <a:lnTo>
                  <a:pt x="509" y="2404"/>
                </a:lnTo>
                <a:cubicBezTo>
                  <a:pt x="514" y="2368"/>
                  <a:pt x="520" y="2330"/>
                  <a:pt x="525" y="2292"/>
                </a:cubicBezTo>
                <a:lnTo>
                  <a:pt x="525" y="2292"/>
                </a:lnTo>
                <a:cubicBezTo>
                  <a:pt x="526" y="2285"/>
                  <a:pt x="527" y="2278"/>
                  <a:pt x="527" y="2270"/>
                </a:cubicBezTo>
                <a:lnTo>
                  <a:pt x="527" y="2270"/>
                </a:lnTo>
                <a:cubicBezTo>
                  <a:pt x="532" y="2232"/>
                  <a:pt x="537" y="2194"/>
                  <a:pt x="542" y="2155"/>
                </a:cubicBezTo>
                <a:lnTo>
                  <a:pt x="542" y="2155"/>
                </a:lnTo>
                <a:cubicBezTo>
                  <a:pt x="542" y="2150"/>
                  <a:pt x="542" y="2144"/>
                  <a:pt x="543" y="2139"/>
                </a:cubicBezTo>
                <a:lnTo>
                  <a:pt x="543" y="2139"/>
                </a:lnTo>
                <a:cubicBezTo>
                  <a:pt x="547" y="2101"/>
                  <a:pt x="551" y="2062"/>
                  <a:pt x="554" y="2024"/>
                </a:cubicBezTo>
                <a:lnTo>
                  <a:pt x="554" y="2024"/>
                </a:lnTo>
                <a:cubicBezTo>
                  <a:pt x="555" y="2020"/>
                  <a:pt x="555" y="2017"/>
                  <a:pt x="555" y="2013"/>
                </a:cubicBezTo>
                <a:lnTo>
                  <a:pt x="555" y="2013"/>
                </a:lnTo>
                <a:cubicBezTo>
                  <a:pt x="558" y="1972"/>
                  <a:pt x="561" y="1932"/>
                  <a:pt x="564" y="1892"/>
                </a:cubicBezTo>
                <a:lnTo>
                  <a:pt x="564" y="1892"/>
                </a:lnTo>
                <a:cubicBezTo>
                  <a:pt x="564" y="1884"/>
                  <a:pt x="565" y="1876"/>
                  <a:pt x="565" y="1869"/>
                </a:cubicBezTo>
                <a:lnTo>
                  <a:pt x="565" y="1869"/>
                </a:lnTo>
                <a:cubicBezTo>
                  <a:pt x="567" y="1828"/>
                  <a:pt x="569" y="1788"/>
                  <a:pt x="571" y="1747"/>
                </a:cubicBezTo>
                <a:lnTo>
                  <a:pt x="571" y="1747"/>
                </a:lnTo>
                <a:cubicBezTo>
                  <a:pt x="571" y="1739"/>
                  <a:pt x="571" y="1733"/>
                  <a:pt x="572" y="1725"/>
                </a:cubicBezTo>
                <a:lnTo>
                  <a:pt x="572" y="1725"/>
                </a:lnTo>
                <a:cubicBezTo>
                  <a:pt x="573" y="1683"/>
                  <a:pt x="574" y="1640"/>
                  <a:pt x="575" y="1596"/>
                </a:cubicBezTo>
                <a:lnTo>
                  <a:pt x="575" y="1596"/>
                </a:lnTo>
                <a:cubicBezTo>
                  <a:pt x="580" y="1008"/>
                  <a:pt x="493" y="503"/>
                  <a:pt x="392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"/>
          <p:cNvSpPr>
            <a:spLocks noChangeArrowheads="1"/>
          </p:cNvSpPr>
          <p:nvPr/>
        </p:nvSpPr>
        <p:spPr bwMode="auto">
          <a:xfrm>
            <a:off x="4307533" y="3843258"/>
            <a:ext cx="5728256" cy="3353007"/>
          </a:xfrm>
          <a:custGeom>
            <a:avLst/>
            <a:gdLst>
              <a:gd name="T0" fmla="*/ 2966 w 5116"/>
              <a:gd name="T1" fmla="*/ 2931 h 2992"/>
              <a:gd name="T2" fmla="*/ 2006 w 5116"/>
              <a:gd name="T3" fmla="*/ 1804 h 2992"/>
              <a:gd name="T4" fmla="*/ 1894 w 5116"/>
              <a:gd name="T5" fmla="*/ 1706 h 2992"/>
              <a:gd name="T6" fmla="*/ 1802 w 5116"/>
              <a:gd name="T7" fmla="*/ 1628 h 2992"/>
              <a:gd name="T8" fmla="*/ 1783 w 5116"/>
              <a:gd name="T9" fmla="*/ 1614 h 2992"/>
              <a:gd name="T10" fmla="*/ 1681 w 5116"/>
              <a:gd name="T11" fmla="*/ 1533 h 2992"/>
              <a:gd name="T12" fmla="*/ 1590 w 5116"/>
              <a:gd name="T13" fmla="*/ 1463 h 2992"/>
              <a:gd name="T14" fmla="*/ 1576 w 5116"/>
              <a:gd name="T15" fmla="*/ 1454 h 2992"/>
              <a:gd name="T16" fmla="*/ 1483 w 5116"/>
              <a:gd name="T17" fmla="*/ 1386 h 2992"/>
              <a:gd name="T18" fmla="*/ 1465 w 5116"/>
              <a:gd name="T19" fmla="*/ 1373 h 2992"/>
              <a:gd name="T20" fmla="*/ 1359 w 5116"/>
              <a:gd name="T21" fmla="*/ 1301 h 2992"/>
              <a:gd name="T22" fmla="*/ 1269 w 5116"/>
              <a:gd name="T23" fmla="*/ 1242 h 2992"/>
              <a:gd name="T24" fmla="*/ 1261 w 5116"/>
              <a:gd name="T25" fmla="*/ 1237 h 2992"/>
              <a:gd name="T26" fmla="*/ 1150 w 5116"/>
              <a:gd name="T27" fmla="*/ 1168 h 2992"/>
              <a:gd name="T28" fmla="*/ 1061 w 5116"/>
              <a:gd name="T29" fmla="*/ 1115 h 2992"/>
              <a:gd name="T30" fmla="*/ 1045 w 5116"/>
              <a:gd name="T31" fmla="*/ 1105 h 2992"/>
              <a:gd name="T32" fmla="*/ 950 w 5116"/>
              <a:gd name="T33" fmla="*/ 1053 h 2992"/>
              <a:gd name="T34" fmla="*/ 859 w 5116"/>
              <a:gd name="T35" fmla="*/ 1003 h 2992"/>
              <a:gd name="T36" fmla="*/ 844 w 5116"/>
              <a:gd name="T37" fmla="*/ 995 h 2992"/>
              <a:gd name="T38" fmla="*/ 741 w 5116"/>
              <a:gd name="T39" fmla="*/ 942 h 2992"/>
              <a:gd name="T40" fmla="*/ 654 w 5116"/>
              <a:gd name="T41" fmla="*/ 900 h 2992"/>
              <a:gd name="T42" fmla="*/ 645 w 5116"/>
              <a:gd name="T43" fmla="*/ 896 h 2992"/>
              <a:gd name="T44" fmla="*/ 551 w 5116"/>
              <a:gd name="T45" fmla="*/ 852 h 2992"/>
              <a:gd name="T46" fmla="*/ 469 w 5116"/>
              <a:gd name="T47" fmla="*/ 815 h 2992"/>
              <a:gd name="T48" fmla="*/ 452 w 5116"/>
              <a:gd name="T49" fmla="*/ 808 h 2992"/>
              <a:gd name="T50" fmla="*/ 371 w 5116"/>
              <a:gd name="T51" fmla="*/ 774 h 2992"/>
              <a:gd name="T52" fmla="*/ 120 w 5116"/>
              <a:gd name="T53" fmla="*/ 676 h 2992"/>
              <a:gd name="T54" fmla="*/ 2 w 5116"/>
              <a:gd name="T55" fmla="*/ 501 h 2992"/>
              <a:gd name="T56" fmla="*/ 135 w 5116"/>
              <a:gd name="T57" fmla="*/ 336 h 2992"/>
              <a:gd name="T58" fmla="*/ 2599 w 5116"/>
              <a:gd name="T59" fmla="*/ 0 h 2992"/>
              <a:gd name="T60" fmla="*/ 2675 w 5116"/>
              <a:gd name="T61" fmla="*/ 0 h 2992"/>
              <a:gd name="T62" fmla="*/ 5115 w 5116"/>
              <a:gd name="T63" fmla="*/ 310 h 2992"/>
              <a:gd name="T64" fmla="*/ 2966 w 5116"/>
              <a:gd name="T65" fmla="*/ 2931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16" h="2992">
                <a:moveTo>
                  <a:pt x="2966" y="2931"/>
                </a:moveTo>
                <a:lnTo>
                  <a:pt x="2966" y="2931"/>
                </a:lnTo>
                <a:cubicBezTo>
                  <a:pt x="2696" y="2515"/>
                  <a:pt x="2372" y="2135"/>
                  <a:pt x="2006" y="1804"/>
                </a:cubicBezTo>
                <a:lnTo>
                  <a:pt x="2006" y="1804"/>
                </a:lnTo>
                <a:cubicBezTo>
                  <a:pt x="1977" y="1778"/>
                  <a:pt x="1946" y="1751"/>
                  <a:pt x="1910" y="1719"/>
                </a:cubicBezTo>
                <a:lnTo>
                  <a:pt x="1894" y="1706"/>
                </a:lnTo>
                <a:lnTo>
                  <a:pt x="1894" y="1706"/>
                </a:lnTo>
                <a:cubicBezTo>
                  <a:pt x="1864" y="1680"/>
                  <a:pt x="1833" y="1654"/>
                  <a:pt x="1802" y="1628"/>
                </a:cubicBezTo>
                <a:lnTo>
                  <a:pt x="1783" y="1614"/>
                </a:lnTo>
                <a:lnTo>
                  <a:pt x="1783" y="1614"/>
                </a:lnTo>
                <a:cubicBezTo>
                  <a:pt x="1749" y="1586"/>
                  <a:pt x="1719" y="1562"/>
                  <a:pt x="1689" y="1539"/>
                </a:cubicBezTo>
                <a:lnTo>
                  <a:pt x="1681" y="1533"/>
                </a:lnTo>
                <a:lnTo>
                  <a:pt x="1681" y="1533"/>
                </a:lnTo>
                <a:cubicBezTo>
                  <a:pt x="1651" y="1510"/>
                  <a:pt x="1621" y="1486"/>
                  <a:pt x="1590" y="1463"/>
                </a:cubicBezTo>
                <a:lnTo>
                  <a:pt x="1576" y="1454"/>
                </a:lnTo>
                <a:lnTo>
                  <a:pt x="1576" y="1454"/>
                </a:lnTo>
                <a:cubicBezTo>
                  <a:pt x="1547" y="1431"/>
                  <a:pt x="1516" y="1409"/>
                  <a:pt x="1483" y="1386"/>
                </a:cubicBezTo>
                <a:lnTo>
                  <a:pt x="1483" y="1386"/>
                </a:lnTo>
                <a:cubicBezTo>
                  <a:pt x="1477" y="1382"/>
                  <a:pt x="1471" y="1378"/>
                  <a:pt x="1465" y="1373"/>
                </a:cubicBezTo>
                <a:lnTo>
                  <a:pt x="1465" y="1373"/>
                </a:lnTo>
                <a:cubicBezTo>
                  <a:pt x="1433" y="1351"/>
                  <a:pt x="1402" y="1329"/>
                  <a:pt x="1373" y="1310"/>
                </a:cubicBezTo>
                <a:lnTo>
                  <a:pt x="1359" y="1301"/>
                </a:lnTo>
                <a:lnTo>
                  <a:pt x="1359" y="1301"/>
                </a:lnTo>
                <a:cubicBezTo>
                  <a:pt x="1328" y="1280"/>
                  <a:pt x="1297" y="1260"/>
                  <a:pt x="1269" y="1242"/>
                </a:cubicBezTo>
                <a:lnTo>
                  <a:pt x="1261" y="1237"/>
                </a:lnTo>
                <a:lnTo>
                  <a:pt x="1261" y="1237"/>
                </a:lnTo>
                <a:cubicBezTo>
                  <a:pt x="1232" y="1219"/>
                  <a:pt x="1202" y="1200"/>
                  <a:pt x="1167" y="1179"/>
                </a:cubicBezTo>
                <a:lnTo>
                  <a:pt x="1150" y="1168"/>
                </a:lnTo>
                <a:lnTo>
                  <a:pt x="1150" y="1168"/>
                </a:lnTo>
                <a:cubicBezTo>
                  <a:pt x="1120" y="1150"/>
                  <a:pt x="1090" y="1132"/>
                  <a:pt x="1061" y="1115"/>
                </a:cubicBezTo>
                <a:lnTo>
                  <a:pt x="1045" y="1105"/>
                </a:lnTo>
                <a:lnTo>
                  <a:pt x="1045" y="1105"/>
                </a:lnTo>
                <a:cubicBezTo>
                  <a:pt x="1010" y="1086"/>
                  <a:pt x="980" y="1069"/>
                  <a:pt x="952" y="1053"/>
                </a:cubicBezTo>
                <a:lnTo>
                  <a:pt x="950" y="1053"/>
                </a:lnTo>
                <a:lnTo>
                  <a:pt x="950" y="1053"/>
                </a:lnTo>
                <a:cubicBezTo>
                  <a:pt x="923" y="1037"/>
                  <a:pt x="893" y="1021"/>
                  <a:pt x="859" y="1003"/>
                </a:cubicBezTo>
                <a:lnTo>
                  <a:pt x="844" y="995"/>
                </a:lnTo>
                <a:lnTo>
                  <a:pt x="844" y="995"/>
                </a:lnTo>
                <a:cubicBezTo>
                  <a:pt x="817" y="981"/>
                  <a:pt x="787" y="965"/>
                  <a:pt x="757" y="951"/>
                </a:cubicBezTo>
                <a:lnTo>
                  <a:pt x="741" y="942"/>
                </a:lnTo>
                <a:lnTo>
                  <a:pt x="741" y="942"/>
                </a:lnTo>
                <a:cubicBezTo>
                  <a:pt x="709" y="926"/>
                  <a:pt x="681" y="913"/>
                  <a:pt x="654" y="900"/>
                </a:cubicBezTo>
                <a:lnTo>
                  <a:pt x="645" y="896"/>
                </a:lnTo>
                <a:lnTo>
                  <a:pt x="645" y="896"/>
                </a:lnTo>
                <a:cubicBezTo>
                  <a:pt x="618" y="883"/>
                  <a:pt x="590" y="870"/>
                  <a:pt x="563" y="857"/>
                </a:cubicBezTo>
                <a:lnTo>
                  <a:pt x="551" y="852"/>
                </a:lnTo>
                <a:lnTo>
                  <a:pt x="551" y="852"/>
                </a:lnTo>
                <a:cubicBezTo>
                  <a:pt x="525" y="840"/>
                  <a:pt x="498" y="828"/>
                  <a:pt x="469" y="815"/>
                </a:cubicBezTo>
                <a:lnTo>
                  <a:pt x="452" y="808"/>
                </a:lnTo>
                <a:lnTo>
                  <a:pt x="452" y="808"/>
                </a:lnTo>
                <a:cubicBezTo>
                  <a:pt x="425" y="796"/>
                  <a:pt x="398" y="784"/>
                  <a:pt x="371" y="774"/>
                </a:cubicBezTo>
                <a:lnTo>
                  <a:pt x="371" y="774"/>
                </a:lnTo>
                <a:cubicBezTo>
                  <a:pt x="288" y="739"/>
                  <a:pt x="204" y="706"/>
                  <a:pt x="120" y="676"/>
                </a:cubicBezTo>
                <a:lnTo>
                  <a:pt x="120" y="676"/>
                </a:lnTo>
                <a:cubicBezTo>
                  <a:pt x="46" y="649"/>
                  <a:pt x="0" y="580"/>
                  <a:pt x="2" y="501"/>
                </a:cubicBezTo>
                <a:lnTo>
                  <a:pt x="2" y="501"/>
                </a:lnTo>
                <a:cubicBezTo>
                  <a:pt x="6" y="422"/>
                  <a:pt x="58" y="357"/>
                  <a:pt x="135" y="336"/>
                </a:cubicBezTo>
                <a:lnTo>
                  <a:pt x="135" y="336"/>
                </a:lnTo>
                <a:cubicBezTo>
                  <a:pt x="939" y="120"/>
                  <a:pt x="1769" y="6"/>
                  <a:pt x="2599" y="0"/>
                </a:cubicBezTo>
                <a:lnTo>
                  <a:pt x="2599" y="0"/>
                </a:lnTo>
                <a:cubicBezTo>
                  <a:pt x="2624" y="0"/>
                  <a:pt x="2649" y="0"/>
                  <a:pt x="2675" y="0"/>
                </a:cubicBezTo>
                <a:lnTo>
                  <a:pt x="2675" y="0"/>
                </a:lnTo>
                <a:cubicBezTo>
                  <a:pt x="3469" y="0"/>
                  <a:pt x="4265" y="98"/>
                  <a:pt x="5039" y="290"/>
                </a:cubicBezTo>
                <a:lnTo>
                  <a:pt x="5115" y="310"/>
                </a:lnTo>
                <a:lnTo>
                  <a:pt x="3005" y="2991"/>
                </a:lnTo>
                <a:lnTo>
                  <a:pt x="2966" y="29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4"/>
          <p:cNvSpPr>
            <a:spLocks noChangeArrowheads="1"/>
          </p:cNvSpPr>
          <p:nvPr/>
        </p:nvSpPr>
        <p:spPr bwMode="auto">
          <a:xfrm>
            <a:off x="4248275" y="3788940"/>
            <a:ext cx="5886277" cy="3506088"/>
          </a:xfrm>
          <a:custGeom>
            <a:avLst/>
            <a:gdLst>
              <a:gd name="T0" fmla="*/ 2651 w 5257"/>
              <a:gd name="T1" fmla="*/ 0 h 3131"/>
              <a:gd name="T2" fmla="*/ 174 w 5257"/>
              <a:gd name="T3" fmla="*/ 338 h 3131"/>
              <a:gd name="T4" fmla="*/ 155 w 5257"/>
              <a:gd name="T5" fmla="*/ 774 h 3131"/>
              <a:gd name="T6" fmla="*/ 404 w 5257"/>
              <a:gd name="T7" fmla="*/ 872 h 3131"/>
              <a:gd name="T8" fmla="*/ 500 w 5257"/>
              <a:gd name="T9" fmla="*/ 913 h 3131"/>
              <a:gd name="T10" fmla="*/ 588 w 5257"/>
              <a:gd name="T11" fmla="*/ 952 h 3131"/>
              <a:gd name="T12" fmla="*/ 675 w 5257"/>
              <a:gd name="T13" fmla="*/ 993 h 3131"/>
              <a:gd name="T14" fmla="*/ 684 w 5257"/>
              <a:gd name="T15" fmla="*/ 997 h 3131"/>
              <a:gd name="T16" fmla="*/ 773 w 5257"/>
              <a:gd name="T17" fmla="*/ 1040 h 3131"/>
              <a:gd name="T18" fmla="*/ 873 w 5257"/>
              <a:gd name="T19" fmla="*/ 1092 h 3131"/>
              <a:gd name="T20" fmla="*/ 887 w 5257"/>
              <a:gd name="T21" fmla="*/ 1100 h 3131"/>
              <a:gd name="T22" fmla="*/ 979 w 5257"/>
              <a:gd name="T23" fmla="*/ 1149 h 3131"/>
              <a:gd name="T24" fmla="*/ 1076 w 5257"/>
              <a:gd name="T25" fmla="*/ 1204 h 3131"/>
              <a:gd name="T26" fmla="*/ 1176 w 5257"/>
              <a:gd name="T27" fmla="*/ 1263 h 3131"/>
              <a:gd name="T28" fmla="*/ 1193 w 5257"/>
              <a:gd name="T29" fmla="*/ 1273 h 3131"/>
              <a:gd name="T30" fmla="*/ 1289 w 5257"/>
              <a:gd name="T31" fmla="*/ 1333 h 3131"/>
              <a:gd name="T32" fmla="*/ 1383 w 5257"/>
              <a:gd name="T33" fmla="*/ 1395 h 3131"/>
              <a:gd name="T34" fmla="*/ 1396 w 5257"/>
              <a:gd name="T35" fmla="*/ 1403 h 3131"/>
              <a:gd name="T36" fmla="*/ 1488 w 5257"/>
              <a:gd name="T37" fmla="*/ 1466 h 3131"/>
              <a:gd name="T38" fmla="*/ 1598 w 5257"/>
              <a:gd name="T39" fmla="*/ 1545 h 3131"/>
              <a:gd name="T40" fmla="*/ 1611 w 5257"/>
              <a:gd name="T41" fmla="*/ 1555 h 3131"/>
              <a:gd name="T42" fmla="*/ 1706 w 5257"/>
              <a:gd name="T43" fmla="*/ 1627 h 3131"/>
              <a:gd name="T44" fmla="*/ 1804 w 5257"/>
              <a:gd name="T45" fmla="*/ 1705 h 3131"/>
              <a:gd name="T46" fmla="*/ 1821 w 5257"/>
              <a:gd name="T47" fmla="*/ 1718 h 3131"/>
              <a:gd name="T48" fmla="*/ 1913 w 5257"/>
              <a:gd name="T49" fmla="*/ 1795 h 3131"/>
              <a:gd name="T50" fmla="*/ 1929 w 5257"/>
              <a:gd name="T51" fmla="*/ 1809 h 3131"/>
              <a:gd name="T52" fmla="*/ 2976 w 5257"/>
              <a:gd name="T53" fmla="*/ 3010 h 3131"/>
              <a:gd name="T54" fmla="*/ 5159 w 5257"/>
              <a:gd name="T55" fmla="*/ 454 h 3131"/>
              <a:gd name="T56" fmla="*/ 5103 w 5257"/>
              <a:gd name="T57" fmla="*/ 292 h 3131"/>
              <a:gd name="T58" fmla="*/ 2727 w 5257"/>
              <a:gd name="T59" fmla="*/ 102 h 3131"/>
              <a:gd name="T60" fmla="*/ 3061 w 5257"/>
              <a:gd name="T61" fmla="*/ 2955 h 3131"/>
              <a:gd name="T62" fmla="*/ 1996 w 5257"/>
              <a:gd name="T63" fmla="*/ 1732 h 3131"/>
              <a:gd name="T64" fmla="*/ 1979 w 5257"/>
              <a:gd name="T65" fmla="*/ 1718 h 3131"/>
              <a:gd name="T66" fmla="*/ 1868 w 5257"/>
              <a:gd name="T67" fmla="*/ 1625 h 3131"/>
              <a:gd name="T68" fmla="*/ 1772 w 5257"/>
              <a:gd name="T69" fmla="*/ 1550 h 3131"/>
              <a:gd name="T70" fmla="*/ 1672 w 5257"/>
              <a:gd name="T71" fmla="*/ 1473 h 3131"/>
              <a:gd name="T72" fmla="*/ 1659 w 5257"/>
              <a:gd name="T73" fmla="*/ 1463 h 3131"/>
              <a:gd name="T74" fmla="*/ 1546 w 5257"/>
              <a:gd name="T75" fmla="*/ 1383 h 3131"/>
              <a:gd name="T76" fmla="*/ 1453 w 5257"/>
              <a:gd name="T77" fmla="*/ 1319 h 3131"/>
              <a:gd name="T78" fmla="*/ 1348 w 5257"/>
              <a:gd name="T79" fmla="*/ 1250 h 3131"/>
              <a:gd name="T80" fmla="*/ 1340 w 5257"/>
              <a:gd name="T81" fmla="*/ 1245 h 3131"/>
              <a:gd name="T82" fmla="*/ 1229 w 5257"/>
              <a:gd name="T83" fmla="*/ 1176 h 3131"/>
              <a:gd name="T84" fmla="*/ 1138 w 5257"/>
              <a:gd name="T85" fmla="*/ 1122 h 3131"/>
              <a:gd name="T86" fmla="*/ 1029 w 5257"/>
              <a:gd name="T87" fmla="*/ 1060 h 3131"/>
              <a:gd name="T88" fmla="*/ 1028 w 5257"/>
              <a:gd name="T89" fmla="*/ 1059 h 3131"/>
              <a:gd name="T90" fmla="*/ 920 w 5257"/>
              <a:gd name="T91" fmla="*/ 1001 h 3131"/>
              <a:gd name="T92" fmla="*/ 833 w 5257"/>
              <a:gd name="T93" fmla="*/ 957 h 3131"/>
              <a:gd name="T94" fmla="*/ 728 w 5257"/>
              <a:gd name="T95" fmla="*/ 905 h 3131"/>
              <a:gd name="T96" fmla="*/ 719 w 5257"/>
              <a:gd name="T97" fmla="*/ 901 h 3131"/>
              <a:gd name="T98" fmla="*/ 625 w 5257"/>
              <a:gd name="T99" fmla="*/ 856 h 3131"/>
              <a:gd name="T100" fmla="*/ 541 w 5257"/>
              <a:gd name="T101" fmla="*/ 819 h 3131"/>
              <a:gd name="T102" fmla="*/ 443 w 5257"/>
              <a:gd name="T103" fmla="*/ 777 h 3131"/>
              <a:gd name="T104" fmla="*/ 190 w 5257"/>
              <a:gd name="T105" fmla="*/ 679 h 3131"/>
              <a:gd name="T106" fmla="*/ 2652 w 5257"/>
              <a:gd name="T107" fmla="*/ 102 h 3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57" h="3131">
                <a:moveTo>
                  <a:pt x="2727" y="0"/>
                </a:moveTo>
                <a:lnTo>
                  <a:pt x="2727" y="0"/>
                </a:lnTo>
                <a:cubicBezTo>
                  <a:pt x="2701" y="0"/>
                  <a:pt x="2676" y="0"/>
                  <a:pt x="2651" y="0"/>
                </a:cubicBezTo>
                <a:lnTo>
                  <a:pt x="2651" y="0"/>
                </a:lnTo>
                <a:cubicBezTo>
                  <a:pt x="1816" y="7"/>
                  <a:pt x="982" y="120"/>
                  <a:pt x="174" y="338"/>
                </a:cubicBezTo>
                <a:lnTo>
                  <a:pt x="174" y="338"/>
                </a:lnTo>
                <a:cubicBezTo>
                  <a:pt x="75" y="365"/>
                  <a:pt x="8" y="448"/>
                  <a:pt x="4" y="550"/>
                </a:cubicBezTo>
                <a:lnTo>
                  <a:pt x="4" y="550"/>
                </a:lnTo>
                <a:cubicBezTo>
                  <a:pt x="0" y="651"/>
                  <a:pt x="59" y="740"/>
                  <a:pt x="155" y="774"/>
                </a:cubicBezTo>
                <a:lnTo>
                  <a:pt x="155" y="774"/>
                </a:lnTo>
                <a:cubicBezTo>
                  <a:pt x="237" y="805"/>
                  <a:pt x="322" y="837"/>
                  <a:pt x="404" y="872"/>
                </a:cubicBezTo>
                <a:lnTo>
                  <a:pt x="404" y="872"/>
                </a:lnTo>
                <a:cubicBezTo>
                  <a:pt x="429" y="882"/>
                  <a:pt x="456" y="894"/>
                  <a:pt x="484" y="906"/>
                </a:cubicBezTo>
                <a:lnTo>
                  <a:pt x="484" y="906"/>
                </a:lnTo>
                <a:cubicBezTo>
                  <a:pt x="489" y="908"/>
                  <a:pt x="494" y="910"/>
                  <a:pt x="500" y="913"/>
                </a:cubicBezTo>
                <a:lnTo>
                  <a:pt x="500" y="913"/>
                </a:lnTo>
                <a:cubicBezTo>
                  <a:pt x="529" y="925"/>
                  <a:pt x="556" y="937"/>
                  <a:pt x="582" y="949"/>
                </a:cubicBezTo>
                <a:lnTo>
                  <a:pt x="588" y="952"/>
                </a:lnTo>
                <a:lnTo>
                  <a:pt x="593" y="955"/>
                </a:lnTo>
                <a:lnTo>
                  <a:pt x="593" y="955"/>
                </a:lnTo>
                <a:cubicBezTo>
                  <a:pt x="621" y="967"/>
                  <a:pt x="649" y="980"/>
                  <a:pt x="675" y="993"/>
                </a:cubicBezTo>
                <a:lnTo>
                  <a:pt x="680" y="995"/>
                </a:lnTo>
                <a:lnTo>
                  <a:pt x="684" y="997"/>
                </a:lnTo>
                <a:lnTo>
                  <a:pt x="684" y="997"/>
                </a:lnTo>
                <a:cubicBezTo>
                  <a:pt x="711" y="1010"/>
                  <a:pt x="739" y="1023"/>
                  <a:pt x="770" y="1039"/>
                </a:cubicBezTo>
                <a:lnTo>
                  <a:pt x="773" y="1040"/>
                </a:lnTo>
                <a:lnTo>
                  <a:pt x="773" y="1040"/>
                </a:lnTo>
                <a:cubicBezTo>
                  <a:pt x="777" y="1043"/>
                  <a:pt x="782" y="1045"/>
                  <a:pt x="787" y="1047"/>
                </a:cubicBezTo>
                <a:lnTo>
                  <a:pt x="787" y="1047"/>
                </a:lnTo>
                <a:cubicBezTo>
                  <a:pt x="816" y="1062"/>
                  <a:pt x="845" y="1077"/>
                  <a:pt x="873" y="1092"/>
                </a:cubicBezTo>
                <a:lnTo>
                  <a:pt x="882" y="1097"/>
                </a:lnTo>
                <a:lnTo>
                  <a:pt x="887" y="1100"/>
                </a:lnTo>
                <a:lnTo>
                  <a:pt x="887" y="1100"/>
                </a:lnTo>
                <a:cubicBezTo>
                  <a:pt x="921" y="1117"/>
                  <a:pt x="950" y="1133"/>
                  <a:pt x="978" y="1148"/>
                </a:cubicBezTo>
                <a:lnTo>
                  <a:pt x="979" y="1149"/>
                </a:lnTo>
                <a:lnTo>
                  <a:pt x="979" y="1149"/>
                </a:lnTo>
                <a:cubicBezTo>
                  <a:pt x="1007" y="1164"/>
                  <a:pt x="1037" y="1181"/>
                  <a:pt x="1071" y="1201"/>
                </a:cubicBezTo>
                <a:lnTo>
                  <a:pt x="1076" y="1204"/>
                </a:lnTo>
                <a:lnTo>
                  <a:pt x="1076" y="1204"/>
                </a:lnTo>
                <a:cubicBezTo>
                  <a:pt x="1080" y="1206"/>
                  <a:pt x="1083" y="1208"/>
                  <a:pt x="1087" y="1210"/>
                </a:cubicBezTo>
                <a:lnTo>
                  <a:pt x="1087" y="1210"/>
                </a:lnTo>
                <a:cubicBezTo>
                  <a:pt x="1116" y="1227"/>
                  <a:pt x="1146" y="1245"/>
                  <a:pt x="1176" y="1263"/>
                </a:cubicBezTo>
                <a:lnTo>
                  <a:pt x="1176" y="1263"/>
                </a:lnTo>
                <a:cubicBezTo>
                  <a:pt x="1180" y="1265"/>
                  <a:pt x="1185" y="1268"/>
                  <a:pt x="1189" y="1271"/>
                </a:cubicBezTo>
                <a:lnTo>
                  <a:pt x="1193" y="1273"/>
                </a:lnTo>
                <a:lnTo>
                  <a:pt x="1193" y="1273"/>
                </a:lnTo>
                <a:cubicBezTo>
                  <a:pt x="1227" y="1294"/>
                  <a:pt x="1257" y="1312"/>
                  <a:pt x="1286" y="1331"/>
                </a:cubicBezTo>
                <a:lnTo>
                  <a:pt x="1289" y="1333"/>
                </a:lnTo>
                <a:lnTo>
                  <a:pt x="1293" y="1336"/>
                </a:lnTo>
                <a:lnTo>
                  <a:pt x="1293" y="1336"/>
                </a:lnTo>
                <a:cubicBezTo>
                  <a:pt x="1322" y="1354"/>
                  <a:pt x="1352" y="1374"/>
                  <a:pt x="1383" y="1395"/>
                </a:cubicBezTo>
                <a:lnTo>
                  <a:pt x="1389" y="1399"/>
                </a:lnTo>
                <a:lnTo>
                  <a:pt x="1389" y="1399"/>
                </a:lnTo>
                <a:cubicBezTo>
                  <a:pt x="1391" y="1400"/>
                  <a:pt x="1394" y="1402"/>
                  <a:pt x="1396" y="1403"/>
                </a:cubicBezTo>
                <a:lnTo>
                  <a:pt x="1396" y="1403"/>
                </a:lnTo>
                <a:cubicBezTo>
                  <a:pt x="1426" y="1423"/>
                  <a:pt x="1456" y="1443"/>
                  <a:pt x="1488" y="1466"/>
                </a:cubicBezTo>
                <a:lnTo>
                  <a:pt x="1488" y="1466"/>
                </a:lnTo>
                <a:cubicBezTo>
                  <a:pt x="1494" y="1470"/>
                  <a:pt x="1500" y="1475"/>
                  <a:pt x="1506" y="1479"/>
                </a:cubicBezTo>
                <a:lnTo>
                  <a:pt x="1506" y="1479"/>
                </a:lnTo>
                <a:cubicBezTo>
                  <a:pt x="1539" y="1502"/>
                  <a:pt x="1569" y="1523"/>
                  <a:pt x="1598" y="1545"/>
                </a:cubicBezTo>
                <a:lnTo>
                  <a:pt x="1598" y="1545"/>
                </a:lnTo>
                <a:cubicBezTo>
                  <a:pt x="1600" y="1547"/>
                  <a:pt x="1602" y="1549"/>
                  <a:pt x="1605" y="1550"/>
                </a:cubicBezTo>
                <a:lnTo>
                  <a:pt x="1611" y="1555"/>
                </a:lnTo>
                <a:lnTo>
                  <a:pt x="1611" y="1555"/>
                </a:lnTo>
                <a:cubicBezTo>
                  <a:pt x="1642" y="1578"/>
                  <a:pt x="1672" y="1601"/>
                  <a:pt x="1701" y="1623"/>
                </a:cubicBezTo>
                <a:lnTo>
                  <a:pt x="1706" y="1627"/>
                </a:lnTo>
                <a:lnTo>
                  <a:pt x="1710" y="1630"/>
                </a:lnTo>
                <a:lnTo>
                  <a:pt x="1710" y="1630"/>
                </a:lnTo>
                <a:cubicBezTo>
                  <a:pt x="1740" y="1653"/>
                  <a:pt x="1769" y="1677"/>
                  <a:pt x="1804" y="1705"/>
                </a:cubicBezTo>
                <a:lnTo>
                  <a:pt x="1807" y="1707"/>
                </a:lnTo>
                <a:lnTo>
                  <a:pt x="1807" y="1707"/>
                </a:lnTo>
                <a:cubicBezTo>
                  <a:pt x="1812" y="1711"/>
                  <a:pt x="1816" y="1715"/>
                  <a:pt x="1821" y="1718"/>
                </a:cubicBezTo>
                <a:lnTo>
                  <a:pt x="1821" y="1718"/>
                </a:lnTo>
                <a:cubicBezTo>
                  <a:pt x="1853" y="1744"/>
                  <a:pt x="1883" y="1770"/>
                  <a:pt x="1913" y="1795"/>
                </a:cubicBezTo>
                <a:lnTo>
                  <a:pt x="1913" y="1795"/>
                </a:lnTo>
                <a:cubicBezTo>
                  <a:pt x="1916" y="1798"/>
                  <a:pt x="1919" y="1801"/>
                  <a:pt x="1922" y="1804"/>
                </a:cubicBezTo>
                <a:lnTo>
                  <a:pt x="1929" y="1809"/>
                </a:lnTo>
                <a:lnTo>
                  <a:pt x="1929" y="1809"/>
                </a:lnTo>
                <a:cubicBezTo>
                  <a:pt x="1965" y="1839"/>
                  <a:pt x="1996" y="1867"/>
                  <a:pt x="2024" y="1893"/>
                </a:cubicBezTo>
                <a:lnTo>
                  <a:pt x="2024" y="1893"/>
                </a:lnTo>
                <a:cubicBezTo>
                  <a:pt x="2387" y="2221"/>
                  <a:pt x="2708" y="2597"/>
                  <a:pt x="2976" y="3010"/>
                </a:cubicBezTo>
                <a:lnTo>
                  <a:pt x="3053" y="3130"/>
                </a:lnTo>
                <a:lnTo>
                  <a:pt x="3141" y="3018"/>
                </a:lnTo>
                <a:lnTo>
                  <a:pt x="5159" y="454"/>
                </a:lnTo>
                <a:lnTo>
                  <a:pt x="5256" y="330"/>
                </a:lnTo>
                <a:lnTo>
                  <a:pt x="5103" y="292"/>
                </a:lnTo>
                <a:lnTo>
                  <a:pt x="5103" y="292"/>
                </a:lnTo>
                <a:cubicBezTo>
                  <a:pt x="4326" y="98"/>
                  <a:pt x="3526" y="0"/>
                  <a:pt x="2727" y="0"/>
                </a:cubicBezTo>
                <a:close/>
                <a:moveTo>
                  <a:pt x="2727" y="102"/>
                </a:moveTo>
                <a:lnTo>
                  <a:pt x="2727" y="102"/>
                </a:lnTo>
                <a:cubicBezTo>
                  <a:pt x="3672" y="102"/>
                  <a:pt x="4473" y="240"/>
                  <a:pt x="5079" y="391"/>
                </a:cubicBezTo>
                <a:lnTo>
                  <a:pt x="3061" y="2955"/>
                </a:lnTo>
                <a:lnTo>
                  <a:pt x="3061" y="2955"/>
                </a:lnTo>
                <a:cubicBezTo>
                  <a:pt x="2842" y="2617"/>
                  <a:pt x="2529" y="2211"/>
                  <a:pt x="2092" y="1818"/>
                </a:cubicBezTo>
                <a:lnTo>
                  <a:pt x="2092" y="1818"/>
                </a:lnTo>
                <a:cubicBezTo>
                  <a:pt x="2060" y="1788"/>
                  <a:pt x="2028" y="1760"/>
                  <a:pt x="1996" y="1732"/>
                </a:cubicBezTo>
                <a:lnTo>
                  <a:pt x="1996" y="1732"/>
                </a:lnTo>
                <a:cubicBezTo>
                  <a:pt x="1990" y="1727"/>
                  <a:pt x="1985" y="1722"/>
                  <a:pt x="1979" y="1718"/>
                </a:cubicBezTo>
                <a:lnTo>
                  <a:pt x="1979" y="1718"/>
                </a:lnTo>
                <a:cubicBezTo>
                  <a:pt x="1948" y="1691"/>
                  <a:pt x="1917" y="1665"/>
                  <a:pt x="1885" y="1640"/>
                </a:cubicBezTo>
                <a:lnTo>
                  <a:pt x="1885" y="1640"/>
                </a:lnTo>
                <a:cubicBezTo>
                  <a:pt x="1879" y="1635"/>
                  <a:pt x="1874" y="1630"/>
                  <a:pt x="1868" y="1625"/>
                </a:cubicBezTo>
                <a:lnTo>
                  <a:pt x="1868" y="1625"/>
                </a:lnTo>
                <a:cubicBezTo>
                  <a:pt x="1836" y="1599"/>
                  <a:pt x="1804" y="1574"/>
                  <a:pt x="1772" y="1550"/>
                </a:cubicBezTo>
                <a:lnTo>
                  <a:pt x="1772" y="1550"/>
                </a:lnTo>
                <a:cubicBezTo>
                  <a:pt x="1770" y="1547"/>
                  <a:pt x="1767" y="1545"/>
                  <a:pt x="1764" y="1543"/>
                </a:cubicBezTo>
                <a:lnTo>
                  <a:pt x="1764" y="1543"/>
                </a:lnTo>
                <a:cubicBezTo>
                  <a:pt x="1733" y="1519"/>
                  <a:pt x="1702" y="1496"/>
                  <a:pt x="1672" y="1473"/>
                </a:cubicBezTo>
                <a:lnTo>
                  <a:pt x="1672" y="1473"/>
                </a:lnTo>
                <a:cubicBezTo>
                  <a:pt x="1667" y="1470"/>
                  <a:pt x="1663" y="1466"/>
                  <a:pt x="1659" y="1463"/>
                </a:cubicBezTo>
                <a:lnTo>
                  <a:pt x="1659" y="1463"/>
                </a:lnTo>
                <a:cubicBezTo>
                  <a:pt x="1627" y="1440"/>
                  <a:pt x="1596" y="1418"/>
                  <a:pt x="1564" y="1396"/>
                </a:cubicBezTo>
                <a:lnTo>
                  <a:pt x="1564" y="1396"/>
                </a:lnTo>
                <a:cubicBezTo>
                  <a:pt x="1558" y="1391"/>
                  <a:pt x="1552" y="1387"/>
                  <a:pt x="1546" y="1383"/>
                </a:cubicBezTo>
                <a:lnTo>
                  <a:pt x="1546" y="1383"/>
                </a:lnTo>
                <a:cubicBezTo>
                  <a:pt x="1515" y="1361"/>
                  <a:pt x="1484" y="1339"/>
                  <a:pt x="1453" y="1319"/>
                </a:cubicBezTo>
                <a:lnTo>
                  <a:pt x="1453" y="1319"/>
                </a:lnTo>
                <a:cubicBezTo>
                  <a:pt x="1448" y="1315"/>
                  <a:pt x="1444" y="1312"/>
                  <a:pt x="1439" y="1309"/>
                </a:cubicBezTo>
                <a:lnTo>
                  <a:pt x="1439" y="1309"/>
                </a:lnTo>
                <a:cubicBezTo>
                  <a:pt x="1409" y="1289"/>
                  <a:pt x="1378" y="1269"/>
                  <a:pt x="1348" y="1250"/>
                </a:cubicBezTo>
                <a:lnTo>
                  <a:pt x="1348" y="1250"/>
                </a:lnTo>
                <a:cubicBezTo>
                  <a:pt x="1345" y="1248"/>
                  <a:pt x="1343" y="1246"/>
                  <a:pt x="1340" y="1245"/>
                </a:cubicBezTo>
                <a:lnTo>
                  <a:pt x="1340" y="1245"/>
                </a:lnTo>
                <a:cubicBezTo>
                  <a:pt x="1309" y="1225"/>
                  <a:pt x="1278" y="1205"/>
                  <a:pt x="1247" y="1187"/>
                </a:cubicBezTo>
                <a:lnTo>
                  <a:pt x="1247" y="1187"/>
                </a:lnTo>
                <a:cubicBezTo>
                  <a:pt x="1240" y="1183"/>
                  <a:pt x="1235" y="1179"/>
                  <a:pt x="1229" y="1176"/>
                </a:cubicBezTo>
                <a:lnTo>
                  <a:pt x="1229" y="1176"/>
                </a:lnTo>
                <a:cubicBezTo>
                  <a:pt x="1198" y="1157"/>
                  <a:pt x="1168" y="1139"/>
                  <a:pt x="1138" y="1122"/>
                </a:cubicBezTo>
                <a:lnTo>
                  <a:pt x="1138" y="1122"/>
                </a:lnTo>
                <a:cubicBezTo>
                  <a:pt x="1133" y="1119"/>
                  <a:pt x="1127" y="1115"/>
                  <a:pt x="1122" y="1113"/>
                </a:cubicBezTo>
                <a:lnTo>
                  <a:pt x="1122" y="1113"/>
                </a:lnTo>
                <a:cubicBezTo>
                  <a:pt x="1091" y="1094"/>
                  <a:pt x="1059" y="1077"/>
                  <a:pt x="1029" y="1060"/>
                </a:cubicBezTo>
                <a:lnTo>
                  <a:pt x="1029" y="1060"/>
                </a:lnTo>
                <a:cubicBezTo>
                  <a:pt x="1028" y="1059"/>
                  <a:pt x="1028" y="1059"/>
                  <a:pt x="1028" y="1059"/>
                </a:cubicBezTo>
                <a:lnTo>
                  <a:pt x="1028" y="1059"/>
                </a:lnTo>
                <a:cubicBezTo>
                  <a:pt x="996" y="1042"/>
                  <a:pt x="966" y="1026"/>
                  <a:pt x="935" y="1009"/>
                </a:cubicBezTo>
                <a:lnTo>
                  <a:pt x="935" y="1009"/>
                </a:lnTo>
                <a:cubicBezTo>
                  <a:pt x="930" y="1007"/>
                  <a:pt x="925" y="1004"/>
                  <a:pt x="920" y="1001"/>
                </a:cubicBezTo>
                <a:lnTo>
                  <a:pt x="920" y="1001"/>
                </a:lnTo>
                <a:cubicBezTo>
                  <a:pt x="891" y="986"/>
                  <a:pt x="861" y="971"/>
                  <a:pt x="833" y="957"/>
                </a:cubicBezTo>
                <a:lnTo>
                  <a:pt x="833" y="957"/>
                </a:lnTo>
                <a:cubicBezTo>
                  <a:pt x="827" y="953"/>
                  <a:pt x="821" y="950"/>
                  <a:pt x="815" y="948"/>
                </a:cubicBezTo>
                <a:lnTo>
                  <a:pt x="815" y="948"/>
                </a:lnTo>
                <a:cubicBezTo>
                  <a:pt x="786" y="933"/>
                  <a:pt x="757" y="919"/>
                  <a:pt x="728" y="905"/>
                </a:cubicBezTo>
                <a:lnTo>
                  <a:pt x="728" y="905"/>
                </a:lnTo>
                <a:cubicBezTo>
                  <a:pt x="725" y="903"/>
                  <a:pt x="722" y="902"/>
                  <a:pt x="719" y="901"/>
                </a:cubicBezTo>
                <a:lnTo>
                  <a:pt x="719" y="901"/>
                </a:lnTo>
                <a:cubicBezTo>
                  <a:pt x="691" y="887"/>
                  <a:pt x="664" y="874"/>
                  <a:pt x="636" y="862"/>
                </a:cubicBezTo>
                <a:lnTo>
                  <a:pt x="636" y="862"/>
                </a:lnTo>
                <a:cubicBezTo>
                  <a:pt x="632" y="860"/>
                  <a:pt x="628" y="858"/>
                  <a:pt x="625" y="856"/>
                </a:cubicBezTo>
                <a:lnTo>
                  <a:pt x="625" y="856"/>
                </a:lnTo>
                <a:cubicBezTo>
                  <a:pt x="597" y="843"/>
                  <a:pt x="568" y="831"/>
                  <a:pt x="541" y="819"/>
                </a:cubicBezTo>
                <a:lnTo>
                  <a:pt x="541" y="819"/>
                </a:lnTo>
                <a:cubicBezTo>
                  <a:pt x="535" y="816"/>
                  <a:pt x="530" y="815"/>
                  <a:pt x="524" y="812"/>
                </a:cubicBezTo>
                <a:lnTo>
                  <a:pt x="524" y="812"/>
                </a:lnTo>
                <a:cubicBezTo>
                  <a:pt x="497" y="800"/>
                  <a:pt x="470" y="788"/>
                  <a:pt x="443" y="777"/>
                </a:cubicBezTo>
                <a:lnTo>
                  <a:pt x="443" y="777"/>
                </a:lnTo>
                <a:cubicBezTo>
                  <a:pt x="356" y="741"/>
                  <a:pt x="271" y="708"/>
                  <a:pt x="190" y="679"/>
                </a:cubicBezTo>
                <a:lnTo>
                  <a:pt x="190" y="679"/>
                </a:lnTo>
                <a:cubicBezTo>
                  <a:pt x="72" y="636"/>
                  <a:pt x="80" y="469"/>
                  <a:pt x="200" y="437"/>
                </a:cubicBezTo>
                <a:lnTo>
                  <a:pt x="200" y="437"/>
                </a:lnTo>
                <a:cubicBezTo>
                  <a:pt x="845" y="263"/>
                  <a:pt x="1678" y="109"/>
                  <a:pt x="2652" y="102"/>
                </a:cubicBezTo>
                <a:lnTo>
                  <a:pt x="2652" y="102"/>
                </a:lnTo>
                <a:cubicBezTo>
                  <a:pt x="2677" y="102"/>
                  <a:pt x="2702" y="102"/>
                  <a:pt x="2727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5"/>
          <p:cNvSpPr>
            <a:spLocks noChangeArrowheads="1"/>
          </p:cNvSpPr>
          <p:nvPr/>
        </p:nvSpPr>
        <p:spPr bwMode="auto">
          <a:xfrm>
            <a:off x="16628224" y="1443316"/>
            <a:ext cx="3194983" cy="3580162"/>
          </a:xfrm>
          <a:custGeom>
            <a:avLst/>
            <a:gdLst>
              <a:gd name="T0" fmla="*/ 0 w 2852"/>
              <a:gd name="T1" fmla="*/ 0 h 3196"/>
              <a:gd name="T2" fmla="*/ 79 w 2852"/>
              <a:gd name="T3" fmla="*/ 1 h 3196"/>
              <a:gd name="T4" fmla="*/ 79 w 2852"/>
              <a:gd name="T5" fmla="*/ 1 h 3196"/>
              <a:gd name="T6" fmla="*/ 1674 w 2852"/>
              <a:gd name="T7" fmla="*/ 198 h 3196"/>
              <a:gd name="T8" fmla="*/ 1674 w 2852"/>
              <a:gd name="T9" fmla="*/ 198 h 3196"/>
              <a:gd name="T10" fmla="*/ 2600 w 2852"/>
              <a:gd name="T11" fmla="*/ 468 h 3196"/>
              <a:gd name="T12" fmla="*/ 2600 w 2852"/>
              <a:gd name="T13" fmla="*/ 468 h 3196"/>
              <a:gd name="T14" fmla="*/ 2811 w 2852"/>
              <a:gd name="T15" fmla="*/ 667 h 3196"/>
              <a:gd name="T16" fmla="*/ 2811 w 2852"/>
              <a:gd name="T17" fmla="*/ 667 h 3196"/>
              <a:gd name="T18" fmla="*/ 2809 w 2852"/>
              <a:gd name="T19" fmla="*/ 961 h 3196"/>
              <a:gd name="T20" fmla="*/ 2809 w 2852"/>
              <a:gd name="T21" fmla="*/ 961 h 3196"/>
              <a:gd name="T22" fmla="*/ 2348 w 2852"/>
              <a:gd name="T23" fmla="*/ 1863 h 3196"/>
              <a:gd name="T24" fmla="*/ 2348 w 2852"/>
              <a:gd name="T25" fmla="*/ 1863 h 3196"/>
              <a:gd name="T26" fmla="*/ 1455 w 2852"/>
              <a:gd name="T27" fmla="*/ 3132 h 3196"/>
              <a:gd name="T28" fmla="*/ 1402 w 2852"/>
              <a:gd name="T29" fmla="*/ 3195 h 3196"/>
              <a:gd name="T30" fmla="*/ 0 w 2852"/>
              <a:gd name="T31" fmla="*/ 0 h 3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52" h="3196">
                <a:moveTo>
                  <a:pt x="0" y="0"/>
                </a:moveTo>
                <a:lnTo>
                  <a:pt x="79" y="1"/>
                </a:lnTo>
                <a:lnTo>
                  <a:pt x="79" y="1"/>
                </a:lnTo>
                <a:cubicBezTo>
                  <a:pt x="617" y="13"/>
                  <a:pt x="1154" y="78"/>
                  <a:pt x="1674" y="198"/>
                </a:cubicBezTo>
                <a:lnTo>
                  <a:pt x="1674" y="198"/>
                </a:lnTo>
                <a:cubicBezTo>
                  <a:pt x="1987" y="268"/>
                  <a:pt x="2298" y="360"/>
                  <a:pt x="2600" y="468"/>
                </a:cubicBezTo>
                <a:lnTo>
                  <a:pt x="2600" y="468"/>
                </a:lnTo>
                <a:cubicBezTo>
                  <a:pt x="2696" y="503"/>
                  <a:pt x="2771" y="574"/>
                  <a:pt x="2811" y="667"/>
                </a:cubicBezTo>
                <a:lnTo>
                  <a:pt x="2811" y="667"/>
                </a:lnTo>
                <a:cubicBezTo>
                  <a:pt x="2851" y="760"/>
                  <a:pt x="2849" y="867"/>
                  <a:pt x="2809" y="961"/>
                </a:cubicBezTo>
                <a:lnTo>
                  <a:pt x="2809" y="961"/>
                </a:lnTo>
                <a:cubicBezTo>
                  <a:pt x="2673" y="1268"/>
                  <a:pt x="2518" y="1572"/>
                  <a:pt x="2348" y="1863"/>
                </a:cubicBezTo>
                <a:lnTo>
                  <a:pt x="2348" y="1863"/>
                </a:lnTo>
                <a:cubicBezTo>
                  <a:pt x="2088" y="2309"/>
                  <a:pt x="1788" y="2736"/>
                  <a:pt x="1455" y="3132"/>
                </a:cubicBezTo>
                <a:lnTo>
                  <a:pt x="1402" y="3195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6"/>
          <p:cNvSpPr>
            <a:spLocks noChangeArrowheads="1"/>
          </p:cNvSpPr>
          <p:nvPr/>
        </p:nvSpPr>
        <p:spPr bwMode="auto">
          <a:xfrm>
            <a:off x="16539338" y="1384058"/>
            <a:ext cx="3338191" cy="3748059"/>
          </a:xfrm>
          <a:custGeom>
            <a:avLst/>
            <a:gdLst>
              <a:gd name="T0" fmla="*/ 0 w 2983"/>
              <a:gd name="T1" fmla="*/ 0 h 3345"/>
              <a:gd name="T2" fmla="*/ 64 w 2983"/>
              <a:gd name="T3" fmla="*/ 146 h 3345"/>
              <a:gd name="T4" fmla="*/ 1401 w 2983"/>
              <a:gd name="T5" fmla="*/ 3193 h 3345"/>
              <a:gd name="T6" fmla="*/ 1467 w 2983"/>
              <a:gd name="T7" fmla="*/ 3344 h 3345"/>
              <a:gd name="T8" fmla="*/ 1573 w 2983"/>
              <a:gd name="T9" fmla="*/ 3218 h 3345"/>
              <a:gd name="T10" fmla="*/ 1573 w 2983"/>
              <a:gd name="T11" fmla="*/ 3218 h 3345"/>
              <a:gd name="T12" fmla="*/ 2471 w 2983"/>
              <a:gd name="T13" fmla="*/ 1941 h 3345"/>
              <a:gd name="T14" fmla="*/ 2471 w 2983"/>
              <a:gd name="T15" fmla="*/ 1941 h 3345"/>
              <a:gd name="T16" fmla="*/ 2934 w 2983"/>
              <a:gd name="T17" fmla="*/ 1035 h 3345"/>
              <a:gd name="T18" fmla="*/ 2934 w 2983"/>
              <a:gd name="T19" fmla="*/ 1035 h 3345"/>
              <a:gd name="T20" fmla="*/ 2937 w 2983"/>
              <a:gd name="T21" fmla="*/ 700 h 3345"/>
              <a:gd name="T22" fmla="*/ 2937 w 2983"/>
              <a:gd name="T23" fmla="*/ 700 h 3345"/>
              <a:gd name="T24" fmla="*/ 2696 w 2983"/>
              <a:gd name="T25" fmla="*/ 474 h 3345"/>
              <a:gd name="T26" fmla="*/ 2696 w 2983"/>
              <a:gd name="T27" fmla="*/ 474 h 3345"/>
              <a:gd name="T28" fmla="*/ 1764 w 2983"/>
              <a:gd name="T29" fmla="*/ 200 h 3345"/>
              <a:gd name="T30" fmla="*/ 1764 w 2983"/>
              <a:gd name="T31" fmla="*/ 200 h 3345"/>
              <a:gd name="T32" fmla="*/ 159 w 2983"/>
              <a:gd name="T33" fmla="*/ 4 h 3345"/>
              <a:gd name="T34" fmla="*/ 0 w 2983"/>
              <a:gd name="T35" fmla="*/ 0 h 3345"/>
              <a:gd name="T36" fmla="*/ 157 w 2983"/>
              <a:gd name="T37" fmla="*/ 105 h 3345"/>
              <a:gd name="T38" fmla="*/ 157 w 2983"/>
              <a:gd name="T39" fmla="*/ 105 h 3345"/>
              <a:gd name="T40" fmla="*/ 1742 w 2983"/>
              <a:gd name="T41" fmla="*/ 300 h 3345"/>
              <a:gd name="T42" fmla="*/ 1742 w 2983"/>
              <a:gd name="T43" fmla="*/ 300 h 3345"/>
              <a:gd name="T44" fmla="*/ 2662 w 2983"/>
              <a:gd name="T45" fmla="*/ 570 h 3345"/>
              <a:gd name="T46" fmla="*/ 2662 w 2983"/>
              <a:gd name="T47" fmla="*/ 570 h 3345"/>
              <a:gd name="T48" fmla="*/ 2841 w 2983"/>
              <a:gd name="T49" fmla="*/ 993 h 3345"/>
              <a:gd name="T50" fmla="*/ 2841 w 2983"/>
              <a:gd name="T51" fmla="*/ 993 h 3345"/>
              <a:gd name="T52" fmla="*/ 2383 w 2983"/>
              <a:gd name="T53" fmla="*/ 1890 h 3345"/>
              <a:gd name="T54" fmla="*/ 2383 w 2983"/>
              <a:gd name="T55" fmla="*/ 1890 h 3345"/>
              <a:gd name="T56" fmla="*/ 1495 w 2983"/>
              <a:gd name="T57" fmla="*/ 3152 h 3345"/>
              <a:gd name="T58" fmla="*/ 157 w 2983"/>
              <a:gd name="T59" fmla="*/ 105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983" h="3345">
                <a:moveTo>
                  <a:pt x="0" y="0"/>
                </a:moveTo>
                <a:lnTo>
                  <a:pt x="64" y="146"/>
                </a:lnTo>
                <a:lnTo>
                  <a:pt x="1401" y="3193"/>
                </a:lnTo>
                <a:lnTo>
                  <a:pt x="1467" y="3344"/>
                </a:lnTo>
                <a:lnTo>
                  <a:pt x="1573" y="3218"/>
                </a:lnTo>
                <a:lnTo>
                  <a:pt x="1573" y="3218"/>
                </a:lnTo>
                <a:cubicBezTo>
                  <a:pt x="1908" y="2819"/>
                  <a:pt x="2210" y="2390"/>
                  <a:pt x="2471" y="1941"/>
                </a:cubicBezTo>
                <a:lnTo>
                  <a:pt x="2471" y="1941"/>
                </a:lnTo>
                <a:cubicBezTo>
                  <a:pt x="2642" y="1649"/>
                  <a:pt x="2797" y="1343"/>
                  <a:pt x="2934" y="1035"/>
                </a:cubicBezTo>
                <a:lnTo>
                  <a:pt x="2934" y="1035"/>
                </a:lnTo>
                <a:cubicBezTo>
                  <a:pt x="2981" y="928"/>
                  <a:pt x="2982" y="807"/>
                  <a:pt x="2937" y="700"/>
                </a:cubicBezTo>
                <a:lnTo>
                  <a:pt x="2937" y="700"/>
                </a:lnTo>
                <a:cubicBezTo>
                  <a:pt x="2891" y="594"/>
                  <a:pt x="2805" y="514"/>
                  <a:pt x="2696" y="474"/>
                </a:cubicBezTo>
                <a:lnTo>
                  <a:pt x="2696" y="474"/>
                </a:lnTo>
                <a:cubicBezTo>
                  <a:pt x="2393" y="364"/>
                  <a:pt x="2079" y="273"/>
                  <a:pt x="1764" y="200"/>
                </a:cubicBezTo>
                <a:lnTo>
                  <a:pt x="1764" y="200"/>
                </a:lnTo>
                <a:cubicBezTo>
                  <a:pt x="1240" y="81"/>
                  <a:pt x="701" y="15"/>
                  <a:pt x="159" y="4"/>
                </a:cubicBezTo>
                <a:lnTo>
                  <a:pt x="0" y="0"/>
                </a:lnTo>
                <a:close/>
                <a:moveTo>
                  <a:pt x="157" y="105"/>
                </a:moveTo>
                <a:lnTo>
                  <a:pt x="157" y="105"/>
                </a:lnTo>
                <a:cubicBezTo>
                  <a:pt x="599" y="115"/>
                  <a:pt x="1140" y="163"/>
                  <a:pt x="1742" y="300"/>
                </a:cubicBezTo>
                <a:lnTo>
                  <a:pt x="1742" y="300"/>
                </a:lnTo>
                <a:cubicBezTo>
                  <a:pt x="2082" y="377"/>
                  <a:pt x="2389" y="471"/>
                  <a:pt x="2662" y="570"/>
                </a:cubicBezTo>
                <a:lnTo>
                  <a:pt x="2662" y="570"/>
                </a:lnTo>
                <a:cubicBezTo>
                  <a:pt x="2834" y="632"/>
                  <a:pt x="2915" y="825"/>
                  <a:pt x="2841" y="993"/>
                </a:cubicBezTo>
                <a:lnTo>
                  <a:pt x="2841" y="993"/>
                </a:lnTo>
                <a:cubicBezTo>
                  <a:pt x="2717" y="1274"/>
                  <a:pt x="2566" y="1575"/>
                  <a:pt x="2383" y="1890"/>
                </a:cubicBezTo>
                <a:lnTo>
                  <a:pt x="2383" y="1890"/>
                </a:lnTo>
                <a:cubicBezTo>
                  <a:pt x="2088" y="2396"/>
                  <a:pt x="1777" y="2815"/>
                  <a:pt x="1495" y="3152"/>
                </a:cubicBezTo>
                <a:lnTo>
                  <a:pt x="157" y="1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7"/>
          <p:cNvSpPr>
            <a:spLocks noChangeArrowheads="1"/>
          </p:cNvSpPr>
          <p:nvPr/>
        </p:nvSpPr>
        <p:spPr bwMode="auto">
          <a:xfrm>
            <a:off x="6297610" y="6816025"/>
            <a:ext cx="1506135" cy="2128345"/>
          </a:xfrm>
          <a:custGeom>
            <a:avLst/>
            <a:gdLst>
              <a:gd name="T0" fmla="*/ 790 w 1343"/>
              <a:gd name="T1" fmla="*/ 1898 h 1899"/>
              <a:gd name="T2" fmla="*/ 790 w 1343"/>
              <a:gd name="T3" fmla="*/ 1898 h 1899"/>
              <a:gd name="T4" fmla="*/ 701 w 1343"/>
              <a:gd name="T5" fmla="*/ 1840 h 1899"/>
              <a:gd name="T6" fmla="*/ 12 w 1343"/>
              <a:gd name="T7" fmla="*/ 271 h 1899"/>
              <a:gd name="T8" fmla="*/ 12 w 1343"/>
              <a:gd name="T9" fmla="*/ 271 h 1899"/>
              <a:gd name="T10" fmla="*/ 14 w 1343"/>
              <a:gd name="T11" fmla="*/ 189 h 1899"/>
              <a:gd name="T12" fmla="*/ 14 w 1343"/>
              <a:gd name="T13" fmla="*/ 189 h 1899"/>
              <a:gd name="T14" fmla="*/ 78 w 1343"/>
              <a:gd name="T15" fmla="*/ 138 h 1899"/>
              <a:gd name="T16" fmla="*/ 663 w 1343"/>
              <a:gd name="T17" fmla="*/ 0 h 1899"/>
              <a:gd name="T18" fmla="*/ 1342 w 1343"/>
              <a:gd name="T19" fmla="*/ 1546 h 1899"/>
              <a:gd name="T20" fmla="*/ 844 w 1343"/>
              <a:gd name="T21" fmla="*/ 1882 h 1899"/>
              <a:gd name="T22" fmla="*/ 844 w 1343"/>
              <a:gd name="T23" fmla="*/ 1882 h 1899"/>
              <a:gd name="T24" fmla="*/ 790 w 1343"/>
              <a:gd name="T25" fmla="*/ 1898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3" h="1899">
                <a:moveTo>
                  <a:pt x="790" y="1898"/>
                </a:moveTo>
                <a:lnTo>
                  <a:pt x="790" y="1898"/>
                </a:lnTo>
                <a:cubicBezTo>
                  <a:pt x="751" y="1898"/>
                  <a:pt x="716" y="1876"/>
                  <a:pt x="701" y="1840"/>
                </a:cubicBezTo>
                <a:lnTo>
                  <a:pt x="12" y="271"/>
                </a:lnTo>
                <a:lnTo>
                  <a:pt x="12" y="271"/>
                </a:lnTo>
                <a:cubicBezTo>
                  <a:pt x="0" y="245"/>
                  <a:pt x="1" y="215"/>
                  <a:pt x="14" y="189"/>
                </a:cubicBezTo>
                <a:lnTo>
                  <a:pt x="14" y="189"/>
                </a:lnTo>
                <a:cubicBezTo>
                  <a:pt x="27" y="163"/>
                  <a:pt x="50" y="145"/>
                  <a:pt x="78" y="138"/>
                </a:cubicBezTo>
                <a:lnTo>
                  <a:pt x="663" y="0"/>
                </a:lnTo>
                <a:lnTo>
                  <a:pt x="1342" y="1546"/>
                </a:lnTo>
                <a:lnTo>
                  <a:pt x="844" y="1882"/>
                </a:lnTo>
                <a:lnTo>
                  <a:pt x="844" y="1882"/>
                </a:lnTo>
                <a:cubicBezTo>
                  <a:pt x="827" y="1893"/>
                  <a:pt x="809" y="1898"/>
                  <a:pt x="790" y="18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8"/>
          <p:cNvSpPr>
            <a:spLocks noChangeArrowheads="1"/>
          </p:cNvSpPr>
          <p:nvPr/>
        </p:nvSpPr>
        <p:spPr bwMode="auto">
          <a:xfrm>
            <a:off x="6238352" y="6746891"/>
            <a:ext cx="1634527" cy="2251797"/>
          </a:xfrm>
          <a:custGeom>
            <a:avLst/>
            <a:gdLst>
              <a:gd name="T0" fmla="*/ 746 w 1460"/>
              <a:gd name="T1" fmla="*/ 0 h 2011"/>
              <a:gd name="T2" fmla="*/ 663 w 1460"/>
              <a:gd name="T3" fmla="*/ 20 h 2011"/>
              <a:gd name="T4" fmla="*/ 119 w 1460"/>
              <a:gd name="T5" fmla="*/ 148 h 2011"/>
              <a:gd name="T6" fmla="*/ 119 w 1460"/>
              <a:gd name="T7" fmla="*/ 148 h 2011"/>
              <a:gd name="T8" fmla="*/ 21 w 1460"/>
              <a:gd name="T9" fmla="*/ 227 h 2011"/>
              <a:gd name="T10" fmla="*/ 21 w 1460"/>
              <a:gd name="T11" fmla="*/ 227 h 2011"/>
              <a:gd name="T12" fmla="*/ 18 w 1460"/>
              <a:gd name="T13" fmla="*/ 352 h 2011"/>
              <a:gd name="T14" fmla="*/ 707 w 1460"/>
              <a:gd name="T15" fmla="*/ 1921 h 2011"/>
              <a:gd name="T16" fmla="*/ 707 w 1460"/>
              <a:gd name="T17" fmla="*/ 1921 h 2011"/>
              <a:gd name="T18" fmla="*/ 843 w 1460"/>
              <a:gd name="T19" fmla="*/ 2010 h 2011"/>
              <a:gd name="T20" fmla="*/ 843 w 1460"/>
              <a:gd name="T21" fmla="*/ 2010 h 2011"/>
              <a:gd name="T22" fmla="*/ 925 w 1460"/>
              <a:gd name="T23" fmla="*/ 1984 h 2011"/>
              <a:gd name="T24" fmla="*/ 1389 w 1460"/>
              <a:gd name="T25" fmla="*/ 1672 h 2011"/>
              <a:gd name="T26" fmla="*/ 1459 w 1460"/>
              <a:gd name="T27" fmla="*/ 1624 h 2011"/>
              <a:gd name="T28" fmla="*/ 1425 w 1460"/>
              <a:gd name="T29" fmla="*/ 1546 h 2011"/>
              <a:gd name="T30" fmla="*/ 780 w 1460"/>
              <a:gd name="T31" fmla="*/ 77 h 2011"/>
              <a:gd name="T32" fmla="*/ 746 w 1460"/>
              <a:gd name="T33" fmla="*/ 0 h 2011"/>
              <a:gd name="T34" fmla="*/ 687 w 1460"/>
              <a:gd name="T35" fmla="*/ 118 h 2011"/>
              <a:gd name="T36" fmla="*/ 1332 w 1460"/>
              <a:gd name="T37" fmla="*/ 1587 h 2011"/>
              <a:gd name="T38" fmla="*/ 868 w 1460"/>
              <a:gd name="T39" fmla="*/ 1900 h 2011"/>
              <a:gd name="T40" fmla="*/ 868 w 1460"/>
              <a:gd name="T41" fmla="*/ 1900 h 2011"/>
              <a:gd name="T42" fmla="*/ 843 w 1460"/>
              <a:gd name="T43" fmla="*/ 1908 h 2011"/>
              <a:gd name="T44" fmla="*/ 843 w 1460"/>
              <a:gd name="T45" fmla="*/ 1908 h 2011"/>
              <a:gd name="T46" fmla="*/ 800 w 1460"/>
              <a:gd name="T47" fmla="*/ 1880 h 2011"/>
              <a:gd name="T48" fmla="*/ 112 w 1460"/>
              <a:gd name="T49" fmla="*/ 311 h 2011"/>
              <a:gd name="T50" fmla="*/ 112 w 1460"/>
              <a:gd name="T51" fmla="*/ 311 h 2011"/>
              <a:gd name="T52" fmla="*/ 143 w 1460"/>
              <a:gd name="T53" fmla="*/ 247 h 2011"/>
              <a:gd name="T54" fmla="*/ 687 w 1460"/>
              <a:gd name="T55" fmla="*/ 118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60" h="2011">
                <a:moveTo>
                  <a:pt x="746" y="0"/>
                </a:moveTo>
                <a:lnTo>
                  <a:pt x="663" y="20"/>
                </a:lnTo>
                <a:lnTo>
                  <a:pt x="119" y="148"/>
                </a:lnTo>
                <a:lnTo>
                  <a:pt x="119" y="148"/>
                </a:lnTo>
                <a:cubicBezTo>
                  <a:pt x="76" y="159"/>
                  <a:pt x="41" y="187"/>
                  <a:pt x="21" y="227"/>
                </a:cubicBezTo>
                <a:lnTo>
                  <a:pt x="21" y="227"/>
                </a:lnTo>
                <a:cubicBezTo>
                  <a:pt x="2" y="266"/>
                  <a:pt x="0" y="311"/>
                  <a:pt x="18" y="352"/>
                </a:cubicBezTo>
                <a:lnTo>
                  <a:pt x="707" y="1921"/>
                </a:lnTo>
                <a:lnTo>
                  <a:pt x="707" y="1921"/>
                </a:lnTo>
                <a:cubicBezTo>
                  <a:pt x="731" y="1975"/>
                  <a:pt x="784" y="2010"/>
                  <a:pt x="843" y="2010"/>
                </a:cubicBezTo>
                <a:lnTo>
                  <a:pt x="843" y="2010"/>
                </a:lnTo>
                <a:cubicBezTo>
                  <a:pt x="872" y="2010"/>
                  <a:pt x="901" y="2001"/>
                  <a:pt x="925" y="1984"/>
                </a:cubicBezTo>
                <a:lnTo>
                  <a:pt x="1389" y="1672"/>
                </a:lnTo>
                <a:lnTo>
                  <a:pt x="1459" y="1624"/>
                </a:lnTo>
                <a:lnTo>
                  <a:pt x="1425" y="1546"/>
                </a:lnTo>
                <a:lnTo>
                  <a:pt x="780" y="77"/>
                </a:lnTo>
                <a:lnTo>
                  <a:pt x="746" y="0"/>
                </a:lnTo>
                <a:close/>
                <a:moveTo>
                  <a:pt x="687" y="118"/>
                </a:moveTo>
                <a:lnTo>
                  <a:pt x="1332" y="1587"/>
                </a:lnTo>
                <a:lnTo>
                  <a:pt x="868" y="1900"/>
                </a:lnTo>
                <a:lnTo>
                  <a:pt x="868" y="1900"/>
                </a:lnTo>
                <a:cubicBezTo>
                  <a:pt x="860" y="1905"/>
                  <a:pt x="852" y="1908"/>
                  <a:pt x="843" y="1908"/>
                </a:cubicBezTo>
                <a:lnTo>
                  <a:pt x="843" y="1908"/>
                </a:lnTo>
                <a:cubicBezTo>
                  <a:pt x="825" y="1908"/>
                  <a:pt x="809" y="1898"/>
                  <a:pt x="800" y="1880"/>
                </a:cubicBezTo>
                <a:lnTo>
                  <a:pt x="112" y="311"/>
                </a:lnTo>
                <a:lnTo>
                  <a:pt x="112" y="311"/>
                </a:lnTo>
                <a:cubicBezTo>
                  <a:pt x="100" y="285"/>
                  <a:pt x="115" y="254"/>
                  <a:pt x="143" y="247"/>
                </a:cubicBezTo>
                <a:lnTo>
                  <a:pt x="687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9"/>
          <p:cNvSpPr>
            <a:spLocks noChangeArrowheads="1"/>
          </p:cNvSpPr>
          <p:nvPr/>
        </p:nvSpPr>
        <p:spPr bwMode="auto">
          <a:xfrm>
            <a:off x="7077838" y="4233373"/>
            <a:ext cx="3915953" cy="4543100"/>
          </a:xfrm>
          <a:custGeom>
            <a:avLst/>
            <a:gdLst>
              <a:gd name="T0" fmla="*/ 2786 w 3499"/>
              <a:gd name="T1" fmla="*/ 4055 h 4056"/>
              <a:gd name="T2" fmla="*/ 2786 w 3499"/>
              <a:gd name="T3" fmla="*/ 4055 h 4056"/>
              <a:gd name="T4" fmla="*/ 691 w 3499"/>
              <a:gd name="T5" fmla="*/ 3825 h 4056"/>
              <a:gd name="T6" fmla="*/ 666 w 3499"/>
              <a:gd name="T7" fmla="*/ 3820 h 4056"/>
              <a:gd name="T8" fmla="*/ 0 w 3499"/>
              <a:gd name="T9" fmla="*/ 2305 h 4056"/>
              <a:gd name="T10" fmla="*/ 12 w 3499"/>
              <a:gd name="T11" fmla="*/ 2283 h 4056"/>
              <a:gd name="T12" fmla="*/ 12 w 3499"/>
              <a:gd name="T13" fmla="*/ 2283 h 4056"/>
              <a:gd name="T14" fmla="*/ 1676 w 3499"/>
              <a:gd name="T15" fmla="*/ 52 h 4056"/>
              <a:gd name="T16" fmla="*/ 1729 w 3499"/>
              <a:gd name="T17" fmla="*/ 0 h 4056"/>
              <a:gd name="T18" fmla="*/ 3498 w 3499"/>
              <a:gd name="T19" fmla="*/ 4029 h 4056"/>
              <a:gd name="T20" fmla="*/ 3426 w 3499"/>
              <a:gd name="T21" fmla="*/ 4033 h 4056"/>
              <a:gd name="T22" fmla="*/ 3426 w 3499"/>
              <a:gd name="T23" fmla="*/ 4033 h 4056"/>
              <a:gd name="T24" fmla="*/ 2786 w 3499"/>
              <a:gd name="T25" fmla="*/ 4055 h 4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99" h="4056">
                <a:moveTo>
                  <a:pt x="2786" y="4055"/>
                </a:moveTo>
                <a:lnTo>
                  <a:pt x="2786" y="4055"/>
                </a:lnTo>
                <a:cubicBezTo>
                  <a:pt x="2077" y="4055"/>
                  <a:pt x="1373" y="3978"/>
                  <a:pt x="691" y="3825"/>
                </a:cubicBezTo>
                <a:lnTo>
                  <a:pt x="666" y="3820"/>
                </a:lnTo>
                <a:lnTo>
                  <a:pt x="0" y="2305"/>
                </a:lnTo>
                <a:lnTo>
                  <a:pt x="12" y="2283"/>
                </a:lnTo>
                <a:lnTo>
                  <a:pt x="12" y="2283"/>
                </a:lnTo>
                <a:cubicBezTo>
                  <a:pt x="438" y="1474"/>
                  <a:pt x="1013" y="702"/>
                  <a:pt x="1676" y="52"/>
                </a:cubicBezTo>
                <a:lnTo>
                  <a:pt x="1729" y="0"/>
                </a:lnTo>
                <a:lnTo>
                  <a:pt x="3498" y="4029"/>
                </a:lnTo>
                <a:lnTo>
                  <a:pt x="3426" y="4033"/>
                </a:lnTo>
                <a:lnTo>
                  <a:pt x="3426" y="4033"/>
                </a:lnTo>
                <a:cubicBezTo>
                  <a:pt x="3214" y="4048"/>
                  <a:pt x="2999" y="4055"/>
                  <a:pt x="2786" y="40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0"/>
          <p:cNvSpPr>
            <a:spLocks noChangeArrowheads="1"/>
          </p:cNvSpPr>
          <p:nvPr/>
        </p:nvSpPr>
        <p:spPr bwMode="auto">
          <a:xfrm>
            <a:off x="7013641" y="4134610"/>
            <a:ext cx="4064101" cy="4696181"/>
          </a:xfrm>
          <a:custGeom>
            <a:avLst/>
            <a:gdLst>
              <a:gd name="T0" fmla="*/ 1802 w 3631"/>
              <a:gd name="T1" fmla="*/ 0 h 4195"/>
              <a:gd name="T2" fmla="*/ 1696 w 3631"/>
              <a:gd name="T3" fmla="*/ 103 h 4195"/>
              <a:gd name="T4" fmla="*/ 1696 w 3631"/>
              <a:gd name="T5" fmla="*/ 103 h 4195"/>
              <a:gd name="T6" fmla="*/ 603 w 3631"/>
              <a:gd name="T7" fmla="*/ 1396 h 4195"/>
              <a:gd name="T8" fmla="*/ 603 w 3631"/>
              <a:gd name="T9" fmla="*/ 1396 h 4195"/>
              <a:gd name="T10" fmla="*/ 23 w 3631"/>
              <a:gd name="T11" fmla="*/ 2348 h 4195"/>
              <a:gd name="T12" fmla="*/ 0 w 3631"/>
              <a:gd name="T13" fmla="*/ 2391 h 4195"/>
              <a:gd name="T14" fmla="*/ 19 w 3631"/>
              <a:gd name="T15" fmla="*/ 2434 h 4195"/>
              <a:gd name="T16" fmla="*/ 323 w 3631"/>
              <a:gd name="T17" fmla="*/ 3126 h 4195"/>
              <a:gd name="T18" fmla="*/ 665 w 3631"/>
              <a:gd name="T19" fmla="*/ 3905 h 4195"/>
              <a:gd name="T20" fmla="*/ 685 w 3631"/>
              <a:gd name="T21" fmla="*/ 3952 h 4195"/>
              <a:gd name="T22" fmla="*/ 736 w 3631"/>
              <a:gd name="T23" fmla="*/ 3963 h 4195"/>
              <a:gd name="T24" fmla="*/ 736 w 3631"/>
              <a:gd name="T25" fmla="*/ 3963 h 4195"/>
              <a:gd name="T26" fmla="*/ 2842 w 3631"/>
              <a:gd name="T27" fmla="*/ 4194 h 4195"/>
              <a:gd name="T28" fmla="*/ 2842 w 3631"/>
              <a:gd name="T29" fmla="*/ 4194 h 4195"/>
              <a:gd name="T30" fmla="*/ 3485 w 3631"/>
              <a:gd name="T31" fmla="*/ 4173 h 4195"/>
              <a:gd name="T32" fmla="*/ 3630 w 3631"/>
              <a:gd name="T33" fmla="*/ 4163 h 4195"/>
              <a:gd name="T34" fmla="*/ 3572 w 3631"/>
              <a:gd name="T35" fmla="*/ 4030 h 4195"/>
              <a:gd name="T36" fmla="*/ 1861 w 3631"/>
              <a:gd name="T37" fmla="*/ 135 h 4195"/>
              <a:gd name="T38" fmla="*/ 1802 w 3631"/>
              <a:gd name="T39" fmla="*/ 0 h 4195"/>
              <a:gd name="T40" fmla="*/ 1768 w 3631"/>
              <a:gd name="T41" fmla="*/ 176 h 4195"/>
              <a:gd name="T42" fmla="*/ 3478 w 3631"/>
              <a:gd name="T43" fmla="*/ 4071 h 4195"/>
              <a:gd name="T44" fmla="*/ 3478 w 3631"/>
              <a:gd name="T45" fmla="*/ 4071 h 4195"/>
              <a:gd name="T46" fmla="*/ 2842 w 3631"/>
              <a:gd name="T47" fmla="*/ 4092 h 4195"/>
              <a:gd name="T48" fmla="*/ 2842 w 3631"/>
              <a:gd name="T49" fmla="*/ 4092 h 4195"/>
              <a:gd name="T50" fmla="*/ 758 w 3631"/>
              <a:gd name="T51" fmla="*/ 3864 h 4195"/>
              <a:gd name="T52" fmla="*/ 416 w 3631"/>
              <a:gd name="T53" fmla="*/ 3085 h 4195"/>
              <a:gd name="T54" fmla="*/ 113 w 3631"/>
              <a:gd name="T55" fmla="*/ 2395 h 4195"/>
              <a:gd name="T56" fmla="*/ 113 w 3631"/>
              <a:gd name="T57" fmla="*/ 2395 h 4195"/>
              <a:gd name="T58" fmla="*/ 1768 w 3631"/>
              <a:gd name="T59" fmla="*/ 176 h 4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31" h="4195">
                <a:moveTo>
                  <a:pt x="1802" y="0"/>
                </a:moveTo>
                <a:lnTo>
                  <a:pt x="1696" y="103"/>
                </a:lnTo>
                <a:lnTo>
                  <a:pt x="1696" y="103"/>
                </a:lnTo>
                <a:cubicBezTo>
                  <a:pt x="1295" y="498"/>
                  <a:pt x="926" y="932"/>
                  <a:pt x="603" y="1396"/>
                </a:cubicBezTo>
                <a:lnTo>
                  <a:pt x="603" y="1396"/>
                </a:lnTo>
                <a:cubicBezTo>
                  <a:pt x="388" y="1703"/>
                  <a:pt x="193" y="2023"/>
                  <a:pt x="23" y="2348"/>
                </a:cubicBezTo>
                <a:lnTo>
                  <a:pt x="0" y="2391"/>
                </a:lnTo>
                <a:lnTo>
                  <a:pt x="19" y="2434"/>
                </a:lnTo>
                <a:lnTo>
                  <a:pt x="323" y="3126"/>
                </a:lnTo>
                <a:lnTo>
                  <a:pt x="665" y="3905"/>
                </a:lnTo>
                <a:lnTo>
                  <a:pt x="685" y="3952"/>
                </a:lnTo>
                <a:lnTo>
                  <a:pt x="736" y="3963"/>
                </a:lnTo>
                <a:lnTo>
                  <a:pt x="736" y="3963"/>
                </a:lnTo>
                <a:cubicBezTo>
                  <a:pt x="1421" y="4116"/>
                  <a:pt x="2130" y="4194"/>
                  <a:pt x="2842" y="4194"/>
                </a:cubicBezTo>
                <a:lnTo>
                  <a:pt x="2842" y="4194"/>
                </a:lnTo>
                <a:cubicBezTo>
                  <a:pt x="3056" y="4194"/>
                  <a:pt x="3273" y="4187"/>
                  <a:pt x="3485" y="4173"/>
                </a:cubicBezTo>
                <a:lnTo>
                  <a:pt x="3630" y="4163"/>
                </a:lnTo>
                <a:lnTo>
                  <a:pt x="3572" y="4030"/>
                </a:lnTo>
                <a:lnTo>
                  <a:pt x="1861" y="135"/>
                </a:lnTo>
                <a:lnTo>
                  <a:pt x="1802" y="0"/>
                </a:lnTo>
                <a:close/>
                <a:moveTo>
                  <a:pt x="1768" y="176"/>
                </a:moveTo>
                <a:lnTo>
                  <a:pt x="3478" y="4071"/>
                </a:lnTo>
                <a:lnTo>
                  <a:pt x="3478" y="4071"/>
                </a:lnTo>
                <a:cubicBezTo>
                  <a:pt x="3258" y="4085"/>
                  <a:pt x="3045" y="4092"/>
                  <a:pt x="2842" y="4092"/>
                </a:cubicBezTo>
                <a:lnTo>
                  <a:pt x="2842" y="4092"/>
                </a:lnTo>
                <a:cubicBezTo>
                  <a:pt x="1913" y="4092"/>
                  <a:pt x="1178" y="3957"/>
                  <a:pt x="758" y="3864"/>
                </a:cubicBezTo>
                <a:lnTo>
                  <a:pt x="416" y="3085"/>
                </a:lnTo>
                <a:lnTo>
                  <a:pt x="113" y="2395"/>
                </a:lnTo>
                <a:lnTo>
                  <a:pt x="113" y="2395"/>
                </a:lnTo>
                <a:cubicBezTo>
                  <a:pt x="345" y="1954"/>
                  <a:pt x="858" y="1069"/>
                  <a:pt x="1768" y="1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1"/>
          <p:cNvSpPr>
            <a:spLocks noChangeArrowheads="1"/>
          </p:cNvSpPr>
          <p:nvPr/>
        </p:nvSpPr>
        <p:spPr bwMode="auto">
          <a:xfrm>
            <a:off x="11206133" y="2692670"/>
            <a:ext cx="9876" cy="4937"/>
          </a:xfrm>
          <a:custGeom>
            <a:avLst/>
            <a:gdLst>
              <a:gd name="T0" fmla="*/ 5 w 7"/>
              <a:gd name="T1" fmla="*/ 0 h 5"/>
              <a:gd name="T2" fmla="*/ 5 w 7"/>
              <a:gd name="T3" fmla="*/ 0 h 5"/>
              <a:gd name="T4" fmla="*/ 0 w 7"/>
              <a:gd name="T5" fmla="*/ 2 h 5"/>
              <a:gd name="T6" fmla="*/ 1 w 7"/>
              <a:gd name="T7" fmla="*/ 4 h 5"/>
              <a:gd name="T8" fmla="*/ 1 w 7"/>
              <a:gd name="T9" fmla="*/ 4 h 5"/>
              <a:gd name="T10" fmla="*/ 6 w 7"/>
              <a:gd name="T11" fmla="*/ 1 h 5"/>
              <a:gd name="T12" fmla="*/ 5 w 7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5" y="0"/>
                </a:moveTo>
                <a:lnTo>
                  <a:pt x="5" y="0"/>
                </a:lnTo>
                <a:cubicBezTo>
                  <a:pt x="3" y="0"/>
                  <a:pt x="1" y="2"/>
                  <a:pt x="0" y="2"/>
                </a:cubicBezTo>
                <a:lnTo>
                  <a:pt x="1" y="4"/>
                </a:lnTo>
                <a:lnTo>
                  <a:pt x="1" y="4"/>
                </a:lnTo>
                <a:cubicBezTo>
                  <a:pt x="3" y="3"/>
                  <a:pt x="4" y="2"/>
                  <a:pt x="6" y="1"/>
                </a:cubicBezTo>
                <a:lnTo>
                  <a:pt x="5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3"/>
          <p:cNvSpPr>
            <a:spLocks noChangeArrowheads="1"/>
          </p:cNvSpPr>
          <p:nvPr/>
        </p:nvSpPr>
        <p:spPr bwMode="auto">
          <a:xfrm>
            <a:off x="11216010" y="2692670"/>
            <a:ext cx="2399942" cy="5461596"/>
          </a:xfrm>
          <a:custGeom>
            <a:avLst/>
            <a:gdLst>
              <a:gd name="T0" fmla="*/ 0 w 2145"/>
              <a:gd name="T1" fmla="*/ 2 h 4879"/>
              <a:gd name="T2" fmla="*/ 0 w 2145"/>
              <a:gd name="T3" fmla="*/ 2 h 4879"/>
              <a:gd name="T4" fmla="*/ 1 w 2145"/>
              <a:gd name="T5" fmla="*/ 3 h 4879"/>
              <a:gd name="T6" fmla="*/ 1071 w 2145"/>
              <a:gd name="T7" fmla="*/ 2442 h 4879"/>
              <a:gd name="T8" fmla="*/ 2140 w 2145"/>
              <a:gd name="T9" fmla="*/ 4877 h 4879"/>
              <a:gd name="T10" fmla="*/ 2140 w 2145"/>
              <a:gd name="T11" fmla="*/ 4878 h 4879"/>
              <a:gd name="T12" fmla="*/ 2140 w 2145"/>
              <a:gd name="T13" fmla="*/ 4878 h 4879"/>
              <a:gd name="T14" fmla="*/ 2144 w 2145"/>
              <a:gd name="T15" fmla="*/ 4877 h 4879"/>
              <a:gd name="T16" fmla="*/ 3 w 2145"/>
              <a:gd name="T17" fmla="*/ 0 h 4879"/>
              <a:gd name="T18" fmla="*/ 3 w 2145"/>
              <a:gd name="T19" fmla="*/ 0 h 4879"/>
              <a:gd name="T20" fmla="*/ 0 w 2145"/>
              <a:gd name="T21" fmla="*/ 2 h 4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5" h="4879">
                <a:moveTo>
                  <a:pt x="0" y="2"/>
                </a:moveTo>
                <a:lnTo>
                  <a:pt x="0" y="2"/>
                </a:lnTo>
                <a:lnTo>
                  <a:pt x="1" y="3"/>
                </a:lnTo>
                <a:lnTo>
                  <a:pt x="1071" y="2442"/>
                </a:lnTo>
                <a:lnTo>
                  <a:pt x="2140" y="4877"/>
                </a:lnTo>
                <a:lnTo>
                  <a:pt x="2140" y="4878"/>
                </a:lnTo>
                <a:lnTo>
                  <a:pt x="2140" y="4878"/>
                </a:lnTo>
                <a:cubicBezTo>
                  <a:pt x="2141" y="4878"/>
                  <a:pt x="2143" y="4877"/>
                  <a:pt x="2144" y="4877"/>
                </a:cubicBezTo>
                <a:lnTo>
                  <a:pt x="3" y="0"/>
                </a:lnTo>
                <a:lnTo>
                  <a:pt x="3" y="0"/>
                </a:lnTo>
                <a:cubicBezTo>
                  <a:pt x="2" y="1"/>
                  <a:pt x="1" y="1"/>
                  <a:pt x="0" y="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4"/>
          <p:cNvSpPr>
            <a:spLocks noChangeArrowheads="1"/>
          </p:cNvSpPr>
          <p:nvPr/>
        </p:nvSpPr>
        <p:spPr bwMode="auto">
          <a:xfrm>
            <a:off x="8924707" y="2618596"/>
            <a:ext cx="4755439" cy="6138125"/>
          </a:xfrm>
          <a:custGeom>
            <a:avLst/>
            <a:gdLst>
              <a:gd name="T0" fmla="*/ 0 w 4247"/>
              <a:gd name="T1" fmla="*/ 1520 h 5481"/>
              <a:gd name="T2" fmla="*/ 25 w 4247"/>
              <a:gd name="T3" fmla="*/ 1496 h 5481"/>
              <a:gd name="T4" fmla="*/ 25 w 4247"/>
              <a:gd name="T5" fmla="*/ 1496 h 5481"/>
              <a:gd name="T6" fmla="*/ 2014 w 4247"/>
              <a:gd name="T7" fmla="*/ 27 h 5481"/>
              <a:gd name="T8" fmla="*/ 2063 w 4247"/>
              <a:gd name="T9" fmla="*/ 0 h 5481"/>
              <a:gd name="T10" fmla="*/ 4246 w 4247"/>
              <a:gd name="T11" fmla="*/ 4974 h 5481"/>
              <a:gd name="T12" fmla="*/ 4194 w 4247"/>
              <a:gd name="T13" fmla="*/ 4993 h 5481"/>
              <a:gd name="T14" fmla="*/ 4194 w 4247"/>
              <a:gd name="T15" fmla="*/ 4993 h 5481"/>
              <a:gd name="T16" fmla="*/ 1775 w 4247"/>
              <a:gd name="T17" fmla="*/ 5477 h 5481"/>
              <a:gd name="T18" fmla="*/ 1739 w 4247"/>
              <a:gd name="T19" fmla="*/ 5480 h 5481"/>
              <a:gd name="T20" fmla="*/ 0 w 4247"/>
              <a:gd name="T21" fmla="*/ 1520 h 5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47" h="5481">
                <a:moveTo>
                  <a:pt x="0" y="1520"/>
                </a:moveTo>
                <a:lnTo>
                  <a:pt x="25" y="1496"/>
                </a:lnTo>
                <a:lnTo>
                  <a:pt x="25" y="1496"/>
                </a:lnTo>
                <a:cubicBezTo>
                  <a:pt x="619" y="913"/>
                  <a:pt x="1288" y="419"/>
                  <a:pt x="2014" y="27"/>
                </a:cubicBezTo>
                <a:lnTo>
                  <a:pt x="2063" y="0"/>
                </a:lnTo>
                <a:lnTo>
                  <a:pt x="4246" y="4974"/>
                </a:lnTo>
                <a:lnTo>
                  <a:pt x="4194" y="4993"/>
                </a:lnTo>
                <a:lnTo>
                  <a:pt x="4194" y="4993"/>
                </a:lnTo>
                <a:cubicBezTo>
                  <a:pt x="3417" y="5260"/>
                  <a:pt x="2603" y="5422"/>
                  <a:pt x="1775" y="5477"/>
                </a:cubicBezTo>
                <a:lnTo>
                  <a:pt x="1739" y="5480"/>
                </a:lnTo>
                <a:lnTo>
                  <a:pt x="0" y="15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5"/>
          <p:cNvSpPr>
            <a:spLocks noChangeArrowheads="1"/>
          </p:cNvSpPr>
          <p:nvPr/>
        </p:nvSpPr>
        <p:spPr bwMode="auto">
          <a:xfrm>
            <a:off x="8855573" y="2539586"/>
            <a:ext cx="4903584" cy="6276393"/>
          </a:xfrm>
          <a:custGeom>
            <a:avLst/>
            <a:gdLst>
              <a:gd name="T0" fmla="*/ 2149 w 4377"/>
              <a:gd name="T1" fmla="*/ 0 h 5604"/>
              <a:gd name="T2" fmla="*/ 2052 w 4377"/>
              <a:gd name="T3" fmla="*/ 52 h 5604"/>
              <a:gd name="T4" fmla="*/ 2052 w 4377"/>
              <a:gd name="T5" fmla="*/ 52 h 5604"/>
              <a:gd name="T6" fmla="*/ 50 w 4377"/>
              <a:gd name="T7" fmla="*/ 1529 h 5604"/>
              <a:gd name="T8" fmla="*/ 0 w 4377"/>
              <a:gd name="T9" fmla="*/ 1579 h 5604"/>
              <a:gd name="T10" fmla="*/ 29 w 4377"/>
              <a:gd name="T11" fmla="*/ 1643 h 5604"/>
              <a:gd name="T12" fmla="*/ 1739 w 4377"/>
              <a:gd name="T13" fmla="*/ 5537 h 5604"/>
              <a:gd name="T14" fmla="*/ 1768 w 4377"/>
              <a:gd name="T15" fmla="*/ 5603 h 5604"/>
              <a:gd name="T16" fmla="*/ 1839 w 4377"/>
              <a:gd name="T17" fmla="*/ 5599 h 5604"/>
              <a:gd name="T18" fmla="*/ 1839 w 4377"/>
              <a:gd name="T19" fmla="*/ 5599 h 5604"/>
              <a:gd name="T20" fmla="*/ 4272 w 4377"/>
              <a:gd name="T21" fmla="*/ 5111 h 5604"/>
              <a:gd name="T22" fmla="*/ 4376 w 4377"/>
              <a:gd name="T23" fmla="*/ 5075 h 5604"/>
              <a:gd name="T24" fmla="*/ 4332 w 4377"/>
              <a:gd name="T25" fmla="*/ 4974 h 5604"/>
              <a:gd name="T26" fmla="*/ 3264 w 4377"/>
              <a:gd name="T27" fmla="*/ 2539 h 5604"/>
              <a:gd name="T28" fmla="*/ 2194 w 4377"/>
              <a:gd name="T29" fmla="*/ 101 h 5604"/>
              <a:gd name="T30" fmla="*/ 2149 w 4377"/>
              <a:gd name="T31" fmla="*/ 0 h 5604"/>
              <a:gd name="T32" fmla="*/ 2100 w 4377"/>
              <a:gd name="T33" fmla="*/ 142 h 5604"/>
              <a:gd name="T34" fmla="*/ 3170 w 4377"/>
              <a:gd name="T35" fmla="*/ 2580 h 5604"/>
              <a:gd name="T36" fmla="*/ 4239 w 4377"/>
              <a:gd name="T37" fmla="*/ 5015 h 5604"/>
              <a:gd name="T38" fmla="*/ 4239 w 4377"/>
              <a:gd name="T39" fmla="*/ 5015 h 5604"/>
              <a:gd name="T40" fmla="*/ 1832 w 4377"/>
              <a:gd name="T41" fmla="*/ 5497 h 5604"/>
              <a:gd name="T42" fmla="*/ 122 w 4377"/>
              <a:gd name="T43" fmla="*/ 1602 h 5604"/>
              <a:gd name="T44" fmla="*/ 122 w 4377"/>
              <a:gd name="T45" fmla="*/ 1602 h 5604"/>
              <a:gd name="T46" fmla="*/ 2100 w 4377"/>
              <a:gd name="T47" fmla="*/ 142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77" h="5604">
                <a:moveTo>
                  <a:pt x="2149" y="0"/>
                </a:moveTo>
                <a:lnTo>
                  <a:pt x="2052" y="52"/>
                </a:lnTo>
                <a:lnTo>
                  <a:pt x="2052" y="52"/>
                </a:lnTo>
                <a:cubicBezTo>
                  <a:pt x="1321" y="447"/>
                  <a:pt x="647" y="944"/>
                  <a:pt x="50" y="1529"/>
                </a:cubicBezTo>
                <a:lnTo>
                  <a:pt x="0" y="1579"/>
                </a:lnTo>
                <a:lnTo>
                  <a:pt x="29" y="1643"/>
                </a:lnTo>
                <a:lnTo>
                  <a:pt x="1739" y="5537"/>
                </a:lnTo>
                <a:lnTo>
                  <a:pt x="1768" y="5603"/>
                </a:lnTo>
                <a:lnTo>
                  <a:pt x="1839" y="5599"/>
                </a:lnTo>
                <a:lnTo>
                  <a:pt x="1839" y="5599"/>
                </a:lnTo>
                <a:cubicBezTo>
                  <a:pt x="2672" y="5543"/>
                  <a:pt x="3491" y="5379"/>
                  <a:pt x="4272" y="5111"/>
                </a:cubicBezTo>
                <a:lnTo>
                  <a:pt x="4376" y="5075"/>
                </a:lnTo>
                <a:lnTo>
                  <a:pt x="4332" y="4974"/>
                </a:lnTo>
                <a:lnTo>
                  <a:pt x="3264" y="2539"/>
                </a:lnTo>
                <a:lnTo>
                  <a:pt x="2194" y="101"/>
                </a:lnTo>
                <a:lnTo>
                  <a:pt x="2149" y="0"/>
                </a:lnTo>
                <a:close/>
                <a:moveTo>
                  <a:pt x="2100" y="142"/>
                </a:moveTo>
                <a:lnTo>
                  <a:pt x="3170" y="2580"/>
                </a:lnTo>
                <a:lnTo>
                  <a:pt x="4239" y="5015"/>
                </a:lnTo>
                <a:lnTo>
                  <a:pt x="4239" y="5015"/>
                </a:lnTo>
                <a:cubicBezTo>
                  <a:pt x="3379" y="5309"/>
                  <a:pt x="2562" y="5448"/>
                  <a:pt x="1832" y="5497"/>
                </a:cubicBezTo>
                <a:lnTo>
                  <a:pt x="122" y="1602"/>
                </a:lnTo>
                <a:lnTo>
                  <a:pt x="122" y="1602"/>
                </a:lnTo>
                <a:cubicBezTo>
                  <a:pt x="644" y="1090"/>
                  <a:pt x="1296" y="576"/>
                  <a:pt x="2100" y="1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16"/>
          <p:cNvSpPr>
            <a:spLocks noChangeArrowheads="1"/>
          </p:cNvSpPr>
          <p:nvPr/>
        </p:nvSpPr>
        <p:spPr bwMode="auto">
          <a:xfrm>
            <a:off x="11211070" y="2697606"/>
            <a:ext cx="2399942" cy="5461596"/>
          </a:xfrm>
          <a:custGeom>
            <a:avLst/>
            <a:gdLst>
              <a:gd name="T0" fmla="*/ 1075 w 2145"/>
              <a:gd name="T1" fmla="*/ 2439 h 4877"/>
              <a:gd name="T2" fmla="*/ 5 w 2145"/>
              <a:gd name="T3" fmla="*/ 0 h 4877"/>
              <a:gd name="T4" fmla="*/ 5 w 2145"/>
              <a:gd name="T5" fmla="*/ 0 h 4877"/>
              <a:gd name="T6" fmla="*/ 0 w 2145"/>
              <a:gd name="T7" fmla="*/ 3 h 4877"/>
              <a:gd name="T8" fmla="*/ 1070 w 2145"/>
              <a:gd name="T9" fmla="*/ 2441 h 4877"/>
              <a:gd name="T10" fmla="*/ 2139 w 2145"/>
              <a:gd name="T11" fmla="*/ 4876 h 4877"/>
              <a:gd name="T12" fmla="*/ 2139 w 2145"/>
              <a:gd name="T13" fmla="*/ 4876 h 4877"/>
              <a:gd name="T14" fmla="*/ 2144 w 2145"/>
              <a:gd name="T15" fmla="*/ 4874 h 4877"/>
              <a:gd name="T16" fmla="*/ 1075 w 2145"/>
              <a:gd name="T17" fmla="*/ 2439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4877">
                <a:moveTo>
                  <a:pt x="1075" y="2439"/>
                </a:moveTo>
                <a:lnTo>
                  <a:pt x="5" y="0"/>
                </a:lnTo>
                <a:lnTo>
                  <a:pt x="5" y="0"/>
                </a:lnTo>
                <a:cubicBezTo>
                  <a:pt x="3" y="1"/>
                  <a:pt x="2" y="2"/>
                  <a:pt x="0" y="3"/>
                </a:cubicBezTo>
                <a:lnTo>
                  <a:pt x="1070" y="2441"/>
                </a:lnTo>
                <a:lnTo>
                  <a:pt x="2139" y="4876"/>
                </a:lnTo>
                <a:lnTo>
                  <a:pt x="2139" y="4876"/>
                </a:lnTo>
                <a:cubicBezTo>
                  <a:pt x="2140" y="4875"/>
                  <a:pt x="2142" y="4874"/>
                  <a:pt x="2144" y="4874"/>
                </a:cubicBezTo>
                <a:lnTo>
                  <a:pt x="1075" y="24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17"/>
          <p:cNvSpPr>
            <a:spLocks noChangeArrowheads="1"/>
          </p:cNvSpPr>
          <p:nvPr/>
        </p:nvSpPr>
        <p:spPr bwMode="auto">
          <a:xfrm>
            <a:off x="11090086" y="1712444"/>
            <a:ext cx="4957905" cy="6533177"/>
          </a:xfrm>
          <a:custGeom>
            <a:avLst/>
            <a:gdLst>
              <a:gd name="T0" fmla="*/ 0 w 4427"/>
              <a:gd name="T1" fmla="*/ 871 h 5835"/>
              <a:gd name="T2" fmla="*/ 54 w 4427"/>
              <a:gd name="T3" fmla="*/ 842 h 5835"/>
              <a:gd name="T4" fmla="*/ 54 w 4427"/>
              <a:gd name="T5" fmla="*/ 842 h 5835"/>
              <a:gd name="T6" fmla="*/ 106 w 4427"/>
              <a:gd name="T7" fmla="*/ 814 h 5835"/>
              <a:gd name="T8" fmla="*/ 106 w 4427"/>
              <a:gd name="T9" fmla="*/ 814 h 5835"/>
              <a:gd name="T10" fmla="*/ 2316 w 4427"/>
              <a:gd name="T11" fmla="*/ 8 h 5835"/>
              <a:gd name="T12" fmla="*/ 2356 w 4427"/>
              <a:gd name="T13" fmla="*/ 0 h 5835"/>
              <a:gd name="T14" fmla="*/ 4426 w 4427"/>
              <a:gd name="T15" fmla="*/ 4712 h 5835"/>
              <a:gd name="T16" fmla="*/ 4390 w 4427"/>
              <a:gd name="T17" fmla="*/ 4736 h 5835"/>
              <a:gd name="T18" fmla="*/ 4390 w 4427"/>
              <a:gd name="T19" fmla="*/ 4736 h 5835"/>
              <a:gd name="T20" fmla="*/ 2483 w 4427"/>
              <a:gd name="T21" fmla="*/ 5725 h 5835"/>
              <a:gd name="T22" fmla="*/ 2483 w 4427"/>
              <a:gd name="T23" fmla="*/ 5725 h 5835"/>
              <a:gd name="T24" fmla="*/ 2223 w 4427"/>
              <a:gd name="T25" fmla="*/ 5819 h 5835"/>
              <a:gd name="T26" fmla="*/ 2178 w 4427"/>
              <a:gd name="T27" fmla="*/ 5834 h 5835"/>
              <a:gd name="T28" fmla="*/ 0 w 4427"/>
              <a:gd name="T29" fmla="*/ 871 h 5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7" h="5835">
                <a:moveTo>
                  <a:pt x="0" y="871"/>
                </a:moveTo>
                <a:lnTo>
                  <a:pt x="54" y="842"/>
                </a:lnTo>
                <a:lnTo>
                  <a:pt x="54" y="842"/>
                </a:lnTo>
                <a:cubicBezTo>
                  <a:pt x="72" y="833"/>
                  <a:pt x="89" y="824"/>
                  <a:pt x="106" y="814"/>
                </a:cubicBezTo>
                <a:lnTo>
                  <a:pt x="106" y="814"/>
                </a:lnTo>
                <a:cubicBezTo>
                  <a:pt x="802" y="449"/>
                  <a:pt x="1546" y="178"/>
                  <a:pt x="2316" y="8"/>
                </a:cubicBezTo>
                <a:lnTo>
                  <a:pt x="2356" y="0"/>
                </a:lnTo>
                <a:lnTo>
                  <a:pt x="4426" y="4712"/>
                </a:lnTo>
                <a:lnTo>
                  <a:pt x="4390" y="4736"/>
                </a:lnTo>
                <a:lnTo>
                  <a:pt x="4390" y="4736"/>
                </a:lnTo>
                <a:cubicBezTo>
                  <a:pt x="3794" y="5138"/>
                  <a:pt x="3152" y="5470"/>
                  <a:pt x="2483" y="5725"/>
                </a:cubicBezTo>
                <a:lnTo>
                  <a:pt x="2483" y="5725"/>
                </a:lnTo>
                <a:cubicBezTo>
                  <a:pt x="2400" y="5757"/>
                  <a:pt x="2315" y="5787"/>
                  <a:pt x="2223" y="5819"/>
                </a:cubicBezTo>
                <a:lnTo>
                  <a:pt x="2178" y="5834"/>
                </a:lnTo>
                <a:lnTo>
                  <a:pt x="0" y="8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18"/>
          <p:cNvSpPr>
            <a:spLocks noChangeArrowheads="1"/>
          </p:cNvSpPr>
          <p:nvPr/>
        </p:nvSpPr>
        <p:spPr bwMode="auto">
          <a:xfrm>
            <a:off x="11072802" y="1626029"/>
            <a:ext cx="5101113" cy="6671442"/>
          </a:xfrm>
          <a:custGeom>
            <a:avLst/>
            <a:gdLst>
              <a:gd name="T0" fmla="*/ 2452 w 4557"/>
              <a:gd name="T1" fmla="*/ 0 h 5958"/>
              <a:gd name="T2" fmla="*/ 2371 w 4557"/>
              <a:gd name="T3" fmla="*/ 18 h 5958"/>
              <a:gd name="T4" fmla="*/ 2371 w 4557"/>
              <a:gd name="T5" fmla="*/ 18 h 5958"/>
              <a:gd name="T6" fmla="*/ 148 w 4557"/>
              <a:gd name="T7" fmla="*/ 828 h 5958"/>
              <a:gd name="T8" fmla="*/ 148 w 4557"/>
              <a:gd name="T9" fmla="*/ 828 h 5958"/>
              <a:gd name="T10" fmla="*/ 96 w 4557"/>
              <a:gd name="T11" fmla="*/ 856 h 5958"/>
              <a:gd name="T12" fmla="*/ 83 w 4557"/>
              <a:gd name="T13" fmla="*/ 863 h 5958"/>
              <a:gd name="T14" fmla="*/ 0 w 4557"/>
              <a:gd name="T15" fmla="*/ 908 h 5958"/>
              <a:gd name="T16" fmla="*/ 38 w 4557"/>
              <a:gd name="T17" fmla="*/ 994 h 5958"/>
              <a:gd name="T18" fmla="*/ 2178 w 4557"/>
              <a:gd name="T19" fmla="*/ 5871 h 5958"/>
              <a:gd name="T20" fmla="*/ 2216 w 4557"/>
              <a:gd name="T21" fmla="*/ 5957 h 5958"/>
              <a:gd name="T22" fmla="*/ 2306 w 4557"/>
              <a:gd name="T23" fmla="*/ 5926 h 5958"/>
              <a:gd name="T24" fmla="*/ 2306 w 4557"/>
              <a:gd name="T25" fmla="*/ 5926 h 5958"/>
              <a:gd name="T26" fmla="*/ 2567 w 4557"/>
              <a:gd name="T27" fmla="*/ 5832 h 5958"/>
              <a:gd name="T28" fmla="*/ 2567 w 4557"/>
              <a:gd name="T29" fmla="*/ 5832 h 5958"/>
              <a:gd name="T30" fmla="*/ 4485 w 4557"/>
              <a:gd name="T31" fmla="*/ 4837 h 5958"/>
              <a:gd name="T32" fmla="*/ 4556 w 4557"/>
              <a:gd name="T33" fmla="*/ 4790 h 5958"/>
              <a:gd name="T34" fmla="*/ 4521 w 4557"/>
              <a:gd name="T35" fmla="*/ 4712 h 5958"/>
              <a:gd name="T36" fmla="*/ 2486 w 4557"/>
              <a:gd name="T37" fmla="*/ 76 h 5958"/>
              <a:gd name="T38" fmla="*/ 2452 w 4557"/>
              <a:gd name="T39" fmla="*/ 0 h 5958"/>
              <a:gd name="T40" fmla="*/ 2393 w 4557"/>
              <a:gd name="T41" fmla="*/ 117 h 5958"/>
              <a:gd name="T42" fmla="*/ 4428 w 4557"/>
              <a:gd name="T43" fmla="*/ 4753 h 5958"/>
              <a:gd name="T44" fmla="*/ 4428 w 4557"/>
              <a:gd name="T45" fmla="*/ 4753 h 5958"/>
              <a:gd name="T46" fmla="*/ 2531 w 4557"/>
              <a:gd name="T47" fmla="*/ 5736 h 5958"/>
              <a:gd name="T48" fmla="*/ 2531 w 4557"/>
              <a:gd name="T49" fmla="*/ 5736 h 5958"/>
              <a:gd name="T50" fmla="*/ 2272 w 4557"/>
              <a:gd name="T51" fmla="*/ 5830 h 5958"/>
              <a:gd name="T52" fmla="*/ 131 w 4557"/>
              <a:gd name="T53" fmla="*/ 953 h 5958"/>
              <a:gd name="T54" fmla="*/ 131 w 4557"/>
              <a:gd name="T55" fmla="*/ 953 h 5958"/>
              <a:gd name="T56" fmla="*/ 196 w 4557"/>
              <a:gd name="T57" fmla="*/ 919 h 5958"/>
              <a:gd name="T58" fmla="*/ 196 w 4557"/>
              <a:gd name="T59" fmla="*/ 919 h 5958"/>
              <a:gd name="T60" fmla="*/ 2393 w 4557"/>
              <a:gd name="T61" fmla="*/ 117 h 5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557" h="5958">
                <a:moveTo>
                  <a:pt x="2452" y="0"/>
                </a:moveTo>
                <a:lnTo>
                  <a:pt x="2371" y="18"/>
                </a:lnTo>
                <a:lnTo>
                  <a:pt x="2371" y="18"/>
                </a:lnTo>
                <a:cubicBezTo>
                  <a:pt x="1596" y="189"/>
                  <a:pt x="848" y="461"/>
                  <a:pt x="148" y="828"/>
                </a:cubicBezTo>
                <a:lnTo>
                  <a:pt x="148" y="828"/>
                </a:lnTo>
                <a:cubicBezTo>
                  <a:pt x="131" y="837"/>
                  <a:pt x="114" y="847"/>
                  <a:pt x="96" y="856"/>
                </a:cubicBezTo>
                <a:lnTo>
                  <a:pt x="83" y="863"/>
                </a:lnTo>
                <a:lnTo>
                  <a:pt x="0" y="908"/>
                </a:lnTo>
                <a:lnTo>
                  <a:pt x="38" y="994"/>
                </a:lnTo>
                <a:lnTo>
                  <a:pt x="2178" y="5871"/>
                </a:lnTo>
                <a:lnTo>
                  <a:pt x="2216" y="5957"/>
                </a:lnTo>
                <a:lnTo>
                  <a:pt x="2306" y="5926"/>
                </a:lnTo>
                <a:lnTo>
                  <a:pt x="2306" y="5926"/>
                </a:lnTo>
                <a:cubicBezTo>
                  <a:pt x="2397" y="5895"/>
                  <a:pt x="2483" y="5863"/>
                  <a:pt x="2567" y="5832"/>
                </a:cubicBezTo>
                <a:lnTo>
                  <a:pt x="2567" y="5832"/>
                </a:lnTo>
                <a:cubicBezTo>
                  <a:pt x="3240" y="5576"/>
                  <a:pt x="3885" y="5241"/>
                  <a:pt x="4485" y="4837"/>
                </a:cubicBezTo>
                <a:lnTo>
                  <a:pt x="4556" y="4790"/>
                </a:lnTo>
                <a:lnTo>
                  <a:pt x="4521" y="4712"/>
                </a:lnTo>
                <a:lnTo>
                  <a:pt x="2486" y="76"/>
                </a:lnTo>
                <a:lnTo>
                  <a:pt x="2452" y="0"/>
                </a:lnTo>
                <a:close/>
                <a:moveTo>
                  <a:pt x="2393" y="117"/>
                </a:moveTo>
                <a:lnTo>
                  <a:pt x="4428" y="4753"/>
                </a:lnTo>
                <a:lnTo>
                  <a:pt x="4428" y="4753"/>
                </a:lnTo>
                <a:cubicBezTo>
                  <a:pt x="3896" y="5111"/>
                  <a:pt x="3265" y="5457"/>
                  <a:pt x="2531" y="5736"/>
                </a:cubicBezTo>
                <a:lnTo>
                  <a:pt x="2531" y="5736"/>
                </a:lnTo>
                <a:cubicBezTo>
                  <a:pt x="2445" y="5769"/>
                  <a:pt x="2358" y="5800"/>
                  <a:pt x="2272" y="5830"/>
                </a:cubicBezTo>
                <a:lnTo>
                  <a:pt x="131" y="953"/>
                </a:lnTo>
                <a:lnTo>
                  <a:pt x="131" y="953"/>
                </a:lnTo>
                <a:cubicBezTo>
                  <a:pt x="153" y="941"/>
                  <a:pt x="174" y="930"/>
                  <a:pt x="196" y="919"/>
                </a:cubicBezTo>
                <a:lnTo>
                  <a:pt x="196" y="919"/>
                </a:lnTo>
                <a:cubicBezTo>
                  <a:pt x="965" y="514"/>
                  <a:pt x="1715" y="267"/>
                  <a:pt x="2393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19"/>
          <p:cNvSpPr>
            <a:spLocks noChangeArrowheads="1"/>
          </p:cNvSpPr>
          <p:nvPr/>
        </p:nvSpPr>
        <p:spPr bwMode="auto">
          <a:xfrm>
            <a:off x="13670270" y="1463068"/>
            <a:ext cx="4543100" cy="5570236"/>
          </a:xfrm>
          <a:custGeom>
            <a:avLst/>
            <a:gdLst>
              <a:gd name="T0" fmla="*/ 0 w 4059"/>
              <a:gd name="T1" fmla="*/ 224 h 4973"/>
              <a:gd name="T2" fmla="*/ 61 w 4059"/>
              <a:gd name="T3" fmla="*/ 210 h 4973"/>
              <a:gd name="T4" fmla="*/ 61 w 4059"/>
              <a:gd name="T5" fmla="*/ 210 h 4973"/>
              <a:gd name="T6" fmla="*/ 1999 w 4059"/>
              <a:gd name="T7" fmla="*/ 0 h 4973"/>
              <a:gd name="T8" fmla="*/ 1999 w 4059"/>
              <a:gd name="T9" fmla="*/ 0 h 4973"/>
              <a:gd name="T10" fmla="*/ 2622 w 4059"/>
              <a:gd name="T11" fmla="*/ 22 h 4973"/>
              <a:gd name="T12" fmla="*/ 2653 w 4059"/>
              <a:gd name="T13" fmla="*/ 24 h 4973"/>
              <a:gd name="T14" fmla="*/ 4058 w 4059"/>
              <a:gd name="T15" fmla="*/ 3226 h 4973"/>
              <a:gd name="T16" fmla="*/ 4037 w 4059"/>
              <a:gd name="T17" fmla="*/ 3250 h 4973"/>
              <a:gd name="T18" fmla="*/ 4037 w 4059"/>
              <a:gd name="T19" fmla="*/ 3250 h 4973"/>
              <a:gd name="T20" fmla="*/ 2135 w 4059"/>
              <a:gd name="T21" fmla="*/ 4938 h 4973"/>
              <a:gd name="T22" fmla="*/ 2085 w 4059"/>
              <a:gd name="T23" fmla="*/ 4972 h 4973"/>
              <a:gd name="T24" fmla="*/ 0 w 4059"/>
              <a:gd name="T25" fmla="*/ 224 h 4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59" h="4973">
                <a:moveTo>
                  <a:pt x="0" y="224"/>
                </a:moveTo>
                <a:lnTo>
                  <a:pt x="61" y="210"/>
                </a:lnTo>
                <a:lnTo>
                  <a:pt x="61" y="210"/>
                </a:lnTo>
                <a:cubicBezTo>
                  <a:pt x="697" y="71"/>
                  <a:pt x="1348" y="0"/>
                  <a:pt x="1999" y="0"/>
                </a:cubicBezTo>
                <a:lnTo>
                  <a:pt x="1999" y="0"/>
                </a:lnTo>
                <a:cubicBezTo>
                  <a:pt x="2209" y="0"/>
                  <a:pt x="2413" y="7"/>
                  <a:pt x="2622" y="22"/>
                </a:cubicBezTo>
                <a:lnTo>
                  <a:pt x="2653" y="24"/>
                </a:lnTo>
                <a:lnTo>
                  <a:pt x="4058" y="3226"/>
                </a:lnTo>
                <a:lnTo>
                  <a:pt x="4037" y="3250"/>
                </a:lnTo>
                <a:lnTo>
                  <a:pt x="4037" y="3250"/>
                </a:lnTo>
                <a:cubicBezTo>
                  <a:pt x="3482" y="3895"/>
                  <a:pt x="2842" y="4463"/>
                  <a:pt x="2135" y="4938"/>
                </a:cubicBezTo>
                <a:lnTo>
                  <a:pt x="2085" y="4972"/>
                </a:lnTo>
                <a:lnTo>
                  <a:pt x="0" y="2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20"/>
          <p:cNvSpPr>
            <a:spLocks noChangeArrowheads="1"/>
          </p:cNvSpPr>
          <p:nvPr/>
        </p:nvSpPr>
        <p:spPr bwMode="auto">
          <a:xfrm>
            <a:off x="13591259" y="1408750"/>
            <a:ext cx="4691245" cy="5713441"/>
          </a:xfrm>
          <a:custGeom>
            <a:avLst/>
            <a:gdLst>
              <a:gd name="T0" fmla="*/ 2071 w 4191"/>
              <a:gd name="T1" fmla="*/ 0 h 5101"/>
              <a:gd name="T2" fmla="*/ 2071 w 4191"/>
              <a:gd name="T3" fmla="*/ 0 h 5101"/>
              <a:gd name="T4" fmla="*/ 122 w 4191"/>
              <a:gd name="T5" fmla="*/ 212 h 5101"/>
              <a:gd name="T6" fmla="*/ 0 w 4191"/>
              <a:gd name="T7" fmla="*/ 239 h 5101"/>
              <a:gd name="T8" fmla="*/ 50 w 4191"/>
              <a:gd name="T9" fmla="*/ 353 h 5101"/>
              <a:gd name="T10" fmla="*/ 2086 w 4191"/>
              <a:gd name="T11" fmla="*/ 4988 h 5101"/>
              <a:gd name="T12" fmla="*/ 2135 w 4191"/>
              <a:gd name="T13" fmla="*/ 5100 h 5101"/>
              <a:gd name="T14" fmla="*/ 2236 w 4191"/>
              <a:gd name="T15" fmla="*/ 5031 h 5101"/>
              <a:gd name="T16" fmla="*/ 2236 w 4191"/>
              <a:gd name="T17" fmla="*/ 5031 h 5101"/>
              <a:gd name="T18" fmla="*/ 4148 w 4191"/>
              <a:gd name="T19" fmla="*/ 3334 h 5101"/>
              <a:gd name="T20" fmla="*/ 4190 w 4191"/>
              <a:gd name="T21" fmla="*/ 3286 h 5101"/>
              <a:gd name="T22" fmla="*/ 4164 w 4191"/>
              <a:gd name="T23" fmla="*/ 3227 h 5101"/>
              <a:gd name="T24" fmla="*/ 3758 w 4191"/>
              <a:gd name="T25" fmla="*/ 2303 h 5101"/>
              <a:gd name="T26" fmla="*/ 3454 w 4191"/>
              <a:gd name="T27" fmla="*/ 1611 h 5101"/>
              <a:gd name="T28" fmla="*/ 3198 w 4191"/>
              <a:gd name="T29" fmla="*/ 1026 h 5101"/>
              <a:gd name="T30" fmla="*/ 2784 w 4191"/>
              <a:gd name="T31" fmla="*/ 83 h 5101"/>
              <a:gd name="T32" fmla="*/ 2759 w 4191"/>
              <a:gd name="T33" fmla="*/ 27 h 5101"/>
              <a:gd name="T34" fmla="*/ 2698 w 4191"/>
              <a:gd name="T35" fmla="*/ 22 h 5101"/>
              <a:gd name="T36" fmla="*/ 2698 w 4191"/>
              <a:gd name="T37" fmla="*/ 22 h 5101"/>
              <a:gd name="T38" fmla="*/ 2071 w 4191"/>
              <a:gd name="T39" fmla="*/ 0 h 5101"/>
              <a:gd name="T40" fmla="*/ 2071 w 4191"/>
              <a:gd name="T41" fmla="*/ 102 h 5101"/>
              <a:gd name="T42" fmla="*/ 2071 w 4191"/>
              <a:gd name="T43" fmla="*/ 102 h 5101"/>
              <a:gd name="T44" fmla="*/ 2691 w 4191"/>
              <a:gd name="T45" fmla="*/ 124 h 5101"/>
              <a:gd name="T46" fmla="*/ 2691 w 4191"/>
              <a:gd name="T47" fmla="*/ 124 h 5101"/>
              <a:gd name="T48" fmla="*/ 3361 w 4191"/>
              <a:gd name="T49" fmla="*/ 1652 h 5101"/>
              <a:gd name="T50" fmla="*/ 3361 w 4191"/>
              <a:gd name="T51" fmla="*/ 1652 h 5101"/>
              <a:gd name="T52" fmla="*/ 4071 w 4191"/>
              <a:gd name="T53" fmla="*/ 3268 h 5101"/>
              <a:gd name="T54" fmla="*/ 4071 w 4191"/>
              <a:gd name="T55" fmla="*/ 3268 h 5101"/>
              <a:gd name="T56" fmla="*/ 2179 w 4191"/>
              <a:gd name="T57" fmla="*/ 4947 h 5101"/>
              <a:gd name="T58" fmla="*/ 144 w 4191"/>
              <a:gd name="T59" fmla="*/ 311 h 5101"/>
              <a:gd name="T60" fmla="*/ 144 w 4191"/>
              <a:gd name="T61" fmla="*/ 311 h 5101"/>
              <a:gd name="T62" fmla="*/ 2071 w 4191"/>
              <a:gd name="T63" fmla="*/ 102 h 5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91" h="5101">
                <a:moveTo>
                  <a:pt x="2071" y="0"/>
                </a:moveTo>
                <a:lnTo>
                  <a:pt x="2071" y="0"/>
                </a:lnTo>
                <a:cubicBezTo>
                  <a:pt x="1417" y="0"/>
                  <a:pt x="761" y="71"/>
                  <a:pt x="122" y="212"/>
                </a:cubicBezTo>
                <a:lnTo>
                  <a:pt x="0" y="239"/>
                </a:lnTo>
                <a:lnTo>
                  <a:pt x="50" y="353"/>
                </a:lnTo>
                <a:lnTo>
                  <a:pt x="2086" y="4988"/>
                </a:lnTo>
                <a:lnTo>
                  <a:pt x="2135" y="5100"/>
                </a:lnTo>
                <a:lnTo>
                  <a:pt x="2236" y="5031"/>
                </a:lnTo>
                <a:lnTo>
                  <a:pt x="2236" y="5031"/>
                </a:lnTo>
                <a:cubicBezTo>
                  <a:pt x="2947" y="4554"/>
                  <a:pt x="3590" y="3983"/>
                  <a:pt x="4148" y="3334"/>
                </a:cubicBezTo>
                <a:lnTo>
                  <a:pt x="4190" y="3286"/>
                </a:lnTo>
                <a:lnTo>
                  <a:pt x="4164" y="3227"/>
                </a:lnTo>
                <a:lnTo>
                  <a:pt x="3758" y="2303"/>
                </a:lnTo>
                <a:lnTo>
                  <a:pt x="3454" y="1611"/>
                </a:lnTo>
                <a:lnTo>
                  <a:pt x="3198" y="1026"/>
                </a:lnTo>
                <a:lnTo>
                  <a:pt x="2784" y="83"/>
                </a:lnTo>
                <a:lnTo>
                  <a:pt x="2759" y="27"/>
                </a:lnTo>
                <a:lnTo>
                  <a:pt x="2698" y="22"/>
                </a:lnTo>
                <a:lnTo>
                  <a:pt x="2698" y="22"/>
                </a:lnTo>
                <a:cubicBezTo>
                  <a:pt x="2488" y="8"/>
                  <a:pt x="2283" y="0"/>
                  <a:pt x="2071" y="0"/>
                </a:cubicBezTo>
                <a:close/>
                <a:moveTo>
                  <a:pt x="2071" y="102"/>
                </a:moveTo>
                <a:lnTo>
                  <a:pt x="2071" y="102"/>
                </a:lnTo>
                <a:cubicBezTo>
                  <a:pt x="2317" y="102"/>
                  <a:pt x="2527" y="112"/>
                  <a:pt x="2691" y="124"/>
                </a:cubicBezTo>
                <a:lnTo>
                  <a:pt x="2691" y="124"/>
                </a:lnTo>
                <a:cubicBezTo>
                  <a:pt x="2914" y="633"/>
                  <a:pt x="3138" y="1143"/>
                  <a:pt x="3361" y="1652"/>
                </a:cubicBezTo>
                <a:lnTo>
                  <a:pt x="3361" y="1652"/>
                </a:lnTo>
                <a:cubicBezTo>
                  <a:pt x="3597" y="2191"/>
                  <a:pt x="3834" y="2729"/>
                  <a:pt x="4071" y="3268"/>
                </a:cubicBezTo>
                <a:lnTo>
                  <a:pt x="4071" y="3268"/>
                </a:lnTo>
                <a:cubicBezTo>
                  <a:pt x="3712" y="3684"/>
                  <a:pt x="3090" y="4334"/>
                  <a:pt x="2179" y="4947"/>
                </a:cubicBezTo>
                <a:lnTo>
                  <a:pt x="144" y="311"/>
                </a:lnTo>
                <a:lnTo>
                  <a:pt x="144" y="311"/>
                </a:lnTo>
                <a:cubicBezTo>
                  <a:pt x="897" y="146"/>
                  <a:pt x="1563" y="102"/>
                  <a:pt x="2071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1"/>
          <p:cNvSpPr>
            <a:spLocks noChangeArrowheads="1"/>
          </p:cNvSpPr>
          <p:nvPr/>
        </p:nvSpPr>
        <p:spPr bwMode="auto">
          <a:xfrm>
            <a:off x="1487850" y="7314780"/>
            <a:ext cx="5456657" cy="3264117"/>
          </a:xfrm>
          <a:custGeom>
            <a:avLst/>
            <a:gdLst>
              <a:gd name="T0" fmla="*/ 1165 w 4873"/>
              <a:gd name="T1" fmla="*/ 2916 h 2917"/>
              <a:gd name="T2" fmla="*/ 1165 w 4873"/>
              <a:gd name="T3" fmla="*/ 2916 h 2917"/>
              <a:gd name="T4" fmla="*/ 338 w 4873"/>
              <a:gd name="T5" fmla="*/ 2858 h 2917"/>
              <a:gd name="T6" fmla="*/ 338 w 4873"/>
              <a:gd name="T7" fmla="*/ 2858 h 2917"/>
              <a:gd name="T8" fmla="*/ 51 w 4873"/>
              <a:gd name="T9" fmla="*/ 2640 h 2917"/>
              <a:gd name="T10" fmla="*/ 51 w 4873"/>
              <a:gd name="T11" fmla="*/ 2640 h 2917"/>
              <a:gd name="T12" fmla="*/ 82 w 4873"/>
              <a:gd name="T13" fmla="*/ 2288 h 2917"/>
              <a:gd name="T14" fmla="*/ 82 w 4873"/>
              <a:gd name="T15" fmla="*/ 2288 h 2917"/>
              <a:gd name="T16" fmla="*/ 1806 w 4873"/>
              <a:gd name="T17" fmla="*/ 607 h 2917"/>
              <a:gd name="T18" fmla="*/ 1806 w 4873"/>
              <a:gd name="T19" fmla="*/ 607 h 2917"/>
              <a:gd name="T20" fmla="*/ 3957 w 4873"/>
              <a:gd name="T21" fmla="*/ 28 h 2917"/>
              <a:gd name="T22" fmla="*/ 3957 w 4873"/>
              <a:gd name="T23" fmla="*/ 28 h 2917"/>
              <a:gd name="T24" fmla="*/ 4262 w 4873"/>
              <a:gd name="T25" fmla="*/ 4 h 2917"/>
              <a:gd name="T26" fmla="*/ 4299 w 4873"/>
              <a:gd name="T27" fmla="*/ 0 h 2917"/>
              <a:gd name="T28" fmla="*/ 4872 w 4873"/>
              <a:gd name="T29" fmla="*/ 1305 h 2917"/>
              <a:gd name="T30" fmla="*/ 4842 w 4873"/>
              <a:gd name="T31" fmla="*/ 1329 h 2917"/>
              <a:gd name="T32" fmla="*/ 4842 w 4873"/>
              <a:gd name="T33" fmla="*/ 1329 h 2917"/>
              <a:gd name="T34" fmla="*/ 4606 w 4873"/>
              <a:gd name="T35" fmla="*/ 1541 h 2917"/>
              <a:gd name="T36" fmla="*/ 4606 w 4873"/>
              <a:gd name="T37" fmla="*/ 1541 h 2917"/>
              <a:gd name="T38" fmla="*/ 2697 w 4873"/>
              <a:gd name="T39" fmla="*/ 2714 h 2917"/>
              <a:gd name="T40" fmla="*/ 2697 w 4873"/>
              <a:gd name="T41" fmla="*/ 2714 h 2917"/>
              <a:gd name="T42" fmla="*/ 1165 w 4873"/>
              <a:gd name="T43" fmla="*/ 2916 h 2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73" h="2917">
                <a:moveTo>
                  <a:pt x="1165" y="2916"/>
                </a:moveTo>
                <a:lnTo>
                  <a:pt x="1165" y="2916"/>
                </a:lnTo>
                <a:cubicBezTo>
                  <a:pt x="889" y="2916"/>
                  <a:pt x="610" y="2897"/>
                  <a:pt x="338" y="2858"/>
                </a:cubicBezTo>
                <a:lnTo>
                  <a:pt x="338" y="2858"/>
                </a:lnTo>
                <a:cubicBezTo>
                  <a:pt x="210" y="2840"/>
                  <a:pt x="103" y="2758"/>
                  <a:pt x="51" y="2640"/>
                </a:cubicBezTo>
                <a:lnTo>
                  <a:pt x="51" y="2640"/>
                </a:lnTo>
                <a:cubicBezTo>
                  <a:pt x="0" y="2525"/>
                  <a:pt x="12" y="2393"/>
                  <a:pt x="82" y="2288"/>
                </a:cubicBezTo>
                <a:lnTo>
                  <a:pt x="82" y="2288"/>
                </a:lnTo>
                <a:cubicBezTo>
                  <a:pt x="527" y="1615"/>
                  <a:pt x="1123" y="1034"/>
                  <a:pt x="1806" y="607"/>
                </a:cubicBezTo>
                <a:lnTo>
                  <a:pt x="1806" y="607"/>
                </a:lnTo>
                <a:cubicBezTo>
                  <a:pt x="2596" y="114"/>
                  <a:pt x="3415" y="62"/>
                  <a:pt x="3957" y="28"/>
                </a:cubicBezTo>
                <a:lnTo>
                  <a:pt x="3957" y="28"/>
                </a:lnTo>
                <a:cubicBezTo>
                  <a:pt x="4074" y="21"/>
                  <a:pt x="4176" y="14"/>
                  <a:pt x="4262" y="4"/>
                </a:cubicBezTo>
                <a:lnTo>
                  <a:pt x="4299" y="0"/>
                </a:lnTo>
                <a:lnTo>
                  <a:pt x="4872" y="1305"/>
                </a:lnTo>
                <a:lnTo>
                  <a:pt x="4842" y="1329"/>
                </a:lnTo>
                <a:lnTo>
                  <a:pt x="4842" y="1329"/>
                </a:lnTo>
                <a:cubicBezTo>
                  <a:pt x="4772" y="1387"/>
                  <a:pt x="4696" y="1459"/>
                  <a:pt x="4606" y="1541"/>
                </a:cubicBezTo>
                <a:lnTo>
                  <a:pt x="4606" y="1541"/>
                </a:lnTo>
                <a:cubicBezTo>
                  <a:pt x="4204" y="1912"/>
                  <a:pt x="3598" y="2472"/>
                  <a:pt x="2697" y="2714"/>
                </a:cubicBezTo>
                <a:lnTo>
                  <a:pt x="2697" y="2714"/>
                </a:lnTo>
                <a:cubicBezTo>
                  <a:pt x="2199" y="2848"/>
                  <a:pt x="1683" y="2916"/>
                  <a:pt x="1165" y="29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22"/>
          <p:cNvSpPr>
            <a:spLocks noChangeArrowheads="1"/>
          </p:cNvSpPr>
          <p:nvPr/>
        </p:nvSpPr>
        <p:spPr bwMode="auto">
          <a:xfrm>
            <a:off x="1428592" y="7250583"/>
            <a:ext cx="5585049" cy="3387572"/>
          </a:xfrm>
          <a:custGeom>
            <a:avLst/>
            <a:gdLst>
              <a:gd name="T0" fmla="*/ 4384 w 4988"/>
              <a:gd name="T1" fmla="*/ 0 h 3023"/>
              <a:gd name="T2" fmla="*/ 4309 w 4988"/>
              <a:gd name="T3" fmla="*/ 9 h 3023"/>
              <a:gd name="T4" fmla="*/ 4309 w 4988"/>
              <a:gd name="T5" fmla="*/ 9 h 3023"/>
              <a:gd name="T6" fmla="*/ 4007 w 4988"/>
              <a:gd name="T7" fmla="*/ 33 h 3023"/>
              <a:gd name="T8" fmla="*/ 4007 w 4988"/>
              <a:gd name="T9" fmla="*/ 33 h 3023"/>
              <a:gd name="T10" fmla="*/ 1833 w 4988"/>
              <a:gd name="T11" fmla="*/ 619 h 3023"/>
              <a:gd name="T12" fmla="*/ 1833 w 4988"/>
              <a:gd name="T13" fmla="*/ 619 h 3023"/>
              <a:gd name="T14" fmla="*/ 737 w 4988"/>
              <a:gd name="T15" fmla="*/ 1509 h 3023"/>
              <a:gd name="T16" fmla="*/ 737 w 4988"/>
              <a:gd name="T17" fmla="*/ 1509 h 3023"/>
              <a:gd name="T18" fmla="*/ 92 w 4988"/>
              <a:gd name="T19" fmla="*/ 2315 h 3023"/>
              <a:gd name="T20" fmla="*/ 92 w 4988"/>
              <a:gd name="T21" fmla="*/ 2315 h 3023"/>
              <a:gd name="T22" fmla="*/ 58 w 4988"/>
              <a:gd name="T23" fmla="*/ 2716 h 3023"/>
              <a:gd name="T24" fmla="*/ 58 w 4988"/>
              <a:gd name="T25" fmla="*/ 2716 h 3023"/>
              <a:gd name="T26" fmla="*/ 384 w 4988"/>
              <a:gd name="T27" fmla="*/ 2963 h 3023"/>
              <a:gd name="T28" fmla="*/ 384 w 4988"/>
              <a:gd name="T29" fmla="*/ 2963 h 3023"/>
              <a:gd name="T30" fmla="*/ 1218 w 4988"/>
              <a:gd name="T31" fmla="*/ 3022 h 3023"/>
              <a:gd name="T32" fmla="*/ 1218 w 4988"/>
              <a:gd name="T33" fmla="*/ 3022 h 3023"/>
              <a:gd name="T34" fmla="*/ 2763 w 4988"/>
              <a:gd name="T35" fmla="*/ 2818 h 3023"/>
              <a:gd name="T36" fmla="*/ 2763 w 4988"/>
              <a:gd name="T37" fmla="*/ 2818 h 3023"/>
              <a:gd name="T38" fmla="*/ 4693 w 4988"/>
              <a:gd name="T39" fmla="*/ 1634 h 3023"/>
              <a:gd name="T40" fmla="*/ 4693 w 4988"/>
              <a:gd name="T41" fmla="*/ 1634 h 3023"/>
              <a:gd name="T42" fmla="*/ 4928 w 4988"/>
              <a:gd name="T43" fmla="*/ 1423 h 3023"/>
              <a:gd name="T44" fmla="*/ 4987 w 4988"/>
              <a:gd name="T45" fmla="*/ 1374 h 3023"/>
              <a:gd name="T46" fmla="*/ 4956 w 4988"/>
              <a:gd name="T47" fmla="*/ 1304 h 3023"/>
              <a:gd name="T48" fmla="*/ 4414 w 4988"/>
              <a:gd name="T49" fmla="*/ 69 h 3023"/>
              <a:gd name="T50" fmla="*/ 4384 w 4988"/>
              <a:gd name="T51" fmla="*/ 0 h 3023"/>
              <a:gd name="T52" fmla="*/ 4320 w 4988"/>
              <a:gd name="T53" fmla="*/ 110 h 3023"/>
              <a:gd name="T54" fmla="*/ 4863 w 4988"/>
              <a:gd name="T55" fmla="*/ 1345 h 3023"/>
              <a:gd name="T56" fmla="*/ 4863 w 4988"/>
              <a:gd name="T57" fmla="*/ 1345 h 3023"/>
              <a:gd name="T58" fmla="*/ 2736 w 4988"/>
              <a:gd name="T59" fmla="*/ 2720 h 3023"/>
              <a:gd name="T60" fmla="*/ 2736 w 4988"/>
              <a:gd name="T61" fmla="*/ 2720 h 3023"/>
              <a:gd name="T62" fmla="*/ 1218 w 4988"/>
              <a:gd name="T63" fmla="*/ 2920 h 3023"/>
              <a:gd name="T64" fmla="*/ 1218 w 4988"/>
              <a:gd name="T65" fmla="*/ 2920 h 3023"/>
              <a:gd name="T66" fmla="*/ 398 w 4988"/>
              <a:gd name="T67" fmla="*/ 2862 h 3023"/>
              <a:gd name="T68" fmla="*/ 398 w 4988"/>
              <a:gd name="T69" fmla="*/ 2862 h 3023"/>
              <a:gd name="T70" fmla="*/ 151 w 4988"/>
              <a:gd name="T71" fmla="*/ 2675 h 3023"/>
              <a:gd name="T72" fmla="*/ 151 w 4988"/>
              <a:gd name="T73" fmla="*/ 2675 h 3023"/>
              <a:gd name="T74" fmla="*/ 177 w 4988"/>
              <a:gd name="T75" fmla="*/ 2371 h 3023"/>
              <a:gd name="T76" fmla="*/ 177 w 4988"/>
              <a:gd name="T77" fmla="*/ 2371 h 3023"/>
              <a:gd name="T78" fmla="*/ 1886 w 4988"/>
              <a:gd name="T79" fmla="*/ 706 h 3023"/>
              <a:gd name="T80" fmla="*/ 1886 w 4988"/>
              <a:gd name="T81" fmla="*/ 706 h 3023"/>
              <a:gd name="T82" fmla="*/ 4320 w 4988"/>
              <a:gd name="T83" fmla="*/ 110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88" h="3023">
                <a:moveTo>
                  <a:pt x="4384" y="0"/>
                </a:moveTo>
                <a:lnTo>
                  <a:pt x="4309" y="9"/>
                </a:lnTo>
                <a:lnTo>
                  <a:pt x="4309" y="9"/>
                </a:lnTo>
                <a:cubicBezTo>
                  <a:pt x="4224" y="19"/>
                  <a:pt x="4123" y="25"/>
                  <a:pt x="4007" y="33"/>
                </a:cubicBezTo>
                <a:lnTo>
                  <a:pt x="4007" y="33"/>
                </a:lnTo>
                <a:cubicBezTo>
                  <a:pt x="3459" y="67"/>
                  <a:pt x="2632" y="119"/>
                  <a:pt x="1833" y="619"/>
                </a:cubicBezTo>
                <a:lnTo>
                  <a:pt x="1833" y="619"/>
                </a:lnTo>
                <a:cubicBezTo>
                  <a:pt x="1432" y="869"/>
                  <a:pt x="1064" y="1168"/>
                  <a:pt x="737" y="1509"/>
                </a:cubicBezTo>
                <a:lnTo>
                  <a:pt x="737" y="1509"/>
                </a:lnTo>
                <a:cubicBezTo>
                  <a:pt x="498" y="1758"/>
                  <a:pt x="282" y="2029"/>
                  <a:pt x="92" y="2315"/>
                </a:cubicBezTo>
                <a:lnTo>
                  <a:pt x="92" y="2315"/>
                </a:lnTo>
                <a:cubicBezTo>
                  <a:pt x="13" y="2435"/>
                  <a:pt x="0" y="2585"/>
                  <a:pt x="58" y="2716"/>
                </a:cubicBezTo>
                <a:lnTo>
                  <a:pt x="58" y="2716"/>
                </a:lnTo>
                <a:cubicBezTo>
                  <a:pt x="116" y="2850"/>
                  <a:pt x="239" y="2942"/>
                  <a:pt x="384" y="2963"/>
                </a:cubicBezTo>
                <a:lnTo>
                  <a:pt x="384" y="2963"/>
                </a:lnTo>
                <a:cubicBezTo>
                  <a:pt x="658" y="3002"/>
                  <a:pt x="939" y="3022"/>
                  <a:pt x="1218" y="3022"/>
                </a:cubicBezTo>
                <a:lnTo>
                  <a:pt x="1218" y="3022"/>
                </a:lnTo>
                <a:cubicBezTo>
                  <a:pt x="1740" y="3022"/>
                  <a:pt x="2260" y="2953"/>
                  <a:pt x="2763" y="2818"/>
                </a:cubicBezTo>
                <a:lnTo>
                  <a:pt x="2763" y="2818"/>
                </a:lnTo>
                <a:cubicBezTo>
                  <a:pt x="3676" y="2572"/>
                  <a:pt x="4288" y="2007"/>
                  <a:pt x="4693" y="1634"/>
                </a:cubicBezTo>
                <a:lnTo>
                  <a:pt x="4693" y="1634"/>
                </a:lnTo>
                <a:cubicBezTo>
                  <a:pt x="4782" y="1552"/>
                  <a:pt x="4859" y="1481"/>
                  <a:pt x="4928" y="1423"/>
                </a:cubicBezTo>
                <a:lnTo>
                  <a:pt x="4987" y="1374"/>
                </a:lnTo>
                <a:lnTo>
                  <a:pt x="4956" y="1304"/>
                </a:lnTo>
                <a:lnTo>
                  <a:pt x="4414" y="69"/>
                </a:lnTo>
                <a:lnTo>
                  <a:pt x="4384" y="0"/>
                </a:lnTo>
                <a:close/>
                <a:moveTo>
                  <a:pt x="4320" y="110"/>
                </a:moveTo>
                <a:lnTo>
                  <a:pt x="4863" y="1345"/>
                </a:lnTo>
                <a:lnTo>
                  <a:pt x="4863" y="1345"/>
                </a:lnTo>
                <a:cubicBezTo>
                  <a:pt x="4474" y="1669"/>
                  <a:pt x="3823" y="2427"/>
                  <a:pt x="2736" y="2720"/>
                </a:cubicBezTo>
                <a:lnTo>
                  <a:pt x="2736" y="2720"/>
                </a:lnTo>
                <a:cubicBezTo>
                  <a:pt x="2174" y="2871"/>
                  <a:pt x="1656" y="2920"/>
                  <a:pt x="1218" y="2920"/>
                </a:cubicBezTo>
                <a:lnTo>
                  <a:pt x="1218" y="2920"/>
                </a:lnTo>
                <a:cubicBezTo>
                  <a:pt x="897" y="2920"/>
                  <a:pt x="620" y="2893"/>
                  <a:pt x="398" y="2862"/>
                </a:cubicBezTo>
                <a:lnTo>
                  <a:pt x="398" y="2862"/>
                </a:lnTo>
                <a:cubicBezTo>
                  <a:pt x="288" y="2847"/>
                  <a:pt x="195" y="2776"/>
                  <a:pt x="151" y="2675"/>
                </a:cubicBezTo>
                <a:lnTo>
                  <a:pt x="151" y="2675"/>
                </a:lnTo>
                <a:cubicBezTo>
                  <a:pt x="107" y="2576"/>
                  <a:pt x="117" y="2462"/>
                  <a:pt x="177" y="2371"/>
                </a:cubicBezTo>
                <a:lnTo>
                  <a:pt x="177" y="2371"/>
                </a:lnTo>
                <a:cubicBezTo>
                  <a:pt x="468" y="1931"/>
                  <a:pt x="1005" y="1256"/>
                  <a:pt x="1886" y="706"/>
                </a:cubicBezTo>
                <a:lnTo>
                  <a:pt x="1886" y="706"/>
                </a:lnTo>
                <a:cubicBezTo>
                  <a:pt x="2834" y="114"/>
                  <a:pt x="3831" y="167"/>
                  <a:pt x="4320" y="1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23"/>
          <p:cNvSpPr>
            <a:spLocks noChangeArrowheads="1"/>
          </p:cNvSpPr>
          <p:nvPr/>
        </p:nvSpPr>
        <p:spPr bwMode="auto">
          <a:xfrm>
            <a:off x="7887695" y="5695066"/>
            <a:ext cx="839486" cy="893804"/>
          </a:xfrm>
          <a:custGeom>
            <a:avLst/>
            <a:gdLst>
              <a:gd name="T0" fmla="*/ 638 w 749"/>
              <a:gd name="T1" fmla="*/ 356 h 799"/>
              <a:gd name="T2" fmla="*/ 686 w 749"/>
              <a:gd name="T3" fmla="*/ 557 h 799"/>
              <a:gd name="T4" fmla="*/ 643 w 749"/>
              <a:gd name="T5" fmla="*/ 619 h 799"/>
              <a:gd name="T6" fmla="*/ 508 w 749"/>
              <a:gd name="T7" fmla="*/ 696 h 799"/>
              <a:gd name="T8" fmla="*/ 363 w 749"/>
              <a:gd name="T9" fmla="*/ 735 h 799"/>
              <a:gd name="T10" fmla="*/ 291 w 749"/>
              <a:gd name="T11" fmla="*/ 722 h 799"/>
              <a:gd name="T12" fmla="*/ 283 w 749"/>
              <a:gd name="T13" fmla="*/ 711 h 799"/>
              <a:gd name="T14" fmla="*/ 70 w 749"/>
              <a:gd name="T15" fmla="*/ 396 h 799"/>
              <a:gd name="T16" fmla="*/ 70 w 749"/>
              <a:gd name="T17" fmla="*/ 396 h 799"/>
              <a:gd name="T18" fmla="*/ 580 w 749"/>
              <a:gd name="T19" fmla="*/ 172 h 799"/>
              <a:gd name="T20" fmla="*/ 580 w 749"/>
              <a:gd name="T21" fmla="*/ 172 h 799"/>
              <a:gd name="T22" fmla="*/ 590 w 749"/>
              <a:gd name="T23" fmla="*/ 168 h 799"/>
              <a:gd name="T24" fmla="*/ 638 w 749"/>
              <a:gd name="T25" fmla="*/ 356 h 799"/>
              <a:gd name="T26" fmla="*/ 619 w 749"/>
              <a:gd name="T27" fmla="*/ 106 h 799"/>
              <a:gd name="T28" fmla="*/ 569 w 749"/>
              <a:gd name="T29" fmla="*/ 115 h 799"/>
              <a:gd name="T30" fmla="*/ 339 w 749"/>
              <a:gd name="T31" fmla="*/ 6 h 799"/>
              <a:gd name="T32" fmla="*/ 302 w 749"/>
              <a:gd name="T33" fmla="*/ 20 h 799"/>
              <a:gd name="T34" fmla="*/ 501 w 749"/>
              <a:gd name="T35" fmla="*/ 145 h 799"/>
              <a:gd name="T36" fmla="*/ 165 w 749"/>
              <a:gd name="T37" fmla="*/ 123 h 799"/>
              <a:gd name="T38" fmla="*/ 147 w 749"/>
              <a:gd name="T39" fmla="*/ 88 h 799"/>
              <a:gd name="T40" fmla="*/ 111 w 749"/>
              <a:gd name="T41" fmla="*/ 107 h 799"/>
              <a:gd name="T42" fmla="*/ 19 w 749"/>
              <a:gd name="T43" fmla="*/ 357 h 799"/>
              <a:gd name="T44" fmla="*/ 19 w 749"/>
              <a:gd name="T45" fmla="*/ 357 h 799"/>
              <a:gd name="T46" fmla="*/ 3 w 749"/>
              <a:gd name="T47" fmla="*/ 375 h 799"/>
              <a:gd name="T48" fmla="*/ 13 w 749"/>
              <a:gd name="T49" fmla="*/ 412 h 799"/>
              <a:gd name="T50" fmla="*/ 35 w 749"/>
              <a:gd name="T51" fmla="*/ 448 h 799"/>
              <a:gd name="T52" fmla="*/ 106 w 749"/>
              <a:gd name="T53" fmla="*/ 553 h 799"/>
              <a:gd name="T54" fmla="*/ 237 w 749"/>
              <a:gd name="T55" fmla="*/ 744 h 799"/>
              <a:gd name="T56" fmla="*/ 244 w 749"/>
              <a:gd name="T57" fmla="*/ 754 h 799"/>
              <a:gd name="T58" fmla="*/ 368 w 749"/>
              <a:gd name="T59" fmla="*/ 792 h 799"/>
              <a:gd name="T60" fmla="*/ 530 w 749"/>
              <a:gd name="T61" fmla="*/ 748 h 799"/>
              <a:gd name="T62" fmla="*/ 543 w 749"/>
              <a:gd name="T63" fmla="*/ 742 h 799"/>
              <a:gd name="T64" fmla="*/ 679 w 749"/>
              <a:gd name="T65" fmla="*/ 662 h 799"/>
              <a:gd name="T66" fmla="*/ 742 w 749"/>
              <a:gd name="T67" fmla="*/ 546 h 799"/>
              <a:gd name="T68" fmla="*/ 690 w 749"/>
              <a:gd name="T69" fmla="*/ 330 h 799"/>
              <a:gd name="T70" fmla="*/ 654 w 749"/>
              <a:gd name="T71" fmla="*/ 189 h 799"/>
              <a:gd name="T72" fmla="*/ 640 w 749"/>
              <a:gd name="T73" fmla="*/ 141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9" h="799">
                <a:moveTo>
                  <a:pt x="638" y="356"/>
                </a:moveTo>
                <a:lnTo>
                  <a:pt x="638" y="356"/>
                </a:lnTo>
                <a:cubicBezTo>
                  <a:pt x="663" y="457"/>
                  <a:pt x="685" y="550"/>
                  <a:pt x="686" y="557"/>
                </a:cubicBezTo>
                <a:lnTo>
                  <a:pt x="686" y="557"/>
                </a:lnTo>
                <a:cubicBezTo>
                  <a:pt x="688" y="567"/>
                  <a:pt x="678" y="589"/>
                  <a:pt x="643" y="619"/>
                </a:cubicBezTo>
                <a:lnTo>
                  <a:pt x="643" y="619"/>
                </a:lnTo>
                <a:cubicBezTo>
                  <a:pt x="609" y="646"/>
                  <a:pt x="562" y="674"/>
                  <a:pt x="508" y="696"/>
                </a:cubicBezTo>
                <a:lnTo>
                  <a:pt x="508" y="696"/>
                </a:lnTo>
                <a:cubicBezTo>
                  <a:pt x="456" y="718"/>
                  <a:pt x="404" y="732"/>
                  <a:pt x="363" y="735"/>
                </a:cubicBezTo>
                <a:lnTo>
                  <a:pt x="363" y="735"/>
                </a:lnTo>
                <a:cubicBezTo>
                  <a:pt x="308" y="741"/>
                  <a:pt x="294" y="726"/>
                  <a:pt x="291" y="722"/>
                </a:cubicBezTo>
                <a:lnTo>
                  <a:pt x="291" y="722"/>
                </a:lnTo>
                <a:cubicBezTo>
                  <a:pt x="290" y="721"/>
                  <a:pt x="287" y="717"/>
                  <a:pt x="283" y="711"/>
                </a:cubicBezTo>
                <a:lnTo>
                  <a:pt x="283" y="711"/>
                </a:lnTo>
                <a:cubicBezTo>
                  <a:pt x="144" y="511"/>
                  <a:pt x="90" y="429"/>
                  <a:pt x="70" y="396"/>
                </a:cubicBezTo>
                <a:lnTo>
                  <a:pt x="70" y="396"/>
                </a:lnTo>
                <a:lnTo>
                  <a:pt x="70" y="396"/>
                </a:lnTo>
                <a:lnTo>
                  <a:pt x="70" y="396"/>
                </a:lnTo>
                <a:lnTo>
                  <a:pt x="70" y="396"/>
                </a:lnTo>
                <a:lnTo>
                  <a:pt x="580" y="172"/>
                </a:lnTo>
                <a:lnTo>
                  <a:pt x="580" y="172"/>
                </a:lnTo>
                <a:lnTo>
                  <a:pt x="580" y="172"/>
                </a:lnTo>
                <a:lnTo>
                  <a:pt x="580" y="172"/>
                </a:lnTo>
                <a:lnTo>
                  <a:pt x="590" y="168"/>
                </a:lnTo>
                <a:lnTo>
                  <a:pt x="590" y="168"/>
                </a:lnTo>
                <a:cubicBezTo>
                  <a:pt x="597" y="194"/>
                  <a:pt x="611" y="246"/>
                  <a:pt x="638" y="356"/>
                </a:cubicBezTo>
                <a:close/>
                <a:moveTo>
                  <a:pt x="619" y="106"/>
                </a:moveTo>
                <a:lnTo>
                  <a:pt x="619" y="106"/>
                </a:lnTo>
                <a:cubicBezTo>
                  <a:pt x="611" y="101"/>
                  <a:pt x="602" y="101"/>
                  <a:pt x="594" y="104"/>
                </a:cubicBezTo>
                <a:lnTo>
                  <a:pt x="569" y="115"/>
                </a:lnTo>
                <a:lnTo>
                  <a:pt x="339" y="6"/>
                </a:lnTo>
                <a:lnTo>
                  <a:pt x="339" y="6"/>
                </a:lnTo>
                <a:cubicBezTo>
                  <a:pt x="325" y="0"/>
                  <a:pt x="309" y="6"/>
                  <a:pt x="302" y="20"/>
                </a:cubicBezTo>
                <a:lnTo>
                  <a:pt x="302" y="20"/>
                </a:lnTo>
                <a:cubicBezTo>
                  <a:pt x="295" y="34"/>
                  <a:pt x="301" y="51"/>
                  <a:pt x="316" y="57"/>
                </a:cubicBezTo>
                <a:lnTo>
                  <a:pt x="501" y="145"/>
                </a:lnTo>
                <a:lnTo>
                  <a:pt x="104" y="320"/>
                </a:lnTo>
                <a:lnTo>
                  <a:pt x="165" y="123"/>
                </a:lnTo>
                <a:lnTo>
                  <a:pt x="165" y="123"/>
                </a:lnTo>
                <a:cubicBezTo>
                  <a:pt x="170" y="109"/>
                  <a:pt x="161" y="93"/>
                  <a:pt x="147" y="88"/>
                </a:cubicBezTo>
                <a:lnTo>
                  <a:pt x="147" y="88"/>
                </a:lnTo>
                <a:cubicBezTo>
                  <a:pt x="132" y="84"/>
                  <a:pt x="116" y="91"/>
                  <a:pt x="111" y="107"/>
                </a:cubicBezTo>
                <a:lnTo>
                  <a:pt x="36" y="350"/>
                </a:lnTo>
                <a:lnTo>
                  <a:pt x="19" y="357"/>
                </a:lnTo>
                <a:lnTo>
                  <a:pt x="19" y="357"/>
                </a:lnTo>
                <a:lnTo>
                  <a:pt x="19" y="357"/>
                </a:lnTo>
                <a:cubicBezTo>
                  <a:pt x="12" y="360"/>
                  <a:pt x="6" y="367"/>
                  <a:pt x="3" y="375"/>
                </a:cubicBezTo>
                <a:lnTo>
                  <a:pt x="3" y="375"/>
                </a:lnTo>
                <a:cubicBezTo>
                  <a:pt x="0" y="388"/>
                  <a:pt x="6" y="399"/>
                  <a:pt x="13" y="412"/>
                </a:cubicBezTo>
                <a:lnTo>
                  <a:pt x="13" y="412"/>
                </a:lnTo>
                <a:cubicBezTo>
                  <a:pt x="18" y="420"/>
                  <a:pt x="26" y="433"/>
                  <a:pt x="35" y="448"/>
                </a:cubicBezTo>
                <a:lnTo>
                  <a:pt x="35" y="448"/>
                </a:lnTo>
                <a:cubicBezTo>
                  <a:pt x="52" y="473"/>
                  <a:pt x="76" y="509"/>
                  <a:pt x="106" y="553"/>
                </a:cubicBezTo>
                <a:lnTo>
                  <a:pt x="106" y="553"/>
                </a:lnTo>
                <a:cubicBezTo>
                  <a:pt x="158" y="630"/>
                  <a:pt x="218" y="715"/>
                  <a:pt x="237" y="744"/>
                </a:cubicBezTo>
                <a:lnTo>
                  <a:pt x="237" y="744"/>
                </a:lnTo>
                <a:cubicBezTo>
                  <a:pt x="241" y="750"/>
                  <a:pt x="243" y="753"/>
                  <a:pt x="244" y="754"/>
                </a:cubicBezTo>
                <a:lnTo>
                  <a:pt x="244" y="754"/>
                </a:lnTo>
                <a:cubicBezTo>
                  <a:pt x="265" y="785"/>
                  <a:pt x="307" y="798"/>
                  <a:pt x="368" y="792"/>
                </a:cubicBezTo>
                <a:lnTo>
                  <a:pt x="368" y="792"/>
                </a:lnTo>
                <a:cubicBezTo>
                  <a:pt x="415" y="787"/>
                  <a:pt x="473" y="772"/>
                  <a:pt x="530" y="748"/>
                </a:cubicBezTo>
                <a:lnTo>
                  <a:pt x="530" y="748"/>
                </a:lnTo>
                <a:cubicBezTo>
                  <a:pt x="535" y="746"/>
                  <a:pt x="539" y="744"/>
                  <a:pt x="543" y="742"/>
                </a:cubicBezTo>
                <a:lnTo>
                  <a:pt x="543" y="742"/>
                </a:lnTo>
                <a:cubicBezTo>
                  <a:pt x="596" y="719"/>
                  <a:pt x="644" y="691"/>
                  <a:pt x="679" y="662"/>
                </a:cubicBezTo>
                <a:lnTo>
                  <a:pt x="679" y="662"/>
                </a:lnTo>
                <a:cubicBezTo>
                  <a:pt x="727" y="622"/>
                  <a:pt x="748" y="583"/>
                  <a:pt x="742" y="546"/>
                </a:cubicBezTo>
                <a:lnTo>
                  <a:pt x="742" y="546"/>
                </a:lnTo>
                <a:cubicBezTo>
                  <a:pt x="740" y="537"/>
                  <a:pt x="716" y="433"/>
                  <a:pt x="690" y="330"/>
                </a:cubicBezTo>
                <a:lnTo>
                  <a:pt x="690" y="330"/>
                </a:lnTo>
                <a:cubicBezTo>
                  <a:pt x="675" y="271"/>
                  <a:pt x="663" y="224"/>
                  <a:pt x="654" y="189"/>
                </a:cubicBezTo>
                <a:lnTo>
                  <a:pt x="654" y="189"/>
                </a:lnTo>
                <a:cubicBezTo>
                  <a:pt x="648" y="168"/>
                  <a:pt x="643" y="152"/>
                  <a:pt x="640" y="141"/>
                </a:cubicBezTo>
                <a:lnTo>
                  <a:pt x="640" y="141"/>
                </a:lnTo>
                <a:cubicBezTo>
                  <a:pt x="634" y="122"/>
                  <a:pt x="631" y="112"/>
                  <a:pt x="619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24"/>
          <p:cNvSpPr>
            <a:spLocks noChangeArrowheads="1"/>
          </p:cNvSpPr>
          <p:nvPr/>
        </p:nvSpPr>
        <p:spPr bwMode="auto">
          <a:xfrm>
            <a:off x="8124726" y="6129624"/>
            <a:ext cx="167897" cy="281473"/>
          </a:xfrm>
          <a:custGeom>
            <a:avLst/>
            <a:gdLst>
              <a:gd name="T0" fmla="*/ 21 w 148"/>
              <a:gd name="T1" fmla="*/ 6 h 252"/>
              <a:gd name="T2" fmla="*/ 21 w 148"/>
              <a:gd name="T3" fmla="*/ 6 h 252"/>
              <a:gd name="T4" fmla="*/ 7 w 148"/>
              <a:gd name="T5" fmla="*/ 43 h 252"/>
              <a:gd name="T6" fmla="*/ 89 w 148"/>
              <a:gd name="T7" fmla="*/ 230 h 252"/>
              <a:gd name="T8" fmla="*/ 89 w 148"/>
              <a:gd name="T9" fmla="*/ 230 h 252"/>
              <a:gd name="T10" fmla="*/ 126 w 148"/>
              <a:gd name="T11" fmla="*/ 245 h 252"/>
              <a:gd name="T12" fmla="*/ 126 w 148"/>
              <a:gd name="T13" fmla="*/ 245 h 252"/>
              <a:gd name="T14" fmla="*/ 140 w 148"/>
              <a:gd name="T15" fmla="*/ 208 h 252"/>
              <a:gd name="T16" fmla="*/ 58 w 148"/>
              <a:gd name="T17" fmla="*/ 21 h 252"/>
              <a:gd name="T18" fmla="*/ 58 w 148"/>
              <a:gd name="T19" fmla="*/ 21 h 252"/>
              <a:gd name="T20" fmla="*/ 21 w 148"/>
              <a:gd name="T21" fmla="*/ 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252">
                <a:moveTo>
                  <a:pt x="21" y="6"/>
                </a:moveTo>
                <a:lnTo>
                  <a:pt x="21" y="6"/>
                </a:lnTo>
                <a:cubicBezTo>
                  <a:pt x="7" y="13"/>
                  <a:pt x="0" y="29"/>
                  <a:pt x="7" y="43"/>
                </a:cubicBezTo>
                <a:lnTo>
                  <a:pt x="89" y="230"/>
                </a:lnTo>
                <a:lnTo>
                  <a:pt x="89" y="230"/>
                </a:lnTo>
                <a:cubicBezTo>
                  <a:pt x="95" y="245"/>
                  <a:pt x="111" y="251"/>
                  <a:pt x="126" y="245"/>
                </a:cubicBezTo>
                <a:lnTo>
                  <a:pt x="126" y="245"/>
                </a:lnTo>
                <a:cubicBezTo>
                  <a:pt x="140" y="239"/>
                  <a:pt x="147" y="222"/>
                  <a:pt x="140" y="2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6"/>
                  <a:pt x="36" y="0"/>
                  <a:pt x="21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5"/>
          <p:cNvSpPr>
            <a:spLocks noChangeArrowheads="1"/>
          </p:cNvSpPr>
          <p:nvPr/>
        </p:nvSpPr>
        <p:spPr bwMode="auto">
          <a:xfrm>
            <a:off x="8272871" y="6099995"/>
            <a:ext cx="162957" cy="281473"/>
          </a:xfrm>
          <a:custGeom>
            <a:avLst/>
            <a:gdLst>
              <a:gd name="T0" fmla="*/ 20 w 147"/>
              <a:gd name="T1" fmla="*/ 6 h 252"/>
              <a:gd name="T2" fmla="*/ 20 w 147"/>
              <a:gd name="T3" fmla="*/ 6 h 252"/>
              <a:gd name="T4" fmla="*/ 6 w 147"/>
              <a:gd name="T5" fmla="*/ 44 h 252"/>
              <a:gd name="T6" fmla="*/ 88 w 147"/>
              <a:gd name="T7" fmla="*/ 231 h 252"/>
              <a:gd name="T8" fmla="*/ 88 w 147"/>
              <a:gd name="T9" fmla="*/ 231 h 252"/>
              <a:gd name="T10" fmla="*/ 125 w 147"/>
              <a:gd name="T11" fmla="*/ 245 h 252"/>
              <a:gd name="T12" fmla="*/ 125 w 147"/>
              <a:gd name="T13" fmla="*/ 245 h 252"/>
              <a:gd name="T14" fmla="*/ 140 w 147"/>
              <a:gd name="T15" fmla="*/ 208 h 252"/>
              <a:gd name="T16" fmla="*/ 58 w 147"/>
              <a:gd name="T17" fmla="*/ 21 h 252"/>
              <a:gd name="T18" fmla="*/ 58 w 147"/>
              <a:gd name="T19" fmla="*/ 21 h 252"/>
              <a:gd name="T20" fmla="*/ 20 w 147"/>
              <a:gd name="T21" fmla="*/ 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7" h="252">
                <a:moveTo>
                  <a:pt x="20" y="6"/>
                </a:moveTo>
                <a:lnTo>
                  <a:pt x="20" y="6"/>
                </a:lnTo>
                <a:cubicBezTo>
                  <a:pt x="6" y="12"/>
                  <a:pt x="0" y="29"/>
                  <a:pt x="6" y="44"/>
                </a:cubicBezTo>
                <a:lnTo>
                  <a:pt x="88" y="231"/>
                </a:lnTo>
                <a:lnTo>
                  <a:pt x="88" y="231"/>
                </a:lnTo>
                <a:cubicBezTo>
                  <a:pt x="94" y="245"/>
                  <a:pt x="111" y="251"/>
                  <a:pt x="125" y="245"/>
                </a:cubicBezTo>
                <a:lnTo>
                  <a:pt x="125" y="245"/>
                </a:lnTo>
                <a:cubicBezTo>
                  <a:pt x="140" y="239"/>
                  <a:pt x="146" y="222"/>
                  <a:pt x="140" y="2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6"/>
                  <a:pt x="35" y="0"/>
                  <a:pt x="20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6"/>
          <p:cNvSpPr>
            <a:spLocks noChangeArrowheads="1"/>
          </p:cNvSpPr>
          <p:nvPr/>
        </p:nvSpPr>
        <p:spPr bwMode="auto">
          <a:xfrm>
            <a:off x="8396323" y="6011108"/>
            <a:ext cx="167897" cy="281473"/>
          </a:xfrm>
          <a:custGeom>
            <a:avLst/>
            <a:gdLst>
              <a:gd name="T0" fmla="*/ 21 w 148"/>
              <a:gd name="T1" fmla="*/ 6 h 252"/>
              <a:gd name="T2" fmla="*/ 21 w 148"/>
              <a:gd name="T3" fmla="*/ 6 h 252"/>
              <a:gd name="T4" fmla="*/ 7 w 148"/>
              <a:gd name="T5" fmla="*/ 43 h 252"/>
              <a:gd name="T6" fmla="*/ 88 w 148"/>
              <a:gd name="T7" fmla="*/ 230 h 252"/>
              <a:gd name="T8" fmla="*/ 88 w 148"/>
              <a:gd name="T9" fmla="*/ 230 h 252"/>
              <a:gd name="T10" fmla="*/ 126 w 148"/>
              <a:gd name="T11" fmla="*/ 245 h 252"/>
              <a:gd name="T12" fmla="*/ 126 w 148"/>
              <a:gd name="T13" fmla="*/ 245 h 252"/>
              <a:gd name="T14" fmla="*/ 140 w 148"/>
              <a:gd name="T15" fmla="*/ 208 h 252"/>
              <a:gd name="T16" fmla="*/ 58 w 148"/>
              <a:gd name="T17" fmla="*/ 20 h 252"/>
              <a:gd name="T18" fmla="*/ 58 w 148"/>
              <a:gd name="T19" fmla="*/ 20 h 252"/>
              <a:gd name="T20" fmla="*/ 21 w 148"/>
              <a:gd name="T21" fmla="*/ 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252">
                <a:moveTo>
                  <a:pt x="21" y="6"/>
                </a:moveTo>
                <a:lnTo>
                  <a:pt x="21" y="6"/>
                </a:lnTo>
                <a:cubicBezTo>
                  <a:pt x="7" y="13"/>
                  <a:pt x="0" y="29"/>
                  <a:pt x="7" y="43"/>
                </a:cubicBezTo>
                <a:lnTo>
                  <a:pt x="88" y="230"/>
                </a:lnTo>
                <a:lnTo>
                  <a:pt x="88" y="230"/>
                </a:lnTo>
                <a:cubicBezTo>
                  <a:pt x="95" y="245"/>
                  <a:pt x="112" y="251"/>
                  <a:pt x="126" y="245"/>
                </a:cubicBezTo>
                <a:lnTo>
                  <a:pt x="126" y="245"/>
                </a:lnTo>
                <a:cubicBezTo>
                  <a:pt x="140" y="239"/>
                  <a:pt x="147" y="222"/>
                  <a:pt x="140" y="208"/>
                </a:cubicBezTo>
                <a:lnTo>
                  <a:pt x="58" y="20"/>
                </a:lnTo>
                <a:lnTo>
                  <a:pt x="58" y="20"/>
                </a:lnTo>
                <a:cubicBezTo>
                  <a:pt x="52" y="6"/>
                  <a:pt x="35" y="0"/>
                  <a:pt x="21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27"/>
          <p:cNvSpPr>
            <a:spLocks noChangeArrowheads="1"/>
          </p:cNvSpPr>
          <p:nvPr/>
        </p:nvSpPr>
        <p:spPr bwMode="auto">
          <a:xfrm>
            <a:off x="10569110" y="4979033"/>
            <a:ext cx="212342" cy="395052"/>
          </a:xfrm>
          <a:custGeom>
            <a:avLst/>
            <a:gdLst>
              <a:gd name="T0" fmla="*/ 169 w 191"/>
              <a:gd name="T1" fmla="*/ 345 h 352"/>
              <a:gd name="T2" fmla="*/ 169 w 191"/>
              <a:gd name="T3" fmla="*/ 345 h 352"/>
              <a:gd name="T4" fmla="*/ 184 w 191"/>
              <a:gd name="T5" fmla="*/ 308 h 352"/>
              <a:gd name="T6" fmla="*/ 58 w 191"/>
              <a:gd name="T7" fmla="*/ 21 h 352"/>
              <a:gd name="T8" fmla="*/ 58 w 191"/>
              <a:gd name="T9" fmla="*/ 21 h 352"/>
              <a:gd name="T10" fmla="*/ 21 w 191"/>
              <a:gd name="T11" fmla="*/ 6 h 352"/>
              <a:gd name="T12" fmla="*/ 21 w 191"/>
              <a:gd name="T13" fmla="*/ 6 h 352"/>
              <a:gd name="T14" fmla="*/ 6 w 191"/>
              <a:gd name="T15" fmla="*/ 43 h 352"/>
              <a:gd name="T16" fmla="*/ 132 w 191"/>
              <a:gd name="T17" fmla="*/ 330 h 352"/>
              <a:gd name="T18" fmla="*/ 132 w 191"/>
              <a:gd name="T19" fmla="*/ 330 h 352"/>
              <a:gd name="T20" fmla="*/ 169 w 191"/>
              <a:gd name="T21" fmla="*/ 34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52">
                <a:moveTo>
                  <a:pt x="169" y="345"/>
                </a:moveTo>
                <a:lnTo>
                  <a:pt x="169" y="345"/>
                </a:lnTo>
                <a:cubicBezTo>
                  <a:pt x="184" y="339"/>
                  <a:pt x="190" y="322"/>
                  <a:pt x="184" y="3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7"/>
                  <a:pt x="35" y="0"/>
                  <a:pt x="21" y="6"/>
                </a:cubicBezTo>
                <a:lnTo>
                  <a:pt x="21" y="6"/>
                </a:lnTo>
                <a:cubicBezTo>
                  <a:pt x="6" y="13"/>
                  <a:pt x="0" y="29"/>
                  <a:pt x="6" y="43"/>
                </a:cubicBezTo>
                <a:lnTo>
                  <a:pt x="132" y="330"/>
                </a:lnTo>
                <a:lnTo>
                  <a:pt x="132" y="330"/>
                </a:lnTo>
                <a:cubicBezTo>
                  <a:pt x="138" y="344"/>
                  <a:pt x="155" y="351"/>
                  <a:pt x="169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28"/>
          <p:cNvSpPr>
            <a:spLocks noChangeArrowheads="1"/>
          </p:cNvSpPr>
          <p:nvPr/>
        </p:nvSpPr>
        <p:spPr bwMode="auto">
          <a:xfrm>
            <a:off x="10717255" y="4969157"/>
            <a:ext cx="212342" cy="395052"/>
          </a:xfrm>
          <a:custGeom>
            <a:avLst/>
            <a:gdLst>
              <a:gd name="T0" fmla="*/ 169 w 191"/>
              <a:gd name="T1" fmla="*/ 345 h 353"/>
              <a:gd name="T2" fmla="*/ 169 w 191"/>
              <a:gd name="T3" fmla="*/ 345 h 353"/>
              <a:gd name="T4" fmla="*/ 183 w 191"/>
              <a:gd name="T5" fmla="*/ 308 h 353"/>
              <a:gd name="T6" fmla="*/ 58 w 191"/>
              <a:gd name="T7" fmla="*/ 21 h 353"/>
              <a:gd name="T8" fmla="*/ 58 w 191"/>
              <a:gd name="T9" fmla="*/ 21 h 353"/>
              <a:gd name="T10" fmla="*/ 21 w 191"/>
              <a:gd name="T11" fmla="*/ 7 h 353"/>
              <a:gd name="T12" fmla="*/ 21 w 191"/>
              <a:gd name="T13" fmla="*/ 7 h 353"/>
              <a:gd name="T14" fmla="*/ 6 w 191"/>
              <a:gd name="T15" fmla="*/ 44 h 353"/>
              <a:gd name="T16" fmla="*/ 132 w 191"/>
              <a:gd name="T17" fmla="*/ 331 h 353"/>
              <a:gd name="T18" fmla="*/ 132 w 191"/>
              <a:gd name="T19" fmla="*/ 331 h 353"/>
              <a:gd name="T20" fmla="*/ 169 w 191"/>
              <a:gd name="T21" fmla="*/ 345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53">
                <a:moveTo>
                  <a:pt x="169" y="345"/>
                </a:moveTo>
                <a:lnTo>
                  <a:pt x="169" y="345"/>
                </a:lnTo>
                <a:cubicBezTo>
                  <a:pt x="183" y="339"/>
                  <a:pt x="190" y="322"/>
                  <a:pt x="183" y="308"/>
                </a:cubicBezTo>
                <a:lnTo>
                  <a:pt x="58" y="21"/>
                </a:lnTo>
                <a:lnTo>
                  <a:pt x="58" y="21"/>
                </a:lnTo>
                <a:cubicBezTo>
                  <a:pt x="51" y="7"/>
                  <a:pt x="35" y="0"/>
                  <a:pt x="21" y="7"/>
                </a:cubicBezTo>
                <a:lnTo>
                  <a:pt x="21" y="7"/>
                </a:lnTo>
                <a:cubicBezTo>
                  <a:pt x="7" y="13"/>
                  <a:pt x="0" y="29"/>
                  <a:pt x="6" y="44"/>
                </a:cubicBezTo>
                <a:lnTo>
                  <a:pt x="132" y="331"/>
                </a:lnTo>
                <a:lnTo>
                  <a:pt x="132" y="331"/>
                </a:lnTo>
                <a:cubicBezTo>
                  <a:pt x="138" y="345"/>
                  <a:pt x="155" y="352"/>
                  <a:pt x="169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29"/>
          <p:cNvSpPr>
            <a:spLocks noChangeArrowheads="1"/>
          </p:cNvSpPr>
          <p:nvPr/>
        </p:nvSpPr>
        <p:spPr bwMode="auto">
          <a:xfrm>
            <a:off x="10820957" y="4865457"/>
            <a:ext cx="212339" cy="395052"/>
          </a:xfrm>
          <a:custGeom>
            <a:avLst/>
            <a:gdLst>
              <a:gd name="T0" fmla="*/ 169 w 191"/>
              <a:gd name="T1" fmla="*/ 345 h 352"/>
              <a:gd name="T2" fmla="*/ 169 w 191"/>
              <a:gd name="T3" fmla="*/ 345 h 352"/>
              <a:gd name="T4" fmla="*/ 184 w 191"/>
              <a:gd name="T5" fmla="*/ 307 h 352"/>
              <a:gd name="T6" fmla="*/ 58 w 191"/>
              <a:gd name="T7" fmla="*/ 21 h 352"/>
              <a:gd name="T8" fmla="*/ 58 w 191"/>
              <a:gd name="T9" fmla="*/ 21 h 352"/>
              <a:gd name="T10" fmla="*/ 21 w 191"/>
              <a:gd name="T11" fmla="*/ 6 h 352"/>
              <a:gd name="T12" fmla="*/ 21 w 191"/>
              <a:gd name="T13" fmla="*/ 6 h 352"/>
              <a:gd name="T14" fmla="*/ 6 w 191"/>
              <a:gd name="T15" fmla="*/ 43 h 352"/>
              <a:gd name="T16" fmla="*/ 132 w 191"/>
              <a:gd name="T17" fmla="*/ 330 h 352"/>
              <a:gd name="T18" fmla="*/ 132 w 191"/>
              <a:gd name="T19" fmla="*/ 330 h 352"/>
              <a:gd name="T20" fmla="*/ 169 w 191"/>
              <a:gd name="T21" fmla="*/ 34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52">
                <a:moveTo>
                  <a:pt x="169" y="345"/>
                </a:moveTo>
                <a:lnTo>
                  <a:pt x="169" y="345"/>
                </a:lnTo>
                <a:cubicBezTo>
                  <a:pt x="184" y="338"/>
                  <a:pt x="190" y="322"/>
                  <a:pt x="184" y="307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7"/>
                  <a:pt x="35" y="0"/>
                  <a:pt x="21" y="6"/>
                </a:cubicBezTo>
                <a:lnTo>
                  <a:pt x="21" y="6"/>
                </a:lnTo>
                <a:cubicBezTo>
                  <a:pt x="6" y="12"/>
                  <a:pt x="0" y="29"/>
                  <a:pt x="6" y="43"/>
                </a:cubicBezTo>
                <a:lnTo>
                  <a:pt x="132" y="330"/>
                </a:lnTo>
                <a:lnTo>
                  <a:pt x="132" y="330"/>
                </a:lnTo>
                <a:cubicBezTo>
                  <a:pt x="138" y="344"/>
                  <a:pt x="155" y="351"/>
                  <a:pt x="169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30"/>
          <p:cNvSpPr>
            <a:spLocks noChangeArrowheads="1"/>
          </p:cNvSpPr>
          <p:nvPr/>
        </p:nvSpPr>
        <p:spPr bwMode="auto">
          <a:xfrm>
            <a:off x="10406153" y="4539539"/>
            <a:ext cx="404928" cy="276537"/>
          </a:xfrm>
          <a:custGeom>
            <a:avLst/>
            <a:gdLst>
              <a:gd name="T0" fmla="*/ 72 w 363"/>
              <a:gd name="T1" fmla="*/ 242 h 249"/>
              <a:gd name="T2" fmla="*/ 72 w 363"/>
              <a:gd name="T3" fmla="*/ 242 h 249"/>
              <a:gd name="T4" fmla="*/ 87 w 363"/>
              <a:gd name="T5" fmla="*/ 204 h 249"/>
              <a:gd name="T6" fmla="*/ 69 w 363"/>
              <a:gd name="T7" fmla="*/ 163 h 249"/>
              <a:gd name="T8" fmla="*/ 286 w 363"/>
              <a:gd name="T9" fmla="*/ 68 h 249"/>
              <a:gd name="T10" fmla="*/ 304 w 363"/>
              <a:gd name="T11" fmla="*/ 109 h 249"/>
              <a:gd name="T12" fmla="*/ 304 w 363"/>
              <a:gd name="T13" fmla="*/ 109 h 249"/>
              <a:gd name="T14" fmla="*/ 341 w 363"/>
              <a:gd name="T15" fmla="*/ 124 h 249"/>
              <a:gd name="T16" fmla="*/ 341 w 363"/>
              <a:gd name="T17" fmla="*/ 124 h 249"/>
              <a:gd name="T18" fmla="*/ 355 w 363"/>
              <a:gd name="T19" fmla="*/ 86 h 249"/>
              <a:gd name="T20" fmla="*/ 327 w 363"/>
              <a:gd name="T21" fmla="*/ 22 h 249"/>
              <a:gd name="T22" fmla="*/ 327 w 363"/>
              <a:gd name="T23" fmla="*/ 22 h 249"/>
              <a:gd name="T24" fmla="*/ 284 w 363"/>
              <a:gd name="T25" fmla="*/ 8 h 249"/>
              <a:gd name="T26" fmla="*/ 25 w 363"/>
              <a:gd name="T27" fmla="*/ 121 h 249"/>
              <a:gd name="T28" fmla="*/ 25 w 363"/>
              <a:gd name="T29" fmla="*/ 121 h 249"/>
              <a:gd name="T30" fmla="*/ 7 w 363"/>
              <a:gd name="T31" fmla="*/ 163 h 249"/>
              <a:gd name="T32" fmla="*/ 35 w 363"/>
              <a:gd name="T33" fmla="*/ 227 h 249"/>
              <a:gd name="T34" fmla="*/ 35 w 363"/>
              <a:gd name="T35" fmla="*/ 227 h 249"/>
              <a:gd name="T36" fmla="*/ 72 w 363"/>
              <a:gd name="T37" fmla="*/ 242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3" h="249">
                <a:moveTo>
                  <a:pt x="72" y="242"/>
                </a:moveTo>
                <a:lnTo>
                  <a:pt x="72" y="242"/>
                </a:lnTo>
                <a:cubicBezTo>
                  <a:pt x="86" y="236"/>
                  <a:pt x="93" y="218"/>
                  <a:pt x="87" y="204"/>
                </a:cubicBezTo>
                <a:lnTo>
                  <a:pt x="69" y="163"/>
                </a:lnTo>
                <a:lnTo>
                  <a:pt x="286" y="68"/>
                </a:lnTo>
                <a:lnTo>
                  <a:pt x="304" y="109"/>
                </a:lnTo>
                <a:lnTo>
                  <a:pt x="304" y="109"/>
                </a:lnTo>
                <a:cubicBezTo>
                  <a:pt x="310" y="123"/>
                  <a:pt x="327" y="130"/>
                  <a:pt x="341" y="124"/>
                </a:cubicBezTo>
                <a:lnTo>
                  <a:pt x="341" y="124"/>
                </a:lnTo>
                <a:cubicBezTo>
                  <a:pt x="355" y="118"/>
                  <a:pt x="362" y="100"/>
                  <a:pt x="355" y="86"/>
                </a:cubicBezTo>
                <a:lnTo>
                  <a:pt x="327" y="22"/>
                </a:lnTo>
                <a:lnTo>
                  <a:pt x="327" y="22"/>
                </a:lnTo>
                <a:cubicBezTo>
                  <a:pt x="321" y="6"/>
                  <a:pt x="301" y="0"/>
                  <a:pt x="284" y="8"/>
                </a:cubicBezTo>
                <a:lnTo>
                  <a:pt x="25" y="121"/>
                </a:lnTo>
                <a:lnTo>
                  <a:pt x="25" y="121"/>
                </a:lnTo>
                <a:cubicBezTo>
                  <a:pt x="8" y="129"/>
                  <a:pt x="0" y="147"/>
                  <a:pt x="7" y="163"/>
                </a:cubicBezTo>
                <a:lnTo>
                  <a:pt x="35" y="227"/>
                </a:lnTo>
                <a:lnTo>
                  <a:pt x="35" y="227"/>
                </a:lnTo>
                <a:cubicBezTo>
                  <a:pt x="41" y="241"/>
                  <a:pt x="58" y="248"/>
                  <a:pt x="72" y="2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1"/>
          <p:cNvSpPr>
            <a:spLocks noChangeArrowheads="1"/>
          </p:cNvSpPr>
          <p:nvPr/>
        </p:nvSpPr>
        <p:spPr bwMode="auto">
          <a:xfrm>
            <a:off x="10233316" y="4583981"/>
            <a:ext cx="967878" cy="972818"/>
          </a:xfrm>
          <a:custGeom>
            <a:avLst/>
            <a:gdLst>
              <a:gd name="T0" fmla="*/ 803 w 866"/>
              <a:gd name="T1" fmla="*/ 641 h 870"/>
              <a:gd name="T2" fmla="*/ 803 w 866"/>
              <a:gd name="T3" fmla="*/ 641 h 870"/>
              <a:gd name="T4" fmla="*/ 763 w 866"/>
              <a:gd name="T5" fmla="*/ 697 h 870"/>
              <a:gd name="T6" fmla="*/ 763 w 866"/>
              <a:gd name="T7" fmla="*/ 697 h 870"/>
              <a:gd name="T8" fmla="*/ 636 w 866"/>
              <a:gd name="T9" fmla="*/ 769 h 870"/>
              <a:gd name="T10" fmla="*/ 636 w 866"/>
              <a:gd name="T11" fmla="*/ 769 h 870"/>
              <a:gd name="T12" fmla="*/ 500 w 866"/>
              <a:gd name="T13" fmla="*/ 807 h 870"/>
              <a:gd name="T14" fmla="*/ 500 w 866"/>
              <a:gd name="T15" fmla="*/ 807 h 870"/>
              <a:gd name="T16" fmla="*/ 433 w 866"/>
              <a:gd name="T17" fmla="*/ 795 h 870"/>
              <a:gd name="T18" fmla="*/ 433 w 866"/>
              <a:gd name="T19" fmla="*/ 795 h 870"/>
              <a:gd name="T20" fmla="*/ 150 w 866"/>
              <a:gd name="T21" fmla="*/ 319 h 870"/>
              <a:gd name="T22" fmla="*/ 639 w 866"/>
              <a:gd name="T23" fmla="*/ 105 h 870"/>
              <a:gd name="T24" fmla="*/ 639 w 866"/>
              <a:gd name="T25" fmla="*/ 105 h 870"/>
              <a:gd name="T26" fmla="*/ 803 w 866"/>
              <a:gd name="T27" fmla="*/ 641 h 870"/>
              <a:gd name="T28" fmla="*/ 722 w 866"/>
              <a:gd name="T29" fmla="*/ 6 h 870"/>
              <a:gd name="T30" fmla="*/ 101 w 866"/>
              <a:gd name="T31" fmla="*/ 279 h 870"/>
              <a:gd name="T32" fmla="*/ 21 w 866"/>
              <a:gd name="T33" fmla="*/ 314 h 870"/>
              <a:gd name="T34" fmla="*/ 21 w 866"/>
              <a:gd name="T35" fmla="*/ 314 h 870"/>
              <a:gd name="T36" fmla="*/ 6 w 866"/>
              <a:gd name="T37" fmla="*/ 352 h 870"/>
              <a:gd name="T38" fmla="*/ 6 w 866"/>
              <a:gd name="T39" fmla="*/ 352 h 870"/>
              <a:gd name="T40" fmla="*/ 43 w 866"/>
              <a:gd name="T41" fmla="*/ 365 h 870"/>
              <a:gd name="T42" fmla="*/ 98 w 866"/>
              <a:gd name="T43" fmla="*/ 342 h 870"/>
              <a:gd name="T44" fmla="*/ 98 w 866"/>
              <a:gd name="T45" fmla="*/ 342 h 870"/>
              <a:gd name="T46" fmla="*/ 99 w 866"/>
              <a:gd name="T47" fmla="*/ 343 h 870"/>
              <a:gd name="T48" fmla="*/ 99 w 866"/>
              <a:gd name="T49" fmla="*/ 343 h 870"/>
              <a:gd name="T50" fmla="*/ 132 w 866"/>
              <a:gd name="T51" fmla="*/ 401 h 870"/>
              <a:gd name="T52" fmla="*/ 132 w 866"/>
              <a:gd name="T53" fmla="*/ 401 h 870"/>
              <a:gd name="T54" fmla="*/ 233 w 866"/>
              <a:gd name="T55" fmla="*/ 573 h 870"/>
              <a:gd name="T56" fmla="*/ 233 w 866"/>
              <a:gd name="T57" fmla="*/ 573 h 870"/>
              <a:gd name="T58" fmla="*/ 387 w 866"/>
              <a:gd name="T59" fmla="*/ 827 h 870"/>
              <a:gd name="T60" fmla="*/ 387 w 866"/>
              <a:gd name="T61" fmla="*/ 827 h 870"/>
              <a:gd name="T62" fmla="*/ 506 w 866"/>
              <a:gd name="T63" fmla="*/ 863 h 870"/>
              <a:gd name="T64" fmla="*/ 506 w 866"/>
              <a:gd name="T65" fmla="*/ 863 h 870"/>
              <a:gd name="T66" fmla="*/ 658 w 866"/>
              <a:gd name="T67" fmla="*/ 822 h 870"/>
              <a:gd name="T68" fmla="*/ 658 w 866"/>
              <a:gd name="T69" fmla="*/ 822 h 870"/>
              <a:gd name="T70" fmla="*/ 671 w 866"/>
              <a:gd name="T71" fmla="*/ 816 h 870"/>
              <a:gd name="T72" fmla="*/ 671 w 866"/>
              <a:gd name="T73" fmla="*/ 816 h 870"/>
              <a:gd name="T74" fmla="*/ 799 w 866"/>
              <a:gd name="T75" fmla="*/ 740 h 870"/>
              <a:gd name="T76" fmla="*/ 799 w 866"/>
              <a:gd name="T77" fmla="*/ 740 h 870"/>
              <a:gd name="T78" fmla="*/ 858 w 866"/>
              <a:gd name="T79" fmla="*/ 630 h 870"/>
              <a:gd name="T80" fmla="*/ 858 w 866"/>
              <a:gd name="T81" fmla="*/ 630 h 870"/>
              <a:gd name="T82" fmla="*/ 772 w 866"/>
              <a:gd name="T83" fmla="*/ 339 h 870"/>
              <a:gd name="T84" fmla="*/ 772 w 866"/>
              <a:gd name="T85" fmla="*/ 339 h 870"/>
              <a:gd name="T86" fmla="*/ 713 w 866"/>
              <a:gd name="T87" fmla="*/ 147 h 870"/>
              <a:gd name="T88" fmla="*/ 713 w 866"/>
              <a:gd name="T89" fmla="*/ 147 h 870"/>
              <a:gd name="T90" fmla="*/ 692 w 866"/>
              <a:gd name="T91" fmla="*/ 83 h 870"/>
              <a:gd name="T92" fmla="*/ 692 w 866"/>
              <a:gd name="T93" fmla="*/ 83 h 870"/>
              <a:gd name="T94" fmla="*/ 691 w 866"/>
              <a:gd name="T95" fmla="*/ 81 h 870"/>
              <a:gd name="T96" fmla="*/ 745 w 866"/>
              <a:gd name="T97" fmla="*/ 58 h 870"/>
              <a:gd name="T98" fmla="*/ 745 w 866"/>
              <a:gd name="T99" fmla="*/ 58 h 870"/>
              <a:gd name="T100" fmla="*/ 759 w 866"/>
              <a:gd name="T101" fmla="*/ 21 h 870"/>
              <a:gd name="T102" fmla="*/ 759 w 866"/>
              <a:gd name="T103" fmla="*/ 21 h 870"/>
              <a:gd name="T104" fmla="*/ 722 w 866"/>
              <a:gd name="T105" fmla="*/ 6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66" h="870">
                <a:moveTo>
                  <a:pt x="803" y="641"/>
                </a:moveTo>
                <a:lnTo>
                  <a:pt x="803" y="641"/>
                </a:lnTo>
                <a:cubicBezTo>
                  <a:pt x="805" y="650"/>
                  <a:pt x="795" y="670"/>
                  <a:pt x="763" y="697"/>
                </a:cubicBezTo>
                <a:lnTo>
                  <a:pt x="763" y="697"/>
                </a:lnTo>
                <a:cubicBezTo>
                  <a:pt x="731" y="723"/>
                  <a:pt x="687" y="749"/>
                  <a:pt x="636" y="769"/>
                </a:cubicBezTo>
                <a:lnTo>
                  <a:pt x="636" y="769"/>
                </a:lnTo>
                <a:cubicBezTo>
                  <a:pt x="588" y="790"/>
                  <a:pt x="539" y="803"/>
                  <a:pt x="500" y="807"/>
                </a:cubicBezTo>
                <a:lnTo>
                  <a:pt x="500" y="807"/>
                </a:lnTo>
                <a:cubicBezTo>
                  <a:pt x="460" y="811"/>
                  <a:pt x="440" y="803"/>
                  <a:pt x="433" y="795"/>
                </a:cubicBezTo>
                <a:lnTo>
                  <a:pt x="433" y="795"/>
                </a:lnTo>
                <a:cubicBezTo>
                  <a:pt x="418" y="771"/>
                  <a:pt x="202" y="415"/>
                  <a:pt x="150" y="319"/>
                </a:cubicBezTo>
                <a:lnTo>
                  <a:pt x="639" y="105"/>
                </a:lnTo>
                <a:lnTo>
                  <a:pt x="639" y="105"/>
                </a:lnTo>
                <a:cubicBezTo>
                  <a:pt x="675" y="207"/>
                  <a:pt x="796" y="611"/>
                  <a:pt x="803" y="641"/>
                </a:cubicBezTo>
                <a:close/>
                <a:moveTo>
                  <a:pt x="722" y="6"/>
                </a:moveTo>
                <a:lnTo>
                  <a:pt x="101" y="279"/>
                </a:lnTo>
                <a:lnTo>
                  <a:pt x="21" y="314"/>
                </a:lnTo>
                <a:lnTo>
                  <a:pt x="21" y="314"/>
                </a:lnTo>
                <a:cubicBezTo>
                  <a:pt x="7" y="320"/>
                  <a:pt x="0" y="337"/>
                  <a:pt x="6" y="352"/>
                </a:cubicBezTo>
                <a:lnTo>
                  <a:pt x="6" y="352"/>
                </a:lnTo>
                <a:cubicBezTo>
                  <a:pt x="12" y="365"/>
                  <a:pt x="29" y="372"/>
                  <a:pt x="43" y="365"/>
                </a:cubicBezTo>
                <a:lnTo>
                  <a:pt x="98" y="342"/>
                </a:lnTo>
                <a:lnTo>
                  <a:pt x="98" y="342"/>
                </a:lnTo>
                <a:cubicBezTo>
                  <a:pt x="99" y="342"/>
                  <a:pt x="99" y="342"/>
                  <a:pt x="99" y="343"/>
                </a:cubicBezTo>
                <a:lnTo>
                  <a:pt x="99" y="343"/>
                </a:lnTo>
                <a:cubicBezTo>
                  <a:pt x="107" y="356"/>
                  <a:pt x="118" y="376"/>
                  <a:pt x="132" y="401"/>
                </a:cubicBezTo>
                <a:lnTo>
                  <a:pt x="132" y="401"/>
                </a:lnTo>
                <a:cubicBezTo>
                  <a:pt x="157" y="444"/>
                  <a:pt x="191" y="501"/>
                  <a:pt x="233" y="573"/>
                </a:cubicBezTo>
                <a:lnTo>
                  <a:pt x="233" y="573"/>
                </a:lnTo>
                <a:cubicBezTo>
                  <a:pt x="302" y="688"/>
                  <a:pt x="383" y="820"/>
                  <a:pt x="387" y="827"/>
                </a:cubicBezTo>
                <a:lnTo>
                  <a:pt x="387" y="827"/>
                </a:lnTo>
                <a:cubicBezTo>
                  <a:pt x="407" y="857"/>
                  <a:pt x="447" y="869"/>
                  <a:pt x="506" y="863"/>
                </a:cubicBezTo>
                <a:lnTo>
                  <a:pt x="506" y="863"/>
                </a:lnTo>
                <a:cubicBezTo>
                  <a:pt x="550" y="859"/>
                  <a:pt x="604" y="844"/>
                  <a:pt x="658" y="822"/>
                </a:cubicBezTo>
                <a:lnTo>
                  <a:pt x="658" y="822"/>
                </a:lnTo>
                <a:cubicBezTo>
                  <a:pt x="663" y="820"/>
                  <a:pt x="666" y="818"/>
                  <a:pt x="671" y="816"/>
                </a:cubicBezTo>
                <a:lnTo>
                  <a:pt x="671" y="816"/>
                </a:lnTo>
                <a:cubicBezTo>
                  <a:pt x="721" y="794"/>
                  <a:pt x="766" y="767"/>
                  <a:pt x="799" y="740"/>
                </a:cubicBezTo>
                <a:lnTo>
                  <a:pt x="799" y="740"/>
                </a:lnTo>
                <a:cubicBezTo>
                  <a:pt x="845" y="702"/>
                  <a:pt x="865" y="665"/>
                  <a:pt x="858" y="630"/>
                </a:cubicBezTo>
                <a:lnTo>
                  <a:pt x="858" y="630"/>
                </a:lnTo>
                <a:cubicBezTo>
                  <a:pt x="857" y="619"/>
                  <a:pt x="808" y="458"/>
                  <a:pt x="772" y="339"/>
                </a:cubicBezTo>
                <a:lnTo>
                  <a:pt x="772" y="339"/>
                </a:lnTo>
                <a:cubicBezTo>
                  <a:pt x="748" y="261"/>
                  <a:pt x="727" y="194"/>
                  <a:pt x="713" y="147"/>
                </a:cubicBezTo>
                <a:lnTo>
                  <a:pt x="713" y="147"/>
                </a:lnTo>
                <a:cubicBezTo>
                  <a:pt x="704" y="120"/>
                  <a:pt x="696" y="98"/>
                  <a:pt x="692" y="83"/>
                </a:cubicBezTo>
                <a:lnTo>
                  <a:pt x="692" y="83"/>
                </a:lnTo>
                <a:cubicBezTo>
                  <a:pt x="691" y="82"/>
                  <a:pt x="691" y="82"/>
                  <a:pt x="691" y="81"/>
                </a:cubicBezTo>
                <a:lnTo>
                  <a:pt x="745" y="58"/>
                </a:lnTo>
                <a:lnTo>
                  <a:pt x="745" y="58"/>
                </a:lnTo>
                <a:cubicBezTo>
                  <a:pt x="759" y="52"/>
                  <a:pt x="766" y="35"/>
                  <a:pt x="759" y="21"/>
                </a:cubicBezTo>
                <a:lnTo>
                  <a:pt x="759" y="21"/>
                </a:lnTo>
                <a:cubicBezTo>
                  <a:pt x="753" y="7"/>
                  <a:pt x="736" y="0"/>
                  <a:pt x="722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32"/>
          <p:cNvSpPr>
            <a:spLocks noChangeArrowheads="1"/>
          </p:cNvSpPr>
          <p:nvPr/>
        </p:nvSpPr>
        <p:spPr bwMode="auto">
          <a:xfrm>
            <a:off x="12677703" y="3502527"/>
            <a:ext cx="1101206" cy="962938"/>
          </a:xfrm>
          <a:custGeom>
            <a:avLst/>
            <a:gdLst>
              <a:gd name="T0" fmla="*/ 832 w 982"/>
              <a:gd name="T1" fmla="*/ 543 h 858"/>
              <a:gd name="T2" fmla="*/ 494 w 982"/>
              <a:gd name="T3" fmla="*/ 752 h 858"/>
              <a:gd name="T4" fmla="*/ 360 w 982"/>
              <a:gd name="T5" fmla="*/ 624 h 858"/>
              <a:gd name="T6" fmla="*/ 798 w 982"/>
              <a:gd name="T7" fmla="*/ 432 h 858"/>
              <a:gd name="T8" fmla="*/ 802 w 982"/>
              <a:gd name="T9" fmla="*/ 429 h 858"/>
              <a:gd name="T10" fmla="*/ 806 w 982"/>
              <a:gd name="T11" fmla="*/ 426 h 858"/>
              <a:gd name="T12" fmla="*/ 809 w 982"/>
              <a:gd name="T13" fmla="*/ 423 h 858"/>
              <a:gd name="T14" fmla="*/ 812 w 982"/>
              <a:gd name="T15" fmla="*/ 418 h 858"/>
              <a:gd name="T16" fmla="*/ 813 w 982"/>
              <a:gd name="T17" fmla="*/ 415 h 858"/>
              <a:gd name="T18" fmla="*/ 814 w 982"/>
              <a:gd name="T19" fmla="*/ 409 h 858"/>
              <a:gd name="T20" fmla="*/ 814 w 982"/>
              <a:gd name="T21" fmla="*/ 405 h 858"/>
              <a:gd name="T22" fmla="*/ 741 w 982"/>
              <a:gd name="T23" fmla="*/ 22 h 858"/>
              <a:gd name="T24" fmla="*/ 740 w 982"/>
              <a:gd name="T25" fmla="*/ 18 h 858"/>
              <a:gd name="T26" fmla="*/ 739 w 982"/>
              <a:gd name="T27" fmla="*/ 15 h 858"/>
              <a:gd name="T28" fmla="*/ 736 w 982"/>
              <a:gd name="T29" fmla="*/ 10 h 858"/>
              <a:gd name="T30" fmla="*/ 733 w 982"/>
              <a:gd name="T31" fmla="*/ 7 h 858"/>
              <a:gd name="T32" fmla="*/ 729 w 982"/>
              <a:gd name="T33" fmla="*/ 4 h 858"/>
              <a:gd name="T34" fmla="*/ 726 w 982"/>
              <a:gd name="T35" fmla="*/ 2 h 858"/>
              <a:gd name="T36" fmla="*/ 720 w 982"/>
              <a:gd name="T37" fmla="*/ 0 h 858"/>
              <a:gd name="T38" fmla="*/ 717 w 982"/>
              <a:gd name="T39" fmla="*/ 0 h 858"/>
              <a:gd name="T40" fmla="*/ 711 w 982"/>
              <a:gd name="T41" fmla="*/ 0 h 858"/>
              <a:gd name="T42" fmla="*/ 708 w 982"/>
              <a:gd name="T43" fmla="*/ 0 h 858"/>
              <a:gd name="T44" fmla="*/ 702 w 982"/>
              <a:gd name="T45" fmla="*/ 2 h 858"/>
              <a:gd name="T46" fmla="*/ 248 w 982"/>
              <a:gd name="T47" fmla="*/ 263 h 858"/>
              <a:gd name="T48" fmla="*/ 132 w 982"/>
              <a:gd name="T49" fmla="*/ 158 h 858"/>
              <a:gd name="T50" fmla="*/ 128 w 982"/>
              <a:gd name="T51" fmla="*/ 154 h 858"/>
              <a:gd name="T52" fmla="*/ 125 w 982"/>
              <a:gd name="T53" fmla="*/ 152 h 858"/>
              <a:gd name="T54" fmla="*/ 121 w 982"/>
              <a:gd name="T55" fmla="*/ 149 h 858"/>
              <a:gd name="T56" fmla="*/ 116 w 982"/>
              <a:gd name="T57" fmla="*/ 147 h 858"/>
              <a:gd name="T58" fmla="*/ 111 w 982"/>
              <a:gd name="T59" fmla="*/ 146 h 858"/>
              <a:gd name="T60" fmla="*/ 106 w 982"/>
              <a:gd name="T61" fmla="*/ 146 h 858"/>
              <a:gd name="T62" fmla="*/ 102 w 982"/>
              <a:gd name="T63" fmla="*/ 147 h 858"/>
              <a:gd name="T64" fmla="*/ 97 w 982"/>
              <a:gd name="T65" fmla="*/ 149 h 858"/>
              <a:gd name="T66" fmla="*/ 99 w 982"/>
              <a:gd name="T67" fmla="*/ 209 h 858"/>
              <a:gd name="T68" fmla="*/ 321 w 982"/>
              <a:gd name="T69" fmla="*/ 581 h 858"/>
              <a:gd name="T70" fmla="*/ 317 w 982"/>
              <a:gd name="T71" fmla="*/ 583 h 858"/>
              <a:gd name="T72" fmla="*/ 314 w 982"/>
              <a:gd name="T73" fmla="*/ 586 h 858"/>
              <a:gd name="T74" fmla="*/ 311 w 982"/>
              <a:gd name="T75" fmla="*/ 590 h 858"/>
              <a:gd name="T76" fmla="*/ 308 w 982"/>
              <a:gd name="T77" fmla="*/ 594 h 858"/>
              <a:gd name="T78" fmla="*/ 307 w 982"/>
              <a:gd name="T79" fmla="*/ 599 h 858"/>
              <a:gd name="T80" fmla="*/ 286 w 982"/>
              <a:gd name="T81" fmla="*/ 736 h 858"/>
              <a:gd name="T82" fmla="*/ 285 w 982"/>
              <a:gd name="T83" fmla="*/ 741 h 858"/>
              <a:gd name="T84" fmla="*/ 286 w 982"/>
              <a:gd name="T85" fmla="*/ 746 h 858"/>
              <a:gd name="T86" fmla="*/ 288 w 982"/>
              <a:gd name="T87" fmla="*/ 750 h 858"/>
              <a:gd name="T88" fmla="*/ 289 w 982"/>
              <a:gd name="T89" fmla="*/ 754 h 858"/>
              <a:gd name="T90" fmla="*/ 291 w 982"/>
              <a:gd name="T91" fmla="*/ 757 h 858"/>
              <a:gd name="T92" fmla="*/ 295 w 982"/>
              <a:gd name="T93" fmla="*/ 761 h 858"/>
              <a:gd name="T94" fmla="*/ 299 w 982"/>
              <a:gd name="T95" fmla="*/ 764 h 858"/>
              <a:gd name="T96" fmla="*/ 304 w 982"/>
              <a:gd name="T97" fmla="*/ 766 h 858"/>
              <a:gd name="T98" fmla="*/ 307 w 982"/>
              <a:gd name="T99" fmla="*/ 767 h 858"/>
              <a:gd name="T100" fmla="*/ 311 w 982"/>
              <a:gd name="T101" fmla="*/ 768 h 858"/>
              <a:gd name="T102" fmla="*/ 316 w 982"/>
              <a:gd name="T103" fmla="*/ 768 h 858"/>
              <a:gd name="T104" fmla="*/ 322 w 982"/>
              <a:gd name="T105" fmla="*/ 767 h 858"/>
              <a:gd name="T106" fmla="*/ 434 w 982"/>
              <a:gd name="T107" fmla="*/ 718 h 858"/>
              <a:gd name="T108" fmla="*/ 647 w 982"/>
              <a:gd name="T109" fmla="*/ 685 h 858"/>
              <a:gd name="T110" fmla="*/ 899 w 982"/>
              <a:gd name="T111" fmla="*/ 697 h 858"/>
              <a:gd name="T112" fmla="*/ 949 w 982"/>
              <a:gd name="T113" fmla="*/ 461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2" h="858">
                <a:moveTo>
                  <a:pt x="905" y="572"/>
                </a:moveTo>
                <a:lnTo>
                  <a:pt x="905" y="572"/>
                </a:lnTo>
                <a:cubicBezTo>
                  <a:pt x="918" y="600"/>
                  <a:pt x="904" y="633"/>
                  <a:pt x="876" y="645"/>
                </a:cubicBezTo>
                <a:lnTo>
                  <a:pt x="876" y="645"/>
                </a:lnTo>
                <a:cubicBezTo>
                  <a:pt x="848" y="657"/>
                  <a:pt x="815" y="645"/>
                  <a:pt x="803" y="616"/>
                </a:cubicBezTo>
                <a:lnTo>
                  <a:pt x="803" y="616"/>
                </a:lnTo>
                <a:cubicBezTo>
                  <a:pt x="791" y="588"/>
                  <a:pt x="803" y="555"/>
                  <a:pt x="832" y="543"/>
                </a:cubicBezTo>
                <a:lnTo>
                  <a:pt x="832" y="543"/>
                </a:lnTo>
                <a:cubicBezTo>
                  <a:pt x="860" y="530"/>
                  <a:pt x="893" y="543"/>
                  <a:pt x="905" y="572"/>
                </a:cubicBezTo>
                <a:close/>
                <a:moveTo>
                  <a:pt x="595" y="708"/>
                </a:moveTo>
                <a:lnTo>
                  <a:pt x="595" y="708"/>
                </a:lnTo>
                <a:cubicBezTo>
                  <a:pt x="608" y="736"/>
                  <a:pt x="595" y="769"/>
                  <a:pt x="568" y="781"/>
                </a:cubicBezTo>
                <a:lnTo>
                  <a:pt x="568" y="781"/>
                </a:lnTo>
                <a:cubicBezTo>
                  <a:pt x="540" y="794"/>
                  <a:pt x="507" y="780"/>
                  <a:pt x="494" y="752"/>
                </a:cubicBezTo>
                <a:lnTo>
                  <a:pt x="494" y="752"/>
                </a:lnTo>
                <a:cubicBezTo>
                  <a:pt x="481" y="724"/>
                  <a:pt x="494" y="691"/>
                  <a:pt x="523" y="679"/>
                </a:cubicBezTo>
                <a:lnTo>
                  <a:pt x="523" y="679"/>
                </a:lnTo>
                <a:cubicBezTo>
                  <a:pt x="551" y="667"/>
                  <a:pt x="583" y="679"/>
                  <a:pt x="595" y="708"/>
                </a:cubicBezTo>
                <a:close/>
                <a:moveTo>
                  <a:pt x="912" y="446"/>
                </a:moveTo>
                <a:lnTo>
                  <a:pt x="349" y="694"/>
                </a:lnTo>
                <a:lnTo>
                  <a:pt x="360" y="624"/>
                </a:lnTo>
                <a:lnTo>
                  <a:pt x="399" y="607"/>
                </a:lnTo>
                <a:lnTo>
                  <a:pt x="399" y="607"/>
                </a:lnTo>
                <a:lnTo>
                  <a:pt x="399" y="607"/>
                </a:lnTo>
                <a:lnTo>
                  <a:pt x="399" y="607"/>
                </a:lnTo>
                <a:lnTo>
                  <a:pt x="797" y="432"/>
                </a:lnTo>
                <a:lnTo>
                  <a:pt x="797" y="432"/>
                </a:lnTo>
                <a:lnTo>
                  <a:pt x="798" y="432"/>
                </a:lnTo>
                <a:lnTo>
                  <a:pt x="798" y="432"/>
                </a:lnTo>
                <a:cubicBezTo>
                  <a:pt x="798" y="432"/>
                  <a:pt x="799" y="431"/>
                  <a:pt x="800" y="431"/>
                </a:cubicBezTo>
                <a:lnTo>
                  <a:pt x="800" y="431"/>
                </a:lnTo>
                <a:lnTo>
                  <a:pt x="800" y="431"/>
                </a:lnTo>
                <a:lnTo>
                  <a:pt x="800" y="431"/>
                </a:lnTo>
                <a:cubicBezTo>
                  <a:pt x="801" y="430"/>
                  <a:pt x="802" y="430"/>
                  <a:pt x="802" y="429"/>
                </a:cubicBezTo>
                <a:lnTo>
                  <a:pt x="802" y="429"/>
                </a:lnTo>
                <a:cubicBezTo>
                  <a:pt x="803" y="429"/>
                  <a:pt x="803" y="429"/>
                  <a:pt x="803" y="429"/>
                </a:cubicBezTo>
                <a:lnTo>
                  <a:pt x="803" y="429"/>
                </a:lnTo>
                <a:cubicBezTo>
                  <a:pt x="803" y="429"/>
                  <a:pt x="804" y="428"/>
                  <a:pt x="805" y="428"/>
                </a:cubicBezTo>
                <a:lnTo>
                  <a:pt x="805" y="428"/>
                </a:lnTo>
                <a:cubicBezTo>
                  <a:pt x="805" y="427"/>
                  <a:pt x="805" y="427"/>
                  <a:pt x="805" y="427"/>
                </a:cubicBezTo>
                <a:lnTo>
                  <a:pt x="805" y="427"/>
                </a:lnTo>
                <a:cubicBezTo>
                  <a:pt x="806" y="427"/>
                  <a:pt x="806" y="426"/>
                  <a:pt x="806" y="426"/>
                </a:cubicBezTo>
                <a:lnTo>
                  <a:pt x="806" y="426"/>
                </a:lnTo>
                <a:lnTo>
                  <a:pt x="807" y="426"/>
                </a:lnTo>
                <a:lnTo>
                  <a:pt x="807" y="426"/>
                </a:lnTo>
                <a:cubicBezTo>
                  <a:pt x="808" y="425"/>
                  <a:pt x="808" y="425"/>
                  <a:pt x="808" y="425"/>
                </a:cubicBezTo>
                <a:lnTo>
                  <a:pt x="808" y="425"/>
                </a:lnTo>
                <a:cubicBezTo>
                  <a:pt x="808" y="424"/>
                  <a:pt x="808" y="424"/>
                  <a:pt x="809" y="423"/>
                </a:cubicBezTo>
                <a:lnTo>
                  <a:pt x="809" y="423"/>
                </a:lnTo>
                <a:cubicBezTo>
                  <a:pt x="809" y="422"/>
                  <a:pt x="809" y="422"/>
                  <a:pt x="810" y="421"/>
                </a:cubicBezTo>
                <a:lnTo>
                  <a:pt x="810" y="421"/>
                </a:lnTo>
                <a:cubicBezTo>
                  <a:pt x="810" y="421"/>
                  <a:pt x="810" y="421"/>
                  <a:pt x="811" y="421"/>
                </a:cubicBezTo>
                <a:lnTo>
                  <a:pt x="811" y="421"/>
                </a:lnTo>
                <a:cubicBezTo>
                  <a:pt x="811" y="420"/>
                  <a:pt x="811" y="420"/>
                  <a:pt x="811" y="419"/>
                </a:cubicBezTo>
                <a:lnTo>
                  <a:pt x="811" y="419"/>
                </a:lnTo>
                <a:cubicBezTo>
                  <a:pt x="811" y="419"/>
                  <a:pt x="811" y="419"/>
                  <a:pt x="812" y="418"/>
                </a:cubicBezTo>
                <a:lnTo>
                  <a:pt x="812" y="418"/>
                </a:lnTo>
                <a:lnTo>
                  <a:pt x="812" y="417"/>
                </a:lnTo>
                <a:lnTo>
                  <a:pt x="812" y="417"/>
                </a:lnTo>
                <a:cubicBezTo>
                  <a:pt x="812" y="416"/>
                  <a:pt x="812" y="416"/>
                  <a:pt x="812" y="416"/>
                </a:cubicBezTo>
                <a:lnTo>
                  <a:pt x="812" y="416"/>
                </a:lnTo>
                <a:cubicBezTo>
                  <a:pt x="813" y="415"/>
                  <a:pt x="813" y="415"/>
                  <a:pt x="813" y="415"/>
                </a:cubicBezTo>
                <a:lnTo>
                  <a:pt x="813" y="415"/>
                </a:lnTo>
                <a:cubicBezTo>
                  <a:pt x="813" y="414"/>
                  <a:pt x="814" y="414"/>
                  <a:pt x="814" y="414"/>
                </a:cubicBezTo>
                <a:lnTo>
                  <a:pt x="814" y="414"/>
                </a:lnTo>
                <a:cubicBezTo>
                  <a:pt x="814" y="413"/>
                  <a:pt x="814" y="412"/>
                  <a:pt x="814" y="412"/>
                </a:cubicBezTo>
                <a:lnTo>
                  <a:pt x="814" y="412"/>
                </a:lnTo>
                <a:cubicBezTo>
                  <a:pt x="814" y="412"/>
                  <a:pt x="814" y="412"/>
                  <a:pt x="814" y="411"/>
                </a:cubicBezTo>
                <a:lnTo>
                  <a:pt x="814" y="411"/>
                </a:lnTo>
                <a:cubicBezTo>
                  <a:pt x="814" y="410"/>
                  <a:pt x="814" y="410"/>
                  <a:pt x="814" y="409"/>
                </a:cubicBezTo>
                <a:lnTo>
                  <a:pt x="814" y="409"/>
                </a:lnTo>
                <a:lnTo>
                  <a:pt x="814" y="409"/>
                </a:lnTo>
                <a:lnTo>
                  <a:pt x="814" y="409"/>
                </a:lnTo>
                <a:cubicBezTo>
                  <a:pt x="814" y="408"/>
                  <a:pt x="814" y="407"/>
                  <a:pt x="814" y="406"/>
                </a:cubicBezTo>
                <a:lnTo>
                  <a:pt x="814" y="406"/>
                </a:lnTo>
                <a:lnTo>
                  <a:pt x="814" y="405"/>
                </a:lnTo>
                <a:lnTo>
                  <a:pt x="814" y="405"/>
                </a:lnTo>
                <a:lnTo>
                  <a:pt x="814" y="404"/>
                </a:lnTo>
                <a:lnTo>
                  <a:pt x="814" y="404"/>
                </a:lnTo>
                <a:cubicBezTo>
                  <a:pt x="814" y="403"/>
                  <a:pt x="814" y="403"/>
                  <a:pt x="814" y="402"/>
                </a:cubicBezTo>
                <a:lnTo>
                  <a:pt x="814" y="402"/>
                </a:lnTo>
                <a:lnTo>
                  <a:pt x="814" y="401"/>
                </a:lnTo>
                <a:lnTo>
                  <a:pt x="741" y="22"/>
                </a:lnTo>
                <a:lnTo>
                  <a:pt x="741" y="22"/>
                </a:lnTo>
                <a:lnTo>
                  <a:pt x="741" y="22"/>
                </a:lnTo>
                <a:lnTo>
                  <a:pt x="741" y="22"/>
                </a:lnTo>
                <a:cubicBezTo>
                  <a:pt x="741" y="21"/>
                  <a:pt x="741" y="21"/>
                  <a:pt x="741" y="20"/>
                </a:cubicBezTo>
                <a:lnTo>
                  <a:pt x="741" y="20"/>
                </a:lnTo>
                <a:cubicBezTo>
                  <a:pt x="740" y="20"/>
                  <a:pt x="740" y="20"/>
                  <a:pt x="740" y="19"/>
                </a:cubicBezTo>
                <a:lnTo>
                  <a:pt x="740" y="19"/>
                </a:lnTo>
                <a:lnTo>
                  <a:pt x="740" y="18"/>
                </a:lnTo>
                <a:lnTo>
                  <a:pt x="740" y="18"/>
                </a:lnTo>
                <a:cubicBezTo>
                  <a:pt x="740" y="18"/>
                  <a:pt x="740" y="17"/>
                  <a:pt x="739" y="17"/>
                </a:cubicBezTo>
                <a:lnTo>
                  <a:pt x="739" y="17"/>
                </a:lnTo>
                <a:cubicBezTo>
                  <a:pt x="739" y="17"/>
                  <a:pt x="739" y="17"/>
                  <a:pt x="739" y="16"/>
                </a:cubicBezTo>
                <a:lnTo>
                  <a:pt x="739" y="16"/>
                </a:lnTo>
                <a:cubicBezTo>
                  <a:pt x="739" y="16"/>
                  <a:pt x="739" y="16"/>
                  <a:pt x="739" y="15"/>
                </a:cubicBezTo>
                <a:lnTo>
                  <a:pt x="739" y="15"/>
                </a:lnTo>
                <a:cubicBezTo>
                  <a:pt x="739" y="15"/>
                  <a:pt x="739" y="15"/>
                  <a:pt x="738" y="14"/>
                </a:cubicBezTo>
                <a:lnTo>
                  <a:pt x="738" y="14"/>
                </a:lnTo>
                <a:cubicBezTo>
                  <a:pt x="738" y="13"/>
                  <a:pt x="738" y="13"/>
                  <a:pt x="738" y="13"/>
                </a:cubicBezTo>
                <a:lnTo>
                  <a:pt x="738" y="13"/>
                </a:lnTo>
                <a:cubicBezTo>
                  <a:pt x="737" y="12"/>
                  <a:pt x="737" y="12"/>
                  <a:pt x="737" y="12"/>
                </a:cubicBezTo>
                <a:lnTo>
                  <a:pt x="737" y="12"/>
                </a:lnTo>
                <a:cubicBezTo>
                  <a:pt x="737" y="11"/>
                  <a:pt x="736" y="11"/>
                  <a:pt x="736" y="10"/>
                </a:cubicBezTo>
                <a:lnTo>
                  <a:pt x="736" y="10"/>
                </a:lnTo>
                <a:cubicBezTo>
                  <a:pt x="735" y="10"/>
                  <a:pt x="735" y="10"/>
                  <a:pt x="735" y="9"/>
                </a:cubicBezTo>
                <a:lnTo>
                  <a:pt x="735" y="9"/>
                </a:lnTo>
                <a:lnTo>
                  <a:pt x="734" y="8"/>
                </a:lnTo>
                <a:lnTo>
                  <a:pt x="734" y="8"/>
                </a:lnTo>
                <a:cubicBezTo>
                  <a:pt x="734" y="8"/>
                  <a:pt x="734" y="8"/>
                  <a:pt x="733" y="7"/>
                </a:cubicBezTo>
                <a:lnTo>
                  <a:pt x="733" y="7"/>
                </a:lnTo>
                <a:cubicBezTo>
                  <a:pt x="733" y="7"/>
                  <a:pt x="732" y="7"/>
                  <a:pt x="732" y="6"/>
                </a:cubicBezTo>
                <a:lnTo>
                  <a:pt x="732" y="6"/>
                </a:lnTo>
                <a:cubicBezTo>
                  <a:pt x="732" y="6"/>
                  <a:pt x="732" y="6"/>
                  <a:pt x="731" y="6"/>
                </a:cubicBezTo>
                <a:lnTo>
                  <a:pt x="731" y="6"/>
                </a:lnTo>
                <a:cubicBezTo>
                  <a:pt x="730" y="6"/>
                  <a:pt x="730" y="5"/>
                  <a:pt x="730" y="5"/>
                </a:cubicBezTo>
                <a:lnTo>
                  <a:pt x="730" y="5"/>
                </a:lnTo>
                <a:cubicBezTo>
                  <a:pt x="729" y="4"/>
                  <a:pt x="729" y="4"/>
                  <a:pt x="729" y="4"/>
                </a:cubicBezTo>
                <a:lnTo>
                  <a:pt x="729" y="4"/>
                </a:lnTo>
                <a:cubicBezTo>
                  <a:pt x="729" y="4"/>
                  <a:pt x="728" y="4"/>
                  <a:pt x="728" y="3"/>
                </a:cubicBezTo>
                <a:lnTo>
                  <a:pt x="728" y="3"/>
                </a:lnTo>
                <a:cubicBezTo>
                  <a:pt x="728" y="3"/>
                  <a:pt x="727" y="3"/>
                  <a:pt x="727" y="2"/>
                </a:cubicBezTo>
                <a:lnTo>
                  <a:pt x="727" y="2"/>
                </a:lnTo>
                <a:cubicBezTo>
                  <a:pt x="726" y="2"/>
                  <a:pt x="726" y="2"/>
                  <a:pt x="726" y="2"/>
                </a:cubicBezTo>
                <a:lnTo>
                  <a:pt x="726" y="2"/>
                </a:lnTo>
                <a:cubicBezTo>
                  <a:pt x="725" y="2"/>
                  <a:pt x="724" y="2"/>
                  <a:pt x="724" y="1"/>
                </a:cubicBezTo>
                <a:lnTo>
                  <a:pt x="724" y="1"/>
                </a:lnTo>
                <a:lnTo>
                  <a:pt x="723" y="1"/>
                </a:lnTo>
                <a:lnTo>
                  <a:pt x="723" y="1"/>
                </a:lnTo>
                <a:cubicBezTo>
                  <a:pt x="723" y="1"/>
                  <a:pt x="722" y="1"/>
                  <a:pt x="721" y="1"/>
                </a:cubicBezTo>
                <a:lnTo>
                  <a:pt x="721" y="1"/>
                </a:lnTo>
                <a:cubicBezTo>
                  <a:pt x="721" y="1"/>
                  <a:pt x="721" y="0"/>
                  <a:pt x="720" y="0"/>
                </a:cubicBezTo>
                <a:lnTo>
                  <a:pt x="720" y="0"/>
                </a:lnTo>
                <a:lnTo>
                  <a:pt x="719" y="0"/>
                </a:lnTo>
                <a:lnTo>
                  <a:pt x="719" y="0"/>
                </a:lnTo>
                <a:cubicBezTo>
                  <a:pt x="718" y="0"/>
                  <a:pt x="718" y="0"/>
                  <a:pt x="718" y="0"/>
                </a:cubicBezTo>
                <a:lnTo>
                  <a:pt x="718" y="0"/>
                </a:lnTo>
                <a:cubicBezTo>
                  <a:pt x="717" y="0"/>
                  <a:pt x="717" y="0"/>
                  <a:pt x="717" y="0"/>
                </a:cubicBezTo>
                <a:lnTo>
                  <a:pt x="717" y="0"/>
                </a:lnTo>
                <a:cubicBezTo>
                  <a:pt x="716" y="0"/>
                  <a:pt x="715" y="0"/>
                  <a:pt x="715" y="0"/>
                </a:cubicBezTo>
                <a:lnTo>
                  <a:pt x="715" y="0"/>
                </a:lnTo>
                <a:cubicBezTo>
                  <a:pt x="715" y="0"/>
                  <a:pt x="714" y="0"/>
                  <a:pt x="713" y="0"/>
                </a:cubicBezTo>
                <a:lnTo>
                  <a:pt x="713" y="0"/>
                </a:lnTo>
                <a:lnTo>
                  <a:pt x="712" y="0"/>
                </a:lnTo>
                <a:lnTo>
                  <a:pt x="712" y="0"/>
                </a:lnTo>
                <a:lnTo>
                  <a:pt x="711" y="0"/>
                </a:lnTo>
                <a:lnTo>
                  <a:pt x="711" y="0"/>
                </a:lnTo>
                <a:cubicBezTo>
                  <a:pt x="710" y="0"/>
                  <a:pt x="710" y="0"/>
                  <a:pt x="709" y="0"/>
                </a:cubicBezTo>
                <a:lnTo>
                  <a:pt x="709" y="0"/>
                </a:lnTo>
                <a:cubicBezTo>
                  <a:pt x="708" y="0"/>
                  <a:pt x="708" y="0"/>
                  <a:pt x="708" y="0"/>
                </a:cubicBezTo>
                <a:lnTo>
                  <a:pt x="708" y="0"/>
                </a:lnTo>
                <a:lnTo>
                  <a:pt x="708" y="0"/>
                </a:lnTo>
                <a:lnTo>
                  <a:pt x="708" y="0"/>
                </a:lnTo>
                <a:cubicBezTo>
                  <a:pt x="707" y="0"/>
                  <a:pt x="707" y="0"/>
                  <a:pt x="706" y="0"/>
                </a:cubicBezTo>
                <a:lnTo>
                  <a:pt x="706" y="0"/>
                </a:lnTo>
                <a:cubicBezTo>
                  <a:pt x="706" y="1"/>
                  <a:pt x="706" y="1"/>
                  <a:pt x="705" y="1"/>
                </a:cubicBezTo>
                <a:lnTo>
                  <a:pt x="705" y="1"/>
                </a:lnTo>
                <a:lnTo>
                  <a:pt x="704" y="1"/>
                </a:lnTo>
                <a:lnTo>
                  <a:pt x="704" y="1"/>
                </a:lnTo>
                <a:cubicBezTo>
                  <a:pt x="704" y="1"/>
                  <a:pt x="703" y="1"/>
                  <a:pt x="702" y="2"/>
                </a:cubicBezTo>
                <a:lnTo>
                  <a:pt x="702" y="2"/>
                </a:lnTo>
                <a:lnTo>
                  <a:pt x="702" y="2"/>
                </a:lnTo>
                <a:lnTo>
                  <a:pt x="226" y="212"/>
                </a:lnTo>
                <a:lnTo>
                  <a:pt x="226" y="212"/>
                </a:lnTo>
                <a:cubicBezTo>
                  <a:pt x="211" y="218"/>
                  <a:pt x="205" y="234"/>
                  <a:pt x="211" y="248"/>
                </a:cubicBezTo>
                <a:lnTo>
                  <a:pt x="211" y="248"/>
                </a:lnTo>
                <a:cubicBezTo>
                  <a:pt x="217" y="263"/>
                  <a:pt x="234" y="269"/>
                  <a:pt x="248" y="263"/>
                </a:cubicBezTo>
                <a:lnTo>
                  <a:pt x="693" y="67"/>
                </a:lnTo>
                <a:lnTo>
                  <a:pt x="754" y="390"/>
                </a:lnTo>
                <a:lnTo>
                  <a:pt x="398" y="546"/>
                </a:lnTo>
                <a:lnTo>
                  <a:pt x="132" y="158"/>
                </a:lnTo>
                <a:lnTo>
                  <a:pt x="132" y="158"/>
                </a:lnTo>
                <a:lnTo>
                  <a:pt x="132" y="158"/>
                </a:lnTo>
                <a:lnTo>
                  <a:pt x="132" y="158"/>
                </a:lnTo>
                <a:cubicBezTo>
                  <a:pt x="132" y="158"/>
                  <a:pt x="131" y="157"/>
                  <a:pt x="130" y="157"/>
                </a:cubicBezTo>
                <a:lnTo>
                  <a:pt x="130" y="157"/>
                </a:lnTo>
                <a:lnTo>
                  <a:pt x="130" y="156"/>
                </a:lnTo>
                <a:lnTo>
                  <a:pt x="130" y="156"/>
                </a:lnTo>
                <a:cubicBezTo>
                  <a:pt x="130" y="155"/>
                  <a:pt x="129" y="155"/>
                  <a:pt x="128" y="155"/>
                </a:cubicBezTo>
                <a:lnTo>
                  <a:pt x="128" y="155"/>
                </a:lnTo>
                <a:cubicBezTo>
                  <a:pt x="128" y="154"/>
                  <a:pt x="128" y="154"/>
                  <a:pt x="128" y="154"/>
                </a:cubicBezTo>
                <a:lnTo>
                  <a:pt x="128" y="154"/>
                </a:lnTo>
                <a:lnTo>
                  <a:pt x="127" y="153"/>
                </a:lnTo>
                <a:lnTo>
                  <a:pt x="127" y="153"/>
                </a:lnTo>
                <a:cubicBezTo>
                  <a:pt x="127" y="152"/>
                  <a:pt x="126" y="152"/>
                  <a:pt x="126" y="152"/>
                </a:cubicBezTo>
                <a:lnTo>
                  <a:pt x="126" y="152"/>
                </a:lnTo>
                <a:cubicBezTo>
                  <a:pt x="126" y="152"/>
                  <a:pt x="126" y="152"/>
                  <a:pt x="125" y="152"/>
                </a:cubicBezTo>
                <a:lnTo>
                  <a:pt x="125" y="152"/>
                </a:lnTo>
                <a:cubicBezTo>
                  <a:pt x="125" y="151"/>
                  <a:pt x="124" y="151"/>
                  <a:pt x="124" y="151"/>
                </a:cubicBezTo>
                <a:lnTo>
                  <a:pt x="124" y="151"/>
                </a:lnTo>
                <a:cubicBezTo>
                  <a:pt x="124" y="151"/>
                  <a:pt x="123" y="151"/>
                  <a:pt x="123" y="150"/>
                </a:cubicBezTo>
                <a:lnTo>
                  <a:pt x="123" y="150"/>
                </a:lnTo>
                <a:cubicBezTo>
                  <a:pt x="122" y="150"/>
                  <a:pt x="122" y="149"/>
                  <a:pt x="121" y="149"/>
                </a:cubicBezTo>
                <a:lnTo>
                  <a:pt x="121" y="149"/>
                </a:lnTo>
                <a:lnTo>
                  <a:pt x="121" y="149"/>
                </a:lnTo>
                <a:lnTo>
                  <a:pt x="121" y="149"/>
                </a:lnTo>
                <a:cubicBezTo>
                  <a:pt x="120" y="149"/>
                  <a:pt x="119" y="148"/>
                  <a:pt x="119" y="148"/>
                </a:cubicBezTo>
                <a:lnTo>
                  <a:pt x="119" y="148"/>
                </a:lnTo>
                <a:cubicBezTo>
                  <a:pt x="119" y="148"/>
                  <a:pt x="118" y="148"/>
                  <a:pt x="117" y="147"/>
                </a:cubicBezTo>
                <a:lnTo>
                  <a:pt x="117" y="147"/>
                </a:lnTo>
                <a:cubicBezTo>
                  <a:pt x="117" y="147"/>
                  <a:pt x="117" y="147"/>
                  <a:pt x="116" y="147"/>
                </a:cubicBezTo>
                <a:lnTo>
                  <a:pt x="116" y="147"/>
                </a:lnTo>
                <a:lnTo>
                  <a:pt x="115" y="147"/>
                </a:lnTo>
                <a:lnTo>
                  <a:pt x="115" y="147"/>
                </a:lnTo>
                <a:cubicBezTo>
                  <a:pt x="114" y="147"/>
                  <a:pt x="114" y="147"/>
                  <a:pt x="114" y="147"/>
                </a:cubicBezTo>
                <a:lnTo>
                  <a:pt x="114" y="147"/>
                </a:lnTo>
                <a:cubicBezTo>
                  <a:pt x="113" y="146"/>
                  <a:pt x="112" y="146"/>
                  <a:pt x="111" y="146"/>
                </a:cubicBezTo>
                <a:lnTo>
                  <a:pt x="111" y="146"/>
                </a:lnTo>
                <a:lnTo>
                  <a:pt x="111" y="146"/>
                </a:lnTo>
                <a:lnTo>
                  <a:pt x="111" y="146"/>
                </a:lnTo>
                <a:cubicBezTo>
                  <a:pt x="110" y="146"/>
                  <a:pt x="110" y="146"/>
                  <a:pt x="108" y="146"/>
                </a:cubicBezTo>
                <a:lnTo>
                  <a:pt x="108" y="146"/>
                </a:lnTo>
                <a:lnTo>
                  <a:pt x="108" y="146"/>
                </a:lnTo>
                <a:lnTo>
                  <a:pt x="108" y="146"/>
                </a:lnTo>
                <a:cubicBezTo>
                  <a:pt x="108" y="146"/>
                  <a:pt x="107" y="146"/>
                  <a:pt x="106" y="146"/>
                </a:cubicBezTo>
                <a:lnTo>
                  <a:pt x="106" y="146"/>
                </a:lnTo>
                <a:cubicBezTo>
                  <a:pt x="106" y="146"/>
                  <a:pt x="106" y="146"/>
                  <a:pt x="105" y="146"/>
                </a:cubicBezTo>
                <a:lnTo>
                  <a:pt x="105" y="146"/>
                </a:lnTo>
                <a:cubicBezTo>
                  <a:pt x="105" y="146"/>
                  <a:pt x="105" y="146"/>
                  <a:pt x="104" y="146"/>
                </a:cubicBezTo>
                <a:lnTo>
                  <a:pt x="104" y="146"/>
                </a:lnTo>
                <a:cubicBezTo>
                  <a:pt x="104" y="147"/>
                  <a:pt x="104" y="147"/>
                  <a:pt x="103" y="147"/>
                </a:cubicBezTo>
                <a:lnTo>
                  <a:pt x="103" y="147"/>
                </a:lnTo>
                <a:cubicBezTo>
                  <a:pt x="102" y="147"/>
                  <a:pt x="102" y="147"/>
                  <a:pt x="102" y="147"/>
                </a:cubicBezTo>
                <a:lnTo>
                  <a:pt x="102" y="147"/>
                </a:lnTo>
                <a:cubicBezTo>
                  <a:pt x="101" y="147"/>
                  <a:pt x="100" y="147"/>
                  <a:pt x="100" y="147"/>
                </a:cubicBezTo>
                <a:lnTo>
                  <a:pt x="100" y="147"/>
                </a:lnTo>
                <a:cubicBezTo>
                  <a:pt x="100" y="147"/>
                  <a:pt x="100" y="147"/>
                  <a:pt x="99" y="147"/>
                </a:cubicBezTo>
                <a:lnTo>
                  <a:pt x="99" y="147"/>
                </a:lnTo>
                <a:cubicBezTo>
                  <a:pt x="99" y="148"/>
                  <a:pt x="98" y="148"/>
                  <a:pt x="97" y="149"/>
                </a:cubicBezTo>
                <a:lnTo>
                  <a:pt x="97" y="149"/>
                </a:lnTo>
                <a:lnTo>
                  <a:pt x="97" y="149"/>
                </a:lnTo>
                <a:lnTo>
                  <a:pt x="21" y="182"/>
                </a:lnTo>
                <a:lnTo>
                  <a:pt x="21" y="182"/>
                </a:lnTo>
                <a:cubicBezTo>
                  <a:pt x="7" y="188"/>
                  <a:pt x="0" y="205"/>
                  <a:pt x="6" y="219"/>
                </a:cubicBezTo>
                <a:lnTo>
                  <a:pt x="6" y="219"/>
                </a:lnTo>
                <a:cubicBezTo>
                  <a:pt x="12" y="234"/>
                  <a:pt x="30" y="240"/>
                  <a:pt x="43" y="234"/>
                </a:cubicBezTo>
                <a:lnTo>
                  <a:pt x="99" y="209"/>
                </a:lnTo>
                <a:lnTo>
                  <a:pt x="346" y="569"/>
                </a:lnTo>
                <a:lnTo>
                  <a:pt x="323" y="579"/>
                </a:lnTo>
                <a:lnTo>
                  <a:pt x="323" y="579"/>
                </a:lnTo>
                <a:lnTo>
                  <a:pt x="323" y="579"/>
                </a:lnTo>
                <a:lnTo>
                  <a:pt x="323" y="579"/>
                </a:lnTo>
                <a:cubicBezTo>
                  <a:pt x="322" y="580"/>
                  <a:pt x="322" y="580"/>
                  <a:pt x="321" y="581"/>
                </a:cubicBezTo>
                <a:lnTo>
                  <a:pt x="321" y="581"/>
                </a:lnTo>
                <a:lnTo>
                  <a:pt x="321" y="581"/>
                </a:lnTo>
                <a:lnTo>
                  <a:pt x="321" y="581"/>
                </a:lnTo>
                <a:cubicBezTo>
                  <a:pt x="320" y="581"/>
                  <a:pt x="319" y="581"/>
                  <a:pt x="319" y="582"/>
                </a:cubicBezTo>
                <a:lnTo>
                  <a:pt x="319" y="582"/>
                </a:lnTo>
                <a:lnTo>
                  <a:pt x="318" y="582"/>
                </a:lnTo>
                <a:lnTo>
                  <a:pt x="318" y="582"/>
                </a:lnTo>
                <a:cubicBezTo>
                  <a:pt x="317" y="582"/>
                  <a:pt x="317" y="583"/>
                  <a:pt x="317" y="583"/>
                </a:cubicBezTo>
                <a:lnTo>
                  <a:pt x="317" y="583"/>
                </a:lnTo>
                <a:cubicBezTo>
                  <a:pt x="317" y="583"/>
                  <a:pt x="316" y="583"/>
                  <a:pt x="316" y="584"/>
                </a:cubicBezTo>
                <a:lnTo>
                  <a:pt x="316" y="584"/>
                </a:lnTo>
                <a:cubicBezTo>
                  <a:pt x="316" y="584"/>
                  <a:pt x="315" y="584"/>
                  <a:pt x="315" y="585"/>
                </a:cubicBezTo>
                <a:lnTo>
                  <a:pt x="315" y="585"/>
                </a:lnTo>
                <a:cubicBezTo>
                  <a:pt x="314" y="585"/>
                  <a:pt x="314" y="585"/>
                  <a:pt x="314" y="586"/>
                </a:cubicBezTo>
                <a:lnTo>
                  <a:pt x="314" y="586"/>
                </a:lnTo>
                <a:lnTo>
                  <a:pt x="313" y="587"/>
                </a:lnTo>
                <a:lnTo>
                  <a:pt x="313" y="587"/>
                </a:lnTo>
                <a:cubicBezTo>
                  <a:pt x="313" y="587"/>
                  <a:pt x="313" y="588"/>
                  <a:pt x="312" y="588"/>
                </a:cubicBezTo>
                <a:lnTo>
                  <a:pt x="312" y="588"/>
                </a:lnTo>
                <a:lnTo>
                  <a:pt x="311" y="589"/>
                </a:lnTo>
                <a:lnTo>
                  <a:pt x="311" y="589"/>
                </a:lnTo>
                <a:cubicBezTo>
                  <a:pt x="311" y="589"/>
                  <a:pt x="311" y="589"/>
                  <a:pt x="311" y="590"/>
                </a:cubicBezTo>
                <a:lnTo>
                  <a:pt x="311" y="590"/>
                </a:lnTo>
                <a:cubicBezTo>
                  <a:pt x="310" y="591"/>
                  <a:pt x="310" y="592"/>
                  <a:pt x="310" y="592"/>
                </a:cubicBezTo>
                <a:lnTo>
                  <a:pt x="310" y="592"/>
                </a:lnTo>
                <a:cubicBezTo>
                  <a:pt x="310" y="592"/>
                  <a:pt x="310" y="592"/>
                  <a:pt x="309" y="593"/>
                </a:cubicBezTo>
                <a:lnTo>
                  <a:pt x="309" y="593"/>
                </a:lnTo>
                <a:cubicBezTo>
                  <a:pt x="309" y="593"/>
                  <a:pt x="309" y="594"/>
                  <a:pt x="308" y="594"/>
                </a:cubicBezTo>
                <a:lnTo>
                  <a:pt x="308" y="594"/>
                </a:lnTo>
                <a:cubicBezTo>
                  <a:pt x="308" y="594"/>
                  <a:pt x="308" y="594"/>
                  <a:pt x="308" y="595"/>
                </a:cubicBezTo>
                <a:lnTo>
                  <a:pt x="308" y="595"/>
                </a:lnTo>
                <a:cubicBezTo>
                  <a:pt x="308" y="596"/>
                  <a:pt x="308" y="596"/>
                  <a:pt x="308" y="596"/>
                </a:cubicBezTo>
                <a:lnTo>
                  <a:pt x="308" y="596"/>
                </a:lnTo>
                <a:cubicBezTo>
                  <a:pt x="308" y="597"/>
                  <a:pt x="307" y="598"/>
                  <a:pt x="307" y="598"/>
                </a:cubicBezTo>
                <a:lnTo>
                  <a:pt x="307" y="598"/>
                </a:lnTo>
                <a:lnTo>
                  <a:pt x="307" y="599"/>
                </a:lnTo>
                <a:lnTo>
                  <a:pt x="307" y="599"/>
                </a:lnTo>
                <a:lnTo>
                  <a:pt x="306" y="600"/>
                </a:lnTo>
                <a:lnTo>
                  <a:pt x="306" y="600"/>
                </a:lnTo>
                <a:lnTo>
                  <a:pt x="306" y="600"/>
                </a:lnTo>
                <a:lnTo>
                  <a:pt x="286" y="736"/>
                </a:lnTo>
                <a:lnTo>
                  <a:pt x="286" y="736"/>
                </a:lnTo>
                <a:lnTo>
                  <a:pt x="286" y="736"/>
                </a:lnTo>
                <a:lnTo>
                  <a:pt x="286" y="736"/>
                </a:lnTo>
                <a:cubicBezTo>
                  <a:pt x="286" y="737"/>
                  <a:pt x="285" y="738"/>
                  <a:pt x="285" y="738"/>
                </a:cubicBezTo>
                <a:lnTo>
                  <a:pt x="285" y="738"/>
                </a:lnTo>
                <a:lnTo>
                  <a:pt x="285" y="739"/>
                </a:lnTo>
                <a:lnTo>
                  <a:pt x="285" y="739"/>
                </a:lnTo>
                <a:cubicBezTo>
                  <a:pt x="285" y="740"/>
                  <a:pt x="285" y="740"/>
                  <a:pt x="285" y="741"/>
                </a:cubicBezTo>
                <a:lnTo>
                  <a:pt x="285" y="741"/>
                </a:lnTo>
                <a:lnTo>
                  <a:pt x="285" y="742"/>
                </a:lnTo>
                <a:lnTo>
                  <a:pt x="285" y="742"/>
                </a:lnTo>
                <a:cubicBezTo>
                  <a:pt x="285" y="742"/>
                  <a:pt x="286" y="743"/>
                  <a:pt x="286" y="744"/>
                </a:cubicBezTo>
                <a:lnTo>
                  <a:pt x="286" y="744"/>
                </a:lnTo>
                <a:cubicBezTo>
                  <a:pt x="286" y="744"/>
                  <a:pt x="286" y="744"/>
                  <a:pt x="286" y="745"/>
                </a:cubicBezTo>
                <a:lnTo>
                  <a:pt x="286" y="745"/>
                </a:lnTo>
                <a:cubicBezTo>
                  <a:pt x="286" y="746"/>
                  <a:pt x="286" y="746"/>
                  <a:pt x="286" y="746"/>
                </a:cubicBezTo>
                <a:lnTo>
                  <a:pt x="286" y="746"/>
                </a:lnTo>
                <a:cubicBezTo>
                  <a:pt x="286" y="747"/>
                  <a:pt x="286" y="747"/>
                  <a:pt x="286" y="748"/>
                </a:cubicBezTo>
                <a:lnTo>
                  <a:pt x="286" y="748"/>
                </a:lnTo>
                <a:cubicBezTo>
                  <a:pt x="286" y="748"/>
                  <a:pt x="286" y="749"/>
                  <a:pt x="287" y="749"/>
                </a:cubicBezTo>
                <a:lnTo>
                  <a:pt x="287" y="749"/>
                </a:lnTo>
                <a:cubicBezTo>
                  <a:pt x="287" y="749"/>
                  <a:pt x="287" y="750"/>
                  <a:pt x="288" y="750"/>
                </a:cubicBezTo>
                <a:lnTo>
                  <a:pt x="288" y="750"/>
                </a:lnTo>
                <a:cubicBezTo>
                  <a:pt x="288" y="751"/>
                  <a:pt x="288" y="751"/>
                  <a:pt x="288" y="751"/>
                </a:cubicBezTo>
                <a:lnTo>
                  <a:pt x="288" y="751"/>
                </a:lnTo>
                <a:cubicBezTo>
                  <a:pt x="288" y="752"/>
                  <a:pt x="288" y="752"/>
                  <a:pt x="288" y="752"/>
                </a:cubicBezTo>
                <a:lnTo>
                  <a:pt x="288" y="752"/>
                </a:lnTo>
                <a:cubicBezTo>
                  <a:pt x="288" y="752"/>
                  <a:pt x="288" y="752"/>
                  <a:pt x="289" y="753"/>
                </a:cubicBezTo>
                <a:lnTo>
                  <a:pt x="289" y="753"/>
                </a:lnTo>
                <a:cubicBezTo>
                  <a:pt x="289" y="754"/>
                  <a:pt x="289" y="754"/>
                  <a:pt x="289" y="754"/>
                </a:cubicBezTo>
                <a:lnTo>
                  <a:pt x="289" y="754"/>
                </a:lnTo>
                <a:cubicBezTo>
                  <a:pt x="289" y="755"/>
                  <a:pt x="289" y="755"/>
                  <a:pt x="290" y="755"/>
                </a:cubicBezTo>
                <a:lnTo>
                  <a:pt x="290" y="755"/>
                </a:lnTo>
                <a:cubicBezTo>
                  <a:pt x="290" y="755"/>
                  <a:pt x="290" y="756"/>
                  <a:pt x="291" y="756"/>
                </a:cubicBezTo>
                <a:lnTo>
                  <a:pt x="291" y="756"/>
                </a:lnTo>
                <a:lnTo>
                  <a:pt x="291" y="757"/>
                </a:lnTo>
                <a:lnTo>
                  <a:pt x="291" y="757"/>
                </a:lnTo>
                <a:cubicBezTo>
                  <a:pt x="292" y="758"/>
                  <a:pt x="292" y="759"/>
                  <a:pt x="293" y="759"/>
                </a:cubicBezTo>
                <a:lnTo>
                  <a:pt x="293" y="759"/>
                </a:lnTo>
                <a:lnTo>
                  <a:pt x="293" y="759"/>
                </a:lnTo>
                <a:lnTo>
                  <a:pt x="293" y="759"/>
                </a:lnTo>
                <a:cubicBezTo>
                  <a:pt x="293" y="760"/>
                  <a:pt x="294" y="760"/>
                  <a:pt x="294" y="761"/>
                </a:cubicBezTo>
                <a:lnTo>
                  <a:pt x="294" y="761"/>
                </a:lnTo>
                <a:lnTo>
                  <a:pt x="295" y="761"/>
                </a:lnTo>
                <a:lnTo>
                  <a:pt x="295" y="761"/>
                </a:lnTo>
                <a:lnTo>
                  <a:pt x="296" y="762"/>
                </a:lnTo>
                <a:lnTo>
                  <a:pt x="296" y="762"/>
                </a:lnTo>
                <a:cubicBezTo>
                  <a:pt x="297" y="763"/>
                  <a:pt x="297" y="763"/>
                  <a:pt x="297" y="763"/>
                </a:cubicBezTo>
                <a:lnTo>
                  <a:pt x="297" y="763"/>
                </a:lnTo>
                <a:cubicBezTo>
                  <a:pt x="298" y="763"/>
                  <a:pt x="298" y="764"/>
                  <a:pt x="299" y="764"/>
                </a:cubicBezTo>
                <a:lnTo>
                  <a:pt x="299" y="764"/>
                </a:lnTo>
                <a:lnTo>
                  <a:pt x="300" y="765"/>
                </a:lnTo>
                <a:lnTo>
                  <a:pt x="300" y="765"/>
                </a:lnTo>
                <a:cubicBezTo>
                  <a:pt x="300" y="765"/>
                  <a:pt x="300" y="765"/>
                  <a:pt x="301" y="765"/>
                </a:cubicBezTo>
                <a:lnTo>
                  <a:pt x="301" y="765"/>
                </a:lnTo>
                <a:cubicBezTo>
                  <a:pt x="301" y="765"/>
                  <a:pt x="301" y="766"/>
                  <a:pt x="302" y="766"/>
                </a:cubicBezTo>
                <a:lnTo>
                  <a:pt x="302" y="766"/>
                </a:lnTo>
                <a:cubicBezTo>
                  <a:pt x="303" y="766"/>
                  <a:pt x="303" y="766"/>
                  <a:pt x="304" y="766"/>
                </a:cubicBezTo>
                <a:lnTo>
                  <a:pt x="304" y="766"/>
                </a:lnTo>
                <a:cubicBezTo>
                  <a:pt x="304" y="766"/>
                  <a:pt x="304" y="766"/>
                  <a:pt x="305" y="767"/>
                </a:cubicBezTo>
                <a:lnTo>
                  <a:pt x="305" y="767"/>
                </a:lnTo>
                <a:cubicBezTo>
                  <a:pt x="305" y="767"/>
                  <a:pt x="305" y="767"/>
                  <a:pt x="306" y="767"/>
                </a:cubicBezTo>
                <a:lnTo>
                  <a:pt x="306" y="767"/>
                </a:lnTo>
                <a:cubicBezTo>
                  <a:pt x="306" y="767"/>
                  <a:pt x="306" y="767"/>
                  <a:pt x="307" y="767"/>
                </a:cubicBezTo>
                <a:lnTo>
                  <a:pt x="307" y="767"/>
                </a:lnTo>
                <a:cubicBezTo>
                  <a:pt x="308" y="767"/>
                  <a:pt x="308" y="767"/>
                  <a:pt x="309" y="767"/>
                </a:cubicBezTo>
                <a:lnTo>
                  <a:pt x="309" y="767"/>
                </a:lnTo>
                <a:lnTo>
                  <a:pt x="309" y="767"/>
                </a:lnTo>
                <a:lnTo>
                  <a:pt x="309" y="767"/>
                </a:lnTo>
                <a:cubicBezTo>
                  <a:pt x="310" y="767"/>
                  <a:pt x="310" y="768"/>
                  <a:pt x="311" y="768"/>
                </a:cubicBezTo>
                <a:lnTo>
                  <a:pt x="311" y="768"/>
                </a:lnTo>
                <a:lnTo>
                  <a:pt x="311" y="768"/>
                </a:lnTo>
                <a:lnTo>
                  <a:pt x="311" y="768"/>
                </a:lnTo>
                <a:cubicBezTo>
                  <a:pt x="312" y="768"/>
                  <a:pt x="313" y="768"/>
                  <a:pt x="313" y="768"/>
                </a:cubicBezTo>
                <a:lnTo>
                  <a:pt x="313" y="768"/>
                </a:lnTo>
                <a:cubicBezTo>
                  <a:pt x="314" y="768"/>
                  <a:pt x="314" y="768"/>
                  <a:pt x="314" y="768"/>
                </a:cubicBezTo>
                <a:lnTo>
                  <a:pt x="314" y="768"/>
                </a:lnTo>
                <a:cubicBezTo>
                  <a:pt x="315" y="768"/>
                  <a:pt x="316" y="768"/>
                  <a:pt x="316" y="768"/>
                </a:cubicBezTo>
                <a:lnTo>
                  <a:pt x="316" y="768"/>
                </a:lnTo>
                <a:cubicBezTo>
                  <a:pt x="316" y="768"/>
                  <a:pt x="316" y="768"/>
                  <a:pt x="317" y="768"/>
                </a:cubicBezTo>
                <a:lnTo>
                  <a:pt x="317" y="768"/>
                </a:lnTo>
                <a:cubicBezTo>
                  <a:pt x="317" y="767"/>
                  <a:pt x="319" y="767"/>
                  <a:pt x="319" y="767"/>
                </a:cubicBezTo>
                <a:lnTo>
                  <a:pt x="319" y="767"/>
                </a:lnTo>
                <a:lnTo>
                  <a:pt x="319" y="767"/>
                </a:lnTo>
                <a:lnTo>
                  <a:pt x="319" y="767"/>
                </a:lnTo>
                <a:cubicBezTo>
                  <a:pt x="320" y="767"/>
                  <a:pt x="321" y="767"/>
                  <a:pt x="322" y="767"/>
                </a:cubicBezTo>
                <a:lnTo>
                  <a:pt x="322" y="767"/>
                </a:lnTo>
                <a:lnTo>
                  <a:pt x="322" y="767"/>
                </a:lnTo>
                <a:lnTo>
                  <a:pt x="322" y="767"/>
                </a:lnTo>
                <a:cubicBezTo>
                  <a:pt x="323" y="766"/>
                  <a:pt x="324" y="766"/>
                  <a:pt x="325" y="766"/>
                </a:cubicBezTo>
                <a:lnTo>
                  <a:pt x="325" y="766"/>
                </a:lnTo>
                <a:lnTo>
                  <a:pt x="325" y="766"/>
                </a:lnTo>
                <a:lnTo>
                  <a:pt x="434" y="718"/>
                </a:lnTo>
                <a:lnTo>
                  <a:pt x="434" y="718"/>
                </a:lnTo>
                <a:cubicBezTo>
                  <a:pt x="431" y="737"/>
                  <a:pt x="434" y="756"/>
                  <a:pt x="442" y="775"/>
                </a:cubicBezTo>
                <a:lnTo>
                  <a:pt x="442" y="775"/>
                </a:lnTo>
                <a:cubicBezTo>
                  <a:pt x="467" y="832"/>
                  <a:pt x="534" y="857"/>
                  <a:pt x="590" y="833"/>
                </a:cubicBezTo>
                <a:lnTo>
                  <a:pt x="590" y="833"/>
                </a:lnTo>
                <a:cubicBezTo>
                  <a:pt x="645" y="808"/>
                  <a:pt x="672" y="742"/>
                  <a:pt x="647" y="685"/>
                </a:cubicBezTo>
                <a:lnTo>
                  <a:pt x="647" y="685"/>
                </a:lnTo>
                <a:cubicBezTo>
                  <a:pt x="639" y="666"/>
                  <a:pt x="626" y="651"/>
                  <a:pt x="611" y="640"/>
                </a:cubicBezTo>
                <a:lnTo>
                  <a:pt x="742" y="582"/>
                </a:lnTo>
                <a:lnTo>
                  <a:pt x="742" y="582"/>
                </a:lnTo>
                <a:cubicBezTo>
                  <a:pt x="740" y="600"/>
                  <a:pt x="743" y="621"/>
                  <a:pt x="751" y="639"/>
                </a:cubicBezTo>
                <a:lnTo>
                  <a:pt x="751" y="639"/>
                </a:lnTo>
                <a:cubicBezTo>
                  <a:pt x="776" y="696"/>
                  <a:pt x="843" y="722"/>
                  <a:pt x="899" y="697"/>
                </a:cubicBezTo>
                <a:lnTo>
                  <a:pt x="899" y="697"/>
                </a:lnTo>
                <a:cubicBezTo>
                  <a:pt x="956" y="672"/>
                  <a:pt x="981" y="605"/>
                  <a:pt x="957" y="548"/>
                </a:cubicBezTo>
                <a:lnTo>
                  <a:pt x="957" y="548"/>
                </a:lnTo>
                <a:cubicBezTo>
                  <a:pt x="948" y="530"/>
                  <a:pt x="936" y="515"/>
                  <a:pt x="921" y="504"/>
                </a:cubicBezTo>
                <a:lnTo>
                  <a:pt x="934" y="498"/>
                </a:lnTo>
                <a:lnTo>
                  <a:pt x="934" y="498"/>
                </a:lnTo>
                <a:cubicBezTo>
                  <a:pt x="948" y="492"/>
                  <a:pt x="955" y="474"/>
                  <a:pt x="949" y="461"/>
                </a:cubicBezTo>
                <a:lnTo>
                  <a:pt x="949" y="461"/>
                </a:lnTo>
                <a:cubicBezTo>
                  <a:pt x="943" y="446"/>
                  <a:pt x="926" y="440"/>
                  <a:pt x="912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33"/>
          <p:cNvSpPr>
            <a:spLocks noChangeArrowheads="1"/>
          </p:cNvSpPr>
          <p:nvPr/>
        </p:nvSpPr>
        <p:spPr bwMode="auto">
          <a:xfrm>
            <a:off x="15196160" y="2416133"/>
            <a:ext cx="1046888" cy="1041949"/>
          </a:xfrm>
          <a:custGeom>
            <a:avLst/>
            <a:gdLst>
              <a:gd name="T0" fmla="*/ 352 w 935"/>
              <a:gd name="T1" fmla="*/ 858 h 929"/>
              <a:gd name="T2" fmla="*/ 66 w 935"/>
              <a:gd name="T3" fmla="*/ 207 h 929"/>
              <a:gd name="T4" fmla="*/ 386 w 935"/>
              <a:gd name="T5" fmla="*/ 66 h 929"/>
              <a:gd name="T6" fmla="*/ 454 w 935"/>
              <a:gd name="T7" fmla="*/ 221 h 929"/>
              <a:gd name="T8" fmla="*/ 454 w 935"/>
              <a:gd name="T9" fmla="*/ 221 h 929"/>
              <a:gd name="T10" fmla="*/ 491 w 935"/>
              <a:gd name="T11" fmla="*/ 235 h 929"/>
              <a:gd name="T12" fmla="*/ 654 w 935"/>
              <a:gd name="T13" fmla="*/ 163 h 929"/>
              <a:gd name="T14" fmla="*/ 654 w 935"/>
              <a:gd name="T15" fmla="*/ 163 h 929"/>
              <a:gd name="T16" fmla="*/ 657 w 935"/>
              <a:gd name="T17" fmla="*/ 161 h 929"/>
              <a:gd name="T18" fmla="*/ 864 w 935"/>
              <a:gd name="T19" fmla="*/ 633 h 929"/>
              <a:gd name="T20" fmla="*/ 352 w 935"/>
              <a:gd name="T21" fmla="*/ 858 h 929"/>
              <a:gd name="T22" fmla="*/ 494 w 935"/>
              <a:gd name="T23" fmla="*/ 172 h 929"/>
              <a:gd name="T24" fmla="*/ 453 w 935"/>
              <a:gd name="T25" fmla="*/ 79 h 929"/>
              <a:gd name="T26" fmla="*/ 591 w 935"/>
              <a:gd name="T27" fmla="*/ 129 h 929"/>
              <a:gd name="T28" fmla="*/ 494 w 935"/>
              <a:gd name="T29" fmla="*/ 172 h 929"/>
              <a:gd name="T30" fmla="*/ 701 w 935"/>
              <a:gd name="T31" fmla="*/ 120 h 929"/>
              <a:gd name="T32" fmla="*/ 701 w 935"/>
              <a:gd name="T33" fmla="*/ 120 h 929"/>
              <a:gd name="T34" fmla="*/ 684 w 935"/>
              <a:gd name="T35" fmla="*/ 104 h 929"/>
              <a:gd name="T36" fmla="*/ 410 w 935"/>
              <a:gd name="T37" fmla="*/ 3 h 929"/>
              <a:gd name="T38" fmla="*/ 410 w 935"/>
              <a:gd name="T39" fmla="*/ 3 h 929"/>
              <a:gd name="T40" fmla="*/ 388 w 935"/>
              <a:gd name="T41" fmla="*/ 4 h 929"/>
              <a:gd name="T42" fmla="*/ 388 w 935"/>
              <a:gd name="T43" fmla="*/ 4 h 929"/>
              <a:gd name="T44" fmla="*/ 387 w 935"/>
              <a:gd name="T45" fmla="*/ 5 h 929"/>
              <a:gd name="T46" fmla="*/ 28 w 935"/>
              <a:gd name="T47" fmla="*/ 162 h 929"/>
              <a:gd name="T48" fmla="*/ 28 w 935"/>
              <a:gd name="T49" fmla="*/ 162 h 929"/>
              <a:gd name="T50" fmla="*/ 13 w 935"/>
              <a:gd name="T51" fmla="*/ 226 h 929"/>
              <a:gd name="T52" fmla="*/ 312 w 935"/>
              <a:gd name="T53" fmla="*/ 907 h 929"/>
              <a:gd name="T54" fmla="*/ 312 w 935"/>
              <a:gd name="T55" fmla="*/ 907 h 929"/>
              <a:gd name="T56" fmla="*/ 349 w 935"/>
              <a:gd name="T57" fmla="*/ 921 h 929"/>
              <a:gd name="T58" fmla="*/ 913 w 935"/>
              <a:gd name="T59" fmla="*/ 674 h 929"/>
              <a:gd name="T60" fmla="*/ 913 w 935"/>
              <a:gd name="T61" fmla="*/ 674 h 929"/>
              <a:gd name="T62" fmla="*/ 927 w 935"/>
              <a:gd name="T63" fmla="*/ 637 h 929"/>
              <a:gd name="T64" fmla="*/ 701 w 935"/>
              <a:gd name="T65" fmla="*/ 121 h 929"/>
              <a:gd name="T66" fmla="*/ 701 w 935"/>
              <a:gd name="T67" fmla="*/ 121 h 929"/>
              <a:gd name="T68" fmla="*/ 701 w 935"/>
              <a:gd name="T69" fmla="*/ 120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35" h="929">
                <a:moveTo>
                  <a:pt x="352" y="858"/>
                </a:moveTo>
                <a:lnTo>
                  <a:pt x="66" y="207"/>
                </a:lnTo>
                <a:lnTo>
                  <a:pt x="386" y="66"/>
                </a:lnTo>
                <a:lnTo>
                  <a:pt x="454" y="221"/>
                </a:lnTo>
                <a:lnTo>
                  <a:pt x="454" y="221"/>
                </a:lnTo>
                <a:cubicBezTo>
                  <a:pt x="460" y="235"/>
                  <a:pt x="476" y="242"/>
                  <a:pt x="491" y="235"/>
                </a:cubicBezTo>
                <a:lnTo>
                  <a:pt x="654" y="163"/>
                </a:lnTo>
                <a:lnTo>
                  <a:pt x="654" y="163"/>
                </a:lnTo>
                <a:cubicBezTo>
                  <a:pt x="655" y="163"/>
                  <a:pt x="656" y="162"/>
                  <a:pt x="657" y="161"/>
                </a:cubicBezTo>
                <a:lnTo>
                  <a:pt x="864" y="633"/>
                </a:lnTo>
                <a:lnTo>
                  <a:pt x="352" y="858"/>
                </a:lnTo>
                <a:close/>
                <a:moveTo>
                  <a:pt x="494" y="172"/>
                </a:moveTo>
                <a:lnTo>
                  <a:pt x="453" y="79"/>
                </a:lnTo>
                <a:lnTo>
                  <a:pt x="591" y="129"/>
                </a:lnTo>
                <a:lnTo>
                  <a:pt x="494" y="172"/>
                </a:lnTo>
                <a:close/>
                <a:moveTo>
                  <a:pt x="701" y="120"/>
                </a:moveTo>
                <a:lnTo>
                  <a:pt x="701" y="120"/>
                </a:lnTo>
                <a:cubicBezTo>
                  <a:pt x="697" y="113"/>
                  <a:pt x="692" y="107"/>
                  <a:pt x="684" y="104"/>
                </a:cubicBezTo>
                <a:lnTo>
                  <a:pt x="410" y="3"/>
                </a:lnTo>
                <a:lnTo>
                  <a:pt x="410" y="3"/>
                </a:lnTo>
                <a:cubicBezTo>
                  <a:pt x="403" y="0"/>
                  <a:pt x="395" y="1"/>
                  <a:pt x="388" y="4"/>
                </a:cubicBezTo>
                <a:lnTo>
                  <a:pt x="388" y="4"/>
                </a:lnTo>
                <a:cubicBezTo>
                  <a:pt x="387" y="4"/>
                  <a:pt x="387" y="4"/>
                  <a:pt x="387" y="5"/>
                </a:cubicBezTo>
                <a:lnTo>
                  <a:pt x="28" y="162"/>
                </a:lnTo>
                <a:lnTo>
                  <a:pt x="28" y="162"/>
                </a:lnTo>
                <a:cubicBezTo>
                  <a:pt x="7" y="171"/>
                  <a:pt x="0" y="198"/>
                  <a:pt x="13" y="226"/>
                </a:cubicBezTo>
                <a:lnTo>
                  <a:pt x="312" y="907"/>
                </a:lnTo>
                <a:lnTo>
                  <a:pt x="312" y="907"/>
                </a:lnTo>
                <a:cubicBezTo>
                  <a:pt x="318" y="921"/>
                  <a:pt x="334" y="928"/>
                  <a:pt x="349" y="921"/>
                </a:cubicBezTo>
                <a:lnTo>
                  <a:pt x="913" y="674"/>
                </a:lnTo>
                <a:lnTo>
                  <a:pt x="913" y="674"/>
                </a:lnTo>
                <a:cubicBezTo>
                  <a:pt x="927" y="667"/>
                  <a:pt x="934" y="651"/>
                  <a:pt x="927" y="637"/>
                </a:cubicBezTo>
                <a:lnTo>
                  <a:pt x="701" y="121"/>
                </a:lnTo>
                <a:lnTo>
                  <a:pt x="701" y="121"/>
                </a:lnTo>
                <a:cubicBezTo>
                  <a:pt x="701" y="120"/>
                  <a:pt x="701" y="120"/>
                  <a:pt x="701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34"/>
          <p:cNvSpPr>
            <a:spLocks noChangeArrowheads="1"/>
          </p:cNvSpPr>
          <p:nvPr/>
        </p:nvSpPr>
        <p:spPr bwMode="auto">
          <a:xfrm>
            <a:off x="15512202" y="2727235"/>
            <a:ext cx="370360" cy="202466"/>
          </a:xfrm>
          <a:custGeom>
            <a:avLst/>
            <a:gdLst>
              <a:gd name="T0" fmla="*/ 287 w 331"/>
              <a:gd name="T1" fmla="*/ 7 h 182"/>
              <a:gd name="T2" fmla="*/ 20 w 331"/>
              <a:gd name="T3" fmla="*/ 124 h 182"/>
              <a:gd name="T4" fmla="*/ 20 w 331"/>
              <a:gd name="T5" fmla="*/ 124 h 182"/>
              <a:gd name="T6" fmla="*/ 6 w 331"/>
              <a:gd name="T7" fmla="*/ 161 h 182"/>
              <a:gd name="T8" fmla="*/ 6 w 331"/>
              <a:gd name="T9" fmla="*/ 161 h 182"/>
              <a:gd name="T10" fmla="*/ 43 w 331"/>
              <a:gd name="T11" fmla="*/ 175 h 182"/>
              <a:gd name="T12" fmla="*/ 309 w 331"/>
              <a:gd name="T13" fmla="*/ 58 h 182"/>
              <a:gd name="T14" fmla="*/ 309 w 331"/>
              <a:gd name="T15" fmla="*/ 58 h 182"/>
              <a:gd name="T16" fmla="*/ 324 w 331"/>
              <a:gd name="T17" fmla="*/ 21 h 182"/>
              <a:gd name="T18" fmla="*/ 324 w 331"/>
              <a:gd name="T19" fmla="*/ 21 h 182"/>
              <a:gd name="T20" fmla="*/ 287 w 331"/>
              <a:gd name="T21" fmla="*/ 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" h="182">
                <a:moveTo>
                  <a:pt x="287" y="7"/>
                </a:moveTo>
                <a:lnTo>
                  <a:pt x="20" y="124"/>
                </a:lnTo>
                <a:lnTo>
                  <a:pt x="20" y="124"/>
                </a:lnTo>
                <a:cubicBezTo>
                  <a:pt x="6" y="130"/>
                  <a:pt x="0" y="146"/>
                  <a:pt x="6" y="161"/>
                </a:cubicBezTo>
                <a:lnTo>
                  <a:pt x="6" y="161"/>
                </a:lnTo>
                <a:cubicBezTo>
                  <a:pt x="12" y="175"/>
                  <a:pt x="29" y="181"/>
                  <a:pt x="43" y="175"/>
                </a:cubicBezTo>
                <a:lnTo>
                  <a:pt x="309" y="58"/>
                </a:lnTo>
                <a:lnTo>
                  <a:pt x="309" y="58"/>
                </a:lnTo>
                <a:cubicBezTo>
                  <a:pt x="323" y="52"/>
                  <a:pt x="330" y="36"/>
                  <a:pt x="324" y="21"/>
                </a:cubicBezTo>
                <a:lnTo>
                  <a:pt x="324" y="21"/>
                </a:lnTo>
                <a:cubicBezTo>
                  <a:pt x="317" y="7"/>
                  <a:pt x="301" y="0"/>
                  <a:pt x="287" y="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35"/>
          <p:cNvSpPr>
            <a:spLocks noChangeArrowheads="1"/>
          </p:cNvSpPr>
          <p:nvPr/>
        </p:nvSpPr>
        <p:spPr bwMode="auto">
          <a:xfrm>
            <a:off x="15576396" y="2875380"/>
            <a:ext cx="370363" cy="202466"/>
          </a:xfrm>
          <a:custGeom>
            <a:avLst/>
            <a:gdLst>
              <a:gd name="T0" fmla="*/ 287 w 331"/>
              <a:gd name="T1" fmla="*/ 7 h 182"/>
              <a:gd name="T2" fmla="*/ 21 w 331"/>
              <a:gd name="T3" fmla="*/ 123 h 182"/>
              <a:gd name="T4" fmla="*/ 21 w 331"/>
              <a:gd name="T5" fmla="*/ 123 h 182"/>
              <a:gd name="T6" fmla="*/ 6 w 331"/>
              <a:gd name="T7" fmla="*/ 161 h 182"/>
              <a:gd name="T8" fmla="*/ 6 w 331"/>
              <a:gd name="T9" fmla="*/ 161 h 182"/>
              <a:gd name="T10" fmla="*/ 43 w 331"/>
              <a:gd name="T11" fmla="*/ 175 h 182"/>
              <a:gd name="T12" fmla="*/ 309 w 331"/>
              <a:gd name="T13" fmla="*/ 58 h 182"/>
              <a:gd name="T14" fmla="*/ 309 w 331"/>
              <a:gd name="T15" fmla="*/ 58 h 182"/>
              <a:gd name="T16" fmla="*/ 324 w 331"/>
              <a:gd name="T17" fmla="*/ 21 h 182"/>
              <a:gd name="T18" fmla="*/ 324 w 331"/>
              <a:gd name="T19" fmla="*/ 21 h 182"/>
              <a:gd name="T20" fmla="*/ 287 w 331"/>
              <a:gd name="T21" fmla="*/ 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" h="182">
                <a:moveTo>
                  <a:pt x="287" y="7"/>
                </a:moveTo>
                <a:lnTo>
                  <a:pt x="21" y="123"/>
                </a:lnTo>
                <a:lnTo>
                  <a:pt x="21" y="123"/>
                </a:lnTo>
                <a:cubicBezTo>
                  <a:pt x="6" y="129"/>
                  <a:pt x="0" y="146"/>
                  <a:pt x="6" y="161"/>
                </a:cubicBezTo>
                <a:lnTo>
                  <a:pt x="6" y="161"/>
                </a:lnTo>
                <a:cubicBezTo>
                  <a:pt x="12" y="175"/>
                  <a:pt x="29" y="181"/>
                  <a:pt x="43" y="175"/>
                </a:cubicBezTo>
                <a:lnTo>
                  <a:pt x="309" y="58"/>
                </a:lnTo>
                <a:lnTo>
                  <a:pt x="309" y="58"/>
                </a:lnTo>
                <a:cubicBezTo>
                  <a:pt x="324" y="52"/>
                  <a:pt x="330" y="35"/>
                  <a:pt x="324" y="21"/>
                </a:cubicBezTo>
                <a:lnTo>
                  <a:pt x="324" y="21"/>
                </a:lnTo>
                <a:cubicBezTo>
                  <a:pt x="318" y="7"/>
                  <a:pt x="301" y="0"/>
                  <a:pt x="287" y="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36"/>
          <p:cNvSpPr>
            <a:spLocks noChangeArrowheads="1"/>
          </p:cNvSpPr>
          <p:nvPr/>
        </p:nvSpPr>
        <p:spPr bwMode="auto">
          <a:xfrm>
            <a:off x="15640594" y="3028464"/>
            <a:ext cx="370360" cy="202463"/>
          </a:xfrm>
          <a:custGeom>
            <a:avLst/>
            <a:gdLst>
              <a:gd name="T0" fmla="*/ 287 w 331"/>
              <a:gd name="T1" fmla="*/ 6 h 182"/>
              <a:gd name="T2" fmla="*/ 21 w 331"/>
              <a:gd name="T3" fmla="*/ 123 h 182"/>
              <a:gd name="T4" fmla="*/ 21 w 331"/>
              <a:gd name="T5" fmla="*/ 123 h 182"/>
              <a:gd name="T6" fmla="*/ 6 w 331"/>
              <a:gd name="T7" fmla="*/ 160 h 182"/>
              <a:gd name="T8" fmla="*/ 6 w 331"/>
              <a:gd name="T9" fmla="*/ 160 h 182"/>
              <a:gd name="T10" fmla="*/ 43 w 331"/>
              <a:gd name="T11" fmla="*/ 175 h 182"/>
              <a:gd name="T12" fmla="*/ 310 w 331"/>
              <a:gd name="T13" fmla="*/ 58 h 182"/>
              <a:gd name="T14" fmla="*/ 310 w 331"/>
              <a:gd name="T15" fmla="*/ 58 h 182"/>
              <a:gd name="T16" fmla="*/ 324 w 331"/>
              <a:gd name="T17" fmla="*/ 21 h 182"/>
              <a:gd name="T18" fmla="*/ 324 w 331"/>
              <a:gd name="T19" fmla="*/ 21 h 182"/>
              <a:gd name="T20" fmla="*/ 287 w 331"/>
              <a:gd name="T21" fmla="*/ 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" h="182">
                <a:moveTo>
                  <a:pt x="287" y="6"/>
                </a:moveTo>
                <a:lnTo>
                  <a:pt x="21" y="123"/>
                </a:lnTo>
                <a:lnTo>
                  <a:pt x="21" y="123"/>
                </a:lnTo>
                <a:cubicBezTo>
                  <a:pt x="7" y="129"/>
                  <a:pt x="0" y="146"/>
                  <a:pt x="6" y="160"/>
                </a:cubicBezTo>
                <a:lnTo>
                  <a:pt x="6" y="160"/>
                </a:lnTo>
                <a:cubicBezTo>
                  <a:pt x="13" y="174"/>
                  <a:pt x="29" y="181"/>
                  <a:pt x="43" y="175"/>
                </a:cubicBezTo>
                <a:lnTo>
                  <a:pt x="310" y="58"/>
                </a:lnTo>
                <a:lnTo>
                  <a:pt x="310" y="58"/>
                </a:lnTo>
                <a:cubicBezTo>
                  <a:pt x="324" y="52"/>
                  <a:pt x="330" y="35"/>
                  <a:pt x="324" y="21"/>
                </a:cubicBezTo>
                <a:lnTo>
                  <a:pt x="324" y="21"/>
                </a:lnTo>
                <a:cubicBezTo>
                  <a:pt x="318" y="6"/>
                  <a:pt x="301" y="0"/>
                  <a:pt x="287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CuadroTexto 467"/>
          <p:cNvSpPr txBox="1"/>
          <p:nvPr/>
        </p:nvSpPr>
        <p:spPr>
          <a:xfrm rot="20057514">
            <a:off x="7731843" y="6695307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69" name="Rectángulo 468"/>
          <p:cNvSpPr/>
          <p:nvPr/>
        </p:nvSpPr>
        <p:spPr>
          <a:xfrm rot="20057514">
            <a:off x="8103801" y="7100450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0" name="CuadroTexto 469"/>
          <p:cNvSpPr txBox="1"/>
          <p:nvPr/>
        </p:nvSpPr>
        <p:spPr>
          <a:xfrm rot="20113770">
            <a:off x="10108032" y="5598965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1" name="Rectángulo 470"/>
          <p:cNvSpPr/>
          <p:nvPr/>
        </p:nvSpPr>
        <p:spPr>
          <a:xfrm rot="20113770">
            <a:off x="10442615" y="5991962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2" name="CuadroTexto 471"/>
          <p:cNvSpPr txBox="1"/>
          <p:nvPr/>
        </p:nvSpPr>
        <p:spPr>
          <a:xfrm rot="20113770">
            <a:off x="12452863" y="4503843"/>
            <a:ext cx="205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73" name="Rectángulo 472"/>
          <p:cNvSpPr/>
          <p:nvPr/>
        </p:nvSpPr>
        <p:spPr>
          <a:xfrm rot="20113770">
            <a:off x="12897102" y="4897977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4" name="CuadroTexto 473"/>
          <p:cNvSpPr txBox="1"/>
          <p:nvPr/>
        </p:nvSpPr>
        <p:spPr>
          <a:xfrm rot="20113770">
            <a:off x="15124191" y="3359025"/>
            <a:ext cx="1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5" name="Rectángulo 474"/>
          <p:cNvSpPr/>
          <p:nvPr/>
        </p:nvSpPr>
        <p:spPr>
          <a:xfrm rot="20113770">
            <a:off x="15415457" y="3777252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7436493" y="6715629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7457157" y="9766392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5331977" y="9301119"/>
            <a:ext cx="1418735" cy="1418735"/>
          </a:xfrm>
          <a:custGeom>
            <a:avLst/>
            <a:gdLst>
              <a:gd name="T0" fmla="*/ 1339 w 1340"/>
              <a:gd name="T1" fmla="*/ 669 h 1340"/>
              <a:gd name="T2" fmla="*/ 1339 w 1340"/>
              <a:gd name="T3" fmla="*/ 669 h 1340"/>
              <a:gd name="T4" fmla="*/ 669 w 1340"/>
              <a:gd name="T5" fmla="*/ 1339 h 1340"/>
              <a:gd name="T6" fmla="*/ 669 w 1340"/>
              <a:gd name="T7" fmla="*/ 1339 h 1340"/>
              <a:gd name="T8" fmla="*/ 0 w 1340"/>
              <a:gd name="T9" fmla="*/ 669 h 1340"/>
              <a:gd name="T10" fmla="*/ 0 w 1340"/>
              <a:gd name="T11" fmla="*/ 669 h 1340"/>
              <a:gd name="T12" fmla="*/ 669 w 1340"/>
              <a:gd name="T13" fmla="*/ 0 h 1340"/>
              <a:gd name="T14" fmla="*/ 669 w 1340"/>
              <a:gd name="T15" fmla="*/ 0 h 1340"/>
              <a:gd name="T16" fmla="*/ 1339 w 1340"/>
              <a:gd name="T17" fmla="*/ 669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0" h="1340">
                <a:moveTo>
                  <a:pt x="1339" y="669"/>
                </a:moveTo>
                <a:lnTo>
                  <a:pt x="1339" y="669"/>
                </a:lnTo>
                <a:cubicBezTo>
                  <a:pt x="1339" y="1039"/>
                  <a:pt x="1039" y="1339"/>
                  <a:pt x="669" y="1339"/>
                </a:cubicBezTo>
                <a:lnTo>
                  <a:pt x="669" y="1339"/>
                </a:lnTo>
                <a:cubicBezTo>
                  <a:pt x="300" y="1339"/>
                  <a:pt x="0" y="1039"/>
                  <a:pt x="0" y="669"/>
                </a:cubicBezTo>
                <a:lnTo>
                  <a:pt x="0" y="669"/>
                </a:lnTo>
                <a:cubicBezTo>
                  <a:pt x="0" y="300"/>
                  <a:pt x="300" y="0"/>
                  <a:pt x="669" y="0"/>
                </a:cubicBezTo>
                <a:lnTo>
                  <a:pt x="669" y="0"/>
                </a:lnTo>
                <a:cubicBezTo>
                  <a:pt x="1039" y="0"/>
                  <a:pt x="1339" y="300"/>
                  <a:pt x="1339" y="66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10529745" y="9711806"/>
            <a:ext cx="3075481" cy="3080149"/>
          </a:xfrm>
          <a:custGeom>
            <a:avLst/>
            <a:gdLst>
              <a:gd name="T0" fmla="*/ 2907 w 2908"/>
              <a:gd name="T1" fmla="*/ 1454 h 2909"/>
              <a:gd name="T2" fmla="*/ 2907 w 2908"/>
              <a:gd name="T3" fmla="*/ 1454 h 2909"/>
              <a:gd name="T4" fmla="*/ 1454 w 2908"/>
              <a:gd name="T5" fmla="*/ 2908 h 2909"/>
              <a:gd name="T6" fmla="*/ 1454 w 2908"/>
              <a:gd name="T7" fmla="*/ 2908 h 2909"/>
              <a:gd name="T8" fmla="*/ 0 w 2908"/>
              <a:gd name="T9" fmla="*/ 1454 h 2909"/>
              <a:gd name="T10" fmla="*/ 0 w 2908"/>
              <a:gd name="T11" fmla="*/ 1454 h 2909"/>
              <a:gd name="T12" fmla="*/ 1454 w 2908"/>
              <a:gd name="T13" fmla="*/ 0 h 2909"/>
              <a:gd name="T14" fmla="*/ 1454 w 2908"/>
              <a:gd name="T15" fmla="*/ 0 h 2909"/>
              <a:gd name="T16" fmla="*/ 2907 w 2908"/>
              <a:gd name="T17" fmla="*/ 1454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8" h="2909">
                <a:moveTo>
                  <a:pt x="2907" y="1454"/>
                </a:moveTo>
                <a:lnTo>
                  <a:pt x="2907" y="1454"/>
                </a:lnTo>
                <a:cubicBezTo>
                  <a:pt x="2907" y="2257"/>
                  <a:pt x="2256" y="2908"/>
                  <a:pt x="1454" y="2908"/>
                </a:cubicBezTo>
                <a:lnTo>
                  <a:pt x="1454" y="2908"/>
                </a:lnTo>
                <a:cubicBezTo>
                  <a:pt x="650" y="2908"/>
                  <a:pt x="0" y="2257"/>
                  <a:pt x="0" y="1454"/>
                </a:cubicBezTo>
                <a:lnTo>
                  <a:pt x="0" y="1454"/>
                </a:lnTo>
                <a:cubicBezTo>
                  <a:pt x="0" y="651"/>
                  <a:pt x="650" y="0"/>
                  <a:pt x="1454" y="0"/>
                </a:cubicBezTo>
                <a:lnTo>
                  <a:pt x="1454" y="0"/>
                </a:lnTo>
                <a:cubicBezTo>
                  <a:pt x="2256" y="0"/>
                  <a:pt x="2907" y="651"/>
                  <a:pt x="2907" y="14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13362548" y="9282452"/>
            <a:ext cx="3080149" cy="3080149"/>
          </a:xfrm>
          <a:custGeom>
            <a:avLst/>
            <a:gdLst>
              <a:gd name="T0" fmla="*/ 2908 w 2909"/>
              <a:gd name="T1" fmla="*/ 1454 h 2909"/>
              <a:gd name="T2" fmla="*/ 2908 w 2909"/>
              <a:gd name="T3" fmla="*/ 1454 h 2909"/>
              <a:gd name="T4" fmla="*/ 1454 w 2909"/>
              <a:gd name="T5" fmla="*/ 2908 h 2909"/>
              <a:gd name="T6" fmla="*/ 1454 w 2909"/>
              <a:gd name="T7" fmla="*/ 2908 h 2909"/>
              <a:gd name="T8" fmla="*/ 0 w 2909"/>
              <a:gd name="T9" fmla="*/ 1454 h 2909"/>
              <a:gd name="T10" fmla="*/ 0 w 2909"/>
              <a:gd name="T11" fmla="*/ 1454 h 2909"/>
              <a:gd name="T12" fmla="*/ 1454 w 2909"/>
              <a:gd name="T13" fmla="*/ 0 h 2909"/>
              <a:gd name="T14" fmla="*/ 1454 w 2909"/>
              <a:gd name="T15" fmla="*/ 0 h 2909"/>
              <a:gd name="T16" fmla="*/ 2908 w 2909"/>
              <a:gd name="T17" fmla="*/ 1454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9" h="2909">
                <a:moveTo>
                  <a:pt x="2908" y="1454"/>
                </a:moveTo>
                <a:lnTo>
                  <a:pt x="2908" y="1454"/>
                </a:lnTo>
                <a:cubicBezTo>
                  <a:pt x="2908" y="2257"/>
                  <a:pt x="2257" y="2908"/>
                  <a:pt x="1454" y="2908"/>
                </a:cubicBezTo>
                <a:lnTo>
                  <a:pt x="1454" y="2908"/>
                </a:lnTo>
                <a:cubicBezTo>
                  <a:pt x="651" y="2908"/>
                  <a:pt x="0" y="2257"/>
                  <a:pt x="0" y="1454"/>
                </a:cubicBezTo>
                <a:lnTo>
                  <a:pt x="0" y="1454"/>
                </a:lnTo>
                <a:cubicBezTo>
                  <a:pt x="0" y="651"/>
                  <a:pt x="651" y="0"/>
                  <a:pt x="1454" y="0"/>
                </a:cubicBezTo>
                <a:lnTo>
                  <a:pt x="1454" y="0"/>
                </a:lnTo>
                <a:cubicBezTo>
                  <a:pt x="2257" y="0"/>
                  <a:pt x="2908" y="651"/>
                  <a:pt x="2908" y="14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16041344" y="8633752"/>
            <a:ext cx="3080149" cy="3080149"/>
          </a:xfrm>
          <a:custGeom>
            <a:avLst/>
            <a:gdLst>
              <a:gd name="T0" fmla="*/ 2909 w 2910"/>
              <a:gd name="T1" fmla="*/ 1455 h 2909"/>
              <a:gd name="T2" fmla="*/ 2909 w 2910"/>
              <a:gd name="T3" fmla="*/ 1455 h 2909"/>
              <a:gd name="T4" fmla="*/ 1455 w 2910"/>
              <a:gd name="T5" fmla="*/ 2908 h 2909"/>
              <a:gd name="T6" fmla="*/ 1455 w 2910"/>
              <a:gd name="T7" fmla="*/ 2908 h 2909"/>
              <a:gd name="T8" fmla="*/ 0 w 2910"/>
              <a:gd name="T9" fmla="*/ 1455 h 2909"/>
              <a:gd name="T10" fmla="*/ 0 w 2910"/>
              <a:gd name="T11" fmla="*/ 1455 h 2909"/>
              <a:gd name="T12" fmla="*/ 1455 w 2910"/>
              <a:gd name="T13" fmla="*/ 0 h 2909"/>
              <a:gd name="T14" fmla="*/ 1455 w 2910"/>
              <a:gd name="T15" fmla="*/ 0 h 2909"/>
              <a:gd name="T16" fmla="*/ 2909 w 2910"/>
              <a:gd name="T17" fmla="*/ 1455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0" h="2909">
                <a:moveTo>
                  <a:pt x="2909" y="1455"/>
                </a:moveTo>
                <a:lnTo>
                  <a:pt x="2909" y="1455"/>
                </a:lnTo>
                <a:cubicBezTo>
                  <a:pt x="2909" y="2258"/>
                  <a:pt x="2258" y="2908"/>
                  <a:pt x="1455" y="2908"/>
                </a:cubicBezTo>
                <a:lnTo>
                  <a:pt x="1455" y="2908"/>
                </a:lnTo>
                <a:cubicBezTo>
                  <a:pt x="652" y="2908"/>
                  <a:pt x="0" y="2258"/>
                  <a:pt x="0" y="1455"/>
                </a:cubicBezTo>
                <a:lnTo>
                  <a:pt x="0" y="1455"/>
                </a:lnTo>
                <a:cubicBezTo>
                  <a:pt x="0" y="651"/>
                  <a:pt x="652" y="0"/>
                  <a:pt x="1455" y="0"/>
                </a:cubicBezTo>
                <a:lnTo>
                  <a:pt x="1455" y="0"/>
                </a:lnTo>
                <a:cubicBezTo>
                  <a:pt x="2258" y="0"/>
                  <a:pt x="2909" y="651"/>
                  <a:pt x="2909" y="145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8127447" y="9161112"/>
            <a:ext cx="3080149" cy="3080149"/>
          </a:xfrm>
          <a:custGeom>
            <a:avLst/>
            <a:gdLst>
              <a:gd name="T0" fmla="*/ 2908 w 2909"/>
              <a:gd name="T1" fmla="*/ 1454 h 2909"/>
              <a:gd name="T2" fmla="*/ 2908 w 2909"/>
              <a:gd name="T3" fmla="*/ 1454 h 2909"/>
              <a:gd name="T4" fmla="*/ 1454 w 2909"/>
              <a:gd name="T5" fmla="*/ 2908 h 2909"/>
              <a:gd name="T6" fmla="*/ 1454 w 2909"/>
              <a:gd name="T7" fmla="*/ 2908 h 2909"/>
              <a:gd name="T8" fmla="*/ 0 w 2909"/>
              <a:gd name="T9" fmla="*/ 1454 h 2909"/>
              <a:gd name="T10" fmla="*/ 0 w 2909"/>
              <a:gd name="T11" fmla="*/ 1454 h 2909"/>
              <a:gd name="T12" fmla="*/ 1454 w 2909"/>
              <a:gd name="T13" fmla="*/ 0 h 2909"/>
              <a:gd name="T14" fmla="*/ 1454 w 2909"/>
              <a:gd name="T15" fmla="*/ 0 h 2909"/>
              <a:gd name="T16" fmla="*/ 2908 w 2909"/>
              <a:gd name="T17" fmla="*/ 1454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9" h="2909">
                <a:moveTo>
                  <a:pt x="2908" y="1454"/>
                </a:moveTo>
                <a:lnTo>
                  <a:pt x="2908" y="1454"/>
                </a:lnTo>
                <a:cubicBezTo>
                  <a:pt x="2908" y="2257"/>
                  <a:pt x="2257" y="2908"/>
                  <a:pt x="1454" y="2908"/>
                </a:cubicBezTo>
                <a:lnTo>
                  <a:pt x="1454" y="2908"/>
                </a:lnTo>
                <a:cubicBezTo>
                  <a:pt x="651" y="2908"/>
                  <a:pt x="0" y="2257"/>
                  <a:pt x="0" y="1454"/>
                </a:cubicBezTo>
                <a:lnTo>
                  <a:pt x="0" y="1454"/>
                </a:lnTo>
                <a:cubicBezTo>
                  <a:pt x="0" y="651"/>
                  <a:pt x="651" y="0"/>
                  <a:pt x="1454" y="0"/>
                </a:cubicBezTo>
                <a:lnTo>
                  <a:pt x="1454" y="0"/>
                </a:lnTo>
                <a:cubicBezTo>
                  <a:pt x="2257" y="0"/>
                  <a:pt x="2908" y="651"/>
                  <a:pt x="2908" y="14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>
            <a:off x="19667522" y="9828477"/>
            <a:ext cx="3080149" cy="3080149"/>
          </a:xfrm>
          <a:custGeom>
            <a:avLst/>
            <a:gdLst>
              <a:gd name="T0" fmla="*/ 2908 w 2909"/>
              <a:gd name="T1" fmla="*/ 1454 h 2909"/>
              <a:gd name="T2" fmla="*/ 2908 w 2909"/>
              <a:gd name="T3" fmla="*/ 1454 h 2909"/>
              <a:gd name="T4" fmla="*/ 1454 w 2909"/>
              <a:gd name="T5" fmla="*/ 2908 h 2909"/>
              <a:gd name="T6" fmla="*/ 1454 w 2909"/>
              <a:gd name="T7" fmla="*/ 2908 h 2909"/>
              <a:gd name="T8" fmla="*/ 0 w 2909"/>
              <a:gd name="T9" fmla="*/ 1454 h 2909"/>
              <a:gd name="T10" fmla="*/ 0 w 2909"/>
              <a:gd name="T11" fmla="*/ 1454 h 2909"/>
              <a:gd name="T12" fmla="*/ 1454 w 2909"/>
              <a:gd name="T13" fmla="*/ 0 h 2909"/>
              <a:gd name="T14" fmla="*/ 1454 w 2909"/>
              <a:gd name="T15" fmla="*/ 0 h 2909"/>
              <a:gd name="T16" fmla="*/ 2908 w 2909"/>
              <a:gd name="T17" fmla="*/ 1454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9" h="2909">
                <a:moveTo>
                  <a:pt x="2908" y="1454"/>
                </a:moveTo>
                <a:lnTo>
                  <a:pt x="2908" y="1454"/>
                </a:lnTo>
                <a:cubicBezTo>
                  <a:pt x="2908" y="2257"/>
                  <a:pt x="2257" y="2908"/>
                  <a:pt x="1454" y="2908"/>
                </a:cubicBezTo>
                <a:lnTo>
                  <a:pt x="1454" y="2908"/>
                </a:lnTo>
                <a:cubicBezTo>
                  <a:pt x="651" y="2908"/>
                  <a:pt x="0" y="2257"/>
                  <a:pt x="0" y="1454"/>
                </a:cubicBezTo>
                <a:lnTo>
                  <a:pt x="0" y="1454"/>
                </a:lnTo>
                <a:cubicBezTo>
                  <a:pt x="0" y="651"/>
                  <a:pt x="651" y="0"/>
                  <a:pt x="1454" y="0"/>
                </a:cubicBezTo>
                <a:lnTo>
                  <a:pt x="1454" y="0"/>
                </a:lnTo>
                <a:cubicBezTo>
                  <a:pt x="2257" y="0"/>
                  <a:pt x="2908" y="651"/>
                  <a:pt x="2908" y="14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7818279" y="9212447"/>
            <a:ext cx="3080149" cy="3080149"/>
          </a:xfrm>
          <a:custGeom>
            <a:avLst/>
            <a:gdLst>
              <a:gd name="T0" fmla="*/ 0 w 2909"/>
              <a:gd name="T1" fmla="*/ 1455 h 2909"/>
              <a:gd name="T2" fmla="*/ 0 w 2909"/>
              <a:gd name="T3" fmla="*/ 1455 h 2909"/>
              <a:gd name="T4" fmla="*/ 1454 w 2909"/>
              <a:gd name="T5" fmla="*/ 2908 h 2909"/>
              <a:gd name="T6" fmla="*/ 1454 w 2909"/>
              <a:gd name="T7" fmla="*/ 2908 h 2909"/>
              <a:gd name="T8" fmla="*/ 2908 w 2909"/>
              <a:gd name="T9" fmla="*/ 1455 h 2909"/>
              <a:gd name="T10" fmla="*/ 2908 w 2909"/>
              <a:gd name="T11" fmla="*/ 1455 h 2909"/>
              <a:gd name="T12" fmla="*/ 1454 w 2909"/>
              <a:gd name="T13" fmla="*/ 0 h 2909"/>
              <a:gd name="T14" fmla="*/ 1454 w 2909"/>
              <a:gd name="T15" fmla="*/ 0 h 2909"/>
              <a:gd name="T16" fmla="*/ 0 w 2909"/>
              <a:gd name="T17" fmla="*/ 1455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9" h="2909">
                <a:moveTo>
                  <a:pt x="0" y="1455"/>
                </a:moveTo>
                <a:lnTo>
                  <a:pt x="0" y="1455"/>
                </a:lnTo>
                <a:cubicBezTo>
                  <a:pt x="0" y="2257"/>
                  <a:pt x="651" y="2908"/>
                  <a:pt x="1454" y="2908"/>
                </a:cubicBezTo>
                <a:lnTo>
                  <a:pt x="1454" y="2908"/>
                </a:lnTo>
                <a:cubicBezTo>
                  <a:pt x="2258" y="2908"/>
                  <a:pt x="2908" y="2257"/>
                  <a:pt x="2908" y="1455"/>
                </a:cubicBezTo>
                <a:lnTo>
                  <a:pt x="2908" y="1455"/>
                </a:lnTo>
                <a:cubicBezTo>
                  <a:pt x="2908" y="651"/>
                  <a:pt x="2258" y="0"/>
                  <a:pt x="1454" y="0"/>
                </a:cubicBezTo>
                <a:lnTo>
                  <a:pt x="1454" y="0"/>
                </a:lnTo>
                <a:cubicBezTo>
                  <a:pt x="651" y="0"/>
                  <a:pt x="0" y="651"/>
                  <a:pt x="0" y="145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8"/>
          <p:cNvSpPr>
            <a:spLocks noChangeArrowheads="1"/>
          </p:cNvSpPr>
          <p:nvPr/>
        </p:nvSpPr>
        <p:spPr bwMode="auto">
          <a:xfrm>
            <a:off x="5139482" y="8563750"/>
            <a:ext cx="3080149" cy="3080149"/>
          </a:xfrm>
          <a:custGeom>
            <a:avLst/>
            <a:gdLst>
              <a:gd name="T0" fmla="*/ 0 w 2910"/>
              <a:gd name="T1" fmla="*/ 1454 h 2909"/>
              <a:gd name="T2" fmla="*/ 0 w 2910"/>
              <a:gd name="T3" fmla="*/ 1454 h 2909"/>
              <a:gd name="T4" fmla="*/ 1454 w 2910"/>
              <a:gd name="T5" fmla="*/ 2908 h 2909"/>
              <a:gd name="T6" fmla="*/ 1454 w 2910"/>
              <a:gd name="T7" fmla="*/ 2908 h 2909"/>
              <a:gd name="T8" fmla="*/ 2909 w 2910"/>
              <a:gd name="T9" fmla="*/ 1454 h 2909"/>
              <a:gd name="T10" fmla="*/ 2909 w 2910"/>
              <a:gd name="T11" fmla="*/ 1454 h 2909"/>
              <a:gd name="T12" fmla="*/ 1454 w 2910"/>
              <a:gd name="T13" fmla="*/ 0 h 2909"/>
              <a:gd name="T14" fmla="*/ 1454 w 2910"/>
              <a:gd name="T15" fmla="*/ 0 h 2909"/>
              <a:gd name="T16" fmla="*/ 0 w 2910"/>
              <a:gd name="T17" fmla="*/ 1454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0" h="2909">
                <a:moveTo>
                  <a:pt x="0" y="1454"/>
                </a:moveTo>
                <a:lnTo>
                  <a:pt x="0" y="1454"/>
                </a:lnTo>
                <a:cubicBezTo>
                  <a:pt x="0" y="2257"/>
                  <a:pt x="651" y="2908"/>
                  <a:pt x="1454" y="2908"/>
                </a:cubicBezTo>
                <a:lnTo>
                  <a:pt x="1454" y="2908"/>
                </a:lnTo>
                <a:cubicBezTo>
                  <a:pt x="2258" y="2908"/>
                  <a:pt x="2909" y="2257"/>
                  <a:pt x="2909" y="1454"/>
                </a:cubicBezTo>
                <a:lnTo>
                  <a:pt x="2909" y="1454"/>
                </a:lnTo>
                <a:cubicBezTo>
                  <a:pt x="2909" y="651"/>
                  <a:pt x="2258" y="0"/>
                  <a:pt x="1454" y="0"/>
                </a:cubicBezTo>
                <a:lnTo>
                  <a:pt x="1454" y="0"/>
                </a:lnTo>
                <a:cubicBezTo>
                  <a:pt x="651" y="0"/>
                  <a:pt x="0" y="651"/>
                  <a:pt x="0" y="14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9"/>
          <p:cNvSpPr>
            <a:spLocks noChangeArrowheads="1"/>
          </p:cNvSpPr>
          <p:nvPr/>
        </p:nvSpPr>
        <p:spPr bwMode="auto">
          <a:xfrm>
            <a:off x="3053383" y="9091108"/>
            <a:ext cx="3080149" cy="3080149"/>
          </a:xfrm>
          <a:custGeom>
            <a:avLst/>
            <a:gdLst>
              <a:gd name="T0" fmla="*/ 0 w 2910"/>
              <a:gd name="T1" fmla="*/ 1454 h 2909"/>
              <a:gd name="T2" fmla="*/ 0 w 2910"/>
              <a:gd name="T3" fmla="*/ 1454 h 2909"/>
              <a:gd name="T4" fmla="*/ 1454 w 2910"/>
              <a:gd name="T5" fmla="*/ 2908 h 2909"/>
              <a:gd name="T6" fmla="*/ 1454 w 2910"/>
              <a:gd name="T7" fmla="*/ 2908 h 2909"/>
              <a:gd name="T8" fmla="*/ 2909 w 2910"/>
              <a:gd name="T9" fmla="*/ 1454 h 2909"/>
              <a:gd name="T10" fmla="*/ 2909 w 2910"/>
              <a:gd name="T11" fmla="*/ 1454 h 2909"/>
              <a:gd name="T12" fmla="*/ 1454 w 2910"/>
              <a:gd name="T13" fmla="*/ 0 h 2909"/>
              <a:gd name="T14" fmla="*/ 1454 w 2910"/>
              <a:gd name="T15" fmla="*/ 0 h 2909"/>
              <a:gd name="T16" fmla="*/ 0 w 2910"/>
              <a:gd name="T17" fmla="*/ 1454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0" h="2909">
                <a:moveTo>
                  <a:pt x="0" y="1454"/>
                </a:moveTo>
                <a:lnTo>
                  <a:pt x="0" y="1454"/>
                </a:lnTo>
                <a:cubicBezTo>
                  <a:pt x="0" y="2257"/>
                  <a:pt x="652" y="2908"/>
                  <a:pt x="1454" y="2908"/>
                </a:cubicBezTo>
                <a:lnTo>
                  <a:pt x="1454" y="2908"/>
                </a:lnTo>
                <a:cubicBezTo>
                  <a:pt x="2257" y="2908"/>
                  <a:pt x="2909" y="2257"/>
                  <a:pt x="2909" y="1454"/>
                </a:cubicBezTo>
                <a:lnTo>
                  <a:pt x="2909" y="1454"/>
                </a:lnTo>
                <a:cubicBezTo>
                  <a:pt x="2909" y="651"/>
                  <a:pt x="2257" y="0"/>
                  <a:pt x="1454" y="0"/>
                </a:cubicBezTo>
                <a:lnTo>
                  <a:pt x="1454" y="0"/>
                </a:lnTo>
                <a:cubicBezTo>
                  <a:pt x="652" y="0"/>
                  <a:pt x="0" y="651"/>
                  <a:pt x="0" y="14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0"/>
          <p:cNvSpPr>
            <a:spLocks noChangeArrowheads="1"/>
          </p:cNvSpPr>
          <p:nvPr/>
        </p:nvSpPr>
        <p:spPr bwMode="auto">
          <a:xfrm>
            <a:off x="1513308" y="9758475"/>
            <a:ext cx="3080149" cy="3080149"/>
          </a:xfrm>
          <a:custGeom>
            <a:avLst/>
            <a:gdLst>
              <a:gd name="T0" fmla="*/ 0 w 2909"/>
              <a:gd name="T1" fmla="*/ 1454 h 2909"/>
              <a:gd name="T2" fmla="*/ 0 w 2909"/>
              <a:gd name="T3" fmla="*/ 1454 h 2909"/>
              <a:gd name="T4" fmla="*/ 1454 w 2909"/>
              <a:gd name="T5" fmla="*/ 2908 h 2909"/>
              <a:gd name="T6" fmla="*/ 1454 w 2909"/>
              <a:gd name="T7" fmla="*/ 2908 h 2909"/>
              <a:gd name="T8" fmla="*/ 2908 w 2909"/>
              <a:gd name="T9" fmla="*/ 1454 h 2909"/>
              <a:gd name="T10" fmla="*/ 2908 w 2909"/>
              <a:gd name="T11" fmla="*/ 1454 h 2909"/>
              <a:gd name="T12" fmla="*/ 1454 w 2909"/>
              <a:gd name="T13" fmla="*/ 0 h 2909"/>
              <a:gd name="T14" fmla="*/ 1454 w 2909"/>
              <a:gd name="T15" fmla="*/ 0 h 2909"/>
              <a:gd name="T16" fmla="*/ 0 w 2909"/>
              <a:gd name="T17" fmla="*/ 1454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9" h="2909">
                <a:moveTo>
                  <a:pt x="0" y="1454"/>
                </a:moveTo>
                <a:lnTo>
                  <a:pt x="0" y="1454"/>
                </a:lnTo>
                <a:cubicBezTo>
                  <a:pt x="0" y="2257"/>
                  <a:pt x="651" y="2908"/>
                  <a:pt x="1454" y="2908"/>
                </a:cubicBezTo>
                <a:lnTo>
                  <a:pt x="1454" y="2908"/>
                </a:lnTo>
                <a:cubicBezTo>
                  <a:pt x="2257" y="2908"/>
                  <a:pt x="2908" y="2257"/>
                  <a:pt x="2908" y="1454"/>
                </a:cubicBezTo>
                <a:lnTo>
                  <a:pt x="2908" y="1454"/>
                </a:lnTo>
                <a:cubicBezTo>
                  <a:pt x="2908" y="651"/>
                  <a:pt x="2257" y="0"/>
                  <a:pt x="1454" y="0"/>
                </a:cubicBezTo>
                <a:lnTo>
                  <a:pt x="1454" y="0"/>
                </a:lnTo>
                <a:cubicBezTo>
                  <a:pt x="651" y="0"/>
                  <a:pt x="0" y="651"/>
                  <a:pt x="0" y="14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1"/>
          <p:cNvSpPr>
            <a:spLocks noChangeArrowheads="1"/>
          </p:cNvSpPr>
          <p:nvPr/>
        </p:nvSpPr>
        <p:spPr bwMode="auto">
          <a:xfrm>
            <a:off x="7309589" y="8811094"/>
            <a:ext cx="1820088" cy="1820088"/>
          </a:xfrm>
          <a:custGeom>
            <a:avLst/>
            <a:gdLst>
              <a:gd name="T0" fmla="*/ 1718 w 1719"/>
              <a:gd name="T1" fmla="*/ 859 h 1719"/>
              <a:gd name="T2" fmla="*/ 1718 w 1719"/>
              <a:gd name="T3" fmla="*/ 859 h 1719"/>
              <a:gd name="T4" fmla="*/ 859 w 1719"/>
              <a:gd name="T5" fmla="*/ 1718 h 1719"/>
              <a:gd name="T6" fmla="*/ 859 w 1719"/>
              <a:gd name="T7" fmla="*/ 1718 h 1719"/>
              <a:gd name="T8" fmla="*/ 0 w 1719"/>
              <a:gd name="T9" fmla="*/ 859 h 1719"/>
              <a:gd name="T10" fmla="*/ 0 w 1719"/>
              <a:gd name="T11" fmla="*/ 859 h 1719"/>
              <a:gd name="T12" fmla="*/ 859 w 1719"/>
              <a:gd name="T13" fmla="*/ 0 h 1719"/>
              <a:gd name="T14" fmla="*/ 859 w 1719"/>
              <a:gd name="T15" fmla="*/ 0 h 1719"/>
              <a:gd name="T16" fmla="*/ 1718 w 1719"/>
              <a:gd name="T17" fmla="*/ 859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9" h="1719">
                <a:moveTo>
                  <a:pt x="1718" y="859"/>
                </a:moveTo>
                <a:lnTo>
                  <a:pt x="1718" y="859"/>
                </a:lnTo>
                <a:cubicBezTo>
                  <a:pt x="1718" y="1333"/>
                  <a:pt x="1333" y="1718"/>
                  <a:pt x="859" y="1718"/>
                </a:cubicBezTo>
                <a:lnTo>
                  <a:pt x="859" y="1718"/>
                </a:lnTo>
                <a:cubicBezTo>
                  <a:pt x="384" y="1718"/>
                  <a:pt x="0" y="1333"/>
                  <a:pt x="0" y="859"/>
                </a:cubicBezTo>
                <a:lnTo>
                  <a:pt x="0" y="859"/>
                </a:lnTo>
                <a:cubicBezTo>
                  <a:pt x="0" y="385"/>
                  <a:pt x="384" y="0"/>
                  <a:pt x="859" y="0"/>
                </a:cubicBezTo>
                <a:lnTo>
                  <a:pt x="859" y="0"/>
                </a:lnTo>
                <a:cubicBezTo>
                  <a:pt x="1333" y="0"/>
                  <a:pt x="1718" y="385"/>
                  <a:pt x="1718" y="85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2"/>
          <p:cNvSpPr>
            <a:spLocks noChangeArrowheads="1"/>
          </p:cNvSpPr>
          <p:nvPr/>
        </p:nvSpPr>
        <p:spPr bwMode="auto">
          <a:xfrm>
            <a:off x="4770799" y="8717756"/>
            <a:ext cx="1138722" cy="1134056"/>
          </a:xfrm>
          <a:custGeom>
            <a:avLst/>
            <a:gdLst>
              <a:gd name="T0" fmla="*/ 1073 w 1074"/>
              <a:gd name="T1" fmla="*/ 536 h 1073"/>
              <a:gd name="T2" fmla="*/ 1073 w 1074"/>
              <a:gd name="T3" fmla="*/ 536 h 1073"/>
              <a:gd name="T4" fmla="*/ 537 w 1074"/>
              <a:gd name="T5" fmla="*/ 1072 h 1073"/>
              <a:gd name="T6" fmla="*/ 537 w 1074"/>
              <a:gd name="T7" fmla="*/ 1072 h 1073"/>
              <a:gd name="T8" fmla="*/ 0 w 1074"/>
              <a:gd name="T9" fmla="*/ 536 h 1073"/>
              <a:gd name="T10" fmla="*/ 0 w 1074"/>
              <a:gd name="T11" fmla="*/ 536 h 1073"/>
              <a:gd name="T12" fmla="*/ 537 w 1074"/>
              <a:gd name="T13" fmla="*/ 0 h 1073"/>
              <a:gd name="T14" fmla="*/ 537 w 1074"/>
              <a:gd name="T15" fmla="*/ 0 h 1073"/>
              <a:gd name="T16" fmla="*/ 1073 w 1074"/>
              <a:gd name="T17" fmla="*/ 53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3">
                <a:moveTo>
                  <a:pt x="1073" y="536"/>
                </a:moveTo>
                <a:lnTo>
                  <a:pt x="1073" y="536"/>
                </a:lnTo>
                <a:cubicBezTo>
                  <a:pt x="1073" y="832"/>
                  <a:pt x="833" y="1072"/>
                  <a:pt x="537" y="1072"/>
                </a:cubicBezTo>
                <a:lnTo>
                  <a:pt x="537" y="1072"/>
                </a:lnTo>
                <a:cubicBezTo>
                  <a:pt x="241" y="1072"/>
                  <a:pt x="0" y="832"/>
                  <a:pt x="0" y="536"/>
                </a:cubicBezTo>
                <a:lnTo>
                  <a:pt x="0" y="536"/>
                </a:lnTo>
                <a:cubicBezTo>
                  <a:pt x="0" y="240"/>
                  <a:pt x="241" y="0"/>
                  <a:pt x="537" y="0"/>
                </a:cubicBezTo>
                <a:lnTo>
                  <a:pt x="537" y="0"/>
                </a:lnTo>
                <a:cubicBezTo>
                  <a:pt x="833" y="0"/>
                  <a:pt x="1073" y="240"/>
                  <a:pt x="1073" y="53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3"/>
          <p:cNvSpPr>
            <a:spLocks noChangeArrowheads="1"/>
          </p:cNvSpPr>
          <p:nvPr/>
        </p:nvSpPr>
        <p:spPr bwMode="auto">
          <a:xfrm>
            <a:off x="2246009" y="8829762"/>
            <a:ext cx="2039434" cy="2039434"/>
          </a:xfrm>
          <a:custGeom>
            <a:avLst/>
            <a:gdLst>
              <a:gd name="T0" fmla="*/ 1928 w 1929"/>
              <a:gd name="T1" fmla="*/ 964 h 1929"/>
              <a:gd name="T2" fmla="*/ 1928 w 1929"/>
              <a:gd name="T3" fmla="*/ 964 h 1929"/>
              <a:gd name="T4" fmla="*/ 963 w 1929"/>
              <a:gd name="T5" fmla="*/ 1928 h 1929"/>
              <a:gd name="T6" fmla="*/ 963 w 1929"/>
              <a:gd name="T7" fmla="*/ 1928 h 1929"/>
              <a:gd name="T8" fmla="*/ 0 w 1929"/>
              <a:gd name="T9" fmla="*/ 964 h 1929"/>
              <a:gd name="T10" fmla="*/ 0 w 1929"/>
              <a:gd name="T11" fmla="*/ 964 h 1929"/>
              <a:gd name="T12" fmla="*/ 963 w 1929"/>
              <a:gd name="T13" fmla="*/ 0 h 1929"/>
              <a:gd name="T14" fmla="*/ 963 w 1929"/>
              <a:gd name="T15" fmla="*/ 0 h 1929"/>
              <a:gd name="T16" fmla="*/ 1928 w 1929"/>
              <a:gd name="T17" fmla="*/ 964 h 1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9" h="1929">
                <a:moveTo>
                  <a:pt x="1928" y="964"/>
                </a:moveTo>
                <a:lnTo>
                  <a:pt x="1928" y="964"/>
                </a:lnTo>
                <a:cubicBezTo>
                  <a:pt x="1928" y="1496"/>
                  <a:pt x="1496" y="1928"/>
                  <a:pt x="963" y="1928"/>
                </a:cubicBezTo>
                <a:lnTo>
                  <a:pt x="963" y="1928"/>
                </a:lnTo>
                <a:cubicBezTo>
                  <a:pt x="431" y="1928"/>
                  <a:pt x="0" y="1496"/>
                  <a:pt x="0" y="964"/>
                </a:cubicBezTo>
                <a:lnTo>
                  <a:pt x="0" y="964"/>
                </a:lnTo>
                <a:cubicBezTo>
                  <a:pt x="0" y="432"/>
                  <a:pt x="431" y="0"/>
                  <a:pt x="963" y="0"/>
                </a:cubicBezTo>
                <a:lnTo>
                  <a:pt x="963" y="0"/>
                </a:lnTo>
                <a:cubicBezTo>
                  <a:pt x="1496" y="0"/>
                  <a:pt x="1928" y="432"/>
                  <a:pt x="1928" y="96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4"/>
          <p:cNvSpPr>
            <a:spLocks noChangeArrowheads="1"/>
          </p:cNvSpPr>
          <p:nvPr/>
        </p:nvSpPr>
        <p:spPr bwMode="auto">
          <a:xfrm>
            <a:off x="9423690" y="8913766"/>
            <a:ext cx="2832806" cy="2832806"/>
          </a:xfrm>
          <a:custGeom>
            <a:avLst/>
            <a:gdLst>
              <a:gd name="T0" fmla="*/ 2675 w 2676"/>
              <a:gd name="T1" fmla="*/ 1338 h 2677"/>
              <a:gd name="T2" fmla="*/ 2675 w 2676"/>
              <a:gd name="T3" fmla="*/ 1338 h 2677"/>
              <a:gd name="T4" fmla="*/ 1338 w 2676"/>
              <a:gd name="T5" fmla="*/ 2676 h 2677"/>
              <a:gd name="T6" fmla="*/ 1338 w 2676"/>
              <a:gd name="T7" fmla="*/ 2676 h 2677"/>
              <a:gd name="T8" fmla="*/ 0 w 2676"/>
              <a:gd name="T9" fmla="*/ 1338 h 2677"/>
              <a:gd name="T10" fmla="*/ 0 w 2676"/>
              <a:gd name="T11" fmla="*/ 1338 h 2677"/>
              <a:gd name="T12" fmla="*/ 1338 w 2676"/>
              <a:gd name="T13" fmla="*/ 0 h 2677"/>
              <a:gd name="T14" fmla="*/ 1338 w 2676"/>
              <a:gd name="T15" fmla="*/ 0 h 2677"/>
              <a:gd name="T16" fmla="*/ 2675 w 2676"/>
              <a:gd name="T17" fmla="*/ 1338 h 2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6" h="2677">
                <a:moveTo>
                  <a:pt x="2675" y="1338"/>
                </a:moveTo>
                <a:lnTo>
                  <a:pt x="2675" y="1338"/>
                </a:lnTo>
                <a:cubicBezTo>
                  <a:pt x="2675" y="2077"/>
                  <a:pt x="2077" y="2676"/>
                  <a:pt x="1338" y="2676"/>
                </a:cubicBezTo>
                <a:lnTo>
                  <a:pt x="1338" y="2676"/>
                </a:lnTo>
                <a:cubicBezTo>
                  <a:pt x="599" y="2676"/>
                  <a:pt x="0" y="2077"/>
                  <a:pt x="0" y="1338"/>
                </a:cubicBezTo>
                <a:lnTo>
                  <a:pt x="0" y="1338"/>
                </a:lnTo>
                <a:cubicBezTo>
                  <a:pt x="0" y="599"/>
                  <a:pt x="599" y="0"/>
                  <a:pt x="1338" y="0"/>
                </a:cubicBezTo>
                <a:lnTo>
                  <a:pt x="1338" y="0"/>
                </a:lnTo>
                <a:cubicBezTo>
                  <a:pt x="2077" y="0"/>
                  <a:pt x="2675" y="599"/>
                  <a:pt x="2675" y="133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5"/>
          <p:cNvSpPr>
            <a:spLocks noChangeArrowheads="1"/>
          </p:cNvSpPr>
          <p:nvPr/>
        </p:nvSpPr>
        <p:spPr bwMode="auto">
          <a:xfrm>
            <a:off x="11346450" y="8461078"/>
            <a:ext cx="4190870" cy="4190870"/>
          </a:xfrm>
          <a:custGeom>
            <a:avLst/>
            <a:gdLst>
              <a:gd name="T0" fmla="*/ 3960 w 3961"/>
              <a:gd name="T1" fmla="*/ 1981 h 3962"/>
              <a:gd name="T2" fmla="*/ 3960 w 3961"/>
              <a:gd name="T3" fmla="*/ 1981 h 3962"/>
              <a:gd name="T4" fmla="*/ 1979 w 3961"/>
              <a:gd name="T5" fmla="*/ 3961 h 3962"/>
              <a:gd name="T6" fmla="*/ 1979 w 3961"/>
              <a:gd name="T7" fmla="*/ 3961 h 3962"/>
              <a:gd name="T8" fmla="*/ 0 w 3961"/>
              <a:gd name="T9" fmla="*/ 1981 h 3962"/>
              <a:gd name="T10" fmla="*/ 0 w 3961"/>
              <a:gd name="T11" fmla="*/ 1981 h 3962"/>
              <a:gd name="T12" fmla="*/ 1979 w 3961"/>
              <a:gd name="T13" fmla="*/ 0 h 3962"/>
              <a:gd name="T14" fmla="*/ 1979 w 3961"/>
              <a:gd name="T15" fmla="*/ 0 h 3962"/>
              <a:gd name="T16" fmla="*/ 3960 w 3961"/>
              <a:gd name="T17" fmla="*/ 1981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1" h="3962">
                <a:moveTo>
                  <a:pt x="3960" y="1981"/>
                </a:moveTo>
                <a:lnTo>
                  <a:pt x="3960" y="1981"/>
                </a:lnTo>
                <a:cubicBezTo>
                  <a:pt x="3960" y="3075"/>
                  <a:pt x="3074" y="3961"/>
                  <a:pt x="1979" y="3961"/>
                </a:cubicBezTo>
                <a:lnTo>
                  <a:pt x="1979" y="3961"/>
                </a:lnTo>
                <a:cubicBezTo>
                  <a:pt x="886" y="3961"/>
                  <a:pt x="0" y="3075"/>
                  <a:pt x="0" y="1981"/>
                </a:cubicBezTo>
                <a:lnTo>
                  <a:pt x="0" y="1981"/>
                </a:lnTo>
                <a:cubicBezTo>
                  <a:pt x="0" y="887"/>
                  <a:pt x="886" y="0"/>
                  <a:pt x="1979" y="0"/>
                </a:cubicBezTo>
                <a:lnTo>
                  <a:pt x="1979" y="0"/>
                </a:lnTo>
                <a:cubicBezTo>
                  <a:pt x="3074" y="0"/>
                  <a:pt x="3960" y="887"/>
                  <a:pt x="3960" y="198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6"/>
          <p:cNvSpPr>
            <a:spLocks noChangeArrowheads="1"/>
          </p:cNvSpPr>
          <p:nvPr/>
        </p:nvSpPr>
        <p:spPr bwMode="auto">
          <a:xfrm>
            <a:off x="18080778" y="8601085"/>
            <a:ext cx="1731416" cy="1731416"/>
          </a:xfrm>
          <a:custGeom>
            <a:avLst/>
            <a:gdLst>
              <a:gd name="T0" fmla="*/ 1635 w 1636"/>
              <a:gd name="T1" fmla="*/ 818 h 1636"/>
              <a:gd name="T2" fmla="*/ 1635 w 1636"/>
              <a:gd name="T3" fmla="*/ 818 h 1636"/>
              <a:gd name="T4" fmla="*/ 818 w 1636"/>
              <a:gd name="T5" fmla="*/ 1635 h 1636"/>
              <a:gd name="T6" fmla="*/ 818 w 1636"/>
              <a:gd name="T7" fmla="*/ 1635 h 1636"/>
              <a:gd name="T8" fmla="*/ 0 w 1636"/>
              <a:gd name="T9" fmla="*/ 818 h 1636"/>
              <a:gd name="T10" fmla="*/ 0 w 1636"/>
              <a:gd name="T11" fmla="*/ 818 h 1636"/>
              <a:gd name="T12" fmla="*/ 818 w 1636"/>
              <a:gd name="T13" fmla="*/ 0 h 1636"/>
              <a:gd name="T14" fmla="*/ 818 w 1636"/>
              <a:gd name="T15" fmla="*/ 0 h 1636"/>
              <a:gd name="T16" fmla="*/ 1635 w 1636"/>
              <a:gd name="T17" fmla="*/ 818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6" h="1636">
                <a:moveTo>
                  <a:pt x="1635" y="818"/>
                </a:moveTo>
                <a:lnTo>
                  <a:pt x="1635" y="818"/>
                </a:lnTo>
                <a:cubicBezTo>
                  <a:pt x="1635" y="1269"/>
                  <a:pt x="1269" y="1635"/>
                  <a:pt x="818" y="1635"/>
                </a:cubicBezTo>
                <a:lnTo>
                  <a:pt x="818" y="1635"/>
                </a:lnTo>
                <a:cubicBezTo>
                  <a:pt x="366" y="1635"/>
                  <a:pt x="0" y="1269"/>
                  <a:pt x="0" y="818"/>
                </a:cubicBezTo>
                <a:lnTo>
                  <a:pt x="0" y="818"/>
                </a:lnTo>
                <a:cubicBezTo>
                  <a:pt x="0" y="366"/>
                  <a:pt x="366" y="0"/>
                  <a:pt x="818" y="0"/>
                </a:cubicBezTo>
                <a:lnTo>
                  <a:pt x="818" y="0"/>
                </a:lnTo>
                <a:cubicBezTo>
                  <a:pt x="1269" y="0"/>
                  <a:pt x="1635" y="366"/>
                  <a:pt x="1635" y="81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7"/>
          <p:cNvSpPr>
            <a:spLocks noChangeArrowheads="1"/>
          </p:cNvSpPr>
          <p:nvPr/>
        </p:nvSpPr>
        <p:spPr bwMode="auto">
          <a:xfrm>
            <a:off x="20050207" y="8951101"/>
            <a:ext cx="1801421" cy="1801421"/>
          </a:xfrm>
          <a:custGeom>
            <a:avLst/>
            <a:gdLst>
              <a:gd name="T0" fmla="*/ 1702 w 1703"/>
              <a:gd name="T1" fmla="*/ 851 h 1704"/>
              <a:gd name="T2" fmla="*/ 1702 w 1703"/>
              <a:gd name="T3" fmla="*/ 851 h 1704"/>
              <a:gd name="T4" fmla="*/ 851 w 1703"/>
              <a:gd name="T5" fmla="*/ 1703 h 1704"/>
              <a:gd name="T6" fmla="*/ 851 w 1703"/>
              <a:gd name="T7" fmla="*/ 1703 h 1704"/>
              <a:gd name="T8" fmla="*/ 0 w 1703"/>
              <a:gd name="T9" fmla="*/ 851 h 1704"/>
              <a:gd name="T10" fmla="*/ 0 w 1703"/>
              <a:gd name="T11" fmla="*/ 851 h 1704"/>
              <a:gd name="T12" fmla="*/ 851 w 1703"/>
              <a:gd name="T13" fmla="*/ 0 h 1704"/>
              <a:gd name="T14" fmla="*/ 851 w 1703"/>
              <a:gd name="T15" fmla="*/ 0 h 1704"/>
              <a:gd name="T16" fmla="*/ 1702 w 1703"/>
              <a:gd name="T17" fmla="*/ 851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3" h="1704">
                <a:moveTo>
                  <a:pt x="1702" y="851"/>
                </a:moveTo>
                <a:lnTo>
                  <a:pt x="1702" y="851"/>
                </a:lnTo>
                <a:cubicBezTo>
                  <a:pt x="1702" y="1321"/>
                  <a:pt x="1321" y="1703"/>
                  <a:pt x="851" y="1703"/>
                </a:cubicBezTo>
                <a:lnTo>
                  <a:pt x="851" y="1703"/>
                </a:lnTo>
                <a:cubicBezTo>
                  <a:pt x="381" y="1703"/>
                  <a:pt x="0" y="1321"/>
                  <a:pt x="0" y="851"/>
                </a:cubicBezTo>
                <a:lnTo>
                  <a:pt x="0" y="851"/>
                </a:lnTo>
                <a:cubicBezTo>
                  <a:pt x="0" y="381"/>
                  <a:pt x="381" y="0"/>
                  <a:pt x="851" y="0"/>
                </a:cubicBezTo>
                <a:lnTo>
                  <a:pt x="851" y="0"/>
                </a:lnTo>
                <a:cubicBezTo>
                  <a:pt x="1321" y="0"/>
                  <a:pt x="1702" y="381"/>
                  <a:pt x="1702" y="85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8"/>
          <p:cNvSpPr>
            <a:spLocks noChangeArrowheads="1"/>
          </p:cNvSpPr>
          <p:nvPr/>
        </p:nvSpPr>
        <p:spPr bwMode="auto">
          <a:xfrm>
            <a:off x="22019636" y="10029155"/>
            <a:ext cx="844706" cy="840041"/>
          </a:xfrm>
          <a:custGeom>
            <a:avLst/>
            <a:gdLst>
              <a:gd name="T0" fmla="*/ 795 w 796"/>
              <a:gd name="T1" fmla="*/ 396 h 795"/>
              <a:gd name="T2" fmla="*/ 795 w 796"/>
              <a:gd name="T3" fmla="*/ 396 h 795"/>
              <a:gd name="T4" fmla="*/ 397 w 796"/>
              <a:gd name="T5" fmla="*/ 794 h 795"/>
              <a:gd name="T6" fmla="*/ 397 w 796"/>
              <a:gd name="T7" fmla="*/ 794 h 795"/>
              <a:gd name="T8" fmla="*/ 0 w 796"/>
              <a:gd name="T9" fmla="*/ 396 h 795"/>
              <a:gd name="T10" fmla="*/ 0 w 796"/>
              <a:gd name="T11" fmla="*/ 396 h 795"/>
              <a:gd name="T12" fmla="*/ 397 w 796"/>
              <a:gd name="T13" fmla="*/ 0 h 795"/>
              <a:gd name="T14" fmla="*/ 397 w 796"/>
              <a:gd name="T15" fmla="*/ 0 h 795"/>
              <a:gd name="T16" fmla="*/ 795 w 796"/>
              <a:gd name="T17" fmla="*/ 396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6" h="795">
                <a:moveTo>
                  <a:pt x="795" y="396"/>
                </a:moveTo>
                <a:lnTo>
                  <a:pt x="795" y="396"/>
                </a:lnTo>
                <a:cubicBezTo>
                  <a:pt x="795" y="616"/>
                  <a:pt x="617" y="794"/>
                  <a:pt x="397" y="794"/>
                </a:cubicBezTo>
                <a:lnTo>
                  <a:pt x="397" y="794"/>
                </a:lnTo>
                <a:cubicBezTo>
                  <a:pt x="178" y="794"/>
                  <a:pt x="0" y="616"/>
                  <a:pt x="0" y="396"/>
                </a:cubicBezTo>
                <a:lnTo>
                  <a:pt x="0" y="396"/>
                </a:lnTo>
                <a:cubicBezTo>
                  <a:pt x="0" y="178"/>
                  <a:pt x="178" y="0"/>
                  <a:pt x="397" y="0"/>
                </a:cubicBezTo>
                <a:lnTo>
                  <a:pt x="397" y="0"/>
                </a:lnTo>
                <a:cubicBezTo>
                  <a:pt x="617" y="0"/>
                  <a:pt x="795" y="178"/>
                  <a:pt x="795" y="39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9"/>
          <p:cNvSpPr>
            <a:spLocks noChangeArrowheads="1"/>
          </p:cNvSpPr>
          <p:nvPr/>
        </p:nvSpPr>
        <p:spPr bwMode="auto">
          <a:xfrm>
            <a:off x="1732651" y="10995200"/>
            <a:ext cx="20711671" cy="1087388"/>
          </a:xfrm>
          <a:custGeom>
            <a:avLst/>
            <a:gdLst>
              <a:gd name="T0" fmla="*/ 19569 w 19570"/>
              <a:gd name="T1" fmla="*/ 0 h 1027"/>
              <a:gd name="T2" fmla="*/ 0 w 19570"/>
              <a:gd name="T3" fmla="*/ 0 h 1027"/>
              <a:gd name="T4" fmla="*/ 0 w 19570"/>
              <a:gd name="T5" fmla="*/ 1026 h 1027"/>
              <a:gd name="T6" fmla="*/ 19569 w 19570"/>
              <a:gd name="T7" fmla="*/ 1026 h 1027"/>
              <a:gd name="T8" fmla="*/ 19569 w 19570"/>
              <a:gd name="T9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027">
                <a:moveTo>
                  <a:pt x="19569" y="0"/>
                </a:moveTo>
                <a:lnTo>
                  <a:pt x="0" y="0"/>
                </a:lnTo>
                <a:lnTo>
                  <a:pt x="0" y="1026"/>
                </a:lnTo>
                <a:lnTo>
                  <a:pt x="19569" y="1026"/>
                </a:lnTo>
                <a:lnTo>
                  <a:pt x="19569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0"/>
          <p:cNvSpPr>
            <a:spLocks noChangeArrowheads="1"/>
          </p:cNvSpPr>
          <p:nvPr/>
        </p:nvSpPr>
        <p:spPr bwMode="auto">
          <a:xfrm>
            <a:off x="11393119" y="8671087"/>
            <a:ext cx="1078054" cy="1082719"/>
          </a:xfrm>
          <a:custGeom>
            <a:avLst/>
            <a:gdLst>
              <a:gd name="T0" fmla="*/ 1019 w 1020"/>
              <a:gd name="T1" fmla="*/ 510 h 1021"/>
              <a:gd name="T2" fmla="*/ 1019 w 1020"/>
              <a:gd name="T3" fmla="*/ 510 h 1021"/>
              <a:gd name="T4" fmla="*/ 510 w 1020"/>
              <a:gd name="T5" fmla="*/ 1020 h 1021"/>
              <a:gd name="T6" fmla="*/ 510 w 1020"/>
              <a:gd name="T7" fmla="*/ 1020 h 1021"/>
              <a:gd name="T8" fmla="*/ 0 w 1020"/>
              <a:gd name="T9" fmla="*/ 510 h 1021"/>
              <a:gd name="T10" fmla="*/ 0 w 1020"/>
              <a:gd name="T11" fmla="*/ 510 h 1021"/>
              <a:gd name="T12" fmla="*/ 510 w 1020"/>
              <a:gd name="T13" fmla="*/ 0 h 1021"/>
              <a:gd name="T14" fmla="*/ 510 w 1020"/>
              <a:gd name="T15" fmla="*/ 0 h 1021"/>
              <a:gd name="T16" fmla="*/ 1019 w 1020"/>
              <a:gd name="T17" fmla="*/ 51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21">
                <a:moveTo>
                  <a:pt x="1019" y="510"/>
                </a:moveTo>
                <a:lnTo>
                  <a:pt x="1019" y="510"/>
                </a:lnTo>
                <a:cubicBezTo>
                  <a:pt x="1019" y="792"/>
                  <a:pt x="791" y="1020"/>
                  <a:pt x="510" y="1020"/>
                </a:cubicBezTo>
                <a:lnTo>
                  <a:pt x="510" y="1020"/>
                </a:lnTo>
                <a:cubicBezTo>
                  <a:pt x="228" y="1020"/>
                  <a:pt x="0" y="792"/>
                  <a:pt x="0" y="510"/>
                </a:cubicBezTo>
                <a:lnTo>
                  <a:pt x="0" y="510"/>
                </a:lnTo>
                <a:cubicBezTo>
                  <a:pt x="0" y="228"/>
                  <a:pt x="228" y="0"/>
                  <a:pt x="510" y="0"/>
                </a:cubicBezTo>
                <a:lnTo>
                  <a:pt x="510" y="0"/>
                </a:lnTo>
                <a:cubicBezTo>
                  <a:pt x="791" y="0"/>
                  <a:pt x="1019" y="228"/>
                  <a:pt x="1019" y="51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2"/>
          <p:cNvSpPr>
            <a:spLocks noChangeArrowheads="1"/>
          </p:cNvSpPr>
          <p:nvPr/>
        </p:nvSpPr>
        <p:spPr bwMode="auto">
          <a:xfrm>
            <a:off x="13941243" y="8115728"/>
            <a:ext cx="2333446" cy="2333446"/>
          </a:xfrm>
          <a:custGeom>
            <a:avLst/>
            <a:gdLst>
              <a:gd name="T0" fmla="*/ 0 w 2206"/>
              <a:gd name="T1" fmla="*/ 1103 h 2206"/>
              <a:gd name="T2" fmla="*/ 0 w 2206"/>
              <a:gd name="T3" fmla="*/ 1103 h 2206"/>
              <a:gd name="T4" fmla="*/ 1102 w 2206"/>
              <a:gd name="T5" fmla="*/ 2205 h 2206"/>
              <a:gd name="T6" fmla="*/ 1102 w 2206"/>
              <a:gd name="T7" fmla="*/ 2205 h 2206"/>
              <a:gd name="T8" fmla="*/ 2205 w 2206"/>
              <a:gd name="T9" fmla="*/ 1103 h 2206"/>
              <a:gd name="T10" fmla="*/ 2205 w 2206"/>
              <a:gd name="T11" fmla="*/ 1103 h 2206"/>
              <a:gd name="T12" fmla="*/ 1102 w 2206"/>
              <a:gd name="T13" fmla="*/ 0 h 2206"/>
              <a:gd name="T14" fmla="*/ 1102 w 2206"/>
              <a:gd name="T15" fmla="*/ 0 h 2206"/>
              <a:gd name="T16" fmla="*/ 0 w 2206"/>
              <a:gd name="T17" fmla="*/ 1103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6" h="2206">
                <a:moveTo>
                  <a:pt x="0" y="1103"/>
                </a:moveTo>
                <a:lnTo>
                  <a:pt x="0" y="1103"/>
                </a:lnTo>
                <a:cubicBezTo>
                  <a:pt x="0" y="1712"/>
                  <a:pt x="493" y="2205"/>
                  <a:pt x="1102" y="2205"/>
                </a:cubicBezTo>
                <a:lnTo>
                  <a:pt x="1102" y="2205"/>
                </a:lnTo>
                <a:cubicBezTo>
                  <a:pt x="1711" y="2205"/>
                  <a:pt x="2205" y="1712"/>
                  <a:pt x="2205" y="1103"/>
                </a:cubicBezTo>
                <a:lnTo>
                  <a:pt x="2205" y="1103"/>
                </a:lnTo>
                <a:cubicBezTo>
                  <a:pt x="2205" y="494"/>
                  <a:pt x="1711" y="0"/>
                  <a:pt x="1102" y="0"/>
                </a:cubicBezTo>
                <a:lnTo>
                  <a:pt x="1102" y="0"/>
                </a:lnTo>
                <a:cubicBezTo>
                  <a:pt x="493" y="0"/>
                  <a:pt x="0" y="494"/>
                  <a:pt x="0" y="110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3"/>
          <p:cNvSpPr>
            <a:spLocks noChangeArrowheads="1"/>
          </p:cNvSpPr>
          <p:nvPr/>
        </p:nvSpPr>
        <p:spPr bwMode="auto">
          <a:xfrm>
            <a:off x="7178916" y="8433077"/>
            <a:ext cx="1040716" cy="1040716"/>
          </a:xfrm>
          <a:custGeom>
            <a:avLst/>
            <a:gdLst>
              <a:gd name="T0" fmla="*/ 981 w 982"/>
              <a:gd name="T1" fmla="*/ 491 h 982"/>
              <a:gd name="T2" fmla="*/ 981 w 982"/>
              <a:gd name="T3" fmla="*/ 491 h 982"/>
              <a:gd name="T4" fmla="*/ 490 w 982"/>
              <a:gd name="T5" fmla="*/ 981 h 982"/>
              <a:gd name="T6" fmla="*/ 490 w 982"/>
              <a:gd name="T7" fmla="*/ 981 h 982"/>
              <a:gd name="T8" fmla="*/ 0 w 982"/>
              <a:gd name="T9" fmla="*/ 491 h 982"/>
              <a:gd name="T10" fmla="*/ 0 w 982"/>
              <a:gd name="T11" fmla="*/ 491 h 982"/>
              <a:gd name="T12" fmla="*/ 490 w 982"/>
              <a:gd name="T13" fmla="*/ 0 h 982"/>
              <a:gd name="T14" fmla="*/ 490 w 982"/>
              <a:gd name="T15" fmla="*/ 0 h 982"/>
              <a:gd name="T16" fmla="*/ 981 w 982"/>
              <a:gd name="T17" fmla="*/ 491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2" h="982">
                <a:moveTo>
                  <a:pt x="981" y="491"/>
                </a:moveTo>
                <a:lnTo>
                  <a:pt x="981" y="491"/>
                </a:lnTo>
                <a:cubicBezTo>
                  <a:pt x="981" y="762"/>
                  <a:pt x="761" y="981"/>
                  <a:pt x="490" y="981"/>
                </a:cubicBezTo>
                <a:lnTo>
                  <a:pt x="490" y="981"/>
                </a:lnTo>
                <a:cubicBezTo>
                  <a:pt x="219" y="981"/>
                  <a:pt x="0" y="762"/>
                  <a:pt x="0" y="491"/>
                </a:cubicBezTo>
                <a:lnTo>
                  <a:pt x="0" y="491"/>
                </a:lnTo>
                <a:cubicBezTo>
                  <a:pt x="0" y="220"/>
                  <a:pt x="219" y="0"/>
                  <a:pt x="490" y="0"/>
                </a:cubicBezTo>
                <a:lnTo>
                  <a:pt x="490" y="0"/>
                </a:lnTo>
                <a:cubicBezTo>
                  <a:pt x="761" y="0"/>
                  <a:pt x="981" y="220"/>
                  <a:pt x="981" y="49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4"/>
          <p:cNvSpPr>
            <a:spLocks noChangeArrowheads="1"/>
          </p:cNvSpPr>
          <p:nvPr/>
        </p:nvSpPr>
        <p:spPr bwMode="auto">
          <a:xfrm>
            <a:off x="11388454" y="1390734"/>
            <a:ext cx="1353399" cy="2282112"/>
          </a:xfrm>
          <a:custGeom>
            <a:avLst/>
            <a:gdLst>
              <a:gd name="T0" fmla="*/ 644 w 1279"/>
              <a:gd name="T1" fmla="*/ 1006 h 2156"/>
              <a:gd name="T2" fmla="*/ 296 w 1279"/>
              <a:gd name="T3" fmla="*/ 657 h 2156"/>
              <a:gd name="T4" fmla="*/ 644 w 1279"/>
              <a:gd name="T5" fmla="*/ 310 h 2156"/>
              <a:gd name="T6" fmla="*/ 991 w 1279"/>
              <a:gd name="T7" fmla="*/ 657 h 2156"/>
              <a:gd name="T8" fmla="*/ 1057 w 1279"/>
              <a:gd name="T9" fmla="*/ 0 h 2156"/>
              <a:gd name="T10" fmla="*/ 264 w 1279"/>
              <a:gd name="T11" fmla="*/ 0 h 2156"/>
              <a:gd name="T12" fmla="*/ 251 w 1279"/>
              <a:gd name="T13" fmla="*/ 0 h 2156"/>
              <a:gd name="T14" fmla="*/ 34 w 1279"/>
              <a:gd name="T15" fmla="*/ 1058 h 2156"/>
              <a:gd name="T16" fmla="*/ 115 w 1279"/>
              <a:gd name="T17" fmla="*/ 1496 h 2156"/>
              <a:gd name="T18" fmla="*/ 124 w 1279"/>
              <a:gd name="T19" fmla="*/ 1526 h 2156"/>
              <a:gd name="T20" fmla="*/ 133 w 1279"/>
              <a:gd name="T21" fmla="*/ 1554 h 2156"/>
              <a:gd name="T22" fmla="*/ 432 w 1279"/>
              <a:gd name="T23" fmla="*/ 2126 h 2156"/>
              <a:gd name="T24" fmla="*/ 447 w 1279"/>
              <a:gd name="T25" fmla="*/ 2146 h 2156"/>
              <a:gd name="T26" fmla="*/ 472 w 1279"/>
              <a:gd name="T27" fmla="*/ 2155 h 2156"/>
              <a:gd name="T28" fmla="*/ 487 w 1279"/>
              <a:gd name="T29" fmla="*/ 2155 h 2156"/>
              <a:gd name="T30" fmla="*/ 485 w 1279"/>
              <a:gd name="T31" fmla="*/ 2138 h 2156"/>
              <a:gd name="T32" fmla="*/ 482 w 1279"/>
              <a:gd name="T33" fmla="*/ 2113 h 2156"/>
              <a:gd name="T34" fmla="*/ 477 w 1279"/>
              <a:gd name="T35" fmla="*/ 2064 h 2156"/>
              <a:gd name="T36" fmla="*/ 467 w 1279"/>
              <a:gd name="T37" fmla="*/ 1906 h 2156"/>
              <a:gd name="T38" fmla="*/ 464 w 1279"/>
              <a:gd name="T39" fmla="*/ 1851 h 2156"/>
              <a:gd name="T40" fmla="*/ 463 w 1279"/>
              <a:gd name="T41" fmla="*/ 1796 h 2156"/>
              <a:gd name="T42" fmla="*/ 471 w 1279"/>
              <a:gd name="T43" fmla="*/ 1502 h 2156"/>
              <a:gd name="T44" fmla="*/ 690 w 1279"/>
              <a:gd name="T45" fmla="*/ 1384 h 2156"/>
              <a:gd name="T46" fmla="*/ 817 w 1279"/>
              <a:gd name="T47" fmla="*/ 1502 h 2156"/>
              <a:gd name="T48" fmla="*/ 822 w 1279"/>
              <a:gd name="T49" fmla="*/ 1860 h 2156"/>
              <a:gd name="T50" fmla="*/ 820 w 1279"/>
              <a:gd name="T51" fmla="*/ 1916 h 2156"/>
              <a:gd name="T52" fmla="*/ 816 w 1279"/>
              <a:gd name="T53" fmla="*/ 1974 h 2156"/>
              <a:gd name="T54" fmla="*/ 812 w 1279"/>
              <a:gd name="T55" fmla="*/ 2034 h 2156"/>
              <a:gd name="T56" fmla="*/ 805 w 1279"/>
              <a:gd name="T57" fmla="*/ 2106 h 2156"/>
              <a:gd name="T58" fmla="*/ 803 w 1279"/>
              <a:gd name="T59" fmla="*/ 2131 h 2156"/>
              <a:gd name="T60" fmla="*/ 800 w 1279"/>
              <a:gd name="T61" fmla="*/ 2155 h 2156"/>
              <a:gd name="T62" fmla="*/ 854 w 1279"/>
              <a:gd name="T63" fmla="*/ 2155 h 2156"/>
              <a:gd name="T64" fmla="*/ 861 w 1279"/>
              <a:gd name="T65" fmla="*/ 2144 h 2156"/>
              <a:gd name="T66" fmla="*/ 876 w 1279"/>
              <a:gd name="T67" fmla="*/ 2123 h 2156"/>
              <a:gd name="T68" fmla="*/ 1164 w 1279"/>
              <a:gd name="T69" fmla="*/ 1524 h 2156"/>
              <a:gd name="T70" fmla="*/ 1173 w 1279"/>
              <a:gd name="T71" fmla="*/ 1495 h 2156"/>
              <a:gd name="T72" fmla="*/ 1182 w 1279"/>
              <a:gd name="T73" fmla="*/ 1464 h 2156"/>
              <a:gd name="T74" fmla="*/ 1255 w 1279"/>
              <a:gd name="T75" fmla="*/ 1012 h 2156"/>
              <a:gd name="T76" fmla="*/ 1057 w 1279"/>
              <a:gd name="T77" fmla="*/ 0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79" h="2156">
                <a:moveTo>
                  <a:pt x="644" y="1006"/>
                </a:moveTo>
                <a:lnTo>
                  <a:pt x="644" y="1006"/>
                </a:lnTo>
                <a:cubicBezTo>
                  <a:pt x="452" y="1006"/>
                  <a:pt x="296" y="850"/>
                  <a:pt x="296" y="657"/>
                </a:cubicBezTo>
                <a:lnTo>
                  <a:pt x="296" y="657"/>
                </a:lnTo>
                <a:cubicBezTo>
                  <a:pt x="296" y="466"/>
                  <a:pt x="452" y="310"/>
                  <a:pt x="644" y="310"/>
                </a:cubicBezTo>
                <a:lnTo>
                  <a:pt x="644" y="310"/>
                </a:lnTo>
                <a:cubicBezTo>
                  <a:pt x="835" y="310"/>
                  <a:pt x="991" y="466"/>
                  <a:pt x="991" y="657"/>
                </a:cubicBezTo>
                <a:lnTo>
                  <a:pt x="991" y="657"/>
                </a:lnTo>
                <a:cubicBezTo>
                  <a:pt x="991" y="850"/>
                  <a:pt x="835" y="1006"/>
                  <a:pt x="644" y="1006"/>
                </a:cubicBezTo>
                <a:close/>
                <a:moveTo>
                  <a:pt x="1057" y="0"/>
                </a:moveTo>
                <a:lnTo>
                  <a:pt x="1022" y="0"/>
                </a:lnTo>
                <a:lnTo>
                  <a:pt x="264" y="0"/>
                </a:lnTo>
                <a:lnTo>
                  <a:pt x="251" y="0"/>
                </a:lnTo>
                <a:lnTo>
                  <a:pt x="251" y="0"/>
                </a:lnTo>
                <a:cubicBezTo>
                  <a:pt x="162" y="175"/>
                  <a:pt x="0" y="558"/>
                  <a:pt x="34" y="1058"/>
                </a:cubicBezTo>
                <a:lnTo>
                  <a:pt x="34" y="1058"/>
                </a:lnTo>
                <a:cubicBezTo>
                  <a:pt x="46" y="1219"/>
                  <a:pt x="75" y="1365"/>
                  <a:pt x="115" y="1496"/>
                </a:cubicBezTo>
                <a:lnTo>
                  <a:pt x="115" y="1496"/>
                </a:lnTo>
                <a:cubicBezTo>
                  <a:pt x="118" y="1506"/>
                  <a:pt x="121" y="1515"/>
                  <a:pt x="124" y="1526"/>
                </a:cubicBezTo>
                <a:lnTo>
                  <a:pt x="124" y="1526"/>
                </a:lnTo>
                <a:cubicBezTo>
                  <a:pt x="127" y="1536"/>
                  <a:pt x="131" y="1546"/>
                  <a:pt x="133" y="1554"/>
                </a:cubicBezTo>
                <a:lnTo>
                  <a:pt x="133" y="1554"/>
                </a:lnTo>
                <a:cubicBezTo>
                  <a:pt x="222" y="1819"/>
                  <a:pt x="348" y="2014"/>
                  <a:pt x="432" y="2126"/>
                </a:cubicBezTo>
                <a:lnTo>
                  <a:pt x="432" y="2126"/>
                </a:lnTo>
                <a:cubicBezTo>
                  <a:pt x="437" y="2133"/>
                  <a:pt x="442" y="2140"/>
                  <a:pt x="447" y="2146"/>
                </a:cubicBezTo>
                <a:lnTo>
                  <a:pt x="447" y="2146"/>
                </a:lnTo>
                <a:cubicBezTo>
                  <a:pt x="450" y="2149"/>
                  <a:pt x="452" y="2152"/>
                  <a:pt x="453" y="2155"/>
                </a:cubicBezTo>
                <a:lnTo>
                  <a:pt x="472" y="2155"/>
                </a:lnTo>
                <a:lnTo>
                  <a:pt x="487" y="2155"/>
                </a:lnTo>
                <a:lnTo>
                  <a:pt x="487" y="2155"/>
                </a:lnTo>
                <a:cubicBezTo>
                  <a:pt x="486" y="2149"/>
                  <a:pt x="485" y="2143"/>
                  <a:pt x="485" y="2138"/>
                </a:cubicBezTo>
                <a:lnTo>
                  <a:pt x="485" y="2138"/>
                </a:lnTo>
                <a:cubicBezTo>
                  <a:pt x="484" y="2129"/>
                  <a:pt x="483" y="2121"/>
                  <a:pt x="482" y="2113"/>
                </a:cubicBezTo>
                <a:lnTo>
                  <a:pt x="482" y="2113"/>
                </a:lnTo>
                <a:cubicBezTo>
                  <a:pt x="480" y="2097"/>
                  <a:pt x="478" y="2080"/>
                  <a:pt x="477" y="2064"/>
                </a:cubicBezTo>
                <a:lnTo>
                  <a:pt x="477" y="2064"/>
                </a:lnTo>
                <a:cubicBezTo>
                  <a:pt x="472" y="2012"/>
                  <a:pt x="469" y="1959"/>
                  <a:pt x="467" y="1906"/>
                </a:cubicBezTo>
                <a:lnTo>
                  <a:pt x="467" y="1906"/>
                </a:lnTo>
                <a:cubicBezTo>
                  <a:pt x="466" y="1888"/>
                  <a:pt x="465" y="1869"/>
                  <a:pt x="464" y="1851"/>
                </a:cubicBezTo>
                <a:lnTo>
                  <a:pt x="464" y="1851"/>
                </a:lnTo>
                <a:cubicBezTo>
                  <a:pt x="464" y="1832"/>
                  <a:pt x="464" y="1815"/>
                  <a:pt x="463" y="1796"/>
                </a:cubicBezTo>
                <a:lnTo>
                  <a:pt x="463" y="1796"/>
                </a:lnTo>
                <a:cubicBezTo>
                  <a:pt x="462" y="1698"/>
                  <a:pt x="464" y="1600"/>
                  <a:pt x="471" y="1502"/>
                </a:cubicBezTo>
                <a:lnTo>
                  <a:pt x="471" y="1502"/>
                </a:lnTo>
                <a:cubicBezTo>
                  <a:pt x="476" y="1436"/>
                  <a:pt x="531" y="1384"/>
                  <a:pt x="598" y="1384"/>
                </a:cubicBezTo>
                <a:lnTo>
                  <a:pt x="690" y="1384"/>
                </a:lnTo>
                <a:lnTo>
                  <a:pt x="690" y="1384"/>
                </a:lnTo>
                <a:cubicBezTo>
                  <a:pt x="757" y="1384"/>
                  <a:pt x="813" y="1436"/>
                  <a:pt x="817" y="1502"/>
                </a:cubicBezTo>
                <a:lnTo>
                  <a:pt x="817" y="1502"/>
                </a:lnTo>
                <a:cubicBezTo>
                  <a:pt x="824" y="1621"/>
                  <a:pt x="826" y="1741"/>
                  <a:pt x="822" y="1860"/>
                </a:cubicBezTo>
                <a:lnTo>
                  <a:pt x="822" y="1860"/>
                </a:lnTo>
                <a:cubicBezTo>
                  <a:pt x="821" y="1879"/>
                  <a:pt x="821" y="1897"/>
                  <a:pt x="820" y="1916"/>
                </a:cubicBezTo>
                <a:lnTo>
                  <a:pt x="820" y="1916"/>
                </a:lnTo>
                <a:cubicBezTo>
                  <a:pt x="819" y="1936"/>
                  <a:pt x="818" y="1955"/>
                  <a:pt x="816" y="1974"/>
                </a:cubicBezTo>
                <a:lnTo>
                  <a:pt x="816" y="1974"/>
                </a:lnTo>
                <a:cubicBezTo>
                  <a:pt x="815" y="1994"/>
                  <a:pt x="814" y="2014"/>
                  <a:pt x="812" y="2034"/>
                </a:cubicBezTo>
                <a:lnTo>
                  <a:pt x="812" y="2034"/>
                </a:lnTo>
                <a:cubicBezTo>
                  <a:pt x="810" y="2058"/>
                  <a:pt x="808" y="2082"/>
                  <a:pt x="805" y="2106"/>
                </a:cubicBezTo>
                <a:lnTo>
                  <a:pt x="805" y="2106"/>
                </a:lnTo>
                <a:cubicBezTo>
                  <a:pt x="805" y="2114"/>
                  <a:pt x="804" y="2122"/>
                  <a:pt x="803" y="2131"/>
                </a:cubicBezTo>
                <a:lnTo>
                  <a:pt x="803" y="2131"/>
                </a:lnTo>
                <a:cubicBezTo>
                  <a:pt x="802" y="2139"/>
                  <a:pt x="801" y="2146"/>
                  <a:pt x="800" y="2155"/>
                </a:cubicBezTo>
                <a:lnTo>
                  <a:pt x="837" y="2155"/>
                </a:lnTo>
                <a:lnTo>
                  <a:pt x="854" y="2155"/>
                </a:lnTo>
                <a:lnTo>
                  <a:pt x="854" y="2155"/>
                </a:lnTo>
                <a:cubicBezTo>
                  <a:pt x="856" y="2151"/>
                  <a:pt x="859" y="2148"/>
                  <a:pt x="861" y="2144"/>
                </a:cubicBezTo>
                <a:lnTo>
                  <a:pt x="861" y="2144"/>
                </a:lnTo>
                <a:cubicBezTo>
                  <a:pt x="866" y="2138"/>
                  <a:pt x="871" y="2130"/>
                  <a:pt x="876" y="2123"/>
                </a:cubicBezTo>
                <a:lnTo>
                  <a:pt x="876" y="2123"/>
                </a:lnTo>
                <a:cubicBezTo>
                  <a:pt x="959" y="2001"/>
                  <a:pt x="1081" y="1797"/>
                  <a:pt x="1164" y="1524"/>
                </a:cubicBezTo>
                <a:lnTo>
                  <a:pt x="1164" y="1524"/>
                </a:lnTo>
                <a:cubicBezTo>
                  <a:pt x="1167" y="1514"/>
                  <a:pt x="1170" y="1505"/>
                  <a:pt x="1173" y="1495"/>
                </a:cubicBezTo>
                <a:lnTo>
                  <a:pt x="1173" y="1495"/>
                </a:lnTo>
                <a:cubicBezTo>
                  <a:pt x="1176" y="1484"/>
                  <a:pt x="1179" y="1474"/>
                  <a:pt x="1182" y="1464"/>
                </a:cubicBezTo>
                <a:lnTo>
                  <a:pt x="1182" y="1464"/>
                </a:lnTo>
                <a:cubicBezTo>
                  <a:pt x="1219" y="1328"/>
                  <a:pt x="1246" y="1177"/>
                  <a:pt x="1255" y="1012"/>
                </a:cubicBezTo>
                <a:lnTo>
                  <a:pt x="1255" y="1012"/>
                </a:lnTo>
                <a:cubicBezTo>
                  <a:pt x="1278" y="547"/>
                  <a:pt x="1143" y="187"/>
                  <a:pt x="10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5"/>
          <p:cNvSpPr>
            <a:spLocks noChangeArrowheads="1"/>
          </p:cNvSpPr>
          <p:nvPr/>
        </p:nvSpPr>
        <p:spPr bwMode="auto">
          <a:xfrm>
            <a:off x="11668467" y="807374"/>
            <a:ext cx="802706" cy="532026"/>
          </a:xfrm>
          <a:custGeom>
            <a:avLst/>
            <a:gdLst>
              <a:gd name="T0" fmla="*/ 747 w 759"/>
              <a:gd name="T1" fmla="*/ 478 h 503"/>
              <a:gd name="T2" fmla="*/ 747 w 759"/>
              <a:gd name="T3" fmla="*/ 478 h 503"/>
              <a:gd name="T4" fmla="*/ 576 w 759"/>
              <a:gd name="T5" fmla="*/ 201 h 503"/>
              <a:gd name="T6" fmla="*/ 576 w 759"/>
              <a:gd name="T7" fmla="*/ 201 h 503"/>
              <a:gd name="T8" fmla="*/ 431 w 759"/>
              <a:gd name="T9" fmla="*/ 23 h 503"/>
              <a:gd name="T10" fmla="*/ 431 w 759"/>
              <a:gd name="T11" fmla="*/ 23 h 503"/>
              <a:gd name="T12" fmla="*/ 378 w 759"/>
              <a:gd name="T13" fmla="*/ 0 h 503"/>
              <a:gd name="T14" fmla="*/ 378 w 759"/>
              <a:gd name="T15" fmla="*/ 0 h 503"/>
              <a:gd name="T16" fmla="*/ 327 w 759"/>
              <a:gd name="T17" fmla="*/ 21 h 503"/>
              <a:gd name="T18" fmla="*/ 327 w 759"/>
              <a:gd name="T19" fmla="*/ 21 h 503"/>
              <a:gd name="T20" fmla="*/ 186 w 759"/>
              <a:gd name="T21" fmla="*/ 189 h 503"/>
              <a:gd name="T22" fmla="*/ 186 w 759"/>
              <a:gd name="T23" fmla="*/ 189 h 503"/>
              <a:gd name="T24" fmla="*/ 11 w 759"/>
              <a:gd name="T25" fmla="*/ 478 h 503"/>
              <a:gd name="T26" fmla="*/ 11 w 759"/>
              <a:gd name="T27" fmla="*/ 478 h 503"/>
              <a:gd name="T28" fmla="*/ 0 w 759"/>
              <a:gd name="T29" fmla="*/ 502 h 503"/>
              <a:gd name="T30" fmla="*/ 758 w 759"/>
              <a:gd name="T31" fmla="*/ 502 h 503"/>
              <a:gd name="T32" fmla="*/ 758 w 759"/>
              <a:gd name="T33" fmla="*/ 502 h 503"/>
              <a:gd name="T34" fmla="*/ 747 w 759"/>
              <a:gd name="T35" fmla="*/ 478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503">
                <a:moveTo>
                  <a:pt x="747" y="478"/>
                </a:moveTo>
                <a:lnTo>
                  <a:pt x="747" y="478"/>
                </a:lnTo>
                <a:cubicBezTo>
                  <a:pt x="704" y="394"/>
                  <a:pt x="648" y="300"/>
                  <a:pt x="576" y="201"/>
                </a:cubicBezTo>
                <a:lnTo>
                  <a:pt x="576" y="201"/>
                </a:lnTo>
                <a:cubicBezTo>
                  <a:pt x="527" y="134"/>
                  <a:pt x="478" y="75"/>
                  <a:pt x="431" y="23"/>
                </a:cubicBezTo>
                <a:lnTo>
                  <a:pt x="431" y="23"/>
                </a:lnTo>
                <a:cubicBezTo>
                  <a:pt x="417" y="7"/>
                  <a:pt x="398" y="0"/>
                  <a:pt x="378" y="0"/>
                </a:cubicBezTo>
                <a:lnTo>
                  <a:pt x="378" y="0"/>
                </a:lnTo>
                <a:cubicBezTo>
                  <a:pt x="360" y="0"/>
                  <a:pt x="341" y="7"/>
                  <a:pt x="327" y="21"/>
                </a:cubicBezTo>
                <a:lnTo>
                  <a:pt x="327" y="21"/>
                </a:lnTo>
                <a:cubicBezTo>
                  <a:pt x="282" y="70"/>
                  <a:pt x="234" y="125"/>
                  <a:pt x="186" y="189"/>
                </a:cubicBezTo>
                <a:lnTo>
                  <a:pt x="186" y="189"/>
                </a:lnTo>
                <a:cubicBezTo>
                  <a:pt x="110" y="292"/>
                  <a:pt x="53" y="392"/>
                  <a:pt x="11" y="478"/>
                </a:cubicBezTo>
                <a:lnTo>
                  <a:pt x="11" y="478"/>
                </a:lnTo>
                <a:cubicBezTo>
                  <a:pt x="8" y="486"/>
                  <a:pt x="4" y="494"/>
                  <a:pt x="0" y="502"/>
                </a:cubicBezTo>
                <a:lnTo>
                  <a:pt x="758" y="502"/>
                </a:lnTo>
                <a:lnTo>
                  <a:pt x="758" y="502"/>
                </a:lnTo>
                <a:cubicBezTo>
                  <a:pt x="755" y="494"/>
                  <a:pt x="751" y="486"/>
                  <a:pt x="747" y="4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6"/>
          <p:cNvSpPr>
            <a:spLocks noChangeArrowheads="1"/>
          </p:cNvSpPr>
          <p:nvPr/>
        </p:nvSpPr>
        <p:spPr bwMode="auto">
          <a:xfrm>
            <a:off x="12209827" y="3719515"/>
            <a:ext cx="93338" cy="149341"/>
          </a:xfrm>
          <a:custGeom>
            <a:avLst/>
            <a:gdLst>
              <a:gd name="T0" fmla="*/ 68 w 88"/>
              <a:gd name="T1" fmla="*/ 24 h 139"/>
              <a:gd name="T2" fmla="*/ 63 w 88"/>
              <a:gd name="T3" fmla="*/ 0 h 139"/>
              <a:gd name="T4" fmla="*/ 20 w 88"/>
              <a:gd name="T5" fmla="*/ 0 h 139"/>
              <a:gd name="T6" fmla="*/ 20 w 88"/>
              <a:gd name="T7" fmla="*/ 0 h 139"/>
              <a:gd name="T8" fmla="*/ 17 w 88"/>
              <a:gd name="T9" fmla="*/ 24 h 139"/>
              <a:gd name="T10" fmla="*/ 17 w 88"/>
              <a:gd name="T11" fmla="*/ 24 h 139"/>
              <a:gd name="T12" fmla="*/ 0 w 88"/>
              <a:gd name="T13" fmla="*/ 138 h 139"/>
              <a:gd name="T14" fmla="*/ 76 w 88"/>
              <a:gd name="T15" fmla="*/ 138 h 139"/>
              <a:gd name="T16" fmla="*/ 76 w 88"/>
              <a:gd name="T17" fmla="*/ 138 h 139"/>
              <a:gd name="T18" fmla="*/ 86 w 88"/>
              <a:gd name="T19" fmla="*/ 126 h 139"/>
              <a:gd name="T20" fmla="*/ 68 w 88"/>
              <a:gd name="T21" fmla="*/ 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" h="139">
                <a:moveTo>
                  <a:pt x="68" y="24"/>
                </a:moveTo>
                <a:lnTo>
                  <a:pt x="63" y="0"/>
                </a:lnTo>
                <a:lnTo>
                  <a:pt x="20" y="0"/>
                </a:lnTo>
                <a:lnTo>
                  <a:pt x="20" y="0"/>
                </a:lnTo>
                <a:cubicBezTo>
                  <a:pt x="19" y="9"/>
                  <a:pt x="18" y="16"/>
                  <a:pt x="17" y="24"/>
                </a:cubicBezTo>
                <a:lnTo>
                  <a:pt x="17" y="24"/>
                </a:lnTo>
                <a:cubicBezTo>
                  <a:pt x="12" y="62"/>
                  <a:pt x="6" y="100"/>
                  <a:pt x="0" y="138"/>
                </a:cubicBezTo>
                <a:lnTo>
                  <a:pt x="76" y="138"/>
                </a:lnTo>
                <a:lnTo>
                  <a:pt x="76" y="138"/>
                </a:lnTo>
                <a:cubicBezTo>
                  <a:pt x="83" y="138"/>
                  <a:pt x="87" y="132"/>
                  <a:pt x="86" y="126"/>
                </a:cubicBezTo>
                <a:lnTo>
                  <a:pt x="68" y="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7"/>
          <p:cNvSpPr>
            <a:spLocks noChangeArrowheads="1"/>
          </p:cNvSpPr>
          <p:nvPr/>
        </p:nvSpPr>
        <p:spPr bwMode="auto">
          <a:xfrm>
            <a:off x="11864477" y="3719515"/>
            <a:ext cx="70002" cy="149341"/>
          </a:xfrm>
          <a:custGeom>
            <a:avLst/>
            <a:gdLst>
              <a:gd name="T0" fmla="*/ 45 w 66"/>
              <a:gd name="T1" fmla="*/ 0 h 139"/>
              <a:gd name="T2" fmla="*/ 24 w 66"/>
              <a:gd name="T3" fmla="*/ 0 h 139"/>
              <a:gd name="T4" fmla="*/ 20 w 66"/>
              <a:gd name="T5" fmla="*/ 24 h 139"/>
              <a:gd name="T6" fmla="*/ 2 w 66"/>
              <a:gd name="T7" fmla="*/ 126 h 139"/>
              <a:gd name="T8" fmla="*/ 2 w 66"/>
              <a:gd name="T9" fmla="*/ 126 h 139"/>
              <a:gd name="T10" fmla="*/ 12 w 66"/>
              <a:gd name="T11" fmla="*/ 138 h 139"/>
              <a:gd name="T12" fmla="*/ 65 w 66"/>
              <a:gd name="T13" fmla="*/ 138 h 139"/>
              <a:gd name="T14" fmla="*/ 65 w 66"/>
              <a:gd name="T15" fmla="*/ 138 h 139"/>
              <a:gd name="T16" fmla="*/ 47 w 66"/>
              <a:gd name="T17" fmla="*/ 24 h 139"/>
              <a:gd name="T18" fmla="*/ 47 w 66"/>
              <a:gd name="T19" fmla="*/ 24 h 139"/>
              <a:gd name="T20" fmla="*/ 45 w 66"/>
              <a:gd name="T21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139">
                <a:moveTo>
                  <a:pt x="45" y="0"/>
                </a:moveTo>
                <a:lnTo>
                  <a:pt x="24" y="0"/>
                </a:lnTo>
                <a:lnTo>
                  <a:pt x="20" y="24"/>
                </a:lnTo>
                <a:lnTo>
                  <a:pt x="2" y="126"/>
                </a:lnTo>
                <a:lnTo>
                  <a:pt x="2" y="126"/>
                </a:lnTo>
                <a:cubicBezTo>
                  <a:pt x="0" y="132"/>
                  <a:pt x="5" y="138"/>
                  <a:pt x="12" y="138"/>
                </a:cubicBezTo>
                <a:lnTo>
                  <a:pt x="65" y="138"/>
                </a:lnTo>
                <a:lnTo>
                  <a:pt x="65" y="138"/>
                </a:lnTo>
                <a:cubicBezTo>
                  <a:pt x="58" y="100"/>
                  <a:pt x="53" y="62"/>
                  <a:pt x="47" y="24"/>
                </a:cubicBezTo>
                <a:lnTo>
                  <a:pt x="47" y="24"/>
                </a:lnTo>
                <a:cubicBezTo>
                  <a:pt x="47" y="16"/>
                  <a:pt x="46" y="9"/>
                  <a:pt x="4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8"/>
          <p:cNvSpPr>
            <a:spLocks noChangeArrowheads="1"/>
          </p:cNvSpPr>
          <p:nvPr/>
        </p:nvSpPr>
        <p:spPr bwMode="auto">
          <a:xfrm>
            <a:off x="12368501" y="3056816"/>
            <a:ext cx="653365" cy="975379"/>
          </a:xfrm>
          <a:custGeom>
            <a:avLst/>
            <a:gdLst>
              <a:gd name="T0" fmla="*/ 614 w 618"/>
              <a:gd name="T1" fmla="*/ 887 h 921"/>
              <a:gd name="T2" fmla="*/ 459 w 618"/>
              <a:gd name="T3" fmla="*/ 344 h 921"/>
              <a:gd name="T4" fmla="*/ 274 w 618"/>
              <a:gd name="T5" fmla="*/ 0 h 921"/>
              <a:gd name="T6" fmla="*/ 197 w 618"/>
              <a:gd name="T7" fmla="*/ 201 h 921"/>
              <a:gd name="T8" fmla="*/ 0 w 618"/>
              <a:gd name="T9" fmla="*/ 561 h 921"/>
              <a:gd name="T10" fmla="*/ 152 w 618"/>
              <a:gd name="T11" fmla="*/ 618 h 921"/>
              <a:gd name="T12" fmla="*/ 179 w 618"/>
              <a:gd name="T13" fmla="*/ 631 h 921"/>
              <a:gd name="T14" fmla="*/ 183 w 618"/>
              <a:gd name="T15" fmla="*/ 632 h 921"/>
              <a:gd name="T16" fmla="*/ 208 w 618"/>
              <a:gd name="T17" fmla="*/ 644 h 921"/>
              <a:gd name="T18" fmla="*/ 213 w 618"/>
              <a:gd name="T19" fmla="*/ 647 h 921"/>
              <a:gd name="T20" fmla="*/ 237 w 618"/>
              <a:gd name="T21" fmla="*/ 661 h 921"/>
              <a:gd name="T22" fmla="*/ 239 w 618"/>
              <a:gd name="T23" fmla="*/ 662 h 921"/>
              <a:gd name="T24" fmla="*/ 263 w 618"/>
              <a:gd name="T25" fmla="*/ 675 h 921"/>
              <a:gd name="T26" fmla="*/ 266 w 618"/>
              <a:gd name="T27" fmla="*/ 677 h 921"/>
              <a:gd name="T28" fmla="*/ 293 w 618"/>
              <a:gd name="T29" fmla="*/ 692 h 921"/>
              <a:gd name="T30" fmla="*/ 315 w 618"/>
              <a:gd name="T31" fmla="*/ 706 h 921"/>
              <a:gd name="T32" fmla="*/ 318 w 618"/>
              <a:gd name="T33" fmla="*/ 708 h 921"/>
              <a:gd name="T34" fmla="*/ 339 w 618"/>
              <a:gd name="T35" fmla="*/ 722 h 921"/>
              <a:gd name="T36" fmla="*/ 341 w 618"/>
              <a:gd name="T37" fmla="*/ 723 h 921"/>
              <a:gd name="T38" fmla="*/ 361 w 618"/>
              <a:gd name="T39" fmla="*/ 737 h 921"/>
              <a:gd name="T40" fmla="*/ 365 w 618"/>
              <a:gd name="T41" fmla="*/ 740 h 921"/>
              <a:gd name="T42" fmla="*/ 385 w 618"/>
              <a:gd name="T43" fmla="*/ 753 h 921"/>
              <a:gd name="T44" fmla="*/ 388 w 618"/>
              <a:gd name="T45" fmla="*/ 756 h 921"/>
              <a:gd name="T46" fmla="*/ 408 w 618"/>
              <a:gd name="T47" fmla="*/ 771 h 921"/>
              <a:gd name="T48" fmla="*/ 408 w 618"/>
              <a:gd name="T49" fmla="*/ 771 h 921"/>
              <a:gd name="T50" fmla="*/ 427 w 618"/>
              <a:gd name="T51" fmla="*/ 786 h 921"/>
              <a:gd name="T52" fmla="*/ 430 w 618"/>
              <a:gd name="T53" fmla="*/ 788 h 921"/>
              <a:gd name="T54" fmla="*/ 447 w 618"/>
              <a:gd name="T55" fmla="*/ 803 h 921"/>
              <a:gd name="T56" fmla="*/ 451 w 618"/>
              <a:gd name="T57" fmla="*/ 805 h 921"/>
              <a:gd name="T58" fmla="*/ 468 w 618"/>
              <a:gd name="T59" fmla="*/ 820 h 921"/>
              <a:gd name="T60" fmla="*/ 469 w 618"/>
              <a:gd name="T61" fmla="*/ 821 h 921"/>
              <a:gd name="T62" fmla="*/ 485 w 618"/>
              <a:gd name="T63" fmla="*/ 835 h 921"/>
              <a:gd name="T64" fmla="*/ 487 w 618"/>
              <a:gd name="T65" fmla="*/ 837 h 921"/>
              <a:gd name="T66" fmla="*/ 503 w 618"/>
              <a:gd name="T67" fmla="*/ 851 h 921"/>
              <a:gd name="T68" fmla="*/ 506 w 618"/>
              <a:gd name="T69" fmla="*/ 853 h 921"/>
              <a:gd name="T70" fmla="*/ 520 w 618"/>
              <a:gd name="T71" fmla="*/ 867 h 921"/>
              <a:gd name="T72" fmla="*/ 564 w 618"/>
              <a:gd name="T73" fmla="*/ 911 h 921"/>
              <a:gd name="T74" fmla="*/ 585 w 618"/>
              <a:gd name="T75" fmla="*/ 920 h 921"/>
              <a:gd name="T76" fmla="*/ 614 w 618"/>
              <a:gd name="T77" fmla="*/ 88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8" h="921">
                <a:moveTo>
                  <a:pt x="614" y="887"/>
                </a:moveTo>
                <a:lnTo>
                  <a:pt x="614" y="887"/>
                </a:lnTo>
                <a:cubicBezTo>
                  <a:pt x="591" y="736"/>
                  <a:pt x="547" y="548"/>
                  <a:pt x="459" y="344"/>
                </a:cubicBezTo>
                <a:lnTo>
                  <a:pt x="459" y="344"/>
                </a:lnTo>
                <a:cubicBezTo>
                  <a:pt x="401" y="210"/>
                  <a:pt x="337" y="96"/>
                  <a:pt x="274" y="0"/>
                </a:cubicBezTo>
                <a:lnTo>
                  <a:pt x="274" y="0"/>
                </a:lnTo>
                <a:cubicBezTo>
                  <a:pt x="251" y="68"/>
                  <a:pt x="226" y="135"/>
                  <a:pt x="197" y="201"/>
                </a:cubicBezTo>
                <a:lnTo>
                  <a:pt x="197" y="201"/>
                </a:lnTo>
                <a:cubicBezTo>
                  <a:pt x="142" y="327"/>
                  <a:pt x="76" y="448"/>
                  <a:pt x="0" y="561"/>
                </a:cubicBezTo>
                <a:lnTo>
                  <a:pt x="0" y="561"/>
                </a:lnTo>
                <a:cubicBezTo>
                  <a:pt x="48" y="575"/>
                  <a:pt x="100" y="594"/>
                  <a:pt x="152" y="618"/>
                </a:cubicBezTo>
                <a:lnTo>
                  <a:pt x="152" y="618"/>
                </a:lnTo>
                <a:cubicBezTo>
                  <a:pt x="161" y="622"/>
                  <a:pt x="170" y="626"/>
                  <a:pt x="179" y="631"/>
                </a:cubicBezTo>
                <a:lnTo>
                  <a:pt x="179" y="631"/>
                </a:lnTo>
                <a:cubicBezTo>
                  <a:pt x="180" y="631"/>
                  <a:pt x="181" y="632"/>
                  <a:pt x="183" y="632"/>
                </a:cubicBezTo>
                <a:lnTo>
                  <a:pt x="183" y="632"/>
                </a:lnTo>
                <a:cubicBezTo>
                  <a:pt x="192" y="637"/>
                  <a:pt x="200" y="641"/>
                  <a:pt x="208" y="644"/>
                </a:cubicBezTo>
                <a:lnTo>
                  <a:pt x="208" y="644"/>
                </a:lnTo>
                <a:cubicBezTo>
                  <a:pt x="210" y="646"/>
                  <a:pt x="211" y="646"/>
                  <a:pt x="213" y="647"/>
                </a:cubicBezTo>
                <a:lnTo>
                  <a:pt x="213" y="647"/>
                </a:lnTo>
                <a:cubicBezTo>
                  <a:pt x="221" y="651"/>
                  <a:pt x="229" y="656"/>
                  <a:pt x="237" y="661"/>
                </a:cubicBezTo>
                <a:lnTo>
                  <a:pt x="237" y="661"/>
                </a:lnTo>
                <a:cubicBezTo>
                  <a:pt x="238" y="661"/>
                  <a:pt x="239" y="661"/>
                  <a:pt x="239" y="662"/>
                </a:cubicBezTo>
                <a:lnTo>
                  <a:pt x="239" y="662"/>
                </a:lnTo>
                <a:cubicBezTo>
                  <a:pt x="247" y="666"/>
                  <a:pt x="255" y="670"/>
                  <a:pt x="263" y="675"/>
                </a:cubicBezTo>
                <a:lnTo>
                  <a:pt x="263" y="675"/>
                </a:lnTo>
                <a:cubicBezTo>
                  <a:pt x="263" y="675"/>
                  <a:pt x="265" y="676"/>
                  <a:pt x="266" y="677"/>
                </a:cubicBezTo>
                <a:lnTo>
                  <a:pt x="266" y="677"/>
                </a:lnTo>
                <a:cubicBezTo>
                  <a:pt x="274" y="681"/>
                  <a:pt x="281" y="685"/>
                  <a:pt x="289" y="690"/>
                </a:cubicBezTo>
                <a:lnTo>
                  <a:pt x="293" y="692"/>
                </a:lnTo>
                <a:lnTo>
                  <a:pt x="293" y="692"/>
                </a:lnTo>
                <a:cubicBezTo>
                  <a:pt x="300" y="696"/>
                  <a:pt x="307" y="701"/>
                  <a:pt x="315" y="706"/>
                </a:cubicBezTo>
                <a:lnTo>
                  <a:pt x="315" y="706"/>
                </a:lnTo>
                <a:cubicBezTo>
                  <a:pt x="316" y="706"/>
                  <a:pt x="317" y="707"/>
                  <a:pt x="318" y="708"/>
                </a:cubicBezTo>
                <a:lnTo>
                  <a:pt x="318" y="708"/>
                </a:lnTo>
                <a:cubicBezTo>
                  <a:pt x="325" y="712"/>
                  <a:pt x="332" y="717"/>
                  <a:pt x="339" y="722"/>
                </a:cubicBezTo>
                <a:lnTo>
                  <a:pt x="339" y="722"/>
                </a:lnTo>
                <a:cubicBezTo>
                  <a:pt x="339" y="722"/>
                  <a:pt x="340" y="722"/>
                  <a:pt x="341" y="723"/>
                </a:cubicBezTo>
                <a:lnTo>
                  <a:pt x="341" y="723"/>
                </a:lnTo>
                <a:cubicBezTo>
                  <a:pt x="348" y="727"/>
                  <a:pt x="354" y="732"/>
                  <a:pt x="361" y="737"/>
                </a:cubicBezTo>
                <a:lnTo>
                  <a:pt x="361" y="737"/>
                </a:lnTo>
                <a:cubicBezTo>
                  <a:pt x="362" y="737"/>
                  <a:pt x="364" y="739"/>
                  <a:pt x="365" y="740"/>
                </a:cubicBezTo>
                <a:lnTo>
                  <a:pt x="365" y="740"/>
                </a:lnTo>
                <a:cubicBezTo>
                  <a:pt x="371" y="744"/>
                  <a:pt x="378" y="749"/>
                  <a:pt x="385" y="753"/>
                </a:cubicBezTo>
                <a:lnTo>
                  <a:pt x="385" y="753"/>
                </a:lnTo>
                <a:cubicBezTo>
                  <a:pt x="386" y="755"/>
                  <a:pt x="387" y="755"/>
                  <a:pt x="388" y="756"/>
                </a:cubicBezTo>
                <a:lnTo>
                  <a:pt x="388" y="756"/>
                </a:lnTo>
                <a:cubicBezTo>
                  <a:pt x="395" y="761"/>
                  <a:pt x="401" y="766"/>
                  <a:pt x="408" y="771"/>
                </a:cubicBezTo>
                <a:lnTo>
                  <a:pt x="408" y="771"/>
                </a:lnTo>
                <a:lnTo>
                  <a:pt x="408" y="771"/>
                </a:lnTo>
                <a:lnTo>
                  <a:pt x="408" y="771"/>
                </a:lnTo>
                <a:cubicBezTo>
                  <a:pt x="414" y="776"/>
                  <a:pt x="421" y="781"/>
                  <a:pt x="427" y="786"/>
                </a:cubicBezTo>
                <a:lnTo>
                  <a:pt x="427" y="786"/>
                </a:lnTo>
                <a:cubicBezTo>
                  <a:pt x="428" y="787"/>
                  <a:pt x="429" y="787"/>
                  <a:pt x="430" y="788"/>
                </a:cubicBezTo>
                <a:lnTo>
                  <a:pt x="430" y="788"/>
                </a:lnTo>
                <a:cubicBezTo>
                  <a:pt x="436" y="793"/>
                  <a:pt x="442" y="798"/>
                  <a:pt x="447" y="803"/>
                </a:cubicBezTo>
                <a:lnTo>
                  <a:pt x="447" y="803"/>
                </a:lnTo>
                <a:cubicBezTo>
                  <a:pt x="449" y="803"/>
                  <a:pt x="450" y="804"/>
                  <a:pt x="451" y="805"/>
                </a:cubicBezTo>
                <a:lnTo>
                  <a:pt x="451" y="805"/>
                </a:lnTo>
                <a:cubicBezTo>
                  <a:pt x="457" y="810"/>
                  <a:pt x="462" y="815"/>
                  <a:pt x="468" y="820"/>
                </a:cubicBezTo>
                <a:lnTo>
                  <a:pt x="468" y="820"/>
                </a:lnTo>
                <a:cubicBezTo>
                  <a:pt x="468" y="820"/>
                  <a:pt x="469" y="820"/>
                  <a:pt x="469" y="821"/>
                </a:cubicBezTo>
                <a:lnTo>
                  <a:pt x="469" y="821"/>
                </a:lnTo>
                <a:cubicBezTo>
                  <a:pt x="475" y="826"/>
                  <a:pt x="480" y="830"/>
                  <a:pt x="485" y="835"/>
                </a:cubicBezTo>
                <a:lnTo>
                  <a:pt x="485" y="835"/>
                </a:lnTo>
                <a:cubicBezTo>
                  <a:pt x="486" y="835"/>
                  <a:pt x="486" y="836"/>
                  <a:pt x="487" y="837"/>
                </a:cubicBezTo>
                <a:lnTo>
                  <a:pt x="487" y="837"/>
                </a:lnTo>
                <a:cubicBezTo>
                  <a:pt x="493" y="842"/>
                  <a:pt x="498" y="846"/>
                  <a:pt x="503" y="851"/>
                </a:cubicBezTo>
                <a:lnTo>
                  <a:pt x="503" y="851"/>
                </a:lnTo>
                <a:cubicBezTo>
                  <a:pt x="504" y="851"/>
                  <a:pt x="505" y="852"/>
                  <a:pt x="506" y="853"/>
                </a:cubicBezTo>
                <a:lnTo>
                  <a:pt x="506" y="853"/>
                </a:lnTo>
                <a:cubicBezTo>
                  <a:pt x="511" y="858"/>
                  <a:pt x="516" y="863"/>
                  <a:pt x="520" y="867"/>
                </a:cubicBezTo>
                <a:lnTo>
                  <a:pt x="520" y="867"/>
                </a:lnTo>
                <a:cubicBezTo>
                  <a:pt x="536" y="883"/>
                  <a:pt x="551" y="897"/>
                  <a:pt x="564" y="911"/>
                </a:cubicBezTo>
                <a:lnTo>
                  <a:pt x="564" y="911"/>
                </a:lnTo>
                <a:cubicBezTo>
                  <a:pt x="570" y="917"/>
                  <a:pt x="578" y="920"/>
                  <a:pt x="585" y="920"/>
                </a:cubicBezTo>
                <a:lnTo>
                  <a:pt x="585" y="920"/>
                </a:lnTo>
                <a:cubicBezTo>
                  <a:pt x="601" y="920"/>
                  <a:pt x="617" y="906"/>
                  <a:pt x="614" y="8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9"/>
          <p:cNvSpPr>
            <a:spLocks noChangeArrowheads="1"/>
          </p:cNvSpPr>
          <p:nvPr/>
        </p:nvSpPr>
        <p:spPr bwMode="auto">
          <a:xfrm>
            <a:off x="11150441" y="3089483"/>
            <a:ext cx="644031" cy="942712"/>
          </a:xfrm>
          <a:custGeom>
            <a:avLst/>
            <a:gdLst>
              <a:gd name="T0" fmla="*/ 324 w 607"/>
              <a:gd name="T1" fmla="*/ 0 h 891"/>
              <a:gd name="T2" fmla="*/ 158 w 607"/>
              <a:gd name="T3" fmla="*/ 314 h 891"/>
              <a:gd name="T4" fmla="*/ 3 w 607"/>
              <a:gd name="T5" fmla="*/ 857 h 891"/>
              <a:gd name="T6" fmla="*/ 32 w 607"/>
              <a:gd name="T7" fmla="*/ 890 h 891"/>
              <a:gd name="T8" fmla="*/ 53 w 607"/>
              <a:gd name="T9" fmla="*/ 881 h 891"/>
              <a:gd name="T10" fmla="*/ 97 w 607"/>
              <a:gd name="T11" fmla="*/ 837 h 891"/>
              <a:gd name="T12" fmla="*/ 112 w 607"/>
              <a:gd name="T13" fmla="*/ 823 h 891"/>
              <a:gd name="T14" fmla="*/ 114 w 607"/>
              <a:gd name="T15" fmla="*/ 821 h 891"/>
              <a:gd name="T16" fmla="*/ 130 w 607"/>
              <a:gd name="T17" fmla="*/ 807 h 891"/>
              <a:gd name="T18" fmla="*/ 132 w 607"/>
              <a:gd name="T19" fmla="*/ 805 h 891"/>
              <a:gd name="T20" fmla="*/ 148 w 607"/>
              <a:gd name="T21" fmla="*/ 791 h 891"/>
              <a:gd name="T22" fmla="*/ 150 w 607"/>
              <a:gd name="T23" fmla="*/ 790 h 891"/>
              <a:gd name="T24" fmla="*/ 167 w 607"/>
              <a:gd name="T25" fmla="*/ 775 h 891"/>
              <a:gd name="T26" fmla="*/ 170 w 607"/>
              <a:gd name="T27" fmla="*/ 773 h 891"/>
              <a:gd name="T28" fmla="*/ 188 w 607"/>
              <a:gd name="T29" fmla="*/ 758 h 891"/>
              <a:gd name="T30" fmla="*/ 191 w 607"/>
              <a:gd name="T31" fmla="*/ 756 h 891"/>
              <a:gd name="T32" fmla="*/ 209 w 607"/>
              <a:gd name="T33" fmla="*/ 741 h 891"/>
              <a:gd name="T34" fmla="*/ 210 w 607"/>
              <a:gd name="T35" fmla="*/ 741 h 891"/>
              <a:gd name="T36" fmla="*/ 229 w 607"/>
              <a:gd name="T37" fmla="*/ 726 h 891"/>
              <a:gd name="T38" fmla="*/ 232 w 607"/>
              <a:gd name="T39" fmla="*/ 723 h 891"/>
              <a:gd name="T40" fmla="*/ 256 w 607"/>
              <a:gd name="T41" fmla="*/ 707 h 891"/>
              <a:gd name="T42" fmla="*/ 277 w 607"/>
              <a:gd name="T43" fmla="*/ 693 h 891"/>
              <a:gd name="T44" fmla="*/ 279 w 607"/>
              <a:gd name="T45" fmla="*/ 692 h 891"/>
              <a:gd name="T46" fmla="*/ 299 w 607"/>
              <a:gd name="T47" fmla="*/ 678 h 891"/>
              <a:gd name="T48" fmla="*/ 303 w 607"/>
              <a:gd name="T49" fmla="*/ 676 h 891"/>
              <a:gd name="T50" fmla="*/ 325 w 607"/>
              <a:gd name="T51" fmla="*/ 662 h 891"/>
              <a:gd name="T52" fmla="*/ 329 w 607"/>
              <a:gd name="T53" fmla="*/ 660 h 891"/>
              <a:gd name="T54" fmla="*/ 351 w 607"/>
              <a:gd name="T55" fmla="*/ 647 h 891"/>
              <a:gd name="T56" fmla="*/ 355 w 607"/>
              <a:gd name="T57" fmla="*/ 645 h 891"/>
              <a:gd name="T58" fmla="*/ 378 w 607"/>
              <a:gd name="T59" fmla="*/ 632 h 891"/>
              <a:gd name="T60" fmla="*/ 380 w 607"/>
              <a:gd name="T61" fmla="*/ 631 h 891"/>
              <a:gd name="T62" fmla="*/ 405 w 607"/>
              <a:gd name="T63" fmla="*/ 617 h 891"/>
              <a:gd name="T64" fmla="*/ 409 w 607"/>
              <a:gd name="T65" fmla="*/ 614 h 891"/>
              <a:gd name="T66" fmla="*/ 434 w 607"/>
              <a:gd name="T67" fmla="*/ 602 h 891"/>
              <a:gd name="T68" fmla="*/ 438 w 607"/>
              <a:gd name="T69" fmla="*/ 601 h 891"/>
              <a:gd name="T70" fmla="*/ 465 w 607"/>
              <a:gd name="T71" fmla="*/ 588 h 891"/>
              <a:gd name="T72" fmla="*/ 606 w 607"/>
              <a:gd name="T73" fmla="*/ 534 h 891"/>
              <a:gd name="T74" fmla="*/ 407 w 607"/>
              <a:gd name="T75" fmla="*/ 199 h 891"/>
              <a:gd name="T76" fmla="*/ 324 w 607"/>
              <a:gd name="T77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7" h="891">
                <a:moveTo>
                  <a:pt x="324" y="0"/>
                </a:moveTo>
                <a:lnTo>
                  <a:pt x="324" y="0"/>
                </a:lnTo>
                <a:cubicBezTo>
                  <a:pt x="267" y="90"/>
                  <a:pt x="210" y="194"/>
                  <a:pt x="158" y="314"/>
                </a:cubicBezTo>
                <a:lnTo>
                  <a:pt x="158" y="314"/>
                </a:lnTo>
                <a:cubicBezTo>
                  <a:pt x="71" y="518"/>
                  <a:pt x="26" y="706"/>
                  <a:pt x="3" y="857"/>
                </a:cubicBezTo>
                <a:lnTo>
                  <a:pt x="3" y="857"/>
                </a:lnTo>
                <a:cubicBezTo>
                  <a:pt x="0" y="876"/>
                  <a:pt x="16" y="890"/>
                  <a:pt x="32" y="890"/>
                </a:cubicBezTo>
                <a:lnTo>
                  <a:pt x="32" y="890"/>
                </a:lnTo>
                <a:cubicBezTo>
                  <a:pt x="40" y="890"/>
                  <a:pt x="47" y="887"/>
                  <a:pt x="53" y="881"/>
                </a:cubicBezTo>
                <a:lnTo>
                  <a:pt x="53" y="881"/>
                </a:lnTo>
                <a:cubicBezTo>
                  <a:pt x="66" y="867"/>
                  <a:pt x="81" y="853"/>
                  <a:pt x="97" y="837"/>
                </a:cubicBezTo>
                <a:lnTo>
                  <a:pt x="97" y="837"/>
                </a:lnTo>
                <a:cubicBezTo>
                  <a:pt x="101" y="833"/>
                  <a:pt x="106" y="828"/>
                  <a:pt x="112" y="823"/>
                </a:cubicBezTo>
                <a:lnTo>
                  <a:pt x="112" y="823"/>
                </a:lnTo>
                <a:cubicBezTo>
                  <a:pt x="112" y="822"/>
                  <a:pt x="114" y="821"/>
                  <a:pt x="114" y="821"/>
                </a:cubicBezTo>
                <a:lnTo>
                  <a:pt x="114" y="821"/>
                </a:lnTo>
                <a:cubicBezTo>
                  <a:pt x="120" y="816"/>
                  <a:pt x="125" y="812"/>
                  <a:pt x="130" y="807"/>
                </a:cubicBezTo>
                <a:lnTo>
                  <a:pt x="130" y="807"/>
                </a:lnTo>
                <a:cubicBezTo>
                  <a:pt x="131" y="806"/>
                  <a:pt x="131" y="805"/>
                  <a:pt x="132" y="805"/>
                </a:cubicBezTo>
                <a:lnTo>
                  <a:pt x="132" y="805"/>
                </a:lnTo>
                <a:cubicBezTo>
                  <a:pt x="137" y="800"/>
                  <a:pt x="142" y="796"/>
                  <a:pt x="148" y="791"/>
                </a:cubicBezTo>
                <a:lnTo>
                  <a:pt x="148" y="791"/>
                </a:lnTo>
                <a:cubicBezTo>
                  <a:pt x="148" y="790"/>
                  <a:pt x="149" y="790"/>
                  <a:pt x="150" y="790"/>
                </a:cubicBezTo>
                <a:lnTo>
                  <a:pt x="150" y="790"/>
                </a:lnTo>
                <a:cubicBezTo>
                  <a:pt x="155" y="785"/>
                  <a:pt x="161" y="780"/>
                  <a:pt x="167" y="775"/>
                </a:cubicBezTo>
                <a:lnTo>
                  <a:pt x="167" y="775"/>
                </a:lnTo>
                <a:cubicBezTo>
                  <a:pt x="167" y="774"/>
                  <a:pt x="168" y="773"/>
                  <a:pt x="170" y="773"/>
                </a:cubicBezTo>
                <a:lnTo>
                  <a:pt x="170" y="773"/>
                </a:lnTo>
                <a:cubicBezTo>
                  <a:pt x="175" y="768"/>
                  <a:pt x="181" y="763"/>
                  <a:pt x="188" y="758"/>
                </a:cubicBezTo>
                <a:lnTo>
                  <a:pt x="188" y="758"/>
                </a:lnTo>
                <a:cubicBezTo>
                  <a:pt x="188" y="757"/>
                  <a:pt x="189" y="757"/>
                  <a:pt x="191" y="756"/>
                </a:cubicBezTo>
                <a:lnTo>
                  <a:pt x="191" y="756"/>
                </a:lnTo>
                <a:cubicBezTo>
                  <a:pt x="197" y="751"/>
                  <a:pt x="203" y="746"/>
                  <a:pt x="209" y="741"/>
                </a:cubicBezTo>
                <a:lnTo>
                  <a:pt x="209" y="741"/>
                </a:lnTo>
                <a:lnTo>
                  <a:pt x="210" y="741"/>
                </a:lnTo>
                <a:lnTo>
                  <a:pt x="210" y="741"/>
                </a:lnTo>
                <a:cubicBezTo>
                  <a:pt x="216" y="736"/>
                  <a:pt x="223" y="731"/>
                  <a:pt x="229" y="726"/>
                </a:cubicBezTo>
                <a:lnTo>
                  <a:pt x="229" y="726"/>
                </a:lnTo>
                <a:cubicBezTo>
                  <a:pt x="230" y="725"/>
                  <a:pt x="231" y="725"/>
                  <a:pt x="232" y="723"/>
                </a:cubicBezTo>
                <a:lnTo>
                  <a:pt x="232" y="723"/>
                </a:lnTo>
                <a:cubicBezTo>
                  <a:pt x="239" y="719"/>
                  <a:pt x="246" y="714"/>
                  <a:pt x="252" y="710"/>
                </a:cubicBezTo>
                <a:lnTo>
                  <a:pt x="256" y="707"/>
                </a:lnTo>
                <a:lnTo>
                  <a:pt x="256" y="707"/>
                </a:lnTo>
                <a:cubicBezTo>
                  <a:pt x="263" y="702"/>
                  <a:pt x="270" y="697"/>
                  <a:pt x="277" y="693"/>
                </a:cubicBezTo>
                <a:lnTo>
                  <a:pt x="277" y="693"/>
                </a:lnTo>
                <a:cubicBezTo>
                  <a:pt x="277" y="692"/>
                  <a:pt x="278" y="692"/>
                  <a:pt x="279" y="692"/>
                </a:cubicBezTo>
                <a:lnTo>
                  <a:pt x="279" y="692"/>
                </a:lnTo>
                <a:cubicBezTo>
                  <a:pt x="285" y="687"/>
                  <a:pt x="292" y="682"/>
                  <a:pt x="299" y="678"/>
                </a:cubicBezTo>
                <a:lnTo>
                  <a:pt x="299" y="678"/>
                </a:lnTo>
                <a:cubicBezTo>
                  <a:pt x="300" y="677"/>
                  <a:pt x="301" y="676"/>
                  <a:pt x="303" y="676"/>
                </a:cubicBezTo>
                <a:lnTo>
                  <a:pt x="303" y="676"/>
                </a:lnTo>
                <a:cubicBezTo>
                  <a:pt x="310" y="671"/>
                  <a:pt x="317" y="666"/>
                  <a:pt x="325" y="662"/>
                </a:cubicBezTo>
                <a:lnTo>
                  <a:pt x="325" y="662"/>
                </a:lnTo>
                <a:cubicBezTo>
                  <a:pt x="326" y="661"/>
                  <a:pt x="327" y="660"/>
                  <a:pt x="329" y="660"/>
                </a:cubicBezTo>
                <a:lnTo>
                  <a:pt x="329" y="660"/>
                </a:lnTo>
                <a:cubicBezTo>
                  <a:pt x="336" y="655"/>
                  <a:pt x="344" y="651"/>
                  <a:pt x="351" y="647"/>
                </a:cubicBezTo>
                <a:lnTo>
                  <a:pt x="351" y="647"/>
                </a:lnTo>
                <a:cubicBezTo>
                  <a:pt x="353" y="646"/>
                  <a:pt x="354" y="645"/>
                  <a:pt x="355" y="645"/>
                </a:cubicBezTo>
                <a:lnTo>
                  <a:pt x="355" y="645"/>
                </a:lnTo>
                <a:cubicBezTo>
                  <a:pt x="362" y="640"/>
                  <a:pt x="370" y="636"/>
                  <a:pt x="378" y="632"/>
                </a:cubicBezTo>
                <a:lnTo>
                  <a:pt x="378" y="632"/>
                </a:lnTo>
                <a:cubicBezTo>
                  <a:pt x="378" y="631"/>
                  <a:pt x="379" y="631"/>
                  <a:pt x="380" y="631"/>
                </a:cubicBezTo>
                <a:lnTo>
                  <a:pt x="380" y="631"/>
                </a:lnTo>
                <a:cubicBezTo>
                  <a:pt x="388" y="626"/>
                  <a:pt x="396" y="621"/>
                  <a:pt x="405" y="617"/>
                </a:cubicBezTo>
                <a:lnTo>
                  <a:pt x="405" y="617"/>
                </a:lnTo>
                <a:cubicBezTo>
                  <a:pt x="406" y="616"/>
                  <a:pt x="408" y="616"/>
                  <a:pt x="409" y="614"/>
                </a:cubicBezTo>
                <a:lnTo>
                  <a:pt x="409" y="614"/>
                </a:lnTo>
                <a:cubicBezTo>
                  <a:pt x="418" y="611"/>
                  <a:pt x="425" y="607"/>
                  <a:pt x="434" y="602"/>
                </a:cubicBezTo>
                <a:lnTo>
                  <a:pt x="434" y="602"/>
                </a:lnTo>
                <a:cubicBezTo>
                  <a:pt x="436" y="602"/>
                  <a:pt x="437" y="601"/>
                  <a:pt x="438" y="601"/>
                </a:cubicBezTo>
                <a:lnTo>
                  <a:pt x="438" y="601"/>
                </a:lnTo>
                <a:cubicBezTo>
                  <a:pt x="447" y="596"/>
                  <a:pt x="456" y="592"/>
                  <a:pt x="465" y="588"/>
                </a:cubicBezTo>
                <a:lnTo>
                  <a:pt x="465" y="588"/>
                </a:lnTo>
                <a:cubicBezTo>
                  <a:pt x="514" y="566"/>
                  <a:pt x="561" y="549"/>
                  <a:pt x="606" y="534"/>
                </a:cubicBezTo>
                <a:lnTo>
                  <a:pt x="606" y="534"/>
                </a:lnTo>
                <a:cubicBezTo>
                  <a:pt x="529" y="430"/>
                  <a:pt x="463" y="318"/>
                  <a:pt x="407" y="199"/>
                </a:cubicBezTo>
                <a:lnTo>
                  <a:pt x="407" y="199"/>
                </a:lnTo>
                <a:cubicBezTo>
                  <a:pt x="375" y="134"/>
                  <a:pt x="348" y="68"/>
                  <a:pt x="32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0"/>
          <p:cNvSpPr>
            <a:spLocks noChangeArrowheads="1"/>
          </p:cNvSpPr>
          <p:nvPr/>
        </p:nvSpPr>
        <p:spPr bwMode="auto">
          <a:xfrm>
            <a:off x="11925145" y="2907476"/>
            <a:ext cx="284682" cy="1227391"/>
          </a:xfrm>
          <a:custGeom>
            <a:avLst/>
            <a:gdLst>
              <a:gd name="T0" fmla="*/ 88 w 270"/>
              <a:gd name="T1" fmla="*/ 0 h 1159"/>
              <a:gd name="T2" fmla="*/ 10 w 270"/>
              <a:gd name="T3" fmla="*/ 73 h 1159"/>
              <a:gd name="T4" fmla="*/ 6 w 270"/>
              <a:gd name="T5" fmla="*/ 460 h 1159"/>
              <a:gd name="T6" fmla="*/ 9 w 270"/>
              <a:gd name="T7" fmla="*/ 517 h 1159"/>
              <a:gd name="T8" fmla="*/ 13 w 270"/>
              <a:gd name="T9" fmla="*/ 577 h 1159"/>
              <a:gd name="T10" fmla="*/ 17 w 270"/>
              <a:gd name="T11" fmla="*/ 626 h 1159"/>
              <a:gd name="T12" fmla="*/ 21 w 270"/>
              <a:gd name="T13" fmla="*/ 670 h 1159"/>
              <a:gd name="T14" fmla="*/ 24 w 270"/>
              <a:gd name="T15" fmla="*/ 694 h 1159"/>
              <a:gd name="T16" fmla="*/ 26 w 270"/>
              <a:gd name="T17" fmla="*/ 718 h 1159"/>
              <a:gd name="T18" fmla="*/ 27 w 270"/>
              <a:gd name="T19" fmla="*/ 722 h 1159"/>
              <a:gd name="T20" fmla="*/ 30 w 270"/>
              <a:gd name="T21" fmla="*/ 745 h 1159"/>
              <a:gd name="T22" fmla="*/ 30 w 270"/>
              <a:gd name="T23" fmla="*/ 746 h 1159"/>
              <a:gd name="T24" fmla="*/ 33 w 270"/>
              <a:gd name="T25" fmla="*/ 770 h 1159"/>
              <a:gd name="T26" fmla="*/ 33 w 270"/>
              <a:gd name="T27" fmla="*/ 770 h 1159"/>
              <a:gd name="T28" fmla="*/ 36 w 270"/>
              <a:gd name="T29" fmla="*/ 794 h 1159"/>
              <a:gd name="T30" fmla="*/ 54 w 270"/>
              <a:gd name="T31" fmla="*/ 908 h 1159"/>
              <a:gd name="T32" fmla="*/ 58 w 270"/>
              <a:gd name="T33" fmla="*/ 933 h 1159"/>
              <a:gd name="T34" fmla="*/ 62 w 270"/>
              <a:gd name="T35" fmla="*/ 957 h 1159"/>
              <a:gd name="T36" fmla="*/ 97 w 270"/>
              <a:gd name="T37" fmla="*/ 1121 h 1159"/>
              <a:gd name="T38" fmla="*/ 135 w 270"/>
              <a:gd name="T39" fmla="*/ 1158 h 1159"/>
              <a:gd name="T40" fmla="*/ 173 w 270"/>
              <a:gd name="T41" fmla="*/ 1121 h 1159"/>
              <a:gd name="T42" fmla="*/ 207 w 270"/>
              <a:gd name="T43" fmla="*/ 957 h 1159"/>
              <a:gd name="T44" fmla="*/ 211 w 270"/>
              <a:gd name="T45" fmla="*/ 933 h 1159"/>
              <a:gd name="T46" fmla="*/ 215 w 270"/>
              <a:gd name="T47" fmla="*/ 908 h 1159"/>
              <a:gd name="T48" fmla="*/ 233 w 270"/>
              <a:gd name="T49" fmla="*/ 794 h 1159"/>
              <a:gd name="T50" fmla="*/ 236 w 270"/>
              <a:gd name="T51" fmla="*/ 770 h 1159"/>
              <a:gd name="T52" fmla="*/ 236 w 270"/>
              <a:gd name="T53" fmla="*/ 770 h 1159"/>
              <a:gd name="T54" fmla="*/ 239 w 270"/>
              <a:gd name="T55" fmla="*/ 746 h 1159"/>
              <a:gd name="T56" fmla="*/ 239 w 270"/>
              <a:gd name="T57" fmla="*/ 745 h 1159"/>
              <a:gd name="T58" fmla="*/ 242 w 270"/>
              <a:gd name="T59" fmla="*/ 722 h 1159"/>
              <a:gd name="T60" fmla="*/ 243 w 270"/>
              <a:gd name="T61" fmla="*/ 713 h 1159"/>
              <a:gd name="T62" fmla="*/ 246 w 270"/>
              <a:gd name="T63" fmla="*/ 689 h 1159"/>
              <a:gd name="T64" fmla="*/ 248 w 270"/>
              <a:gd name="T65" fmla="*/ 664 h 1159"/>
              <a:gd name="T66" fmla="*/ 250 w 270"/>
              <a:gd name="T67" fmla="*/ 649 h 1159"/>
              <a:gd name="T68" fmla="*/ 254 w 270"/>
              <a:gd name="T69" fmla="*/ 597 h 1159"/>
              <a:gd name="T70" fmla="*/ 255 w 270"/>
              <a:gd name="T71" fmla="*/ 587 h 1159"/>
              <a:gd name="T72" fmla="*/ 259 w 270"/>
              <a:gd name="T73" fmla="*/ 527 h 1159"/>
              <a:gd name="T74" fmla="*/ 259 w 270"/>
              <a:gd name="T75" fmla="*/ 73 h 1159"/>
              <a:gd name="T76" fmla="*/ 181 w 270"/>
              <a:gd name="T77" fmla="*/ 0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0" h="1159">
                <a:moveTo>
                  <a:pt x="181" y="0"/>
                </a:moveTo>
                <a:lnTo>
                  <a:pt x="88" y="0"/>
                </a:lnTo>
                <a:lnTo>
                  <a:pt x="88" y="0"/>
                </a:lnTo>
                <a:cubicBezTo>
                  <a:pt x="47" y="0"/>
                  <a:pt x="14" y="32"/>
                  <a:pt x="10" y="73"/>
                </a:cubicBezTo>
                <a:lnTo>
                  <a:pt x="10" y="73"/>
                </a:lnTo>
                <a:cubicBezTo>
                  <a:pt x="2" y="189"/>
                  <a:pt x="0" y="319"/>
                  <a:pt x="6" y="460"/>
                </a:cubicBezTo>
                <a:lnTo>
                  <a:pt x="6" y="460"/>
                </a:lnTo>
                <a:cubicBezTo>
                  <a:pt x="7" y="479"/>
                  <a:pt x="8" y="498"/>
                  <a:pt x="9" y="517"/>
                </a:cubicBezTo>
                <a:lnTo>
                  <a:pt x="9" y="517"/>
                </a:lnTo>
                <a:cubicBezTo>
                  <a:pt x="10" y="537"/>
                  <a:pt x="12" y="557"/>
                  <a:pt x="13" y="577"/>
                </a:cubicBezTo>
                <a:lnTo>
                  <a:pt x="13" y="577"/>
                </a:lnTo>
                <a:cubicBezTo>
                  <a:pt x="14" y="593"/>
                  <a:pt x="15" y="610"/>
                  <a:pt x="17" y="626"/>
                </a:cubicBezTo>
                <a:lnTo>
                  <a:pt x="17" y="626"/>
                </a:lnTo>
                <a:cubicBezTo>
                  <a:pt x="18" y="641"/>
                  <a:pt x="20" y="655"/>
                  <a:pt x="21" y="670"/>
                </a:cubicBezTo>
                <a:lnTo>
                  <a:pt x="21" y="670"/>
                </a:lnTo>
                <a:cubicBezTo>
                  <a:pt x="22" y="678"/>
                  <a:pt x="23" y="686"/>
                  <a:pt x="24" y="694"/>
                </a:cubicBezTo>
                <a:lnTo>
                  <a:pt x="24" y="694"/>
                </a:lnTo>
                <a:cubicBezTo>
                  <a:pt x="25" y="703"/>
                  <a:pt x="26" y="711"/>
                  <a:pt x="26" y="718"/>
                </a:cubicBezTo>
                <a:lnTo>
                  <a:pt x="26" y="718"/>
                </a:lnTo>
                <a:cubicBezTo>
                  <a:pt x="26" y="720"/>
                  <a:pt x="27" y="720"/>
                  <a:pt x="27" y="722"/>
                </a:cubicBezTo>
                <a:lnTo>
                  <a:pt x="27" y="722"/>
                </a:lnTo>
                <a:cubicBezTo>
                  <a:pt x="28" y="729"/>
                  <a:pt x="29" y="737"/>
                  <a:pt x="30" y="745"/>
                </a:cubicBezTo>
                <a:lnTo>
                  <a:pt x="30" y="745"/>
                </a:lnTo>
                <a:lnTo>
                  <a:pt x="30" y="746"/>
                </a:lnTo>
                <a:lnTo>
                  <a:pt x="30" y="746"/>
                </a:lnTo>
                <a:cubicBezTo>
                  <a:pt x="31" y="754"/>
                  <a:pt x="32" y="762"/>
                  <a:pt x="33" y="770"/>
                </a:cubicBezTo>
                <a:lnTo>
                  <a:pt x="33" y="770"/>
                </a:lnTo>
                <a:lnTo>
                  <a:pt x="33" y="770"/>
                </a:lnTo>
                <a:lnTo>
                  <a:pt x="33" y="770"/>
                </a:lnTo>
                <a:cubicBezTo>
                  <a:pt x="34" y="779"/>
                  <a:pt x="35" y="786"/>
                  <a:pt x="36" y="794"/>
                </a:cubicBezTo>
                <a:lnTo>
                  <a:pt x="36" y="794"/>
                </a:lnTo>
                <a:cubicBezTo>
                  <a:pt x="42" y="833"/>
                  <a:pt x="48" y="871"/>
                  <a:pt x="54" y="908"/>
                </a:cubicBezTo>
                <a:lnTo>
                  <a:pt x="54" y="908"/>
                </a:lnTo>
                <a:cubicBezTo>
                  <a:pt x="55" y="917"/>
                  <a:pt x="57" y="925"/>
                  <a:pt x="58" y="933"/>
                </a:cubicBezTo>
                <a:lnTo>
                  <a:pt x="58" y="933"/>
                </a:lnTo>
                <a:cubicBezTo>
                  <a:pt x="59" y="941"/>
                  <a:pt x="61" y="949"/>
                  <a:pt x="62" y="957"/>
                </a:cubicBezTo>
                <a:lnTo>
                  <a:pt x="62" y="957"/>
                </a:lnTo>
                <a:cubicBezTo>
                  <a:pt x="73" y="1015"/>
                  <a:pt x="85" y="1069"/>
                  <a:pt x="97" y="1121"/>
                </a:cubicBezTo>
                <a:lnTo>
                  <a:pt x="97" y="1121"/>
                </a:lnTo>
                <a:cubicBezTo>
                  <a:pt x="99" y="1142"/>
                  <a:pt x="115" y="1158"/>
                  <a:pt x="135" y="1158"/>
                </a:cubicBezTo>
                <a:lnTo>
                  <a:pt x="135" y="1158"/>
                </a:lnTo>
                <a:cubicBezTo>
                  <a:pt x="152" y="1158"/>
                  <a:pt x="167" y="1142"/>
                  <a:pt x="173" y="1121"/>
                </a:cubicBezTo>
                <a:lnTo>
                  <a:pt x="173" y="1121"/>
                </a:lnTo>
                <a:cubicBezTo>
                  <a:pt x="184" y="1070"/>
                  <a:pt x="196" y="1015"/>
                  <a:pt x="207" y="957"/>
                </a:cubicBezTo>
                <a:lnTo>
                  <a:pt x="207" y="957"/>
                </a:lnTo>
                <a:cubicBezTo>
                  <a:pt x="208" y="949"/>
                  <a:pt x="209" y="941"/>
                  <a:pt x="211" y="933"/>
                </a:cubicBezTo>
                <a:lnTo>
                  <a:pt x="211" y="933"/>
                </a:lnTo>
                <a:cubicBezTo>
                  <a:pt x="213" y="925"/>
                  <a:pt x="214" y="917"/>
                  <a:pt x="215" y="908"/>
                </a:cubicBezTo>
                <a:lnTo>
                  <a:pt x="215" y="908"/>
                </a:lnTo>
                <a:cubicBezTo>
                  <a:pt x="222" y="871"/>
                  <a:pt x="227" y="833"/>
                  <a:pt x="233" y="794"/>
                </a:cubicBezTo>
                <a:lnTo>
                  <a:pt x="233" y="794"/>
                </a:lnTo>
                <a:cubicBezTo>
                  <a:pt x="234" y="786"/>
                  <a:pt x="235" y="779"/>
                  <a:pt x="236" y="770"/>
                </a:cubicBezTo>
                <a:lnTo>
                  <a:pt x="236" y="770"/>
                </a:lnTo>
                <a:lnTo>
                  <a:pt x="236" y="770"/>
                </a:lnTo>
                <a:lnTo>
                  <a:pt x="236" y="770"/>
                </a:lnTo>
                <a:cubicBezTo>
                  <a:pt x="237" y="762"/>
                  <a:pt x="238" y="754"/>
                  <a:pt x="239" y="746"/>
                </a:cubicBezTo>
                <a:lnTo>
                  <a:pt x="239" y="746"/>
                </a:lnTo>
                <a:lnTo>
                  <a:pt x="239" y="745"/>
                </a:lnTo>
                <a:lnTo>
                  <a:pt x="239" y="745"/>
                </a:lnTo>
                <a:cubicBezTo>
                  <a:pt x="240" y="737"/>
                  <a:pt x="241" y="729"/>
                  <a:pt x="242" y="722"/>
                </a:cubicBezTo>
                <a:lnTo>
                  <a:pt x="242" y="722"/>
                </a:lnTo>
                <a:cubicBezTo>
                  <a:pt x="242" y="718"/>
                  <a:pt x="242" y="716"/>
                  <a:pt x="243" y="713"/>
                </a:cubicBezTo>
                <a:lnTo>
                  <a:pt x="243" y="713"/>
                </a:lnTo>
                <a:cubicBezTo>
                  <a:pt x="244" y="705"/>
                  <a:pt x="245" y="696"/>
                  <a:pt x="246" y="689"/>
                </a:cubicBezTo>
                <a:lnTo>
                  <a:pt x="246" y="689"/>
                </a:lnTo>
                <a:cubicBezTo>
                  <a:pt x="247" y="681"/>
                  <a:pt x="247" y="672"/>
                  <a:pt x="248" y="664"/>
                </a:cubicBezTo>
                <a:lnTo>
                  <a:pt x="248" y="664"/>
                </a:lnTo>
                <a:cubicBezTo>
                  <a:pt x="249" y="659"/>
                  <a:pt x="249" y="654"/>
                  <a:pt x="250" y="649"/>
                </a:cubicBezTo>
                <a:lnTo>
                  <a:pt x="250" y="649"/>
                </a:lnTo>
                <a:cubicBezTo>
                  <a:pt x="251" y="632"/>
                  <a:pt x="253" y="614"/>
                  <a:pt x="254" y="597"/>
                </a:cubicBezTo>
                <a:lnTo>
                  <a:pt x="254" y="597"/>
                </a:lnTo>
                <a:cubicBezTo>
                  <a:pt x="255" y="594"/>
                  <a:pt x="255" y="591"/>
                  <a:pt x="255" y="587"/>
                </a:cubicBezTo>
                <a:lnTo>
                  <a:pt x="255" y="587"/>
                </a:lnTo>
                <a:cubicBezTo>
                  <a:pt x="257" y="567"/>
                  <a:pt x="258" y="547"/>
                  <a:pt x="259" y="527"/>
                </a:cubicBezTo>
                <a:lnTo>
                  <a:pt x="259" y="527"/>
                </a:lnTo>
                <a:cubicBezTo>
                  <a:pt x="269" y="361"/>
                  <a:pt x="267" y="208"/>
                  <a:pt x="259" y="73"/>
                </a:cubicBezTo>
                <a:lnTo>
                  <a:pt x="259" y="73"/>
                </a:lnTo>
                <a:cubicBezTo>
                  <a:pt x="257" y="32"/>
                  <a:pt x="222" y="0"/>
                  <a:pt x="18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1"/>
          <p:cNvSpPr>
            <a:spLocks noChangeArrowheads="1"/>
          </p:cNvSpPr>
          <p:nvPr/>
        </p:nvSpPr>
        <p:spPr bwMode="auto">
          <a:xfrm>
            <a:off x="11752471" y="1768754"/>
            <a:ext cx="634697" cy="634697"/>
          </a:xfrm>
          <a:custGeom>
            <a:avLst/>
            <a:gdLst>
              <a:gd name="T0" fmla="*/ 299 w 598"/>
              <a:gd name="T1" fmla="*/ 0 h 598"/>
              <a:gd name="T2" fmla="*/ 299 w 598"/>
              <a:gd name="T3" fmla="*/ 0 h 598"/>
              <a:gd name="T4" fmla="*/ 0 w 598"/>
              <a:gd name="T5" fmla="*/ 298 h 598"/>
              <a:gd name="T6" fmla="*/ 0 w 598"/>
              <a:gd name="T7" fmla="*/ 298 h 598"/>
              <a:gd name="T8" fmla="*/ 299 w 598"/>
              <a:gd name="T9" fmla="*/ 597 h 598"/>
              <a:gd name="T10" fmla="*/ 299 w 598"/>
              <a:gd name="T11" fmla="*/ 597 h 598"/>
              <a:gd name="T12" fmla="*/ 597 w 598"/>
              <a:gd name="T13" fmla="*/ 298 h 598"/>
              <a:gd name="T14" fmla="*/ 597 w 598"/>
              <a:gd name="T15" fmla="*/ 298 h 598"/>
              <a:gd name="T16" fmla="*/ 299 w 598"/>
              <a:gd name="T17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" h="598">
                <a:moveTo>
                  <a:pt x="299" y="0"/>
                </a:moveTo>
                <a:lnTo>
                  <a:pt x="299" y="0"/>
                </a:lnTo>
                <a:cubicBezTo>
                  <a:pt x="134" y="0"/>
                  <a:pt x="0" y="134"/>
                  <a:pt x="0" y="298"/>
                </a:cubicBezTo>
                <a:lnTo>
                  <a:pt x="0" y="298"/>
                </a:lnTo>
                <a:cubicBezTo>
                  <a:pt x="0" y="464"/>
                  <a:pt x="134" y="597"/>
                  <a:pt x="299" y="597"/>
                </a:cubicBezTo>
                <a:lnTo>
                  <a:pt x="299" y="597"/>
                </a:lnTo>
                <a:cubicBezTo>
                  <a:pt x="463" y="597"/>
                  <a:pt x="597" y="464"/>
                  <a:pt x="597" y="298"/>
                </a:cubicBezTo>
                <a:lnTo>
                  <a:pt x="597" y="298"/>
                </a:lnTo>
                <a:cubicBezTo>
                  <a:pt x="597" y="134"/>
                  <a:pt x="463" y="0"/>
                  <a:pt x="2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2"/>
          <p:cNvSpPr>
            <a:spLocks noChangeArrowheads="1"/>
          </p:cNvSpPr>
          <p:nvPr/>
        </p:nvSpPr>
        <p:spPr bwMode="auto">
          <a:xfrm>
            <a:off x="11869142" y="3920190"/>
            <a:ext cx="434023" cy="8190399"/>
          </a:xfrm>
          <a:custGeom>
            <a:avLst/>
            <a:gdLst>
              <a:gd name="T0" fmla="*/ 411 w 412"/>
              <a:gd name="T1" fmla="*/ 7736 h 7737"/>
              <a:gd name="T2" fmla="*/ 0 w 412"/>
              <a:gd name="T3" fmla="*/ 7736 h 7737"/>
              <a:gd name="T4" fmla="*/ 0 w 412"/>
              <a:gd name="T5" fmla="*/ 0 h 7737"/>
              <a:gd name="T6" fmla="*/ 411 w 412"/>
              <a:gd name="T7" fmla="*/ 0 h 7737"/>
              <a:gd name="T8" fmla="*/ 411 w 412"/>
              <a:gd name="T9" fmla="*/ 7736 h 7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7737">
                <a:moveTo>
                  <a:pt x="411" y="7736"/>
                </a:moveTo>
                <a:lnTo>
                  <a:pt x="0" y="7736"/>
                </a:lnTo>
                <a:lnTo>
                  <a:pt x="0" y="0"/>
                </a:lnTo>
                <a:lnTo>
                  <a:pt x="411" y="0"/>
                </a:lnTo>
                <a:lnTo>
                  <a:pt x="411" y="773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3"/>
          <p:cNvSpPr>
            <a:spLocks noChangeArrowheads="1"/>
          </p:cNvSpPr>
          <p:nvPr/>
        </p:nvSpPr>
        <p:spPr bwMode="auto">
          <a:xfrm>
            <a:off x="11481791" y="4512887"/>
            <a:ext cx="1213392" cy="1218058"/>
          </a:xfrm>
          <a:custGeom>
            <a:avLst/>
            <a:gdLst>
              <a:gd name="T0" fmla="*/ 1147 w 1148"/>
              <a:gd name="T1" fmla="*/ 574 h 1149"/>
              <a:gd name="T2" fmla="*/ 1147 w 1148"/>
              <a:gd name="T3" fmla="*/ 574 h 1149"/>
              <a:gd name="T4" fmla="*/ 574 w 1148"/>
              <a:gd name="T5" fmla="*/ 1148 h 1149"/>
              <a:gd name="T6" fmla="*/ 574 w 1148"/>
              <a:gd name="T7" fmla="*/ 1148 h 1149"/>
              <a:gd name="T8" fmla="*/ 0 w 1148"/>
              <a:gd name="T9" fmla="*/ 574 h 1149"/>
              <a:gd name="T10" fmla="*/ 0 w 1148"/>
              <a:gd name="T11" fmla="*/ 574 h 1149"/>
              <a:gd name="T12" fmla="*/ 574 w 1148"/>
              <a:gd name="T13" fmla="*/ 0 h 1149"/>
              <a:gd name="T14" fmla="*/ 574 w 1148"/>
              <a:gd name="T15" fmla="*/ 0 h 1149"/>
              <a:gd name="T16" fmla="*/ 1147 w 1148"/>
              <a:gd name="T17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9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0" y="1148"/>
                  <a:pt x="574" y="1148"/>
                </a:cubicBezTo>
                <a:lnTo>
                  <a:pt x="574" y="1148"/>
                </a:lnTo>
                <a:cubicBezTo>
                  <a:pt x="257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5"/>
          <p:cNvSpPr>
            <a:spLocks noChangeArrowheads="1"/>
          </p:cNvSpPr>
          <p:nvPr/>
        </p:nvSpPr>
        <p:spPr bwMode="auto">
          <a:xfrm>
            <a:off x="11481791" y="6155633"/>
            <a:ext cx="1213392" cy="1213392"/>
          </a:xfrm>
          <a:custGeom>
            <a:avLst/>
            <a:gdLst>
              <a:gd name="T0" fmla="*/ 1147 w 1148"/>
              <a:gd name="T1" fmla="*/ 573 h 1148"/>
              <a:gd name="T2" fmla="*/ 1147 w 1148"/>
              <a:gd name="T3" fmla="*/ 573 h 1148"/>
              <a:gd name="T4" fmla="*/ 574 w 1148"/>
              <a:gd name="T5" fmla="*/ 1147 h 1148"/>
              <a:gd name="T6" fmla="*/ 574 w 1148"/>
              <a:gd name="T7" fmla="*/ 1147 h 1148"/>
              <a:gd name="T8" fmla="*/ 0 w 1148"/>
              <a:gd name="T9" fmla="*/ 573 h 1148"/>
              <a:gd name="T10" fmla="*/ 0 w 1148"/>
              <a:gd name="T11" fmla="*/ 573 h 1148"/>
              <a:gd name="T12" fmla="*/ 574 w 1148"/>
              <a:gd name="T13" fmla="*/ 0 h 1148"/>
              <a:gd name="T14" fmla="*/ 574 w 1148"/>
              <a:gd name="T15" fmla="*/ 0 h 1148"/>
              <a:gd name="T16" fmla="*/ 1147 w 1148"/>
              <a:gd name="T17" fmla="*/ 573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8">
                <a:moveTo>
                  <a:pt x="1147" y="573"/>
                </a:moveTo>
                <a:lnTo>
                  <a:pt x="1147" y="573"/>
                </a:lnTo>
                <a:cubicBezTo>
                  <a:pt x="1147" y="890"/>
                  <a:pt x="890" y="1147"/>
                  <a:pt x="574" y="1147"/>
                </a:cubicBezTo>
                <a:lnTo>
                  <a:pt x="574" y="1147"/>
                </a:lnTo>
                <a:cubicBezTo>
                  <a:pt x="257" y="1147"/>
                  <a:pt x="0" y="890"/>
                  <a:pt x="0" y="573"/>
                </a:cubicBezTo>
                <a:lnTo>
                  <a:pt x="0" y="573"/>
                </a:lnTo>
                <a:cubicBezTo>
                  <a:pt x="0" y="256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6"/>
                  <a:pt x="1147" y="5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37"/>
          <p:cNvSpPr>
            <a:spLocks noChangeArrowheads="1"/>
          </p:cNvSpPr>
          <p:nvPr/>
        </p:nvSpPr>
        <p:spPr bwMode="auto">
          <a:xfrm>
            <a:off x="11481791" y="7803045"/>
            <a:ext cx="1213392" cy="1218061"/>
          </a:xfrm>
          <a:custGeom>
            <a:avLst/>
            <a:gdLst>
              <a:gd name="T0" fmla="*/ 1147 w 1148"/>
              <a:gd name="T1" fmla="*/ 574 h 1149"/>
              <a:gd name="T2" fmla="*/ 1147 w 1148"/>
              <a:gd name="T3" fmla="*/ 574 h 1149"/>
              <a:gd name="T4" fmla="*/ 574 w 1148"/>
              <a:gd name="T5" fmla="*/ 1148 h 1149"/>
              <a:gd name="T6" fmla="*/ 574 w 1148"/>
              <a:gd name="T7" fmla="*/ 1148 h 1149"/>
              <a:gd name="T8" fmla="*/ 0 w 1148"/>
              <a:gd name="T9" fmla="*/ 574 h 1149"/>
              <a:gd name="T10" fmla="*/ 0 w 1148"/>
              <a:gd name="T11" fmla="*/ 574 h 1149"/>
              <a:gd name="T12" fmla="*/ 574 w 1148"/>
              <a:gd name="T13" fmla="*/ 0 h 1149"/>
              <a:gd name="T14" fmla="*/ 574 w 1148"/>
              <a:gd name="T15" fmla="*/ 0 h 1149"/>
              <a:gd name="T16" fmla="*/ 1147 w 1148"/>
              <a:gd name="T17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9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0" y="1148"/>
                  <a:pt x="574" y="1148"/>
                </a:cubicBezTo>
                <a:lnTo>
                  <a:pt x="574" y="1148"/>
                </a:lnTo>
                <a:cubicBezTo>
                  <a:pt x="257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39"/>
          <p:cNvSpPr>
            <a:spLocks noChangeArrowheads="1"/>
          </p:cNvSpPr>
          <p:nvPr/>
        </p:nvSpPr>
        <p:spPr bwMode="auto">
          <a:xfrm>
            <a:off x="11481791" y="9343120"/>
            <a:ext cx="1213392" cy="1213392"/>
          </a:xfrm>
          <a:custGeom>
            <a:avLst/>
            <a:gdLst>
              <a:gd name="T0" fmla="*/ 1147 w 1148"/>
              <a:gd name="T1" fmla="*/ 573 h 1148"/>
              <a:gd name="T2" fmla="*/ 1147 w 1148"/>
              <a:gd name="T3" fmla="*/ 573 h 1148"/>
              <a:gd name="T4" fmla="*/ 574 w 1148"/>
              <a:gd name="T5" fmla="*/ 1147 h 1148"/>
              <a:gd name="T6" fmla="*/ 574 w 1148"/>
              <a:gd name="T7" fmla="*/ 1147 h 1148"/>
              <a:gd name="T8" fmla="*/ 0 w 1148"/>
              <a:gd name="T9" fmla="*/ 573 h 1148"/>
              <a:gd name="T10" fmla="*/ 0 w 1148"/>
              <a:gd name="T11" fmla="*/ 573 h 1148"/>
              <a:gd name="T12" fmla="*/ 574 w 1148"/>
              <a:gd name="T13" fmla="*/ 0 h 1148"/>
              <a:gd name="T14" fmla="*/ 574 w 1148"/>
              <a:gd name="T15" fmla="*/ 0 h 1148"/>
              <a:gd name="T16" fmla="*/ 1147 w 1148"/>
              <a:gd name="T17" fmla="*/ 573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8">
                <a:moveTo>
                  <a:pt x="1147" y="573"/>
                </a:moveTo>
                <a:lnTo>
                  <a:pt x="1147" y="573"/>
                </a:lnTo>
                <a:cubicBezTo>
                  <a:pt x="1147" y="890"/>
                  <a:pt x="890" y="1147"/>
                  <a:pt x="574" y="1147"/>
                </a:cubicBezTo>
                <a:lnTo>
                  <a:pt x="574" y="1147"/>
                </a:lnTo>
                <a:cubicBezTo>
                  <a:pt x="257" y="1147"/>
                  <a:pt x="0" y="890"/>
                  <a:pt x="0" y="573"/>
                </a:cubicBezTo>
                <a:lnTo>
                  <a:pt x="0" y="573"/>
                </a:lnTo>
                <a:cubicBezTo>
                  <a:pt x="0" y="256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6"/>
                  <a:pt x="1147" y="5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85"/>
          <p:cNvSpPr>
            <a:spLocks noChangeArrowheads="1"/>
          </p:cNvSpPr>
          <p:nvPr/>
        </p:nvSpPr>
        <p:spPr bwMode="auto">
          <a:xfrm>
            <a:off x="12116489" y="8106395"/>
            <a:ext cx="270680" cy="270680"/>
          </a:xfrm>
          <a:custGeom>
            <a:avLst/>
            <a:gdLst>
              <a:gd name="T0" fmla="*/ 23 w 257"/>
              <a:gd name="T1" fmla="*/ 253 h 254"/>
              <a:gd name="T2" fmla="*/ 23 w 257"/>
              <a:gd name="T3" fmla="*/ 253 h 254"/>
              <a:gd name="T4" fmla="*/ 36 w 257"/>
              <a:gd name="T5" fmla="*/ 247 h 254"/>
              <a:gd name="T6" fmla="*/ 216 w 257"/>
              <a:gd name="T7" fmla="*/ 67 h 254"/>
              <a:gd name="T8" fmla="*/ 216 w 257"/>
              <a:gd name="T9" fmla="*/ 152 h 254"/>
              <a:gd name="T10" fmla="*/ 216 w 257"/>
              <a:gd name="T11" fmla="*/ 152 h 254"/>
              <a:gd name="T12" fmla="*/ 236 w 257"/>
              <a:gd name="T13" fmla="*/ 173 h 254"/>
              <a:gd name="T14" fmla="*/ 236 w 257"/>
              <a:gd name="T15" fmla="*/ 173 h 254"/>
              <a:gd name="T16" fmla="*/ 256 w 257"/>
              <a:gd name="T17" fmla="*/ 152 h 254"/>
              <a:gd name="T18" fmla="*/ 256 w 257"/>
              <a:gd name="T19" fmla="*/ 20 h 254"/>
              <a:gd name="T20" fmla="*/ 256 w 257"/>
              <a:gd name="T21" fmla="*/ 20 h 254"/>
              <a:gd name="T22" fmla="*/ 256 w 257"/>
              <a:gd name="T23" fmla="*/ 18 h 254"/>
              <a:gd name="T24" fmla="*/ 256 w 257"/>
              <a:gd name="T25" fmla="*/ 18 h 254"/>
              <a:gd name="T26" fmla="*/ 256 w 257"/>
              <a:gd name="T27" fmla="*/ 18 h 254"/>
              <a:gd name="T28" fmla="*/ 256 w 257"/>
              <a:gd name="T29" fmla="*/ 18 h 254"/>
              <a:gd name="T30" fmla="*/ 256 w 257"/>
              <a:gd name="T31" fmla="*/ 16 h 254"/>
              <a:gd name="T32" fmla="*/ 256 w 257"/>
              <a:gd name="T33" fmla="*/ 16 h 254"/>
              <a:gd name="T34" fmla="*/ 256 w 257"/>
              <a:gd name="T35" fmla="*/ 16 h 254"/>
              <a:gd name="T36" fmla="*/ 256 w 257"/>
              <a:gd name="T37" fmla="*/ 15 h 254"/>
              <a:gd name="T38" fmla="*/ 256 w 257"/>
              <a:gd name="T39" fmla="*/ 15 h 254"/>
              <a:gd name="T40" fmla="*/ 255 w 257"/>
              <a:gd name="T41" fmla="*/ 14 h 254"/>
              <a:gd name="T42" fmla="*/ 255 w 257"/>
              <a:gd name="T43" fmla="*/ 14 h 254"/>
              <a:gd name="T44" fmla="*/ 255 w 257"/>
              <a:gd name="T45" fmla="*/ 14 h 254"/>
              <a:gd name="T46" fmla="*/ 255 w 257"/>
              <a:gd name="T47" fmla="*/ 14 h 254"/>
              <a:gd name="T48" fmla="*/ 255 w 257"/>
              <a:gd name="T49" fmla="*/ 12 h 254"/>
              <a:gd name="T50" fmla="*/ 255 w 257"/>
              <a:gd name="T51" fmla="*/ 12 h 254"/>
              <a:gd name="T52" fmla="*/ 255 w 257"/>
              <a:gd name="T53" fmla="*/ 12 h 254"/>
              <a:gd name="T54" fmla="*/ 255 w 257"/>
              <a:gd name="T55" fmla="*/ 12 h 254"/>
              <a:gd name="T56" fmla="*/ 254 w 257"/>
              <a:gd name="T57" fmla="*/ 10 h 254"/>
              <a:gd name="T58" fmla="*/ 254 w 257"/>
              <a:gd name="T59" fmla="*/ 10 h 254"/>
              <a:gd name="T60" fmla="*/ 254 w 257"/>
              <a:gd name="T61" fmla="*/ 10 h 254"/>
              <a:gd name="T62" fmla="*/ 254 w 257"/>
              <a:gd name="T63" fmla="*/ 10 h 254"/>
              <a:gd name="T64" fmla="*/ 253 w 257"/>
              <a:gd name="T65" fmla="*/ 9 h 254"/>
              <a:gd name="T66" fmla="*/ 253 w 257"/>
              <a:gd name="T67" fmla="*/ 9 h 254"/>
              <a:gd name="T68" fmla="*/ 253 w 257"/>
              <a:gd name="T69" fmla="*/ 9 h 254"/>
              <a:gd name="T70" fmla="*/ 236 w 257"/>
              <a:gd name="T71" fmla="*/ 0 h 254"/>
              <a:gd name="T72" fmla="*/ 104 w 257"/>
              <a:gd name="T73" fmla="*/ 0 h 254"/>
              <a:gd name="T74" fmla="*/ 104 w 257"/>
              <a:gd name="T75" fmla="*/ 0 h 254"/>
              <a:gd name="T76" fmla="*/ 84 w 257"/>
              <a:gd name="T77" fmla="*/ 20 h 254"/>
              <a:gd name="T78" fmla="*/ 84 w 257"/>
              <a:gd name="T79" fmla="*/ 20 h 254"/>
              <a:gd name="T80" fmla="*/ 104 w 257"/>
              <a:gd name="T81" fmla="*/ 40 h 254"/>
              <a:gd name="T82" fmla="*/ 188 w 257"/>
              <a:gd name="T83" fmla="*/ 40 h 254"/>
              <a:gd name="T84" fmla="*/ 8 w 257"/>
              <a:gd name="T85" fmla="*/ 219 h 254"/>
              <a:gd name="T86" fmla="*/ 8 w 257"/>
              <a:gd name="T87" fmla="*/ 219 h 254"/>
              <a:gd name="T88" fmla="*/ 8 w 257"/>
              <a:gd name="T89" fmla="*/ 247 h 254"/>
              <a:gd name="T90" fmla="*/ 8 w 257"/>
              <a:gd name="T91" fmla="*/ 247 h 254"/>
              <a:gd name="T92" fmla="*/ 23 w 257"/>
              <a:gd name="T93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7" h="254">
                <a:moveTo>
                  <a:pt x="23" y="253"/>
                </a:moveTo>
                <a:lnTo>
                  <a:pt x="23" y="253"/>
                </a:lnTo>
                <a:cubicBezTo>
                  <a:pt x="27" y="253"/>
                  <a:pt x="32" y="251"/>
                  <a:pt x="36" y="247"/>
                </a:cubicBezTo>
                <a:lnTo>
                  <a:pt x="216" y="67"/>
                </a:lnTo>
                <a:lnTo>
                  <a:pt x="216" y="152"/>
                </a:lnTo>
                <a:lnTo>
                  <a:pt x="216" y="152"/>
                </a:lnTo>
                <a:cubicBezTo>
                  <a:pt x="216" y="163"/>
                  <a:pt x="225" y="173"/>
                  <a:pt x="236" y="173"/>
                </a:cubicBezTo>
                <a:lnTo>
                  <a:pt x="236" y="173"/>
                </a:lnTo>
                <a:cubicBezTo>
                  <a:pt x="247" y="173"/>
                  <a:pt x="256" y="163"/>
                  <a:pt x="256" y="152"/>
                </a:cubicBezTo>
                <a:lnTo>
                  <a:pt x="256" y="20"/>
                </a:lnTo>
                <a:lnTo>
                  <a:pt x="256" y="20"/>
                </a:lnTo>
                <a:cubicBezTo>
                  <a:pt x="256" y="19"/>
                  <a:pt x="256" y="19"/>
                  <a:pt x="256" y="18"/>
                </a:cubicBezTo>
                <a:lnTo>
                  <a:pt x="256" y="18"/>
                </a:lnTo>
                <a:lnTo>
                  <a:pt x="256" y="18"/>
                </a:lnTo>
                <a:lnTo>
                  <a:pt x="256" y="18"/>
                </a:lnTo>
                <a:cubicBezTo>
                  <a:pt x="256" y="17"/>
                  <a:pt x="256" y="16"/>
                  <a:pt x="256" y="16"/>
                </a:cubicBezTo>
                <a:lnTo>
                  <a:pt x="256" y="16"/>
                </a:lnTo>
                <a:lnTo>
                  <a:pt x="256" y="16"/>
                </a:lnTo>
                <a:cubicBezTo>
                  <a:pt x="256" y="16"/>
                  <a:pt x="256" y="16"/>
                  <a:pt x="256" y="15"/>
                </a:cubicBezTo>
                <a:lnTo>
                  <a:pt x="256" y="15"/>
                </a:lnTo>
                <a:cubicBezTo>
                  <a:pt x="256" y="15"/>
                  <a:pt x="255" y="15"/>
                  <a:pt x="255" y="14"/>
                </a:cubicBezTo>
                <a:lnTo>
                  <a:pt x="255" y="14"/>
                </a:lnTo>
                <a:lnTo>
                  <a:pt x="255" y="14"/>
                </a:lnTo>
                <a:lnTo>
                  <a:pt x="255" y="14"/>
                </a:lnTo>
                <a:cubicBezTo>
                  <a:pt x="255" y="14"/>
                  <a:pt x="255" y="13"/>
                  <a:pt x="255" y="12"/>
                </a:cubicBezTo>
                <a:lnTo>
                  <a:pt x="255" y="12"/>
                </a:lnTo>
                <a:lnTo>
                  <a:pt x="255" y="12"/>
                </a:lnTo>
                <a:lnTo>
                  <a:pt x="255" y="12"/>
                </a:lnTo>
                <a:cubicBezTo>
                  <a:pt x="255" y="12"/>
                  <a:pt x="254" y="11"/>
                  <a:pt x="254" y="10"/>
                </a:cubicBezTo>
                <a:lnTo>
                  <a:pt x="254" y="10"/>
                </a:lnTo>
                <a:lnTo>
                  <a:pt x="254" y="10"/>
                </a:lnTo>
                <a:lnTo>
                  <a:pt x="254" y="10"/>
                </a:lnTo>
                <a:cubicBezTo>
                  <a:pt x="254" y="10"/>
                  <a:pt x="254" y="9"/>
                  <a:pt x="253" y="9"/>
                </a:cubicBezTo>
                <a:lnTo>
                  <a:pt x="253" y="9"/>
                </a:lnTo>
                <a:lnTo>
                  <a:pt x="253" y="9"/>
                </a:lnTo>
                <a:cubicBezTo>
                  <a:pt x="249" y="3"/>
                  <a:pt x="243" y="0"/>
                  <a:pt x="236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93" y="0"/>
                  <a:pt x="84" y="9"/>
                  <a:pt x="84" y="20"/>
                </a:cubicBezTo>
                <a:lnTo>
                  <a:pt x="84" y="20"/>
                </a:lnTo>
                <a:cubicBezTo>
                  <a:pt x="84" y="31"/>
                  <a:pt x="93" y="40"/>
                  <a:pt x="104" y="40"/>
                </a:cubicBezTo>
                <a:lnTo>
                  <a:pt x="188" y="40"/>
                </a:lnTo>
                <a:lnTo>
                  <a:pt x="8" y="219"/>
                </a:lnTo>
                <a:lnTo>
                  <a:pt x="8" y="219"/>
                </a:lnTo>
                <a:cubicBezTo>
                  <a:pt x="0" y="227"/>
                  <a:pt x="0" y="240"/>
                  <a:pt x="8" y="247"/>
                </a:cubicBezTo>
                <a:lnTo>
                  <a:pt x="8" y="247"/>
                </a:lnTo>
                <a:cubicBezTo>
                  <a:pt x="12" y="251"/>
                  <a:pt x="17" y="253"/>
                  <a:pt x="23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86"/>
          <p:cNvSpPr>
            <a:spLocks noChangeArrowheads="1"/>
          </p:cNvSpPr>
          <p:nvPr/>
        </p:nvSpPr>
        <p:spPr bwMode="auto">
          <a:xfrm>
            <a:off x="11785138" y="8106395"/>
            <a:ext cx="270680" cy="270680"/>
          </a:xfrm>
          <a:custGeom>
            <a:avLst/>
            <a:gdLst>
              <a:gd name="T0" fmla="*/ 67 w 256"/>
              <a:gd name="T1" fmla="*/ 40 h 255"/>
              <a:gd name="T2" fmla="*/ 152 w 256"/>
              <a:gd name="T3" fmla="*/ 40 h 255"/>
              <a:gd name="T4" fmla="*/ 152 w 256"/>
              <a:gd name="T5" fmla="*/ 40 h 255"/>
              <a:gd name="T6" fmla="*/ 172 w 256"/>
              <a:gd name="T7" fmla="*/ 21 h 255"/>
              <a:gd name="T8" fmla="*/ 172 w 256"/>
              <a:gd name="T9" fmla="*/ 21 h 255"/>
              <a:gd name="T10" fmla="*/ 152 w 256"/>
              <a:gd name="T11" fmla="*/ 0 h 255"/>
              <a:gd name="T12" fmla="*/ 20 w 256"/>
              <a:gd name="T13" fmla="*/ 0 h 255"/>
              <a:gd name="T14" fmla="*/ 20 w 256"/>
              <a:gd name="T15" fmla="*/ 0 h 255"/>
              <a:gd name="T16" fmla="*/ 18 w 256"/>
              <a:gd name="T17" fmla="*/ 0 h 255"/>
              <a:gd name="T18" fmla="*/ 18 w 256"/>
              <a:gd name="T19" fmla="*/ 0 h 255"/>
              <a:gd name="T20" fmla="*/ 18 w 256"/>
              <a:gd name="T21" fmla="*/ 0 h 255"/>
              <a:gd name="T22" fmla="*/ 18 w 256"/>
              <a:gd name="T23" fmla="*/ 0 h 255"/>
              <a:gd name="T24" fmla="*/ 17 w 256"/>
              <a:gd name="T25" fmla="*/ 1 h 255"/>
              <a:gd name="T26" fmla="*/ 17 w 256"/>
              <a:gd name="T27" fmla="*/ 1 h 255"/>
              <a:gd name="T28" fmla="*/ 16 w 256"/>
              <a:gd name="T29" fmla="*/ 1 h 255"/>
              <a:gd name="T30" fmla="*/ 16 w 256"/>
              <a:gd name="T31" fmla="*/ 1 h 255"/>
              <a:gd name="T32" fmla="*/ 16 w 256"/>
              <a:gd name="T33" fmla="*/ 1 h 255"/>
              <a:gd name="T34" fmla="*/ 16 w 256"/>
              <a:gd name="T35" fmla="*/ 1 h 255"/>
              <a:gd name="T36" fmla="*/ 14 w 256"/>
              <a:gd name="T37" fmla="*/ 1 h 255"/>
              <a:gd name="T38" fmla="*/ 14 w 256"/>
              <a:gd name="T39" fmla="*/ 1 h 255"/>
              <a:gd name="T40" fmla="*/ 14 w 256"/>
              <a:gd name="T41" fmla="*/ 2 h 255"/>
              <a:gd name="T42" fmla="*/ 14 w 256"/>
              <a:gd name="T43" fmla="*/ 2 h 255"/>
              <a:gd name="T44" fmla="*/ 12 w 256"/>
              <a:gd name="T45" fmla="*/ 2 h 255"/>
              <a:gd name="T46" fmla="*/ 12 w 256"/>
              <a:gd name="T47" fmla="*/ 2 h 255"/>
              <a:gd name="T48" fmla="*/ 12 w 256"/>
              <a:gd name="T49" fmla="*/ 2 h 255"/>
              <a:gd name="T50" fmla="*/ 12 w 256"/>
              <a:gd name="T51" fmla="*/ 2 h 255"/>
              <a:gd name="T52" fmla="*/ 10 w 256"/>
              <a:gd name="T53" fmla="*/ 3 h 255"/>
              <a:gd name="T54" fmla="*/ 10 w 256"/>
              <a:gd name="T55" fmla="*/ 3 h 255"/>
              <a:gd name="T56" fmla="*/ 10 w 256"/>
              <a:gd name="T57" fmla="*/ 3 h 255"/>
              <a:gd name="T58" fmla="*/ 10 w 256"/>
              <a:gd name="T59" fmla="*/ 3 h 255"/>
              <a:gd name="T60" fmla="*/ 9 w 256"/>
              <a:gd name="T61" fmla="*/ 3 h 255"/>
              <a:gd name="T62" fmla="*/ 9 w 256"/>
              <a:gd name="T63" fmla="*/ 3 h 255"/>
              <a:gd name="T64" fmla="*/ 9 w 256"/>
              <a:gd name="T65" fmla="*/ 4 h 255"/>
              <a:gd name="T66" fmla="*/ 9 w 256"/>
              <a:gd name="T67" fmla="*/ 4 h 255"/>
              <a:gd name="T68" fmla="*/ 0 w 256"/>
              <a:gd name="T69" fmla="*/ 21 h 255"/>
              <a:gd name="T70" fmla="*/ 0 w 256"/>
              <a:gd name="T71" fmla="*/ 153 h 255"/>
              <a:gd name="T72" fmla="*/ 0 w 256"/>
              <a:gd name="T73" fmla="*/ 153 h 255"/>
              <a:gd name="T74" fmla="*/ 20 w 256"/>
              <a:gd name="T75" fmla="*/ 174 h 255"/>
              <a:gd name="T76" fmla="*/ 20 w 256"/>
              <a:gd name="T77" fmla="*/ 174 h 255"/>
              <a:gd name="T78" fmla="*/ 40 w 256"/>
              <a:gd name="T79" fmla="*/ 153 h 255"/>
              <a:gd name="T80" fmla="*/ 40 w 256"/>
              <a:gd name="T81" fmla="*/ 68 h 255"/>
              <a:gd name="T82" fmla="*/ 219 w 256"/>
              <a:gd name="T83" fmla="*/ 249 h 255"/>
              <a:gd name="T84" fmla="*/ 219 w 256"/>
              <a:gd name="T85" fmla="*/ 249 h 255"/>
              <a:gd name="T86" fmla="*/ 233 w 256"/>
              <a:gd name="T87" fmla="*/ 254 h 255"/>
              <a:gd name="T88" fmla="*/ 233 w 256"/>
              <a:gd name="T89" fmla="*/ 254 h 255"/>
              <a:gd name="T90" fmla="*/ 247 w 256"/>
              <a:gd name="T91" fmla="*/ 249 h 255"/>
              <a:gd name="T92" fmla="*/ 247 w 256"/>
              <a:gd name="T93" fmla="*/ 249 h 255"/>
              <a:gd name="T94" fmla="*/ 247 w 256"/>
              <a:gd name="T95" fmla="*/ 221 h 255"/>
              <a:gd name="T96" fmla="*/ 67 w 256"/>
              <a:gd name="T97" fmla="*/ 4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6" h="255">
                <a:moveTo>
                  <a:pt x="67" y="40"/>
                </a:moveTo>
                <a:lnTo>
                  <a:pt x="152" y="40"/>
                </a:lnTo>
                <a:lnTo>
                  <a:pt x="152" y="40"/>
                </a:lnTo>
                <a:cubicBezTo>
                  <a:pt x="164" y="40"/>
                  <a:pt x="172" y="32"/>
                  <a:pt x="172" y="21"/>
                </a:cubicBezTo>
                <a:lnTo>
                  <a:pt x="172" y="21"/>
                </a:lnTo>
                <a:cubicBezTo>
                  <a:pt x="172" y="10"/>
                  <a:pt x="164" y="0"/>
                  <a:pt x="152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19" y="0"/>
                  <a:pt x="19" y="0"/>
                  <a:pt x="18" y="0"/>
                </a:cubicBez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cubicBezTo>
                  <a:pt x="17" y="0"/>
                  <a:pt x="17" y="1"/>
                  <a:pt x="17" y="1"/>
                </a:cubicBezTo>
                <a:lnTo>
                  <a:pt x="17" y="1"/>
                </a:lnTo>
                <a:cubicBezTo>
                  <a:pt x="16" y="1"/>
                  <a:pt x="16" y="1"/>
                  <a:pt x="16" y="1"/>
                </a:cubicBezTo>
                <a:lnTo>
                  <a:pt x="16" y="1"/>
                </a:lnTo>
                <a:lnTo>
                  <a:pt x="16" y="1"/>
                </a:lnTo>
                <a:lnTo>
                  <a:pt x="16" y="1"/>
                </a:lnTo>
                <a:cubicBezTo>
                  <a:pt x="15" y="1"/>
                  <a:pt x="15" y="1"/>
                  <a:pt x="14" y="1"/>
                </a:cubicBezTo>
                <a:lnTo>
                  <a:pt x="14" y="1"/>
                </a:lnTo>
                <a:cubicBezTo>
                  <a:pt x="14" y="1"/>
                  <a:pt x="14" y="1"/>
                  <a:pt x="14" y="2"/>
                </a:cubicBezTo>
                <a:lnTo>
                  <a:pt x="14" y="2"/>
                </a:lnTo>
                <a:cubicBezTo>
                  <a:pt x="14" y="2"/>
                  <a:pt x="13" y="2"/>
                  <a:pt x="12" y="2"/>
                </a:cubicBezTo>
                <a:lnTo>
                  <a:pt x="12" y="2"/>
                </a:lnTo>
                <a:lnTo>
                  <a:pt x="12" y="2"/>
                </a:lnTo>
                <a:lnTo>
                  <a:pt x="12" y="2"/>
                </a:lnTo>
                <a:cubicBezTo>
                  <a:pt x="12" y="2"/>
                  <a:pt x="11" y="2"/>
                  <a:pt x="10" y="3"/>
                </a:cubicBezTo>
                <a:lnTo>
                  <a:pt x="10" y="3"/>
                </a:lnTo>
                <a:lnTo>
                  <a:pt x="10" y="3"/>
                </a:lnTo>
                <a:lnTo>
                  <a:pt x="10" y="3"/>
                </a:lnTo>
                <a:lnTo>
                  <a:pt x="9" y="3"/>
                </a:lnTo>
                <a:lnTo>
                  <a:pt x="9" y="3"/>
                </a:lnTo>
                <a:cubicBezTo>
                  <a:pt x="9" y="4"/>
                  <a:pt x="9" y="4"/>
                  <a:pt x="9" y="4"/>
                </a:cubicBezTo>
                <a:lnTo>
                  <a:pt x="9" y="4"/>
                </a:lnTo>
                <a:cubicBezTo>
                  <a:pt x="3" y="7"/>
                  <a:pt x="0" y="13"/>
                  <a:pt x="0" y="21"/>
                </a:cubicBezTo>
                <a:lnTo>
                  <a:pt x="0" y="153"/>
                </a:lnTo>
                <a:lnTo>
                  <a:pt x="0" y="153"/>
                </a:lnTo>
                <a:cubicBezTo>
                  <a:pt x="0" y="164"/>
                  <a:pt x="9" y="174"/>
                  <a:pt x="20" y="174"/>
                </a:cubicBezTo>
                <a:lnTo>
                  <a:pt x="20" y="174"/>
                </a:lnTo>
                <a:cubicBezTo>
                  <a:pt x="31" y="174"/>
                  <a:pt x="40" y="164"/>
                  <a:pt x="40" y="153"/>
                </a:cubicBezTo>
                <a:lnTo>
                  <a:pt x="40" y="68"/>
                </a:lnTo>
                <a:lnTo>
                  <a:pt x="219" y="249"/>
                </a:lnTo>
                <a:lnTo>
                  <a:pt x="219" y="249"/>
                </a:lnTo>
                <a:cubicBezTo>
                  <a:pt x="223" y="252"/>
                  <a:pt x="228" y="254"/>
                  <a:pt x="233" y="254"/>
                </a:cubicBezTo>
                <a:lnTo>
                  <a:pt x="233" y="254"/>
                </a:lnTo>
                <a:cubicBezTo>
                  <a:pt x="239" y="254"/>
                  <a:pt x="244" y="252"/>
                  <a:pt x="247" y="249"/>
                </a:cubicBezTo>
                <a:lnTo>
                  <a:pt x="247" y="249"/>
                </a:lnTo>
                <a:cubicBezTo>
                  <a:pt x="255" y="241"/>
                  <a:pt x="255" y="228"/>
                  <a:pt x="247" y="221"/>
                </a:cubicBezTo>
                <a:lnTo>
                  <a:pt x="67" y="4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87"/>
          <p:cNvSpPr>
            <a:spLocks noChangeArrowheads="1"/>
          </p:cNvSpPr>
          <p:nvPr/>
        </p:nvSpPr>
        <p:spPr bwMode="auto">
          <a:xfrm>
            <a:off x="11785138" y="8442411"/>
            <a:ext cx="270680" cy="270680"/>
          </a:xfrm>
          <a:custGeom>
            <a:avLst/>
            <a:gdLst>
              <a:gd name="T0" fmla="*/ 220 w 257"/>
              <a:gd name="T1" fmla="*/ 8 h 256"/>
              <a:gd name="T2" fmla="*/ 40 w 257"/>
              <a:gd name="T3" fmla="*/ 188 h 256"/>
              <a:gd name="T4" fmla="*/ 40 w 257"/>
              <a:gd name="T5" fmla="*/ 103 h 256"/>
              <a:gd name="T6" fmla="*/ 40 w 257"/>
              <a:gd name="T7" fmla="*/ 103 h 256"/>
              <a:gd name="T8" fmla="*/ 20 w 257"/>
              <a:gd name="T9" fmla="*/ 83 h 256"/>
              <a:gd name="T10" fmla="*/ 20 w 257"/>
              <a:gd name="T11" fmla="*/ 83 h 256"/>
              <a:gd name="T12" fmla="*/ 0 w 257"/>
              <a:gd name="T13" fmla="*/ 103 h 256"/>
              <a:gd name="T14" fmla="*/ 0 w 257"/>
              <a:gd name="T15" fmla="*/ 235 h 256"/>
              <a:gd name="T16" fmla="*/ 0 w 257"/>
              <a:gd name="T17" fmla="*/ 235 h 256"/>
              <a:gd name="T18" fmla="*/ 0 w 257"/>
              <a:gd name="T19" fmla="*/ 237 h 256"/>
              <a:gd name="T20" fmla="*/ 0 w 257"/>
              <a:gd name="T21" fmla="*/ 237 h 256"/>
              <a:gd name="T22" fmla="*/ 0 w 257"/>
              <a:gd name="T23" fmla="*/ 237 h 256"/>
              <a:gd name="T24" fmla="*/ 0 w 257"/>
              <a:gd name="T25" fmla="*/ 237 h 256"/>
              <a:gd name="T26" fmla="*/ 1 w 257"/>
              <a:gd name="T27" fmla="*/ 239 h 256"/>
              <a:gd name="T28" fmla="*/ 1 w 257"/>
              <a:gd name="T29" fmla="*/ 239 h 256"/>
              <a:gd name="T30" fmla="*/ 1 w 257"/>
              <a:gd name="T31" fmla="*/ 239 h 256"/>
              <a:gd name="T32" fmla="*/ 1 w 257"/>
              <a:gd name="T33" fmla="*/ 239 h 256"/>
              <a:gd name="T34" fmla="*/ 1 w 257"/>
              <a:gd name="T35" fmla="*/ 240 h 256"/>
              <a:gd name="T36" fmla="*/ 1 w 257"/>
              <a:gd name="T37" fmla="*/ 240 h 256"/>
              <a:gd name="T38" fmla="*/ 1 w 257"/>
              <a:gd name="T39" fmla="*/ 241 h 256"/>
              <a:gd name="T40" fmla="*/ 1 w 257"/>
              <a:gd name="T41" fmla="*/ 241 h 256"/>
              <a:gd name="T42" fmla="*/ 1 w 257"/>
              <a:gd name="T43" fmla="*/ 241 h 256"/>
              <a:gd name="T44" fmla="*/ 1 w 257"/>
              <a:gd name="T45" fmla="*/ 241 h 256"/>
              <a:gd name="T46" fmla="*/ 1 w 257"/>
              <a:gd name="T47" fmla="*/ 243 h 256"/>
              <a:gd name="T48" fmla="*/ 1 w 257"/>
              <a:gd name="T49" fmla="*/ 243 h 256"/>
              <a:gd name="T50" fmla="*/ 1 w 257"/>
              <a:gd name="T51" fmla="*/ 243 h 256"/>
              <a:gd name="T52" fmla="*/ 1 w 257"/>
              <a:gd name="T53" fmla="*/ 243 h 256"/>
              <a:gd name="T54" fmla="*/ 3 w 257"/>
              <a:gd name="T55" fmla="*/ 245 h 256"/>
              <a:gd name="T56" fmla="*/ 3 w 257"/>
              <a:gd name="T57" fmla="*/ 245 h 256"/>
              <a:gd name="T58" fmla="*/ 3 w 257"/>
              <a:gd name="T59" fmla="*/ 245 h 256"/>
              <a:gd name="T60" fmla="*/ 3 w 257"/>
              <a:gd name="T61" fmla="*/ 245 h 256"/>
              <a:gd name="T62" fmla="*/ 3 w 257"/>
              <a:gd name="T63" fmla="*/ 246 h 256"/>
              <a:gd name="T64" fmla="*/ 3 w 257"/>
              <a:gd name="T65" fmla="*/ 246 h 256"/>
              <a:gd name="T66" fmla="*/ 3 w 257"/>
              <a:gd name="T67" fmla="*/ 246 h 256"/>
              <a:gd name="T68" fmla="*/ 3 w 257"/>
              <a:gd name="T69" fmla="*/ 246 h 256"/>
              <a:gd name="T70" fmla="*/ 20 w 257"/>
              <a:gd name="T71" fmla="*/ 255 h 256"/>
              <a:gd name="T72" fmla="*/ 153 w 257"/>
              <a:gd name="T73" fmla="*/ 255 h 256"/>
              <a:gd name="T74" fmla="*/ 153 w 257"/>
              <a:gd name="T75" fmla="*/ 255 h 256"/>
              <a:gd name="T76" fmla="*/ 173 w 257"/>
              <a:gd name="T77" fmla="*/ 235 h 256"/>
              <a:gd name="T78" fmla="*/ 173 w 257"/>
              <a:gd name="T79" fmla="*/ 235 h 256"/>
              <a:gd name="T80" fmla="*/ 153 w 257"/>
              <a:gd name="T81" fmla="*/ 215 h 256"/>
              <a:gd name="T82" fmla="*/ 68 w 257"/>
              <a:gd name="T83" fmla="*/ 215 h 256"/>
              <a:gd name="T84" fmla="*/ 248 w 257"/>
              <a:gd name="T85" fmla="*/ 36 h 256"/>
              <a:gd name="T86" fmla="*/ 248 w 257"/>
              <a:gd name="T87" fmla="*/ 36 h 256"/>
              <a:gd name="T88" fmla="*/ 248 w 257"/>
              <a:gd name="T89" fmla="*/ 8 h 256"/>
              <a:gd name="T90" fmla="*/ 248 w 257"/>
              <a:gd name="T91" fmla="*/ 8 h 256"/>
              <a:gd name="T92" fmla="*/ 220 w 257"/>
              <a:gd name="T93" fmla="*/ 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7" h="256">
                <a:moveTo>
                  <a:pt x="220" y="8"/>
                </a:moveTo>
                <a:lnTo>
                  <a:pt x="40" y="188"/>
                </a:lnTo>
                <a:lnTo>
                  <a:pt x="40" y="103"/>
                </a:lnTo>
                <a:lnTo>
                  <a:pt x="40" y="103"/>
                </a:lnTo>
                <a:cubicBezTo>
                  <a:pt x="40" y="92"/>
                  <a:pt x="31" y="83"/>
                  <a:pt x="20" y="83"/>
                </a:cubicBezTo>
                <a:lnTo>
                  <a:pt x="20" y="83"/>
                </a:lnTo>
                <a:cubicBezTo>
                  <a:pt x="10" y="83"/>
                  <a:pt x="0" y="92"/>
                  <a:pt x="0" y="103"/>
                </a:cubicBezTo>
                <a:lnTo>
                  <a:pt x="0" y="235"/>
                </a:lnTo>
                <a:lnTo>
                  <a:pt x="0" y="235"/>
                </a:lnTo>
                <a:cubicBezTo>
                  <a:pt x="0" y="236"/>
                  <a:pt x="0" y="236"/>
                  <a:pt x="0" y="237"/>
                </a:cubicBezTo>
                <a:lnTo>
                  <a:pt x="0" y="237"/>
                </a:lnTo>
                <a:lnTo>
                  <a:pt x="0" y="237"/>
                </a:lnTo>
                <a:lnTo>
                  <a:pt x="0" y="237"/>
                </a:lnTo>
                <a:cubicBezTo>
                  <a:pt x="0" y="238"/>
                  <a:pt x="0" y="239"/>
                  <a:pt x="1" y="239"/>
                </a:cubicBezTo>
                <a:lnTo>
                  <a:pt x="1" y="239"/>
                </a:lnTo>
                <a:lnTo>
                  <a:pt x="1" y="239"/>
                </a:lnTo>
                <a:lnTo>
                  <a:pt x="1" y="239"/>
                </a:lnTo>
                <a:cubicBezTo>
                  <a:pt x="1" y="239"/>
                  <a:pt x="1" y="239"/>
                  <a:pt x="1" y="240"/>
                </a:cubicBezTo>
                <a:lnTo>
                  <a:pt x="1" y="240"/>
                </a:lnTo>
                <a:cubicBezTo>
                  <a:pt x="1" y="240"/>
                  <a:pt x="1" y="240"/>
                  <a:pt x="1" y="241"/>
                </a:cubicBezTo>
                <a:lnTo>
                  <a:pt x="1" y="241"/>
                </a:lnTo>
                <a:lnTo>
                  <a:pt x="1" y="241"/>
                </a:lnTo>
                <a:lnTo>
                  <a:pt x="1" y="241"/>
                </a:lnTo>
                <a:cubicBezTo>
                  <a:pt x="1" y="241"/>
                  <a:pt x="1" y="242"/>
                  <a:pt x="1" y="243"/>
                </a:cubicBezTo>
                <a:lnTo>
                  <a:pt x="1" y="243"/>
                </a:lnTo>
                <a:lnTo>
                  <a:pt x="1" y="243"/>
                </a:lnTo>
                <a:lnTo>
                  <a:pt x="1" y="243"/>
                </a:lnTo>
                <a:cubicBezTo>
                  <a:pt x="2" y="244"/>
                  <a:pt x="2" y="244"/>
                  <a:pt x="3" y="245"/>
                </a:cubicBezTo>
                <a:lnTo>
                  <a:pt x="3" y="245"/>
                </a:lnTo>
                <a:lnTo>
                  <a:pt x="3" y="245"/>
                </a:lnTo>
                <a:lnTo>
                  <a:pt x="3" y="245"/>
                </a:lnTo>
                <a:lnTo>
                  <a:pt x="3" y="246"/>
                </a:lnTo>
                <a:lnTo>
                  <a:pt x="3" y="246"/>
                </a:lnTo>
                <a:lnTo>
                  <a:pt x="3" y="246"/>
                </a:lnTo>
                <a:lnTo>
                  <a:pt x="3" y="246"/>
                </a:lnTo>
                <a:cubicBezTo>
                  <a:pt x="7" y="252"/>
                  <a:pt x="13" y="255"/>
                  <a:pt x="20" y="255"/>
                </a:cubicBezTo>
                <a:lnTo>
                  <a:pt x="153" y="255"/>
                </a:lnTo>
                <a:lnTo>
                  <a:pt x="153" y="255"/>
                </a:lnTo>
                <a:cubicBezTo>
                  <a:pt x="164" y="255"/>
                  <a:pt x="173" y="246"/>
                  <a:pt x="173" y="235"/>
                </a:cubicBezTo>
                <a:lnTo>
                  <a:pt x="173" y="235"/>
                </a:lnTo>
                <a:cubicBezTo>
                  <a:pt x="173" y="224"/>
                  <a:pt x="164" y="215"/>
                  <a:pt x="153" y="215"/>
                </a:cubicBezTo>
                <a:lnTo>
                  <a:pt x="68" y="215"/>
                </a:lnTo>
                <a:lnTo>
                  <a:pt x="248" y="36"/>
                </a:lnTo>
                <a:lnTo>
                  <a:pt x="248" y="36"/>
                </a:lnTo>
                <a:cubicBezTo>
                  <a:pt x="256" y="28"/>
                  <a:pt x="256" y="15"/>
                  <a:pt x="248" y="8"/>
                </a:cubicBezTo>
                <a:lnTo>
                  <a:pt x="248" y="8"/>
                </a:lnTo>
                <a:cubicBezTo>
                  <a:pt x="241" y="0"/>
                  <a:pt x="229" y="0"/>
                  <a:pt x="220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88"/>
          <p:cNvSpPr>
            <a:spLocks noChangeArrowheads="1"/>
          </p:cNvSpPr>
          <p:nvPr/>
        </p:nvSpPr>
        <p:spPr bwMode="auto">
          <a:xfrm>
            <a:off x="12116489" y="8442411"/>
            <a:ext cx="270680" cy="270680"/>
          </a:xfrm>
          <a:custGeom>
            <a:avLst/>
            <a:gdLst>
              <a:gd name="T0" fmla="*/ 243 w 257"/>
              <a:gd name="T1" fmla="*/ 254 h 257"/>
              <a:gd name="T2" fmla="*/ 243 w 257"/>
              <a:gd name="T3" fmla="*/ 254 h 257"/>
              <a:gd name="T4" fmla="*/ 244 w 257"/>
              <a:gd name="T5" fmla="*/ 254 h 257"/>
              <a:gd name="T6" fmla="*/ 244 w 257"/>
              <a:gd name="T7" fmla="*/ 254 h 257"/>
              <a:gd name="T8" fmla="*/ 245 w 257"/>
              <a:gd name="T9" fmla="*/ 254 h 257"/>
              <a:gd name="T10" fmla="*/ 245 w 257"/>
              <a:gd name="T11" fmla="*/ 254 h 257"/>
              <a:gd name="T12" fmla="*/ 245 w 257"/>
              <a:gd name="T13" fmla="*/ 254 h 257"/>
              <a:gd name="T14" fmla="*/ 245 w 257"/>
              <a:gd name="T15" fmla="*/ 254 h 257"/>
              <a:gd name="T16" fmla="*/ 256 w 257"/>
              <a:gd name="T17" fmla="*/ 236 h 257"/>
              <a:gd name="T18" fmla="*/ 256 w 257"/>
              <a:gd name="T19" fmla="*/ 103 h 257"/>
              <a:gd name="T20" fmla="*/ 256 w 257"/>
              <a:gd name="T21" fmla="*/ 103 h 257"/>
              <a:gd name="T22" fmla="*/ 236 w 257"/>
              <a:gd name="T23" fmla="*/ 83 h 257"/>
              <a:gd name="T24" fmla="*/ 236 w 257"/>
              <a:gd name="T25" fmla="*/ 83 h 257"/>
              <a:gd name="T26" fmla="*/ 216 w 257"/>
              <a:gd name="T27" fmla="*/ 103 h 257"/>
              <a:gd name="T28" fmla="*/ 216 w 257"/>
              <a:gd name="T29" fmla="*/ 188 h 257"/>
              <a:gd name="T30" fmla="*/ 36 w 257"/>
              <a:gd name="T31" fmla="*/ 8 h 257"/>
              <a:gd name="T32" fmla="*/ 36 w 257"/>
              <a:gd name="T33" fmla="*/ 8 h 257"/>
              <a:gd name="T34" fmla="*/ 8 w 257"/>
              <a:gd name="T35" fmla="*/ 8 h 257"/>
              <a:gd name="T36" fmla="*/ 8 w 257"/>
              <a:gd name="T37" fmla="*/ 8 h 257"/>
              <a:gd name="T38" fmla="*/ 8 w 257"/>
              <a:gd name="T39" fmla="*/ 36 h 257"/>
              <a:gd name="T40" fmla="*/ 188 w 257"/>
              <a:gd name="T41" fmla="*/ 216 h 257"/>
              <a:gd name="T42" fmla="*/ 103 w 257"/>
              <a:gd name="T43" fmla="*/ 216 h 257"/>
              <a:gd name="T44" fmla="*/ 103 w 257"/>
              <a:gd name="T45" fmla="*/ 216 h 257"/>
              <a:gd name="T46" fmla="*/ 84 w 257"/>
              <a:gd name="T47" fmla="*/ 236 h 257"/>
              <a:gd name="T48" fmla="*/ 84 w 257"/>
              <a:gd name="T49" fmla="*/ 236 h 257"/>
              <a:gd name="T50" fmla="*/ 103 w 257"/>
              <a:gd name="T51" fmla="*/ 256 h 257"/>
              <a:gd name="T52" fmla="*/ 236 w 257"/>
              <a:gd name="T53" fmla="*/ 256 h 257"/>
              <a:gd name="T54" fmla="*/ 236 w 257"/>
              <a:gd name="T55" fmla="*/ 256 h 257"/>
              <a:gd name="T56" fmla="*/ 237 w 257"/>
              <a:gd name="T57" fmla="*/ 256 h 257"/>
              <a:gd name="T58" fmla="*/ 237 w 257"/>
              <a:gd name="T59" fmla="*/ 256 h 257"/>
              <a:gd name="T60" fmla="*/ 238 w 257"/>
              <a:gd name="T61" fmla="*/ 256 h 257"/>
              <a:gd name="T62" fmla="*/ 238 w 257"/>
              <a:gd name="T63" fmla="*/ 256 h 257"/>
              <a:gd name="T64" fmla="*/ 239 w 257"/>
              <a:gd name="T65" fmla="*/ 255 h 257"/>
              <a:gd name="T66" fmla="*/ 239 w 257"/>
              <a:gd name="T67" fmla="*/ 255 h 257"/>
              <a:gd name="T68" fmla="*/ 240 w 257"/>
              <a:gd name="T69" fmla="*/ 255 h 257"/>
              <a:gd name="T70" fmla="*/ 240 w 257"/>
              <a:gd name="T71" fmla="*/ 255 h 257"/>
              <a:gd name="T72" fmla="*/ 240 w 257"/>
              <a:gd name="T73" fmla="*/ 255 h 257"/>
              <a:gd name="T74" fmla="*/ 240 w 257"/>
              <a:gd name="T75" fmla="*/ 255 h 257"/>
              <a:gd name="T76" fmla="*/ 241 w 257"/>
              <a:gd name="T77" fmla="*/ 255 h 257"/>
              <a:gd name="T78" fmla="*/ 241 w 257"/>
              <a:gd name="T79" fmla="*/ 255 h 257"/>
              <a:gd name="T80" fmla="*/ 242 w 257"/>
              <a:gd name="T81" fmla="*/ 255 h 257"/>
              <a:gd name="T82" fmla="*/ 242 w 257"/>
              <a:gd name="T83" fmla="*/ 255 h 257"/>
              <a:gd name="T84" fmla="*/ 243 w 257"/>
              <a:gd name="T85" fmla="*/ 254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7" h="257">
                <a:moveTo>
                  <a:pt x="243" y="254"/>
                </a:moveTo>
                <a:lnTo>
                  <a:pt x="243" y="254"/>
                </a:lnTo>
                <a:lnTo>
                  <a:pt x="244" y="254"/>
                </a:lnTo>
                <a:lnTo>
                  <a:pt x="244" y="254"/>
                </a:lnTo>
                <a:cubicBezTo>
                  <a:pt x="244" y="254"/>
                  <a:pt x="244" y="254"/>
                  <a:pt x="245" y="254"/>
                </a:cubicBezTo>
                <a:lnTo>
                  <a:pt x="245" y="254"/>
                </a:lnTo>
                <a:lnTo>
                  <a:pt x="245" y="254"/>
                </a:lnTo>
                <a:lnTo>
                  <a:pt x="245" y="254"/>
                </a:lnTo>
                <a:cubicBezTo>
                  <a:pt x="252" y="250"/>
                  <a:pt x="256" y="244"/>
                  <a:pt x="256" y="236"/>
                </a:cubicBezTo>
                <a:lnTo>
                  <a:pt x="256" y="103"/>
                </a:lnTo>
                <a:lnTo>
                  <a:pt x="256" y="103"/>
                </a:lnTo>
                <a:cubicBezTo>
                  <a:pt x="256" y="92"/>
                  <a:pt x="247" y="83"/>
                  <a:pt x="236" y="83"/>
                </a:cubicBezTo>
                <a:lnTo>
                  <a:pt x="236" y="83"/>
                </a:lnTo>
                <a:cubicBezTo>
                  <a:pt x="225" y="83"/>
                  <a:pt x="216" y="92"/>
                  <a:pt x="216" y="103"/>
                </a:cubicBezTo>
                <a:lnTo>
                  <a:pt x="216" y="188"/>
                </a:lnTo>
                <a:lnTo>
                  <a:pt x="36" y="8"/>
                </a:lnTo>
                <a:lnTo>
                  <a:pt x="36" y="8"/>
                </a:lnTo>
                <a:cubicBezTo>
                  <a:pt x="28" y="0"/>
                  <a:pt x="16" y="0"/>
                  <a:pt x="8" y="8"/>
                </a:cubicBezTo>
                <a:lnTo>
                  <a:pt x="8" y="8"/>
                </a:lnTo>
                <a:cubicBezTo>
                  <a:pt x="0" y="16"/>
                  <a:pt x="0" y="28"/>
                  <a:pt x="8" y="36"/>
                </a:cubicBezTo>
                <a:lnTo>
                  <a:pt x="188" y="216"/>
                </a:lnTo>
                <a:lnTo>
                  <a:pt x="103" y="216"/>
                </a:lnTo>
                <a:lnTo>
                  <a:pt x="103" y="216"/>
                </a:lnTo>
                <a:cubicBezTo>
                  <a:pt x="92" y="216"/>
                  <a:pt x="84" y="225"/>
                  <a:pt x="84" y="236"/>
                </a:cubicBezTo>
                <a:lnTo>
                  <a:pt x="84" y="236"/>
                </a:lnTo>
                <a:cubicBezTo>
                  <a:pt x="84" y="247"/>
                  <a:pt x="92" y="256"/>
                  <a:pt x="103" y="256"/>
                </a:cubicBezTo>
                <a:lnTo>
                  <a:pt x="236" y="256"/>
                </a:lnTo>
                <a:lnTo>
                  <a:pt x="236" y="256"/>
                </a:lnTo>
                <a:lnTo>
                  <a:pt x="237" y="256"/>
                </a:lnTo>
                <a:lnTo>
                  <a:pt x="237" y="256"/>
                </a:lnTo>
                <a:cubicBezTo>
                  <a:pt x="238" y="256"/>
                  <a:pt x="238" y="256"/>
                  <a:pt x="238" y="256"/>
                </a:cubicBezTo>
                <a:lnTo>
                  <a:pt x="238" y="256"/>
                </a:lnTo>
                <a:cubicBezTo>
                  <a:pt x="238" y="255"/>
                  <a:pt x="239" y="255"/>
                  <a:pt x="239" y="255"/>
                </a:cubicBezTo>
                <a:lnTo>
                  <a:pt x="239" y="255"/>
                </a:lnTo>
                <a:cubicBezTo>
                  <a:pt x="239" y="255"/>
                  <a:pt x="239" y="255"/>
                  <a:pt x="240" y="255"/>
                </a:cubicBezTo>
                <a:lnTo>
                  <a:pt x="240" y="255"/>
                </a:lnTo>
                <a:lnTo>
                  <a:pt x="240" y="255"/>
                </a:lnTo>
                <a:lnTo>
                  <a:pt x="240" y="255"/>
                </a:lnTo>
                <a:cubicBezTo>
                  <a:pt x="241" y="255"/>
                  <a:pt x="241" y="255"/>
                  <a:pt x="241" y="255"/>
                </a:cubicBezTo>
                <a:lnTo>
                  <a:pt x="241" y="255"/>
                </a:lnTo>
                <a:lnTo>
                  <a:pt x="242" y="255"/>
                </a:lnTo>
                <a:lnTo>
                  <a:pt x="242" y="255"/>
                </a:lnTo>
                <a:cubicBezTo>
                  <a:pt x="243" y="255"/>
                  <a:pt x="243" y="255"/>
                  <a:pt x="243" y="2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89"/>
          <p:cNvSpPr>
            <a:spLocks noChangeArrowheads="1"/>
          </p:cNvSpPr>
          <p:nvPr/>
        </p:nvSpPr>
        <p:spPr bwMode="auto">
          <a:xfrm>
            <a:off x="11864477" y="6542984"/>
            <a:ext cx="364018" cy="527360"/>
          </a:xfrm>
          <a:custGeom>
            <a:avLst/>
            <a:gdLst>
              <a:gd name="T0" fmla="*/ 39 w 345"/>
              <a:gd name="T1" fmla="*/ 456 h 497"/>
              <a:gd name="T2" fmla="*/ 304 w 345"/>
              <a:gd name="T3" fmla="*/ 456 h 497"/>
              <a:gd name="T4" fmla="*/ 304 w 345"/>
              <a:gd name="T5" fmla="*/ 40 h 497"/>
              <a:gd name="T6" fmla="*/ 39 w 345"/>
              <a:gd name="T7" fmla="*/ 40 h 497"/>
              <a:gd name="T8" fmla="*/ 39 w 345"/>
              <a:gd name="T9" fmla="*/ 456 h 497"/>
              <a:gd name="T10" fmla="*/ 316 w 345"/>
              <a:gd name="T11" fmla="*/ 496 h 497"/>
              <a:gd name="T12" fmla="*/ 28 w 345"/>
              <a:gd name="T13" fmla="*/ 496 h 497"/>
              <a:gd name="T14" fmla="*/ 28 w 345"/>
              <a:gd name="T15" fmla="*/ 496 h 497"/>
              <a:gd name="T16" fmla="*/ 0 w 345"/>
              <a:gd name="T17" fmla="*/ 468 h 497"/>
              <a:gd name="T18" fmla="*/ 0 w 345"/>
              <a:gd name="T19" fmla="*/ 28 h 497"/>
              <a:gd name="T20" fmla="*/ 0 w 345"/>
              <a:gd name="T21" fmla="*/ 28 h 497"/>
              <a:gd name="T22" fmla="*/ 28 w 345"/>
              <a:gd name="T23" fmla="*/ 0 h 497"/>
              <a:gd name="T24" fmla="*/ 316 w 345"/>
              <a:gd name="T25" fmla="*/ 0 h 497"/>
              <a:gd name="T26" fmla="*/ 316 w 345"/>
              <a:gd name="T27" fmla="*/ 0 h 497"/>
              <a:gd name="T28" fmla="*/ 344 w 345"/>
              <a:gd name="T29" fmla="*/ 28 h 497"/>
              <a:gd name="T30" fmla="*/ 344 w 345"/>
              <a:gd name="T31" fmla="*/ 468 h 497"/>
              <a:gd name="T32" fmla="*/ 344 w 345"/>
              <a:gd name="T33" fmla="*/ 468 h 497"/>
              <a:gd name="T34" fmla="*/ 316 w 345"/>
              <a:gd name="T35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5" h="497">
                <a:moveTo>
                  <a:pt x="39" y="456"/>
                </a:moveTo>
                <a:lnTo>
                  <a:pt x="304" y="456"/>
                </a:lnTo>
                <a:lnTo>
                  <a:pt x="304" y="40"/>
                </a:lnTo>
                <a:lnTo>
                  <a:pt x="39" y="40"/>
                </a:lnTo>
                <a:lnTo>
                  <a:pt x="39" y="456"/>
                </a:lnTo>
                <a:close/>
                <a:moveTo>
                  <a:pt x="316" y="496"/>
                </a:moveTo>
                <a:lnTo>
                  <a:pt x="28" y="496"/>
                </a:lnTo>
                <a:lnTo>
                  <a:pt x="28" y="496"/>
                </a:lnTo>
                <a:cubicBezTo>
                  <a:pt x="12" y="496"/>
                  <a:pt x="0" y="483"/>
                  <a:pt x="0" y="468"/>
                </a:cubicBezTo>
                <a:lnTo>
                  <a:pt x="0" y="28"/>
                </a:ln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316" y="0"/>
                </a:lnTo>
                <a:lnTo>
                  <a:pt x="316" y="0"/>
                </a:lnTo>
                <a:cubicBezTo>
                  <a:pt x="331" y="0"/>
                  <a:pt x="344" y="13"/>
                  <a:pt x="344" y="28"/>
                </a:cubicBezTo>
                <a:lnTo>
                  <a:pt x="344" y="468"/>
                </a:lnTo>
                <a:lnTo>
                  <a:pt x="344" y="468"/>
                </a:lnTo>
                <a:cubicBezTo>
                  <a:pt x="344" y="483"/>
                  <a:pt x="331" y="496"/>
                  <a:pt x="316" y="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90"/>
          <p:cNvSpPr>
            <a:spLocks noChangeArrowheads="1"/>
          </p:cNvSpPr>
          <p:nvPr/>
        </p:nvSpPr>
        <p:spPr bwMode="auto">
          <a:xfrm>
            <a:off x="11953146" y="6458980"/>
            <a:ext cx="354684" cy="518027"/>
          </a:xfrm>
          <a:custGeom>
            <a:avLst/>
            <a:gdLst>
              <a:gd name="T0" fmla="*/ 307 w 336"/>
              <a:gd name="T1" fmla="*/ 40 h 489"/>
              <a:gd name="T2" fmla="*/ 307 w 336"/>
              <a:gd name="T3" fmla="*/ 40 h 489"/>
              <a:gd name="T4" fmla="*/ 315 w 336"/>
              <a:gd name="T5" fmla="*/ 488 h 489"/>
              <a:gd name="T6" fmla="*/ 315 w 336"/>
              <a:gd name="T7" fmla="*/ 488 h 489"/>
              <a:gd name="T8" fmla="*/ 296 w 336"/>
              <a:gd name="T9" fmla="*/ 468 h 489"/>
              <a:gd name="T10" fmla="*/ 296 w 336"/>
              <a:gd name="T11" fmla="*/ 40 h 489"/>
              <a:gd name="T12" fmla="*/ 19 w 336"/>
              <a:gd name="T13" fmla="*/ 40 h 489"/>
              <a:gd name="T14" fmla="*/ 19 w 336"/>
              <a:gd name="T15" fmla="*/ 40 h 489"/>
              <a:gd name="T16" fmla="*/ 0 w 336"/>
              <a:gd name="T17" fmla="*/ 20 h 489"/>
              <a:gd name="T18" fmla="*/ 0 w 336"/>
              <a:gd name="T19" fmla="*/ 20 h 489"/>
              <a:gd name="T20" fmla="*/ 19 w 336"/>
              <a:gd name="T21" fmla="*/ 0 h 489"/>
              <a:gd name="T22" fmla="*/ 307 w 336"/>
              <a:gd name="T23" fmla="*/ 0 h 489"/>
              <a:gd name="T24" fmla="*/ 307 w 336"/>
              <a:gd name="T25" fmla="*/ 0 h 489"/>
              <a:gd name="T26" fmla="*/ 335 w 336"/>
              <a:gd name="T27" fmla="*/ 29 h 489"/>
              <a:gd name="T28" fmla="*/ 335 w 336"/>
              <a:gd name="T29" fmla="*/ 468 h 489"/>
              <a:gd name="T30" fmla="*/ 335 w 336"/>
              <a:gd name="T31" fmla="*/ 468 h 489"/>
              <a:gd name="T32" fmla="*/ 315 w 336"/>
              <a:gd name="T33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6" h="489">
                <a:moveTo>
                  <a:pt x="307" y="40"/>
                </a:moveTo>
                <a:lnTo>
                  <a:pt x="307" y="40"/>
                </a:lnTo>
                <a:close/>
                <a:moveTo>
                  <a:pt x="315" y="488"/>
                </a:moveTo>
                <a:lnTo>
                  <a:pt x="315" y="488"/>
                </a:lnTo>
                <a:cubicBezTo>
                  <a:pt x="304" y="488"/>
                  <a:pt x="296" y="479"/>
                  <a:pt x="296" y="468"/>
                </a:cubicBezTo>
                <a:lnTo>
                  <a:pt x="296" y="40"/>
                </a:lnTo>
                <a:lnTo>
                  <a:pt x="19" y="40"/>
                </a:lnTo>
                <a:lnTo>
                  <a:pt x="19" y="40"/>
                </a:lnTo>
                <a:cubicBezTo>
                  <a:pt x="8" y="40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8" y="0"/>
                  <a:pt x="19" y="0"/>
                </a:cubicBezTo>
                <a:lnTo>
                  <a:pt x="307" y="0"/>
                </a:lnTo>
                <a:lnTo>
                  <a:pt x="307" y="0"/>
                </a:lnTo>
                <a:cubicBezTo>
                  <a:pt x="323" y="0"/>
                  <a:pt x="335" y="13"/>
                  <a:pt x="335" y="29"/>
                </a:cubicBezTo>
                <a:lnTo>
                  <a:pt x="335" y="468"/>
                </a:lnTo>
                <a:lnTo>
                  <a:pt x="335" y="468"/>
                </a:lnTo>
                <a:cubicBezTo>
                  <a:pt x="335" y="479"/>
                  <a:pt x="326" y="488"/>
                  <a:pt x="315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91"/>
          <p:cNvSpPr>
            <a:spLocks noChangeArrowheads="1"/>
          </p:cNvSpPr>
          <p:nvPr/>
        </p:nvSpPr>
        <p:spPr bwMode="auto">
          <a:xfrm>
            <a:off x="11990481" y="9851813"/>
            <a:ext cx="191344" cy="191341"/>
          </a:xfrm>
          <a:custGeom>
            <a:avLst/>
            <a:gdLst>
              <a:gd name="T0" fmla="*/ 91 w 182"/>
              <a:gd name="T1" fmla="*/ 40 h 182"/>
              <a:gd name="T2" fmla="*/ 91 w 182"/>
              <a:gd name="T3" fmla="*/ 40 h 182"/>
              <a:gd name="T4" fmla="*/ 40 w 182"/>
              <a:gd name="T5" fmla="*/ 90 h 182"/>
              <a:gd name="T6" fmla="*/ 40 w 182"/>
              <a:gd name="T7" fmla="*/ 90 h 182"/>
              <a:gd name="T8" fmla="*/ 91 w 182"/>
              <a:gd name="T9" fmla="*/ 141 h 182"/>
              <a:gd name="T10" fmla="*/ 91 w 182"/>
              <a:gd name="T11" fmla="*/ 141 h 182"/>
              <a:gd name="T12" fmla="*/ 141 w 182"/>
              <a:gd name="T13" fmla="*/ 90 h 182"/>
              <a:gd name="T14" fmla="*/ 141 w 182"/>
              <a:gd name="T15" fmla="*/ 90 h 182"/>
              <a:gd name="T16" fmla="*/ 91 w 182"/>
              <a:gd name="T17" fmla="*/ 40 h 182"/>
              <a:gd name="T18" fmla="*/ 91 w 182"/>
              <a:gd name="T19" fmla="*/ 181 h 182"/>
              <a:gd name="T20" fmla="*/ 91 w 182"/>
              <a:gd name="T21" fmla="*/ 181 h 182"/>
              <a:gd name="T22" fmla="*/ 0 w 182"/>
              <a:gd name="T23" fmla="*/ 90 h 182"/>
              <a:gd name="T24" fmla="*/ 0 w 182"/>
              <a:gd name="T25" fmla="*/ 90 h 182"/>
              <a:gd name="T26" fmla="*/ 91 w 182"/>
              <a:gd name="T27" fmla="*/ 0 h 182"/>
              <a:gd name="T28" fmla="*/ 91 w 182"/>
              <a:gd name="T29" fmla="*/ 0 h 182"/>
              <a:gd name="T30" fmla="*/ 181 w 182"/>
              <a:gd name="T31" fmla="*/ 90 h 182"/>
              <a:gd name="T32" fmla="*/ 181 w 182"/>
              <a:gd name="T33" fmla="*/ 90 h 182"/>
              <a:gd name="T34" fmla="*/ 91 w 182"/>
              <a:gd name="T35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" h="182">
                <a:moveTo>
                  <a:pt x="91" y="40"/>
                </a:moveTo>
                <a:lnTo>
                  <a:pt x="91" y="40"/>
                </a:lnTo>
                <a:cubicBezTo>
                  <a:pt x="63" y="40"/>
                  <a:pt x="40" y="63"/>
                  <a:pt x="40" y="90"/>
                </a:cubicBezTo>
                <a:lnTo>
                  <a:pt x="40" y="90"/>
                </a:lnTo>
                <a:cubicBezTo>
                  <a:pt x="40" y="118"/>
                  <a:pt x="63" y="141"/>
                  <a:pt x="91" y="141"/>
                </a:cubicBezTo>
                <a:lnTo>
                  <a:pt x="91" y="141"/>
                </a:lnTo>
                <a:cubicBezTo>
                  <a:pt x="118" y="141"/>
                  <a:pt x="141" y="118"/>
                  <a:pt x="141" y="90"/>
                </a:cubicBezTo>
                <a:lnTo>
                  <a:pt x="141" y="90"/>
                </a:lnTo>
                <a:cubicBezTo>
                  <a:pt x="141" y="63"/>
                  <a:pt x="118" y="40"/>
                  <a:pt x="91" y="40"/>
                </a:cubicBezTo>
                <a:close/>
                <a:moveTo>
                  <a:pt x="91" y="181"/>
                </a:moveTo>
                <a:lnTo>
                  <a:pt x="91" y="181"/>
                </a:lnTo>
                <a:cubicBezTo>
                  <a:pt x="41" y="181"/>
                  <a:pt x="0" y="140"/>
                  <a:pt x="0" y="90"/>
                </a:cubicBezTo>
                <a:lnTo>
                  <a:pt x="0" y="90"/>
                </a:lnTo>
                <a:cubicBezTo>
                  <a:pt x="0" y="41"/>
                  <a:pt x="41" y="0"/>
                  <a:pt x="91" y="0"/>
                </a:cubicBezTo>
                <a:lnTo>
                  <a:pt x="91" y="0"/>
                </a:lnTo>
                <a:cubicBezTo>
                  <a:pt x="140" y="0"/>
                  <a:pt x="181" y="41"/>
                  <a:pt x="181" y="90"/>
                </a:cubicBezTo>
                <a:lnTo>
                  <a:pt x="181" y="90"/>
                </a:lnTo>
                <a:cubicBezTo>
                  <a:pt x="181" y="140"/>
                  <a:pt x="140" y="181"/>
                  <a:pt x="91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92"/>
          <p:cNvSpPr>
            <a:spLocks noChangeArrowheads="1"/>
          </p:cNvSpPr>
          <p:nvPr/>
        </p:nvSpPr>
        <p:spPr bwMode="auto">
          <a:xfrm>
            <a:off x="11761805" y="9623133"/>
            <a:ext cx="648697" cy="648700"/>
          </a:xfrm>
          <a:custGeom>
            <a:avLst/>
            <a:gdLst>
              <a:gd name="T0" fmla="*/ 335 w 612"/>
              <a:gd name="T1" fmla="*/ 492 h 614"/>
              <a:gd name="T2" fmla="*/ 350 w 612"/>
              <a:gd name="T3" fmla="*/ 473 h 614"/>
              <a:gd name="T4" fmla="*/ 416 w 612"/>
              <a:gd name="T5" fmla="*/ 459 h 614"/>
              <a:gd name="T6" fmla="*/ 459 w 612"/>
              <a:gd name="T7" fmla="*/ 418 h 614"/>
              <a:gd name="T8" fmla="*/ 457 w 612"/>
              <a:gd name="T9" fmla="*/ 394 h 614"/>
              <a:gd name="T10" fmla="*/ 495 w 612"/>
              <a:gd name="T11" fmla="*/ 336 h 614"/>
              <a:gd name="T12" fmla="*/ 498 w 612"/>
              <a:gd name="T13" fmla="*/ 276 h 614"/>
              <a:gd name="T14" fmla="*/ 478 w 612"/>
              <a:gd name="T15" fmla="*/ 261 h 614"/>
              <a:gd name="T16" fmla="*/ 464 w 612"/>
              <a:gd name="T17" fmla="*/ 190 h 614"/>
              <a:gd name="T18" fmla="*/ 422 w 612"/>
              <a:gd name="T19" fmla="*/ 146 h 614"/>
              <a:gd name="T20" fmla="*/ 398 w 612"/>
              <a:gd name="T21" fmla="*/ 149 h 614"/>
              <a:gd name="T22" fmla="*/ 334 w 612"/>
              <a:gd name="T23" fmla="*/ 109 h 614"/>
              <a:gd name="T24" fmla="*/ 276 w 612"/>
              <a:gd name="T25" fmla="*/ 109 h 614"/>
              <a:gd name="T26" fmla="*/ 261 w 612"/>
              <a:gd name="T27" fmla="*/ 128 h 614"/>
              <a:gd name="T28" fmla="*/ 188 w 612"/>
              <a:gd name="T29" fmla="*/ 147 h 614"/>
              <a:gd name="T30" fmla="*/ 148 w 612"/>
              <a:gd name="T31" fmla="*/ 190 h 614"/>
              <a:gd name="T32" fmla="*/ 151 w 612"/>
              <a:gd name="T33" fmla="*/ 214 h 614"/>
              <a:gd name="T34" fmla="*/ 113 w 612"/>
              <a:gd name="T35" fmla="*/ 277 h 614"/>
              <a:gd name="T36" fmla="*/ 117 w 612"/>
              <a:gd name="T37" fmla="*/ 336 h 614"/>
              <a:gd name="T38" fmla="*/ 135 w 612"/>
              <a:gd name="T39" fmla="*/ 351 h 614"/>
              <a:gd name="T40" fmla="*/ 152 w 612"/>
              <a:gd name="T41" fmla="*/ 418 h 614"/>
              <a:gd name="T42" fmla="*/ 196 w 612"/>
              <a:gd name="T43" fmla="*/ 459 h 614"/>
              <a:gd name="T44" fmla="*/ 220 w 612"/>
              <a:gd name="T45" fmla="*/ 455 h 614"/>
              <a:gd name="T46" fmla="*/ 277 w 612"/>
              <a:gd name="T47" fmla="*/ 492 h 614"/>
              <a:gd name="T48" fmla="*/ 257 w 612"/>
              <a:gd name="T49" fmla="*/ 613 h 614"/>
              <a:gd name="T50" fmla="*/ 237 w 612"/>
              <a:gd name="T51" fmla="*/ 507 h 614"/>
              <a:gd name="T52" fmla="*/ 152 w 612"/>
              <a:gd name="T53" fmla="*/ 558 h 614"/>
              <a:gd name="T54" fmla="*/ 55 w 612"/>
              <a:gd name="T55" fmla="*/ 489 h 614"/>
              <a:gd name="T56" fmla="*/ 113 w 612"/>
              <a:gd name="T57" fmla="*/ 401 h 614"/>
              <a:gd name="T58" fmla="*/ 20 w 612"/>
              <a:gd name="T59" fmla="*/ 376 h 614"/>
              <a:gd name="T60" fmla="*/ 0 w 612"/>
              <a:gd name="T61" fmla="*/ 257 h 614"/>
              <a:gd name="T62" fmla="*/ 98 w 612"/>
              <a:gd name="T63" fmla="*/ 237 h 614"/>
              <a:gd name="T64" fmla="*/ 54 w 612"/>
              <a:gd name="T65" fmla="*/ 153 h 614"/>
              <a:gd name="T66" fmla="*/ 124 w 612"/>
              <a:gd name="T67" fmla="*/ 55 h 614"/>
              <a:gd name="T68" fmla="*/ 205 w 612"/>
              <a:gd name="T69" fmla="*/ 108 h 614"/>
              <a:gd name="T70" fmla="*/ 236 w 612"/>
              <a:gd name="T71" fmla="*/ 20 h 614"/>
              <a:gd name="T72" fmla="*/ 354 w 612"/>
              <a:gd name="T73" fmla="*/ 0 h 614"/>
              <a:gd name="T74" fmla="*/ 374 w 612"/>
              <a:gd name="T75" fmla="*/ 94 h 614"/>
              <a:gd name="T76" fmla="*/ 459 w 612"/>
              <a:gd name="T77" fmla="*/ 54 h 614"/>
              <a:gd name="T78" fmla="*/ 557 w 612"/>
              <a:gd name="T79" fmla="*/ 124 h 614"/>
              <a:gd name="T80" fmla="*/ 502 w 612"/>
              <a:gd name="T81" fmla="*/ 207 h 614"/>
              <a:gd name="T82" fmla="*/ 592 w 612"/>
              <a:gd name="T83" fmla="*/ 237 h 614"/>
              <a:gd name="T84" fmla="*/ 611 w 612"/>
              <a:gd name="T85" fmla="*/ 355 h 614"/>
              <a:gd name="T86" fmla="*/ 509 w 612"/>
              <a:gd name="T87" fmla="*/ 375 h 614"/>
              <a:gd name="T88" fmla="*/ 557 w 612"/>
              <a:gd name="T89" fmla="*/ 460 h 614"/>
              <a:gd name="T90" fmla="*/ 487 w 612"/>
              <a:gd name="T91" fmla="*/ 558 h 614"/>
              <a:gd name="T92" fmla="*/ 398 w 612"/>
              <a:gd name="T93" fmla="*/ 497 h 614"/>
              <a:gd name="T94" fmla="*/ 375 w 612"/>
              <a:gd name="T95" fmla="*/ 59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12" h="614">
                <a:moveTo>
                  <a:pt x="277" y="573"/>
                </a:moveTo>
                <a:lnTo>
                  <a:pt x="335" y="573"/>
                </a:lnTo>
                <a:lnTo>
                  <a:pt x="335" y="492"/>
                </a:lnTo>
                <a:lnTo>
                  <a:pt x="335" y="492"/>
                </a:lnTo>
                <a:cubicBezTo>
                  <a:pt x="335" y="482"/>
                  <a:pt x="341" y="475"/>
                  <a:pt x="350" y="473"/>
                </a:cubicBezTo>
                <a:lnTo>
                  <a:pt x="350" y="473"/>
                </a:lnTo>
                <a:cubicBezTo>
                  <a:pt x="364" y="468"/>
                  <a:pt x="379" y="463"/>
                  <a:pt x="392" y="455"/>
                </a:cubicBezTo>
                <a:lnTo>
                  <a:pt x="392" y="455"/>
                </a:lnTo>
                <a:cubicBezTo>
                  <a:pt x="400" y="451"/>
                  <a:pt x="409" y="453"/>
                  <a:pt x="416" y="459"/>
                </a:cubicBezTo>
                <a:lnTo>
                  <a:pt x="473" y="516"/>
                </a:lnTo>
                <a:lnTo>
                  <a:pt x="515" y="474"/>
                </a:lnTo>
                <a:lnTo>
                  <a:pt x="459" y="418"/>
                </a:lnTo>
                <a:lnTo>
                  <a:pt x="459" y="418"/>
                </a:lnTo>
                <a:cubicBezTo>
                  <a:pt x="453" y="412"/>
                  <a:pt x="452" y="401"/>
                  <a:pt x="457" y="394"/>
                </a:cubicBezTo>
                <a:lnTo>
                  <a:pt x="457" y="394"/>
                </a:lnTo>
                <a:cubicBezTo>
                  <a:pt x="465" y="380"/>
                  <a:pt x="471" y="366"/>
                  <a:pt x="476" y="350"/>
                </a:cubicBezTo>
                <a:lnTo>
                  <a:pt x="476" y="350"/>
                </a:lnTo>
                <a:cubicBezTo>
                  <a:pt x="478" y="342"/>
                  <a:pt x="486" y="336"/>
                  <a:pt x="495" y="336"/>
                </a:cubicBezTo>
                <a:lnTo>
                  <a:pt x="572" y="336"/>
                </a:lnTo>
                <a:lnTo>
                  <a:pt x="572" y="276"/>
                </a:lnTo>
                <a:lnTo>
                  <a:pt x="498" y="276"/>
                </a:lnTo>
                <a:lnTo>
                  <a:pt x="498" y="276"/>
                </a:lnTo>
                <a:cubicBezTo>
                  <a:pt x="489" y="276"/>
                  <a:pt x="481" y="270"/>
                  <a:pt x="478" y="261"/>
                </a:cubicBezTo>
                <a:lnTo>
                  <a:pt x="478" y="261"/>
                </a:lnTo>
                <a:cubicBezTo>
                  <a:pt x="474" y="245"/>
                  <a:pt x="468" y="228"/>
                  <a:pt x="460" y="213"/>
                </a:cubicBezTo>
                <a:lnTo>
                  <a:pt x="460" y="213"/>
                </a:lnTo>
                <a:cubicBezTo>
                  <a:pt x="455" y="206"/>
                  <a:pt x="457" y="196"/>
                  <a:pt x="464" y="190"/>
                </a:cubicBezTo>
                <a:lnTo>
                  <a:pt x="514" y="138"/>
                </a:lnTo>
                <a:lnTo>
                  <a:pt x="473" y="97"/>
                </a:lnTo>
                <a:lnTo>
                  <a:pt x="422" y="146"/>
                </a:lnTo>
                <a:lnTo>
                  <a:pt x="422" y="146"/>
                </a:lnTo>
                <a:cubicBezTo>
                  <a:pt x="416" y="153"/>
                  <a:pt x="406" y="154"/>
                  <a:pt x="398" y="149"/>
                </a:cubicBezTo>
                <a:lnTo>
                  <a:pt x="398" y="149"/>
                </a:lnTo>
                <a:cubicBezTo>
                  <a:pt x="383" y="140"/>
                  <a:pt x="367" y="133"/>
                  <a:pt x="350" y="128"/>
                </a:cubicBezTo>
                <a:lnTo>
                  <a:pt x="350" y="128"/>
                </a:lnTo>
                <a:cubicBezTo>
                  <a:pt x="341" y="126"/>
                  <a:pt x="334" y="118"/>
                  <a:pt x="334" y="109"/>
                </a:cubicBezTo>
                <a:lnTo>
                  <a:pt x="334" y="40"/>
                </a:lnTo>
                <a:lnTo>
                  <a:pt x="276" y="40"/>
                </a:lnTo>
                <a:lnTo>
                  <a:pt x="276" y="109"/>
                </a:lnTo>
                <a:lnTo>
                  <a:pt x="276" y="109"/>
                </a:lnTo>
                <a:cubicBezTo>
                  <a:pt x="276" y="118"/>
                  <a:pt x="270" y="126"/>
                  <a:pt x="261" y="128"/>
                </a:cubicBezTo>
                <a:lnTo>
                  <a:pt x="261" y="128"/>
                </a:lnTo>
                <a:cubicBezTo>
                  <a:pt x="244" y="133"/>
                  <a:pt x="228" y="140"/>
                  <a:pt x="213" y="149"/>
                </a:cubicBezTo>
                <a:lnTo>
                  <a:pt x="213" y="149"/>
                </a:lnTo>
                <a:cubicBezTo>
                  <a:pt x="204" y="154"/>
                  <a:pt x="195" y="153"/>
                  <a:pt x="188" y="147"/>
                </a:cubicBezTo>
                <a:lnTo>
                  <a:pt x="138" y="97"/>
                </a:lnTo>
                <a:lnTo>
                  <a:pt x="96" y="139"/>
                </a:lnTo>
                <a:lnTo>
                  <a:pt x="148" y="190"/>
                </a:lnTo>
                <a:lnTo>
                  <a:pt x="148" y="190"/>
                </a:lnTo>
                <a:cubicBezTo>
                  <a:pt x="154" y="197"/>
                  <a:pt x="155" y="206"/>
                  <a:pt x="151" y="214"/>
                </a:cubicBezTo>
                <a:lnTo>
                  <a:pt x="151" y="214"/>
                </a:lnTo>
                <a:cubicBezTo>
                  <a:pt x="142" y="229"/>
                  <a:pt x="137" y="245"/>
                  <a:pt x="133" y="261"/>
                </a:cubicBezTo>
                <a:lnTo>
                  <a:pt x="133" y="261"/>
                </a:lnTo>
                <a:cubicBezTo>
                  <a:pt x="131" y="270"/>
                  <a:pt x="123" y="277"/>
                  <a:pt x="113" y="277"/>
                </a:cubicBezTo>
                <a:lnTo>
                  <a:pt x="39" y="277"/>
                </a:lnTo>
                <a:lnTo>
                  <a:pt x="39" y="336"/>
                </a:lnTo>
                <a:lnTo>
                  <a:pt x="117" y="336"/>
                </a:lnTo>
                <a:lnTo>
                  <a:pt x="117" y="336"/>
                </a:lnTo>
                <a:cubicBezTo>
                  <a:pt x="125" y="336"/>
                  <a:pt x="133" y="342"/>
                  <a:pt x="135" y="351"/>
                </a:cubicBezTo>
                <a:lnTo>
                  <a:pt x="135" y="351"/>
                </a:lnTo>
                <a:cubicBezTo>
                  <a:pt x="140" y="366"/>
                  <a:pt x="146" y="380"/>
                  <a:pt x="155" y="394"/>
                </a:cubicBezTo>
                <a:lnTo>
                  <a:pt x="155" y="394"/>
                </a:lnTo>
                <a:cubicBezTo>
                  <a:pt x="160" y="402"/>
                  <a:pt x="159" y="412"/>
                  <a:pt x="152" y="418"/>
                </a:cubicBezTo>
                <a:lnTo>
                  <a:pt x="97" y="475"/>
                </a:lnTo>
                <a:lnTo>
                  <a:pt x="139" y="516"/>
                </a:lnTo>
                <a:lnTo>
                  <a:pt x="196" y="459"/>
                </a:lnTo>
                <a:lnTo>
                  <a:pt x="196" y="459"/>
                </a:lnTo>
                <a:cubicBezTo>
                  <a:pt x="202" y="453"/>
                  <a:pt x="212" y="451"/>
                  <a:pt x="220" y="455"/>
                </a:cubicBezTo>
                <a:lnTo>
                  <a:pt x="220" y="455"/>
                </a:lnTo>
                <a:cubicBezTo>
                  <a:pt x="233" y="463"/>
                  <a:pt x="247" y="469"/>
                  <a:pt x="261" y="473"/>
                </a:cubicBezTo>
                <a:lnTo>
                  <a:pt x="261" y="473"/>
                </a:lnTo>
                <a:cubicBezTo>
                  <a:pt x="271" y="475"/>
                  <a:pt x="277" y="482"/>
                  <a:pt x="277" y="492"/>
                </a:cubicBezTo>
                <a:lnTo>
                  <a:pt x="277" y="573"/>
                </a:lnTo>
                <a:close/>
                <a:moveTo>
                  <a:pt x="355" y="613"/>
                </a:moveTo>
                <a:lnTo>
                  <a:pt x="257" y="613"/>
                </a:lnTo>
                <a:lnTo>
                  <a:pt x="257" y="613"/>
                </a:lnTo>
                <a:cubicBezTo>
                  <a:pt x="246" y="613"/>
                  <a:pt x="238" y="604"/>
                  <a:pt x="238" y="593"/>
                </a:cubicBezTo>
                <a:lnTo>
                  <a:pt x="237" y="507"/>
                </a:lnTo>
                <a:lnTo>
                  <a:pt x="237" y="507"/>
                </a:lnTo>
                <a:cubicBezTo>
                  <a:pt x="229" y="504"/>
                  <a:pt x="221" y="501"/>
                  <a:pt x="214" y="497"/>
                </a:cubicBezTo>
                <a:lnTo>
                  <a:pt x="152" y="558"/>
                </a:lnTo>
                <a:lnTo>
                  <a:pt x="152" y="558"/>
                </a:lnTo>
                <a:cubicBezTo>
                  <a:pt x="145" y="566"/>
                  <a:pt x="133" y="566"/>
                  <a:pt x="124" y="558"/>
                </a:cubicBezTo>
                <a:lnTo>
                  <a:pt x="55" y="489"/>
                </a:lnTo>
                <a:lnTo>
                  <a:pt x="55" y="489"/>
                </a:lnTo>
                <a:cubicBezTo>
                  <a:pt x="47" y="481"/>
                  <a:pt x="47" y="468"/>
                  <a:pt x="55" y="460"/>
                </a:cubicBezTo>
                <a:lnTo>
                  <a:pt x="113" y="401"/>
                </a:lnTo>
                <a:lnTo>
                  <a:pt x="113" y="401"/>
                </a:lnTo>
                <a:cubicBezTo>
                  <a:pt x="109" y="393"/>
                  <a:pt x="106" y="385"/>
                  <a:pt x="102" y="376"/>
                </a:cubicBezTo>
                <a:lnTo>
                  <a:pt x="20" y="376"/>
                </a:lnTo>
                <a:lnTo>
                  <a:pt x="20" y="376"/>
                </a:lnTo>
                <a:cubicBezTo>
                  <a:pt x="9" y="376"/>
                  <a:pt x="0" y="367"/>
                  <a:pt x="0" y="356"/>
                </a:cubicBezTo>
                <a:lnTo>
                  <a:pt x="0" y="257"/>
                </a:lnTo>
                <a:lnTo>
                  <a:pt x="0" y="257"/>
                </a:lnTo>
                <a:cubicBezTo>
                  <a:pt x="0" y="246"/>
                  <a:pt x="9" y="238"/>
                  <a:pt x="19" y="238"/>
                </a:cubicBezTo>
                <a:lnTo>
                  <a:pt x="98" y="237"/>
                </a:lnTo>
                <a:lnTo>
                  <a:pt x="98" y="237"/>
                </a:lnTo>
                <a:cubicBezTo>
                  <a:pt x="101" y="227"/>
                  <a:pt x="105" y="218"/>
                  <a:pt x="109" y="208"/>
                </a:cubicBezTo>
                <a:lnTo>
                  <a:pt x="54" y="153"/>
                </a:lnTo>
                <a:lnTo>
                  <a:pt x="54" y="153"/>
                </a:lnTo>
                <a:cubicBezTo>
                  <a:pt x="47" y="145"/>
                  <a:pt x="47" y="133"/>
                  <a:pt x="54" y="125"/>
                </a:cubicBezTo>
                <a:lnTo>
                  <a:pt x="124" y="55"/>
                </a:lnTo>
                <a:lnTo>
                  <a:pt x="124" y="55"/>
                </a:lnTo>
                <a:cubicBezTo>
                  <a:pt x="132" y="47"/>
                  <a:pt x="144" y="47"/>
                  <a:pt x="152" y="55"/>
                </a:cubicBezTo>
                <a:lnTo>
                  <a:pt x="205" y="108"/>
                </a:lnTo>
                <a:lnTo>
                  <a:pt x="205" y="108"/>
                </a:lnTo>
                <a:cubicBezTo>
                  <a:pt x="215" y="103"/>
                  <a:pt x="225" y="98"/>
                  <a:pt x="236" y="94"/>
                </a:cubicBezTo>
                <a:lnTo>
                  <a:pt x="236" y="20"/>
                </a:lnTo>
                <a:lnTo>
                  <a:pt x="236" y="20"/>
                </a:lnTo>
                <a:cubicBezTo>
                  <a:pt x="236" y="9"/>
                  <a:pt x="245" y="0"/>
                  <a:pt x="256" y="0"/>
                </a:cubicBezTo>
                <a:lnTo>
                  <a:pt x="354" y="0"/>
                </a:lnTo>
                <a:lnTo>
                  <a:pt x="354" y="0"/>
                </a:lnTo>
                <a:cubicBezTo>
                  <a:pt x="365" y="0"/>
                  <a:pt x="374" y="9"/>
                  <a:pt x="374" y="19"/>
                </a:cubicBezTo>
                <a:lnTo>
                  <a:pt x="374" y="94"/>
                </a:lnTo>
                <a:lnTo>
                  <a:pt x="374" y="94"/>
                </a:lnTo>
                <a:cubicBezTo>
                  <a:pt x="385" y="98"/>
                  <a:pt x="396" y="102"/>
                  <a:pt x="405" y="108"/>
                </a:cubicBezTo>
                <a:lnTo>
                  <a:pt x="459" y="54"/>
                </a:lnTo>
                <a:lnTo>
                  <a:pt x="459" y="54"/>
                </a:lnTo>
                <a:cubicBezTo>
                  <a:pt x="466" y="47"/>
                  <a:pt x="479" y="47"/>
                  <a:pt x="487" y="54"/>
                </a:cubicBezTo>
                <a:lnTo>
                  <a:pt x="557" y="124"/>
                </a:lnTo>
                <a:lnTo>
                  <a:pt x="557" y="124"/>
                </a:lnTo>
                <a:cubicBezTo>
                  <a:pt x="564" y="132"/>
                  <a:pt x="564" y="144"/>
                  <a:pt x="557" y="152"/>
                </a:cubicBezTo>
                <a:lnTo>
                  <a:pt x="502" y="207"/>
                </a:lnTo>
                <a:lnTo>
                  <a:pt x="502" y="207"/>
                </a:lnTo>
                <a:cubicBezTo>
                  <a:pt x="506" y="217"/>
                  <a:pt x="510" y="227"/>
                  <a:pt x="513" y="237"/>
                </a:cubicBezTo>
                <a:lnTo>
                  <a:pt x="592" y="237"/>
                </a:lnTo>
                <a:lnTo>
                  <a:pt x="592" y="237"/>
                </a:lnTo>
                <a:cubicBezTo>
                  <a:pt x="602" y="237"/>
                  <a:pt x="611" y="246"/>
                  <a:pt x="611" y="257"/>
                </a:cubicBezTo>
                <a:lnTo>
                  <a:pt x="611" y="355"/>
                </a:lnTo>
                <a:lnTo>
                  <a:pt x="611" y="355"/>
                </a:lnTo>
                <a:cubicBezTo>
                  <a:pt x="611" y="366"/>
                  <a:pt x="602" y="375"/>
                  <a:pt x="592" y="375"/>
                </a:cubicBezTo>
                <a:lnTo>
                  <a:pt x="509" y="375"/>
                </a:lnTo>
                <a:lnTo>
                  <a:pt x="509" y="375"/>
                </a:lnTo>
                <a:cubicBezTo>
                  <a:pt x="506" y="384"/>
                  <a:pt x="503" y="392"/>
                  <a:pt x="498" y="401"/>
                </a:cubicBezTo>
                <a:lnTo>
                  <a:pt x="557" y="460"/>
                </a:lnTo>
                <a:lnTo>
                  <a:pt x="557" y="460"/>
                </a:lnTo>
                <a:cubicBezTo>
                  <a:pt x="564" y="467"/>
                  <a:pt x="564" y="480"/>
                  <a:pt x="557" y="488"/>
                </a:cubicBezTo>
                <a:lnTo>
                  <a:pt x="487" y="558"/>
                </a:lnTo>
                <a:lnTo>
                  <a:pt x="487" y="558"/>
                </a:lnTo>
                <a:cubicBezTo>
                  <a:pt x="479" y="565"/>
                  <a:pt x="467" y="565"/>
                  <a:pt x="459" y="558"/>
                </a:cubicBezTo>
                <a:lnTo>
                  <a:pt x="398" y="497"/>
                </a:lnTo>
                <a:lnTo>
                  <a:pt x="398" y="497"/>
                </a:lnTo>
                <a:cubicBezTo>
                  <a:pt x="391" y="501"/>
                  <a:pt x="383" y="504"/>
                  <a:pt x="375" y="506"/>
                </a:cubicBezTo>
                <a:lnTo>
                  <a:pt x="375" y="593"/>
                </a:lnTo>
                <a:lnTo>
                  <a:pt x="375" y="593"/>
                </a:lnTo>
                <a:cubicBezTo>
                  <a:pt x="375" y="604"/>
                  <a:pt x="366" y="613"/>
                  <a:pt x="355" y="6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93"/>
          <p:cNvSpPr>
            <a:spLocks noChangeArrowheads="1"/>
          </p:cNvSpPr>
          <p:nvPr/>
        </p:nvSpPr>
        <p:spPr bwMode="auto">
          <a:xfrm>
            <a:off x="11799140" y="4834901"/>
            <a:ext cx="569361" cy="574029"/>
          </a:xfrm>
          <a:custGeom>
            <a:avLst/>
            <a:gdLst>
              <a:gd name="T0" fmla="*/ 368 w 540"/>
              <a:gd name="T1" fmla="*/ 500 h 541"/>
              <a:gd name="T2" fmla="*/ 500 w 540"/>
              <a:gd name="T3" fmla="*/ 433 h 541"/>
              <a:gd name="T4" fmla="*/ 40 w 540"/>
              <a:gd name="T5" fmla="*/ 371 h 541"/>
              <a:gd name="T6" fmla="*/ 145 w 540"/>
              <a:gd name="T7" fmla="*/ 185 h 541"/>
              <a:gd name="T8" fmla="*/ 40 w 540"/>
              <a:gd name="T9" fmla="*/ 371 h 541"/>
              <a:gd name="T10" fmla="*/ 414 w 540"/>
              <a:gd name="T11" fmla="*/ 261 h 541"/>
              <a:gd name="T12" fmla="*/ 408 w 540"/>
              <a:gd name="T13" fmla="*/ 254 h 541"/>
              <a:gd name="T14" fmla="*/ 396 w 540"/>
              <a:gd name="T15" fmla="*/ 250 h 541"/>
              <a:gd name="T16" fmla="*/ 396 w 540"/>
              <a:gd name="T17" fmla="*/ 250 h 541"/>
              <a:gd name="T18" fmla="*/ 379 w 540"/>
              <a:gd name="T19" fmla="*/ 261 h 541"/>
              <a:gd name="T20" fmla="*/ 162 w 540"/>
              <a:gd name="T21" fmla="*/ 136 h 541"/>
              <a:gd name="T22" fmla="*/ 161 w 540"/>
              <a:gd name="T23" fmla="*/ 135 h 541"/>
              <a:gd name="T24" fmla="*/ 161 w 540"/>
              <a:gd name="T25" fmla="*/ 134 h 541"/>
              <a:gd name="T26" fmla="*/ 160 w 540"/>
              <a:gd name="T27" fmla="*/ 132 h 541"/>
              <a:gd name="T28" fmla="*/ 159 w 540"/>
              <a:gd name="T29" fmla="*/ 132 h 541"/>
              <a:gd name="T30" fmla="*/ 157 w 540"/>
              <a:gd name="T31" fmla="*/ 131 h 541"/>
              <a:gd name="T32" fmla="*/ 157 w 540"/>
              <a:gd name="T33" fmla="*/ 130 h 541"/>
              <a:gd name="T34" fmla="*/ 155 w 540"/>
              <a:gd name="T35" fmla="*/ 129 h 541"/>
              <a:gd name="T36" fmla="*/ 155 w 540"/>
              <a:gd name="T37" fmla="*/ 129 h 541"/>
              <a:gd name="T38" fmla="*/ 153 w 540"/>
              <a:gd name="T39" fmla="*/ 127 h 541"/>
              <a:gd name="T40" fmla="*/ 153 w 540"/>
              <a:gd name="T41" fmla="*/ 127 h 541"/>
              <a:gd name="T42" fmla="*/ 150 w 540"/>
              <a:gd name="T43" fmla="*/ 127 h 541"/>
              <a:gd name="T44" fmla="*/ 150 w 540"/>
              <a:gd name="T45" fmla="*/ 126 h 541"/>
              <a:gd name="T46" fmla="*/ 148 w 540"/>
              <a:gd name="T47" fmla="*/ 126 h 541"/>
              <a:gd name="T48" fmla="*/ 147 w 540"/>
              <a:gd name="T49" fmla="*/ 126 h 541"/>
              <a:gd name="T50" fmla="*/ 145 w 540"/>
              <a:gd name="T51" fmla="*/ 126 h 541"/>
              <a:gd name="T52" fmla="*/ 144 w 540"/>
              <a:gd name="T53" fmla="*/ 126 h 541"/>
              <a:gd name="T54" fmla="*/ 142 w 540"/>
              <a:gd name="T55" fmla="*/ 126 h 541"/>
              <a:gd name="T56" fmla="*/ 141 w 540"/>
              <a:gd name="T57" fmla="*/ 126 h 541"/>
              <a:gd name="T58" fmla="*/ 139 w 540"/>
              <a:gd name="T59" fmla="*/ 127 h 541"/>
              <a:gd name="T60" fmla="*/ 138 w 540"/>
              <a:gd name="T61" fmla="*/ 127 h 541"/>
              <a:gd name="T62" fmla="*/ 137 w 540"/>
              <a:gd name="T63" fmla="*/ 127 h 541"/>
              <a:gd name="T64" fmla="*/ 136 w 540"/>
              <a:gd name="T65" fmla="*/ 128 h 541"/>
              <a:gd name="T66" fmla="*/ 135 w 540"/>
              <a:gd name="T67" fmla="*/ 129 h 541"/>
              <a:gd name="T68" fmla="*/ 134 w 540"/>
              <a:gd name="T69" fmla="*/ 129 h 541"/>
              <a:gd name="T70" fmla="*/ 133 w 540"/>
              <a:gd name="T71" fmla="*/ 131 h 541"/>
              <a:gd name="T72" fmla="*/ 132 w 540"/>
              <a:gd name="T73" fmla="*/ 131 h 541"/>
              <a:gd name="T74" fmla="*/ 130 w 540"/>
              <a:gd name="T75" fmla="*/ 132 h 541"/>
              <a:gd name="T76" fmla="*/ 129 w 540"/>
              <a:gd name="T77" fmla="*/ 133 h 541"/>
              <a:gd name="T78" fmla="*/ 128 w 540"/>
              <a:gd name="T79" fmla="*/ 135 h 541"/>
              <a:gd name="T80" fmla="*/ 128 w 540"/>
              <a:gd name="T81" fmla="*/ 135 h 541"/>
              <a:gd name="T82" fmla="*/ 40 w 540"/>
              <a:gd name="T83" fmla="*/ 40 h 541"/>
              <a:gd name="T84" fmla="*/ 34 w 540"/>
              <a:gd name="T85" fmla="*/ 0 h 541"/>
              <a:gd name="T86" fmla="*/ 0 w 540"/>
              <a:gd name="T87" fmla="*/ 511 h 541"/>
              <a:gd name="T88" fmla="*/ 505 w 540"/>
              <a:gd name="T89" fmla="*/ 540 h 541"/>
              <a:gd name="T90" fmla="*/ 539 w 540"/>
              <a:gd name="T91" fmla="*/ 2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0" h="541">
                <a:moveTo>
                  <a:pt x="368" y="500"/>
                </a:moveTo>
                <a:lnTo>
                  <a:pt x="368" y="500"/>
                </a:lnTo>
                <a:lnTo>
                  <a:pt x="368" y="500"/>
                </a:lnTo>
                <a:lnTo>
                  <a:pt x="314" y="406"/>
                </a:lnTo>
                <a:lnTo>
                  <a:pt x="396" y="302"/>
                </a:lnTo>
                <a:lnTo>
                  <a:pt x="500" y="433"/>
                </a:lnTo>
                <a:lnTo>
                  <a:pt x="500" y="500"/>
                </a:lnTo>
                <a:lnTo>
                  <a:pt x="368" y="500"/>
                </a:lnTo>
                <a:close/>
                <a:moveTo>
                  <a:pt x="40" y="371"/>
                </a:moveTo>
                <a:lnTo>
                  <a:pt x="40" y="371"/>
                </a:lnTo>
                <a:cubicBezTo>
                  <a:pt x="40" y="370"/>
                  <a:pt x="40" y="369"/>
                  <a:pt x="40" y="369"/>
                </a:cubicBezTo>
                <a:lnTo>
                  <a:pt x="145" y="185"/>
                </a:lnTo>
                <a:lnTo>
                  <a:pt x="322" y="500"/>
                </a:lnTo>
                <a:lnTo>
                  <a:pt x="40" y="500"/>
                </a:lnTo>
                <a:lnTo>
                  <a:pt x="40" y="371"/>
                </a:lnTo>
                <a:close/>
                <a:moveTo>
                  <a:pt x="500" y="40"/>
                </a:moveTo>
                <a:lnTo>
                  <a:pt x="500" y="369"/>
                </a:lnTo>
                <a:lnTo>
                  <a:pt x="414" y="261"/>
                </a:lnTo>
                <a:lnTo>
                  <a:pt x="414" y="261"/>
                </a:lnTo>
                <a:cubicBezTo>
                  <a:pt x="413" y="258"/>
                  <a:pt x="411" y="257"/>
                  <a:pt x="408" y="254"/>
                </a:cubicBezTo>
                <a:lnTo>
                  <a:pt x="408" y="254"/>
                </a:lnTo>
                <a:cubicBezTo>
                  <a:pt x="405" y="252"/>
                  <a:pt x="401" y="250"/>
                  <a:pt x="396" y="250"/>
                </a:cubicBez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cubicBezTo>
                  <a:pt x="391" y="250"/>
                  <a:pt x="387" y="252"/>
                  <a:pt x="384" y="254"/>
                </a:cubicBezTo>
                <a:lnTo>
                  <a:pt x="384" y="254"/>
                </a:lnTo>
                <a:cubicBezTo>
                  <a:pt x="381" y="257"/>
                  <a:pt x="380" y="258"/>
                  <a:pt x="379" y="261"/>
                </a:cubicBezTo>
                <a:lnTo>
                  <a:pt x="293" y="368"/>
                </a:lnTo>
                <a:lnTo>
                  <a:pt x="162" y="136"/>
                </a:lnTo>
                <a:lnTo>
                  <a:pt x="162" y="136"/>
                </a:lnTo>
                <a:lnTo>
                  <a:pt x="162" y="135"/>
                </a:lnTo>
                <a:lnTo>
                  <a:pt x="162" y="135"/>
                </a:lnTo>
                <a:cubicBezTo>
                  <a:pt x="162" y="135"/>
                  <a:pt x="162" y="135"/>
                  <a:pt x="161" y="135"/>
                </a:cubicBezTo>
                <a:lnTo>
                  <a:pt x="161" y="135"/>
                </a:lnTo>
                <a:cubicBezTo>
                  <a:pt x="161" y="134"/>
                  <a:pt x="161" y="134"/>
                  <a:pt x="161" y="134"/>
                </a:cubicBezTo>
                <a:lnTo>
                  <a:pt x="161" y="134"/>
                </a:lnTo>
                <a:cubicBezTo>
                  <a:pt x="161" y="133"/>
                  <a:pt x="161" y="133"/>
                  <a:pt x="160" y="133"/>
                </a:cubicBezTo>
                <a:lnTo>
                  <a:pt x="160" y="133"/>
                </a:lnTo>
                <a:lnTo>
                  <a:pt x="160" y="132"/>
                </a:lnTo>
                <a:lnTo>
                  <a:pt x="160" y="132"/>
                </a:lnTo>
                <a:cubicBezTo>
                  <a:pt x="160" y="132"/>
                  <a:pt x="160" y="132"/>
                  <a:pt x="159" y="132"/>
                </a:cubicBezTo>
                <a:lnTo>
                  <a:pt x="159" y="132"/>
                </a:lnTo>
                <a:cubicBezTo>
                  <a:pt x="159" y="131"/>
                  <a:pt x="158" y="131"/>
                  <a:pt x="158" y="131"/>
                </a:cubicBezTo>
                <a:lnTo>
                  <a:pt x="158" y="131"/>
                </a:lnTo>
                <a:lnTo>
                  <a:pt x="157" y="131"/>
                </a:lnTo>
                <a:lnTo>
                  <a:pt x="157" y="131"/>
                </a:lnTo>
                <a:cubicBezTo>
                  <a:pt x="157" y="130"/>
                  <a:pt x="157" y="130"/>
                  <a:pt x="157" y="130"/>
                </a:cubicBezTo>
                <a:lnTo>
                  <a:pt x="157" y="130"/>
                </a:lnTo>
                <a:cubicBezTo>
                  <a:pt x="156" y="129"/>
                  <a:pt x="156" y="129"/>
                  <a:pt x="156" y="129"/>
                </a:cubicBezTo>
                <a:lnTo>
                  <a:pt x="156" y="129"/>
                </a:lnTo>
                <a:lnTo>
                  <a:pt x="155" y="129"/>
                </a:lnTo>
                <a:lnTo>
                  <a:pt x="155" y="129"/>
                </a:lnTo>
                <a:lnTo>
                  <a:pt x="155" y="129"/>
                </a:lnTo>
                <a:lnTo>
                  <a:pt x="155" y="129"/>
                </a:lnTo>
                <a:cubicBezTo>
                  <a:pt x="155" y="128"/>
                  <a:pt x="155" y="128"/>
                  <a:pt x="155" y="128"/>
                </a:cubicBezTo>
                <a:lnTo>
                  <a:pt x="155" y="128"/>
                </a:lnTo>
                <a:cubicBezTo>
                  <a:pt x="154" y="128"/>
                  <a:pt x="154" y="128"/>
                  <a:pt x="153" y="127"/>
                </a:cubicBezTo>
                <a:lnTo>
                  <a:pt x="153" y="127"/>
                </a:lnTo>
                <a:lnTo>
                  <a:pt x="153" y="127"/>
                </a:lnTo>
                <a:lnTo>
                  <a:pt x="153" y="127"/>
                </a:lnTo>
                <a:cubicBezTo>
                  <a:pt x="152" y="127"/>
                  <a:pt x="152" y="127"/>
                  <a:pt x="151" y="127"/>
                </a:cubicBezTo>
                <a:lnTo>
                  <a:pt x="151" y="127"/>
                </a:lnTo>
                <a:cubicBezTo>
                  <a:pt x="151" y="127"/>
                  <a:pt x="151" y="127"/>
                  <a:pt x="150" y="127"/>
                </a:cubicBezTo>
                <a:lnTo>
                  <a:pt x="150" y="127"/>
                </a:lnTo>
                <a:cubicBezTo>
                  <a:pt x="150" y="126"/>
                  <a:pt x="150" y="126"/>
                  <a:pt x="150" y="126"/>
                </a:cubicBezTo>
                <a:lnTo>
                  <a:pt x="150" y="126"/>
                </a:lnTo>
                <a:lnTo>
                  <a:pt x="149" y="126"/>
                </a:lnTo>
                <a:lnTo>
                  <a:pt x="149" y="126"/>
                </a:lnTo>
                <a:cubicBezTo>
                  <a:pt x="149" y="126"/>
                  <a:pt x="149" y="126"/>
                  <a:pt x="148" y="126"/>
                </a:cubicBezTo>
                <a:lnTo>
                  <a:pt x="148" y="126"/>
                </a:lnTo>
                <a:lnTo>
                  <a:pt x="147" y="126"/>
                </a:lnTo>
                <a:lnTo>
                  <a:pt x="147" y="126"/>
                </a:lnTo>
                <a:lnTo>
                  <a:pt x="146" y="126"/>
                </a:lnTo>
                <a:lnTo>
                  <a:pt x="146" y="126"/>
                </a:lnTo>
                <a:cubicBezTo>
                  <a:pt x="145" y="126"/>
                  <a:pt x="145" y="126"/>
                  <a:pt x="145" y="126"/>
                </a:cubicBezTo>
                <a:lnTo>
                  <a:pt x="145" y="126"/>
                </a:lnTo>
                <a:lnTo>
                  <a:pt x="144" y="126"/>
                </a:lnTo>
                <a:lnTo>
                  <a:pt x="144" y="126"/>
                </a:lnTo>
                <a:cubicBezTo>
                  <a:pt x="144" y="126"/>
                  <a:pt x="144" y="126"/>
                  <a:pt x="143" y="126"/>
                </a:cubicBezTo>
                <a:lnTo>
                  <a:pt x="143" y="126"/>
                </a:lnTo>
                <a:lnTo>
                  <a:pt x="142" y="126"/>
                </a:lnTo>
                <a:lnTo>
                  <a:pt x="142" y="126"/>
                </a:lnTo>
                <a:cubicBezTo>
                  <a:pt x="142" y="126"/>
                  <a:pt x="142" y="126"/>
                  <a:pt x="141" y="126"/>
                </a:cubicBezTo>
                <a:lnTo>
                  <a:pt x="141" y="126"/>
                </a:lnTo>
                <a:lnTo>
                  <a:pt x="140" y="126"/>
                </a:lnTo>
                <a:lnTo>
                  <a:pt x="140" y="126"/>
                </a:lnTo>
                <a:cubicBezTo>
                  <a:pt x="140" y="126"/>
                  <a:pt x="139" y="126"/>
                  <a:pt x="139" y="127"/>
                </a:cubicBezTo>
                <a:lnTo>
                  <a:pt x="139" y="127"/>
                </a:lnTo>
                <a:cubicBezTo>
                  <a:pt x="139" y="127"/>
                  <a:pt x="139" y="127"/>
                  <a:pt x="138" y="127"/>
                </a:cubicBezTo>
                <a:lnTo>
                  <a:pt x="138" y="127"/>
                </a:lnTo>
                <a:lnTo>
                  <a:pt x="137" y="127"/>
                </a:lnTo>
                <a:lnTo>
                  <a:pt x="137" y="127"/>
                </a:lnTo>
                <a:lnTo>
                  <a:pt x="137" y="127"/>
                </a:lnTo>
                <a:lnTo>
                  <a:pt x="137" y="127"/>
                </a:lnTo>
                <a:cubicBezTo>
                  <a:pt x="136" y="128"/>
                  <a:pt x="136" y="128"/>
                  <a:pt x="136" y="128"/>
                </a:cubicBezTo>
                <a:lnTo>
                  <a:pt x="136" y="128"/>
                </a:lnTo>
                <a:lnTo>
                  <a:pt x="135" y="128"/>
                </a:lnTo>
                <a:lnTo>
                  <a:pt x="135" y="128"/>
                </a:lnTo>
                <a:cubicBezTo>
                  <a:pt x="135" y="129"/>
                  <a:pt x="135" y="129"/>
                  <a:pt x="135" y="129"/>
                </a:cubicBezTo>
                <a:lnTo>
                  <a:pt x="135" y="129"/>
                </a:lnTo>
                <a:cubicBezTo>
                  <a:pt x="134" y="129"/>
                  <a:pt x="134" y="129"/>
                  <a:pt x="134" y="129"/>
                </a:cubicBezTo>
                <a:lnTo>
                  <a:pt x="134" y="129"/>
                </a:lnTo>
                <a:cubicBezTo>
                  <a:pt x="134" y="129"/>
                  <a:pt x="133" y="129"/>
                  <a:pt x="133" y="130"/>
                </a:cubicBezTo>
                <a:lnTo>
                  <a:pt x="133" y="130"/>
                </a:lnTo>
                <a:cubicBezTo>
                  <a:pt x="133" y="130"/>
                  <a:pt x="133" y="130"/>
                  <a:pt x="133" y="131"/>
                </a:cubicBezTo>
                <a:lnTo>
                  <a:pt x="133" y="131"/>
                </a:lnTo>
                <a:cubicBezTo>
                  <a:pt x="132" y="131"/>
                  <a:pt x="132" y="131"/>
                  <a:pt x="132" y="131"/>
                </a:cubicBezTo>
                <a:lnTo>
                  <a:pt x="132" y="131"/>
                </a:lnTo>
                <a:cubicBezTo>
                  <a:pt x="131" y="131"/>
                  <a:pt x="131" y="131"/>
                  <a:pt x="131" y="132"/>
                </a:cubicBezTo>
                <a:lnTo>
                  <a:pt x="131" y="132"/>
                </a:lnTo>
                <a:cubicBezTo>
                  <a:pt x="131" y="132"/>
                  <a:pt x="131" y="132"/>
                  <a:pt x="130" y="132"/>
                </a:cubicBezTo>
                <a:lnTo>
                  <a:pt x="130" y="132"/>
                </a:lnTo>
                <a:cubicBezTo>
                  <a:pt x="130" y="132"/>
                  <a:pt x="130" y="133"/>
                  <a:pt x="129" y="133"/>
                </a:cubicBezTo>
                <a:lnTo>
                  <a:pt x="129" y="133"/>
                </a:lnTo>
                <a:lnTo>
                  <a:pt x="129" y="133"/>
                </a:lnTo>
                <a:lnTo>
                  <a:pt x="129" y="133"/>
                </a:lnTo>
                <a:cubicBezTo>
                  <a:pt x="129" y="134"/>
                  <a:pt x="129" y="134"/>
                  <a:pt x="128" y="135"/>
                </a:cubicBezTo>
                <a:lnTo>
                  <a:pt x="128" y="135"/>
                </a:lnTo>
                <a:lnTo>
                  <a:pt x="128" y="135"/>
                </a:lnTo>
                <a:lnTo>
                  <a:pt x="128" y="135"/>
                </a:lnTo>
                <a:lnTo>
                  <a:pt x="128" y="136"/>
                </a:lnTo>
                <a:lnTo>
                  <a:pt x="40" y="290"/>
                </a:lnTo>
                <a:lnTo>
                  <a:pt x="40" y="40"/>
                </a:lnTo>
                <a:lnTo>
                  <a:pt x="500" y="40"/>
                </a:lnTo>
                <a:close/>
                <a:moveTo>
                  <a:pt x="505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3"/>
                  <a:pt x="0" y="29"/>
                </a:cubicBezTo>
                <a:lnTo>
                  <a:pt x="0" y="511"/>
                </a:lnTo>
                <a:lnTo>
                  <a:pt x="0" y="511"/>
                </a:lnTo>
                <a:cubicBezTo>
                  <a:pt x="0" y="527"/>
                  <a:pt x="15" y="540"/>
                  <a:pt x="34" y="540"/>
                </a:cubicBezTo>
                <a:lnTo>
                  <a:pt x="505" y="540"/>
                </a:lnTo>
                <a:lnTo>
                  <a:pt x="505" y="540"/>
                </a:lnTo>
                <a:cubicBezTo>
                  <a:pt x="524" y="540"/>
                  <a:pt x="539" y="527"/>
                  <a:pt x="539" y="511"/>
                </a:cubicBezTo>
                <a:lnTo>
                  <a:pt x="539" y="29"/>
                </a:lnTo>
                <a:lnTo>
                  <a:pt x="539" y="29"/>
                </a:lnTo>
                <a:cubicBezTo>
                  <a:pt x="539" y="13"/>
                  <a:pt x="524" y="0"/>
                  <a:pt x="5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94"/>
          <p:cNvSpPr>
            <a:spLocks noChangeArrowheads="1"/>
          </p:cNvSpPr>
          <p:nvPr/>
        </p:nvSpPr>
        <p:spPr bwMode="auto">
          <a:xfrm>
            <a:off x="12135156" y="4900238"/>
            <a:ext cx="172674" cy="172677"/>
          </a:xfrm>
          <a:custGeom>
            <a:avLst/>
            <a:gdLst>
              <a:gd name="T0" fmla="*/ 81 w 163"/>
              <a:gd name="T1" fmla="*/ 39 h 163"/>
              <a:gd name="T2" fmla="*/ 81 w 163"/>
              <a:gd name="T3" fmla="*/ 39 h 163"/>
              <a:gd name="T4" fmla="*/ 123 w 163"/>
              <a:gd name="T5" fmla="*/ 81 h 163"/>
              <a:gd name="T6" fmla="*/ 123 w 163"/>
              <a:gd name="T7" fmla="*/ 81 h 163"/>
              <a:gd name="T8" fmla="*/ 81 w 163"/>
              <a:gd name="T9" fmla="*/ 123 h 163"/>
              <a:gd name="T10" fmla="*/ 81 w 163"/>
              <a:gd name="T11" fmla="*/ 123 h 163"/>
              <a:gd name="T12" fmla="*/ 40 w 163"/>
              <a:gd name="T13" fmla="*/ 81 h 163"/>
              <a:gd name="T14" fmla="*/ 40 w 163"/>
              <a:gd name="T15" fmla="*/ 81 h 163"/>
              <a:gd name="T16" fmla="*/ 81 w 163"/>
              <a:gd name="T17" fmla="*/ 39 h 163"/>
              <a:gd name="T18" fmla="*/ 81 w 163"/>
              <a:gd name="T19" fmla="*/ 162 h 163"/>
              <a:gd name="T20" fmla="*/ 81 w 163"/>
              <a:gd name="T21" fmla="*/ 162 h 163"/>
              <a:gd name="T22" fmla="*/ 162 w 163"/>
              <a:gd name="T23" fmla="*/ 81 h 163"/>
              <a:gd name="T24" fmla="*/ 162 w 163"/>
              <a:gd name="T25" fmla="*/ 81 h 163"/>
              <a:gd name="T26" fmla="*/ 81 w 163"/>
              <a:gd name="T27" fmla="*/ 0 h 163"/>
              <a:gd name="T28" fmla="*/ 81 w 163"/>
              <a:gd name="T29" fmla="*/ 0 h 163"/>
              <a:gd name="T30" fmla="*/ 0 w 163"/>
              <a:gd name="T31" fmla="*/ 81 h 163"/>
              <a:gd name="T32" fmla="*/ 0 w 163"/>
              <a:gd name="T33" fmla="*/ 81 h 163"/>
              <a:gd name="T34" fmla="*/ 81 w 163"/>
              <a:gd name="T3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3" h="163">
                <a:moveTo>
                  <a:pt x="81" y="39"/>
                </a:moveTo>
                <a:lnTo>
                  <a:pt x="81" y="39"/>
                </a:lnTo>
                <a:cubicBezTo>
                  <a:pt x="104" y="39"/>
                  <a:pt x="123" y="58"/>
                  <a:pt x="123" y="81"/>
                </a:cubicBezTo>
                <a:lnTo>
                  <a:pt x="123" y="81"/>
                </a:lnTo>
                <a:cubicBezTo>
                  <a:pt x="123" y="104"/>
                  <a:pt x="104" y="123"/>
                  <a:pt x="81" y="123"/>
                </a:cubicBezTo>
                <a:lnTo>
                  <a:pt x="81" y="123"/>
                </a:lnTo>
                <a:cubicBezTo>
                  <a:pt x="58" y="123"/>
                  <a:pt x="40" y="104"/>
                  <a:pt x="40" y="81"/>
                </a:cubicBezTo>
                <a:lnTo>
                  <a:pt x="40" y="81"/>
                </a:lnTo>
                <a:cubicBezTo>
                  <a:pt x="40" y="58"/>
                  <a:pt x="58" y="39"/>
                  <a:pt x="81" y="39"/>
                </a:cubicBezTo>
                <a:close/>
                <a:moveTo>
                  <a:pt x="81" y="162"/>
                </a:moveTo>
                <a:lnTo>
                  <a:pt x="81" y="162"/>
                </a:lnTo>
                <a:cubicBezTo>
                  <a:pt x="126" y="162"/>
                  <a:pt x="162" y="126"/>
                  <a:pt x="162" y="81"/>
                </a:cubicBezTo>
                <a:lnTo>
                  <a:pt x="162" y="81"/>
                </a:lnTo>
                <a:cubicBezTo>
                  <a:pt x="162" y="36"/>
                  <a:pt x="126" y="0"/>
                  <a:pt x="81" y="0"/>
                </a:cubicBez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lnTo>
                  <a:pt x="0" y="81"/>
                </a:lnTo>
                <a:cubicBezTo>
                  <a:pt x="0" y="126"/>
                  <a:pt x="36" y="162"/>
                  <a:pt x="81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CuadroTexto 443"/>
          <p:cNvSpPr txBox="1"/>
          <p:nvPr/>
        </p:nvSpPr>
        <p:spPr>
          <a:xfrm>
            <a:off x="2257370" y="727491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2278034" y="3778254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2864687" y="4447481"/>
            <a:ext cx="16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7" name="Rectángulo 446"/>
          <p:cNvSpPr/>
          <p:nvPr/>
        </p:nvSpPr>
        <p:spPr>
          <a:xfrm>
            <a:off x="12839925" y="5008468"/>
            <a:ext cx="25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2863502" y="7766036"/>
            <a:ext cx="194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9" name="Rectángulo 448"/>
          <p:cNvSpPr/>
          <p:nvPr/>
        </p:nvSpPr>
        <p:spPr>
          <a:xfrm>
            <a:off x="12838740" y="8327023"/>
            <a:ext cx="25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9335575" y="6110613"/>
            <a:ext cx="198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1" name="Rectángulo 450"/>
          <p:cNvSpPr/>
          <p:nvPr/>
        </p:nvSpPr>
        <p:spPr>
          <a:xfrm>
            <a:off x="8777482" y="6653841"/>
            <a:ext cx="25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9334032" y="9342988"/>
            <a:ext cx="198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53" name="Rectángulo 452"/>
          <p:cNvSpPr/>
          <p:nvPr/>
        </p:nvSpPr>
        <p:spPr>
          <a:xfrm>
            <a:off x="8775939" y="9886216"/>
            <a:ext cx="25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6960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/>
          <p:cNvSpPr>
            <a:spLocks noChangeArrowheads="1"/>
          </p:cNvSpPr>
          <p:nvPr/>
        </p:nvSpPr>
        <p:spPr bwMode="auto">
          <a:xfrm>
            <a:off x="3199468" y="4927248"/>
            <a:ext cx="17978714" cy="2417102"/>
          </a:xfrm>
          <a:custGeom>
            <a:avLst/>
            <a:gdLst>
              <a:gd name="T0" fmla="*/ 15084 w 16172"/>
              <a:gd name="T1" fmla="*/ 2174 h 2175"/>
              <a:gd name="T2" fmla="*/ 1087 w 16172"/>
              <a:gd name="T3" fmla="*/ 2174 h 2175"/>
              <a:gd name="T4" fmla="*/ 1087 w 16172"/>
              <a:gd name="T5" fmla="*/ 2174 h 2175"/>
              <a:gd name="T6" fmla="*/ 0 w 16172"/>
              <a:gd name="T7" fmla="*/ 1088 h 2175"/>
              <a:gd name="T8" fmla="*/ 0 w 16172"/>
              <a:gd name="T9" fmla="*/ 1088 h 2175"/>
              <a:gd name="T10" fmla="*/ 1087 w 16172"/>
              <a:gd name="T11" fmla="*/ 0 h 2175"/>
              <a:gd name="T12" fmla="*/ 15084 w 16172"/>
              <a:gd name="T13" fmla="*/ 0 h 2175"/>
              <a:gd name="T14" fmla="*/ 15084 w 16172"/>
              <a:gd name="T15" fmla="*/ 0 h 2175"/>
              <a:gd name="T16" fmla="*/ 16171 w 16172"/>
              <a:gd name="T17" fmla="*/ 1088 h 2175"/>
              <a:gd name="T18" fmla="*/ 16171 w 16172"/>
              <a:gd name="T19" fmla="*/ 1088 h 2175"/>
              <a:gd name="T20" fmla="*/ 15084 w 16172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172" h="2175">
                <a:moveTo>
                  <a:pt x="15084" y="2174"/>
                </a:moveTo>
                <a:lnTo>
                  <a:pt x="1087" y="2174"/>
                </a:lnTo>
                <a:lnTo>
                  <a:pt x="1087" y="2174"/>
                </a:lnTo>
                <a:cubicBezTo>
                  <a:pt x="487" y="2174"/>
                  <a:pt x="0" y="1689"/>
                  <a:pt x="0" y="1088"/>
                </a:cubicBezTo>
                <a:lnTo>
                  <a:pt x="0" y="1088"/>
                </a:lnTo>
                <a:cubicBezTo>
                  <a:pt x="0" y="487"/>
                  <a:pt x="487" y="0"/>
                  <a:pt x="1087" y="0"/>
                </a:cubicBezTo>
                <a:lnTo>
                  <a:pt x="15084" y="0"/>
                </a:lnTo>
                <a:lnTo>
                  <a:pt x="15084" y="0"/>
                </a:lnTo>
                <a:cubicBezTo>
                  <a:pt x="15685" y="0"/>
                  <a:pt x="16171" y="487"/>
                  <a:pt x="16171" y="1088"/>
                </a:cubicBezTo>
                <a:lnTo>
                  <a:pt x="16171" y="1088"/>
                </a:lnTo>
                <a:cubicBezTo>
                  <a:pt x="16171" y="1689"/>
                  <a:pt x="15685" y="2174"/>
                  <a:pt x="15084" y="2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"/>
          <p:cNvSpPr>
            <a:spLocks noChangeArrowheads="1"/>
          </p:cNvSpPr>
          <p:nvPr/>
        </p:nvSpPr>
        <p:spPr bwMode="auto">
          <a:xfrm>
            <a:off x="2821948" y="7344350"/>
            <a:ext cx="18733755" cy="2417099"/>
          </a:xfrm>
          <a:custGeom>
            <a:avLst/>
            <a:gdLst>
              <a:gd name="T0" fmla="*/ 15762 w 16850"/>
              <a:gd name="T1" fmla="*/ 2174 h 2175"/>
              <a:gd name="T2" fmla="*/ 1088 w 16850"/>
              <a:gd name="T3" fmla="*/ 2174 h 2175"/>
              <a:gd name="T4" fmla="*/ 1088 w 16850"/>
              <a:gd name="T5" fmla="*/ 2174 h 2175"/>
              <a:gd name="T6" fmla="*/ 0 w 16850"/>
              <a:gd name="T7" fmla="*/ 1087 h 2175"/>
              <a:gd name="T8" fmla="*/ 0 w 16850"/>
              <a:gd name="T9" fmla="*/ 1087 h 2175"/>
              <a:gd name="T10" fmla="*/ 1088 w 16850"/>
              <a:gd name="T11" fmla="*/ 0 h 2175"/>
              <a:gd name="T12" fmla="*/ 15762 w 16850"/>
              <a:gd name="T13" fmla="*/ 0 h 2175"/>
              <a:gd name="T14" fmla="*/ 15762 w 16850"/>
              <a:gd name="T15" fmla="*/ 0 h 2175"/>
              <a:gd name="T16" fmla="*/ 16849 w 16850"/>
              <a:gd name="T17" fmla="*/ 1087 h 2175"/>
              <a:gd name="T18" fmla="*/ 16849 w 16850"/>
              <a:gd name="T19" fmla="*/ 1087 h 2175"/>
              <a:gd name="T20" fmla="*/ 15762 w 16850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50" h="2175">
                <a:moveTo>
                  <a:pt x="15762" y="2174"/>
                </a:moveTo>
                <a:lnTo>
                  <a:pt x="1088" y="2174"/>
                </a:lnTo>
                <a:lnTo>
                  <a:pt x="1088" y="2174"/>
                </a:lnTo>
                <a:cubicBezTo>
                  <a:pt x="487" y="2174"/>
                  <a:pt x="0" y="1687"/>
                  <a:pt x="0" y="1087"/>
                </a:cubicBezTo>
                <a:lnTo>
                  <a:pt x="0" y="1087"/>
                </a:lnTo>
                <a:cubicBezTo>
                  <a:pt x="0" y="486"/>
                  <a:pt x="487" y="0"/>
                  <a:pt x="1088" y="0"/>
                </a:cubicBezTo>
                <a:lnTo>
                  <a:pt x="15762" y="0"/>
                </a:lnTo>
                <a:lnTo>
                  <a:pt x="15762" y="0"/>
                </a:lnTo>
                <a:cubicBezTo>
                  <a:pt x="16362" y="0"/>
                  <a:pt x="16849" y="486"/>
                  <a:pt x="16849" y="1087"/>
                </a:cubicBezTo>
                <a:lnTo>
                  <a:pt x="16849" y="1087"/>
                </a:lnTo>
                <a:cubicBezTo>
                  <a:pt x="16849" y="1687"/>
                  <a:pt x="16362" y="2174"/>
                  <a:pt x="15762" y="21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"/>
          <p:cNvSpPr>
            <a:spLocks noChangeArrowheads="1"/>
          </p:cNvSpPr>
          <p:nvPr/>
        </p:nvSpPr>
        <p:spPr bwMode="auto">
          <a:xfrm>
            <a:off x="2316957" y="9761449"/>
            <a:ext cx="19743737" cy="2417102"/>
          </a:xfrm>
          <a:custGeom>
            <a:avLst/>
            <a:gdLst>
              <a:gd name="T0" fmla="*/ 16670 w 17759"/>
              <a:gd name="T1" fmla="*/ 2174 h 2175"/>
              <a:gd name="T2" fmla="*/ 1087 w 17759"/>
              <a:gd name="T3" fmla="*/ 2174 h 2175"/>
              <a:gd name="T4" fmla="*/ 1087 w 17759"/>
              <a:gd name="T5" fmla="*/ 2174 h 2175"/>
              <a:gd name="T6" fmla="*/ 0 w 17759"/>
              <a:gd name="T7" fmla="*/ 1088 h 2175"/>
              <a:gd name="T8" fmla="*/ 0 w 17759"/>
              <a:gd name="T9" fmla="*/ 1088 h 2175"/>
              <a:gd name="T10" fmla="*/ 1087 w 17759"/>
              <a:gd name="T11" fmla="*/ 0 h 2175"/>
              <a:gd name="T12" fmla="*/ 16670 w 17759"/>
              <a:gd name="T13" fmla="*/ 0 h 2175"/>
              <a:gd name="T14" fmla="*/ 16670 w 17759"/>
              <a:gd name="T15" fmla="*/ 0 h 2175"/>
              <a:gd name="T16" fmla="*/ 17758 w 17759"/>
              <a:gd name="T17" fmla="*/ 1088 h 2175"/>
              <a:gd name="T18" fmla="*/ 17758 w 17759"/>
              <a:gd name="T19" fmla="*/ 1088 h 2175"/>
              <a:gd name="T20" fmla="*/ 16670 w 17759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9" h="2175">
                <a:moveTo>
                  <a:pt x="16670" y="2174"/>
                </a:moveTo>
                <a:lnTo>
                  <a:pt x="1087" y="2174"/>
                </a:lnTo>
                <a:lnTo>
                  <a:pt x="1087" y="2174"/>
                </a:lnTo>
                <a:cubicBezTo>
                  <a:pt x="487" y="2174"/>
                  <a:pt x="0" y="1688"/>
                  <a:pt x="0" y="1088"/>
                </a:cubicBezTo>
                <a:lnTo>
                  <a:pt x="0" y="1088"/>
                </a:lnTo>
                <a:cubicBezTo>
                  <a:pt x="0" y="487"/>
                  <a:pt x="487" y="0"/>
                  <a:pt x="1087" y="0"/>
                </a:cubicBezTo>
                <a:lnTo>
                  <a:pt x="16670" y="0"/>
                </a:lnTo>
                <a:lnTo>
                  <a:pt x="16670" y="0"/>
                </a:lnTo>
                <a:cubicBezTo>
                  <a:pt x="17271" y="0"/>
                  <a:pt x="17758" y="487"/>
                  <a:pt x="17758" y="1088"/>
                </a:cubicBezTo>
                <a:lnTo>
                  <a:pt x="17758" y="1088"/>
                </a:lnTo>
                <a:cubicBezTo>
                  <a:pt x="17758" y="1688"/>
                  <a:pt x="17271" y="2174"/>
                  <a:pt x="16670" y="21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25"/>
          <p:cNvSpPr>
            <a:spLocks noChangeArrowheads="1"/>
          </p:cNvSpPr>
          <p:nvPr/>
        </p:nvSpPr>
        <p:spPr bwMode="auto">
          <a:xfrm>
            <a:off x="10264460" y="5731314"/>
            <a:ext cx="3731063" cy="6226607"/>
          </a:xfrm>
          <a:custGeom>
            <a:avLst/>
            <a:gdLst>
              <a:gd name="T0" fmla="*/ 1689 w 3357"/>
              <a:gd name="T1" fmla="*/ 893 h 5600"/>
              <a:gd name="T2" fmla="*/ 853 w 3357"/>
              <a:gd name="T3" fmla="*/ 1727 h 5600"/>
              <a:gd name="T4" fmla="*/ 1689 w 3357"/>
              <a:gd name="T5" fmla="*/ 2564 h 5600"/>
              <a:gd name="T6" fmla="*/ 2524 w 3357"/>
              <a:gd name="T7" fmla="*/ 1727 h 5600"/>
              <a:gd name="T8" fmla="*/ 2032 w 3357"/>
              <a:gd name="T9" fmla="*/ 5599 h 5600"/>
              <a:gd name="T10" fmla="*/ 2039 w 3357"/>
              <a:gd name="T11" fmla="*/ 5542 h 5600"/>
              <a:gd name="T12" fmla="*/ 2045 w 3357"/>
              <a:gd name="T13" fmla="*/ 5481 h 5600"/>
              <a:gd name="T14" fmla="*/ 2052 w 3357"/>
              <a:gd name="T15" fmla="*/ 5419 h 5600"/>
              <a:gd name="T16" fmla="*/ 2068 w 3357"/>
              <a:gd name="T17" fmla="*/ 5237 h 5600"/>
              <a:gd name="T18" fmla="*/ 2080 w 3357"/>
              <a:gd name="T19" fmla="*/ 5084 h 5600"/>
              <a:gd name="T20" fmla="*/ 2088 w 3357"/>
              <a:gd name="T21" fmla="*/ 4936 h 5600"/>
              <a:gd name="T22" fmla="*/ 2094 w 3357"/>
              <a:gd name="T23" fmla="*/ 4794 h 5600"/>
              <a:gd name="T24" fmla="*/ 2081 w 3357"/>
              <a:gd name="T25" fmla="*/ 3888 h 5600"/>
              <a:gd name="T26" fmla="*/ 1570 w 3357"/>
              <a:gd name="T27" fmla="*/ 3632 h 5600"/>
              <a:gd name="T28" fmla="*/ 1298 w 3357"/>
              <a:gd name="T29" fmla="*/ 3887 h 5600"/>
              <a:gd name="T30" fmla="*/ 1279 w 3357"/>
              <a:gd name="T31" fmla="*/ 4633 h 5600"/>
              <a:gd name="T32" fmla="*/ 1282 w 3357"/>
              <a:gd name="T33" fmla="*/ 4770 h 5600"/>
              <a:gd name="T34" fmla="*/ 1287 w 3357"/>
              <a:gd name="T35" fmla="*/ 4912 h 5600"/>
              <a:gd name="T36" fmla="*/ 1314 w 3357"/>
              <a:gd name="T37" fmla="*/ 5312 h 5600"/>
              <a:gd name="T38" fmla="*/ 1327 w 3357"/>
              <a:gd name="T39" fmla="*/ 5436 h 5600"/>
              <a:gd name="T40" fmla="*/ 1333 w 3357"/>
              <a:gd name="T41" fmla="*/ 5498 h 5600"/>
              <a:gd name="T42" fmla="*/ 1334 w 3357"/>
              <a:gd name="T43" fmla="*/ 5506 h 5600"/>
              <a:gd name="T44" fmla="*/ 1344 w 3357"/>
              <a:gd name="T45" fmla="*/ 5599 h 5600"/>
              <a:gd name="T46" fmla="*/ 1178 w 3357"/>
              <a:gd name="T47" fmla="*/ 5599 h 5600"/>
              <a:gd name="T48" fmla="*/ 1147 w 3357"/>
              <a:gd name="T49" fmla="*/ 5559 h 5600"/>
              <a:gd name="T50" fmla="*/ 1106 w 3357"/>
              <a:gd name="T51" fmla="*/ 5504 h 5600"/>
              <a:gd name="T52" fmla="*/ 338 w 3357"/>
              <a:gd name="T53" fmla="*/ 4034 h 5600"/>
              <a:gd name="T54" fmla="*/ 314 w 3357"/>
              <a:gd name="T55" fmla="*/ 3958 h 5600"/>
              <a:gd name="T56" fmla="*/ 290 w 3357"/>
              <a:gd name="T57" fmla="*/ 3881 h 5600"/>
              <a:gd name="T58" fmla="*/ 83 w 3357"/>
              <a:gd name="T59" fmla="*/ 2753 h 5600"/>
              <a:gd name="T60" fmla="*/ 654 w 3357"/>
              <a:gd name="T61" fmla="*/ 0 h 5600"/>
              <a:gd name="T62" fmla="*/ 2790 w 3357"/>
              <a:gd name="T63" fmla="*/ 29 h 5600"/>
              <a:gd name="T64" fmla="*/ 3300 w 3357"/>
              <a:gd name="T65" fmla="*/ 2635 h 5600"/>
              <a:gd name="T66" fmla="*/ 3113 w 3357"/>
              <a:gd name="T67" fmla="*/ 3800 h 5600"/>
              <a:gd name="T68" fmla="*/ 3090 w 3357"/>
              <a:gd name="T69" fmla="*/ 3878 h 5600"/>
              <a:gd name="T70" fmla="*/ 3068 w 3357"/>
              <a:gd name="T71" fmla="*/ 3954 h 5600"/>
              <a:gd name="T72" fmla="*/ 2325 w 3357"/>
              <a:gd name="T73" fmla="*/ 5495 h 5600"/>
              <a:gd name="T74" fmla="*/ 2287 w 3357"/>
              <a:gd name="T75" fmla="*/ 5550 h 5600"/>
              <a:gd name="T76" fmla="*/ 2267 w 3357"/>
              <a:gd name="T77" fmla="*/ 5577 h 5600"/>
              <a:gd name="T78" fmla="*/ 2032 w 3357"/>
              <a:gd name="T79" fmla="*/ 5599 h 5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57" h="5600">
                <a:moveTo>
                  <a:pt x="1689" y="893"/>
                </a:moveTo>
                <a:lnTo>
                  <a:pt x="1689" y="893"/>
                </a:lnTo>
                <a:cubicBezTo>
                  <a:pt x="1228" y="893"/>
                  <a:pt x="853" y="1268"/>
                  <a:pt x="853" y="1727"/>
                </a:cubicBezTo>
                <a:lnTo>
                  <a:pt x="853" y="1727"/>
                </a:lnTo>
                <a:cubicBezTo>
                  <a:pt x="853" y="2188"/>
                  <a:pt x="1228" y="2564"/>
                  <a:pt x="1689" y="2564"/>
                </a:cubicBezTo>
                <a:lnTo>
                  <a:pt x="1689" y="2564"/>
                </a:lnTo>
                <a:cubicBezTo>
                  <a:pt x="2149" y="2564"/>
                  <a:pt x="2524" y="2188"/>
                  <a:pt x="2524" y="1727"/>
                </a:cubicBezTo>
                <a:lnTo>
                  <a:pt x="2524" y="1727"/>
                </a:lnTo>
                <a:cubicBezTo>
                  <a:pt x="2524" y="1268"/>
                  <a:pt x="2149" y="893"/>
                  <a:pt x="1689" y="893"/>
                </a:cubicBezTo>
                <a:close/>
                <a:moveTo>
                  <a:pt x="2032" y="5599"/>
                </a:moveTo>
                <a:lnTo>
                  <a:pt x="2039" y="5542"/>
                </a:lnTo>
                <a:lnTo>
                  <a:pt x="2039" y="5542"/>
                </a:lnTo>
                <a:cubicBezTo>
                  <a:pt x="2041" y="5522"/>
                  <a:pt x="2043" y="5502"/>
                  <a:pt x="2045" y="5481"/>
                </a:cubicBezTo>
                <a:lnTo>
                  <a:pt x="2045" y="5481"/>
                </a:lnTo>
                <a:cubicBezTo>
                  <a:pt x="2048" y="5460"/>
                  <a:pt x="2050" y="5440"/>
                  <a:pt x="2052" y="5419"/>
                </a:cubicBezTo>
                <a:lnTo>
                  <a:pt x="2052" y="5419"/>
                </a:lnTo>
                <a:cubicBezTo>
                  <a:pt x="2058" y="5357"/>
                  <a:pt x="2064" y="5295"/>
                  <a:pt x="2068" y="5237"/>
                </a:cubicBezTo>
                <a:lnTo>
                  <a:pt x="2068" y="5237"/>
                </a:lnTo>
                <a:cubicBezTo>
                  <a:pt x="2073" y="5188"/>
                  <a:pt x="2076" y="5136"/>
                  <a:pt x="2080" y="5084"/>
                </a:cubicBezTo>
                <a:lnTo>
                  <a:pt x="2080" y="5084"/>
                </a:lnTo>
                <a:cubicBezTo>
                  <a:pt x="2083" y="5037"/>
                  <a:pt x="2086" y="4988"/>
                  <a:pt x="2088" y="4936"/>
                </a:cubicBezTo>
                <a:lnTo>
                  <a:pt x="2088" y="4936"/>
                </a:lnTo>
                <a:cubicBezTo>
                  <a:pt x="2091" y="4888"/>
                  <a:pt x="2092" y="4840"/>
                  <a:pt x="2094" y="4794"/>
                </a:cubicBezTo>
                <a:lnTo>
                  <a:pt x="2094" y="4794"/>
                </a:lnTo>
                <a:cubicBezTo>
                  <a:pt x="2104" y="4492"/>
                  <a:pt x="2100" y="4187"/>
                  <a:pt x="2081" y="3888"/>
                </a:cubicBezTo>
                <a:lnTo>
                  <a:pt x="2081" y="3888"/>
                </a:lnTo>
                <a:cubicBezTo>
                  <a:pt x="2072" y="3744"/>
                  <a:pt x="1952" y="3632"/>
                  <a:pt x="1809" y="3632"/>
                </a:cubicBezTo>
                <a:lnTo>
                  <a:pt x="1570" y="3632"/>
                </a:lnTo>
                <a:lnTo>
                  <a:pt x="1570" y="3632"/>
                </a:lnTo>
                <a:cubicBezTo>
                  <a:pt x="1427" y="3632"/>
                  <a:pt x="1307" y="3744"/>
                  <a:pt x="1298" y="3887"/>
                </a:cubicBezTo>
                <a:lnTo>
                  <a:pt x="1298" y="3887"/>
                </a:lnTo>
                <a:cubicBezTo>
                  <a:pt x="1281" y="4132"/>
                  <a:pt x="1275" y="4383"/>
                  <a:pt x="1279" y="4633"/>
                </a:cubicBezTo>
                <a:lnTo>
                  <a:pt x="1279" y="4633"/>
                </a:lnTo>
                <a:cubicBezTo>
                  <a:pt x="1279" y="4682"/>
                  <a:pt x="1281" y="4727"/>
                  <a:pt x="1282" y="4770"/>
                </a:cubicBezTo>
                <a:lnTo>
                  <a:pt x="1282" y="4770"/>
                </a:lnTo>
                <a:cubicBezTo>
                  <a:pt x="1283" y="4815"/>
                  <a:pt x="1285" y="4861"/>
                  <a:pt x="1287" y="4912"/>
                </a:cubicBezTo>
                <a:lnTo>
                  <a:pt x="1287" y="4912"/>
                </a:lnTo>
                <a:cubicBezTo>
                  <a:pt x="1293" y="5047"/>
                  <a:pt x="1303" y="5181"/>
                  <a:pt x="1314" y="5312"/>
                </a:cubicBezTo>
                <a:lnTo>
                  <a:pt x="1314" y="5312"/>
                </a:lnTo>
                <a:cubicBezTo>
                  <a:pt x="1317" y="5349"/>
                  <a:pt x="1322" y="5390"/>
                  <a:pt x="1327" y="5436"/>
                </a:cubicBezTo>
                <a:lnTo>
                  <a:pt x="1327" y="5436"/>
                </a:lnTo>
                <a:cubicBezTo>
                  <a:pt x="1328" y="5457"/>
                  <a:pt x="1331" y="5478"/>
                  <a:pt x="1333" y="5498"/>
                </a:cubicBezTo>
                <a:lnTo>
                  <a:pt x="1334" y="5506"/>
                </a:lnTo>
                <a:lnTo>
                  <a:pt x="1334" y="5506"/>
                </a:lnTo>
                <a:cubicBezTo>
                  <a:pt x="1335" y="5517"/>
                  <a:pt x="1336" y="5530"/>
                  <a:pt x="1338" y="5542"/>
                </a:cubicBezTo>
                <a:lnTo>
                  <a:pt x="1344" y="5599"/>
                </a:lnTo>
                <a:lnTo>
                  <a:pt x="1178" y="5599"/>
                </a:lnTo>
                <a:lnTo>
                  <a:pt x="1178" y="5599"/>
                </a:lnTo>
                <a:cubicBezTo>
                  <a:pt x="1178" y="5599"/>
                  <a:pt x="1152" y="5566"/>
                  <a:pt x="1147" y="5559"/>
                </a:cubicBezTo>
                <a:lnTo>
                  <a:pt x="1147" y="5559"/>
                </a:lnTo>
                <a:cubicBezTo>
                  <a:pt x="1134" y="5542"/>
                  <a:pt x="1120" y="5524"/>
                  <a:pt x="1106" y="5504"/>
                </a:cubicBezTo>
                <a:lnTo>
                  <a:pt x="1106" y="5504"/>
                </a:lnTo>
                <a:cubicBezTo>
                  <a:pt x="779" y="5065"/>
                  <a:pt x="514" y="4556"/>
                  <a:pt x="338" y="4034"/>
                </a:cubicBezTo>
                <a:lnTo>
                  <a:pt x="338" y="4034"/>
                </a:lnTo>
                <a:cubicBezTo>
                  <a:pt x="330" y="4009"/>
                  <a:pt x="322" y="3984"/>
                  <a:pt x="314" y="3958"/>
                </a:cubicBezTo>
                <a:lnTo>
                  <a:pt x="314" y="3958"/>
                </a:lnTo>
                <a:cubicBezTo>
                  <a:pt x="306" y="3933"/>
                  <a:pt x="298" y="3907"/>
                  <a:pt x="290" y="3881"/>
                </a:cubicBezTo>
                <a:lnTo>
                  <a:pt x="290" y="3881"/>
                </a:lnTo>
                <a:cubicBezTo>
                  <a:pt x="179" y="3514"/>
                  <a:pt x="110" y="3135"/>
                  <a:pt x="83" y="2753"/>
                </a:cubicBezTo>
                <a:lnTo>
                  <a:pt x="83" y="2753"/>
                </a:lnTo>
                <a:cubicBezTo>
                  <a:pt x="0" y="1567"/>
                  <a:pt x="340" y="616"/>
                  <a:pt x="640" y="27"/>
                </a:cubicBezTo>
                <a:lnTo>
                  <a:pt x="654" y="0"/>
                </a:lnTo>
                <a:lnTo>
                  <a:pt x="2777" y="0"/>
                </a:lnTo>
                <a:lnTo>
                  <a:pt x="2790" y="29"/>
                </a:lnTo>
                <a:lnTo>
                  <a:pt x="2790" y="29"/>
                </a:lnTo>
                <a:cubicBezTo>
                  <a:pt x="3054" y="598"/>
                  <a:pt x="3356" y="1511"/>
                  <a:pt x="3300" y="2635"/>
                </a:cubicBezTo>
                <a:lnTo>
                  <a:pt x="3300" y="2635"/>
                </a:lnTo>
                <a:cubicBezTo>
                  <a:pt x="3279" y="3028"/>
                  <a:pt x="3216" y="3420"/>
                  <a:pt x="3113" y="3800"/>
                </a:cubicBezTo>
                <a:lnTo>
                  <a:pt x="3113" y="3800"/>
                </a:lnTo>
                <a:cubicBezTo>
                  <a:pt x="3105" y="3826"/>
                  <a:pt x="3098" y="3852"/>
                  <a:pt x="3090" y="3878"/>
                </a:cubicBezTo>
                <a:lnTo>
                  <a:pt x="3090" y="3878"/>
                </a:lnTo>
                <a:cubicBezTo>
                  <a:pt x="3083" y="3904"/>
                  <a:pt x="3075" y="3929"/>
                  <a:pt x="3068" y="3954"/>
                </a:cubicBezTo>
                <a:lnTo>
                  <a:pt x="3068" y="3954"/>
                </a:lnTo>
                <a:cubicBezTo>
                  <a:pt x="2900" y="4503"/>
                  <a:pt x="2650" y="5022"/>
                  <a:pt x="2325" y="5495"/>
                </a:cubicBezTo>
                <a:lnTo>
                  <a:pt x="2325" y="5495"/>
                </a:lnTo>
                <a:cubicBezTo>
                  <a:pt x="2312" y="5514"/>
                  <a:pt x="2299" y="5533"/>
                  <a:pt x="2287" y="5550"/>
                </a:cubicBezTo>
                <a:lnTo>
                  <a:pt x="2287" y="5550"/>
                </a:lnTo>
                <a:cubicBezTo>
                  <a:pt x="2280" y="5560"/>
                  <a:pt x="2274" y="5569"/>
                  <a:pt x="2267" y="5577"/>
                </a:cubicBezTo>
                <a:lnTo>
                  <a:pt x="2252" y="5599"/>
                </a:lnTo>
                <a:lnTo>
                  <a:pt x="2032" y="5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26"/>
          <p:cNvSpPr>
            <a:spLocks noChangeArrowheads="1"/>
          </p:cNvSpPr>
          <p:nvPr/>
        </p:nvSpPr>
        <p:spPr bwMode="auto">
          <a:xfrm>
            <a:off x="10259559" y="5672480"/>
            <a:ext cx="3799700" cy="6339374"/>
          </a:xfrm>
          <a:custGeom>
            <a:avLst/>
            <a:gdLst>
              <a:gd name="T0" fmla="*/ 911 w 3416"/>
              <a:gd name="T1" fmla="*/ 1779 h 5703"/>
              <a:gd name="T2" fmla="*/ 1696 w 3416"/>
              <a:gd name="T3" fmla="*/ 996 h 5703"/>
              <a:gd name="T4" fmla="*/ 1696 w 3416"/>
              <a:gd name="T5" fmla="*/ 2565 h 5703"/>
              <a:gd name="T6" fmla="*/ 2664 w 3416"/>
              <a:gd name="T7" fmla="*/ 0 h 5703"/>
              <a:gd name="T8" fmla="*/ 630 w 3416"/>
              <a:gd name="T9" fmla="*/ 0 h 5703"/>
              <a:gd name="T10" fmla="*/ 199 w 3416"/>
              <a:gd name="T11" fmla="*/ 1115 h 5703"/>
              <a:gd name="T12" fmla="*/ 39 w 3416"/>
              <a:gd name="T13" fmla="*/ 2809 h 5703"/>
              <a:gd name="T14" fmla="*/ 272 w 3416"/>
              <a:gd name="T15" fmla="*/ 4026 h 5703"/>
              <a:gd name="T16" fmla="*/ 297 w 3416"/>
              <a:gd name="T17" fmla="*/ 4102 h 5703"/>
              <a:gd name="T18" fmla="*/ 1114 w 3416"/>
              <a:gd name="T19" fmla="*/ 5641 h 5703"/>
              <a:gd name="T20" fmla="*/ 1160 w 3416"/>
              <a:gd name="T21" fmla="*/ 5702 h 5703"/>
              <a:gd name="T22" fmla="*/ 1294 w 3416"/>
              <a:gd name="T23" fmla="*/ 5702 h 5703"/>
              <a:gd name="T24" fmla="*/ 1395 w 3416"/>
              <a:gd name="T25" fmla="*/ 5588 h 5703"/>
              <a:gd name="T26" fmla="*/ 1391 w 3416"/>
              <a:gd name="T27" fmla="*/ 5545 h 5703"/>
              <a:gd name="T28" fmla="*/ 1372 w 3416"/>
              <a:gd name="T29" fmla="*/ 5359 h 5703"/>
              <a:gd name="T30" fmla="*/ 1345 w 3416"/>
              <a:gd name="T31" fmla="*/ 4962 h 5703"/>
              <a:gd name="T32" fmla="*/ 1336 w 3416"/>
              <a:gd name="T33" fmla="*/ 4684 h 5703"/>
              <a:gd name="T34" fmla="*/ 1355 w 3416"/>
              <a:gd name="T35" fmla="*/ 3942 h 5703"/>
              <a:gd name="T36" fmla="*/ 1816 w 3416"/>
              <a:gd name="T37" fmla="*/ 3735 h 5703"/>
              <a:gd name="T38" fmla="*/ 2050 w 3416"/>
              <a:gd name="T39" fmla="*/ 4844 h 5703"/>
              <a:gd name="T40" fmla="*/ 2044 w 3416"/>
              <a:gd name="T41" fmla="*/ 4986 h 5703"/>
              <a:gd name="T42" fmla="*/ 2025 w 3416"/>
              <a:gd name="T43" fmla="*/ 5284 h 5703"/>
              <a:gd name="T44" fmla="*/ 2008 w 3416"/>
              <a:gd name="T45" fmla="*/ 5465 h 5703"/>
              <a:gd name="T46" fmla="*/ 1995 w 3416"/>
              <a:gd name="T47" fmla="*/ 5587 h 5703"/>
              <a:gd name="T48" fmla="*/ 2096 w 3416"/>
              <a:gd name="T49" fmla="*/ 5702 h 5703"/>
              <a:gd name="T50" fmla="*/ 2285 w 3416"/>
              <a:gd name="T51" fmla="*/ 5702 h 5703"/>
              <a:gd name="T52" fmla="*/ 2335 w 3416"/>
              <a:gd name="T53" fmla="*/ 5632 h 5703"/>
              <a:gd name="T54" fmla="*/ 2374 w 3416"/>
              <a:gd name="T55" fmla="*/ 5576 h 5703"/>
              <a:gd name="T56" fmla="*/ 3146 w 3416"/>
              <a:gd name="T57" fmla="*/ 3944 h 5703"/>
              <a:gd name="T58" fmla="*/ 3168 w 3416"/>
              <a:gd name="T59" fmla="*/ 3865 h 5703"/>
              <a:gd name="T60" fmla="*/ 2844 w 3416"/>
              <a:gd name="T61" fmla="*/ 60 h 5703"/>
              <a:gd name="T62" fmla="*/ 1696 w 3416"/>
              <a:gd name="T63" fmla="*/ 2667 h 5703"/>
              <a:gd name="T64" fmla="*/ 1696 w 3416"/>
              <a:gd name="T65" fmla="*/ 894 h 5703"/>
              <a:gd name="T66" fmla="*/ 809 w 3416"/>
              <a:gd name="T67" fmla="*/ 1779 h 5703"/>
              <a:gd name="T68" fmla="*/ 2751 w 3416"/>
              <a:gd name="T69" fmla="*/ 102 h 5703"/>
              <a:gd name="T70" fmla="*/ 3070 w 3416"/>
              <a:gd name="T71" fmla="*/ 3839 h 5703"/>
              <a:gd name="T72" fmla="*/ 3049 w 3416"/>
              <a:gd name="T73" fmla="*/ 3916 h 5703"/>
              <a:gd name="T74" fmla="*/ 2290 w 3416"/>
              <a:gd name="T75" fmla="*/ 5518 h 5703"/>
              <a:gd name="T76" fmla="*/ 2252 w 3416"/>
              <a:gd name="T77" fmla="*/ 5573 h 5703"/>
              <a:gd name="T78" fmla="*/ 2096 w 3416"/>
              <a:gd name="T79" fmla="*/ 5600 h 5703"/>
              <a:gd name="T80" fmla="*/ 2103 w 3416"/>
              <a:gd name="T81" fmla="*/ 5538 h 5703"/>
              <a:gd name="T82" fmla="*/ 2126 w 3416"/>
              <a:gd name="T83" fmla="*/ 5293 h 5703"/>
              <a:gd name="T84" fmla="*/ 2137 w 3416"/>
              <a:gd name="T85" fmla="*/ 5140 h 5703"/>
              <a:gd name="T86" fmla="*/ 2152 w 3416"/>
              <a:gd name="T87" fmla="*/ 4847 h 5703"/>
              <a:gd name="T88" fmla="*/ 2138 w 3416"/>
              <a:gd name="T89" fmla="*/ 3936 h 5703"/>
              <a:gd name="T90" fmla="*/ 1577 w 3416"/>
              <a:gd name="T91" fmla="*/ 3633 h 5703"/>
              <a:gd name="T92" fmla="*/ 1235 w 3416"/>
              <a:gd name="T93" fmla="*/ 4685 h 5703"/>
              <a:gd name="T94" fmla="*/ 1238 w 3416"/>
              <a:gd name="T95" fmla="*/ 4823 h 5703"/>
              <a:gd name="T96" fmla="*/ 1271 w 3416"/>
              <a:gd name="T97" fmla="*/ 5368 h 5703"/>
              <a:gd name="T98" fmla="*/ 1283 w 3416"/>
              <a:gd name="T99" fmla="*/ 5493 h 5703"/>
              <a:gd name="T100" fmla="*/ 1294 w 3416"/>
              <a:gd name="T101" fmla="*/ 5600 h 5703"/>
              <a:gd name="T102" fmla="*/ 1210 w 3416"/>
              <a:gd name="T103" fmla="*/ 5600 h 5703"/>
              <a:gd name="T104" fmla="*/ 1154 w 3416"/>
              <a:gd name="T105" fmla="*/ 5526 h 5703"/>
              <a:gd name="T106" fmla="*/ 394 w 3416"/>
              <a:gd name="T107" fmla="*/ 4069 h 5703"/>
              <a:gd name="T108" fmla="*/ 346 w 3416"/>
              <a:gd name="T109" fmla="*/ 3919 h 5703"/>
              <a:gd name="T110" fmla="*/ 141 w 3416"/>
              <a:gd name="T111" fmla="*/ 2801 h 5703"/>
              <a:gd name="T112" fmla="*/ 2664 w 3416"/>
              <a:gd name="T113" fmla="*/ 102 h 5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16" h="5703">
                <a:moveTo>
                  <a:pt x="1696" y="2565"/>
                </a:moveTo>
                <a:lnTo>
                  <a:pt x="1696" y="2565"/>
                </a:lnTo>
                <a:cubicBezTo>
                  <a:pt x="1263" y="2565"/>
                  <a:pt x="911" y="2212"/>
                  <a:pt x="911" y="1779"/>
                </a:cubicBezTo>
                <a:lnTo>
                  <a:pt x="911" y="1779"/>
                </a:lnTo>
                <a:cubicBezTo>
                  <a:pt x="911" y="1348"/>
                  <a:pt x="1263" y="996"/>
                  <a:pt x="1696" y="996"/>
                </a:cubicBezTo>
                <a:lnTo>
                  <a:pt x="1696" y="996"/>
                </a:lnTo>
                <a:cubicBezTo>
                  <a:pt x="2128" y="996"/>
                  <a:pt x="2480" y="1348"/>
                  <a:pt x="2480" y="1779"/>
                </a:cubicBezTo>
                <a:lnTo>
                  <a:pt x="2480" y="1779"/>
                </a:lnTo>
                <a:cubicBezTo>
                  <a:pt x="2480" y="2212"/>
                  <a:pt x="2128" y="2565"/>
                  <a:pt x="1696" y="2565"/>
                </a:cubicBezTo>
                <a:close/>
                <a:moveTo>
                  <a:pt x="2816" y="0"/>
                </a:moveTo>
                <a:lnTo>
                  <a:pt x="2751" y="0"/>
                </a:lnTo>
                <a:lnTo>
                  <a:pt x="2664" y="0"/>
                </a:lnTo>
                <a:lnTo>
                  <a:pt x="727" y="0"/>
                </a:lnTo>
                <a:lnTo>
                  <a:pt x="693" y="0"/>
                </a:lnTo>
                <a:lnTo>
                  <a:pt x="630" y="0"/>
                </a:lnTo>
                <a:lnTo>
                  <a:pt x="602" y="56"/>
                </a:lnTo>
                <a:lnTo>
                  <a:pt x="602" y="56"/>
                </a:lnTo>
                <a:cubicBezTo>
                  <a:pt x="431" y="391"/>
                  <a:pt x="296" y="747"/>
                  <a:pt x="199" y="1115"/>
                </a:cubicBezTo>
                <a:lnTo>
                  <a:pt x="199" y="1115"/>
                </a:lnTo>
                <a:cubicBezTo>
                  <a:pt x="54" y="1670"/>
                  <a:pt x="0" y="2240"/>
                  <a:pt x="39" y="2809"/>
                </a:cubicBezTo>
                <a:lnTo>
                  <a:pt x="39" y="2809"/>
                </a:lnTo>
                <a:cubicBezTo>
                  <a:pt x="66" y="3194"/>
                  <a:pt x="136" y="3578"/>
                  <a:pt x="248" y="3948"/>
                </a:cubicBezTo>
                <a:lnTo>
                  <a:pt x="248" y="3948"/>
                </a:lnTo>
                <a:cubicBezTo>
                  <a:pt x="256" y="3977"/>
                  <a:pt x="264" y="4002"/>
                  <a:pt x="272" y="4026"/>
                </a:cubicBezTo>
                <a:lnTo>
                  <a:pt x="272" y="4026"/>
                </a:lnTo>
                <a:cubicBezTo>
                  <a:pt x="280" y="4050"/>
                  <a:pt x="288" y="4075"/>
                  <a:pt x="297" y="4102"/>
                </a:cubicBezTo>
                <a:lnTo>
                  <a:pt x="297" y="4102"/>
                </a:lnTo>
                <a:cubicBezTo>
                  <a:pt x="474" y="4629"/>
                  <a:pt x="742" y="5142"/>
                  <a:pt x="1072" y="5587"/>
                </a:cubicBezTo>
                <a:lnTo>
                  <a:pt x="1072" y="5587"/>
                </a:lnTo>
                <a:cubicBezTo>
                  <a:pt x="1086" y="5605"/>
                  <a:pt x="1100" y="5624"/>
                  <a:pt x="1114" y="5641"/>
                </a:cubicBezTo>
                <a:lnTo>
                  <a:pt x="1114" y="5641"/>
                </a:lnTo>
                <a:cubicBezTo>
                  <a:pt x="1119" y="5648"/>
                  <a:pt x="1124" y="5656"/>
                  <a:pt x="1129" y="5662"/>
                </a:cubicBezTo>
                <a:lnTo>
                  <a:pt x="1160" y="5702"/>
                </a:lnTo>
                <a:lnTo>
                  <a:pt x="1210" y="5702"/>
                </a:lnTo>
                <a:lnTo>
                  <a:pt x="1258" y="5702"/>
                </a:lnTo>
                <a:lnTo>
                  <a:pt x="1294" y="5702"/>
                </a:lnTo>
                <a:lnTo>
                  <a:pt x="1409" y="5702"/>
                </a:lnTo>
                <a:lnTo>
                  <a:pt x="1395" y="5588"/>
                </a:lnTo>
                <a:lnTo>
                  <a:pt x="1395" y="5588"/>
                </a:lnTo>
                <a:cubicBezTo>
                  <a:pt x="1394" y="5576"/>
                  <a:pt x="1393" y="5563"/>
                  <a:pt x="1392" y="5550"/>
                </a:cubicBezTo>
                <a:lnTo>
                  <a:pt x="1391" y="5545"/>
                </a:lnTo>
                <a:lnTo>
                  <a:pt x="1391" y="5545"/>
                </a:lnTo>
                <a:cubicBezTo>
                  <a:pt x="1388" y="5524"/>
                  <a:pt x="1386" y="5504"/>
                  <a:pt x="1384" y="5483"/>
                </a:cubicBezTo>
                <a:lnTo>
                  <a:pt x="1384" y="5483"/>
                </a:lnTo>
                <a:cubicBezTo>
                  <a:pt x="1379" y="5437"/>
                  <a:pt x="1375" y="5396"/>
                  <a:pt x="1372" y="5359"/>
                </a:cubicBezTo>
                <a:lnTo>
                  <a:pt x="1372" y="5359"/>
                </a:lnTo>
                <a:cubicBezTo>
                  <a:pt x="1360" y="5229"/>
                  <a:pt x="1351" y="5095"/>
                  <a:pt x="1345" y="4962"/>
                </a:cubicBezTo>
                <a:lnTo>
                  <a:pt x="1345" y="4962"/>
                </a:lnTo>
                <a:cubicBezTo>
                  <a:pt x="1343" y="4911"/>
                  <a:pt x="1341" y="4865"/>
                  <a:pt x="1340" y="4820"/>
                </a:cubicBezTo>
                <a:lnTo>
                  <a:pt x="1340" y="4820"/>
                </a:lnTo>
                <a:cubicBezTo>
                  <a:pt x="1338" y="4777"/>
                  <a:pt x="1337" y="4733"/>
                  <a:pt x="1336" y="4684"/>
                </a:cubicBezTo>
                <a:lnTo>
                  <a:pt x="1336" y="4684"/>
                </a:lnTo>
                <a:cubicBezTo>
                  <a:pt x="1333" y="4436"/>
                  <a:pt x="1339" y="4187"/>
                  <a:pt x="1355" y="3942"/>
                </a:cubicBezTo>
                <a:lnTo>
                  <a:pt x="1355" y="3942"/>
                </a:lnTo>
                <a:cubicBezTo>
                  <a:pt x="1364" y="3826"/>
                  <a:pt x="1461" y="3735"/>
                  <a:pt x="1577" y="3735"/>
                </a:cubicBezTo>
                <a:lnTo>
                  <a:pt x="1816" y="3735"/>
                </a:lnTo>
                <a:lnTo>
                  <a:pt x="1816" y="3735"/>
                </a:lnTo>
                <a:cubicBezTo>
                  <a:pt x="1932" y="3735"/>
                  <a:pt x="2030" y="3826"/>
                  <a:pt x="2037" y="3943"/>
                </a:cubicBezTo>
                <a:lnTo>
                  <a:pt x="2037" y="3943"/>
                </a:lnTo>
                <a:cubicBezTo>
                  <a:pt x="2056" y="4240"/>
                  <a:pt x="2060" y="4544"/>
                  <a:pt x="2050" y="4844"/>
                </a:cubicBezTo>
                <a:lnTo>
                  <a:pt x="2050" y="4844"/>
                </a:lnTo>
                <a:cubicBezTo>
                  <a:pt x="2049" y="4891"/>
                  <a:pt x="2046" y="4938"/>
                  <a:pt x="2044" y="4986"/>
                </a:cubicBezTo>
                <a:lnTo>
                  <a:pt x="2044" y="4986"/>
                </a:lnTo>
                <a:cubicBezTo>
                  <a:pt x="2042" y="5037"/>
                  <a:pt x="2039" y="5086"/>
                  <a:pt x="2036" y="5133"/>
                </a:cubicBezTo>
                <a:lnTo>
                  <a:pt x="2036" y="5133"/>
                </a:lnTo>
                <a:cubicBezTo>
                  <a:pt x="2032" y="5185"/>
                  <a:pt x="2028" y="5236"/>
                  <a:pt x="2025" y="5284"/>
                </a:cubicBezTo>
                <a:lnTo>
                  <a:pt x="2025" y="5284"/>
                </a:lnTo>
                <a:cubicBezTo>
                  <a:pt x="2020" y="5343"/>
                  <a:pt x="2014" y="5404"/>
                  <a:pt x="2008" y="5465"/>
                </a:cubicBezTo>
                <a:lnTo>
                  <a:pt x="2008" y="5465"/>
                </a:lnTo>
                <a:cubicBezTo>
                  <a:pt x="2006" y="5486"/>
                  <a:pt x="2004" y="5507"/>
                  <a:pt x="2001" y="5527"/>
                </a:cubicBezTo>
                <a:lnTo>
                  <a:pt x="2001" y="5527"/>
                </a:lnTo>
                <a:cubicBezTo>
                  <a:pt x="2000" y="5547"/>
                  <a:pt x="1997" y="5567"/>
                  <a:pt x="1995" y="5587"/>
                </a:cubicBezTo>
                <a:lnTo>
                  <a:pt x="1995" y="5588"/>
                </a:lnTo>
                <a:lnTo>
                  <a:pt x="1982" y="5702"/>
                </a:lnTo>
                <a:lnTo>
                  <a:pt x="2096" y="5702"/>
                </a:lnTo>
                <a:lnTo>
                  <a:pt x="2191" y="5702"/>
                </a:lnTo>
                <a:lnTo>
                  <a:pt x="2233" y="5702"/>
                </a:lnTo>
                <a:lnTo>
                  <a:pt x="2285" y="5702"/>
                </a:lnTo>
                <a:lnTo>
                  <a:pt x="2316" y="5659"/>
                </a:lnTo>
                <a:lnTo>
                  <a:pt x="2316" y="5659"/>
                </a:lnTo>
                <a:cubicBezTo>
                  <a:pt x="2322" y="5650"/>
                  <a:pt x="2329" y="5641"/>
                  <a:pt x="2335" y="5632"/>
                </a:cubicBezTo>
                <a:lnTo>
                  <a:pt x="2335" y="5632"/>
                </a:lnTo>
                <a:cubicBezTo>
                  <a:pt x="2348" y="5613"/>
                  <a:pt x="2361" y="5594"/>
                  <a:pt x="2374" y="5576"/>
                </a:cubicBezTo>
                <a:lnTo>
                  <a:pt x="2374" y="5576"/>
                </a:lnTo>
                <a:cubicBezTo>
                  <a:pt x="2702" y="5099"/>
                  <a:pt x="2954" y="4576"/>
                  <a:pt x="3123" y="4021"/>
                </a:cubicBezTo>
                <a:lnTo>
                  <a:pt x="3123" y="4021"/>
                </a:lnTo>
                <a:cubicBezTo>
                  <a:pt x="3132" y="3994"/>
                  <a:pt x="3140" y="3968"/>
                  <a:pt x="3146" y="3944"/>
                </a:cubicBezTo>
                <a:lnTo>
                  <a:pt x="3146" y="3944"/>
                </a:lnTo>
                <a:cubicBezTo>
                  <a:pt x="3154" y="3917"/>
                  <a:pt x="3162" y="3891"/>
                  <a:pt x="3168" y="3865"/>
                </a:cubicBezTo>
                <a:lnTo>
                  <a:pt x="3168" y="3865"/>
                </a:lnTo>
                <a:cubicBezTo>
                  <a:pt x="3274" y="3481"/>
                  <a:pt x="3337" y="3086"/>
                  <a:pt x="3357" y="2689"/>
                </a:cubicBezTo>
                <a:lnTo>
                  <a:pt x="3357" y="2689"/>
                </a:lnTo>
                <a:cubicBezTo>
                  <a:pt x="3415" y="1555"/>
                  <a:pt x="3110" y="634"/>
                  <a:pt x="2844" y="60"/>
                </a:cubicBezTo>
                <a:lnTo>
                  <a:pt x="2816" y="0"/>
                </a:lnTo>
                <a:close/>
                <a:moveTo>
                  <a:pt x="1696" y="2667"/>
                </a:moveTo>
                <a:lnTo>
                  <a:pt x="1696" y="2667"/>
                </a:lnTo>
                <a:cubicBezTo>
                  <a:pt x="2184" y="2667"/>
                  <a:pt x="2582" y="2269"/>
                  <a:pt x="2582" y="1779"/>
                </a:cubicBezTo>
                <a:lnTo>
                  <a:pt x="2582" y="1779"/>
                </a:lnTo>
                <a:cubicBezTo>
                  <a:pt x="2582" y="1292"/>
                  <a:pt x="2184" y="894"/>
                  <a:pt x="1696" y="894"/>
                </a:cubicBezTo>
                <a:lnTo>
                  <a:pt x="1696" y="894"/>
                </a:lnTo>
                <a:cubicBezTo>
                  <a:pt x="1207" y="894"/>
                  <a:pt x="809" y="1292"/>
                  <a:pt x="809" y="1779"/>
                </a:cubicBezTo>
                <a:lnTo>
                  <a:pt x="809" y="1779"/>
                </a:lnTo>
                <a:cubicBezTo>
                  <a:pt x="809" y="2269"/>
                  <a:pt x="1207" y="2667"/>
                  <a:pt x="1696" y="2667"/>
                </a:cubicBezTo>
                <a:close/>
                <a:moveTo>
                  <a:pt x="2751" y="102"/>
                </a:moveTo>
                <a:lnTo>
                  <a:pt x="2751" y="102"/>
                </a:lnTo>
                <a:cubicBezTo>
                  <a:pt x="2973" y="580"/>
                  <a:pt x="3316" y="1499"/>
                  <a:pt x="3256" y="2684"/>
                </a:cubicBezTo>
                <a:lnTo>
                  <a:pt x="3256" y="2684"/>
                </a:lnTo>
                <a:cubicBezTo>
                  <a:pt x="3234" y="3106"/>
                  <a:pt x="3165" y="3492"/>
                  <a:pt x="3070" y="3839"/>
                </a:cubicBezTo>
                <a:lnTo>
                  <a:pt x="3070" y="3839"/>
                </a:lnTo>
                <a:cubicBezTo>
                  <a:pt x="3063" y="3864"/>
                  <a:pt x="3056" y="3890"/>
                  <a:pt x="3049" y="3916"/>
                </a:cubicBezTo>
                <a:lnTo>
                  <a:pt x="3049" y="3916"/>
                </a:lnTo>
                <a:cubicBezTo>
                  <a:pt x="3041" y="3941"/>
                  <a:pt x="3034" y="3967"/>
                  <a:pt x="3026" y="3992"/>
                </a:cubicBezTo>
                <a:lnTo>
                  <a:pt x="3026" y="3992"/>
                </a:lnTo>
                <a:cubicBezTo>
                  <a:pt x="2814" y="4687"/>
                  <a:pt x="2503" y="5208"/>
                  <a:pt x="2290" y="5518"/>
                </a:cubicBezTo>
                <a:lnTo>
                  <a:pt x="2290" y="5518"/>
                </a:lnTo>
                <a:cubicBezTo>
                  <a:pt x="2277" y="5537"/>
                  <a:pt x="2265" y="5555"/>
                  <a:pt x="2252" y="5573"/>
                </a:cubicBezTo>
                <a:lnTo>
                  <a:pt x="2252" y="5573"/>
                </a:lnTo>
                <a:cubicBezTo>
                  <a:pt x="2246" y="5582"/>
                  <a:pt x="2240" y="5591"/>
                  <a:pt x="2233" y="5600"/>
                </a:cubicBezTo>
                <a:lnTo>
                  <a:pt x="2191" y="5600"/>
                </a:lnTo>
                <a:lnTo>
                  <a:pt x="2096" y="5600"/>
                </a:lnTo>
                <a:lnTo>
                  <a:pt x="2096" y="5600"/>
                </a:lnTo>
                <a:cubicBezTo>
                  <a:pt x="2098" y="5579"/>
                  <a:pt x="2101" y="5559"/>
                  <a:pt x="2103" y="5538"/>
                </a:cubicBezTo>
                <a:lnTo>
                  <a:pt x="2103" y="5538"/>
                </a:lnTo>
                <a:cubicBezTo>
                  <a:pt x="2105" y="5517"/>
                  <a:pt x="2107" y="5497"/>
                  <a:pt x="2110" y="5476"/>
                </a:cubicBezTo>
                <a:lnTo>
                  <a:pt x="2110" y="5476"/>
                </a:lnTo>
                <a:cubicBezTo>
                  <a:pt x="2116" y="5415"/>
                  <a:pt x="2121" y="5353"/>
                  <a:pt x="2126" y="5293"/>
                </a:cubicBezTo>
                <a:lnTo>
                  <a:pt x="2126" y="5293"/>
                </a:lnTo>
                <a:cubicBezTo>
                  <a:pt x="2131" y="5242"/>
                  <a:pt x="2134" y="5190"/>
                  <a:pt x="2137" y="5140"/>
                </a:cubicBezTo>
                <a:lnTo>
                  <a:pt x="2137" y="5140"/>
                </a:lnTo>
                <a:cubicBezTo>
                  <a:pt x="2141" y="5090"/>
                  <a:pt x="2143" y="5040"/>
                  <a:pt x="2146" y="4991"/>
                </a:cubicBezTo>
                <a:lnTo>
                  <a:pt x="2146" y="4991"/>
                </a:lnTo>
                <a:cubicBezTo>
                  <a:pt x="2148" y="4943"/>
                  <a:pt x="2150" y="4895"/>
                  <a:pt x="2152" y="4847"/>
                </a:cubicBezTo>
                <a:lnTo>
                  <a:pt x="2152" y="4847"/>
                </a:lnTo>
                <a:cubicBezTo>
                  <a:pt x="2162" y="4544"/>
                  <a:pt x="2158" y="4239"/>
                  <a:pt x="2138" y="3936"/>
                </a:cubicBezTo>
                <a:lnTo>
                  <a:pt x="2138" y="3936"/>
                </a:lnTo>
                <a:cubicBezTo>
                  <a:pt x="2128" y="3767"/>
                  <a:pt x="1986" y="3633"/>
                  <a:pt x="1816" y="3633"/>
                </a:cubicBezTo>
                <a:lnTo>
                  <a:pt x="1577" y="3633"/>
                </a:lnTo>
                <a:lnTo>
                  <a:pt x="1577" y="3633"/>
                </a:lnTo>
                <a:cubicBezTo>
                  <a:pt x="1407" y="3633"/>
                  <a:pt x="1265" y="3766"/>
                  <a:pt x="1254" y="3935"/>
                </a:cubicBezTo>
                <a:lnTo>
                  <a:pt x="1254" y="3935"/>
                </a:lnTo>
                <a:cubicBezTo>
                  <a:pt x="1237" y="4184"/>
                  <a:pt x="1231" y="4435"/>
                  <a:pt x="1235" y="4685"/>
                </a:cubicBezTo>
                <a:lnTo>
                  <a:pt x="1235" y="4685"/>
                </a:lnTo>
                <a:cubicBezTo>
                  <a:pt x="1236" y="4732"/>
                  <a:pt x="1236" y="4777"/>
                  <a:pt x="1238" y="4823"/>
                </a:cubicBezTo>
                <a:lnTo>
                  <a:pt x="1238" y="4823"/>
                </a:lnTo>
                <a:cubicBezTo>
                  <a:pt x="1239" y="4871"/>
                  <a:pt x="1241" y="4919"/>
                  <a:pt x="1244" y="4966"/>
                </a:cubicBezTo>
                <a:lnTo>
                  <a:pt x="1244" y="4966"/>
                </a:lnTo>
                <a:cubicBezTo>
                  <a:pt x="1250" y="5101"/>
                  <a:pt x="1258" y="5235"/>
                  <a:pt x="1271" y="5368"/>
                </a:cubicBezTo>
                <a:lnTo>
                  <a:pt x="1271" y="5368"/>
                </a:lnTo>
                <a:cubicBezTo>
                  <a:pt x="1274" y="5410"/>
                  <a:pt x="1278" y="5452"/>
                  <a:pt x="1283" y="5493"/>
                </a:cubicBezTo>
                <a:lnTo>
                  <a:pt x="1283" y="5493"/>
                </a:lnTo>
                <a:cubicBezTo>
                  <a:pt x="1284" y="5514"/>
                  <a:pt x="1287" y="5535"/>
                  <a:pt x="1289" y="5556"/>
                </a:cubicBezTo>
                <a:lnTo>
                  <a:pt x="1289" y="5556"/>
                </a:lnTo>
                <a:cubicBezTo>
                  <a:pt x="1291" y="5571"/>
                  <a:pt x="1293" y="5585"/>
                  <a:pt x="1294" y="5600"/>
                </a:cubicBezTo>
                <a:lnTo>
                  <a:pt x="1258" y="5600"/>
                </a:lnTo>
                <a:lnTo>
                  <a:pt x="1210" y="5600"/>
                </a:lnTo>
                <a:lnTo>
                  <a:pt x="1210" y="5600"/>
                </a:lnTo>
                <a:cubicBezTo>
                  <a:pt x="1205" y="5593"/>
                  <a:pt x="1200" y="5587"/>
                  <a:pt x="1195" y="5580"/>
                </a:cubicBezTo>
                <a:lnTo>
                  <a:pt x="1195" y="5580"/>
                </a:lnTo>
                <a:cubicBezTo>
                  <a:pt x="1182" y="5563"/>
                  <a:pt x="1168" y="5545"/>
                  <a:pt x="1154" y="5526"/>
                </a:cubicBezTo>
                <a:lnTo>
                  <a:pt x="1154" y="5526"/>
                </a:lnTo>
                <a:cubicBezTo>
                  <a:pt x="942" y="5240"/>
                  <a:pt x="620" y="4744"/>
                  <a:pt x="394" y="4069"/>
                </a:cubicBezTo>
                <a:lnTo>
                  <a:pt x="394" y="4069"/>
                </a:lnTo>
                <a:cubicBezTo>
                  <a:pt x="386" y="4045"/>
                  <a:pt x="377" y="4020"/>
                  <a:pt x="369" y="3995"/>
                </a:cubicBezTo>
                <a:lnTo>
                  <a:pt x="369" y="3995"/>
                </a:lnTo>
                <a:cubicBezTo>
                  <a:pt x="361" y="3969"/>
                  <a:pt x="353" y="3945"/>
                  <a:pt x="346" y="3919"/>
                </a:cubicBezTo>
                <a:lnTo>
                  <a:pt x="346" y="3919"/>
                </a:lnTo>
                <a:cubicBezTo>
                  <a:pt x="245" y="3585"/>
                  <a:pt x="169" y="3212"/>
                  <a:pt x="141" y="2801"/>
                </a:cubicBezTo>
                <a:lnTo>
                  <a:pt x="141" y="2801"/>
                </a:lnTo>
                <a:cubicBezTo>
                  <a:pt x="52" y="1524"/>
                  <a:pt x="465" y="550"/>
                  <a:pt x="693" y="102"/>
                </a:cubicBezTo>
                <a:lnTo>
                  <a:pt x="727" y="102"/>
                </a:lnTo>
                <a:lnTo>
                  <a:pt x="2664" y="102"/>
                </a:lnTo>
                <a:lnTo>
                  <a:pt x="2751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27"/>
          <p:cNvSpPr>
            <a:spLocks noChangeArrowheads="1"/>
          </p:cNvSpPr>
          <p:nvPr/>
        </p:nvSpPr>
        <p:spPr bwMode="auto">
          <a:xfrm>
            <a:off x="10980275" y="4167309"/>
            <a:ext cx="2333752" cy="1539492"/>
          </a:xfrm>
          <a:custGeom>
            <a:avLst/>
            <a:gdLst>
              <a:gd name="T0" fmla="*/ 0 w 2100"/>
              <a:gd name="T1" fmla="*/ 1385 h 1386"/>
              <a:gd name="T2" fmla="*/ 34 w 2100"/>
              <a:gd name="T3" fmla="*/ 1313 h 1386"/>
              <a:gd name="T4" fmla="*/ 34 w 2100"/>
              <a:gd name="T5" fmla="*/ 1313 h 1386"/>
              <a:gd name="T6" fmla="*/ 63 w 2100"/>
              <a:gd name="T7" fmla="*/ 1252 h 1386"/>
              <a:gd name="T8" fmla="*/ 63 w 2100"/>
              <a:gd name="T9" fmla="*/ 1252 h 1386"/>
              <a:gd name="T10" fmla="*/ 514 w 2100"/>
              <a:gd name="T11" fmla="*/ 505 h 1386"/>
              <a:gd name="T12" fmla="*/ 514 w 2100"/>
              <a:gd name="T13" fmla="*/ 505 h 1386"/>
              <a:gd name="T14" fmla="*/ 877 w 2100"/>
              <a:gd name="T15" fmla="*/ 73 h 1386"/>
              <a:gd name="T16" fmla="*/ 877 w 2100"/>
              <a:gd name="T17" fmla="*/ 73 h 1386"/>
              <a:gd name="T18" fmla="*/ 1045 w 2100"/>
              <a:gd name="T19" fmla="*/ 0 h 1386"/>
              <a:gd name="T20" fmla="*/ 1045 w 2100"/>
              <a:gd name="T21" fmla="*/ 0 h 1386"/>
              <a:gd name="T22" fmla="*/ 1218 w 2100"/>
              <a:gd name="T23" fmla="*/ 77 h 1386"/>
              <a:gd name="T24" fmla="*/ 1218 w 2100"/>
              <a:gd name="T25" fmla="*/ 77 h 1386"/>
              <a:gd name="T26" fmla="*/ 1593 w 2100"/>
              <a:gd name="T27" fmla="*/ 536 h 1386"/>
              <a:gd name="T28" fmla="*/ 1593 w 2100"/>
              <a:gd name="T29" fmla="*/ 536 h 1386"/>
              <a:gd name="T30" fmla="*/ 2031 w 2100"/>
              <a:gd name="T31" fmla="*/ 1251 h 1386"/>
              <a:gd name="T32" fmla="*/ 2031 w 2100"/>
              <a:gd name="T33" fmla="*/ 1251 h 1386"/>
              <a:gd name="T34" fmla="*/ 2063 w 2100"/>
              <a:gd name="T35" fmla="*/ 1312 h 1386"/>
              <a:gd name="T36" fmla="*/ 2099 w 2100"/>
              <a:gd name="T37" fmla="*/ 1385 h 1386"/>
              <a:gd name="T38" fmla="*/ 0 w 2100"/>
              <a:gd name="T39" fmla="*/ 1385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0" h="1386">
                <a:moveTo>
                  <a:pt x="0" y="1385"/>
                </a:moveTo>
                <a:lnTo>
                  <a:pt x="34" y="1313"/>
                </a:lnTo>
                <a:lnTo>
                  <a:pt x="34" y="1313"/>
                </a:lnTo>
                <a:cubicBezTo>
                  <a:pt x="43" y="1293"/>
                  <a:pt x="53" y="1272"/>
                  <a:pt x="63" y="1252"/>
                </a:cubicBezTo>
                <a:lnTo>
                  <a:pt x="63" y="1252"/>
                </a:lnTo>
                <a:cubicBezTo>
                  <a:pt x="190" y="989"/>
                  <a:pt x="342" y="738"/>
                  <a:pt x="514" y="505"/>
                </a:cubicBezTo>
                <a:lnTo>
                  <a:pt x="514" y="505"/>
                </a:lnTo>
                <a:cubicBezTo>
                  <a:pt x="626" y="354"/>
                  <a:pt x="747" y="209"/>
                  <a:pt x="877" y="73"/>
                </a:cubicBezTo>
                <a:lnTo>
                  <a:pt x="877" y="73"/>
                </a:lnTo>
                <a:cubicBezTo>
                  <a:pt x="921" y="26"/>
                  <a:pt x="981" y="0"/>
                  <a:pt x="1045" y="0"/>
                </a:cubicBezTo>
                <a:lnTo>
                  <a:pt x="1045" y="0"/>
                </a:lnTo>
                <a:cubicBezTo>
                  <a:pt x="1110" y="0"/>
                  <a:pt x="1174" y="28"/>
                  <a:pt x="1218" y="77"/>
                </a:cubicBezTo>
                <a:lnTo>
                  <a:pt x="1218" y="77"/>
                </a:lnTo>
                <a:cubicBezTo>
                  <a:pt x="1351" y="222"/>
                  <a:pt x="1477" y="376"/>
                  <a:pt x="1593" y="536"/>
                </a:cubicBezTo>
                <a:lnTo>
                  <a:pt x="1593" y="536"/>
                </a:lnTo>
                <a:cubicBezTo>
                  <a:pt x="1757" y="761"/>
                  <a:pt x="1904" y="1001"/>
                  <a:pt x="2031" y="1251"/>
                </a:cubicBezTo>
                <a:lnTo>
                  <a:pt x="2031" y="1251"/>
                </a:lnTo>
                <a:cubicBezTo>
                  <a:pt x="2042" y="1271"/>
                  <a:pt x="2052" y="1292"/>
                  <a:pt x="2063" y="1312"/>
                </a:cubicBezTo>
                <a:lnTo>
                  <a:pt x="2099" y="1385"/>
                </a:lnTo>
                <a:lnTo>
                  <a:pt x="0" y="13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28"/>
          <p:cNvSpPr>
            <a:spLocks noChangeArrowheads="1"/>
          </p:cNvSpPr>
          <p:nvPr/>
        </p:nvSpPr>
        <p:spPr bwMode="auto">
          <a:xfrm>
            <a:off x="10887122" y="4108475"/>
            <a:ext cx="2515156" cy="1657160"/>
          </a:xfrm>
          <a:custGeom>
            <a:avLst/>
            <a:gdLst>
              <a:gd name="T0" fmla="*/ 1125 w 2262"/>
              <a:gd name="T1" fmla="*/ 0 h 1489"/>
              <a:gd name="T2" fmla="*/ 1125 w 2262"/>
              <a:gd name="T3" fmla="*/ 0 h 1489"/>
              <a:gd name="T4" fmla="*/ 920 w 2262"/>
              <a:gd name="T5" fmla="*/ 89 h 1489"/>
              <a:gd name="T6" fmla="*/ 920 w 2262"/>
              <a:gd name="T7" fmla="*/ 89 h 1489"/>
              <a:gd name="T8" fmla="*/ 553 w 2262"/>
              <a:gd name="T9" fmla="*/ 526 h 1489"/>
              <a:gd name="T10" fmla="*/ 553 w 2262"/>
              <a:gd name="T11" fmla="*/ 526 h 1489"/>
              <a:gd name="T12" fmla="*/ 97 w 2262"/>
              <a:gd name="T13" fmla="*/ 1280 h 1489"/>
              <a:gd name="T14" fmla="*/ 97 w 2262"/>
              <a:gd name="T15" fmla="*/ 1280 h 1489"/>
              <a:gd name="T16" fmla="*/ 68 w 2262"/>
              <a:gd name="T17" fmla="*/ 1343 h 1489"/>
              <a:gd name="T18" fmla="*/ 0 w 2262"/>
              <a:gd name="T19" fmla="*/ 1488 h 1489"/>
              <a:gd name="T20" fmla="*/ 160 w 2262"/>
              <a:gd name="T21" fmla="*/ 1488 h 1489"/>
              <a:gd name="T22" fmla="*/ 2097 w 2262"/>
              <a:gd name="T23" fmla="*/ 1488 h 1489"/>
              <a:gd name="T24" fmla="*/ 2261 w 2262"/>
              <a:gd name="T25" fmla="*/ 1488 h 1489"/>
              <a:gd name="T26" fmla="*/ 2188 w 2262"/>
              <a:gd name="T27" fmla="*/ 1340 h 1489"/>
              <a:gd name="T28" fmla="*/ 2188 w 2262"/>
              <a:gd name="T29" fmla="*/ 1340 h 1489"/>
              <a:gd name="T30" fmla="*/ 2157 w 2262"/>
              <a:gd name="T31" fmla="*/ 1279 h 1489"/>
              <a:gd name="T32" fmla="*/ 2157 w 2262"/>
              <a:gd name="T33" fmla="*/ 1279 h 1489"/>
              <a:gd name="T34" fmla="*/ 1714 w 2262"/>
              <a:gd name="T35" fmla="*/ 557 h 1489"/>
              <a:gd name="T36" fmla="*/ 1714 w 2262"/>
              <a:gd name="T37" fmla="*/ 557 h 1489"/>
              <a:gd name="T38" fmla="*/ 1336 w 2262"/>
              <a:gd name="T39" fmla="*/ 94 h 1489"/>
              <a:gd name="T40" fmla="*/ 1336 w 2262"/>
              <a:gd name="T41" fmla="*/ 94 h 1489"/>
              <a:gd name="T42" fmla="*/ 1125 w 2262"/>
              <a:gd name="T43" fmla="*/ 0 h 1489"/>
              <a:gd name="T44" fmla="*/ 1125 w 2262"/>
              <a:gd name="T45" fmla="*/ 103 h 1489"/>
              <a:gd name="T46" fmla="*/ 1125 w 2262"/>
              <a:gd name="T47" fmla="*/ 103 h 1489"/>
              <a:gd name="T48" fmla="*/ 1261 w 2262"/>
              <a:gd name="T49" fmla="*/ 162 h 1489"/>
              <a:gd name="T50" fmla="*/ 1261 w 2262"/>
              <a:gd name="T51" fmla="*/ 162 h 1489"/>
              <a:gd name="T52" fmla="*/ 1632 w 2262"/>
              <a:gd name="T53" fmla="*/ 617 h 1489"/>
              <a:gd name="T54" fmla="*/ 1632 w 2262"/>
              <a:gd name="T55" fmla="*/ 617 h 1489"/>
              <a:gd name="T56" fmla="*/ 2066 w 2262"/>
              <a:gd name="T57" fmla="*/ 1325 h 1489"/>
              <a:gd name="T58" fmla="*/ 2066 w 2262"/>
              <a:gd name="T59" fmla="*/ 1325 h 1489"/>
              <a:gd name="T60" fmla="*/ 2097 w 2262"/>
              <a:gd name="T61" fmla="*/ 1386 h 1489"/>
              <a:gd name="T62" fmla="*/ 160 w 2262"/>
              <a:gd name="T63" fmla="*/ 1386 h 1489"/>
              <a:gd name="T64" fmla="*/ 160 w 2262"/>
              <a:gd name="T65" fmla="*/ 1386 h 1489"/>
              <a:gd name="T66" fmla="*/ 189 w 2262"/>
              <a:gd name="T67" fmla="*/ 1325 h 1489"/>
              <a:gd name="T68" fmla="*/ 189 w 2262"/>
              <a:gd name="T69" fmla="*/ 1325 h 1489"/>
              <a:gd name="T70" fmla="*/ 635 w 2262"/>
              <a:gd name="T71" fmla="*/ 586 h 1489"/>
              <a:gd name="T72" fmla="*/ 635 w 2262"/>
              <a:gd name="T73" fmla="*/ 586 h 1489"/>
              <a:gd name="T74" fmla="*/ 994 w 2262"/>
              <a:gd name="T75" fmla="*/ 159 h 1489"/>
              <a:gd name="T76" fmla="*/ 994 w 2262"/>
              <a:gd name="T77" fmla="*/ 159 h 1489"/>
              <a:gd name="T78" fmla="*/ 1125 w 2262"/>
              <a:gd name="T79" fmla="*/ 103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62" h="1489">
                <a:moveTo>
                  <a:pt x="1125" y="0"/>
                </a:moveTo>
                <a:lnTo>
                  <a:pt x="1125" y="0"/>
                </a:lnTo>
                <a:cubicBezTo>
                  <a:pt x="1047" y="0"/>
                  <a:pt x="974" y="32"/>
                  <a:pt x="920" y="89"/>
                </a:cubicBezTo>
                <a:lnTo>
                  <a:pt x="920" y="89"/>
                </a:lnTo>
                <a:cubicBezTo>
                  <a:pt x="790" y="226"/>
                  <a:pt x="666" y="373"/>
                  <a:pt x="553" y="526"/>
                </a:cubicBezTo>
                <a:lnTo>
                  <a:pt x="553" y="526"/>
                </a:lnTo>
                <a:cubicBezTo>
                  <a:pt x="379" y="761"/>
                  <a:pt x="225" y="1015"/>
                  <a:pt x="97" y="1280"/>
                </a:cubicBezTo>
                <a:lnTo>
                  <a:pt x="97" y="1280"/>
                </a:lnTo>
                <a:cubicBezTo>
                  <a:pt x="85" y="1305"/>
                  <a:pt x="76" y="1325"/>
                  <a:pt x="68" y="1343"/>
                </a:cubicBezTo>
                <a:lnTo>
                  <a:pt x="0" y="1488"/>
                </a:lnTo>
                <a:lnTo>
                  <a:pt x="160" y="1488"/>
                </a:lnTo>
                <a:lnTo>
                  <a:pt x="2097" y="1488"/>
                </a:lnTo>
                <a:lnTo>
                  <a:pt x="2261" y="1488"/>
                </a:lnTo>
                <a:lnTo>
                  <a:pt x="2188" y="1340"/>
                </a:lnTo>
                <a:lnTo>
                  <a:pt x="2188" y="1340"/>
                </a:lnTo>
                <a:cubicBezTo>
                  <a:pt x="2179" y="1322"/>
                  <a:pt x="2169" y="1303"/>
                  <a:pt x="2157" y="1279"/>
                </a:cubicBezTo>
                <a:lnTo>
                  <a:pt x="2157" y="1279"/>
                </a:lnTo>
                <a:cubicBezTo>
                  <a:pt x="2028" y="1027"/>
                  <a:pt x="1880" y="784"/>
                  <a:pt x="1714" y="557"/>
                </a:cubicBezTo>
                <a:lnTo>
                  <a:pt x="1714" y="557"/>
                </a:lnTo>
                <a:cubicBezTo>
                  <a:pt x="1597" y="396"/>
                  <a:pt x="1470" y="240"/>
                  <a:pt x="1336" y="94"/>
                </a:cubicBezTo>
                <a:lnTo>
                  <a:pt x="1336" y="94"/>
                </a:lnTo>
                <a:cubicBezTo>
                  <a:pt x="1282" y="35"/>
                  <a:pt x="1205" y="0"/>
                  <a:pt x="1125" y="0"/>
                </a:cubicBezTo>
                <a:close/>
                <a:moveTo>
                  <a:pt x="1125" y="103"/>
                </a:moveTo>
                <a:lnTo>
                  <a:pt x="1125" y="103"/>
                </a:lnTo>
                <a:cubicBezTo>
                  <a:pt x="1175" y="103"/>
                  <a:pt x="1224" y="123"/>
                  <a:pt x="1261" y="162"/>
                </a:cubicBezTo>
                <a:lnTo>
                  <a:pt x="1261" y="162"/>
                </a:lnTo>
                <a:cubicBezTo>
                  <a:pt x="1381" y="294"/>
                  <a:pt x="1507" y="445"/>
                  <a:pt x="1632" y="617"/>
                </a:cubicBezTo>
                <a:lnTo>
                  <a:pt x="1632" y="617"/>
                </a:lnTo>
                <a:cubicBezTo>
                  <a:pt x="1815" y="868"/>
                  <a:pt x="1957" y="1110"/>
                  <a:pt x="2066" y="1325"/>
                </a:cubicBezTo>
                <a:lnTo>
                  <a:pt x="2066" y="1325"/>
                </a:lnTo>
                <a:cubicBezTo>
                  <a:pt x="2077" y="1345"/>
                  <a:pt x="2087" y="1366"/>
                  <a:pt x="2097" y="1386"/>
                </a:cubicBezTo>
                <a:lnTo>
                  <a:pt x="160" y="1386"/>
                </a:lnTo>
                <a:lnTo>
                  <a:pt x="160" y="1386"/>
                </a:lnTo>
                <a:cubicBezTo>
                  <a:pt x="170" y="1366"/>
                  <a:pt x="179" y="1345"/>
                  <a:pt x="189" y="1325"/>
                </a:cubicBezTo>
                <a:lnTo>
                  <a:pt x="189" y="1325"/>
                </a:lnTo>
                <a:cubicBezTo>
                  <a:pt x="295" y="1104"/>
                  <a:pt x="439" y="850"/>
                  <a:pt x="635" y="586"/>
                </a:cubicBezTo>
                <a:lnTo>
                  <a:pt x="635" y="586"/>
                </a:lnTo>
                <a:cubicBezTo>
                  <a:pt x="756" y="423"/>
                  <a:pt x="878" y="281"/>
                  <a:pt x="994" y="159"/>
                </a:cubicBezTo>
                <a:lnTo>
                  <a:pt x="994" y="159"/>
                </a:lnTo>
                <a:cubicBezTo>
                  <a:pt x="1030" y="121"/>
                  <a:pt x="1078" y="103"/>
                  <a:pt x="1125" y="1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29"/>
          <p:cNvSpPr>
            <a:spLocks noChangeArrowheads="1"/>
          </p:cNvSpPr>
          <p:nvPr/>
        </p:nvSpPr>
        <p:spPr bwMode="auto">
          <a:xfrm>
            <a:off x="12446225" y="11982437"/>
            <a:ext cx="372616" cy="504991"/>
          </a:xfrm>
          <a:custGeom>
            <a:avLst/>
            <a:gdLst>
              <a:gd name="T0" fmla="*/ 0 w 336"/>
              <a:gd name="T1" fmla="*/ 454 h 455"/>
              <a:gd name="T2" fmla="*/ 10 w 336"/>
              <a:gd name="T3" fmla="*/ 395 h 455"/>
              <a:gd name="T4" fmla="*/ 10 w 336"/>
              <a:gd name="T5" fmla="*/ 395 h 455"/>
              <a:gd name="T6" fmla="*/ 53 w 336"/>
              <a:gd name="T7" fmla="*/ 105 h 455"/>
              <a:gd name="T8" fmla="*/ 53 w 336"/>
              <a:gd name="T9" fmla="*/ 105 h 455"/>
              <a:gd name="T10" fmla="*/ 61 w 336"/>
              <a:gd name="T11" fmla="*/ 45 h 455"/>
              <a:gd name="T12" fmla="*/ 67 w 336"/>
              <a:gd name="T13" fmla="*/ 0 h 455"/>
              <a:gd name="T14" fmla="*/ 264 w 336"/>
              <a:gd name="T15" fmla="*/ 0 h 455"/>
              <a:gd name="T16" fmla="*/ 330 w 336"/>
              <a:gd name="T17" fmla="*/ 362 h 455"/>
              <a:gd name="T18" fmla="*/ 330 w 336"/>
              <a:gd name="T19" fmla="*/ 362 h 455"/>
              <a:gd name="T20" fmla="*/ 314 w 336"/>
              <a:gd name="T21" fmla="*/ 427 h 455"/>
              <a:gd name="T22" fmla="*/ 314 w 336"/>
              <a:gd name="T23" fmla="*/ 427 h 455"/>
              <a:gd name="T24" fmla="*/ 254 w 336"/>
              <a:gd name="T25" fmla="*/ 454 h 455"/>
              <a:gd name="T26" fmla="*/ 0 w 336"/>
              <a:gd name="T27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6" h="455">
                <a:moveTo>
                  <a:pt x="0" y="454"/>
                </a:moveTo>
                <a:lnTo>
                  <a:pt x="10" y="395"/>
                </a:lnTo>
                <a:lnTo>
                  <a:pt x="10" y="395"/>
                </a:lnTo>
                <a:cubicBezTo>
                  <a:pt x="26" y="299"/>
                  <a:pt x="41" y="202"/>
                  <a:pt x="53" y="105"/>
                </a:cubicBezTo>
                <a:lnTo>
                  <a:pt x="53" y="105"/>
                </a:lnTo>
                <a:cubicBezTo>
                  <a:pt x="56" y="85"/>
                  <a:pt x="59" y="65"/>
                  <a:pt x="61" y="45"/>
                </a:cubicBezTo>
                <a:lnTo>
                  <a:pt x="67" y="0"/>
                </a:lnTo>
                <a:lnTo>
                  <a:pt x="264" y="0"/>
                </a:lnTo>
                <a:lnTo>
                  <a:pt x="330" y="362"/>
                </a:lnTo>
                <a:lnTo>
                  <a:pt x="330" y="362"/>
                </a:lnTo>
                <a:cubicBezTo>
                  <a:pt x="335" y="386"/>
                  <a:pt x="329" y="409"/>
                  <a:pt x="314" y="427"/>
                </a:cubicBezTo>
                <a:lnTo>
                  <a:pt x="314" y="427"/>
                </a:lnTo>
                <a:cubicBezTo>
                  <a:pt x="299" y="444"/>
                  <a:pt x="277" y="454"/>
                  <a:pt x="254" y="454"/>
                </a:cubicBezTo>
                <a:lnTo>
                  <a:pt x="0" y="4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30"/>
          <p:cNvSpPr>
            <a:spLocks noChangeArrowheads="1"/>
          </p:cNvSpPr>
          <p:nvPr/>
        </p:nvSpPr>
        <p:spPr bwMode="auto">
          <a:xfrm>
            <a:off x="12382487" y="11928504"/>
            <a:ext cx="500090" cy="617758"/>
          </a:xfrm>
          <a:custGeom>
            <a:avLst/>
            <a:gdLst>
              <a:gd name="T0" fmla="*/ 367 w 448"/>
              <a:gd name="T1" fmla="*/ 0 h 557"/>
              <a:gd name="T2" fmla="*/ 282 w 448"/>
              <a:gd name="T3" fmla="*/ 0 h 557"/>
              <a:gd name="T4" fmla="*/ 172 w 448"/>
              <a:gd name="T5" fmla="*/ 0 h 557"/>
              <a:gd name="T6" fmla="*/ 82 w 448"/>
              <a:gd name="T7" fmla="*/ 0 h 557"/>
              <a:gd name="T8" fmla="*/ 71 w 448"/>
              <a:gd name="T9" fmla="*/ 88 h 557"/>
              <a:gd name="T10" fmla="*/ 71 w 448"/>
              <a:gd name="T11" fmla="*/ 88 h 557"/>
              <a:gd name="T12" fmla="*/ 63 w 448"/>
              <a:gd name="T13" fmla="*/ 149 h 557"/>
              <a:gd name="T14" fmla="*/ 63 w 448"/>
              <a:gd name="T15" fmla="*/ 149 h 557"/>
              <a:gd name="T16" fmla="*/ 20 w 448"/>
              <a:gd name="T17" fmla="*/ 436 h 557"/>
              <a:gd name="T18" fmla="*/ 0 w 448"/>
              <a:gd name="T19" fmla="*/ 556 h 557"/>
              <a:gd name="T20" fmla="*/ 120 w 448"/>
              <a:gd name="T21" fmla="*/ 556 h 557"/>
              <a:gd name="T22" fmla="*/ 314 w 448"/>
              <a:gd name="T23" fmla="*/ 556 h 557"/>
              <a:gd name="T24" fmla="*/ 314 w 448"/>
              <a:gd name="T25" fmla="*/ 556 h 557"/>
              <a:gd name="T26" fmla="*/ 413 w 448"/>
              <a:gd name="T27" fmla="*/ 509 h 557"/>
              <a:gd name="T28" fmla="*/ 413 w 448"/>
              <a:gd name="T29" fmla="*/ 509 h 557"/>
              <a:gd name="T30" fmla="*/ 441 w 448"/>
              <a:gd name="T31" fmla="*/ 403 h 557"/>
              <a:gd name="T32" fmla="*/ 393 w 448"/>
              <a:gd name="T33" fmla="*/ 144 h 557"/>
              <a:gd name="T34" fmla="*/ 383 w 448"/>
              <a:gd name="T35" fmla="*/ 83 h 557"/>
              <a:gd name="T36" fmla="*/ 367 w 448"/>
              <a:gd name="T37" fmla="*/ 0 h 557"/>
              <a:gd name="T38" fmla="*/ 282 w 448"/>
              <a:gd name="T39" fmla="*/ 102 h 557"/>
              <a:gd name="T40" fmla="*/ 293 w 448"/>
              <a:gd name="T41" fmla="*/ 162 h 557"/>
              <a:gd name="T42" fmla="*/ 340 w 448"/>
              <a:gd name="T43" fmla="*/ 421 h 557"/>
              <a:gd name="T44" fmla="*/ 340 w 448"/>
              <a:gd name="T45" fmla="*/ 421 h 557"/>
              <a:gd name="T46" fmla="*/ 314 w 448"/>
              <a:gd name="T47" fmla="*/ 453 h 557"/>
              <a:gd name="T48" fmla="*/ 120 w 448"/>
              <a:gd name="T49" fmla="*/ 453 h 557"/>
              <a:gd name="T50" fmla="*/ 120 w 448"/>
              <a:gd name="T51" fmla="*/ 453 h 557"/>
              <a:gd name="T52" fmla="*/ 164 w 448"/>
              <a:gd name="T53" fmla="*/ 162 h 557"/>
              <a:gd name="T54" fmla="*/ 164 w 448"/>
              <a:gd name="T55" fmla="*/ 162 h 557"/>
              <a:gd name="T56" fmla="*/ 172 w 448"/>
              <a:gd name="T57" fmla="*/ 102 h 557"/>
              <a:gd name="T58" fmla="*/ 282 w 448"/>
              <a:gd name="T59" fmla="*/ 102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8" h="557">
                <a:moveTo>
                  <a:pt x="367" y="0"/>
                </a:moveTo>
                <a:lnTo>
                  <a:pt x="282" y="0"/>
                </a:lnTo>
                <a:lnTo>
                  <a:pt x="172" y="0"/>
                </a:lnTo>
                <a:lnTo>
                  <a:pt x="82" y="0"/>
                </a:lnTo>
                <a:lnTo>
                  <a:pt x="71" y="88"/>
                </a:lnTo>
                <a:lnTo>
                  <a:pt x="71" y="88"/>
                </a:lnTo>
                <a:cubicBezTo>
                  <a:pt x="68" y="108"/>
                  <a:pt x="66" y="129"/>
                  <a:pt x="63" y="149"/>
                </a:cubicBezTo>
                <a:lnTo>
                  <a:pt x="63" y="149"/>
                </a:lnTo>
                <a:cubicBezTo>
                  <a:pt x="50" y="244"/>
                  <a:pt x="36" y="341"/>
                  <a:pt x="20" y="436"/>
                </a:cubicBezTo>
                <a:lnTo>
                  <a:pt x="0" y="556"/>
                </a:lnTo>
                <a:lnTo>
                  <a:pt x="120" y="556"/>
                </a:lnTo>
                <a:lnTo>
                  <a:pt x="314" y="556"/>
                </a:lnTo>
                <a:lnTo>
                  <a:pt x="314" y="556"/>
                </a:lnTo>
                <a:cubicBezTo>
                  <a:pt x="352" y="556"/>
                  <a:pt x="388" y="538"/>
                  <a:pt x="413" y="509"/>
                </a:cubicBezTo>
                <a:lnTo>
                  <a:pt x="413" y="509"/>
                </a:lnTo>
                <a:cubicBezTo>
                  <a:pt x="437" y="480"/>
                  <a:pt x="447" y="441"/>
                  <a:pt x="441" y="403"/>
                </a:cubicBezTo>
                <a:lnTo>
                  <a:pt x="393" y="144"/>
                </a:lnTo>
                <a:lnTo>
                  <a:pt x="383" y="83"/>
                </a:lnTo>
                <a:lnTo>
                  <a:pt x="367" y="0"/>
                </a:lnTo>
                <a:close/>
                <a:moveTo>
                  <a:pt x="282" y="102"/>
                </a:moveTo>
                <a:lnTo>
                  <a:pt x="293" y="162"/>
                </a:lnTo>
                <a:lnTo>
                  <a:pt x="340" y="421"/>
                </a:lnTo>
                <a:lnTo>
                  <a:pt x="340" y="421"/>
                </a:lnTo>
                <a:cubicBezTo>
                  <a:pt x="343" y="438"/>
                  <a:pt x="331" y="453"/>
                  <a:pt x="314" y="453"/>
                </a:cubicBezTo>
                <a:lnTo>
                  <a:pt x="120" y="453"/>
                </a:lnTo>
                <a:lnTo>
                  <a:pt x="120" y="453"/>
                </a:lnTo>
                <a:cubicBezTo>
                  <a:pt x="136" y="357"/>
                  <a:pt x="150" y="259"/>
                  <a:pt x="164" y="162"/>
                </a:cubicBezTo>
                <a:lnTo>
                  <a:pt x="164" y="162"/>
                </a:lnTo>
                <a:cubicBezTo>
                  <a:pt x="166" y="142"/>
                  <a:pt x="170" y="122"/>
                  <a:pt x="172" y="102"/>
                </a:cubicBezTo>
                <a:lnTo>
                  <a:pt x="282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31"/>
          <p:cNvSpPr>
            <a:spLocks noChangeArrowheads="1"/>
          </p:cNvSpPr>
          <p:nvPr/>
        </p:nvSpPr>
        <p:spPr bwMode="auto">
          <a:xfrm>
            <a:off x="11529393" y="11982437"/>
            <a:ext cx="308880" cy="504991"/>
          </a:xfrm>
          <a:custGeom>
            <a:avLst/>
            <a:gdLst>
              <a:gd name="T0" fmla="*/ 81 w 279"/>
              <a:gd name="T1" fmla="*/ 454 h 455"/>
              <a:gd name="T2" fmla="*/ 81 w 279"/>
              <a:gd name="T3" fmla="*/ 454 h 455"/>
              <a:gd name="T4" fmla="*/ 21 w 279"/>
              <a:gd name="T5" fmla="*/ 426 h 455"/>
              <a:gd name="T6" fmla="*/ 21 w 279"/>
              <a:gd name="T7" fmla="*/ 426 h 455"/>
              <a:gd name="T8" fmla="*/ 4 w 279"/>
              <a:gd name="T9" fmla="*/ 362 h 455"/>
              <a:gd name="T10" fmla="*/ 70 w 279"/>
              <a:gd name="T11" fmla="*/ 0 h 455"/>
              <a:gd name="T12" fmla="*/ 209 w 279"/>
              <a:gd name="T13" fmla="*/ 0 h 455"/>
              <a:gd name="T14" fmla="*/ 215 w 279"/>
              <a:gd name="T15" fmla="*/ 45 h 455"/>
              <a:gd name="T16" fmla="*/ 215 w 279"/>
              <a:gd name="T17" fmla="*/ 45 h 455"/>
              <a:gd name="T18" fmla="*/ 223 w 279"/>
              <a:gd name="T19" fmla="*/ 105 h 455"/>
              <a:gd name="T20" fmla="*/ 223 w 279"/>
              <a:gd name="T21" fmla="*/ 105 h 455"/>
              <a:gd name="T22" fmla="*/ 267 w 279"/>
              <a:gd name="T23" fmla="*/ 395 h 455"/>
              <a:gd name="T24" fmla="*/ 278 w 279"/>
              <a:gd name="T25" fmla="*/ 454 h 455"/>
              <a:gd name="T26" fmla="*/ 81 w 279"/>
              <a:gd name="T27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9" h="455">
                <a:moveTo>
                  <a:pt x="81" y="454"/>
                </a:moveTo>
                <a:lnTo>
                  <a:pt x="81" y="454"/>
                </a:lnTo>
                <a:cubicBezTo>
                  <a:pt x="58" y="454"/>
                  <a:pt x="36" y="444"/>
                  <a:pt x="21" y="426"/>
                </a:cubicBezTo>
                <a:lnTo>
                  <a:pt x="21" y="426"/>
                </a:lnTo>
                <a:cubicBezTo>
                  <a:pt x="6" y="408"/>
                  <a:pt x="0" y="385"/>
                  <a:pt x="4" y="362"/>
                </a:cubicBezTo>
                <a:lnTo>
                  <a:pt x="70" y="0"/>
                </a:lnTo>
                <a:lnTo>
                  <a:pt x="209" y="0"/>
                </a:lnTo>
                <a:lnTo>
                  <a:pt x="215" y="45"/>
                </a:lnTo>
                <a:lnTo>
                  <a:pt x="215" y="45"/>
                </a:lnTo>
                <a:cubicBezTo>
                  <a:pt x="218" y="65"/>
                  <a:pt x="220" y="85"/>
                  <a:pt x="223" y="105"/>
                </a:cubicBezTo>
                <a:lnTo>
                  <a:pt x="223" y="105"/>
                </a:lnTo>
                <a:cubicBezTo>
                  <a:pt x="236" y="202"/>
                  <a:pt x="252" y="299"/>
                  <a:pt x="267" y="395"/>
                </a:cubicBezTo>
                <a:lnTo>
                  <a:pt x="278" y="454"/>
                </a:lnTo>
                <a:lnTo>
                  <a:pt x="81" y="4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32"/>
          <p:cNvSpPr>
            <a:spLocks noChangeArrowheads="1"/>
          </p:cNvSpPr>
          <p:nvPr/>
        </p:nvSpPr>
        <p:spPr bwMode="auto">
          <a:xfrm>
            <a:off x="11475463" y="11928504"/>
            <a:ext cx="436351" cy="617758"/>
          </a:xfrm>
          <a:custGeom>
            <a:avLst/>
            <a:gdLst>
              <a:gd name="T0" fmla="*/ 306 w 391"/>
              <a:gd name="T1" fmla="*/ 0 h 557"/>
              <a:gd name="T2" fmla="*/ 217 w 391"/>
              <a:gd name="T3" fmla="*/ 0 h 557"/>
              <a:gd name="T4" fmla="*/ 165 w 391"/>
              <a:gd name="T5" fmla="*/ 0 h 557"/>
              <a:gd name="T6" fmla="*/ 80 w 391"/>
              <a:gd name="T7" fmla="*/ 0 h 557"/>
              <a:gd name="T8" fmla="*/ 64 w 391"/>
              <a:gd name="T9" fmla="*/ 83 h 557"/>
              <a:gd name="T10" fmla="*/ 53 w 391"/>
              <a:gd name="T11" fmla="*/ 144 h 557"/>
              <a:gd name="T12" fmla="*/ 6 w 391"/>
              <a:gd name="T13" fmla="*/ 403 h 557"/>
              <a:gd name="T14" fmla="*/ 6 w 391"/>
              <a:gd name="T15" fmla="*/ 403 h 557"/>
              <a:gd name="T16" fmla="*/ 34 w 391"/>
              <a:gd name="T17" fmla="*/ 509 h 557"/>
              <a:gd name="T18" fmla="*/ 34 w 391"/>
              <a:gd name="T19" fmla="*/ 509 h 557"/>
              <a:gd name="T20" fmla="*/ 133 w 391"/>
              <a:gd name="T21" fmla="*/ 556 h 557"/>
              <a:gd name="T22" fmla="*/ 269 w 391"/>
              <a:gd name="T23" fmla="*/ 556 h 557"/>
              <a:gd name="T24" fmla="*/ 390 w 391"/>
              <a:gd name="T25" fmla="*/ 556 h 557"/>
              <a:gd name="T26" fmla="*/ 369 w 391"/>
              <a:gd name="T27" fmla="*/ 436 h 557"/>
              <a:gd name="T28" fmla="*/ 369 w 391"/>
              <a:gd name="T29" fmla="*/ 436 h 557"/>
              <a:gd name="T30" fmla="*/ 325 w 391"/>
              <a:gd name="T31" fmla="*/ 149 h 557"/>
              <a:gd name="T32" fmla="*/ 325 w 391"/>
              <a:gd name="T33" fmla="*/ 149 h 557"/>
              <a:gd name="T34" fmla="*/ 317 w 391"/>
              <a:gd name="T35" fmla="*/ 88 h 557"/>
              <a:gd name="T36" fmla="*/ 306 w 391"/>
              <a:gd name="T37" fmla="*/ 0 h 557"/>
              <a:gd name="T38" fmla="*/ 217 w 391"/>
              <a:gd name="T39" fmla="*/ 102 h 557"/>
              <a:gd name="T40" fmla="*/ 217 w 391"/>
              <a:gd name="T41" fmla="*/ 102 h 557"/>
              <a:gd name="T42" fmla="*/ 225 w 391"/>
              <a:gd name="T43" fmla="*/ 162 h 557"/>
              <a:gd name="T44" fmla="*/ 225 w 391"/>
              <a:gd name="T45" fmla="*/ 162 h 557"/>
              <a:gd name="T46" fmla="*/ 269 w 391"/>
              <a:gd name="T47" fmla="*/ 453 h 557"/>
              <a:gd name="T48" fmla="*/ 133 w 391"/>
              <a:gd name="T49" fmla="*/ 453 h 557"/>
              <a:gd name="T50" fmla="*/ 133 w 391"/>
              <a:gd name="T51" fmla="*/ 453 h 557"/>
              <a:gd name="T52" fmla="*/ 106 w 391"/>
              <a:gd name="T53" fmla="*/ 421 h 557"/>
              <a:gd name="T54" fmla="*/ 154 w 391"/>
              <a:gd name="T55" fmla="*/ 162 h 557"/>
              <a:gd name="T56" fmla="*/ 165 w 391"/>
              <a:gd name="T57" fmla="*/ 102 h 557"/>
              <a:gd name="T58" fmla="*/ 217 w 391"/>
              <a:gd name="T59" fmla="*/ 102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1" h="557">
                <a:moveTo>
                  <a:pt x="306" y="0"/>
                </a:moveTo>
                <a:lnTo>
                  <a:pt x="217" y="0"/>
                </a:lnTo>
                <a:lnTo>
                  <a:pt x="165" y="0"/>
                </a:lnTo>
                <a:lnTo>
                  <a:pt x="80" y="0"/>
                </a:lnTo>
                <a:lnTo>
                  <a:pt x="64" y="83"/>
                </a:lnTo>
                <a:lnTo>
                  <a:pt x="53" y="144"/>
                </a:lnTo>
                <a:lnTo>
                  <a:pt x="6" y="403"/>
                </a:lnTo>
                <a:lnTo>
                  <a:pt x="6" y="403"/>
                </a:lnTo>
                <a:cubicBezTo>
                  <a:pt x="0" y="441"/>
                  <a:pt x="9" y="480"/>
                  <a:pt x="34" y="509"/>
                </a:cubicBezTo>
                <a:lnTo>
                  <a:pt x="34" y="509"/>
                </a:lnTo>
                <a:cubicBezTo>
                  <a:pt x="59" y="538"/>
                  <a:pt x="95" y="556"/>
                  <a:pt x="133" y="556"/>
                </a:cubicBezTo>
                <a:lnTo>
                  <a:pt x="269" y="556"/>
                </a:lnTo>
                <a:lnTo>
                  <a:pt x="390" y="556"/>
                </a:lnTo>
                <a:lnTo>
                  <a:pt x="369" y="436"/>
                </a:lnTo>
                <a:lnTo>
                  <a:pt x="369" y="436"/>
                </a:lnTo>
                <a:cubicBezTo>
                  <a:pt x="354" y="341"/>
                  <a:pt x="339" y="245"/>
                  <a:pt x="325" y="149"/>
                </a:cubicBezTo>
                <a:lnTo>
                  <a:pt x="325" y="149"/>
                </a:lnTo>
                <a:cubicBezTo>
                  <a:pt x="323" y="129"/>
                  <a:pt x="321" y="108"/>
                  <a:pt x="317" y="88"/>
                </a:cubicBezTo>
                <a:lnTo>
                  <a:pt x="306" y="0"/>
                </a:lnTo>
                <a:close/>
                <a:moveTo>
                  <a:pt x="217" y="102"/>
                </a:moveTo>
                <a:lnTo>
                  <a:pt x="217" y="102"/>
                </a:lnTo>
                <a:cubicBezTo>
                  <a:pt x="219" y="122"/>
                  <a:pt x="222" y="142"/>
                  <a:pt x="225" y="162"/>
                </a:cubicBezTo>
                <a:lnTo>
                  <a:pt x="225" y="162"/>
                </a:lnTo>
                <a:cubicBezTo>
                  <a:pt x="238" y="259"/>
                  <a:pt x="253" y="357"/>
                  <a:pt x="269" y="453"/>
                </a:cubicBezTo>
                <a:lnTo>
                  <a:pt x="133" y="453"/>
                </a:lnTo>
                <a:lnTo>
                  <a:pt x="133" y="453"/>
                </a:lnTo>
                <a:cubicBezTo>
                  <a:pt x="116" y="453"/>
                  <a:pt x="104" y="438"/>
                  <a:pt x="106" y="421"/>
                </a:cubicBezTo>
                <a:lnTo>
                  <a:pt x="154" y="162"/>
                </a:lnTo>
                <a:lnTo>
                  <a:pt x="165" y="102"/>
                </a:lnTo>
                <a:lnTo>
                  <a:pt x="21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33"/>
          <p:cNvSpPr>
            <a:spLocks noChangeArrowheads="1"/>
          </p:cNvSpPr>
          <p:nvPr/>
        </p:nvSpPr>
        <p:spPr bwMode="auto">
          <a:xfrm>
            <a:off x="12853160" y="10129163"/>
            <a:ext cx="1897401" cy="2799520"/>
          </a:xfrm>
          <a:custGeom>
            <a:avLst/>
            <a:gdLst>
              <a:gd name="T0" fmla="*/ 1575 w 1706"/>
              <a:gd name="T1" fmla="*/ 2517 h 2518"/>
              <a:gd name="T2" fmla="*/ 1486 w 1706"/>
              <a:gd name="T3" fmla="*/ 2478 h 2518"/>
              <a:gd name="T4" fmla="*/ 1375 w 1706"/>
              <a:gd name="T5" fmla="*/ 2368 h 2518"/>
              <a:gd name="T6" fmla="*/ 1331 w 1706"/>
              <a:gd name="T7" fmla="*/ 2325 h 2518"/>
              <a:gd name="T8" fmla="*/ 1292 w 1706"/>
              <a:gd name="T9" fmla="*/ 2290 h 2518"/>
              <a:gd name="T10" fmla="*/ 1286 w 1706"/>
              <a:gd name="T11" fmla="*/ 2285 h 2518"/>
              <a:gd name="T12" fmla="*/ 1243 w 1706"/>
              <a:gd name="T13" fmla="*/ 2247 h 2518"/>
              <a:gd name="T14" fmla="*/ 1200 w 1706"/>
              <a:gd name="T15" fmla="*/ 2211 h 2518"/>
              <a:gd name="T16" fmla="*/ 1192 w 1706"/>
              <a:gd name="T17" fmla="*/ 2204 h 2518"/>
              <a:gd name="T18" fmla="*/ 1140 w 1706"/>
              <a:gd name="T19" fmla="*/ 2162 h 2518"/>
              <a:gd name="T20" fmla="*/ 1093 w 1706"/>
              <a:gd name="T21" fmla="*/ 2125 h 2518"/>
              <a:gd name="T22" fmla="*/ 1091 w 1706"/>
              <a:gd name="T23" fmla="*/ 2125 h 2518"/>
              <a:gd name="T24" fmla="*/ 1034 w 1706"/>
              <a:gd name="T25" fmla="*/ 2082 h 2518"/>
              <a:gd name="T26" fmla="*/ 985 w 1706"/>
              <a:gd name="T27" fmla="*/ 2047 h 2518"/>
              <a:gd name="T28" fmla="*/ 975 w 1706"/>
              <a:gd name="T29" fmla="*/ 2040 h 2518"/>
              <a:gd name="T30" fmla="*/ 918 w 1706"/>
              <a:gd name="T31" fmla="*/ 2001 h 2518"/>
              <a:gd name="T32" fmla="*/ 866 w 1706"/>
              <a:gd name="T33" fmla="*/ 1967 h 2518"/>
              <a:gd name="T34" fmla="*/ 859 w 1706"/>
              <a:gd name="T35" fmla="*/ 1962 h 2518"/>
              <a:gd name="T36" fmla="*/ 792 w 1706"/>
              <a:gd name="T37" fmla="*/ 1921 h 2518"/>
              <a:gd name="T38" fmla="*/ 735 w 1706"/>
              <a:gd name="T39" fmla="*/ 1887 h 2518"/>
              <a:gd name="T40" fmla="*/ 726 w 1706"/>
              <a:gd name="T41" fmla="*/ 1882 h 2518"/>
              <a:gd name="T42" fmla="*/ 663 w 1706"/>
              <a:gd name="T43" fmla="*/ 1847 h 2518"/>
              <a:gd name="T44" fmla="*/ 602 w 1706"/>
              <a:gd name="T45" fmla="*/ 1815 h 2518"/>
              <a:gd name="T46" fmla="*/ 590 w 1706"/>
              <a:gd name="T47" fmla="*/ 1808 h 2518"/>
              <a:gd name="T48" fmla="*/ 516 w 1706"/>
              <a:gd name="T49" fmla="*/ 1772 h 2518"/>
              <a:gd name="T50" fmla="*/ 449 w 1706"/>
              <a:gd name="T51" fmla="*/ 1741 h 2518"/>
              <a:gd name="T52" fmla="*/ 67 w 1706"/>
              <a:gd name="T53" fmla="*/ 1597 h 2518"/>
              <a:gd name="T54" fmla="*/ 39 w 1706"/>
              <a:gd name="T55" fmla="*/ 1520 h 2518"/>
              <a:gd name="T56" fmla="*/ 539 w 1706"/>
              <a:gd name="T57" fmla="*/ 611 h 2518"/>
              <a:gd name="T58" fmla="*/ 732 w 1706"/>
              <a:gd name="T59" fmla="*/ 101 h 2518"/>
              <a:gd name="T60" fmla="*/ 823 w 1706"/>
              <a:gd name="T61" fmla="*/ 89 h 2518"/>
              <a:gd name="T62" fmla="*/ 1301 w 1706"/>
              <a:gd name="T63" fmla="*/ 974 h 2518"/>
              <a:gd name="T64" fmla="*/ 1699 w 1706"/>
              <a:gd name="T65" fmla="*/ 2372 h 2518"/>
              <a:gd name="T66" fmla="*/ 1671 w 1706"/>
              <a:gd name="T67" fmla="*/ 2473 h 2518"/>
              <a:gd name="T68" fmla="*/ 1575 w 1706"/>
              <a:gd name="T69" fmla="*/ 2517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06" h="2518">
                <a:moveTo>
                  <a:pt x="1575" y="2517"/>
                </a:moveTo>
                <a:lnTo>
                  <a:pt x="1575" y="2517"/>
                </a:lnTo>
                <a:cubicBezTo>
                  <a:pt x="1542" y="2517"/>
                  <a:pt x="1510" y="2503"/>
                  <a:pt x="1486" y="2478"/>
                </a:cubicBezTo>
                <a:lnTo>
                  <a:pt x="1486" y="2478"/>
                </a:lnTo>
                <a:cubicBezTo>
                  <a:pt x="1450" y="2440"/>
                  <a:pt x="1412" y="2403"/>
                  <a:pt x="1375" y="2368"/>
                </a:cubicBezTo>
                <a:lnTo>
                  <a:pt x="1375" y="2368"/>
                </a:lnTo>
                <a:cubicBezTo>
                  <a:pt x="1363" y="2356"/>
                  <a:pt x="1351" y="2344"/>
                  <a:pt x="1339" y="2333"/>
                </a:cubicBezTo>
                <a:lnTo>
                  <a:pt x="1331" y="2325"/>
                </a:lnTo>
                <a:lnTo>
                  <a:pt x="1331" y="2325"/>
                </a:lnTo>
                <a:cubicBezTo>
                  <a:pt x="1318" y="2314"/>
                  <a:pt x="1305" y="2302"/>
                  <a:pt x="1292" y="2290"/>
                </a:cubicBezTo>
                <a:lnTo>
                  <a:pt x="1286" y="2285"/>
                </a:lnTo>
                <a:lnTo>
                  <a:pt x="1286" y="2285"/>
                </a:lnTo>
                <a:cubicBezTo>
                  <a:pt x="1274" y="2274"/>
                  <a:pt x="1260" y="2262"/>
                  <a:pt x="1247" y="2251"/>
                </a:cubicBezTo>
                <a:lnTo>
                  <a:pt x="1243" y="2247"/>
                </a:lnTo>
                <a:lnTo>
                  <a:pt x="1243" y="2247"/>
                </a:lnTo>
                <a:cubicBezTo>
                  <a:pt x="1228" y="2235"/>
                  <a:pt x="1214" y="2223"/>
                  <a:pt x="1200" y="2211"/>
                </a:cubicBezTo>
                <a:lnTo>
                  <a:pt x="1192" y="2204"/>
                </a:lnTo>
                <a:lnTo>
                  <a:pt x="1192" y="2204"/>
                </a:lnTo>
                <a:cubicBezTo>
                  <a:pt x="1177" y="2192"/>
                  <a:pt x="1163" y="2180"/>
                  <a:pt x="1148" y="2168"/>
                </a:cubicBezTo>
                <a:lnTo>
                  <a:pt x="1140" y="2162"/>
                </a:lnTo>
                <a:lnTo>
                  <a:pt x="1140" y="2162"/>
                </a:lnTo>
                <a:cubicBezTo>
                  <a:pt x="1124" y="2150"/>
                  <a:pt x="1109" y="2138"/>
                  <a:pt x="1093" y="2125"/>
                </a:cubicBezTo>
                <a:lnTo>
                  <a:pt x="1091" y="2125"/>
                </a:lnTo>
                <a:lnTo>
                  <a:pt x="1091" y="2125"/>
                </a:lnTo>
                <a:cubicBezTo>
                  <a:pt x="1076" y="2112"/>
                  <a:pt x="1060" y="2100"/>
                  <a:pt x="1043" y="2088"/>
                </a:cubicBezTo>
                <a:lnTo>
                  <a:pt x="1034" y="2082"/>
                </a:lnTo>
                <a:lnTo>
                  <a:pt x="1034" y="2082"/>
                </a:lnTo>
                <a:cubicBezTo>
                  <a:pt x="1018" y="2070"/>
                  <a:pt x="1002" y="2058"/>
                  <a:pt x="985" y="2047"/>
                </a:cubicBezTo>
                <a:lnTo>
                  <a:pt x="975" y="2040"/>
                </a:lnTo>
                <a:lnTo>
                  <a:pt x="975" y="2040"/>
                </a:lnTo>
                <a:cubicBezTo>
                  <a:pt x="958" y="2027"/>
                  <a:pt x="941" y="2016"/>
                  <a:pt x="923" y="2004"/>
                </a:cubicBezTo>
                <a:lnTo>
                  <a:pt x="918" y="2001"/>
                </a:lnTo>
                <a:lnTo>
                  <a:pt x="918" y="2001"/>
                </a:lnTo>
                <a:cubicBezTo>
                  <a:pt x="901" y="1990"/>
                  <a:pt x="884" y="1978"/>
                  <a:pt x="866" y="1967"/>
                </a:cubicBezTo>
                <a:lnTo>
                  <a:pt x="859" y="1962"/>
                </a:lnTo>
                <a:lnTo>
                  <a:pt x="859" y="1962"/>
                </a:lnTo>
                <a:cubicBezTo>
                  <a:pt x="840" y="1950"/>
                  <a:pt x="822" y="1939"/>
                  <a:pt x="803" y="1927"/>
                </a:cubicBezTo>
                <a:lnTo>
                  <a:pt x="792" y="1921"/>
                </a:lnTo>
                <a:lnTo>
                  <a:pt x="792" y="1921"/>
                </a:lnTo>
                <a:cubicBezTo>
                  <a:pt x="772" y="1909"/>
                  <a:pt x="753" y="1898"/>
                  <a:pt x="735" y="1887"/>
                </a:cubicBezTo>
                <a:lnTo>
                  <a:pt x="726" y="1882"/>
                </a:lnTo>
                <a:lnTo>
                  <a:pt x="726" y="1882"/>
                </a:lnTo>
                <a:cubicBezTo>
                  <a:pt x="708" y="1871"/>
                  <a:pt x="688" y="1860"/>
                  <a:pt x="669" y="1850"/>
                </a:cubicBezTo>
                <a:lnTo>
                  <a:pt x="663" y="1847"/>
                </a:lnTo>
                <a:lnTo>
                  <a:pt x="663" y="1847"/>
                </a:lnTo>
                <a:cubicBezTo>
                  <a:pt x="644" y="1837"/>
                  <a:pt x="624" y="1826"/>
                  <a:pt x="602" y="1815"/>
                </a:cubicBezTo>
                <a:lnTo>
                  <a:pt x="590" y="1808"/>
                </a:lnTo>
                <a:lnTo>
                  <a:pt x="590" y="1808"/>
                </a:lnTo>
                <a:cubicBezTo>
                  <a:pt x="569" y="1798"/>
                  <a:pt x="549" y="1788"/>
                  <a:pt x="528" y="1777"/>
                </a:cubicBezTo>
                <a:lnTo>
                  <a:pt x="516" y="1772"/>
                </a:lnTo>
                <a:lnTo>
                  <a:pt x="516" y="1772"/>
                </a:lnTo>
                <a:cubicBezTo>
                  <a:pt x="491" y="1760"/>
                  <a:pt x="469" y="1750"/>
                  <a:pt x="449" y="1741"/>
                </a:cubicBezTo>
                <a:lnTo>
                  <a:pt x="449" y="1741"/>
                </a:lnTo>
                <a:cubicBezTo>
                  <a:pt x="326" y="1685"/>
                  <a:pt x="197" y="1637"/>
                  <a:pt x="67" y="1597"/>
                </a:cubicBezTo>
                <a:lnTo>
                  <a:pt x="0" y="1577"/>
                </a:lnTo>
                <a:lnTo>
                  <a:pt x="39" y="1520"/>
                </a:lnTo>
                <a:lnTo>
                  <a:pt x="39" y="1520"/>
                </a:lnTo>
                <a:cubicBezTo>
                  <a:pt x="232" y="1234"/>
                  <a:pt x="400" y="928"/>
                  <a:pt x="539" y="611"/>
                </a:cubicBezTo>
                <a:lnTo>
                  <a:pt x="539" y="611"/>
                </a:lnTo>
                <a:cubicBezTo>
                  <a:pt x="610" y="446"/>
                  <a:pt x="675" y="275"/>
                  <a:pt x="732" y="101"/>
                </a:cubicBezTo>
                <a:lnTo>
                  <a:pt x="764" y="0"/>
                </a:lnTo>
                <a:lnTo>
                  <a:pt x="823" y="89"/>
                </a:lnTo>
                <a:lnTo>
                  <a:pt x="823" y="89"/>
                </a:lnTo>
                <a:cubicBezTo>
                  <a:pt x="1008" y="370"/>
                  <a:pt x="1169" y="668"/>
                  <a:pt x="1301" y="974"/>
                </a:cubicBezTo>
                <a:lnTo>
                  <a:pt x="1301" y="974"/>
                </a:lnTo>
                <a:cubicBezTo>
                  <a:pt x="1492" y="1421"/>
                  <a:pt x="1627" y="1891"/>
                  <a:pt x="1699" y="2372"/>
                </a:cubicBezTo>
                <a:lnTo>
                  <a:pt x="1699" y="2372"/>
                </a:lnTo>
                <a:cubicBezTo>
                  <a:pt x="1705" y="2409"/>
                  <a:pt x="1695" y="2445"/>
                  <a:pt x="1671" y="2473"/>
                </a:cubicBezTo>
                <a:lnTo>
                  <a:pt x="1671" y="2473"/>
                </a:lnTo>
                <a:cubicBezTo>
                  <a:pt x="1647" y="2501"/>
                  <a:pt x="1612" y="2517"/>
                  <a:pt x="1575" y="25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34"/>
          <p:cNvSpPr>
            <a:spLocks noChangeArrowheads="1"/>
          </p:cNvSpPr>
          <p:nvPr/>
        </p:nvSpPr>
        <p:spPr bwMode="auto">
          <a:xfrm>
            <a:off x="12764908" y="10001689"/>
            <a:ext cx="2044486" cy="2985828"/>
          </a:xfrm>
          <a:custGeom>
            <a:avLst/>
            <a:gdLst>
              <a:gd name="T0" fmla="*/ 763 w 1838"/>
              <a:gd name="T1" fmla="*/ 201 h 2684"/>
              <a:gd name="T2" fmla="*/ 77 w 1838"/>
              <a:gd name="T3" fmla="*/ 1607 h 2684"/>
              <a:gd name="T4" fmla="*/ 132 w 1838"/>
              <a:gd name="T5" fmla="*/ 1762 h 2684"/>
              <a:gd name="T6" fmla="*/ 575 w 1838"/>
              <a:gd name="T7" fmla="*/ 1934 h 2684"/>
              <a:gd name="T8" fmla="*/ 585 w 1838"/>
              <a:gd name="T9" fmla="*/ 1939 h 2684"/>
              <a:gd name="T10" fmla="*/ 657 w 1838"/>
              <a:gd name="T11" fmla="*/ 1975 h 2684"/>
              <a:gd name="T12" fmla="*/ 719 w 1838"/>
              <a:gd name="T13" fmla="*/ 2008 h 2684"/>
              <a:gd name="T14" fmla="*/ 724 w 1838"/>
              <a:gd name="T15" fmla="*/ 2011 h 2684"/>
              <a:gd name="T16" fmla="*/ 789 w 1838"/>
              <a:gd name="T17" fmla="*/ 2048 h 2684"/>
              <a:gd name="T18" fmla="*/ 857 w 1838"/>
              <a:gd name="T19" fmla="*/ 2087 h 2684"/>
              <a:gd name="T20" fmla="*/ 915 w 1838"/>
              <a:gd name="T21" fmla="*/ 2123 h 2684"/>
              <a:gd name="T22" fmla="*/ 970 w 1838"/>
              <a:gd name="T23" fmla="*/ 2159 h 2684"/>
              <a:gd name="T24" fmla="*/ 975 w 1838"/>
              <a:gd name="T25" fmla="*/ 2163 h 2684"/>
              <a:gd name="T26" fmla="*/ 1036 w 1838"/>
              <a:gd name="T27" fmla="*/ 2204 h 2684"/>
              <a:gd name="T28" fmla="*/ 1089 w 1838"/>
              <a:gd name="T29" fmla="*/ 2243 h 2684"/>
              <a:gd name="T30" fmla="*/ 1141 w 1838"/>
              <a:gd name="T31" fmla="*/ 2281 h 2684"/>
              <a:gd name="T32" fmla="*/ 1141 w 1838"/>
              <a:gd name="T33" fmla="*/ 2282 h 2684"/>
              <a:gd name="T34" fmla="*/ 1196 w 1838"/>
              <a:gd name="T35" fmla="*/ 2324 h 2684"/>
              <a:gd name="T36" fmla="*/ 1247 w 1838"/>
              <a:gd name="T37" fmla="*/ 2365 h 2684"/>
              <a:gd name="T38" fmla="*/ 1247 w 1838"/>
              <a:gd name="T39" fmla="*/ 2366 h 2684"/>
              <a:gd name="T40" fmla="*/ 1294 w 1838"/>
              <a:gd name="T41" fmla="*/ 2405 h 2684"/>
              <a:gd name="T42" fmla="*/ 1335 w 1838"/>
              <a:gd name="T43" fmla="*/ 2442 h 2684"/>
              <a:gd name="T44" fmla="*/ 1376 w 1838"/>
              <a:gd name="T45" fmla="*/ 2479 h 2684"/>
              <a:gd name="T46" fmla="*/ 1420 w 1838"/>
              <a:gd name="T47" fmla="*/ 2520 h 2684"/>
              <a:gd name="T48" fmla="*/ 1529 w 1838"/>
              <a:gd name="T49" fmla="*/ 2629 h 2684"/>
              <a:gd name="T50" fmla="*/ 1790 w 1838"/>
              <a:gd name="T51" fmla="*/ 2622 h 2684"/>
              <a:gd name="T52" fmla="*/ 1830 w 1838"/>
              <a:gd name="T53" fmla="*/ 2481 h 2684"/>
              <a:gd name="T54" fmla="*/ 945 w 1838"/>
              <a:gd name="T55" fmla="*/ 177 h 2684"/>
              <a:gd name="T56" fmla="*/ 860 w 1838"/>
              <a:gd name="T57" fmla="*/ 233 h 2684"/>
              <a:gd name="T58" fmla="*/ 1729 w 1838"/>
              <a:gd name="T59" fmla="*/ 2496 h 2684"/>
              <a:gd name="T60" fmla="*/ 1655 w 1838"/>
              <a:gd name="T61" fmla="*/ 2582 h 2684"/>
              <a:gd name="T62" fmla="*/ 1491 w 1838"/>
              <a:gd name="T63" fmla="*/ 2446 h 2684"/>
              <a:gd name="T64" fmla="*/ 1453 w 1838"/>
              <a:gd name="T65" fmla="*/ 2411 h 2684"/>
              <a:gd name="T66" fmla="*/ 1406 w 1838"/>
              <a:gd name="T67" fmla="*/ 2368 h 2684"/>
              <a:gd name="T68" fmla="*/ 1400 w 1838"/>
              <a:gd name="T69" fmla="*/ 2363 h 2684"/>
              <a:gd name="T70" fmla="*/ 1356 w 1838"/>
              <a:gd name="T71" fmla="*/ 2325 h 2684"/>
              <a:gd name="T72" fmla="*/ 1313 w 1838"/>
              <a:gd name="T73" fmla="*/ 2288 h 2684"/>
              <a:gd name="T74" fmla="*/ 1260 w 1838"/>
              <a:gd name="T75" fmla="*/ 2244 h 2684"/>
              <a:gd name="T76" fmla="*/ 1251 w 1838"/>
              <a:gd name="T77" fmla="*/ 2238 h 2684"/>
              <a:gd name="T78" fmla="*/ 1203 w 1838"/>
              <a:gd name="T79" fmla="*/ 2200 h 2684"/>
              <a:gd name="T80" fmla="*/ 1153 w 1838"/>
              <a:gd name="T81" fmla="*/ 2163 h 2684"/>
              <a:gd name="T82" fmla="*/ 1094 w 1838"/>
              <a:gd name="T83" fmla="*/ 2121 h 2684"/>
              <a:gd name="T84" fmla="*/ 1085 w 1838"/>
              <a:gd name="T85" fmla="*/ 2113 h 2684"/>
              <a:gd name="T86" fmla="*/ 1027 w 1838"/>
              <a:gd name="T87" fmla="*/ 2074 h 2684"/>
              <a:gd name="T88" fmla="*/ 974 w 1838"/>
              <a:gd name="T89" fmla="*/ 2039 h 2684"/>
              <a:gd name="T90" fmla="*/ 910 w 1838"/>
              <a:gd name="T91" fmla="*/ 2000 h 2684"/>
              <a:gd name="T92" fmla="*/ 899 w 1838"/>
              <a:gd name="T93" fmla="*/ 1993 h 2684"/>
              <a:gd name="T94" fmla="*/ 832 w 1838"/>
              <a:gd name="T95" fmla="*/ 1954 h 2684"/>
              <a:gd name="T96" fmla="*/ 773 w 1838"/>
              <a:gd name="T97" fmla="*/ 1922 h 2684"/>
              <a:gd name="T98" fmla="*/ 705 w 1838"/>
              <a:gd name="T99" fmla="*/ 1885 h 2684"/>
              <a:gd name="T100" fmla="*/ 693 w 1838"/>
              <a:gd name="T101" fmla="*/ 1879 h 2684"/>
              <a:gd name="T102" fmla="*/ 618 w 1838"/>
              <a:gd name="T103" fmla="*/ 1842 h 2684"/>
              <a:gd name="T104" fmla="*/ 550 w 1838"/>
              <a:gd name="T105" fmla="*/ 1810 h 2684"/>
              <a:gd name="T106" fmla="*/ 665 w 1838"/>
              <a:gd name="T107" fmla="*/ 747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38" h="2684">
                <a:moveTo>
                  <a:pt x="829" y="0"/>
                </a:moveTo>
                <a:lnTo>
                  <a:pt x="763" y="201"/>
                </a:lnTo>
                <a:lnTo>
                  <a:pt x="763" y="201"/>
                </a:lnTo>
                <a:cubicBezTo>
                  <a:pt x="707" y="374"/>
                  <a:pt x="643" y="544"/>
                  <a:pt x="572" y="706"/>
                </a:cubicBezTo>
                <a:lnTo>
                  <a:pt x="572" y="706"/>
                </a:lnTo>
                <a:cubicBezTo>
                  <a:pt x="435" y="1021"/>
                  <a:pt x="268" y="1325"/>
                  <a:pt x="77" y="1607"/>
                </a:cubicBezTo>
                <a:lnTo>
                  <a:pt x="0" y="1722"/>
                </a:lnTo>
                <a:lnTo>
                  <a:pt x="132" y="1762"/>
                </a:lnTo>
                <a:lnTo>
                  <a:pt x="132" y="1762"/>
                </a:lnTo>
                <a:cubicBezTo>
                  <a:pt x="260" y="1801"/>
                  <a:pt x="386" y="1849"/>
                  <a:pt x="508" y="1903"/>
                </a:cubicBezTo>
                <a:lnTo>
                  <a:pt x="508" y="1903"/>
                </a:lnTo>
                <a:cubicBezTo>
                  <a:pt x="528" y="1912"/>
                  <a:pt x="550" y="1923"/>
                  <a:pt x="575" y="1934"/>
                </a:cubicBezTo>
                <a:lnTo>
                  <a:pt x="579" y="1936"/>
                </a:lnTo>
                <a:lnTo>
                  <a:pt x="585" y="1939"/>
                </a:lnTo>
                <a:lnTo>
                  <a:pt x="585" y="1939"/>
                </a:lnTo>
                <a:cubicBezTo>
                  <a:pt x="606" y="1949"/>
                  <a:pt x="626" y="1959"/>
                  <a:pt x="647" y="1970"/>
                </a:cubicBezTo>
                <a:lnTo>
                  <a:pt x="647" y="1970"/>
                </a:lnTo>
                <a:cubicBezTo>
                  <a:pt x="651" y="1972"/>
                  <a:pt x="653" y="1974"/>
                  <a:pt x="657" y="1975"/>
                </a:cubicBezTo>
                <a:lnTo>
                  <a:pt x="658" y="1976"/>
                </a:lnTo>
                <a:lnTo>
                  <a:pt x="658" y="1976"/>
                </a:lnTo>
                <a:cubicBezTo>
                  <a:pt x="681" y="1987"/>
                  <a:pt x="700" y="1998"/>
                  <a:pt x="719" y="2008"/>
                </a:cubicBezTo>
                <a:lnTo>
                  <a:pt x="721" y="2009"/>
                </a:lnTo>
                <a:lnTo>
                  <a:pt x="724" y="2011"/>
                </a:lnTo>
                <a:lnTo>
                  <a:pt x="724" y="2011"/>
                </a:lnTo>
                <a:cubicBezTo>
                  <a:pt x="743" y="2021"/>
                  <a:pt x="762" y="2032"/>
                  <a:pt x="781" y="2043"/>
                </a:cubicBezTo>
                <a:lnTo>
                  <a:pt x="785" y="2045"/>
                </a:lnTo>
                <a:lnTo>
                  <a:pt x="789" y="2048"/>
                </a:lnTo>
                <a:lnTo>
                  <a:pt x="789" y="2048"/>
                </a:lnTo>
                <a:cubicBezTo>
                  <a:pt x="808" y="2058"/>
                  <a:pt x="826" y="2068"/>
                  <a:pt x="846" y="2081"/>
                </a:cubicBezTo>
                <a:lnTo>
                  <a:pt x="857" y="2087"/>
                </a:lnTo>
                <a:lnTo>
                  <a:pt x="857" y="2087"/>
                </a:lnTo>
                <a:cubicBezTo>
                  <a:pt x="876" y="2099"/>
                  <a:pt x="894" y="2110"/>
                  <a:pt x="911" y="2121"/>
                </a:cubicBezTo>
                <a:lnTo>
                  <a:pt x="915" y="2123"/>
                </a:lnTo>
                <a:lnTo>
                  <a:pt x="919" y="2126"/>
                </a:lnTo>
                <a:lnTo>
                  <a:pt x="919" y="2126"/>
                </a:lnTo>
                <a:cubicBezTo>
                  <a:pt x="937" y="2137"/>
                  <a:pt x="954" y="2148"/>
                  <a:pt x="970" y="2159"/>
                </a:cubicBezTo>
                <a:lnTo>
                  <a:pt x="973" y="2161"/>
                </a:lnTo>
                <a:lnTo>
                  <a:pt x="975" y="2163"/>
                </a:lnTo>
                <a:lnTo>
                  <a:pt x="975" y="2163"/>
                </a:lnTo>
                <a:cubicBezTo>
                  <a:pt x="991" y="2173"/>
                  <a:pt x="1008" y="2185"/>
                  <a:pt x="1026" y="2197"/>
                </a:cubicBezTo>
                <a:lnTo>
                  <a:pt x="1028" y="2199"/>
                </a:lnTo>
                <a:lnTo>
                  <a:pt x="1036" y="2204"/>
                </a:lnTo>
                <a:lnTo>
                  <a:pt x="1036" y="2204"/>
                </a:lnTo>
                <a:cubicBezTo>
                  <a:pt x="1052" y="2216"/>
                  <a:pt x="1069" y="2227"/>
                  <a:pt x="1084" y="2239"/>
                </a:cubicBezTo>
                <a:lnTo>
                  <a:pt x="1089" y="2243"/>
                </a:lnTo>
                <a:lnTo>
                  <a:pt x="1093" y="2245"/>
                </a:lnTo>
                <a:lnTo>
                  <a:pt x="1093" y="2245"/>
                </a:lnTo>
                <a:cubicBezTo>
                  <a:pt x="1110" y="2258"/>
                  <a:pt x="1126" y="2270"/>
                  <a:pt x="1141" y="2281"/>
                </a:cubicBezTo>
                <a:lnTo>
                  <a:pt x="1141" y="2281"/>
                </a:lnTo>
                <a:lnTo>
                  <a:pt x="1141" y="2282"/>
                </a:lnTo>
                <a:lnTo>
                  <a:pt x="1141" y="2282"/>
                </a:lnTo>
                <a:cubicBezTo>
                  <a:pt x="1156" y="2293"/>
                  <a:pt x="1171" y="2304"/>
                  <a:pt x="1188" y="2319"/>
                </a:cubicBezTo>
                <a:lnTo>
                  <a:pt x="1192" y="2321"/>
                </a:lnTo>
                <a:lnTo>
                  <a:pt x="1196" y="2324"/>
                </a:lnTo>
                <a:lnTo>
                  <a:pt x="1196" y="2324"/>
                </a:lnTo>
                <a:cubicBezTo>
                  <a:pt x="1210" y="2336"/>
                  <a:pt x="1225" y="2347"/>
                  <a:pt x="1239" y="2359"/>
                </a:cubicBezTo>
                <a:lnTo>
                  <a:pt x="1247" y="2365"/>
                </a:lnTo>
                <a:lnTo>
                  <a:pt x="1247" y="2365"/>
                </a:lnTo>
                <a:lnTo>
                  <a:pt x="1247" y="2366"/>
                </a:lnTo>
                <a:lnTo>
                  <a:pt x="1247" y="2366"/>
                </a:lnTo>
                <a:cubicBezTo>
                  <a:pt x="1262" y="2379"/>
                  <a:pt x="1277" y="2391"/>
                  <a:pt x="1290" y="2401"/>
                </a:cubicBezTo>
                <a:lnTo>
                  <a:pt x="1291" y="2403"/>
                </a:lnTo>
                <a:lnTo>
                  <a:pt x="1294" y="2405"/>
                </a:lnTo>
                <a:lnTo>
                  <a:pt x="1294" y="2405"/>
                </a:lnTo>
                <a:cubicBezTo>
                  <a:pt x="1307" y="2416"/>
                  <a:pt x="1319" y="2428"/>
                  <a:pt x="1332" y="2440"/>
                </a:cubicBezTo>
                <a:lnTo>
                  <a:pt x="1335" y="2442"/>
                </a:lnTo>
                <a:lnTo>
                  <a:pt x="1338" y="2444"/>
                </a:lnTo>
                <a:lnTo>
                  <a:pt x="1338" y="2444"/>
                </a:lnTo>
                <a:cubicBezTo>
                  <a:pt x="1351" y="2456"/>
                  <a:pt x="1364" y="2467"/>
                  <a:pt x="1376" y="2479"/>
                </a:cubicBezTo>
                <a:lnTo>
                  <a:pt x="1384" y="2486"/>
                </a:lnTo>
                <a:lnTo>
                  <a:pt x="1384" y="2486"/>
                </a:lnTo>
                <a:cubicBezTo>
                  <a:pt x="1397" y="2498"/>
                  <a:pt x="1409" y="2509"/>
                  <a:pt x="1420" y="2520"/>
                </a:cubicBezTo>
                <a:lnTo>
                  <a:pt x="1420" y="2520"/>
                </a:lnTo>
                <a:cubicBezTo>
                  <a:pt x="1457" y="2556"/>
                  <a:pt x="1494" y="2592"/>
                  <a:pt x="1529" y="2629"/>
                </a:cubicBezTo>
                <a:lnTo>
                  <a:pt x="1529" y="2629"/>
                </a:lnTo>
                <a:cubicBezTo>
                  <a:pt x="1562" y="2664"/>
                  <a:pt x="1607" y="2683"/>
                  <a:pt x="1655" y="2683"/>
                </a:cubicBezTo>
                <a:lnTo>
                  <a:pt x="1655" y="2683"/>
                </a:lnTo>
                <a:cubicBezTo>
                  <a:pt x="1707" y="2683"/>
                  <a:pt x="1756" y="2661"/>
                  <a:pt x="1790" y="2622"/>
                </a:cubicBezTo>
                <a:lnTo>
                  <a:pt x="1790" y="2622"/>
                </a:lnTo>
                <a:cubicBezTo>
                  <a:pt x="1823" y="2583"/>
                  <a:pt x="1837" y="2532"/>
                  <a:pt x="1830" y="2481"/>
                </a:cubicBezTo>
                <a:lnTo>
                  <a:pt x="1830" y="2481"/>
                </a:lnTo>
                <a:cubicBezTo>
                  <a:pt x="1756" y="1995"/>
                  <a:pt x="1621" y="1520"/>
                  <a:pt x="1427" y="1070"/>
                </a:cubicBezTo>
                <a:lnTo>
                  <a:pt x="1427" y="1070"/>
                </a:lnTo>
                <a:cubicBezTo>
                  <a:pt x="1294" y="760"/>
                  <a:pt x="1132" y="460"/>
                  <a:pt x="945" y="177"/>
                </a:cubicBezTo>
                <a:lnTo>
                  <a:pt x="829" y="0"/>
                </a:lnTo>
                <a:close/>
                <a:moveTo>
                  <a:pt x="860" y="233"/>
                </a:moveTo>
                <a:lnTo>
                  <a:pt x="860" y="233"/>
                </a:lnTo>
                <a:cubicBezTo>
                  <a:pt x="1021" y="477"/>
                  <a:pt x="1187" y="769"/>
                  <a:pt x="1334" y="1111"/>
                </a:cubicBezTo>
                <a:lnTo>
                  <a:pt x="1334" y="1111"/>
                </a:lnTo>
                <a:cubicBezTo>
                  <a:pt x="1557" y="1632"/>
                  <a:pt x="1670" y="2112"/>
                  <a:pt x="1729" y="2496"/>
                </a:cubicBezTo>
                <a:lnTo>
                  <a:pt x="1729" y="2496"/>
                </a:lnTo>
                <a:cubicBezTo>
                  <a:pt x="1737" y="2546"/>
                  <a:pt x="1697" y="2582"/>
                  <a:pt x="1655" y="2582"/>
                </a:cubicBezTo>
                <a:lnTo>
                  <a:pt x="1655" y="2582"/>
                </a:lnTo>
                <a:cubicBezTo>
                  <a:pt x="1637" y="2582"/>
                  <a:pt x="1618" y="2575"/>
                  <a:pt x="1603" y="2559"/>
                </a:cubicBezTo>
                <a:lnTo>
                  <a:pt x="1603" y="2559"/>
                </a:lnTo>
                <a:cubicBezTo>
                  <a:pt x="1568" y="2522"/>
                  <a:pt x="1531" y="2485"/>
                  <a:pt x="1491" y="2446"/>
                </a:cubicBezTo>
                <a:lnTo>
                  <a:pt x="1491" y="2446"/>
                </a:lnTo>
                <a:cubicBezTo>
                  <a:pt x="1479" y="2435"/>
                  <a:pt x="1466" y="2423"/>
                  <a:pt x="1453" y="2411"/>
                </a:cubicBezTo>
                <a:lnTo>
                  <a:pt x="1453" y="2411"/>
                </a:lnTo>
                <a:cubicBezTo>
                  <a:pt x="1450" y="2409"/>
                  <a:pt x="1448" y="2406"/>
                  <a:pt x="1445" y="2404"/>
                </a:cubicBezTo>
                <a:lnTo>
                  <a:pt x="1445" y="2404"/>
                </a:lnTo>
                <a:cubicBezTo>
                  <a:pt x="1433" y="2393"/>
                  <a:pt x="1419" y="2380"/>
                  <a:pt x="1406" y="2368"/>
                </a:cubicBezTo>
                <a:lnTo>
                  <a:pt x="1406" y="2368"/>
                </a:lnTo>
                <a:cubicBezTo>
                  <a:pt x="1404" y="2367"/>
                  <a:pt x="1402" y="2365"/>
                  <a:pt x="1400" y="2363"/>
                </a:cubicBezTo>
                <a:lnTo>
                  <a:pt x="1400" y="2363"/>
                </a:lnTo>
                <a:cubicBezTo>
                  <a:pt x="1387" y="2352"/>
                  <a:pt x="1374" y="2340"/>
                  <a:pt x="1360" y="2328"/>
                </a:cubicBezTo>
                <a:lnTo>
                  <a:pt x="1360" y="2328"/>
                </a:lnTo>
                <a:cubicBezTo>
                  <a:pt x="1359" y="2327"/>
                  <a:pt x="1358" y="2326"/>
                  <a:pt x="1356" y="2325"/>
                </a:cubicBezTo>
                <a:lnTo>
                  <a:pt x="1356" y="2325"/>
                </a:lnTo>
                <a:cubicBezTo>
                  <a:pt x="1341" y="2312"/>
                  <a:pt x="1327" y="2300"/>
                  <a:pt x="1313" y="2288"/>
                </a:cubicBezTo>
                <a:lnTo>
                  <a:pt x="1313" y="2288"/>
                </a:lnTo>
                <a:cubicBezTo>
                  <a:pt x="1310" y="2285"/>
                  <a:pt x="1307" y="2283"/>
                  <a:pt x="1304" y="2280"/>
                </a:cubicBezTo>
                <a:lnTo>
                  <a:pt x="1304" y="2280"/>
                </a:lnTo>
                <a:cubicBezTo>
                  <a:pt x="1290" y="2269"/>
                  <a:pt x="1275" y="2257"/>
                  <a:pt x="1260" y="2244"/>
                </a:cubicBezTo>
                <a:lnTo>
                  <a:pt x="1260" y="2244"/>
                </a:lnTo>
                <a:cubicBezTo>
                  <a:pt x="1257" y="2243"/>
                  <a:pt x="1254" y="2240"/>
                  <a:pt x="1251" y="2238"/>
                </a:cubicBezTo>
                <a:lnTo>
                  <a:pt x="1251" y="2238"/>
                </a:lnTo>
                <a:cubicBezTo>
                  <a:pt x="1236" y="2226"/>
                  <a:pt x="1220" y="2213"/>
                  <a:pt x="1204" y="2201"/>
                </a:cubicBezTo>
                <a:lnTo>
                  <a:pt x="1204" y="2201"/>
                </a:lnTo>
                <a:cubicBezTo>
                  <a:pt x="1203" y="2200"/>
                  <a:pt x="1203" y="2200"/>
                  <a:pt x="1203" y="2200"/>
                </a:cubicBezTo>
                <a:lnTo>
                  <a:pt x="1203" y="2200"/>
                </a:lnTo>
                <a:cubicBezTo>
                  <a:pt x="1187" y="2188"/>
                  <a:pt x="1170" y="2175"/>
                  <a:pt x="1153" y="2163"/>
                </a:cubicBezTo>
                <a:lnTo>
                  <a:pt x="1153" y="2163"/>
                </a:lnTo>
                <a:cubicBezTo>
                  <a:pt x="1150" y="2161"/>
                  <a:pt x="1147" y="2159"/>
                  <a:pt x="1144" y="2156"/>
                </a:cubicBezTo>
                <a:lnTo>
                  <a:pt x="1144" y="2156"/>
                </a:lnTo>
                <a:cubicBezTo>
                  <a:pt x="1128" y="2145"/>
                  <a:pt x="1111" y="2133"/>
                  <a:pt x="1094" y="2121"/>
                </a:cubicBezTo>
                <a:lnTo>
                  <a:pt x="1094" y="2121"/>
                </a:lnTo>
                <a:cubicBezTo>
                  <a:pt x="1091" y="2118"/>
                  <a:pt x="1088" y="2116"/>
                  <a:pt x="1085" y="2113"/>
                </a:cubicBezTo>
                <a:lnTo>
                  <a:pt x="1085" y="2113"/>
                </a:lnTo>
                <a:cubicBezTo>
                  <a:pt x="1067" y="2102"/>
                  <a:pt x="1049" y="2090"/>
                  <a:pt x="1031" y="2078"/>
                </a:cubicBezTo>
                <a:lnTo>
                  <a:pt x="1031" y="2078"/>
                </a:lnTo>
                <a:cubicBezTo>
                  <a:pt x="1030" y="2076"/>
                  <a:pt x="1028" y="2076"/>
                  <a:pt x="1027" y="2074"/>
                </a:cubicBezTo>
                <a:lnTo>
                  <a:pt x="1027" y="2074"/>
                </a:lnTo>
                <a:cubicBezTo>
                  <a:pt x="1009" y="2063"/>
                  <a:pt x="992" y="2051"/>
                  <a:pt x="974" y="2039"/>
                </a:cubicBezTo>
                <a:lnTo>
                  <a:pt x="974" y="2039"/>
                </a:lnTo>
                <a:cubicBezTo>
                  <a:pt x="971" y="2038"/>
                  <a:pt x="968" y="2037"/>
                  <a:pt x="965" y="2035"/>
                </a:cubicBezTo>
                <a:lnTo>
                  <a:pt x="965" y="2035"/>
                </a:lnTo>
                <a:cubicBezTo>
                  <a:pt x="947" y="2023"/>
                  <a:pt x="929" y="2011"/>
                  <a:pt x="910" y="2000"/>
                </a:cubicBezTo>
                <a:lnTo>
                  <a:pt x="910" y="2000"/>
                </a:lnTo>
                <a:cubicBezTo>
                  <a:pt x="906" y="1997"/>
                  <a:pt x="902" y="1996"/>
                  <a:pt x="899" y="1993"/>
                </a:cubicBezTo>
                <a:lnTo>
                  <a:pt x="899" y="1993"/>
                </a:lnTo>
                <a:cubicBezTo>
                  <a:pt x="879" y="1981"/>
                  <a:pt x="860" y="1970"/>
                  <a:pt x="841" y="1959"/>
                </a:cubicBezTo>
                <a:lnTo>
                  <a:pt x="841" y="1959"/>
                </a:lnTo>
                <a:cubicBezTo>
                  <a:pt x="837" y="1958"/>
                  <a:pt x="835" y="1956"/>
                  <a:pt x="832" y="1954"/>
                </a:cubicBezTo>
                <a:lnTo>
                  <a:pt x="832" y="1954"/>
                </a:lnTo>
                <a:cubicBezTo>
                  <a:pt x="813" y="1943"/>
                  <a:pt x="793" y="1932"/>
                  <a:pt x="773" y="1922"/>
                </a:cubicBezTo>
                <a:lnTo>
                  <a:pt x="773" y="1922"/>
                </a:lnTo>
                <a:cubicBezTo>
                  <a:pt x="772" y="1920"/>
                  <a:pt x="770" y="1919"/>
                  <a:pt x="768" y="1918"/>
                </a:cubicBezTo>
                <a:lnTo>
                  <a:pt x="768" y="1918"/>
                </a:lnTo>
                <a:cubicBezTo>
                  <a:pt x="747" y="1907"/>
                  <a:pt x="726" y="1896"/>
                  <a:pt x="705" y="1885"/>
                </a:cubicBezTo>
                <a:lnTo>
                  <a:pt x="705" y="1885"/>
                </a:lnTo>
                <a:cubicBezTo>
                  <a:pt x="701" y="1883"/>
                  <a:pt x="697" y="1881"/>
                  <a:pt x="693" y="1879"/>
                </a:cubicBezTo>
                <a:lnTo>
                  <a:pt x="693" y="1879"/>
                </a:lnTo>
                <a:cubicBezTo>
                  <a:pt x="672" y="1868"/>
                  <a:pt x="651" y="1858"/>
                  <a:pt x="630" y="1848"/>
                </a:cubicBezTo>
                <a:lnTo>
                  <a:pt x="630" y="1848"/>
                </a:lnTo>
                <a:cubicBezTo>
                  <a:pt x="626" y="1846"/>
                  <a:pt x="622" y="1844"/>
                  <a:pt x="618" y="1842"/>
                </a:cubicBezTo>
                <a:lnTo>
                  <a:pt x="618" y="1842"/>
                </a:lnTo>
                <a:cubicBezTo>
                  <a:pt x="596" y="1832"/>
                  <a:pt x="573" y="1821"/>
                  <a:pt x="550" y="1810"/>
                </a:cubicBezTo>
                <a:lnTo>
                  <a:pt x="550" y="1810"/>
                </a:lnTo>
                <a:cubicBezTo>
                  <a:pt x="415" y="1750"/>
                  <a:pt x="285" y="1702"/>
                  <a:pt x="161" y="1664"/>
                </a:cubicBezTo>
                <a:lnTo>
                  <a:pt x="161" y="1664"/>
                </a:lnTo>
                <a:cubicBezTo>
                  <a:pt x="356" y="1377"/>
                  <a:pt x="525" y="1069"/>
                  <a:pt x="665" y="747"/>
                </a:cubicBezTo>
                <a:lnTo>
                  <a:pt x="665" y="747"/>
                </a:lnTo>
                <a:cubicBezTo>
                  <a:pt x="739" y="578"/>
                  <a:pt x="804" y="407"/>
                  <a:pt x="860" y="2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35"/>
          <p:cNvSpPr>
            <a:spLocks noChangeArrowheads="1"/>
          </p:cNvSpPr>
          <p:nvPr/>
        </p:nvSpPr>
        <p:spPr bwMode="auto">
          <a:xfrm>
            <a:off x="9627091" y="10217414"/>
            <a:ext cx="1867984" cy="2711269"/>
          </a:xfrm>
          <a:custGeom>
            <a:avLst/>
            <a:gdLst>
              <a:gd name="T0" fmla="*/ 130 w 1678"/>
              <a:gd name="T1" fmla="*/ 2437 h 2438"/>
              <a:gd name="T2" fmla="*/ 34 w 1678"/>
              <a:gd name="T3" fmla="*/ 2393 h 2438"/>
              <a:gd name="T4" fmla="*/ 6 w 1678"/>
              <a:gd name="T5" fmla="*/ 2292 h 2438"/>
              <a:gd name="T6" fmla="*/ 405 w 1678"/>
              <a:gd name="T7" fmla="*/ 894 h 2438"/>
              <a:gd name="T8" fmla="*/ 887 w 1678"/>
              <a:gd name="T9" fmla="*/ 0 h 2438"/>
              <a:gd name="T10" fmla="*/ 922 w 1678"/>
              <a:gd name="T11" fmla="*/ 98 h 2438"/>
              <a:gd name="T12" fmla="*/ 1131 w 1678"/>
              <a:gd name="T13" fmla="*/ 601 h 2438"/>
              <a:gd name="T14" fmla="*/ 1677 w 1678"/>
              <a:gd name="T15" fmla="*/ 1505 h 2438"/>
              <a:gd name="T16" fmla="*/ 1609 w 1678"/>
              <a:gd name="T17" fmla="*/ 1526 h 2438"/>
              <a:gd name="T18" fmla="*/ 1256 w 1678"/>
              <a:gd name="T19" fmla="*/ 1661 h 2438"/>
              <a:gd name="T20" fmla="*/ 1178 w 1678"/>
              <a:gd name="T21" fmla="*/ 1697 h 2438"/>
              <a:gd name="T22" fmla="*/ 1115 w 1678"/>
              <a:gd name="T23" fmla="*/ 1728 h 2438"/>
              <a:gd name="T24" fmla="*/ 1104 w 1678"/>
              <a:gd name="T25" fmla="*/ 1735 h 2438"/>
              <a:gd name="T26" fmla="*/ 1036 w 1678"/>
              <a:gd name="T27" fmla="*/ 1770 h 2438"/>
              <a:gd name="T28" fmla="*/ 978 w 1678"/>
              <a:gd name="T29" fmla="*/ 1802 h 2438"/>
              <a:gd name="T30" fmla="*/ 970 w 1678"/>
              <a:gd name="T31" fmla="*/ 1807 h 2438"/>
              <a:gd name="T32" fmla="*/ 902 w 1678"/>
              <a:gd name="T33" fmla="*/ 1847 h 2438"/>
              <a:gd name="T34" fmla="*/ 847 w 1678"/>
              <a:gd name="T35" fmla="*/ 1882 h 2438"/>
              <a:gd name="T36" fmla="*/ 839 w 1678"/>
              <a:gd name="T37" fmla="*/ 1887 h 2438"/>
              <a:gd name="T38" fmla="*/ 783 w 1678"/>
              <a:gd name="T39" fmla="*/ 1924 h 2438"/>
              <a:gd name="T40" fmla="*/ 730 w 1678"/>
              <a:gd name="T41" fmla="*/ 1960 h 2438"/>
              <a:gd name="T42" fmla="*/ 720 w 1678"/>
              <a:gd name="T43" fmla="*/ 1967 h 2438"/>
              <a:gd name="T44" fmla="*/ 663 w 1678"/>
              <a:gd name="T45" fmla="*/ 2008 h 2438"/>
              <a:gd name="T46" fmla="*/ 614 w 1678"/>
              <a:gd name="T47" fmla="*/ 2045 h 2438"/>
              <a:gd name="T48" fmla="*/ 612 w 1678"/>
              <a:gd name="T49" fmla="*/ 2045 h 2438"/>
              <a:gd name="T50" fmla="*/ 558 w 1678"/>
              <a:gd name="T51" fmla="*/ 2088 h 2438"/>
              <a:gd name="T52" fmla="*/ 513 w 1678"/>
              <a:gd name="T53" fmla="*/ 2124 h 2438"/>
              <a:gd name="T54" fmla="*/ 506 w 1678"/>
              <a:gd name="T55" fmla="*/ 2131 h 2438"/>
              <a:gd name="T56" fmla="*/ 458 w 1678"/>
              <a:gd name="T57" fmla="*/ 2171 h 2438"/>
              <a:gd name="T58" fmla="*/ 419 w 1678"/>
              <a:gd name="T59" fmla="*/ 2205 h 2438"/>
              <a:gd name="T60" fmla="*/ 413 w 1678"/>
              <a:gd name="T61" fmla="*/ 2210 h 2438"/>
              <a:gd name="T62" fmla="*/ 367 w 1678"/>
              <a:gd name="T63" fmla="*/ 2253 h 2438"/>
              <a:gd name="T64" fmla="*/ 330 w 1678"/>
              <a:gd name="T65" fmla="*/ 2288 h 2438"/>
              <a:gd name="T66" fmla="*/ 219 w 1678"/>
              <a:gd name="T67" fmla="*/ 2398 h 2438"/>
              <a:gd name="T68" fmla="*/ 130 w 1678"/>
              <a:gd name="T69" fmla="*/ 243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78" h="2438">
                <a:moveTo>
                  <a:pt x="130" y="2437"/>
                </a:moveTo>
                <a:lnTo>
                  <a:pt x="130" y="2437"/>
                </a:lnTo>
                <a:cubicBezTo>
                  <a:pt x="93" y="2437"/>
                  <a:pt x="58" y="2421"/>
                  <a:pt x="34" y="2393"/>
                </a:cubicBezTo>
                <a:lnTo>
                  <a:pt x="34" y="2393"/>
                </a:lnTo>
                <a:cubicBezTo>
                  <a:pt x="10" y="2365"/>
                  <a:pt x="0" y="2329"/>
                  <a:pt x="6" y="2292"/>
                </a:cubicBezTo>
                <a:lnTo>
                  <a:pt x="6" y="2292"/>
                </a:lnTo>
                <a:cubicBezTo>
                  <a:pt x="78" y="1811"/>
                  <a:pt x="213" y="1341"/>
                  <a:pt x="405" y="894"/>
                </a:cubicBezTo>
                <a:lnTo>
                  <a:pt x="405" y="894"/>
                </a:lnTo>
                <a:cubicBezTo>
                  <a:pt x="524" y="616"/>
                  <a:pt x="668" y="345"/>
                  <a:pt x="831" y="88"/>
                </a:cubicBezTo>
                <a:lnTo>
                  <a:pt x="887" y="0"/>
                </a:lnTo>
                <a:lnTo>
                  <a:pt x="922" y="98"/>
                </a:lnTo>
                <a:lnTo>
                  <a:pt x="922" y="98"/>
                </a:lnTo>
                <a:cubicBezTo>
                  <a:pt x="983" y="268"/>
                  <a:pt x="1053" y="437"/>
                  <a:pt x="1131" y="601"/>
                </a:cubicBezTo>
                <a:lnTo>
                  <a:pt x="1131" y="601"/>
                </a:lnTo>
                <a:cubicBezTo>
                  <a:pt x="1273" y="899"/>
                  <a:pt x="1443" y="1184"/>
                  <a:pt x="1635" y="1447"/>
                </a:cubicBezTo>
                <a:lnTo>
                  <a:pt x="1677" y="1505"/>
                </a:lnTo>
                <a:lnTo>
                  <a:pt x="1609" y="1526"/>
                </a:lnTo>
                <a:lnTo>
                  <a:pt x="1609" y="1526"/>
                </a:lnTo>
                <a:cubicBezTo>
                  <a:pt x="1489" y="1564"/>
                  <a:pt x="1370" y="1610"/>
                  <a:pt x="1256" y="1661"/>
                </a:cubicBezTo>
                <a:lnTo>
                  <a:pt x="1256" y="1661"/>
                </a:lnTo>
                <a:cubicBezTo>
                  <a:pt x="1236" y="1670"/>
                  <a:pt x="1214" y="1680"/>
                  <a:pt x="1189" y="1692"/>
                </a:cubicBezTo>
                <a:lnTo>
                  <a:pt x="1178" y="1697"/>
                </a:lnTo>
                <a:lnTo>
                  <a:pt x="1178" y="1697"/>
                </a:lnTo>
                <a:cubicBezTo>
                  <a:pt x="1157" y="1707"/>
                  <a:pt x="1136" y="1718"/>
                  <a:pt x="1115" y="1728"/>
                </a:cubicBezTo>
                <a:lnTo>
                  <a:pt x="1104" y="1735"/>
                </a:lnTo>
                <a:lnTo>
                  <a:pt x="1104" y="1735"/>
                </a:lnTo>
                <a:cubicBezTo>
                  <a:pt x="1081" y="1746"/>
                  <a:pt x="1061" y="1757"/>
                  <a:pt x="1042" y="1767"/>
                </a:cubicBezTo>
                <a:lnTo>
                  <a:pt x="1036" y="1770"/>
                </a:lnTo>
                <a:lnTo>
                  <a:pt x="1036" y="1770"/>
                </a:lnTo>
                <a:cubicBezTo>
                  <a:pt x="1017" y="1780"/>
                  <a:pt x="997" y="1791"/>
                  <a:pt x="978" y="1802"/>
                </a:cubicBezTo>
                <a:lnTo>
                  <a:pt x="970" y="1807"/>
                </a:lnTo>
                <a:lnTo>
                  <a:pt x="970" y="1807"/>
                </a:lnTo>
                <a:cubicBezTo>
                  <a:pt x="952" y="1818"/>
                  <a:pt x="933" y="1829"/>
                  <a:pt x="913" y="1841"/>
                </a:cubicBezTo>
                <a:lnTo>
                  <a:pt x="902" y="1847"/>
                </a:lnTo>
                <a:lnTo>
                  <a:pt x="902" y="1847"/>
                </a:lnTo>
                <a:cubicBezTo>
                  <a:pt x="883" y="1859"/>
                  <a:pt x="865" y="1870"/>
                  <a:pt x="847" y="1882"/>
                </a:cubicBezTo>
                <a:lnTo>
                  <a:pt x="839" y="1887"/>
                </a:lnTo>
                <a:lnTo>
                  <a:pt x="839" y="1887"/>
                </a:lnTo>
                <a:cubicBezTo>
                  <a:pt x="821" y="1898"/>
                  <a:pt x="804" y="1910"/>
                  <a:pt x="787" y="1921"/>
                </a:cubicBezTo>
                <a:lnTo>
                  <a:pt x="783" y="1924"/>
                </a:lnTo>
                <a:lnTo>
                  <a:pt x="783" y="1924"/>
                </a:lnTo>
                <a:cubicBezTo>
                  <a:pt x="764" y="1936"/>
                  <a:pt x="747" y="1947"/>
                  <a:pt x="730" y="1960"/>
                </a:cubicBezTo>
                <a:lnTo>
                  <a:pt x="720" y="1967"/>
                </a:lnTo>
                <a:lnTo>
                  <a:pt x="720" y="1967"/>
                </a:lnTo>
                <a:cubicBezTo>
                  <a:pt x="704" y="1978"/>
                  <a:pt x="687" y="1990"/>
                  <a:pt x="671" y="2002"/>
                </a:cubicBezTo>
                <a:lnTo>
                  <a:pt x="663" y="2008"/>
                </a:lnTo>
                <a:lnTo>
                  <a:pt x="663" y="2008"/>
                </a:lnTo>
                <a:cubicBezTo>
                  <a:pt x="646" y="2020"/>
                  <a:pt x="629" y="2032"/>
                  <a:pt x="614" y="2045"/>
                </a:cubicBezTo>
                <a:lnTo>
                  <a:pt x="612" y="2045"/>
                </a:lnTo>
                <a:lnTo>
                  <a:pt x="612" y="2045"/>
                </a:lnTo>
                <a:cubicBezTo>
                  <a:pt x="597" y="2058"/>
                  <a:pt x="581" y="2070"/>
                  <a:pt x="565" y="2082"/>
                </a:cubicBezTo>
                <a:lnTo>
                  <a:pt x="558" y="2088"/>
                </a:lnTo>
                <a:lnTo>
                  <a:pt x="558" y="2088"/>
                </a:lnTo>
                <a:cubicBezTo>
                  <a:pt x="543" y="2100"/>
                  <a:pt x="528" y="2112"/>
                  <a:pt x="513" y="2124"/>
                </a:cubicBezTo>
                <a:lnTo>
                  <a:pt x="506" y="2131"/>
                </a:lnTo>
                <a:lnTo>
                  <a:pt x="506" y="2131"/>
                </a:lnTo>
                <a:cubicBezTo>
                  <a:pt x="491" y="2143"/>
                  <a:pt x="477" y="2155"/>
                  <a:pt x="463" y="2167"/>
                </a:cubicBezTo>
                <a:lnTo>
                  <a:pt x="458" y="2171"/>
                </a:lnTo>
                <a:lnTo>
                  <a:pt x="458" y="2171"/>
                </a:lnTo>
                <a:cubicBezTo>
                  <a:pt x="445" y="2182"/>
                  <a:pt x="432" y="2194"/>
                  <a:pt x="419" y="2205"/>
                </a:cubicBezTo>
                <a:lnTo>
                  <a:pt x="413" y="2210"/>
                </a:lnTo>
                <a:lnTo>
                  <a:pt x="413" y="2210"/>
                </a:lnTo>
                <a:cubicBezTo>
                  <a:pt x="400" y="2222"/>
                  <a:pt x="387" y="2234"/>
                  <a:pt x="375" y="2245"/>
                </a:cubicBezTo>
                <a:lnTo>
                  <a:pt x="367" y="2253"/>
                </a:lnTo>
                <a:lnTo>
                  <a:pt x="367" y="2253"/>
                </a:lnTo>
                <a:cubicBezTo>
                  <a:pt x="354" y="2264"/>
                  <a:pt x="342" y="2276"/>
                  <a:pt x="330" y="2288"/>
                </a:cubicBezTo>
                <a:lnTo>
                  <a:pt x="330" y="2288"/>
                </a:lnTo>
                <a:cubicBezTo>
                  <a:pt x="293" y="2323"/>
                  <a:pt x="255" y="2360"/>
                  <a:pt x="219" y="2398"/>
                </a:cubicBezTo>
                <a:lnTo>
                  <a:pt x="219" y="2398"/>
                </a:lnTo>
                <a:cubicBezTo>
                  <a:pt x="196" y="2423"/>
                  <a:pt x="164" y="2437"/>
                  <a:pt x="130" y="24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36"/>
          <p:cNvSpPr>
            <a:spLocks noChangeArrowheads="1"/>
          </p:cNvSpPr>
          <p:nvPr/>
        </p:nvSpPr>
        <p:spPr bwMode="auto">
          <a:xfrm>
            <a:off x="9568257" y="10089941"/>
            <a:ext cx="2015069" cy="2892676"/>
          </a:xfrm>
          <a:custGeom>
            <a:avLst/>
            <a:gdLst>
              <a:gd name="T0" fmla="*/ 840 w 1813"/>
              <a:gd name="T1" fmla="*/ 176 h 2603"/>
              <a:gd name="T2" fmla="*/ 7 w 1813"/>
              <a:gd name="T3" fmla="*/ 2400 h 2603"/>
              <a:gd name="T4" fmla="*/ 48 w 1813"/>
              <a:gd name="T5" fmla="*/ 2541 h 2603"/>
              <a:gd name="T6" fmla="*/ 308 w 1813"/>
              <a:gd name="T7" fmla="*/ 2548 h 2603"/>
              <a:gd name="T8" fmla="*/ 417 w 1813"/>
              <a:gd name="T9" fmla="*/ 2439 h 2603"/>
              <a:gd name="T10" fmla="*/ 461 w 1813"/>
              <a:gd name="T11" fmla="*/ 2398 h 2603"/>
              <a:gd name="T12" fmla="*/ 502 w 1813"/>
              <a:gd name="T13" fmla="*/ 2361 h 2603"/>
              <a:gd name="T14" fmla="*/ 543 w 1813"/>
              <a:gd name="T15" fmla="*/ 2324 h 2603"/>
              <a:gd name="T16" fmla="*/ 548 w 1813"/>
              <a:gd name="T17" fmla="*/ 2320 h 2603"/>
              <a:gd name="T18" fmla="*/ 598 w 1813"/>
              <a:gd name="T19" fmla="*/ 2278 h 2603"/>
              <a:gd name="T20" fmla="*/ 649 w 1813"/>
              <a:gd name="T21" fmla="*/ 2238 h 2603"/>
              <a:gd name="T22" fmla="*/ 695 w 1813"/>
              <a:gd name="T23" fmla="*/ 2201 h 2603"/>
              <a:gd name="T24" fmla="*/ 744 w 1813"/>
              <a:gd name="T25" fmla="*/ 2164 h 2603"/>
              <a:gd name="T26" fmla="*/ 753 w 1813"/>
              <a:gd name="T27" fmla="*/ 2158 h 2603"/>
              <a:gd name="T28" fmla="*/ 811 w 1813"/>
              <a:gd name="T29" fmla="*/ 2116 h 2603"/>
              <a:gd name="T30" fmla="*/ 864 w 1813"/>
              <a:gd name="T31" fmla="*/ 2080 h 2603"/>
              <a:gd name="T32" fmla="*/ 918 w 1813"/>
              <a:gd name="T33" fmla="*/ 2045 h 2603"/>
              <a:gd name="T34" fmla="*/ 926 w 1813"/>
              <a:gd name="T35" fmla="*/ 2040 h 2603"/>
              <a:gd name="T36" fmla="*/ 992 w 1813"/>
              <a:gd name="T37" fmla="*/ 2000 h 2603"/>
              <a:gd name="T38" fmla="*/ 1055 w 1813"/>
              <a:gd name="T39" fmla="*/ 1962 h 2603"/>
              <a:gd name="T40" fmla="*/ 1116 w 1813"/>
              <a:gd name="T41" fmla="*/ 1928 h 2603"/>
              <a:gd name="T42" fmla="*/ 1179 w 1813"/>
              <a:gd name="T43" fmla="*/ 1895 h 2603"/>
              <a:gd name="T44" fmla="*/ 1190 w 1813"/>
              <a:gd name="T45" fmla="*/ 1889 h 2603"/>
              <a:gd name="T46" fmla="*/ 1258 w 1813"/>
              <a:gd name="T47" fmla="*/ 1855 h 2603"/>
              <a:gd name="T48" fmla="*/ 1329 w 1813"/>
              <a:gd name="T49" fmla="*/ 1822 h 2603"/>
              <a:gd name="T50" fmla="*/ 1812 w 1813"/>
              <a:gd name="T51" fmla="*/ 1647 h 2603"/>
              <a:gd name="T52" fmla="*/ 1229 w 1813"/>
              <a:gd name="T53" fmla="*/ 694 h 2603"/>
              <a:gd name="T54" fmla="*/ 952 w 1813"/>
              <a:gd name="T55" fmla="*/ 0 h 2603"/>
              <a:gd name="T56" fmla="*/ 1137 w 1813"/>
              <a:gd name="T57" fmla="*/ 738 h 2603"/>
              <a:gd name="T58" fmla="*/ 1646 w 1813"/>
              <a:gd name="T59" fmla="*/ 1593 h 2603"/>
              <a:gd name="T60" fmla="*/ 1219 w 1813"/>
              <a:gd name="T61" fmla="*/ 1761 h 2603"/>
              <a:gd name="T62" fmla="*/ 1208 w 1813"/>
              <a:gd name="T63" fmla="*/ 1767 h 2603"/>
              <a:gd name="T64" fmla="*/ 1132 w 1813"/>
              <a:gd name="T65" fmla="*/ 1804 h 2603"/>
              <a:gd name="T66" fmla="*/ 1069 w 1813"/>
              <a:gd name="T67" fmla="*/ 1837 h 2603"/>
              <a:gd name="T68" fmla="*/ 1005 w 1813"/>
              <a:gd name="T69" fmla="*/ 1873 h 2603"/>
              <a:gd name="T70" fmla="*/ 997 w 1813"/>
              <a:gd name="T71" fmla="*/ 1878 h 2603"/>
              <a:gd name="T72" fmla="*/ 927 w 1813"/>
              <a:gd name="T73" fmla="*/ 1919 h 2603"/>
              <a:gd name="T74" fmla="*/ 872 w 1813"/>
              <a:gd name="T75" fmla="*/ 1954 h 2603"/>
              <a:gd name="T76" fmla="*/ 810 w 1813"/>
              <a:gd name="T77" fmla="*/ 1993 h 2603"/>
              <a:gd name="T78" fmla="*/ 806 w 1813"/>
              <a:gd name="T79" fmla="*/ 1997 h 2603"/>
              <a:gd name="T80" fmla="*/ 743 w 1813"/>
              <a:gd name="T81" fmla="*/ 2040 h 2603"/>
              <a:gd name="T82" fmla="*/ 693 w 1813"/>
              <a:gd name="T83" fmla="*/ 2075 h 2603"/>
              <a:gd name="T84" fmla="*/ 634 w 1813"/>
              <a:gd name="T85" fmla="*/ 2119 h 2603"/>
              <a:gd name="T86" fmla="*/ 633 w 1813"/>
              <a:gd name="T87" fmla="*/ 2120 h 2603"/>
              <a:gd name="T88" fmla="*/ 578 w 1813"/>
              <a:gd name="T89" fmla="*/ 2163 h 2603"/>
              <a:gd name="T90" fmla="*/ 533 w 1813"/>
              <a:gd name="T91" fmla="*/ 2199 h 2603"/>
              <a:gd name="T92" fmla="*/ 481 w 1813"/>
              <a:gd name="T93" fmla="*/ 2244 h 2603"/>
              <a:gd name="T94" fmla="*/ 477 w 1813"/>
              <a:gd name="T95" fmla="*/ 2247 h 2603"/>
              <a:gd name="T96" fmla="*/ 432 w 1813"/>
              <a:gd name="T97" fmla="*/ 2287 h 2603"/>
              <a:gd name="T98" fmla="*/ 392 w 1813"/>
              <a:gd name="T99" fmla="*/ 2323 h 2603"/>
              <a:gd name="T100" fmla="*/ 347 w 1813"/>
              <a:gd name="T101" fmla="*/ 2365 h 2603"/>
              <a:gd name="T102" fmla="*/ 235 w 1813"/>
              <a:gd name="T103" fmla="*/ 2478 h 2603"/>
              <a:gd name="T104" fmla="*/ 108 w 1813"/>
              <a:gd name="T105" fmla="*/ 2415 h 2603"/>
              <a:gd name="T106" fmla="*/ 504 w 1813"/>
              <a:gd name="T107" fmla="*/ 1030 h 2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13" h="2603">
                <a:moveTo>
                  <a:pt x="952" y="0"/>
                </a:moveTo>
                <a:lnTo>
                  <a:pt x="840" y="176"/>
                </a:lnTo>
                <a:lnTo>
                  <a:pt x="840" y="176"/>
                </a:lnTo>
                <a:cubicBezTo>
                  <a:pt x="675" y="435"/>
                  <a:pt x="531" y="709"/>
                  <a:pt x="410" y="989"/>
                </a:cubicBezTo>
                <a:lnTo>
                  <a:pt x="410" y="989"/>
                </a:lnTo>
                <a:cubicBezTo>
                  <a:pt x="216" y="1439"/>
                  <a:pt x="81" y="1914"/>
                  <a:pt x="7" y="2400"/>
                </a:cubicBezTo>
                <a:lnTo>
                  <a:pt x="7" y="2400"/>
                </a:lnTo>
                <a:cubicBezTo>
                  <a:pt x="0" y="2451"/>
                  <a:pt x="14" y="2502"/>
                  <a:pt x="48" y="2541"/>
                </a:cubicBezTo>
                <a:lnTo>
                  <a:pt x="48" y="2541"/>
                </a:lnTo>
                <a:cubicBezTo>
                  <a:pt x="81" y="2580"/>
                  <a:pt x="130" y="2602"/>
                  <a:pt x="182" y="2602"/>
                </a:cubicBezTo>
                <a:lnTo>
                  <a:pt x="182" y="2602"/>
                </a:lnTo>
                <a:cubicBezTo>
                  <a:pt x="230" y="2602"/>
                  <a:pt x="275" y="2583"/>
                  <a:pt x="308" y="2548"/>
                </a:cubicBezTo>
                <a:lnTo>
                  <a:pt x="308" y="2548"/>
                </a:lnTo>
                <a:cubicBezTo>
                  <a:pt x="343" y="2511"/>
                  <a:pt x="380" y="2475"/>
                  <a:pt x="417" y="2439"/>
                </a:cubicBezTo>
                <a:lnTo>
                  <a:pt x="417" y="2439"/>
                </a:lnTo>
                <a:cubicBezTo>
                  <a:pt x="428" y="2428"/>
                  <a:pt x="441" y="2417"/>
                  <a:pt x="454" y="2405"/>
                </a:cubicBezTo>
                <a:lnTo>
                  <a:pt x="455" y="2403"/>
                </a:lnTo>
                <a:lnTo>
                  <a:pt x="461" y="2398"/>
                </a:lnTo>
                <a:lnTo>
                  <a:pt x="461" y="2398"/>
                </a:lnTo>
                <a:cubicBezTo>
                  <a:pt x="474" y="2386"/>
                  <a:pt x="487" y="2375"/>
                  <a:pt x="499" y="2364"/>
                </a:cubicBezTo>
                <a:lnTo>
                  <a:pt x="502" y="2361"/>
                </a:lnTo>
                <a:lnTo>
                  <a:pt x="505" y="2359"/>
                </a:lnTo>
                <a:lnTo>
                  <a:pt x="505" y="2359"/>
                </a:lnTo>
                <a:cubicBezTo>
                  <a:pt x="518" y="2347"/>
                  <a:pt x="531" y="2335"/>
                  <a:pt x="543" y="2324"/>
                </a:cubicBezTo>
                <a:lnTo>
                  <a:pt x="546" y="2323"/>
                </a:lnTo>
                <a:lnTo>
                  <a:pt x="548" y="2320"/>
                </a:lnTo>
                <a:lnTo>
                  <a:pt x="548" y="2320"/>
                </a:lnTo>
                <a:cubicBezTo>
                  <a:pt x="561" y="2310"/>
                  <a:pt x="575" y="2298"/>
                  <a:pt x="590" y="2285"/>
                </a:cubicBezTo>
                <a:lnTo>
                  <a:pt x="598" y="2278"/>
                </a:lnTo>
                <a:lnTo>
                  <a:pt x="598" y="2278"/>
                </a:lnTo>
                <a:cubicBezTo>
                  <a:pt x="612" y="2266"/>
                  <a:pt x="627" y="2255"/>
                  <a:pt x="641" y="2243"/>
                </a:cubicBezTo>
                <a:lnTo>
                  <a:pt x="646" y="2240"/>
                </a:lnTo>
                <a:lnTo>
                  <a:pt x="649" y="2238"/>
                </a:lnTo>
                <a:lnTo>
                  <a:pt x="649" y="2238"/>
                </a:lnTo>
                <a:cubicBezTo>
                  <a:pt x="666" y="2224"/>
                  <a:pt x="681" y="2212"/>
                  <a:pt x="695" y="2201"/>
                </a:cubicBezTo>
                <a:lnTo>
                  <a:pt x="695" y="2201"/>
                </a:lnTo>
                <a:cubicBezTo>
                  <a:pt x="696" y="2201"/>
                  <a:pt x="696" y="2200"/>
                  <a:pt x="696" y="2200"/>
                </a:cubicBezTo>
                <a:lnTo>
                  <a:pt x="696" y="2200"/>
                </a:lnTo>
                <a:cubicBezTo>
                  <a:pt x="710" y="2189"/>
                  <a:pt x="726" y="2177"/>
                  <a:pt x="744" y="2164"/>
                </a:cubicBezTo>
                <a:lnTo>
                  <a:pt x="748" y="2162"/>
                </a:lnTo>
                <a:lnTo>
                  <a:pt x="753" y="2158"/>
                </a:lnTo>
                <a:lnTo>
                  <a:pt x="753" y="2158"/>
                </a:lnTo>
                <a:cubicBezTo>
                  <a:pt x="768" y="2146"/>
                  <a:pt x="785" y="2135"/>
                  <a:pt x="801" y="2123"/>
                </a:cubicBezTo>
                <a:lnTo>
                  <a:pt x="808" y="2119"/>
                </a:lnTo>
                <a:lnTo>
                  <a:pt x="811" y="2116"/>
                </a:lnTo>
                <a:lnTo>
                  <a:pt x="811" y="2116"/>
                </a:lnTo>
                <a:cubicBezTo>
                  <a:pt x="830" y="2104"/>
                  <a:pt x="847" y="2092"/>
                  <a:pt x="863" y="2082"/>
                </a:cubicBezTo>
                <a:lnTo>
                  <a:pt x="864" y="2080"/>
                </a:lnTo>
                <a:lnTo>
                  <a:pt x="867" y="2078"/>
                </a:lnTo>
                <a:lnTo>
                  <a:pt x="867" y="2078"/>
                </a:lnTo>
                <a:cubicBezTo>
                  <a:pt x="883" y="2067"/>
                  <a:pt x="901" y="2056"/>
                  <a:pt x="918" y="2045"/>
                </a:cubicBezTo>
                <a:lnTo>
                  <a:pt x="922" y="2042"/>
                </a:lnTo>
                <a:lnTo>
                  <a:pt x="926" y="2040"/>
                </a:lnTo>
                <a:lnTo>
                  <a:pt x="926" y="2040"/>
                </a:lnTo>
                <a:cubicBezTo>
                  <a:pt x="943" y="2029"/>
                  <a:pt x="961" y="2018"/>
                  <a:pt x="981" y="2006"/>
                </a:cubicBezTo>
                <a:lnTo>
                  <a:pt x="992" y="2000"/>
                </a:lnTo>
                <a:lnTo>
                  <a:pt x="992" y="2000"/>
                </a:lnTo>
                <a:cubicBezTo>
                  <a:pt x="1011" y="1987"/>
                  <a:pt x="1030" y="1976"/>
                  <a:pt x="1047" y="1967"/>
                </a:cubicBezTo>
                <a:lnTo>
                  <a:pt x="1052" y="1963"/>
                </a:lnTo>
                <a:lnTo>
                  <a:pt x="1055" y="1962"/>
                </a:lnTo>
                <a:lnTo>
                  <a:pt x="1055" y="1962"/>
                </a:lnTo>
                <a:cubicBezTo>
                  <a:pt x="1075" y="1951"/>
                  <a:pt x="1094" y="1940"/>
                  <a:pt x="1113" y="1930"/>
                </a:cubicBezTo>
                <a:lnTo>
                  <a:pt x="1116" y="1928"/>
                </a:lnTo>
                <a:lnTo>
                  <a:pt x="1118" y="1927"/>
                </a:lnTo>
                <a:lnTo>
                  <a:pt x="1118" y="1927"/>
                </a:lnTo>
                <a:cubicBezTo>
                  <a:pt x="1137" y="1917"/>
                  <a:pt x="1157" y="1906"/>
                  <a:pt x="1179" y="1895"/>
                </a:cubicBezTo>
                <a:lnTo>
                  <a:pt x="1181" y="1894"/>
                </a:lnTo>
                <a:lnTo>
                  <a:pt x="1190" y="1889"/>
                </a:lnTo>
                <a:lnTo>
                  <a:pt x="1190" y="1889"/>
                </a:lnTo>
                <a:cubicBezTo>
                  <a:pt x="1211" y="1878"/>
                  <a:pt x="1232" y="1868"/>
                  <a:pt x="1252" y="1858"/>
                </a:cubicBezTo>
                <a:lnTo>
                  <a:pt x="1252" y="1858"/>
                </a:lnTo>
                <a:cubicBezTo>
                  <a:pt x="1254" y="1858"/>
                  <a:pt x="1256" y="1856"/>
                  <a:pt x="1258" y="1855"/>
                </a:cubicBezTo>
                <a:lnTo>
                  <a:pt x="1263" y="1853"/>
                </a:lnTo>
                <a:lnTo>
                  <a:pt x="1263" y="1853"/>
                </a:lnTo>
                <a:cubicBezTo>
                  <a:pt x="1287" y="1842"/>
                  <a:pt x="1309" y="1831"/>
                  <a:pt x="1329" y="1822"/>
                </a:cubicBezTo>
                <a:lnTo>
                  <a:pt x="1329" y="1822"/>
                </a:lnTo>
                <a:cubicBezTo>
                  <a:pt x="1441" y="1772"/>
                  <a:pt x="1558" y="1727"/>
                  <a:pt x="1677" y="1689"/>
                </a:cubicBezTo>
                <a:lnTo>
                  <a:pt x="1812" y="1647"/>
                </a:lnTo>
                <a:lnTo>
                  <a:pt x="1728" y="1532"/>
                </a:lnTo>
                <a:lnTo>
                  <a:pt x="1728" y="1532"/>
                </a:lnTo>
                <a:cubicBezTo>
                  <a:pt x="1538" y="1272"/>
                  <a:pt x="1370" y="989"/>
                  <a:pt x="1229" y="694"/>
                </a:cubicBezTo>
                <a:lnTo>
                  <a:pt x="1229" y="694"/>
                </a:lnTo>
                <a:cubicBezTo>
                  <a:pt x="1151" y="532"/>
                  <a:pt x="1082" y="364"/>
                  <a:pt x="1022" y="196"/>
                </a:cubicBezTo>
                <a:lnTo>
                  <a:pt x="952" y="0"/>
                </a:lnTo>
                <a:close/>
                <a:moveTo>
                  <a:pt x="926" y="230"/>
                </a:moveTo>
                <a:lnTo>
                  <a:pt x="926" y="230"/>
                </a:lnTo>
                <a:cubicBezTo>
                  <a:pt x="987" y="402"/>
                  <a:pt x="1058" y="572"/>
                  <a:pt x="1137" y="738"/>
                </a:cubicBezTo>
                <a:lnTo>
                  <a:pt x="1137" y="738"/>
                </a:lnTo>
                <a:cubicBezTo>
                  <a:pt x="1281" y="1040"/>
                  <a:pt x="1452" y="1327"/>
                  <a:pt x="1646" y="1593"/>
                </a:cubicBezTo>
                <a:lnTo>
                  <a:pt x="1646" y="1593"/>
                </a:lnTo>
                <a:cubicBezTo>
                  <a:pt x="1531" y="1629"/>
                  <a:pt x="1411" y="1674"/>
                  <a:pt x="1287" y="1729"/>
                </a:cubicBezTo>
                <a:lnTo>
                  <a:pt x="1287" y="1729"/>
                </a:lnTo>
                <a:cubicBezTo>
                  <a:pt x="1264" y="1740"/>
                  <a:pt x="1241" y="1751"/>
                  <a:pt x="1219" y="1761"/>
                </a:cubicBezTo>
                <a:lnTo>
                  <a:pt x="1219" y="1761"/>
                </a:lnTo>
                <a:cubicBezTo>
                  <a:pt x="1215" y="1763"/>
                  <a:pt x="1211" y="1765"/>
                  <a:pt x="1208" y="1767"/>
                </a:cubicBezTo>
                <a:lnTo>
                  <a:pt x="1208" y="1767"/>
                </a:lnTo>
                <a:cubicBezTo>
                  <a:pt x="1186" y="1777"/>
                  <a:pt x="1165" y="1787"/>
                  <a:pt x="1144" y="1798"/>
                </a:cubicBezTo>
                <a:lnTo>
                  <a:pt x="1144" y="1798"/>
                </a:lnTo>
                <a:cubicBezTo>
                  <a:pt x="1140" y="1800"/>
                  <a:pt x="1136" y="1802"/>
                  <a:pt x="1132" y="1804"/>
                </a:cubicBezTo>
                <a:lnTo>
                  <a:pt x="1132" y="1804"/>
                </a:lnTo>
                <a:cubicBezTo>
                  <a:pt x="1111" y="1815"/>
                  <a:pt x="1090" y="1826"/>
                  <a:pt x="1069" y="1837"/>
                </a:cubicBezTo>
                <a:lnTo>
                  <a:pt x="1069" y="1837"/>
                </a:lnTo>
                <a:cubicBezTo>
                  <a:pt x="1068" y="1838"/>
                  <a:pt x="1066" y="1839"/>
                  <a:pt x="1064" y="1841"/>
                </a:cubicBezTo>
                <a:lnTo>
                  <a:pt x="1064" y="1841"/>
                </a:lnTo>
                <a:cubicBezTo>
                  <a:pt x="1044" y="1851"/>
                  <a:pt x="1025" y="1862"/>
                  <a:pt x="1005" y="1873"/>
                </a:cubicBezTo>
                <a:lnTo>
                  <a:pt x="1005" y="1873"/>
                </a:lnTo>
                <a:cubicBezTo>
                  <a:pt x="1002" y="1875"/>
                  <a:pt x="1000" y="1877"/>
                  <a:pt x="997" y="1878"/>
                </a:cubicBezTo>
                <a:lnTo>
                  <a:pt x="997" y="1878"/>
                </a:lnTo>
                <a:cubicBezTo>
                  <a:pt x="977" y="1889"/>
                  <a:pt x="958" y="1900"/>
                  <a:pt x="938" y="1912"/>
                </a:cubicBezTo>
                <a:lnTo>
                  <a:pt x="938" y="1912"/>
                </a:lnTo>
                <a:cubicBezTo>
                  <a:pt x="935" y="1915"/>
                  <a:pt x="931" y="1916"/>
                  <a:pt x="927" y="1919"/>
                </a:cubicBezTo>
                <a:lnTo>
                  <a:pt x="927" y="1919"/>
                </a:lnTo>
                <a:cubicBezTo>
                  <a:pt x="909" y="1930"/>
                  <a:pt x="890" y="1942"/>
                  <a:pt x="872" y="1954"/>
                </a:cubicBezTo>
                <a:lnTo>
                  <a:pt x="872" y="1954"/>
                </a:lnTo>
                <a:cubicBezTo>
                  <a:pt x="869" y="1956"/>
                  <a:pt x="866" y="1957"/>
                  <a:pt x="864" y="1958"/>
                </a:cubicBezTo>
                <a:lnTo>
                  <a:pt x="864" y="1958"/>
                </a:lnTo>
                <a:cubicBezTo>
                  <a:pt x="846" y="1970"/>
                  <a:pt x="828" y="1982"/>
                  <a:pt x="810" y="1993"/>
                </a:cubicBezTo>
                <a:lnTo>
                  <a:pt x="810" y="1993"/>
                </a:lnTo>
                <a:cubicBezTo>
                  <a:pt x="809" y="1995"/>
                  <a:pt x="807" y="1995"/>
                  <a:pt x="806" y="1997"/>
                </a:cubicBezTo>
                <a:lnTo>
                  <a:pt x="806" y="1997"/>
                </a:lnTo>
                <a:cubicBezTo>
                  <a:pt x="788" y="2009"/>
                  <a:pt x="770" y="2021"/>
                  <a:pt x="753" y="2033"/>
                </a:cubicBezTo>
                <a:lnTo>
                  <a:pt x="753" y="2033"/>
                </a:lnTo>
                <a:cubicBezTo>
                  <a:pt x="749" y="2035"/>
                  <a:pt x="747" y="2037"/>
                  <a:pt x="743" y="2040"/>
                </a:cubicBezTo>
                <a:lnTo>
                  <a:pt x="743" y="2040"/>
                </a:lnTo>
                <a:cubicBezTo>
                  <a:pt x="726" y="2052"/>
                  <a:pt x="709" y="2064"/>
                  <a:pt x="693" y="2075"/>
                </a:cubicBezTo>
                <a:lnTo>
                  <a:pt x="693" y="2075"/>
                </a:lnTo>
                <a:cubicBezTo>
                  <a:pt x="690" y="2078"/>
                  <a:pt x="687" y="2080"/>
                  <a:pt x="684" y="2082"/>
                </a:cubicBezTo>
                <a:lnTo>
                  <a:pt x="684" y="2082"/>
                </a:lnTo>
                <a:cubicBezTo>
                  <a:pt x="668" y="2094"/>
                  <a:pt x="651" y="2107"/>
                  <a:pt x="634" y="2119"/>
                </a:cubicBezTo>
                <a:lnTo>
                  <a:pt x="634" y="2119"/>
                </a:lnTo>
                <a:cubicBezTo>
                  <a:pt x="634" y="2119"/>
                  <a:pt x="634" y="2119"/>
                  <a:pt x="633" y="2120"/>
                </a:cubicBezTo>
                <a:lnTo>
                  <a:pt x="633" y="2120"/>
                </a:lnTo>
                <a:cubicBezTo>
                  <a:pt x="617" y="2132"/>
                  <a:pt x="601" y="2145"/>
                  <a:pt x="586" y="2157"/>
                </a:cubicBezTo>
                <a:lnTo>
                  <a:pt x="586" y="2157"/>
                </a:lnTo>
                <a:cubicBezTo>
                  <a:pt x="583" y="2159"/>
                  <a:pt x="580" y="2162"/>
                  <a:pt x="578" y="2163"/>
                </a:cubicBezTo>
                <a:lnTo>
                  <a:pt x="578" y="2163"/>
                </a:lnTo>
                <a:cubicBezTo>
                  <a:pt x="562" y="2176"/>
                  <a:pt x="548" y="2188"/>
                  <a:pt x="533" y="2199"/>
                </a:cubicBezTo>
                <a:lnTo>
                  <a:pt x="533" y="2199"/>
                </a:lnTo>
                <a:cubicBezTo>
                  <a:pt x="531" y="2202"/>
                  <a:pt x="527" y="2204"/>
                  <a:pt x="525" y="2207"/>
                </a:cubicBezTo>
                <a:lnTo>
                  <a:pt x="525" y="2207"/>
                </a:lnTo>
                <a:cubicBezTo>
                  <a:pt x="510" y="2219"/>
                  <a:pt x="496" y="2231"/>
                  <a:pt x="481" y="2244"/>
                </a:cubicBezTo>
                <a:lnTo>
                  <a:pt x="481" y="2244"/>
                </a:lnTo>
                <a:cubicBezTo>
                  <a:pt x="480" y="2245"/>
                  <a:pt x="479" y="2246"/>
                  <a:pt x="477" y="2247"/>
                </a:cubicBezTo>
                <a:lnTo>
                  <a:pt x="477" y="2247"/>
                </a:lnTo>
                <a:cubicBezTo>
                  <a:pt x="463" y="2259"/>
                  <a:pt x="450" y="2271"/>
                  <a:pt x="437" y="2283"/>
                </a:cubicBezTo>
                <a:lnTo>
                  <a:pt x="437" y="2283"/>
                </a:lnTo>
                <a:cubicBezTo>
                  <a:pt x="435" y="2284"/>
                  <a:pt x="433" y="2286"/>
                  <a:pt x="432" y="2287"/>
                </a:cubicBezTo>
                <a:lnTo>
                  <a:pt x="432" y="2287"/>
                </a:lnTo>
                <a:cubicBezTo>
                  <a:pt x="418" y="2299"/>
                  <a:pt x="405" y="2312"/>
                  <a:pt x="392" y="2323"/>
                </a:cubicBezTo>
                <a:lnTo>
                  <a:pt x="392" y="2323"/>
                </a:lnTo>
                <a:cubicBezTo>
                  <a:pt x="389" y="2325"/>
                  <a:pt x="387" y="2328"/>
                  <a:pt x="384" y="2330"/>
                </a:cubicBezTo>
                <a:lnTo>
                  <a:pt x="384" y="2330"/>
                </a:lnTo>
                <a:cubicBezTo>
                  <a:pt x="371" y="2342"/>
                  <a:pt x="359" y="2354"/>
                  <a:pt x="347" y="2365"/>
                </a:cubicBezTo>
                <a:lnTo>
                  <a:pt x="347" y="2365"/>
                </a:lnTo>
                <a:cubicBezTo>
                  <a:pt x="307" y="2404"/>
                  <a:pt x="269" y="2441"/>
                  <a:pt x="235" y="2478"/>
                </a:cubicBezTo>
                <a:lnTo>
                  <a:pt x="235" y="2478"/>
                </a:lnTo>
                <a:cubicBezTo>
                  <a:pt x="219" y="2494"/>
                  <a:pt x="200" y="2501"/>
                  <a:pt x="182" y="2501"/>
                </a:cubicBezTo>
                <a:lnTo>
                  <a:pt x="182" y="2501"/>
                </a:lnTo>
                <a:cubicBezTo>
                  <a:pt x="140" y="2501"/>
                  <a:pt x="101" y="2465"/>
                  <a:pt x="108" y="2415"/>
                </a:cubicBezTo>
                <a:lnTo>
                  <a:pt x="108" y="2415"/>
                </a:lnTo>
                <a:cubicBezTo>
                  <a:pt x="167" y="2031"/>
                  <a:pt x="280" y="1551"/>
                  <a:pt x="504" y="1030"/>
                </a:cubicBezTo>
                <a:lnTo>
                  <a:pt x="504" y="1030"/>
                </a:lnTo>
                <a:cubicBezTo>
                  <a:pt x="635" y="724"/>
                  <a:pt x="781" y="458"/>
                  <a:pt x="926" y="2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37"/>
          <p:cNvSpPr>
            <a:spLocks noChangeArrowheads="1"/>
          </p:cNvSpPr>
          <p:nvPr/>
        </p:nvSpPr>
        <p:spPr bwMode="auto">
          <a:xfrm>
            <a:off x="11705895" y="9795770"/>
            <a:ext cx="877610" cy="3397667"/>
          </a:xfrm>
          <a:custGeom>
            <a:avLst/>
            <a:gdLst>
              <a:gd name="T0" fmla="*/ 395 w 789"/>
              <a:gd name="T1" fmla="*/ 3056 h 3057"/>
              <a:gd name="T2" fmla="*/ 247 w 789"/>
              <a:gd name="T3" fmla="*/ 2922 h 3057"/>
              <a:gd name="T4" fmla="*/ 159 w 789"/>
              <a:gd name="T5" fmla="*/ 2503 h 3057"/>
              <a:gd name="T6" fmla="*/ 148 w 789"/>
              <a:gd name="T7" fmla="*/ 2441 h 3057"/>
              <a:gd name="T8" fmla="*/ 137 w 789"/>
              <a:gd name="T9" fmla="*/ 2378 h 3057"/>
              <a:gd name="T10" fmla="*/ 91 w 789"/>
              <a:gd name="T11" fmla="*/ 2086 h 3057"/>
              <a:gd name="T12" fmla="*/ 83 w 789"/>
              <a:gd name="T13" fmla="*/ 2023 h 3057"/>
              <a:gd name="T14" fmla="*/ 75 w 789"/>
              <a:gd name="T15" fmla="*/ 1961 h 3057"/>
              <a:gd name="T16" fmla="*/ 75 w 789"/>
              <a:gd name="T17" fmla="*/ 1959 h 3057"/>
              <a:gd name="T18" fmla="*/ 66 w 789"/>
              <a:gd name="T19" fmla="*/ 1891 h 3057"/>
              <a:gd name="T20" fmla="*/ 60 w 789"/>
              <a:gd name="T21" fmla="*/ 1829 h 3057"/>
              <a:gd name="T22" fmla="*/ 53 w 789"/>
              <a:gd name="T23" fmla="*/ 1767 h 3057"/>
              <a:gd name="T24" fmla="*/ 53 w 789"/>
              <a:gd name="T25" fmla="*/ 1766 h 3057"/>
              <a:gd name="T26" fmla="*/ 42 w 789"/>
              <a:gd name="T27" fmla="*/ 1654 h 3057"/>
              <a:gd name="T28" fmla="*/ 32 w 789"/>
              <a:gd name="T29" fmla="*/ 1527 h 3057"/>
              <a:gd name="T30" fmla="*/ 21 w 789"/>
              <a:gd name="T31" fmla="*/ 1374 h 3057"/>
              <a:gd name="T32" fmla="*/ 14 w 789"/>
              <a:gd name="T33" fmla="*/ 1227 h 3057"/>
              <a:gd name="T34" fmla="*/ 25 w 789"/>
              <a:gd name="T35" fmla="*/ 233 h 3057"/>
              <a:gd name="T36" fmla="*/ 514 w 789"/>
              <a:gd name="T37" fmla="*/ 0 h 3057"/>
              <a:gd name="T38" fmla="*/ 763 w 789"/>
              <a:gd name="T39" fmla="*/ 234 h 3057"/>
              <a:gd name="T40" fmla="*/ 764 w 789"/>
              <a:gd name="T41" fmla="*/ 1400 h 3057"/>
              <a:gd name="T42" fmla="*/ 753 w 789"/>
              <a:gd name="T43" fmla="*/ 1554 h 3057"/>
              <a:gd name="T44" fmla="*/ 751 w 789"/>
              <a:gd name="T45" fmla="*/ 1580 h 3057"/>
              <a:gd name="T46" fmla="*/ 739 w 789"/>
              <a:gd name="T47" fmla="*/ 1713 h 3057"/>
              <a:gd name="T48" fmla="*/ 735 w 789"/>
              <a:gd name="T49" fmla="*/ 1751 h 3057"/>
              <a:gd name="T50" fmla="*/ 728 w 789"/>
              <a:gd name="T51" fmla="*/ 1813 h 3057"/>
              <a:gd name="T52" fmla="*/ 719 w 789"/>
              <a:gd name="T53" fmla="*/ 1898 h 3057"/>
              <a:gd name="T54" fmla="*/ 712 w 789"/>
              <a:gd name="T55" fmla="*/ 1960 h 3057"/>
              <a:gd name="T56" fmla="*/ 712 w 789"/>
              <a:gd name="T57" fmla="*/ 1961 h 3057"/>
              <a:gd name="T58" fmla="*/ 704 w 789"/>
              <a:gd name="T59" fmla="*/ 2023 h 3057"/>
              <a:gd name="T60" fmla="*/ 704 w 789"/>
              <a:gd name="T61" fmla="*/ 2024 h 3057"/>
              <a:gd name="T62" fmla="*/ 695 w 789"/>
              <a:gd name="T63" fmla="*/ 2085 h 3057"/>
              <a:gd name="T64" fmla="*/ 651 w 789"/>
              <a:gd name="T65" fmla="*/ 2378 h 3057"/>
              <a:gd name="T66" fmla="*/ 640 w 789"/>
              <a:gd name="T67" fmla="*/ 2440 h 3057"/>
              <a:gd name="T68" fmla="*/ 629 w 789"/>
              <a:gd name="T69" fmla="*/ 2503 h 3057"/>
              <a:gd name="T70" fmla="*/ 541 w 789"/>
              <a:gd name="T71" fmla="*/ 2926 h 3057"/>
              <a:gd name="T72" fmla="*/ 395 w 789"/>
              <a:gd name="T73" fmla="*/ 3056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9" h="3057">
                <a:moveTo>
                  <a:pt x="395" y="3056"/>
                </a:moveTo>
                <a:lnTo>
                  <a:pt x="395" y="3056"/>
                </a:lnTo>
                <a:cubicBezTo>
                  <a:pt x="319" y="3056"/>
                  <a:pt x="255" y="2997"/>
                  <a:pt x="247" y="2922"/>
                </a:cubicBezTo>
                <a:lnTo>
                  <a:pt x="247" y="2922"/>
                </a:lnTo>
                <a:cubicBezTo>
                  <a:pt x="215" y="2785"/>
                  <a:pt x="185" y="2644"/>
                  <a:pt x="159" y="2503"/>
                </a:cubicBezTo>
                <a:lnTo>
                  <a:pt x="159" y="2503"/>
                </a:lnTo>
                <a:cubicBezTo>
                  <a:pt x="155" y="2483"/>
                  <a:pt x="151" y="2462"/>
                  <a:pt x="148" y="2441"/>
                </a:cubicBezTo>
                <a:lnTo>
                  <a:pt x="148" y="2441"/>
                </a:lnTo>
                <a:cubicBezTo>
                  <a:pt x="144" y="2420"/>
                  <a:pt x="140" y="2399"/>
                  <a:pt x="137" y="2378"/>
                </a:cubicBezTo>
                <a:lnTo>
                  <a:pt x="137" y="2378"/>
                </a:lnTo>
                <a:cubicBezTo>
                  <a:pt x="120" y="2279"/>
                  <a:pt x="104" y="2181"/>
                  <a:pt x="91" y="2086"/>
                </a:cubicBezTo>
                <a:lnTo>
                  <a:pt x="91" y="2086"/>
                </a:lnTo>
                <a:cubicBezTo>
                  <a:pt x="88" y="2065"/>
                  <a:pt x="86" y="2045"/>
                  <a:pt x="83" y="2024"/>
                </a:cubicBezTo>
                <a:lnTo>
                  <a:pt x="83" y="2023"/>
                </a:lnTo>
                <a:lnTo>
                  <a:pt x="83" y="2023"/>
                </a:lnTo>
                <a:cubicBezTo>
                  <a:pt x="80" y="2002"/>
                  <a:pt x="77" y="1982"/>
                  <a:pt x="75" y="1961"/>
                </a:cubicBezTo>
                <a:lnTo>
                  <a:pt x="75" y="1959"/>
                </a:lnTo>
                <a:lnTo>
                  <a:pt x="75" y="1959"/>
                </a:lnTo>
                <a:cubicBezTo>
                  <a:pt x="73" y="1939"/>
                  <a:pt x="70" y="1919"/>
                  <a:pt x="68" y="1898"/>
                </a:cubicBezTo>
                <a:lnTo>
                  <a:pt x="66" y="1891"/>
                </a:lnTo>
                <a:lnTo>
                  <a:pt x="66" y="1891"/>
                </a:lnTo>
                <a:cubicBezTo>
                  <a:pt x="64" y="1870"/>
                  <a:pt x="62" y="1849"/>
                  <a:pt x="60" y="1829"/>
                </a:cubicBezTo>
                <a:lnTo>
                  <a:pt x="60" y="1829"/>
                </a:lnTo>
                <a:cubicBezTo>
                  <a:pt x="57" y="1808"/>
                  <a:pt x="55" y="1788"/>
                  <a:pt x="53" y="1767"/>
                </a:cubicBezTo>
                <a:lnTo>
                  <a:pt x="53" y="1766"/>
                </a:lnTo>
                <a:lnTo>
                  <a:pt x="53" y="1766"/>
                </a:lnTo>
                <a:cubicBezTo>
                  <a:pt x="49" y="1729"/>
                  <a:pt x="45" y="1692"/>
                  <a:pt x="42" y="1654"/>
                </a:cubicBezTo>
                <a:lnTo>
                  <a:pt x="42" y="1654"/>
                </a:lnTo>
                <a:cubicBezTo>
                  <a:pt x="39" y="1617"/>
                  <a:pt x="35" y="1576"/>
                  <a:pt x="32" y="1527"/>
                </a:cubicBezTo>
                <a:lnTo>
                  <a:pt x="32" y="1527"/>
                </a:lnTo>
                <a:cubicBezTo>
                  <a:pt x="28" y="1474"/>
                  <a:pt x="24" y="1423"/>
                  <a:pt x="21" y="1374"/>
                </a:cubicBezTo>
                <a:lnTo>
                  <a:pt x="21" y="1374"/>
                </a:lnTo>
                <a:cubicBezTo>
                  <a:pt x="19" y="1328"/>
                  <a:pt x="16" y="1279"/>
                  <a:pt x="14" y="1227"/>
                </a:cubicBezTo>
                <a:lnTo>
                  <a:pt x="14" y="1227"/>
                </a:lnTo>
                <a:cubicBezTo>
                  <a:pt x="0" y="897"/>
                  <a:pt x="3" y="562"/>
                  <a:pt x="25" y="233"/>
                </a:cubicBezTo>
                <a:lnTo>
                  <a:pt x="25" y="233"/>
                </a:lnTo>
                <a:cubicBezTo>
                  <a:pt x="34" y="102"/>
                  <a:pt x="144" y="0"/>
                  <a:pt x="275" y="0"/>
                </a:cubicBezTo>
                <a:lnTo>
                  <a:pt x="514" y="0"/>
                </a:lnTo>
                <a:lnTo>
                  <a:pt x="514" y="0"/>
                </a:lnTo>
                <a:cubicBezTo>
                  <a:pt x="645" y="0"/>
                  <a:pt x="755" y="103"/>
                  <a:pt x="763" y="234"/>
                </a:cubicBezTo>
                <a:lnTo>
                  <a:pt x="763" y="234"/>
                </a:lnTo>
                <a:cubicBezTo>
                  <a:pt x="788" y="621"/>
                  <a:pt x="788" y="1014"/>
                  <a:pt x="764" y="1400"/>
                </a:cubicBezTo>
                <a:lnTo>
                  <a:pt x="764" y="1400"/>
                </a:lnTo>
                <a:cubicBezTo>
                  <a:pt x="761" y="1449"/>
                  <a:pt x="757" y="1499"/>
                  <a:pt x="753" y="1554"/>
                </a:cubicBezTo>
                <a:lnTo>
                  <a:pt x="751" y="1580"/>
                </a:lnTo>
                <a:lnTo>
                  <a:pt x="751" y="1580"/>
                </a:lnTo>
                <a:cubicBezTo>
                  <a:pt x="747" y="1620"/>
                  <a:pt x="744" y="1662"/>
                  <a:pt x="739" y="1713"/>
                </a:cubicBezTo>
                <a:lnTo>
                  <a:pt x="739" y="1713"/>
                </a:lnTo>
                <a:cubicBezTo>
                  <a:pt x="739" y="1713"/>
                  <a:pt x="736" y="1741"/>
                  <a:pt x="735" y="1751"/>
                </a:cubicBezTo>
                <a:lnTo>
                  <a:pt x="735" y="1751"/>
                </a:lnTo>
                <a:cubicBezTo>
                  <a:pt x="733" y="1772"/>
                  <a:pt x="731" y="1793"/>
                  <a:pt x="728" y="1813"/>
                </a:cubicBezTo>
                <a:lnTo>
                  <a:pt x="728" y="1813"/>
                </a:lnTo>
                <a:cubicBezTo>
                  <a:pt x="726" y="1835"/>
                  <a:pt x="724" y="1856"/>
                  <a:pt x="722" y="1876"/>
                </a:cubicBezTo>
                <a:lnTo>
                  <a:pt x="719" y="1898"/>
                </a:lnTo>
                <a:lnTo>
                  <a:pt x="719" y="1898"/>
                </a:lnTo>
                <a:cubicBezTo>
                  <a:pt x="717" y="1919"/>
                  <a:pt x="714" y="1939"/>
                  <a:pt x="712" y="1960"/>
                </a:cubicBezTo>
                <a:lnTo>
                  <a:pt x="661" y="1955"/>
                </a:lnTo>
                <a:lnTo>
                  <a:pt x="712" y="1961"/>
                </a:lnTo>
                <a:lnTo>
                  <a:pt x="712" y="1961"/>
                </a:lnTo>
                <a:cubicBezTo>
                  <a:pt x="709" y="1982"/>
                  <a:pt x="706" y="2002"/>
                  <a:pt x="704" y="2023"/>
                </a:cubicBezTo>
                <a:lnTo>
                  <a:pt x="704" y="2024"/>
                </a:lnTo>
                <a:lnTo>
                  <a:pt x="704" y="2024"/>
                </a:lnTo>
                <a:cubicBezTo>
                  <a:pt x="701" y="2045"/>
                  <a:pt x="698" y="2065"/>
                  <a:pt x="695" y="2085"/>
                </a:cubicBezTo>
                <a:lnTo>
                  <a:pt x="695" y="2085"/>
                </a:lnTo>
                <a:cubicBezTo>
                  <a:pt x="682" y="2185"/>
                  <a:pt x="667" y="2283"/>
                  <a:pt x="651" y="2378"/>
                </a:cubicBezTo>
                <a:lnTo>
                  <a:pt x="651" y="2378"/>
                </a:lnTo>
                <a:cubicBezTo>
                  <a:pt x="647" y="2398"/>
                  <a:pt x="644" y="2418"/>
                  <a:pt x="640" y="2438"/>
                </a:cubicBezTo>
                <a:lnTo>
                  <a:pt x="640" y="2440"/>
                </a:lnTo>
                <a:lnTo>
                  <a:pt x="640" y="2440"/>
                </a:lnTo>
                <a:cubicBezTo>
                  <a:pt x="636" y="2462"/>
                  <a:pt x="632" y="2483"/>
                  <a:pt x="629" y="2503"/>
                </a:cubicBezTo>
                <a:lnTo>
                  <a:pt x="629" y="2503"/>
                </a:lnTo>
                <a:cubicBezTo>
                  <a:pt x="603" y="2646"/>
                  <a:pt x="573" y="2788"/>
                  <a:pt x="541" y="2926"/>
                </a:cubicBezTo>
                <a:lnTo>
                  <a:pt x="541" y="2926"/>
                </a:lnTo>
                <a:cubicBezTo>
                  <a:pt x="522" y="3002"/>
                  <a:pt x="462" y="3056"/>
                  <a:pt x="395" y="30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38"/>
          <p:cNvSpPr>
            <a:spLocks noChangeArrowheads="1"/>
          </p:cNvSpPr>
          <p:nvPr/>
        </p:nvSpPr>
        <p:spPr bwMode="auto">
          <a:xfrm>
            <a:off x="11647061" y="9741837"/>
            <a:ext cx="990374" cy="3510434"/>
          </a:xfrm>
          <a:custGeom>
            <a:avLst/>
            <a:gdLst>
              <a:gd name="T0" fmla="*/ 326 w 890"/>
              <a:gd name="T1" fmla="*/ 0 h 3158"/>
              <a:gd name="T2" fmla="*/ 14 w 890"/>
              <a:gd name="T3" fmla="*/ 1279 h 3158"/>
              <a:gd name="T4" fmla="*/ 21 w 890"/>
              <a:gd name="T5" fmla="*/ 1427 h 3158"/>
              <a:gd name="T6" fmla="*/ 42 w 890"/>
              <a:gd name="T7" fmla="*/ 1709 h 3158"/>
              <a:gd name="T8" fmla="*/ 53 w 890"/>
              <a:gd name="T9" fmla="*/ 1821 h 3158"/>
              <a:gd name="T10" fmla="*/ 67 w 890"/>
              <a:gd name="T11" fmla="*/ 1947 h 3158"/>
              <a:gd name="T12" fmla="*/ 68 w 890"/>
              <a:gd name="T13" fmla="*/ 1955 h 3158"/>
              <a:gd name="T14" fmla="*/ 75 w 890"/>
              <a:gd name="T15" fmla="*/ 2018 h 3158"/>
              <a:gd name="T16" fmla="*/ 83 w 890"/>
              <a:gd name="T17" fmla="*/ 2079 h 3158"/>
              <a:gd name="T18" fmla="*/ 84 w 890"/>
              <a:gd name="T19" fmla="*/ 2081 h 3158"/>
              <a:gd name="T20" fmla="*/ 137 w 890"/>
              <a:gd name="T21" fmla="*/ 2437 h 3158"/>
              <a:gd name="T22" fmla="*/ 148 w 890"/>
              <a:gd name="T23" fmla="*/ 2500 h 3158"/>
              <a:gd name="T24" fmla="*/ 248 w 890"/>
              <a:gd name="T25" fmla="*/ 2981 h 3158"/>
              <a:gd name="T26" fmla="*/ 446 w 890"/>
              <a:gd name="T27" fmla="*/ 3157 h 3158"/>
              <a:gd name="T28" fmla="*/ 642 w 890"/>
              <a:gd name="T29" fmla="*/ 2987 h 3158"/>
              <a:gd name="T30" fmla="*/ 730 w 890"/>
              <a:gd name="T31" fmla="*/ 2563 h 3158"/>
              <a:gd name="T32" fmla="*/ 752 w 890"/>
              <a:gd name="T33" fmla="*/ 2437 h 3158"/>
              <a:gd name="T34" fmla="*/ 797 w 890"/>
              <a:gd name="T35" fmla="*/ 2142 h 3158"/>
              <a:gd name="T36" fmla="*/ 806 w 890"/>
              <a:gd name="T37" fmla="*/ 2079 h 3158"/>
              <a:gd name="T38" fmla="*/ 813 w 890"/>
              <a:gd name="T39" fmla="*/ 2018 h 3158"/>
              <a:gd name="T40" fmla="*/ 813 w 890"/>
              <a:gd name="T41" fmla="*/ 2016 h 3158"/>
              <a:gd name="T42" fmla="*/ 822 w 890"/>
              <a:gd name="T43" fmla="*/ 1945 h 3158"/>
              <a:gd name="T44" fmla="*/ 823 w 890"/>
              <a:gd name="T45" fmla="*/ 1932 h 3158"/>
              <a:gd name="T46" fmla="*/ 837 w 890"/>
              <a:gd name="T47" fmla="*/ 1806 h 3158"/>
              <a:gd name="T48" fmla="*/ 841 w 890"/>
              <a:gd name="T49" fmla="*/ 1768 h 3158"/>
              <a:gd name="T50" fmla="*/ 853 w 890"/>
              <a:gd name="T51" fmla="*/ 1634 h 3158"/>
              <a:gd name="T52" fmla="*/ 854 w 890"/>
              <a:gd name="T53" fmla="*/ 1608 h 3158"/>
              <a:gd name="T54" fmla="*/ 865 w 890"/>
              <a:gd name="T55" fmla="*/ 281 h 3158"/>
              <a:gd name="T56" fmla="*/ 565 w 890"/>
              <a:gd name="T57" fmla="*/ 101 h 3158"/>
              <a:gd name="T58" fmla="*/ 763 w 890"/>
              <a:gd name="T59" fmla="*/ 288 h 3158"/>
              <a:gd name="T60" fmla="*/ 753 w 890"/>
              <a:gd name="T61" fmla="*/ 1600 h 3158"/>
              <a:gd name="T62" fmla="*/ 751 w 890"/>
              <a:gd name="T63" fmla="*/ 1626 h 3158"/>
              <a:gd name="T64" fmla="*/ 735 w 890"/>
              <a:gd name="T65" fmla="*/ 1796 h 3158"/>
              <a:gd name="T66" fmla="*/ 729 w 890"/>
              <a:gd name="T67" fmla="*/ 1858 h 3158"/>
              <a:gd name="T68" fmla="*/ 719 w 890"/>
              <a:gd name="T69" fmla="*/ 1943 h 3158"/>
              <a:gd name="T70" fmla="*/ 712 w 890"/>
              <a:gd name="T71" fmla="*/ 2003 h 3158"/>
              <a:gd name="T72" fmla="*/ 704 w 890"/>
              <a:gd name="T73" fmla="*/ 2066 h 3158"/>
              <a:gd name="T74" fmla="*/ 704 w 890"/>
              <a:gd name="T75" fmla="*/ 2068 h 3158"/>
              <a:gd name="T76" fmla="*/ 651 w 890"/>
              <a:gd name="T77" fmla="*/ 2419 h 3158"/>
              <a:gd name="T78" fmla="*/ 641 w 890"/>
              <a:gd name="T79" fmla="*/ 2482 h 3158"/>
              <a:gd name="T80" fmla="*/ 543 w 890"/>
              <a:gd name="T81" fmla="*/ 2964 h 3158"/>
              <a:gd name="T82" fmla="*/ 446 w 890"/>
              <a:gd name="T83" fmla="*/ 3055 h 3158"/>
              <a:gd name="T84" fmla="*/ 260 w 890"/>
              <a:gd name="T85" fmla="*/ 2544 h 3158"/>
              <a:gd name="T86" fmla="*/ 249 w 890"/>
              <a:gd name="T87" fmla="*/ 2482 h 3158"/>
              <a:gd name="T88" fmla="*/ 193 w 890"/>
              <a:gd name="T89" fmla="*/ 2128 h 3158"/>
              <a:gd name="T90" fmla="*/ 185 w 890"/>
              <a:gd name="T91" fmla="*/ 2068 h 3158"/>
              <a:gd name="T92" fmla="*/ 177 w 890"/>
              <a:gd name="T93" fmla="*/ 2005 h 3158"/>
              <a:gd name="T94" fmla="*/ 177 w 890"/>
              <a:gd name="T95" fmla="*/ 2003 h 3158"/>
              <a:gd name="T96" fmla="*/ 168 w 890"/>
              <a:gd name="T97" fmla="*/ 1935 h 3158"/>
              <a:gd name="T98" fmla="*/ 161 w 890"/>
              <a:gd name="T99" fmla="*/ 1873 h 3158"/>
              <a:gd name="T100" fmla="*/ 143 w 890"/>
              <a:gd name="T101" fmla="*/ 1700 h 3158"/>
              <a:gd name="T102" fmla="*/ 133 w 890"/>
              <a:gd name="T103" fmla="*/ 1574 h 3158"/>
              <a:gd name="T104" fmla="*/ 115 w 890"/>
              <a:gd name="T105" fmla="*/ 1275 h 3158"/>
              <a:gd name="T106" fmla="*/ 127 w 890"/>
              <a:gd name="T107" fmla="*/ 287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0" h="3158">
                <a:moveTo>
                  <a:pt x="565" y="0"/>
                </a:moveTo>
                <a:lnTo>
                  <a:pt x="326" y="0"/>
                </a:lnTo>
                <a:lnTo>
                  <a:pt x="326" y="0"/>
                </a:lnTo>
                <a:cubicBezTo>
                  <a:pt x="168" y="0"/>
                  <a:pt x="36" y="122"/>
                  <a:pt x="26" y="279"/>
                </a:cubicBezTo>
                <a:lnTo>
                  <a:pt x="26" y="279"/>
                </a:lnTo>
                <a:cubicBezTo>
                  <a:pt x="4" y="611"/>
                  <a:pt x="0" y="947"/>
                  <a:pt x="14" y="1279"/>
                </a:cubicBezTo>
                <a:lnTo>
                  <a:pt x="14" y="1279"/>
                </a:lnTo>
                <a:cubicBezTo>
                  <a:pt x="16" y="1333"/>
                  <a:pt x="19" y="1381"/>
                  <a:pt x="21" y="1427"/>
                </a:cubicBezTo>
                <a:lnTo>
                  <a:pt x="21" y="1427"/>
                </a:lnTo>
                <a:cubicBezTo>
                  <a:pt x="24" y="1476"/>
                  <a:pt x="27" y="1528"/>
                  <a:pt x="32" y="1581"/>
                </a:cubicBezTo>
                <a:lnTo>
                  <a:pt x="32" y="1581"/>
                </a:lnTo>
                <a:cubicBezTo>
                  <a:pt x="35" y="1630"/>
                  <a:pt x="39" y="1671"/>
                  <a:pt x="42" y="1709"/>
                </a:cubicBezTo>
                <a:lnTo>
                  <a:pt x="42" y="1709"/>
                </a:lnTo>
                <a:cubicBezTo>
                  <a:pt x="45" y="1743"/>
                  <a:pt x="49" y="1778"/>
                  <a:pt x="53" y="1821"/>
                </a:cubicBezTo>
                <a:lnTo>
                  <a:pt x="53" y="1821"/>
                </a:lnTo>
                <a:cubicBezTo>
                  <a:pt x="55" y="1842"/>
                  <a:pt x="57" y="1863"/>
                  <a:pt x="60" y="1884"/>
                </a:cubicBezTo>
                <a:lnTo>
                  <a:pt x="60" y="1884"/>
                </a:lnTo>
                <a:cubicBezTo>
                  <a:pt x="62" y="1905"/>
                  <a:pt x="64" y="1926"/>
                  <a:pt x="67" y="1947"/>
                </a:cubicBezTo>
                <a:lnTo>
                  <a:pt x="67" y="1950"/>
                </a:lnTo>
                <a:lnTo>
                  <a:pt x="68" y="1955"/>
                </a:lnTo>
                <a:lnTo>
                  <a:pt x="68" y="1955"/>
                </a:lnTo>
                <a:cubicBezTo>
                  <a:pt x="70" y="1975"/>
                  <a:pt x="73" y="1995"/>
                  <a:pt x="75" y="2016"/>
                </a:cubicBezTo>
                <a:lnTo>
                  <a:pt x="75" y="2017"/>
                </a:lnTo>
                <a:lnTo>
                  <a:pt x="75" y="2018"/>
                </a:lnTo>
                <a:lnTo>
                  <a:pt x="75" y="2018"/>
                </a:lnTo>
                <a:lnTo>
                  <a:pt x="75" y="2018"/>
                </a:lnTo>
                <a:cubicBezTo>
                  <a:pt x="78" y="2038"/>
                  <a:pt x="81" y="2058"/>
                  <a:pt x="83" y="2079"/>
                </a:cubicBezTo>
                <a:lnTo>
                  <a:pt x="84" y="2081"/>
                </a:lnTo>
                <a:lnTo>
                  <a:pt x="84" y="2081"/>
                </a:lnTo>
                <a:lnTo>
                  <a:pt x="84" y="2081"/>
                </a:lnTo>
                <a:cubicBezTo>
                  <a:pt x="86" y="2101"/>
                  <a:pt x="89" y="2122"/>
                  <a:pt x="92" y="2142"/>
                </a:cubicBezTo>
                <a:lnTo>
                  <a:pt x="92" y="2142"/>
                </a:lnTo>
                <a:cubicBezTo>
                  <a:pt x="105" y="2238"/>
                  <a:pt x="120" y="2337"/>
                  <a:pt x="137" y="2437"/>
                </a:cubicBezTo>
                <a:lnTo>
                  <a:pt x="137" y="2437"/>
                </a:lnTo>
                <a:cubicBezTo>
                  <a:pt x="141" y="2458"/>
                  <a:pt x="145" y="2479"/>
                  <a:pt x="148" y="2500"/>
                </a:cubicBezTo>
                <a:lnTo>
                  <a:pt x="148" y="2500"/>
                </a:lnTo>
                <a:cubicBezTo>
                  <a:pt x="152" y="2521"/>
                  <a:pt x="156" y="2542"/>
                  <a:pt x="160" y="2563"/>
                </a:cubicBezTo>
                <a:lnTo>
                  <a:pt x="160" y="2563"/>
                </a:lnTo>
                <a:cubicBezTo>
                  <a:pt x="186" y="2703"/>
                  <a:pt x="216" y="2844"/>
                  <a:pt x="248" y="2981"/>
                </a:cubicBezTo>
                <a:lnTo>
                  <a:pt x="248" y="2981"/>
                </a:lnTo>
                <a:cubicBezTo>
                  <a:pt x="260" y="3080"/>
                  <a:pt x="345" y="3157"/>
                  <a:pt x="446" y="3157"/>
                </a:cubicBezTo>
                <a:lnTo>
                  <a:pt x="446" y="3157"/>
                </a:lnTo>
                <a:cubicBezTo>
                  <a:pt x="537" y="3157"/>
                  <a:pt x="617" y="3088"/>
                  <a:pt x="642" y="2989"/>
                </a:cubicBezTo>
                <a:lnTo>
                  <a:pt x="642" y="2988"/>
                </a:lnTo>
                <a:lnTo>
                  <a:pt x="642" y="2987"/>
                </a:lnTo>
                <a:lnTo>
                  <a:pt x="642" y="2987"/>
                </a:lnTo>
                <a:cubicBezTo>
                  <a:pt x="674" y="2848"/>
                  <a:pt x="703" y="2706"/>
                  <a:pt x="730" y="2563"/>
                </a:cubicBezTo>
                <a:lnTo>
                  <a:pt x="730" y="2563"/>
                </a:lnTo>
                <a:cubicBezTo>
                  <a:pt x="733" y="2542"/>
                  <a:pt x="738" y="2520"/>
                  <a:pt x="741" y="2500"/>
                </a:cubicBezTo>
                <a:lnTo>
                  <a:pt x="741" y="2500"/>
                </a:lnTo>
                <a:cubicBezTo>
                  <a:pt x="745" y="2479"/>
                  <a:pt x="749" y="2457"/>
                  <a:pt x="752" y="2437"/>
                </a:cubicBezTo>
                <a:lnTo>
                  <a:pt x="752" y="2437"/>
                </a:lnTo>
                <a:cubicBezTo>
                  <a:pt x="768" y="2341"/>
                  <a:pt x="784" y="2242"/>
                  <a:pt x="797" y="2142"/>
                </a:cubicBezTo>
                <a:lnTo>
                  <a:pt x="797" y="2142"/>
                </a:lnTo>
                <a:cubicBezTo>
                  <a:pt x="800" y="2121"/>
                  <a:pt x="802" y="2101"/>
                  <a:pt x="805" y="2081"/>
                </a:cubicBezTo>
                <a:lnTo>
                  <a:pt x="806" y="2080"/>
                </a:lnTo>
                <a:lnTo>
                  <a:pt x="806" y="2079"/>
                </a:lnTo>
                <a:lnTo>
                  <a:pt x="806" y="2079"/>
                </a:lnTo>
                <a:lnTo>
                  <a:pt x="806" y="2079"/>
                </a:lnTo>
                <a:cubicBezTo>
                  <a:pt x="808" y="2058"/>
                  <a:pt x="811" y="2038"/>
                  <a:pt x="813" y="2018"/>
                </a:cubicBezTo>
                <a:lnTo>
                  <a:pt x="813" y="2017"/>
                </a:lnTo>
                <a:lnTo>
                  <a:pt x="813" y="2017"/>
                </a:lnTo>
                <a:lnTo>
                  <a:pt x="813" y="2016"/>
                </a:lnTo>
                <a:lnTo>
                  <a:pt x="813" y="2016"/>
                </a:lnTo>
                <a:cubicBezTo>
                  <a:pt x="816" y="1995"/>
                  <a:pt x="818" y="1975"/>
                  <a:pt x="821" y="1955"/>
                </a:cubicBezTo>
                <a:lnTo>
                  <a:pt x="822" y="1945"/>
                </a:lnTo>
                <a:lnTo>
                  <a:pt x="822" y="1945"/>
                </a:lnTo>
                <a:cubicBezTo>
                  <a:pt x="822" y="1941"/>
                  <a:pt x="823" y="1937"/>
                  <a:pt x="823" y="1932"/>
                </a:cubicBezTo>
                <a:lnTo>
                  <a:pt x="823" y="1932"/>
                </a:lnTo>
                <a:cubicBezTo>
                  <a:pt x="826" y="1911"/>
                  <a:pt x="828" y="1890"/>
                  <a:pt x="830" y="1869"/>
                </a:cubicBezTo>
                <a:lnTo>
                  <a:pt x="830" y="1869"/>
                </a:lnTo>
                <a:cubicBezTo>
                  <a:pt x="832" y="1848"/>
                  <a:pt x="835" y="1827"/>
                  <a:pt x="837" y="1806"/>
                </a:cubicBezTo>
                <a:lnTo>
                  <a:pt x="837" y="1806"/>
                </a:lnTo>
                <a:cubicBezTo>
                  <a:pt x="838" y="1796"/>
                  <a:pt x="839" y="1786"/>
                  <a:pt x="840" y="1775"/>
                </a:cubicBezTo>
                <a:lnTo>
                  <a:pt x="841" y="1768"/>
                </a:lnTo>
                <a:lnTo>
                  <a:pt x="841" y="1768"/>
                </a:lnTo>
                <a:cubicBezTo>
                  <a:pt x="845" y="1717"/>
                  <a:pt x="849" y="1674"/>
                  <a:pt x="853" y="1634"/>
                </a:cubicBezTo>
                <a:lnTo>
                  <a:pt x="853" y="1634"/>
                </a:lnTo>
                <a:cubicBezTo>
                  <a:pt x="853" y="1628"/>
                  <a:pt x="853" y="1624"/>
                  <a:pt x="854" y="1619"/>
                </a:cubicBezTo>
                <a:lnTo>
                  <a:pt x="854" y="1608"/>
                </a:lnTo>
                <a:lnTo>
                  <a:pt x="854" y="1608"/>
                </a:lnTo>
                <a:cubicBezTo>
                  <a:pt x="859" y="1553"/>
                  <a:pt x="863" y="1502"/>
                  <a:pt x="865" y="1454"/>
                </a:cubicBezTo>
                <a:lnTo>
                  <a:pt x="865" y="1454"/>
                </a:lnTo>
                <a:cubicBezTo>
                  <a:pt x="889" y="1064"/>
                  <a:pt x="889" y="670"/>
                  <a:pt x="865" y="281"/>
                </a:cubicBezTo>
                <a:lnTo>
                  <a:pt x="865" y="281"/>
                </a:lnTo>
                <a:cubicBezTo>
                  <a:pt x="855" y="123"/>
                  <a:pt x="723" y="0"/>
                  <a:pt x="565" y="0"/>
                </a:cubicBezTo>
                <a:close/>
                <a:moveTo>
                  <a:pt x="565" y="101"/>
                </a:moveTo>
                <a:lnTo>
                  <a:pt x="565" y="101"/>
                </a:lnTo>
                <a:cubicBezTo>
                  <a:pt x="669" y="101"/>
                  <a:pt x="757" y="182"/>
                  <a:pt x="763" y="288"/>
                </a:cubicBezTo>
                <a:lnTo>
                  <a:pt x="763" y="288"/>
                </a:lnTo>
                <a:cubicBezTo>
                  <a:pt x="785" y="633"/>
                  <a:pt x="790" y="1023"/>
                  <a:pt x="764" y="1447"/>
                </a:cubicBezTo>
                <a:lnTo>
                  <a:pt x="764" y="1447"/>
                </a:lnTo>
                <a:cubicBezTo>
                  <a:pt x="760" y="1498"/>
                  <a:pt x="757" y="1548"/>
                  <a:pt x="753" y="1600"/>
                </a:cubicBezTo>
                <a:lnTo>
                  <a:pt x="753" y="1600"/>
                </a:lnTo>
                <a:cubicBezTo>
                  <a:pt x="752" y="1609"/>
                  <a:pt x="752" y="1617"/>
                  <a:pt x="751" y="1626"/>
                </a:cubicBezTo>
                <a:lnTo>
                  <a:pt x="751" y="1626"/>
                </a:lnTo>
                <a:cubicBezTo>
                  <a:pt x="748" y="1670"/>
                  <a:pt x="743" y="1714"/>
                  <a:pt x="739" y="1758"/>
                </a:cubicBezTo>
                <a:lnTo>
                  <a:pt x="739" y="1758"/>
                </a:lnTo>
                <a:cubicBezTo>
                  <a:pt x="738" y="1771"/>
                  <a:pt x="737" y="1783"/>
                  <a:pt x="735" y="1796"/>
                </a:cubicBezTo>
                <a:lnTo>
                  <a:pt x="735" y="1796"/>
                </a:lnTo>
                <a:cubicBezTo>
                  <a:pt x="733" y="1817"/>
                  <a:pt x="731" y="1838"/>
                  <a:pt x="729" y="1858"/>
                </a:cubicBezTo>
                <a:lnTo>
                  <a:pt x="729" y="1858"/>
                </a:lnTo>
                <a:cubicBezTo>
                  <a:pt x="727" y="1879"/>
                  <a:pt x="724" y="1899"/>
                  <a:pt x="722" y="1920"/>
                </a:cubicBezTo>
                <a:lnTo>
                  <a:pt x="722" y="1920"/>
                </a:lnTo>
                <a:cubicBezTo>
                  <a:pt x="721" y="1928"/>
                  <a:pt x="721" y="1935"/>
                  <a:pt x="719" y="1943"/>
                </a:cubicBezTo>
                <a:lnTo>
                  <a:pt x="719" y="1943"/>
                </a:lnTo>
                <a:cubicBezTo>
                  <a:pt x="717" y="1963"/>
                  <a:pt x="714" y="1983"/>
                  <a:pt x="712" y="2003"/>
                </a:cubicBezTo>
                <a:lnTo>
                  <a:pt x="712" y="2003"/>
                </a:lnTo>
                <a:cubicBezTo>
                  <a:pt x="712" y="2004"/>
                  <a:pt x="712" y="2005"/>
                  <a:pt x="712" y="2005"/>
                </a:cubicBezTo>
                <a:lnTo>
                  <a:pt x="712" y="2005"/>
                </a:lnTo>
                <a:cubicBezTo>
                  <a:pt x="710" y="2025"/>
                  <a:pt x="707" y="2046"/>
                  <a:pt x="704" y="2066"/>
                </a:cubicBezTo>
                <a:lnTo>
                  <a:pt x="704" y="2066"/>
                </a:lnTo>
                <a:cubicBezTo>
                  <a:pt x="704" y="2066"/>
                  <a:pt x="704" y="2067"/>
                  <a:pt x="704" y="2068"/>
                </a:cubicBezTo>
                <a:lnTo>
                  <a:pt x="704" y="2068"/>
                </a:lnTo>
                <a:cubicBezTo>
                  <a:pt x="702" y="2088"/>
                  <a:pt x="698" y="2108"/>
                  <a:pt x="696" y="2128"/>
                </a:cubicBezTo>
                <a:lnTo>
                  <a:pt x="696" y="2128"/>
                </a:lnTo>
                <a:cubicBezTo>
                  <a:pt x="683" y="2228"/>
                  <a:pt x="667" y="2325"/>
                  <a:pt x="651" y="2419"/>
                </a:cubicBezTo>
                <a:lnTo>
                  <a:pt x="651" y="2419"/>
                </a:lnTo>
                <a:cubicBezTo>
                  <a:pt x="648" y="2440"/>
                  <a:pt x="644" y="2461"/>
                  <a:pt x="641" y="2482"/>
                </a:cubicBezTo>
                <a:lnTo>
                  <a:pt x="641" y="2482"/>
                </a:lnTo>
                <a:cubicBezTo>
                  <a:pt x="637" y="2502"/>
                  <a:pt x="633" y="2523"/>
                  <a:pt x="629" y="2544"/>
                </a:cubicBezTo>
                <a:lnTo>
                  <a:pt x="629" y="2544"/>
                </a:lnTo>
                <a:cubicBezTo>
                  <a:pt x="602" y="2691"/>
                  <a:pt x="573" y="2832"/>
                  <a:pt x="543" y="2964"/>
                </a:cubicBezTo>
                <a:lnTo>
                  <a:pt x="543" y="2964"/>
                </a:lnTo>
                <a:cubicBezTo>
                  <a:pt x="530" y="3017"/>
                  <a:pt x="489" y="3055"/>
                  <a:pt x="446" y="3055"/>
                </a:cubicBezTo>
                <a:lnTo>
                  <a:pt x="446" y="3055"/>
                </a:lnTo>
                <a:cubicBezTo>
                  <a:pt x="395" y="3055"/>
                  <a:pt x="352" y="3015"/>
                  <a:pt x="349" y="2964"/>
                </a:cubicBezTo>
                <a:lnTo>
                  <a:pt x="349" y="2964"/>
                </a:lnTo>
                <a:cubicBezTo>
                  <a:pt x="317" y="2832"/>
                  <a:pt x="287" y="2691"/>
                  <a:pt x="260" y="2544"/>
                </a:cubicBezTo>
                <a:lnTo>
                  <a:pt x="260" y="2544"/>
                </a:lnTo>
                <a:cubicBezTo>
                  <a:pt x="256" y="2523"/>
                  <a:pt x="252" y="2502"/>
                  <a:pt x="249" y="2482"/>
                </a:cubicBezTo>
                <a:lnTo>
                  <a:pt x="249" y="2482"/>
                </a:lnTo>
                <a:cubicBezTo>
                  <a:pt x="245" y="2461"/>
                  <a:pt x="241" y="2440"/>
                  <a:pt x="238" y="2419"/>
                </a:cubicBezTo>
                <a:lnTo>
                  <a:pt x="238" y="2419"/>
                </a:lnTo>
                <a:cubicBezTo>
                  <a:pt x="221" y="2325"/>
                  <a:pt x="206" y="2228"/>
                  <a:pt x="193" y="2128"/>
                </a:cubicBezTo>
                <a:lnTo>
                  <a:pt x="193" y="2128"/>
                </a:lnTo>
                <a:cubicBezTo>
                  <a:pt x="190" y="2108"/>
                  <a:pt x="187" y="2088"/>
                  <a:pt x="185" y="2068"/>
                </a:cubicBezTo>
                <a:lnTo>
                  <a:pt x="185" y="2068"/>
                </a:lnTo>
                <a:cubicBezTo>
                  <a:pt x="185" y="2067"/>
                  <a:pt x="185" y="2066"/>
                  <a:pt x="184" y="2066"/>
                </a:cubicBezTo>
                <a:lnTo>
                  <a:pt x="184" y="2066"/>
                </a:lnTo>
                <a:cubicBezTo>
                  <a:pt x="182" y="2046"/>
                  <a:pt x="179" y="2025"/>
                  <a:pt x="177" y="2005"/>
                </a:cubicBezTo>
                <a:lnTo>
                  <a:pt x="177" y="2005"/>
                </a:lnTo>
                <a:cubicBezTo>
                  <a:pt x="177" y="2005"/>
                  <a:pt x="177" y="2004"/>
                  <a:pt x="177" y="2003"/>
                </a:cubicBezTo>
                <a:lnTo>
                  <a:pt x="177" y="2003"/>
                </a:lnTo>
                <a:cubicBezTo>
                  <a:pt x="174" y="1983"/>
                  <a:pt x="171" y="1963"/>
                  <a:pt x="169" y="1943"/>
                </a:cubicBezTo>
                <a:lnTo>
                  <a:pt x="169" y="1943"/>
                </a:lnTo>
                <a:cubicBezTo>
                  <a:pt x="169" y="1940"/>
                  <a:pt x="169" y="1937"/>
                  <a:pt x="168" y="1935"/>
                </a:cubicBezTo>
                <a:lnTo>
                  <a:pt x="168" y="1935"/>
                </a:lnTo>
                <a:cubicBezTo>
                  <a:pt x="166" y="1914"/>
                  <a:pt x="163" y="1894"/>
                  <a:pt x="161" y="1873"/>
                </a:cubicBezTo>
                <a:lnTo>
                  <a:pt x="161" y="1873"/>
                </a:lnTo>
                <a:cubicBezTo>
                  <a:pt x="159" y="1852"/>
                  <a:pt x="156" y="1832"/>
                  <a:pt x="155" y="1811"/>
                </a:cubicBezTo>
                <a:lnTo>
                  <a:pt x="155" y="1811"/>
                </a:lnTo>
                <a:cubicBezTo>
                  <a:pt x="151" y="1774"/>
                  <a:pt x="147" y="1737"/>
                  <a:pt x="143" y="1700"/>
                </a:cubicBezTo>
                <a:lnTo>
                  <a:pt x="143" y="1700"/>
                </a:lnTo>
                <a:cubicBezTo>
                  <a:pt x="140" y="1657"/>
                  <a:pt x="136" y="1615"/>
                  <a:pt x="133" y="1574"/>
                </a:cubicBezTo>
                <a:lnTo>
                  <a:pt x="133" y="1574"/>
                </a:lnTo>
                <a:cubicBezTo>
                  <a:pt x="130" y="1522"/>
                  <a:pt x="126" y="1471"/>
                  <a:pt x="123" y="1422"/>
                </a:cubicBezTo>
                <a:lnTo>
                  <a:pt x="123" y="1422"/>
                </a:lnTo>
                <a:cubicBezTo>
                  <a:pt x="120" y="1372"/>
                  <a:pt x="118" y="1323"/>
                  <a:pt x="115" y="1275"/>
                </a:cubicBezTo>
                <a:lnTo>
                  <a:pt x="115" y="1275"/>
                </a:lnTo>
                <a:cubicBezTo>
                  <a:pt x="100" y="916"/>
                  <a:pt x="108" y="585"/>
                  <a:pt x="127" y="287"/>
                </a:cubicBezTo>
                <a:lnTo>
                  <a:pt x="127" y="287"/>
                </a:lnTo>
                <a:cubicBezTo>
                  <a:pt x="135" y="182"/>
                  <a:pt x="221" y="101"/>
                  <a:pt x="326" y="101"/>
                </a:cubicBezTo>
                <a:lnTo>
                  <a:pt x="565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39"/>
          <p:cNvSpPr>
            <a:spLocks noChangeArrowheads="1"/>
          </p:cNvSpPr>
          <p:nvPr/>
        </p:nvSpPr>
        <p:spPr bwMode="auto">
          <a:xfrm>
            <a:off x="11240127" y="6751105"/>
            <a:ext cx="1809147" cy="1809150"/>
          </a:xfrm>
          <a:custGeom>
            <a:avLst/>
            <a:gdLst>
              <a:gd name="T0" fmla="*/ 813 w 1626"/>
              <a:gd name="T1" fmla="*/ 1625 h 1626"/>
              <a:gd name="T2" fmla="*/ 813 w 1626"/>
              <a:gd name="T3" fmla="*/ 1625 h 1626"/>
              <a:gd name="T4" fmla="*/ 0 w 1626"/>
              <a:gd name="T5" fmla="*/ 811 h 1626"/>
              <a:gd name="T6" fmla="*/ 0 w 1626"/>
              <a:gd name="T7" fmla="*/ 811 h 1626"/>
              <a:gd name="T8" fmla="*/ 813 w 1626"/>
              <a:gd name="T9" fmla="*/ 0 h 1626"/>
              <a:gd name="T10" fmla="*/ 813 w 1626"/>
              <a:gd name="T11" fmla="*/ 0 h 1626"/>
              <a:gd name="T12" fmla="*/ 1625 w 1626"/>
              <a:gd name="T13" fmla="*/ 811 h 1626"/>
              <a:gd name="T14" fmla="*/ 1625 w 1626"/>
              <a:gd name="T15" fmla="*/ 811 h 1626"/>
              <a:gd name="T16" fmla="*/ 813 w 1626"/>
              <a:gd name="T17" fmla="*/ 1625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6" h="1626">
                <a:moveTo>
                  <a:pt x="813" y="1625"/>
                </a:moveTo>
                <a:lnTo>
                  <a:pt x="813" y="1625"/>
                </a:lnTo>
                <a:cubicBezTo>
                  <a:pt x="365" y="1625"/>
                  <a:pt x="0" y="1260"/>
                  <a:pt x="0" y="811"/>
                </a:cubicBezTo>
                <a:lnTo>
                  <a:pt x="0" y="811"/>
                </a:lnTo>
                <a:cubicBezTo>
                  <a:pt x="0" y="364"/>
                  <a:pt x="365" y="0"/>
                  <a:pt x="813" y="0"/>
                </a:cubicBezTo>
                <a:lnTo>
                  <a:pt x="813" y="0"/>
                </a:lnTo>
                <a:cubicBezTo>
                  <a:pt x="1260" y="0"/>
                  <a:pt x="1625" y="364"/>
                  <a:pt x="1625" y="811"/>
                </a:cubicBezTo>
                <a:lnTo>
                  <a:pt x="1625" y="811"/>
                </a:lnTo>
                <a:cubicBezTo>
                  <a:pt x="1625" y="1260"/>
                  <a:pt x="1260" y="1625"/>
                  <a:pt x="813" y="16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40"/>
          <p:cNvSpPr>
            <a:spLocks noChangeArrowheads="1"/>
          </p:cNvSpPr>
          <p:nvPr/>
        </p:nvSpPr>
        <p:spPr bwMode="auto">
          <a:xfrm>
            <a:off x="11181293" y="6692271"/>
            <a:ext cx="1921913" cy="1921913"/>
          </a:xfrm>
          <a:custGeom>
            <a:avLst/>
            <a:gdLst>
              <a:gd name="T0" fmla="*/ 864 w 1728"/>
              <a:gd name="T1" fmla="*/ 0 h 1729"/>
              <a:gd name="T2" fmla="*/ 864 w 1728"/>
              <a:gd name="T3" fmla="*/ 0 h 1729"/>
              <a:gd name="T4" fmla="*/ 0 w 1728"/>
              <a:gd name="T5" fmla="*/ 863 h 1729"/>
              <a:gd name="T6" fmla="*/ 0 w 1728"/>
              <a:gd name="T7" fmla="*/ 863 h 1729"/>
              <a:gd name="T8" fmla="*/ 864 w 1728"/>
              <a:gd name="T9" fmla="*/ 1728 h 1729"/>
              <a:gd name="T10" fmla="*/ 864 w 1728"/>
              <a:gd name="T11" fmla="*/ 1728 h 1729"/>
              <a:gd name="T12" fmla="*/ 1727 w 1728"/>
              <a:gd name="T13" fmla="*/ 863 h 1729"/>
              <a:gd name="T14" fmla="*/ 1727 w 1728"/>
              <a:gd name="T15" fmla="*/ 863 h 1729"/>
              <a:gd name="T16" fmla="*/ 864 w 1728"/>
              <a:gd name="T17" fmla="*/ 0 h 1729"/>
              <a:gd name="T18" fmla="*/ 864 w 1728"/>
              <a:gd name="T19" fmla="*/ 102 h 1729"/>
              <a:gd name="T20" fmla="*/ 864 w 1728"/>
              <a:gd name="T21" fmla="*/ 102 h 1729"/>
              <a:gd name="T22" fmla="*/ 1625 w 1728"/>
              <a:gd name="T23" fmla="*/ 863 h 1729"/>
              <a:gd name="T24" fmla="*/ 1625 w 1728"/>
              <a:gd name="T25" fmla="*/ 863 h 1729"/>
              <a:gd name="T26" fmla="*/ 864 w 1728"/>
              <a:gd name="T27" fmla="*/ 1626 h 1729"/>
              <a:gd name="T28" fmla="*/ 864 w 1728"/>
              <a:gd name="T29" fmla="*/ 1626 h 1729"/>
              <a:gd name="T30" fmla="*/ 102 w 1728"/>
              <a:gd name="T31" fmla="*/ 863 h 1729"/>
              <a:gd name="T32" fmla="*/ 102 w 1728"/>
              <a:gd name="T33" fmla="*/ 863 h 1729"/>
              <a:gd name="T34" fmla="*/ 864 w 1728"/>
              <a:gd name="T35" fmla="*/ 102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8" h="1729">
                <a:moveTo>
                  <a:pt x="864" y="0"/>
                </a:moveTo>
                <a:lnTo>
                  <a:pt x="864" y="0"/>
                </a:lnTo>
                <a:cubicBezTo>
                  <a:pt x="388" y="0"/>
                  <a:pt x="0" y="388"/>
                  <a:pt x="0" y="863"/>
                </a:cubicBezTo>
                <a:lnTo>
                  <a:pt x="0" y="863"/>
                </a:lnTo>
                <a:cubicBezTo>
                  <a:pt x="0" y="1340"/>
                  <a:pt x="388" y="1728"/>
                  <a:pt x="864" y="1728"/>
                </a:cubicBezTo>
                <a:lnTo>
                  <a:pt x="864" y="1728"/>
                </a:lnTo>
                <a:cubicBezTo>
                  <a:pt x="1340" y="1728"/>
                  <a:pt x="1727" y="1340"/>
                  <a:pt x="1727" y="863"/>
                </a:cubicBezTo>
                <a:lnTo>
                  <a:pt x="1727" y="863"/>
                </a:lnTo>
                <a:cubicBezTo>
                  <a:pt x="1727" y="388"/>
                  <a:pt x="1340" y="0"/>
                  <a:pt x="864" y="0"/>
                </a:cubicBezTo>
                <a:close/>
                <a:moveTo>
                  <a:pt x="864" y="102"/>
                </a:moveTo>
                <a:lnTo>
                  <a:pt x="864" y="102"/>
                </a:lnTo>
                <a:cubicBezTo>
                  <a:pt x="1284" y="102"/>
                  <a:pt x="1625" y="444"/>
                  <a:pt x="1625" y="863"/>
                </a:cubicBezTo>
                <a:lnTo>
                  <a:pt x="1625" y="863"/>
                </a:lnTo>
                <a:cubicBezTo>
                  <a:pt x="1625" y="1285"/>
                  <a:pt x="1284" y="1626"/>
                  <a:pt x="864" y="1626"/>
                </a:cubicBezTo>
                <a:lnTo>
                  <a:pt x="864" y="1626"/>
                </a:lnTo>
                <a:cubicBezTo>
                  <a:pt x="443" y="1626"/>
                  <a:pt x="102" y="1285"/>
                  <a:pt x="102" y="863"/>
                </a:cubicBezTo>
                <a:lnTo>
                  <a:pt x="102" y="863"/>
                </a:lnTo>
                <a:cubicBezTo>
                  <a:pt x="102" y="444"/>
                  <a:pt x="443" y="102"/>
                  <a:pt x="864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41"/>
          <p:cNvSpPr>
            <a:spLocks noChangeArrowheads="1"/>
          </p:cNvSpPr>
          <p:nvPr/>
        </p:nvSpPr>
        <p:spPr bwMode="auto">
          <a:xfrm>
            <a:off x="4827211" y="5638162"/>
            <a:ext cx="1078625" cy="995275"/>
          </a:xfrm>
          <a:custGeom>
            <a:avLst/>
            <a:gdLst>
              <a:gd name="T0" fmla="*/ 894 w 971"/>
              <a:gd name="T1" fmla="*/ 680 h 893"/>
              <a:gd name="T2" fmla="*/ 730 w 971"/>
              <a:gd name="T3" fmla="*/ 680 h 893"/>
              <a:gd name="T4" fmla="*/ 730 w 971"/>
              <a:gd name="T5" fmla="*/ 203 h 893"/>
              <a:gd name="T6" fmla="*/ 894 w 971"/>
              <a:gd name="T7" fmla="*/ 203 h 893"/>
              <a:gd name="T8" fmla="*/ 894 w 971"/>
              <a:gd name="T9" fmla="*/ 680 h 893"/>
              <a:gd name="T10" fmla="*/ 812 w 971"/>
              <a:gd name="T11" fmla="*/ 816 h 893"/>
              <a:gd name="T12" fmla="*/ 75 w 971"/>
              <a:gd name="T13" fmla="*/ 816 h 893"/>
              <a:gd name="T14" fmla="*/ 75 w 971"/>
              <a:gd name="T15" fmla="*/ 76 h 893"/>
              <a:gd name="T16" fmla="*/ 812 w 971"/>
              <a:gd name="T17" fmla="*/ 76 h 893"/>
              <a:gd name="T18" fmla="*/ 812 w 971"/>
              <a:gd name="T19" fmla="*/ 127 h 893"/>
              <a:gd name="T20" fmla="*/ 699 w 971"/>
              <a:gd name="T21" fmla="*/ 127 h 893"/>
              <a:gd name="T22" fmla="*/ 699 w 971"/>
              <a:gd name="T23" fmla="*/ 127 h 893"/>
              <a:gd name="T24" fmla="*/ 654 w 971"/>
              <a:gd name="T25" fmla="*/ 175 h 893"/>
              <a:gd name="T26" fmla="*/ 654 w 971"/>
              <a:gd name="T27" fmla="*/ 707 h 893"/>
              <a:gd name="T28" fmla="*/ 654 w 971"/>
              <a:gd name="T29" fmla="*/ 707 h 893"/>
              <a:gd name="T30" fmla="*/ 699 w 971"/>
              <a:gd name="T31" fmla="*/ 755 h 893"/>
              <a:gd name="T32" fmla="*/ 812 w 971"/>
              <a:gd name="T33" fmla="*/ 755 h 893"/>
              <a:gd name="T34" fmla="*/ 812 w 971"/>
              <a:gd name="T35" fmla="*/ 816 h 893"/>
              <a:gd name="T36" fmla="*/ 925 w 971"/>
              <a:gd name="T37" fmla="*/ 127 h 893"/>
              <a:gd name="T38" fmla="*/ 888 w 971"/>
              <a:gd name="T39" fmla="*/ 127 h 893"/>
              <a:gd name="T40" fmla="*/ 888 w 971"/>
              <a:gd name="T41" fmla="*/ 53 h 893"/>
              <a:gd name="T42" fmla="*/ 888 w 971"/>
              <a:gd name="T43" fmla="*/ 53 h 893"/>
              <a:gd name="T44" fmla="*/ 836 w 971"/>
              <a:gd name="T45" fmla="*/ 0 h 893"/>
              <a:gd name="T46" fmla="*/ 53 w 971"/>
              <a:gd name="T47" fmla="*/ 0 h 893"/>
              <a:gd name="T48" fmla="*/ 53 w 971"/>
              <a:gd name="T49" fmla="*/ 0 h 893"/>
              <a:gd name="T50" fmla="*/ 0 w 971"/>
              <a:gd name="T51" fmla="*/ 53 h 893"/>
              <a:gd name="T52" fmla="*/ 0 w 971"/>
              <a:gd name="T53" fmla="*/ 839 h 893"/>
              <a:gd name="T54" fmla="*/ 0 w 971"/>
              <a:gd name="T55" fmla="*/ 839 h 893"/>
              <a:gd name="T56" fmla="*/ 53 w 971"/>
              <a:gd name="T57" fmla="*/ 892 h 893"/>
              <a:gd name="T58" fmla="*/ 836 w 971"/>
              <a:gd name="T59" fmla="*/ 892 h 893"/>
              <a:gd name="T60" fmla="*/ 836 w 971"/>
              <a:gd name="T61" fmla="*/ 892 h 893"/>
              <a:gd name="T62" fmla="*/ 888 w 971"/>
              <a:gd name="T63" fmla="*/ 839 h 893"/>
              <a:gd name="T64" fmla="*/ 888 w 971"/>
              <a:gd name="T65" fmla="*/ 755 h 893"/>
              <a:gd name="T66" fmla="*/ 925 w 971"/>
              <a:gd name="T67" fmla="*/ 755 h 893"/>
              <a:gd name="T68" fmla="*/ 925 w 971"/>
              <a:gd name="T69" fmla="*/ 755 h 893"/>
              <a:gd name="T70" fmla="*/ 970 w 971"/>
              <a:gd name="T71" fmla="*/ 707 h 893"/>
              <a:gd name="T72" fmla="*/ 970 w 971"/>
              <a:gd name="T73" fmla="*/ 175 h 893"/>
              <a:gd name="T74" fmla="*/ 970 w 971"/>
              <a:gd name="T75" fmla="*/ 175 h 893"/>
              <a:gd name="T76" fmla="*/ 925 w 971"/>
              <a:gd name="T77" fmla="*/ 127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71" h="893">
                <a:moveTo>
                  <a:pt x="894" y="680"/>
                </a:moveTo>
                <a:lnTo>
                  <a:pt x="730" y="680"/>
                </a:lnTo>
                <a:lnTo>
                  <a:pt x="730" y="203"/>
                </a:lnTo>
                <a:lnTo>
                  <a:pt x="894" y="203"/>
                </a:lnTo>
                <a:lnTo>
                  <a:pt x="894" y="680"/>
                </a:lnTo>
                <a:close/>
                <a:moveTo>
                  <a:pt x="812" y="816"/>
                </a:moveTo>
                <a:lnTo>
                  <a:pt x="75" y="816"/>
                </a:lnTo>
                <a:lnTo>
                  <a:pt x="75" y="76"/>
                </a:lnTo>
                <a:lnTo>
                  <a:pt x="812" y="76"/>
                </a:lnTo>
                <a:lnTo>
                  <a:pt x="812" y="127"/>
                </a:lnTo>
                <a:lnTo>
                  <a:pt x="699" y="127"/>
                </a:lnTo>
                <a:lnTo>
                  <a:pt x="699" y="127"/>
                </a:lnTo>
                <a:cubicBezTo>
                  <a:pt x="673" y="127"/>
                  <a:pt x="654" y="149"/>
                  <a:pt x="654" y="175"/>
                </a:cubicBezTo>
                <a:lnTo>
                  <a:pt x="654" y="707"/>
                </a:lnTo>
                <a:lnTo>
                  <a:pt x="654" y="707"/>
                </a:lnTo>
                <a:cubicBezTo>
                  <a:pt x="654" y="734"/>
                  <a:pt x="673" y="755"/>
                  <a:pt x="699" y="755"/>
                </a:cubicBezTo>
                <a:lnTo>
                  <a:pt x="812" y="755"/>
                </a:lnTo>
                <a:lnTo>
                  <a:pt x="812" y="816"/>
                </a:lnTo>
                <a:close/>
                <a:moveTo>
                  <a:pt x="925" y="127"/>
                </a:moveTo>
                <a:lnTo>
                  <a:pt x="888" y="127"/>
                </a:lnTo>
                <a:lnTo>
                  <a:pt x="888" y="53"/>
                </a:lnTo>
                <a:lnTo>
                  <a:pt x="888" y="53"/>
                </a:lnTo>
                <a:cubicBezTo>
                  <a:pt x="888" y="24"/>
                  <a:pt x="864" y="0"/>
                  <a:pt x="836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23" y="0"/>
                  <a:pt x="0" y="24"/>
                  <a:pt x="0" y="53"/>
                </a:cubicBezTo>
                <a:lnTo>
                  <a:pt x="0" y="839"/>
                </a:lnTo>
                <a:lnTo>
                  <a:pt x="0" y="839"/>
                </a:lnTo>
                <a:cubicBezTo>
                  <a:pt x="0" y="868"/>
                  <a:pt x="23" y="892"/>
                  <a:pt x="53" y="892"/>
                </a:cubicBezTo>
                <a:lnTo>
                  <a:pt x="836" y="892"/>
                </a:lnTo>
                <a:lnTo>
                  <a:pt x="836" y="892"/>
                </a:lnTo>
                <a:cubicBezTo>
                  <a:pt x="864" y="892"/>
                  <a:pt x="888" y="868"/>
                  <a:pt x="888" y="839"/>
                </a:cubicBezTo>
                <a:lnTo>
                  <a:pt x="888" y="755"/>
                </a:lnTo>
                <a:lnTo>
                  <a:pt x="925" y="755"/>
                </a:lnTo>
                <a:lnTo>
                  <a:pt x="925" y="755"/>
                </a:lnTo>
                <a:cubicBezTo>
                  <a:pt x="951" y="755"/>
                  <a:pt x="970" y="734"/>
                  <a:pt x="970" y="707"/>
                </a:cubicBezTo>
                <a:lnTo>
                  <a:pt x="970" y="175"/>
                </a:lnTo>
                <a:lnTo>
                  <a:pt x="970" y="175"/>
                </a:lnTo>
                <a:cubicBezTo>
                  <a:pt x="970" y="149"/>
                  <a:pt x="951" y="127"/>
                  <a:pt x="925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42"/>
          <p:cNvSpPr>
            <a:spLocks noChangeArrowheads="1"/>
          </p:cNvSpPr>
          <p:nvPr/>
        </p:nvSpPr>
        <p:spPr bwMode="auto">
          <a:xfrm>
            <a:off x="5057643" y="6300043"/>
            <a:ext cx="142184" cy="142184"/>
          </a:xfrm>
          <a:custGeom>
            <a:avLst/>
            <a:gdLst>
              <a:gd name="T0" fmla="*/ 63 w 127"/>
              <a:gd name="T1" fmla="*/ 0 h 126"/>
              <a:gd name="T2" fmla="*/ 63 w 127"/>
              <a:gd name="T3" fmla="*/ 0 h 126"/>
              <a:gd name="T4" fmla="*/ 0 w 127"/>
              <a:gd name="T5" fmla="*/ 62 h 126"/>
              <a:gd name="T6" fmla="*/ 0 w 127"/>
              <a:gd name="T7" fmla="*/ 62 h 126"/>
              <a:gd name="T8" fmla="*/ 63 w 127"/>
              <a:gd name="T9" fmla="*/ 125 h 126"/>
              <a:gd name="T10" fmla="*/ 63 w 127"/>
              <a:gd name="T11" fmla="*/ 125 h 126"/>
              <a:gd name="T12" fmla="*/ 126 w 127"/>
              <a:gd name="T13" fmla="*/ 62 h 126"/>
              <a:gd name="T14" fmla="*/ 126 w 127"/>
              <a:gd name="T15" fmla="*/ 62 h 126"/>
              <a:gd name="T16" fmla="*/ 63 w 127"/>
              <a:gd name="T1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26">
                <a:moveTo>
                  <a:pt x="63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2"/>
                </a:lnTo>
                <a:cubicBezTo>
                  <a:pt x="0" y="97"/>
                  <a:pt x="28" y="125"/>
                  <a:pt x="63" y="125"/>
                </a:cubicBezTo>
                <a:lnTo>
                  <a:pt x="63" y="125"/>
                </a:lnTo>
                <a:cubicBezTo>
                  <a:pt x="98" y="125"/>
                  <a:pt x="126" y="97"/>
                  <a:pt x="126" y="62"/>
                </a:cubicBezTo>
                <a:lnTo>
                  <a:pt x="126" y="62"/>
                </a:lnTo>
                <a:cubicBezTo>
                  <a:pt x="126" y="28"/>
                  <a:pt x="98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43"/>
          <p:cNvSpPr>
            <a:spLocks noChangeArrowheads="1"/>
          </p:cNvSpPr>
          <p:nvPr/>
        </p:nvSpPr>
        <p:spPr bwMode="auto">
          <a:xfrm>
            <a:off x="3552473" y="10472362"/>
            <a:ext cx="1299251" cy="995275"/>
          </a:xfrm>
          <a:custGeom>
            <a:avLst/>
            <a:gdLst>
              <a:gd name="T0" fmla="*/ 442 w 1169"/>
              <a:gd name="T1" fmla="*/ 76 h 895"/>
              <a:gd name="T2" fmla="*/ 442 w 1169"/>
              <a:gd name="T3" fmla="*/ 76 h 895"/>
              <a:gd name="T4" fmla="*/ 607 w 1169"/>
              <a:gd name="T5" fmla="*/ 144 h 895"/>
              <a:gd name="T6" fmla="*/ 607 w 1169"/>
              <a:gd name="T7" fmla="*/ 144 h 895"/>
              <a:gd name="T8" fmla="*/ 76 w 1169"/>
              <a:gd name="T9" fmla="*/ 818 h 895"/>
              <a:gd name="T10" fmla="*/ 1092 w 1169"/>
              <a:gd name="T11" fmla="*/ 818 h 895"/>
              <a:gd name="T12" fmla="*/ 1092 w 1169"/>
              <a:gd name="T13" fmla="*/ 213 h 895"/>
              <a:gd name="T14" fmla="*/ 590 w 1169"/>
              <a:gd name="T15" fmla="*/ 213 h 895"/>
              <a:gd name="T16" fmla="*/ 590 w 1169"/>
              <a:gd name="T17" fmla="*/ 213 h 895"/>
              <a:gd name="T18" fmla="*/ 553 w 1169"/>
              <a:gd name="T19" fmla="*/ 197 h 895"/>
              <a:gd name="T20" fmla="*/ 433 w 1169"/>
              <a:gd name="T21" fmla="*/ 76 h 895"/>
              <a:gd name="T22" fmla="*/ 76 w 1169"/>
              <a:gd name="T23" fmla="*/ 76 h 895"/>
              <a:gd name="T24" fmla="*/ 76 w 1169"/>
              <a:gd name="T25" fmla="*/ 818 h 895"/>
              <a:gd name="T26" fmla="*/ 1110 w 1169"/>
              <a:gd name="T27" fmla="*/ 894 h 895"/>
              <a:gd name="T28" fmla="*/ 58 w 1169"/>
              <a:gd name="T29" fmla="*/ 894 h 895"/>
              <a:gd name="T30" fmla="*/ 58 w 1169"/>
              <a:gd name="T31" fmla="*/ 894 h 895"/>
              <a:gd name="T32" fmla="*/ 0 w 1169"/>
              <a:gd name="T33" fmla="*/ 837 h 895"/>
              <a:gd name="T34" fmla="*/ 0 w 1169"/>
              <a:gd name="T35" fmla="*/ 60 h 895"/>
              <a:gd name="T36" fmla="*/ 0 w 1169"/>
              <a:gd name="T37" fmla="*/ 60 h 895"/>
              <a:gd name="T38" fmla="*/ 61 w 1169"/>
              <a:gd name="T39" fmla="*/ 0 h 895"/>
              <a:gd name="T40" fmla="*/ 442 w 1169"/>
              <a:gd name="T41" fmla="*/ 0 h 895"/>
              <a:gd name="T42" fmla="*/ 442 w 1169"/>
              <a:gd name="T43" fmla="*/ 0 h 895"/>
              <a:gd name="T44" fmla="*/ 480 w 1169"/>
              <a:gd name="T45" fmla="*/ 15 h 895"/>
              <a:gd name="T46" fmla="*/ 600 w 1169"/>
              <a:gd name="T47" fmla="*/ 137 h 895"/>
              <a:gd name="T48" fmla="*/ 1110 w 1169"/>
              <a:gd name="T49" fmla="*/ 137 h 895"/>
              <a:gd name="T50" fmla="*/ 1110 w 1169"/>
              <a:gd name="T51" fmla="*/ 137 h 895"/>
              <a:gd name="T52" fmla="*/ 1168 w 1169"/>
              <a:gd name="T53" fmla="*/ 194 h 895"/>
              <a:gd name="T54" fmla="*/ 1168 w 1169"/>
              <a:gd name="T55" fmla="*/ 837 h 895"/>
              <a:gd name="T56" fmla="*/ 1168 w 1169"/>
              <a:gd name="T57" fmla="*/ 837 h 895"/>
              <a:gd name="T58" fmla="*/ 1110 w 1169"/>
              <a:gd name="T59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69" h="895">
                <a:moveTo>
                  <a:pt x="442" y="76"/>
                </a:moveTo>
                <a:lnTo>
                  <a:pt x="442" y="76"/>
                </a:lnTo>
                <a:close/>
                <a:moveTo>
                  <a:pt x="607" y="144"/>
                </a:moveTo>
                <a:lnTo>
                  <a:pt x="607" y="144"/>
                </a:lnTo>
                <a:close/>
                <a:moveTo>
                  <a:pt x="76" y="818"/>
                </a:moveTo>
                <a:lnTo>
                  <a:pt x="1092" y="818"/>
                </a:lnTo>
                <a:lnTo>
                  <a:pt x="1092" y="213"/>
                </a:lnTo>
                <a:lnTo>
                  <a:pt x="590" y="213"/>
                </a:lnTo>
                <a:lnTo>
                  <a:pt x="590" y="213"/>
                </a:lnTo>
                <a:cubicBezTo>
                  <a:pt x="576" y="213"/>
                  <a:pt x="563" y="207"/>
                  <a:pt x="553" y="197"/>
                </a:cubicBezTo>
                <a:lnTo>
                  <a:pt x="433" y="76"/>
                </a:lnTo>
                <a:lnTo>
                  <a:pt x="76" y="76"/>
                </a:lnTo>
                <a:lnTo>
                  <a:pt x="76" y="818"/>
                </a:lnTo>
                <a:close/>
                <a:moveTo>
                  <a:pt x="1110" y="894"/>
                </a:moveTo>
                <a:lnTo>
                  <a:pt x="58" y="894"/>
                </a:lnTo>
                <a:lnTo>
                  <a:pt x="58" y="894"/>
                </a:lnTo>
                <a:cubicBezTo>
                  <a:pt x="26" y="894"/>
                  <a:pt x="0" y="868"/>
                  <a:pt x="0" y="837"/>
                </a:cubicBezTo>
                <a:lnTo>
                  <a:pt x="0" y="60"/>
                </a:lnTo>
                <a:lnTo>
                  <a:pt x="0" y="60"/>
                </a:lnTo>
                <a:cubicBezTo>
                  <a:pt x="0" y="27"/>
                  <a:pt x="28" y="0"/>
                  <a:pt x="61" y="0"/>
                </a:cubicBezTo>
                <a:lnTo>
                  <a:pt x="442" y="0"/>
                </a:lnTo>
                <a:lnTo>
                  <a:pt x="442" y="0"/>
                </a:lnTo>
                <a:cubicBezTo>
                  <a:pt x="456" y="0"/>
                  <a:pt x="470" y="5"/>
                  <a:pt x="480" y="15"/>
                </a:cubicBezTo>
                <a:lnTo>
                  <a:pt x="600" y="137"/>
                </a:lnTo>
                <a:lnTo>
                  <a:pt x="1110" y="137"/>
                </a:lnTo>
                <a:lnTo>
                  <a:pt x="1110" y="137"/>
                </a:lnTo>
                <a:cubicBezTo>
                  <a:pt x="1142" y="137"/>
                  <a:pt x="1168" y="163"/>
                  <a:pt x="1168" y="194"/>
                </a:cubicBezTo>
                <a:lnTo>
                  <a:pt x="1168" y="837"/>
                </a:lnTo>
                <a:lnTo>
                  <a:pt x="1168" y="837"/>
                </a:lnTo>
                <a:cubicBezTo>
                  <a:pt x="1168" y="868"/>
                  <a:pt x="1142" y="894"/>
                  <a:pt x="1110" y="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44"/>
          <p:cNvSpPr>
            <a:spLocks noChangeArrowheads="1"/>
          </p:cNvSpPr>
          <p:nvPr/>
        </p:nvSpPr>
        <p:spPr bwMode="auto">
          <a:xfrm>
            <a:off x="4199648" y="10472362"/>
            <a:ext cx="652076" cy="83347"/>
          </a:xfrm>
          <a:custGeom>
            <a:avLst/>
            <a:gdLst>
              <a:gd name="T0" fmla="*/ 547 w 586"/>
              <a:gd name="T1" fmla="*/ 76 h 77"/>
              <a:gd name="T2" fmla="*/ 39 w 586"/>
              <a:gd name="T3" fmla="*/ 76 h 77"/>
              <a:gd name="T4" fmla="*/ 39 w 586"/>
              <a:gd name="T5" fmla="*/ 76 h 77"/>
              <a:gd name="T6" fmla="*/ 0 w 586"/>
              <a:gd name="T7" fmla="*/ 38 h 77"/>
              <a:gd name="T8" fmla="*/ 0 w 586"/>
              <a:gd name="T9" fmla="*/ 38 h 77"/>
              <a:gd name="T10" fmla="*/ 39 w 586"/>
              <a:gd name="T11" fmla="*/ 0 h 77"/>
              <a:gd name="T12" fmla="*/ 547 w 586"/>
              <a:gd name="T13" fmla="*/ 0 h 77"/>
              <a:gd name="T14" fmla="*/ 547 w 586"/>
              <a:gd name="T15" fmla="*/ 0 h 77"/>
              <a:gd name="T16" fmla="*/ 585 w 586"/>
              <a:gd name="T17" fmla="*/ 38 h 77"/>
              <a:gd name="T18" fmla="*/ 585 w 586"/>
              <a:gd name="T19" fmla="*/ 38 h 77"/>
              <a:gd name="T20" fmla="*/ 547 w 586"/>
              <a:gd name="T2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6" h="77">
                <a:moveTo>
                  <a:pt x="547" y="76"/>
                </a:moveTo>
                <a:lnTo>
                  <a:pt x="39" y="76"/>
                </a:lnTo>
                <a:lnTo>
                  <a:pt x="39" y="76"/>
                </a:lnTo>
                <a:cubicBezTo>
                  <a:pt x="18" y="76"/>
                  <a:pt x="0" y="59"/>
                  <a:pt x="0" y="38"/>
                </a:cubicBezTo>
                <a:lnTo>
                  <a:pt x="0" y="38"/>
                </a:lnTo>
                <a:cubicBezTo>
                  <a:pt x="0" y="16"/>
                  <a:pt x="18" y="0"/>
                  <a:pt x="39" y="0"/>
                </a:cubicBezTo>
                <a:lnTo>
                  <a:pt x="547" y="0"/>
                </a:lnTo>
                <a:lnTo>
                  <a:pt x="547" y="0"/>
                </a:lnTo>
                <a:cubicBezTo>
                  <a:pt x="568" y="0"/>
                  <a:pt x="585" y="16"/>
                  <a:pt x="585" y="38"/>
                </a:cubicBezTo>
                <a:lnTo>
                  <a:pt x="585" y="38"/>
                </a:lnTo>
                <a:cubicBezTo>
                  <a:pt x="585" y="59"/>
                  <a:pt x="568" y="76"/>
                  <a:pt x="547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45"/>
          <p:cNvSpPr>
            <a:spLocks noChangeArrowheads="1"/>
          </p:cNvSpPr>
          <p:nvPr/>
        </p:nvSpPr>
        <p:spPr bwMode="auto">
          <a:xfrm>
            <a:off x="4199648" y="7947398"/>
            <a:ext cx="1117848" cy="1112946"/>
          </a:xfrm>
          <a:custGeom>
            <a:avLst/>
            <a:gdLst>
              <a:gd name="T0" fmla="*/ 873 w 1007"/>
              <a:gd name="T1" fmla="*/ 922 h 999"/>
              <a:gd name="T2" fmla="*/ 133 w 1007"/>
              <a:gd name="T3" fmla="*/ 922 h 999"/>
              <a:gd name="T4" fmla="*/ 133 w 1007"/>
              <a:gd name="T5" fmla="*/ 291 h 999"/>
              <a:gd name="T6" fmla="*/ 189 w 1007"/>
              <a:gd name="T7" fmla="*/ 291 h 999"/>
              <a:gd name="T8" fmla="*/ 803 w 1007"/>
              <a:gd name="T9" fmla="*/ 291 h 999"/>
              <a:gd name="T10" fmla="*/ 873 w 1007"/>
              <a:gd name="T11" fmla="*/ 291 h 999"/>
              <a:gd name="T12" fmla="*/ 873 w 1007"/>
              <a:gd name="T13" fmla="*/ 922 h 999"/>
              <a:gd name="T14" fmla="*/ 76 w 1007"/>
              <a:gd name="T15" fmla="*/ 76 h 999"/>
              <a:gd name="T16" fmla="*/ 930 w 1007"/>
              <a:gd name="T17" fmla="*/ 76 h 999"/>
              <a:gd name="T18" fmla="*/ 930 w 1007"/>
              <a:gd name="T19" fmla="*/ 215 h 999"/>
              <a:gd name="T20" fmla="*/ 896 w 1007"/>
              <a:gd name="T21" fmla="*/ 215 h 999"/>
              <a:gd name="T22" fmla="*/ 803 w 1007"/>
              <a:gd name="T23" fmla="*/ 215 h 999"/>
              <a:gd name="T24" fmla="*/ 189 w 1007"/>
              <a:gd name="T25" fmla="*/ 215 h 999"/>
              <a:gd name="T26" fmla="*/ 110 w 1007"/>
              <a:gd name="T27" fmla="*/ 215 h 999"/>
              <a:gd name="T28" fmla="*/ 76 w 1007"/>
              <a:gd name="T29" fmla="*/ 215 h 999"/>
              <a:gd name="T30" fmla="*/ 76 w 1007"/>
              <a:gd name="T31" fmla="*/ 76 h 999"/>
              <a:gd name="T32" fmla="*/ 951 w 1007"/>
              <a:gd name="T33" fmla="*/ 0 h 999"/>
              <a:gd name="T34" fmla="*/ 55 w 1007"/>
              <a:gd name="T35" fmla="*/ 0 h 999"/>
              <a:gd name="T36" fmla="*/ 55 w 1007"/>
              <a:gd name="T37" fmla="*/ 0 h 999"/>
              <a:gd name="T38" fmla="*/ 0 w 1007"/>
              <a:gd name="T39" fmla="*/ 44 h 999"/>
              <a:gd name="T40" fmla="*/ 0 w 1007"/>
              <a:gd name="T41" fmla="*/ 247 h 999"/>
              <a:gd name="T42" fmla="*/ 0 w 1007"/>
              <a:gd name="T43" fmla="*/ 247 h 999"/>
              <a:gd name="T44" fmla="*/ 55 w 1007"/>
              <a:gd name="T45" fmla="*/ 291 h 999"/>
              <a:gd name="T46" fmla="*/ 58 w 1007"/>
              <a:gd name="T47" fmla="*/ 291 h 999"/>
              <a:gd name="T48" fmla="*/ 58 w 1007"/>
              <a:gd name="T49" fmla="*/ 947 h 999"/>
              <a:gd name="T50" fmla="*/ 58 w 1007"/>
              <a:gd name="T51" fmla="*/ 947 h 999"/>
              <a:gd name="T52" fmla="*/ 110 w 1007"/>
              <a:gd name="T53" fmla="*/ 998 h 999"/>
              <a:gd name="T54" fmla="*/ 896 w 1007"/>
              <a:gd name="T55" fmla="*/ 998 h 999"/>
              <a:gd name="T56" fmla="*/ 896 w 1007"/>
              <a:gd name="T57" fmla="*/ 998 h 999"/>
              <a:gd name="T58" fmla="*/ 949 w 1007"/>
              <a:gd name="T59" fmla="*/ 947 h 999"/>
              <a:gd name="T60" fmla="*/ 949 w 1007"/>
              <a:gd name="T61" fmla="*/ 291 h 999"/>
              <a:gd name="T62" fmla="*/ 951 w 1007"/>
              <a:gd name="T63" fmla="*/ 291 h 999"/>
              <a:gd name="T64" fmla="*/ 951 w 1007"/>
              <a:gd name="T65" fmla="*/ 291 h 999"/>
              <a:gd name="T66" fmla="*/ 1006 w 1007"/>
              <a:gd name="T67" fmla="*/ 247 h 999"/>
              <a:gd name="T68" fmla="*/ 1006 w 1007"/>
              <a:gd name="T69" fmla="*/ 44 h 999"/>
              <a:gd name="T70" fmla="*/ 1006 w 1007"/>
              <a:gd name="T71" fmla="*/ 44 h 999"/>
              <a:gd name="T72" fmla="*/ 951 w 1007"/>
              <a:gd name="T73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7" h="999">
                <a:moveTo>
                  <a:pt x="873" y="922"/>
                </a:moveTo>
                <a:lnTo>
                  <a:pt x="133" y="922"/>
                </a:lnTo>
                <a:lnTo>
                  <a:pt x="133" y="291"/>
                </a:lnTo>
                <a:lnTo>
                  <a:pt x="189" y="291"/>
                </a:lnTo>
                <a:lnTo>
                  <a:pt x="803" y="291"/>
                </a:lnTo>
                <a:lnTo>
                  <a:pt x="873" y="291"/>
                </a:lnTo>
                <a:lnTo>
                  <a:pt x="873" y="922"/>
                </a:lnTo>
                <a:close/>
                <a:moveTo>
                  <a:pt x="76" y="76"/>
                </a:moveTo>
                <a:lnTo>
                  <a:pt x="930" y="76"/>
                </a:lnTo>
                <a:lnTo>
                  <a:pt x="930" y="215"/>
                </a:lnTo>
                <a:lnTo>
                  <a:pt x="896" y="215"/>
                </a:lnTo>
                <a:lnTo>
                  <a:pt x="803" y="215"/>
                </a:lnTo>
                <a:lnTo>
                  <a:pt x="189" y="215"/>
                </a:lnTo>
                <a:lnTo>
                  <a:pt x="110" y="215"/>
                </a:lnTo>
                <a:lnTo>
                  <a:pt x="76" y="215"/>
                </a:lnTo>
                <a:lnTo>
                  <a:pt x="76" y="76"/>
                </a:lnTo>
                <a:close/>
                <a:moveTo>
                  <a:pt x="951" y="0"/>
                </a:moveTo>
                <a:lnTo>
                  <a:pt x="55" y="0"/>
                </a:lnTo>
                <a:lnTo>
                  <a:pt x="55" y="0"/>
                </a:lnTo>
                <a:cubicBezTo>
                  <a:pt x="17" y="0"/>
                  <a:pt x="0" y="22"/>
                  <a:pt x="0" y="44"/>
                </a:cubicBezTo>
                <a:lnTo>
                  <a:pt x="0" y="247"/>
                </a:lnTo>
                <a:lnTo>
                  <a:pt x="0" y="247"/>
                </a:lnTo>
                <a:cubicBezTo>
                  <a:pt x="0" y="269"/>
                  <a:pt x="17" y="291"/>
                  <a:pt x="55" y="291"/>
                </a:cubicBezTo>
                <a:lnTo>
                  <a:pt x="58" y="291"/>
                </a:lnTo>
                <a:lnTo>
                  <a:pt x="58" y="947"/>
                </a:lnTo>
                <a:lnTo>
                  <a:pt x="58" y="947"/>
                </a:lnTo>
                <a:cubicBezTo>
                  <a:pt x="58" y="975"/>
                  <a:pt x="81" y="998"/>
                  <a:pt x="110" y="998"/>
                </a:cubicBezTo>
                <a:lnTo>
                  <a:pt x="896" y="998"/>
                </a:lnTo>
                <a:lnTo>
                  <a:pt x="896" y="998"/>
                </a:lnTo>
                <a:cubicBezTo>
                  <a:pt x="925" y="998"/>
                  <a:pt x="949" y="975"/>
                  <a:pt x="949" y="947"/>
                </a:cubicBezTo>
                <a:lnTo>
                  <a:pt x="949" y="291"/>
                </a:lnTo>
                <a:lnTo>
                  <a:pt x="951" y="291"/>
                </a:lnTo>
                <a:lnTo>
                  <a:pt x="951" y="291"/>
                </a:lnTo>
                <a:cubicBezTo>
                  <a:pt x="989" y="291"/>
                  <a:pt x="1006" y="269"/>
                  <a:pt x="1006" y="247"/>
                </a:cubicBezTo>
                <a:lnTo>
                  <a:pt x="1006" y="44"/>
                </a:lnTo>
                <a:lnTo>
                  <a:pt x="1006" y="44"/>
                </a:lnTo>
                <a:cubicBezTo>
                  <a:pt x="1006" y="22"/>
                  <a:pt x="989" y="0"/>
                  <a:pt x="9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446"/>
          <p:cNvSpPr>
            <a:spLocks noChangeArrowheads="1"/>
          </p:cNvSpPr>
          <p:nvPr/>
        </p:nvSpPr>
        <p:spPr bwMode="auto">
          <a:xfrm>
            <a:off x="4640903" y="8393558"/>
            <a:ext cx="235336" cy="83347"/>
          </a:xfrm>
          <a:custGeom>
            <a:avLst/>
            <a:gdLst>
              <a:gd name="T0" fmla="*/ 175 w 213"/>
              <a:gd name="T1" fmla="*/ 0 h 76"/>
              <a:gd name="T2" fmla="*/ 38 w 213"/>
              <a:gd name="T3" fmla="*/ 0 h 76"/>
              <a:gd name="T4" fmla="*/ 38 w 213"/>
              <a:gd name="T5" fmla="*/ 0 h 76"/>
              <a:gd name="T6" fmla="*/ 0 w 213"/>
              <a:gd name="T7" fmla="*/ 37 h 76"/>
              <a:gd name="T8" fmla="*/ 0 w 213"/>
              <a:gd name="T9" fmla="*/ 37 h 76"/>
              <a:gd name="T10" fmla="*/ 38 w 213"/>
              <a:gd name="T11" fmla="*/ 75 h 76"/>
              <a:gd name="T12" fmla="*/ 175 w 213"/>
              <a:gd name="T13" fmla="*/ 75 h 76"/>
              <a:gd name="T14" fmla="*/ 175 w 213"/>
              <a:gd name="T15" fmla="*/ 75 h 76"/>
              <a:gd name="T16" fmla="*/ 212 w 213"/>
              <a:gd name="T17" fmla="*/ 37 h 76"/>
              <a:gd name="T18" fmla="*/ 212 w 213"/>
              <a:gd name="T19" fmla="*/ 37 h 76"/>
              <a:gd name="T20" fmla="*/ 175 w 213"/>
              <a:gd name="T2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" h="76">
                <a:moveTo>
                  <a:pt x="175" y="0"/>
                </a:moveTo>
                <a:lnTo>
                  <a:pt x="38" y="0"/>
                </a:lnTo>
                <a:lnTo>
                  <a:pt x="38" y="0"/>
                </a:lnTo>
                <a:cubicBezTo>
                  <a:pt x="16" y="0"/>
                  <a:pt x="0" y="17"/>
                  <a:pt x="0" y="37"/>
                </a:cubicBezTo>
                <a:lnTo>
                  <a:pt x="0" y="37"/>
                </a:lnTo>
                <a:cubicBezTo>
                  <a:pt x="0" y="59"/>
                  <a:pt x="16" y="75"/>
                  <a:pt x="38" y="75"/>
                </a:cubicBezTo>
                <a:lnTo>
                  <a:pt x="175" y="75"/>
                </a:lnTo>
                <a:lnTo>
                  <a:pt x="175" y="75"/>
                </a:lnTo>
                <a:cubicBezTo>
                  <a:pt x="195" y="75"/>
                  <a:pt x="212" y="59"/>
                  <a:pt x="212" y="37"/>
                </a:cubicBezTo>
                <a:lnTo>
                  <a:pt x="212" y="37"/>
                </a:lnTo>
                <a:cubicBezTo>
                  <a:pt x="212" y="17"/>
                  <a:pt x="195" y="0"/>
                  <a:pt x="17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447"/>
          <p:cNvSpPr>
            <a:spLocks noChangeArrowheads="1"/>
          </p:cNvSpPr>
          <p:nvPr/>
        </p:nvSpPr>
        <p:spPr bwMode="auto">
          <a:xfrm>
            <a:off x="18432592" y="5603840"/>
            <a:ext cx="1117848" cy="1059014"/>
          </a:xfrm>
          <a:custGeom>
            <a:avLst/>
            <a:gdLst>
              <a:gd name="T0" fmla="*/ 930 w 1007"/>
              <a:gd name="T1" fmla="*/ 621 h 951"/>
              <a:gd name="T2" fmla="*/ 929 w 1007"/>
              <a:gd name="T3" fmla="*/ 780 h 951"/>
              <a:gd name="T4" fmla="*/ 541 w 1007"/>
              <a:gd name="T5" fmla="*/ 868 h 951"/>
              <a:gd name="T6" fmla="*/ 541 w 1007"/>
              <a:gd name="T7" fmla="*/ 327 h 951"/>
              <a:gd name="T8" fmla="*/ 541 w 1007"/>
              <a:gd name="T9" fmla="*/ 155 h 951"/>
              <a:gd name="T10" fmla="*/ 541 w 1007"/>
              <a:gd name="T11" fmla="*/ 155 h 951"/>
              <a:gd name="T12" fmla="*/ 541 w 1007"/>
              <a:gd name="T13" fmla="*/ 155 h 951"/>
              <a:gd name="T14" fmla="*/ 540 w 1007"/>
              <a:gd name="T15" fmla="*/ 129 h 951"/>
              <a:gd name="T16" fmla="*/ 930 w 1007"/>
              <a:gd name="T17" fmla="*/ 81 h 951"/>
              <a:gd name="T18" fmla="*/ 930 w 1007"/>
              <a:gd name="T19" fmla="*/ 621 h 951"/>
              <a:gd name="T20" fmla="*/ 76 w 1007"/>
              <a:gd name="T21" fmla="*/ 712 h 951"/>
              <a:gd name="T22" fmla="*/ 77 w 1007"/>
              <a:gd name="T23" fmla="*/ 154 h 951"/>
              <a:gd name="T24" fmla="*/ 77 w 1007"/>
              <a:gd name="T25" fmla="*/ 153 h 951"/>
              <a:gd name="T26" fmla="*/ 77 w 1007"/>
              <a:gd name="T27" fmla="*/ 79 h 951"/>
              <a:gd name="T28" fmla="*/ 465 w 1007"/>
              <a:gd name="T29" fmla="*/ 127 h 951"/>
              <a:gd name="T30" fmla="*/ 466 w 1007"/>
              <a:gd name="T31" fmla="*/ 327 h 951"/>
              <a:gd name="T32" fmla="*/ 466 w 1007"/>
              <a:gd name="T33" fmla="*/ 867 h 951"/>
              <a:gd name="T34" fmla="*/ 76 w 1007"/>
              <a:gd name="T35" fmla="*/ 778 h 951"/>
              <a:gd name="T36" fmla="*/ 76 w 1007"/>
              <a:gd name="T37" fmla="*/ 712 h 951"/>
              <a:gd name="T38" fmla="*/ 955 w 1007"/>
              <a:gd name="T39" fmla="*/ 2 h 951"/>
              <a:gd name="T40" fmla="*/ 955 w 1007"/>
              <a:gd name="T41" fmla="*/ 2 h 951"/>
              <a:gd name="T42" fmla="*/ 950 w 1007"/>
              <a:gd name="T43" fmla="*/ 2 h 951"/>
              <a:gd name="T44" fmla="*/ 512 w 1007"/>
              <a:gd name="T45" fmla="*/ 56 h 951"/>
              <a:gd name="T46" fmla="*/ 512 w 1007"/>
              <a:gd name="T47" fmla="*/ 56 h 951"/>
              <a:gd name="T48" fmla="*/ 505 w 1007"/>
              <a:gd name="T49" fmla="*/ 57 h 951"/>
              <a:gd name="T50" fmla="*/ 505 w 1007"/>
              <a:gd name="T51" fmla="*/ 57 h 951"/>
              <a:gd name="T52" fmla="*/ 493 w 1007"/>
              <a:gd name="T53" fmla="*/ 54 h 951"/>
              <a:gd name="T54" fmla="*/ 57 w 1007"/>
              <a:gd name="T55" fmla="*/ 0 h 951"/>
              <a:gd name="T56" fmla="*/ 57 w 1007"/>
              <a:gd name="T57" fmla="*/ 0 h 951"/>
              <a:gd name="T58" fmla="*/ 52 w 1007"/>
              <a:gd name="T59" fmla="*/ 0 h 951"/>
              <a:gd name="T60" fmla="*/ 52 w 1007"/>
              <a:gd name="T61" fmla="*/ 0 h 951"/>
              <a:gd name="T62" fmla="*/ 1 w 1007"/>
              <a:gd name="T63" fmla="*/ 54 h 951"/>
              <a:gd name="T64" fmla="*/ 1 w 1007"/>
              <a:gd name="T65" fmla="*/ 153 h 951"/>
              <a:gd name="T66" fmla="*/ 0 w 1007"/>
              <a:gd name="T67" fmla="*/ 711 h 951"/>
              <a:gd name="T68" fmla="*/ 0 w 1007"/>
              <a:gd name="T69" fmla="*/ 795 h 951"/>
              <a:gd name="T70" fmla="*/ 0 w 1007"/>
              <a:gd name="T71" fmla="*/ 795 h 951"/>
              <a:gd name="T72" fmla="*/ 45 w 1007"/>
              <a:gd name="T73" fmla="*/ 849 h 951"/>
              <a:gd name="T74" fmla="*/ 482 w 1007"/>
              <a:gd name="T75" fmla="*/ 948 h 951"/>
              <a:gd name="T76" fmla="*/ 482 w 1007"/>
              <a:gd name="T77" fmla="*/ 948 h 951"/>
              <a:gd name="T78" fmla="*/ 490 w 1007"/>
              <a:gd name="T79" fmla="*/ 949 h 951"/>
              <a:gd name="T80" fmla="*/ 490 w 1007"/>
              <a:gd name="T81" fmla="*/ 949 h 951"/>
              <a:gd name="T82" fmla="*/ 501 w 1007"/>
              <a:gd name="T83" fmla="*/ 948 h 951"/>
              <a:gd name="T84" fmla="*/ 501 w 1007"/>
              <a:gd name="T85" fmla="*/ 948 h 951"/>
              <a:gd name="T86" fmla="*/ 517 w 1007"/>
              <a:gd name="T87" fmla="*/ 950 h 951"/>
              <a:gd name="T88" fmla="*/ 517 w 1007"/>
              <a:gd name="T89" fmla="*/ 950 h 951"/>
              <a:gd name="T90" fmla="*/ 525 w 1007"/>
              <a:gd name="T91" fmla="*/ 950 h 951"/>
              <a:gd name="T92" fmla="*/ 959 w 1007"/>
              <a:gd name="T93" fmla="*/ 851 h 951"/>
              <a:gd name="T94" fmla="*/ 959 w 1007"/>
              <a:gd name="T95" fmla="*/ 851 h 951"/>
              <a:gd name="T96" fmla="*/ 1005 w 1007"/>
              <a:gd name="T97" fmla="*/ 797 h 951"/>
              <a:gd name="T98" fmla="*/ 1006 w 1007"/>
              <a:gd name="T99" fmla="*/ 621 h 951"/>
              <a:gd name="T100" fmla="*/ 1006 w 1007"/>
              <a:gd name="T101" fmla="*/ 621 h 951"/>
              <a:gd name="T102" fmla="*/ 1006 w 1007"/>
              <a:gd name="T103" fmla="*/ 56 h 951"/>
              <a:gd name="T104" fmla="*/ 1006 w 1007"/>
              <a:gd name="T105" fmla="*/ 56 h 951"/>
              <a:gd name="T106" fmla="*/ 955 w 1007"/>
              <a:gd name="T107" fmla="*/ 2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07" h="951">
                <a:moveTo>
                  <a:pt x="930" y="621"/>
                </a:moveTo>
                <a:lnTo>
                  <a:pt x="929" y="780"/>
                </a:lnTo>
                <a:lnTo>
                  <a:pt x="541" y="868"/>
                </a:lnTo>
                <a:lnTo>
                  <a:pt x="541" y="327"/>
                </a:lnTo>
                <a:lnTo>
                  <a:pt x="541" y="155"/>
                </a:lnTo>
                <a:lnTo>
                  <a:pt x="541" y="155"/>
                </a:lnTo>
                <a:lnTo>
                  <a:pt x="541" y="155"/>
                </a:lnTo>
                <a:lnTo>
                  <a:pt x="540" y="129"/>
                </a:lnTo>
                <a:lnTo>
                  <a:pt x="930" y="81"/>
                </a:lnTo>
                <a:lnTo>
                  <a:pt x="930" y="621"/>
                </a:lnTo>
                <a:close/>
                <a:moveTo>
                  <a:pt x="76" y="712"/>
                </a:moveTo>
                <a:lnTo>
                  <a:pt x="77" y="154"/>
                </a:lnTo>
                <a:lnTo>
                  <a:pt x="77" y="153"/>
                </a:lnTo>
                <a:lnTo>
                  <a:pt x="77" y="79"/>
                </a:lnTo>
                <a:lnTo>
                  <a:pt x="465" y="127"/>
                </a:lnTo>
                <a:lnTo>
                  <a:pt x="466" y="327"/>
                </a:lnTo>
                <a:lnTo>
                  <a:pt x="466" y="867"/>
                </a:lnTo>
                <a:lnTo>
                  <a:pt x="76" y="778"/>
                </a:lnTo>
                <a:lnTo>
                  <a:pt x="76" y="712"/>
                </a:lnTo>
                <a:close/>
                <a:moveTo>
                  <a:pt x="955" y="2"/>
                </a:moveTo>
                <a:lnTo>
                  <a:pt x="955" y="2"/>
                </a:lnTo>
                <a:cubicBezTo>
                  <a:pt x="953" y="2"/>
                  <a:pt x="952" y="2"/>
                  <a:pt x="950" y="2"/>
                </a:cubicBezTo>
                <a:lnTo>
                  <a:pt x="512" y="56"/>
                </a:lnTo>
                <a:lnTo>
                  <a:pt x="512" y="56"/>
                </a:lnTo>
                <a:cubicBezTo>
                  <a:pt x="510" y="56"/>
                  <a:pt x="507" y="57"/>
                  <a:pt x="505" y="57"/>
                </a:cubicBezTo>
                <a:lnTo>
                  <a:pt x="505" y="57"/>
                </a:lnTo>
                <a:cubicBezTo>
                  <a:pt x="501" y="55"/>
                  <a:pt x="497" y="55"/>
                  <a:pt x="493" y="54"/>
                </a:cubicBezTo>
                <a:lnTo>
                  <a:pt x="57" y="0"/>
                </a:lnTo>
                <a:lnTo>
                  <a:pt x="57" y="0"/>
                </a:lnTo>
                <a:cubicBezTo>
                  <a:pt x="55" y="0"/>
                  <a:pt x="54" y="0"/>
                  <a:pt x="52" y="0"/>
                </a:cubicBezTo>
                <a:lnTo>
                  <a:pt x="52" y="0"/>
                </a:lnTo>
                <a:cubicBezTo>
                  <a:pt x="24" y="0"/>
                  <a:pt x="1" y="25"/>
                  <a:pt x="1" y="54"/>
                </a:cubicBezTo>
                <a:lnTo>
                  <a:pt x="1" y="153"/>
                </a:lnTo>
                <a:lnTo>
                  <a:pt x="0" y="711"/>
                </a:lnTo>
                <a:lnTo>
                  <a:pt x="0" y="795"/>
                </a:lnTo>
                <a:lnTo>
                  <a:pt x="0" y="795"/>
                </a:lnTo>
                <a:cubicBezTo>
                  <a:pt x="0" y="823"/>
                  <a:pt x="19" y="846"/>
                  <a:pt x="45" y="849"/>
                </a:cubicBezTo>
                <a:lnTo>
                  <a:pt x="482" y="948"/>
                </a:lnTo>
                <a:lnTo>
                  <a:pt x="482" y="948"/>
                </a:lnTo>
                <a:cubicBezTo>
                  <a:pt x="485" y="948"/>
                  <a:pt x="488" y="949"/>
                  <a:pt x="490" y="949"/>
                </a:cubicBezTo>
                <a:lnTo>
                  <a:pt x="490" y="949"/>
                </a:lnTo>
                <a:cubicBezTo>
                  <a:pt x="494" y="949"/>
                  <a:pt x="497" y="948"/>
                  <a:pt x="501" y="948"/>
                </a:cubicBezTo>
                <a:lnTo>
                  <a:pt x="501" y="948"/>
                </a:lnTo>
                <a:cubicBezTo>
                  <a:pt x="506" y="950"/>
                  <a:pt x="511" y="950"/>
                  <a:pt x="517" y="950"/>
                </a:cubicBezTo>
                <a:lnTo>
                  <a:pt x="517" y="950"/>
                </a:lnTo>
                <a:cubicBezTo>
                  <a:pt x="519" y="950"/>
                  <a:pt x="522" y="950"/>
                  <a:pt x="525" y="950"/>
                </a:cubicBezTo>
                <a:lnTo>
                  <a:pt x="959" y="851"/>
                </a:lnTo>
                <a:lnTo>
                  <a:pt x="959" y="851"/>
                </a:lnTo>
                <a:cubicBezTo>
                  <a:pt x="985" y="847"/>
                  <a:pt x="1005" y="825"/>
                  <a:pt x="1005" y="797"/>
                </a:cubicBezTo>
                <a:lnTo>
                  <a:pt x="1006" y="621"/>
                </a:lnTo>
                <a:lnTo>
                  <a:pt x="1006" y="621"/>
                </a:lnTo>
                <a:lnTo>
                  <a:pt x="1006" y="56"/>
                </a:lnTo>
                <a:lnTo>
                  <a:pt x="1006" y="56"/>
                </a:lnTo>
                <a:cubicBezTo>
                  <a:pt x="1006" y="26"/>
                  <a:pt x="983" y="2"/>
                  <a:pt x="955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48"/>
          <p:cNvSpPr>
            <a:spLocks noChangeArrowheads="1"/>
          </p:cNvSpPr>
          <p:nvPr/>
        </p:nvSpPr>
        <p:spPr bwMode="auto">
          <a:xfrm>
            <a:off x="18859141" y="7849341"/>
            <a:ext cx="1211000" cy="1299254"/>
          </a:xfrm>
          <a:custGeom>
            <a:avLst/>
            <a:gdLst>
              <a:gd name="T0" fmla="*/ 1013 w 1089"/>
              <a:gd name="T1" fmla="*/ 1092 h 1169"/>
              <a:gd name="T2" fmla="*/ 76 w 1089"/>
              <a:gd name="T3" fmla="*/ 1092 h 1169"/>
              <a:gd name="T4" fmla="*/ 76 w 1089"/>
              <a:gd name="T5" fmla="*/ 460 h 1169"/>
              <a:gd name="T6" fmla="*/ 1013 w 1089"/>
              <a:gd name="T7" fmla="*/ 460 h 1169"/>
              <a:gd name="T8" fmla="*/ 1013 w 1089"/>
              <a:gd name="T9" fmla="*/ 1092 h 1169"/>
              <a:gd name="T10" fmla="*/ 76 w 1089"/>
              <a:gd name="T11" fmla="*/ 159 h 1169"/>
              <a:gd name="T12" fmla="*/ 165 w 1089"/>
              <a:gd name="T13" fmla="*/ 159 h 1169"/>
              <a:gd name="T14" fmla="*/ 165 w 1089"/>
              <a:gd name="T15" fmla="*/ 204 h 1169"/>
              <a:gd name="T16" fmla="*/ 165 w 1089"/>
              <a:gd name="T17" fmla="*/ 204 h 1169"/>
              <a:gd name="T18" fmla="*/ 203 w 1089"/>
              <a:gd name="T19" fmla="*/ 242 h 1169"/>
              <a:gd name="T20" fmla="*/ 203 w 1089"/>
              <a:gd name="T21" fmla="*/ 242 h 1169"/>
              <a:gd name="T22" fmla="*/ 241 w 1089"/>
              <a:gd name="T23" fmla="*/ 204 h 1169"/>
              <a:gd name="T24" fmla="*/ 241 w 1089"/>
              <a:gd name="T25" fmla="*/ 159 h 1169"/>
              <a:gd name="T26" fmla="*/ 844 w 1089"/>
              <a:gd name="T27" fmla="*/ 159 h 1169"/>
              <a:gd name="T28" fmla="*/ 844 w 1089"/>
              <a:gd name="T29" fmla="*/ 204 h 1169"/>
              <a:gd name="T30" fmla="*/ 844 w 1089"/>
              <a:gd name="T31" fmla="*/ 204 h 1169"/>
              <a:gd name="T32" fmla="*/ 882 w 1089"/>
              <a:gd name="T33" fmla="*/ 242 h 1169"/>
              <a:gd name="T34" fmla="*/ 882 w 1089"/>
              <a:gd name="T35" fmla="*/ 242 h 1169"/>
              <a:gd name="T36" fmla="*/ 920 w 1089"/>
              <a:gd name="T37" fmla="*/ 204 h 1169"/>
              <a:gd name="T38" fmla="*/ 920 w 1089"/>
              <a:gd name="T39" fmla="*/ 159 h 1169"/>
              <a:gd name="T40" fmla="*/ 1013 w 1089"/>
              <a:gd name="T41" fmla="*/ 159 h 1169"/>
              <a:gd name="T42" fmla="*/ 1013 w 1089"/>
              <a:gd name="T43" fmla="*/ 384 h 1169"/>
              <a:gd name="T44" fmla="*/ 76 w 1089"/>
              <a:gd name="T45" fmla="*/ 384 h 1169"/>
              <a:gd name="T46" fmla="*/ 76 w 1089"/>
              <a:gd name="T47" fmla="*/ 159 h 1169"/>
              <a:gd name="T48" fmla="*/ 1088 w 1089"/>
              <a:gd name="T49" fmla="*/ 129 h 1169"/>
              <a:gd name="T50" fmla="*/ 1088 w 1089"/>
              <a:gd name="T51" fmla="*/ 129 h 1169"/>
              <a:gd name="T52" fmla="*/ 1032 w 1089"/>
              <a:gd name="T53" fmla="*/ 83 h 1169"/>
              <a:gd name="T54" fmla="*/ 920 w 1089"/>
              <a:gd name="T55" fmla="*/ 83 h 1169"/>
              <a:gd name="T56" fmla="*/ 920 w 1089"/>
              <a:gd name="T57" fmla="*/ 38 h 1169"/>
              <a:gd name="T58" fmla="*/ 920 w 1089"/>
              <a:gd name="T59" fmla="*/ 38 h 1169"/>
              <a:gd name="T60" fmla="*/ 882 w 1089"/>
              <a:gd name="T61" fmla="*/ 0 h 1169"/>
              <a:gd name="T62" fmla="*/ 882 w 1089"/>
              <a:gd name="T63" fmla="*/ 0 h 1169"/>
              <a:gd name="T64" fmla="*/ 844 w 1089"/>
              <a:gd name="T65" fmla="*/ 38 h 1169"/>
              <a:gd name="T66" fmla="*/ 844 w 1089"/>
              <a:gd name="T67" fmla="*/ 83 h 1169"/>
              <a:gd name="T68" fmla="*/ 241 w 1089"/>
              <a:gd name="T69" fmla="*/ 83 h 1169"/>
              <a:gd name="T70" fmla="*/ 241 w 1089"/>
              <a:gd name="T71" fmla="*/ 38 h 1169"/>
              <a:gd name="T72" fmla="*/ 241 w 1089"/>
              <a:gd name="T73" fmla="*/ 38 h 1169"/>
              <a:gd name="T74" fmla="*/ 203 w 1089"/>
              <a:gd name="T75" fmla="*/ 0 h 1169"/>
              <a:gd name="T76" fmla="*/ 203 w 1089"/>
              <a:gd name="T77" fmla="*/ 0 h 1169"/>
              <a:gd name="T78" fmla="*/ 165 w 1089"/>
              <a:gd name="T79" fmla="*/ 38 h 1169"/>
              <a:gd name="T80" fmla="*/ 165 w 1089"/>
              <a:gd name="T81" fmla="*/ 83 h 1169"/>
              <a:gd name="T82" fmla="*/ 57 w 1089"/>
              <a:gd name="T83" fmla="*/ 83 h 1169"/>
              <a:gd name="T84" fmla="*/ 57 w 1089"/>
              <a:gd name="T85" fmla="*/ 83 h 1169"/>
              <a:gd name="T86" fmla="*/ 0 w 1089"/>
              <a:gd name="T87" fmla="*/ 129 h 1169"/>
              <a:gd name="T88" fmla="*/ 0 w 1089"/>
              <a:gd name="T89" fmla="*/ 413 h 1169"/>
              <a:gd name="T90" fmla="*/ 0 w 1089"/>
              <a:gd name="T91" fmla="*/ 413 h 1169"/>
              <a:gd name="T92" fmla="*/ 2 w 1089"/>
              <a:gd name="T93" fmla="*/ 426 h 1169"/>
              <a:gd name="T94" fmla="*/ 2 w 1089"/>
              <a:gd name="T95" fmla="*/ 426 h 1169"/>
              <a:gd name="T96" fmla="*/ 0 w 1089"/>
              <a:gd name="T97" fmla="*/ 442 h 1169"/>
              <a:gd name="T98" fmla="*/ 0 w 1089"/>
              <a:gd name="T99" fmla="*/ 1111 h 1169"/>
              <a:gd name="T100" fmla="*/ 0 w 1089"/>
              <a:gd name="T101" fmla="*/ 1111 h 1169"/>
              <a:gd name="T102" fmla="*/ 57 w 1089"/>
              <a:gd name="T103" fmla="*/ 1168 h 1169"/>
              <a:gd name="T104" fmla="*/ 1032 w 1089"/>
              <a:gd name="T105" fmla="*/ 1168 h 1169"/>
              <a:gd name="T106" fmla="*/ 1032 w 1089"/>
              <a:gd name="T107" fmla="*/ 1168 h 1169"/>
              <a:gd name="T108" fmla="*/ 1088 w 1089"/>
              <a:gd name="T109" fmla="*/ 1111 h 1169"/>
              <a:gd name="T110" fmla="*/ 1088 w 1089"/>
              <a:gd name="T111" fmla="*/ 442 h 1169"/>
              <a:gd name="T112" fmla="*/ 1088 w 1089"/>
              <a:gd name="T113" fmla="*/ 442 h 1169"/>
              <a:gd name="T114" fmla="*/ 1087 w 1089"/>
              <a:gd name="T115" fmla="*/ 426 h 1169"/>
              <a:gd name="T116" fmla="*/ 1087 w 1089"/>
              <a:gd name="T117" fmla="*/ 426 h 1169"/>
              <a:gd name="T118" fmla="*/ 1088 w 1089"/>
              <a:gd name="T119" fmla="*/ 413 h 1169"/>
              <a:gd name="T120" fmla="*/ 1088 w 1089"/>
              <a:gd name="T121" fmla="*/ 129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9" h="1169">
                <a:moveTo>
                  <a:pt x="1013" y="1092"/>
                </a:moveTo>
                <a:lnTo>
                  <a:pt x="76" y="1092"/>
                </a:lnTo>
                <a:lnTo>
                  <a:pt x="76" y="460"/>
                </a:lnTo>
                <a:lnTo>
                  <a:pt x="1013" y="460"/>
                </a:lnTo>
                <a:lnTo>
                  <a:pt x="1013" y="1092"/>
                </a:lnTo>
                <a:close/>
                <a:moveTo>
                  <a:pt x="76" y="159"/>
                </a:moveTo>
                <a:lnTo>
                  <a:pt x="165" y="159"/>
                </a:lnTo>
                <a:lnTo>
                  <a:pt x="165" y="204"/>
                </a:lnTo>
                <a:lnTo>
                  <a:pt x="165" y="204"/>
                </a:lnTo>
                <a:cubicBezTo>
                  <a:pt x="165" y="225"/>
                  <a:pt x="182" y="242"/>
                  <a:pt x="203" y="242"/>
                </a:cubicBezTo>
                <a:lnTo>
                  <a:pt x="203" y="242"/>
                </a:lnTo>
                <a:cubicBezTo>
                  <a:pt x="224" y="242"/>
                  <a:pt x="241" y="225"/>
                  <a:pt x="241" y="204"/>
                </a:cubicBezTo>
                <a:lnTo>
                  <a:pt x="241" y="159"/>
                </a:lnTo>
                <a:lnTo>
                  <a:pt x="844" y="159"/>
                </a:lnTo>
                <a:lnTo>
                  <a:pt x="844" y="204"/>
                </a:lnTo>
                <a:lnTo>
                  <a:pt x="844" y="204"/>
                </a:lnTo>
                <a:cubicBezTo>
                  <a:pt x="844" y="225"/>
                  <a:pt x="861" y="242"/>
                  <a:pt x="882" y="242"/>
                </a:cubicBezTo>
                <a:lnTo>
                  <a:pt x="882" y="242"/>
                </a:lnTo>
                <a:cubicBezTo>
                  <a:pt x="903" y="242"/>
                  <a:pt x="920" y="225"/>
                  <a:pt x="920" y="204"/>
                </a:cubicBezTo>
                <a:lnTo>
                  <a:pt x="920" y="159"/>
                </a:lnTo>
                <a:lnTo>
                  <a:pt x="1013" y="159"/>
                </a:lnTo>
                <a:lnTo>
                  <a:pt x="1013" y="384"/>
                </a:lnTo>
                <a:lnTo>
                  <a:pt x="76" y="384"/>
                </a:lnTo>
                <a:lnTo>
                  <a:pt x="76" y="159"/>
                </a:lnTo>
                <a:close/>
                <a:moveTo>
                  <a:pt x="1088" y="129"/>
                </a:moveTo>
                <a:lnTo>
                  <a:pt x="1088" y="129"/>
                </a:lnTo>
                <a:cubicBezTo>
                  <a:pt x="1088" y="99"/>
                  <a:pt x="1060" y="83"/>
                  <a:pt x="1032" y="83"/>
                </a:cubicBezTo>
                <a:lnTo>
                  <a:pt x="920" y="83"/>
                </a:lnTo>
                <a:lnTo>
                  <a:pt x="920" y="38"/>
                </a:lnTo>
                <a:lnTo>
                  <a:pt x="920" y="38"/>
                </a:lnTo>
                <a:cubicBezTo>
                  <a:pt x="920" y="17"/>
                  <a:pt x="903" y="0"/>
                  <a:pt x="882" y="0"/>
                </a:cubicBezTo>
                <a:lnTo>
                  <a:pt x="882" y="0"/>
                </a:lnTo>
                <a:cubicBezTo>
                  <a:pt x="861" y="0"/>
                  <a:pt x="844" y="17"/>
                  <a:pt x="844" y="38"/>
                </a:cubicBezTo>
                <a:lnTo>
                  <a:pt x="844" y="83"/>
                </a:lnTo>
                <a:lnTo>
                  <a:pt x="241" y="83"/>
                </a:lnTo>
                <a:lnTo>
                  <a:pt x="241" y="38"/>
                </a:lnTo>
                <a:lnTo>
                  <a:pt x="241" y="38"/>
                </a:lnTo>
                <a:cubicBezTo>
                  <a:pt x="241" y="17"/>
                  <a:pt x="224" y="0"/>
                  <a:pt x="203" y="0"/>
                </a:cubicBezTo>
                <a:lnTo>
                  <a:pt x="203" y="0"/>
                </a:lnTo>
                <a:cubicBezTo>
                  <a:pt x="182" y="0"/>
                  <a:pt x="165" y="17"/>
                  <a:pt x="165" y="38"/>
                </a:cubicBezTo>
                <a:lnTo>
                  <a:pt x="165" y="83"/>
                </a:lnTo>
                <a:lnTo>
                  <a:pt x="57" y="83"/>
                </a:lnTo>
                <a:lnTo>
                  <a:pt x="57" y="83"/>
                </a:lnTo>
                <a:cubicBezTo>
                  <a:pt x="19" y="83"/>
                  <a:pt x="0" y="107"/>
                  <a:pt x="0" y="129"/>
                </a:cubicBezTo>
                <a:lnTo>
                  <a:pt x="0" y="413"/>
                </a:lnTo>
                <a:lnTo>
                  <a:pt x="0" y="413"/>
                </a:lnTo>
                <a:cubicBezTo>
                  <a:pt x="0" y="418"/>
                  <a:pt x="0" y="423"/>
                  <a:pt x="2" y="426"/>
                </a:cubicBezTo>
                <a:lnTo>
                  <a:pt x="2" y="426"/>
                </a:lnTo>
                <a:cubicBezTo>
                  <a:pt x="0" y="431"/>
                  <a:pt x="0" y="436"/>
                  <a:pt x="0" y="442"/>
                </a:cubicBezTo>
                <a:lnTo>
                  <a:pt x="0" y="1111"/>
                </a:lnTo>
                <a:lnTo>
                  <a:pt x="0" y="1111"/>
                </a:lnTo>
                <a:cubicBezTo>
                  <a:pt x="0" y="1142"/>
                  <a:pt x="26" y="1168"/>
                  <a:pt x="57" y="1168"/>
                </a:cubicBezTo>
                <a:lnTo>
                  <a:pt x="1032" y="1168"/>
                </a:lnTo>
                <a:lnTo>
                  <a:pt x="1032" y="1168"/>
                </a:lnTo>
                <a:cubicBezTo>
                  <a:pt x="1063" y="1168"/>
                  <a:pt x="1088" y="1142"/>
                  <a:pt x="1088" y="1111"/>
                </a:cubicBezTo>
                <a:lnTo>
                  <a:pt x="1088" y="442"/>
                </a:lnTo>
                <a:lnTo>
                  <a:pt x="1088" y="442"/>
                </a:lnTo>
                <a:cubicBezTo>
                  <a:pt x="1088" y="436"/>
                  <a:pt x="1088" y="431"/>
                  <a:pt x="1087" y="426"/>
                </a:cubicBezTo>
                <a:lnTo>
                  <a:pt x="1087" y="426"/>
                </a:lnTo>
                <a:cubicBezTo>
                  <a:pt x="1088" y="422"/>
                  <a:pt x="1088" y="418"/>
                  <a:pt x="1088" y="413"/>
                </a:cubicBezTo>
                <a:lnTo>
                  <a:pt x="1088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49"/>
          <p:cNvSpPr>
            <a:spLocks noChangeArrowheads="1"/>
          </p:cNvSpPr>
          <p:nvPr/>
        </p:nvSpPr>
        <p:spPr bwMode="auto">
          <a:xfrm>
            <a:off x="19241562" y="8114094"/>
            <a:ext cx="455963" cy="83350"/>
          </a:xfrm>
          <a:custGeom>
            <a:avLst/>
            <a:gdLst>
              <a:gd name="T0" fmla="*/ 371 w 409"/>
              <a:gd name="T1" fmla="*/ 0 h 77"/>
              <a:gd name="T2" fmla="*/ 37 w 409"/>
              <a:gd name="T3" fmla="*/ 0 h 77"/>
              <a:gd name="T4" fmla="*/ 37 w 409"/>
              <a:gd name="T5" fmla="*/ 0 h 77"/>
              <a:gd name="T6" fmla="*/ 0 w 409"/>
              <a:gd name="T7" fmla="*/ 38 h 77"/>
              <a:gd name="T8" fmla="*/ 0 w 409"/>
              <a:gd name="T9" fmla="*/ 38 h 77"/>
              <a:gd name="T10" fmla="*/ 37 w 409"/>
              <a:gd name="T11" fmla="*/ 76 h 77"/>
              <a:gd name="T12" fmla="*/ 371 w 409"/>
              <a:gd name="T13" fmla="*/ 76 h 77"/>
              <a:gd name="T14" fmla="*/ 371 w 409"/>
              <a:gd name="T15" fmla="*/ 76 h 77"/>
              <a:gd name="T16" fmla="*/ 408 w 409"/>
              <a:gd name="T17" fmla="*/ 38 h 77"/>
              <a:gd name="T18" fmla="*/ 408 w 409"/>
              <a:gd name="T19" fmla="*/ 38 h 77"/>
              <a:gd name="T20" fmla="*/ 371 w 409"/>
              <a:gd name="T2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9" h="77">
                <a:moveTo>
                  <a:pt x="371" y="0"/>
                </a:moveTo>
                <a:lnTo>
                  <a:pt x="37" y="0"/>
                </a:lnTo>
                <a:lnTo>
                  <a:pt x="37" y="0"/>
                </a:lnTo>
                <a:cubicBezTo>
                  <a:pt x="16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6" y="76"/>
                  <a:pt x="37" y="76"/>
                </a:cubicBezTo>
                <a:lnTo>
                  <a:pt x="371" y="76"/>
                </a:lnTo>
                <a:lnTo>
                  <a:pt x="371" y="76"/>
                </a:lnTo>
                <a:cubicBezTo>
                  <a:pt x="391" y="76"/>
                  <a:pt x="408" y="58"/>
                  <a:pt x="408" y="38"/>
                </a:cubicBezTo>
                <a:lnTo>
                  <a:pt x="408" y="38"/>
                </a:lnTo>
                <a:cubicBezTo>
                  <a:pt x="408" y="17"/>
                  <a:pt x="391" y="0"/>
                  <a:pt x="3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50"/>
          <p:cNvSpPr>
            <a:spLocks noChangeArrowheads="1"/>
          </p:cNvSpPr>
          <p:nvPr/>
        </p:nvSpPr>
        <p:spPr bwMode="auto">
          <a:xfrm>
            <a:off x="19163117" y="8550449"/>
            <a:ext cx="279460" cy="372616"/>
          </a:xfrm>
          <a:custGeom>
            <a:avLst/>
            <a:gdLst>
              <a:gd name="T0" fmla="*/ 113 w 252"/>
              <a:gd name="T1" fmla="*/ 188 h 337"/>
              <a:gd name="T2" fmla="*/ 19 w 252"/>
              <a:gd name="T3" fmla="*/ 265 h 337"/>
              <a:gd name="T4" fmla="*/ 19 w 252"/>
              <a:gd name="T5" fmla="*/ 265 h 337"/>
              <a:gd name="T6" fmla="*/ 0 w 252"/>
              <a:gd name="T7" fmla="*/ 302 h 337"/>
              <a:gd name="T8" fmla="*/ 0 w 252"/>
              <a:gd name="T9" fmla="*/ 302 h 337"/>
              <a:gd name="T10" fmla="*/ 39 w 252"/>
              <a:gd name="T11" fmla="*/ 336 h 337"/>
              <a:gd name="T12" fmla="*/ 219 w 252"/>
              <a:gd name="T13" fmla="*/ 336 h 337"/>
              <a:gd name="T14" fmla="*/ 219 w 252"/>
              <a:gd name="T15" fmla="*/ 336 h 337"/>
              <a:gd name="T16" fmla="*/ 251 w 252"/>
              <a:gd name="T17" fmla="*/ 305 h 337"/>
              <a:gd name="T18" fmla="*/ 251 w 252"/>
              <a:gd name="T19" fmla="*/ 305 h 337"/>
              <a:gd name="T20" fmla="*/ 219 w 252"/>
              <a:gd name="T21" fmla="*/ 273 h 337"/>
              <a:gd name="T22" fmla="*/ 104 w 252"/>
              <a:gd name="T23" fmla="*/ 273 h 337"/>
              <a:gd name="T24" fmla="*/ 158 w 252"/>
              <a:gd name="T25" fmla="*/ 232 h 337"/>
              <a:gd name="T26" fmla="*/ 158 w 252"/>
              <a:gd name="T27" fmla="*/ 232 h 337"/>
              <a:gd name="T28" fmla="*/ 245 w 252"/>
              <a:gd name="T29" fmla="*/ 103 h 337"/>
              <a:gd name="T30" fmla="*/ 245 w 252"/>
              <a:gd name="T31" fmla="*/ 103 h 337"/>
              <a:gd name="T32" fmla="*/ 245 w 252"/>
              <a:gd name="T33" fmla="*/ 103 h 337"/>
              <a:gd name="T34" fmla="*/ 131 w 252"/>
              <a:gd name="T35" fmla="*/ 0 h 337"/>
              <a:gd name="T36" fmla="*/ 131 w 252"/>
              <a:gd name="T37" fmla="*/ 0 h 337"/>
              <a:gd name="T38" fmla="*/ 22 w 252"/>
              <a:gd name="T39" fmla="*/ 49 h 337"/>
              <a:gd name="T40" fmla="*/ 22 w 252"/>
              <a:gd name="T41" fmla="*/ 49 h 337"/>
              <a:gd name="T42" fmla="*/ 14 w 252"/>
              <a:gd name="T43" fmla="*/ 72 h 337"/>
              <a:gd name="T44" fmla="*/ 14 w 252"/>
              <a:gd name="T45" fmla="*/ 72 h 337"/>
              <a:gd name="T46" fmla="*/ 48 w 252"/>
              <a:gd name="T47" fmla="*/ 105 h 337"/>
              <a:gd name="T48" fmla="*/ 48 w 252"/>
              <a:gd name="T49" fmla="*/ 105 h 337"/>
              <a:gd name="T50" fmla="*/ 72 w 252"/>
              <a:gd name="T51" fmla="*/ 94 h 337"/>
              <a:gd name="T52" fmla="*/ 72 w 252"/>
              <a:gd name="T53" fmla="*/ 94 h 337"/>
              <a:gd name="T54" fmla="*/ 126 w 252"/>
              <a:gd name="T55" fmla="*/ 65 h 337"/>
              <a:gd name="T56" fmla="*/ 126 w 252"/>
              <a:gd name="T57" fmla="*/ 65 h 337"/>
              <a:gd name="T58" fmla="*/ 170 w 252"/>
              <a:gd name="T59" fmla="*/ 109 h 337"/>
              <a:gd name="T60" fmla="*/ 170 w 252"/>
              <a:gd name="T61" fmla="*/ 109 h 337"/>
              <a:gd name="T62" fmla="*/ 113 w 252"/>
              <a:gd name="T63" fmla="*/ 18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2" h="337">
                <a:moveTo>
                  <a:pt x="113" y="188"/>
                </a:moveTo>
                <a:lnTo>
                  <a:pt x="19" y="265"/>
                </a:lnTo>
                <a:lnTo>
                  <a:pt x="19" y="265"/>
                </a:lnTo>
                <a:cubicBezTo>
                  <a:pt x="7" y="275"/>
                  <a:pt x="0" y="288"/>
                  <a:pt x="0" y="302"/>
                </a:cubicBezTo>
                <a:lnTo>
                  <a:pt x="0" y="302"/>
                </a:lnTo>
                <a:cubicBezTo>
                  <a:pt x="0" y="323"/>
                  <a:pt x="16" y="336"/>
                  <a:pt x="39" y="336"/>
                </a:cubicBezTo>
                <a:lnTo>
                  <a:pt x="219" y="336"/>
                </a:lnTo>
                <a:lnTo>
                  <a:pt x="219" y="336"/>
                </a:lnTo>
                <a:cubicBezTo>
                  <a:pt x="237" y="336"/>
                  <a:pt x="251" y="323"/>
                  <a:pt x="251" y="305"/>
                </a:cubicBezTo>
                <a:lnTo>
                  <a:pt x="251" y="305"/>
                </a:lnTo>
                <a:cubicBezTo>
                  <a:pt x="251" y="288"/>
                  <a:pt x="237" y="273"/>
                  <a:pt x="219" y="273"/>
                </a:cubicBezTo>
                <a:lnTo>
                  <a:pt x="104" y="273"/>
                </a:lnTo>
                <a:lnTo>
                  <a:pt x="158" y="232"/>
                </a:lnTo>
                <a:lnTo>
                  <a:pt x="158" y="232"/>
                </a:lnTo>
                <a:cubicBezTo>
                  <a:pt x="216" y="187"/>
                  <a:pt x="245" y="159"/>
                  <a:pt x="245" y="103"/>
                </a:cubicBezTo>
                <a:lnTo>
                  <a:pt x="245" y="103"/>
                </a:lnTo>
                <a:lnTo>
                  <a:pt x="245" y="103"/>
                </a:lnTo>
                <a:cubicBezTo>
                  <a:pt x="245" y="40"/>
                  <a:pt x="199" y="0"/>
                  <a:pt x="131" y="0"/>
                </a:cubicBezTo>
                <a:lnTo>
                  <a:pt x="131" y="0"/>
                </a:lnTo>
                <a:cubicBezTo>
                  <a:pt x="80" y="0"/>
                  <a:pt x="49" y="18"/>
                  <a:pt x="22" y="49"/>
                </a:cubicBezTo>
                <a:lnTo>
                  <a:pt x="22" y="49"/>
                </a:lnTo>
                <a:cubicBezTo>
                  <a:pt x="17" y="55"/>
                  <a:pt x="14" y="63"/>
                  <a:pt x="14" y="72"/>
                </a:cubicBezTo>
                <a:lnTo>
                  <a:pt x="14" y="72"/>
                </a:lnTo>
                <a:cubicBezTo>
                  <a:pt x="14" y="90"/>
                  <a:pt x="28" y="105"/>
                  <a:pt x="48" y="105"/>
                </a:cubicBezTo>
                <a:lnTo>
                  <a:pt x="48" y="105"/>
                </a:lnTo>
                <a:cubicBezTo>
                  <a:pt x="59" y="105"/>
                  <a:pt x="67" y="100"/>
                  <a:pt x="72" y="94"/>
                </a:cubicBezTo>
                <a:lnTo>
                  <a:pt x="72" y="94"/>
                </a:lnTo>
                <a:cubicBezTo>
                  <a:pt x="90" y="74"/>
                  <a:pt x="105" y="65"/>
                  <a:pt x="126" y="65"/>
                </a:cubicBezTo>
                <a:lnTo>
                  <a:pt x="126" y="65"/>
                </a:lnTo>
                <a:cubicBezTo>
                  <a:pt x="152" y="65"/>
                  <a:pt x="170" y="81"/>
                  <a:pt x="170" y="109"/>
                </a:cubicBezTo>
                <a:lnTo>
                  <a:pt x="170" y="109"/>
                </a:lnTo>
                <a:cubicBezTo>
                  <a:pt x="170" y="136"/>
                  <a:pt x="154" y="155"/>
                  <a:pt x="113" y="1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51"/>
          <p:cNvSpPr>
            <a:spLocks noChangeArrowheads="1"/>
          </p:cNvSpPr>
          <p:nvPr/>
        </p:nvSpPr>
        <p:spPr bwMode="auto">
          <a:xfrm>
            <a:off x="19496510" y="8555350"/>
            <a:ext cx="274559" cy="372616"/>
          </a:xfrm>
          <a:custGeom>
            <a:avLst/>
            <a:gdLst>
              <a:gd name="T0" fmla="*/ 32 w 246"/>
              <a:gd name="T1" fmla="*/ 63 h 335"/>
              <a:gd name="T2" fmla="*/ 158 w 246"/>
              <a:gd name="T3" fmla="*/ 63 h 335"/>
              <a:gd name="T4" fmla="*/ 35 w 246"/>
              <a:gd name="T5" fmla="*/ 279 h 335"/>
              <a:gd name="T6" fmla="*/ 35 w 246"/>
              <a:gd name="T7" fmla="*/ 279 h 335"/>
              <a:gd name="T8" fmla="*/ 29 w 246"/>
              <a:gd name="T9" fmla="*/ 302 h 335"/>
              <a:gd name="T10" fmla="*/ 29 w 246"/>
              <a:gd name="T11" fmla="*/ 302 h 335"/>
              <a:gd name="T12" fmla="*/ 66 w 246"/>
              <a:gd name="T13" fmla="*/ 334 h 335"/>
              <a:gd name="T14" fmla="*/ 66 w 246"/>
              <a:gd name="T15" fmla="*/ 334 h 335"/>
              <a:gd name="T16" fmla="*/ 101 w 246"/>
              <a:gd name="T17" fmla="*/ 310 h 335"/>
              <a:gd name="T18" fmla="*/ 234 w 246"/>
              <a:gd name="T19" fmla="*/ 68 h 335"/>
              <a:gd name="T20" fmla="*/ 234 w 246"/>
              <a:gd name="T21" fmla="*/ 68 h 335"/>
              <a:gd name="T22" fmla="*/ 245 w 246"/>
              <a:gd name="T23" fmla="*/ 33 h 335"/>
              <a:gd name="T24" fmla="*/ 245 w 246"/>
              <a:gd name="T25" fmla="*/ 33 h 335"/>
              <a:gd name="T26" fmla="*/ 212 w 246"/>
              <a:gd name="T27" fmla="*/ 0 h 335"/>
              <a:gd name="T28" fmla="*/ 32 w 246"/>
              <a:gd name="T29" fmla="*/ 0 h 335"/>
              <a:gd name="T30" fmla="*/ 32 w 246"/>
              <a:gd name="T31" fmla="*/ 0 h 335"/>
              <a:gd name="T32" fmla="*/ 0 w 246"/>
              <a:gd name="T33" fmla="*/ 32 h 335"/>
              <a:gd name="T34" fmla="*/ 0 w 246"/>
              <a:gd name="T35" fmla="*/ 32 h 335"/>
              <a:gd name="T36" fmla="*/ 32 w 246"/>
              <a:gd name="T37" fmla="*/ 6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335">
                <a:moveTo>
                  <a:pt x="32" y="63"/>
                </a:moveTo>
                <a:lnTo>
                  <a:pt x="158" y="63"/>
                </a:lnTo>
                <a:lnTo>
                  <a:pt x="35" y="279"/>
                </a:lnTo>
                <a:lnTo>
                  <a:pt x="35" y="279"/>
                </a:lnTo>
                <a:cubicBezTo>
                  <a:pt x="32" y="286"/>
                  <a:pt x="29" y="295"/>
                  <a:pt x="29" y="302"/>
                </a:cubicBezTo>
                <a:lnTo>
                  <a:pt x="29" y="302"/>
                </a:lnTo>
                <a:cubicBezTo>
                  <a:pt x="29" y="323"/>
                  <a:pt x="46" y="334"/>
                  <a:pt x="66" y="334"/>
                </a:cubicBezTo>
                <a:lnTo>
                  <a:pt x="66" y="334"/>
                </a:lnTo>
                <a:cubicBezTo>
                  <a:pt x="80" y="334"/>
                  <a:pt x="92" y="327"/>
                  <a:pt x="101" y="310"/>
                </a:cubicBezTo>
                <a:lnTo>
                  <a:pt x="234" y="68"/>
                </a:lnTo>
                <a:lnTo>
                  <a:pt x="234" y="68"/>
                </a:lnTo>
                <a:cubicBezTo>
                  <a:pt x="240" y="57"/>
                  <a:pt x="245" y="43"/>
                  <a:pt x="245" y="33"/>
                </a:cubicBezTo>
                <a:lnTo>
                  <a:pt x="245" y="33"/>
                </a:lnTo>
                <a:cubicBezTo>
                  <a:pt x="245" y="11"/>
                  <a:pt x="232" y="0"/>
                  <a:pt x="212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4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52"/>
          <p:cNvSpPr>
            <a:spLocks noChangeArrowheads="1"/>
          </p:cNvSpPr>
          <p:nvPr/>
        </p:nvSpPr>
        <p:spPr bwMode="auto">
          <a:xfrm>
            <a:off x="19633790" y="10418429"/>
            <a:ext cx="1034498" cy="1108042"/>
          </a:xfrm>
          <a:custGeom>
            <a:avLst/>
            <a:gdLst>
              <a:gd name="T0" fmla="*/ 922 w 930"/>
              <a:gd name="T1" fmla="*/ 771 h 995"/>
              <a:gd name="T2" fmla="*/ 924 w 930"/>
              <a:gd name="T3" fmla="*/ 770 h 995"/>
              <a:gd name="T4" fmla="*/ 924 w 930"/>
              <a:gd name="T5" fmla="*/ 769 h 995"/>
              <a:gd name="T6" fmla="*/ 925 w 930"/>
              <a:gd name="T7" fmla="*/ 767 h 995"/>
              <a:gd name="T8" fmla="*/ 926 w 930"/>
              <a:gd name="T9" fmla="*/ 765 h 995"/>
              <a:gd name="T10" fmla="*/ 927 w 930"/>
              <a:gd name="T11" fmla="*/ 764 h 995"/>
              <a:gd name="T12" fmla="*/ 927 w 930"/>
              <a:gd name="T13" fmla="*/ 762 h 995"/>
              <a:gd name="T14" fmla="*/ 928 w 930"/>
              <a:gd name="T15" fmla="*/ 760 h 995"/>
              <a:gd name="T16" fmla="*/ 929 w 930"/>
              <a:gd name="T17" fmla="*/ 758 h 995"/>
              <a:gd name="T18" fmla="*/ 929 w 930"/>
              <a:gd name="T19" fmla="*/ 756 h 995"/>
              <a:gd name="T20" fmla="*/ 929 w 930"/>
              <a:gd name="T21" fmla="*/ 754 h 995"/>
              <a:gd name="T22" fmla="*/ 929 w 930"/>
              <a:gd name="T23" fmla="*/ 751 h 995"/>
              <a:gd name="T24" fmla="*/ 929 w 930"/>
              <a:gd name="T25" fmla="*/ 747 h 995"/>
              <a:gd name="T26" fmla="*/ 929 w 930"/>
              <a:gd name="T27" fmla="*/ 745 h 995"/>
              <a:gd name="T28" fmla="*/ 929 w 930"/>
              <a:gd name="T29" fmla="*/ 743 h 995"/>
              <a:gd name="T30" fmla="*/ 928 w 930"/>
              <a:gd name="T31" fmla="*/ 742 h 995"/>
              <a:gd name="T32" fmla="*/ 927 w 930"/>
              <a:gd name="T33" fmla="*/ 740 h 995"/>
              <a:gd name="T34" fmla="*/ 927 w 930"/>
              <a:gd name="T35" fmla="*/ 738 h 995"/>
              <a:gd name="T36" fmla="*/ 926 w 930"/>
              <a:gd name="T37" fmla="*/ 736 h 995"/>
              <a:gd name="T38" fmla="*/ 925 w 930"/>
              <a:gd name="T39" fmla="*/ 735 h 995"/>
              <a:gd name="T40" fmla="*/ 924 w 930"/>
              <a:gd name="T41" fmla="*/ 733 h 995"/>
              <a:gd name="T42" fmla="*/ 924 w 930"/>
              <a:gd name="T43" fmla="*/ 731 h 995"/>
              <a:gd name="T44" fmla="*/ 922 w 930"/>
              <a:gd name="T45" fmla="*/ 730 h 995"/>
              <a:gd name="T46" fmla="*/ 922 w 930"/>
              <a:gd name="T47" fmla="*/ 728 h 995"/>
              <a:gd name="T48" fmla="*/ 921 w 930"/>
              <a:gd name="T49" fmla="*/ 727 h 995"/>
              <a:gd name="T50" fmla="*/ 918 w 930"/>
              <a:gd name="T51" fmla="*/ 724 h 995"/>
              <a:gd name="T52" fmla="*/ 918 w 930"/>
              <a:gd name="T53" fmla="*/ 724 h 995"/>
              <a:gd name="T54" fmla="*/ 713 w 930"/>
              <a:gd name="T55" fmla="*/ 519 h 995"/>
              <a:gd name="T56" fmla="*/ 659 w 930"/>
              <a:gd name="T57" fmla="*/ 519 h 995"/>
              <a:gd name="T58" fmla="*/ 800 w 930"/>
              <a:gd name="T59" fmla="*/ 713 h 995"/>
              <a:gd name="T60" fmla="*/ 431 w 930"/>
              <a:gd name="T61" fmla="*/ 713 h 995"/>
              <a:gd name="T62" fmla="*/ 76 w 930"/>
              <a:gd name="T63" fmla="*/ 395 h 995"/>
              <a:gd name="T64" fmla="*/ 686 w 930"/>
              <a:gd name="T65" fmla="*/ 76 h 995"/>
              <a:gd name="T66" fmla="*/ 724 w 930"/>
              <a:gd name="T67" fmla="*/ 38 h 995"/>
              <a:gd name="T68" fmla="*/ 686 w 930"/>
              <a:gd name="T69" fmla="*/ 0 h 995"/>
              <a:gd name="T70" fmla="*/ 431 w 930"/>
              <a:gd name="T71" fmla="*/ 1 h 995"/>
              <a:gd name="T72" fmla="*/ 128 w 930"/>
              <a:gd name="T73" fmla="*/ 115 h 995"/>
              <a:gd name="T74" fmla="*/ 0 w 930"/>
              <a:gd name="T75" fmla="*/ 395 h 995"/>
              <a:gd name="T76" fmla="*/ 128 w 930"/>
              <a:gd name="T77" fmla="*/ 675 h 995"/>
              <a:gd name="T78" fmla="*/ 431 w 930"/>
              <a:gd name="T79" fmla="*/ 789 h 995"/>
              <a:gd name="T80" fmla="*/ 659 w 930"/>
              <a:gd name="T81" fmla="*/ 929 h 995"/>
              <a:gd name="T82" fmla="*/ 659 w 930"/>
              <a:gd name="T83" fmla="*/ 983 h 995"/>
              <a:gd name="T84" fmla="*/ 686 w 930"/>
              <a:gd name="T85" fmla="*/ 994 h 995"/>
              <a:gd name="T86" fmla="*/ 713 w 930"/>
              <a:gd name="T87" fmla="*/ 983 h 995"/>
              <a:gd name="T88" fmla="*/ 918 w 930"/>
              <a:gd name="T89" fmla="*/ 778 h 995"/>
              <a:gd name="T90" fmla="*/ 921 w 930"/>
              <a:gd name="T91" fmla="*/ 775 h 995"/>
              <a:gd name="T92" fmla="*/ 921 w 930"/>
              <a:gd name="T93" fmla="*/ 77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30" h="995">
                <a:moveTo>
                  <a:pt x="922" y="771"/>
                </a:moveTo>
                <a:lnTo>
                  <a:pt x="922" y="771"/>
                </a:lnTo>
                <a:cubicBezTo>
                  <a:pt x="923" y="771"/>
                  <a:pt x="923" y="771"/>
                  <a:pt x="924" y="770"/>
                </a:cubicBezTo>
                <a:lnTo>
                  <a:pt x="924" y="770"/>
                </a:lnTo>
                <a:lnTo>
                  <a:pt x="924" y="769"/>
                </a:lnTo>
                <a:lnTo>
                  <a:pt x="924" y="769"/>
                </a:lnTo>
                <a:cubicBezTo>
                  <a:pt x="925" y="768"/>
                  <a:pt x="925" y="767"/>
                  <a:pt x="925" y="767"/>
                </a:cubicBezTo>
                <a:lnTo>
                  <a:pt x="925" y="767"/>
                </a:lnTo>
                <a:cubicBezTo>
                  <a:pt x="925" y="767"/>
                  <a:pt x="926" y="766"/>
                  <a:pt x="926" y="765"/>
                </a:cubicBezTo>
                <a:lnTo>
                  <a:pt x="926" y="765"/>
                </a:lnTo>
                <a:lnTo>
                  <a:pt x="927" y="764"/>
                </a:lnTo>
                <a:lnTo>
                  <a:pt x="927" y="764"/>
                </a:lnTo>
                <a:cubicBezTo>
                  <a:pt x="927" y="763"/>
                  <a:pt x="927" y="762"/>
                  <a:pt x="927" y="762"/>
                </a:cubicBezTo>
                <a:lnTo>
                  <a:pt x="927" y="762"/>
                </a:lnTo>
                <a:cubicBezTo>
                  <a:pt x="927" y="761"/>
                  <a:pt x="928" y="760"/>
                  <a:pt x="928" y="760"/>
                </a:cubicBezTo>
                <a:lnTo>
                  <a:pt x="928" y="760"/>
                </a:lnTo>
                <a:cubicBezTo>
                  <a:pt x="928" y="759"/>
                  <a:pt x="928" y="759"/>
                  <a:pt x="929" y="758"/>
                </a:cubicBezTo>
                <a:lnTo>
                  <a:pt x="929" y="758"/>
                </a:lnTo>
                <a:cubicBezTo>
                  <a:pt x="929" y="758"/>
                  <a:pt x="929" y="757"/>
                  <a:pt x="929" y="756"/>
                </a:cubicBezTo>
                <a:lnTo>
                  <a:pt x="929" y="756"/>
                </a:lnTo>
                <a:cubicBezTo>
                  <a:pt x="929" y="756"/>
                  <a:pt x="929" y="755"/>
                  <a:pt x="929" y="754"/>
                </a:cubicBezTo>
                <a:lnTo>
                  <a:pt x="929" y="754"/>
                </a:lnTo>
                <a:cubicBezTo>
                  <a:pt x="929" y="753"/>
                  <a:pt x="929" y="752"/>
                  <a:pt x="929" y="751"/>
                </a:cubicBezTo>
                <a:lnTo>
                  <a:pt x="929" y="751"/>
                </a:lnTo>
                <a:lnTo>
                  <a:pt x="929" y="751"/>
                </a:lnTo>
                <a:cubicBezTo>
                  <a:pt x="929" y="749"/>
                  <a:pt x="929" y="748"/>
                  <a:pt x="929" y="747"/>
                </a:cubicBezTo>
                <a:lnTo>
                  <a:pt x="929" y="747"/>
                </a:lnTo>
                <a:cubicBezTo>
                  <a:pt x="929" y="747"/>
                  <a:pt x="929" y="746"/>
                  <a:pt x="929" y="745"/>
                </a:cubicBezTo>
                <a:lnTo>
                  <a:pt x="929" y="745"/>
                </a:lnTo>
                <a:cubicBezTo>
                  <a:pt x="929" y="745"/>
                  <a:pt x="929" y="744"/>
                  <a:pt x="929" y="743"/>
                </a:cubicBezTo>
                <a:lnTo>
                  <a:pt x="929" y="743"/>
                </a:lnTo>
                <a:cubicBezTo>
                  <a:pt x="928" y="743"/>
                  <a:pt x="928" y="742"/>
                  <a:pt x="928" y="742"/>
                </a:cubicBezTo>
                <a:lnTo>
                  <a:pt x="928" y="742"/>
                </a:lnTo>
                <a:cubicBezTo>
                  <a:pt x="928" y="741"/>
                  <a:pt x="927" y="740"/>
                  <a:pt x="927" y="740"/>
                </a:cubicBezTo>
                <a:lnTo>
                  <a:pt x="927" y="740"/>
                </a:lnTo>
                <a:cubicBezTo>
                  <a:pt x="927" y="739"/>
                  <a:pt x="927" y="738"/>
                  <a:pt x="927" y="738"/>
                </a:cubicBezTo>
                <a:lnTo>
                  <a:pt x="927" y="738"/>
                </a:lnTo>
                <a:cubicBezTo>
                  <a:pt x="927" y="737"/>
                  <a:pt x="926" y="737"/>
                  <a:pt x="926" y="736"/>
                </a:cubicBezTo>
                <a:lnTo>
                  <a:pt x="926" y="736"/>
                </a:lnTo>
                <a:cubicBezTo>
                  <a:pt x="926" y="735"/>
                  <a:pt x="925" y="735"/>
                  <a:pt x="925" y="735"/>
                </a:cubicBezTo>
                <a:lnTo>
                  <a:pt x="925" y="735"/>
                </a:lnTo>
                <a:cubicBezTo>
                  <a:pt x="925" y="734"/>
                  <a:pt x="925" y="734"/>
                  <a:pt x="924" y="733"/>
                </a:cubicBezTo>
                <a:lnTo>
                  <a:pt x="924" y="733"/>
                </a:lnTo>
                <a:cubicBezTo>
                  <a:pt x="924" y="732"/>
                  <a:pt x="924" y="732"/>
                  <a:pt x="924" y="731"/>
                </a:cubicBezTo>
                <a:lnTo>
                  <a:pt x="924" y="731"/>
                </a:lnTo>
                <a:cubicBezTo>
                  <a:pt x="923" y="731"/>
                  <a:pt x="923" y="730"/>
                  <a:pt x="922" y="730"/>
                </a:cubicBezTo>
                <a:lnTo>
                  <a:pt x="922" y="730"/>
                </a:lnTo>
                <a:cubicBezTo>
                  <a:pt x="922" y="729"/>
                  <a:pt x="922" y="729"/>
                  <a:pt x="922" y="728"/>
                </a:cubicBezTo>
                <a:lnTo>
                  <a:pt x="922" y="728"/>
                </a:lnTo>
                <a:cubicBezTo>
                  <a:pt x="921" y="728"/>
                  <a:pt x="921" y="728"/>
                  <a:pt x="921" y="727"/>
                </a:cubicBezTo>
                <a:lnTo>
                  <a:pt x="921" y="727"/>
                </a:lnTo>
                <a:cubicBezTo>
                  <a:pt x="920" y="726"/>
                  <a:pt x="919" y="725"/>
                  <a:pt x="918" y="724"/>
                </a:cubicBezTo>
                <a:lnTo>
                  <a:pt x="918" y="724"/>
                </a:lnTo>
                <a:lnTo>
                  <a:pt x="918" y="724"/>
                </a:lnTo>
                <a:lnTo>
                  <a:pt x="713" y="519"/>
                </a:lnTo>
                <a:lnTo>
                  <a:pt x="713" y="519"/>
                </a:lnTo>
                <a:cubicBezTo>
                  <a:pt x="699" y="504"/>
                  <a:pt x="674" y="504"/>
                  <a:pt x="659" y="519"/>
                </a:cubicBezTo>
                <a:lnTo>
                  <a:pt x="659" y="519"/>
                </a:lnTo>
                <a:cubicBezTo>
                  <a:pt x="645" y="534"/>
                  <a:pt x="645" y="558"/>
                  <a:pt x="659" y="573"/>
                </a:cubicBezTo>
                <a:lnTo>
                  <a:pt x="800" y="713"/>
                </a:lnTo>
                <a:lnTo>
                  <a:pt x="431" y="713"/>
                </a:lnTo>
                <a:lnTo>
                  <a:pt x="431" y="713"/>
                </a:lnTo>
                <a:cubicBezTo>
                  <a:pt x="236" y="713"/>
                  <a:pt x="76" y="570"/>
                  <a:pt x="76" y="395"/>
                </a:cubicBezTo>
                <a:lnTo>
                  <a:pt x="76" y="395"/>
                </a:lnTo>
                <a:cubicBezTo>
                  <a:pt x="76" y="219"/>
                  <a:pt x="236" y="77"/>
                  <a:pt x="432" y="77"/>
                </a:cubicBezTo>
                <a:lnTo>
                  <a:pt x="686" y="76"/>
                </a:lnTo>
                <a:lnTo>
                  <a:pt x="686" y="76"/>
                </a:lnTo>
                <a:cubicBezTo>
                  <a:pt x="707" y="76"/>
                  <a:pt x="724" y="58"/>
                  <a:pt x="724" y="38"/>
                </a:cubicBezTo>
                <a:lnTo>
                  <a:pt x="724" y="38"/>
                </a:lnTo>
                <a:cubicBezTo>
                  <a:pt x="724" y="17"/>
                  <a:pt x="707" y="0"/>
                  <a:pt x="686" y="0"/>
                </a:cubicBezTo>
                <a:lnTo>
                  <a:pt x="686" y="0"/>
                </a:lnTo>
                <a:lnTo>
                  <a:pt x="431" y="1"/>
                </a:lnTo>
                <a:lnTo>
                  <a:pt x="431" y="1"/>
                </a:lnTo>
                <a:cubicBezTo>
                  <a:pt x="317" y="1"/>
                  <a:pt x="209" y="42"/>
                  <a:pt x="128" y="115"/>
                </a:cubicBezTo>
                <a:lnTo>
                  <a:pt x="128" y="115"/>
                </a:lnTo>
                <a:cubicBezTo>
                  <a:pt x="45" y="190"/>
                  <a:pt x="0" y="289"/>
                  <a:pt x="0" y="395"/>
                </a:cubicBezTo>
                <a:lnTo>
                  <a:pt x="0" y="395"/>
                </a:lnTo>
                <a:cubicBezTo>
                  <a:pt x="0" y="501"/>
                  <a:pt x="45" y="600"/>
                  <a:pt x="128" y="675"/>
                </a:cubicBezTo>
                <a:lnTo>
                  <a:pt x="128" y="675"/>
                </a:lnTo>
                <a:cubicBezTo>
                  <a:pt x="209" y="748"/>
                  <a:pt x="317" y="789"/>
                  <a:pt x="431" y="789"/>
                </a:cubicBezTo>
                <a:lnTo>
                  <a:pt x="800" y="789"/>
                </a:lnTo>
                <a:lnTo>
                  <a:pt x="659" y="929"/>
                </a:lnTo>
                <a:lnTo>
                  <a:pt x="659" y="929"/>
                </a:lnTo>
                <a:cubicBezTo>
                  <a:pt x="645" y="943"/>
                  <a:pt x="645" y="968"/>
                  <a:pt x="659" y="983"/>
                </a:cubicBezTo>
                <a:lnTo>
                  <a:pt x="659" y="983"/>
                </a:lnTo>
                <a:cubicBezTo>
                  <a:pt x="667" y="990"/>
                  <a:pt x="676" y="994"/>
                  <a:pt x="686" y="994"/>
                </a:cubicBezTo>
                <a:lnTo>
                  <a:pt x="686" y="994"/>
                </a:lnTo>
                <a:cubicBezTo>
                  <a:pt x="696" y="994"/>
                  <a:pt x="706" y="990"/>
                  <a:pt x="713" y="983"/>
                </a:cubicBezTo>
                <a:lnTo>
                  <a:pt x="918" y="778"/>
                </a:lnTo>
                <a:lnTo>
                  <a:pt x="918" y="778"/>
                </a:lnTo>
                <a:cubicBezTo>
                  <a:pt x="919" y="776"/>
                  <a:pt x="919" y="776"/>
                  <a:pt x="921" y="775"/>
                </a:cubicBezTo>
                <a:lnTo>
                  <a:pt x="921" y="775"/>
                </a:lnTo>
                <a:cubicBezTo>
                  <a:pt x="921" y="775"/>
                  <a:pt x="921" y="774"/>
                  <a:pt x="921" y="773"/>
                </a:cubicBezTo>
                <a:lnTo>
                  <a:pt x="921" y="773"/>
                </a:lnTo>
                <a:cubicBezTo>
                  <a:pt x="922" y="773"/>
                  <a:pt x="922" y="772"/>
                  <a:pt x="922" y="7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CuadroTexto 573"/>
          <p:cNvSpPr txBox="1"/>
          <p:nvPr/>
        </p:nvSpPr>
        <p:spPr>
          <a:xfrm>
            <a:off x="8316611" y="6608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75" name="CuadroTexto 574"/>
          <p:cNvSpPr txBox="1"/>
          <p:nvPr/>
        </p:nvSpPr>
        <p:spPr>
          <a:xfrm>
            <a:off x="2451398" y="21762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6528551" y="5439807"/>
            <a:ext cx="210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6503789" y="6000794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5767041" y="7808147"/>
            <a:ext cx="217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9" name="Rectángulo 578"/>
          <p:cNvSpPr/>
          <p:nvPr/>
        </p:nvSpPr>
        <p:spPr>
          <a:xfrm>
            <a:off x="5742280" y="8369134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5335737" y="10274008"/>
            <a:ext cx="25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1" name="Rectángulo 580"/>
          <p:cNvSpPr/>
          <p:nvPr/>
        </p:nvSpPr>
        <p:spPr>
          <a:xfrm>
            <a:off x="5310976" y="10834995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2" name="CuadroTexto 581"/>
          <p:cNvSpPr txBox="1"/>
          <p:nvPr/>
        </p:nvSpPr>
        <p:spPr>
          <a:xfrm>
            <a:off x="15383378" y="5320817"/>
            <a:ext cx="254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83" name="Rectángulo 582"/>
          <p:cNvSpPr/>
          <p:nvPr/>
        </p:nvSpPr>
        <p:spPr>
          <a:xfrm>
            <a:off x="14716650" y="5864045"/>
            <a:ext cx="3196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4" name="CuadroTexto 583"/>
          <p:cNvSpPr txBox="1"/>
          <p:nvPr/>
        </p:nvSpPr>
        <p:spPr>
          <a:xfrm>
            <a:off x="15803470" y="7797048"/>
            <a:ext cx="254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85" name="Rectángulo 584"/>
          <p:cNvSpPr/>
          <p:nvPr/>
        </p:nvSpPr>
        <p:spPr>
          <a:xfrm>
            <a:off x="15136742" y="8340276"/>
            <a:ext cx="3196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6" name="CuadroTexto 585"/>
          <p:cNvSpPr txBox="1"/>
          <p:nvPr/>
        </p:nvSpPr>
        <p:spPr>
          <a:xfrm>
            <a:off x="16490682" y="10191469"/>
            <a:ext cx="254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87" name="Rectángulo 586"/>
          <p:cNvSpPr/>
          <p:nvPr/>
        </p:nvSpPr>
        <p:spPr>
          <a:xfrm>
            <a:off x="15823954" y="10734697"/>
            <a:ext cx="3196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6667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 249"/>
          <p:cNvSpPr>
            <a:spLocks noChangeArrowheads="1"/>
          </p:cNvSpPr>
          <p:nvPr/>
        </p:nvSpPr>
        <p:spPr bwMode="auto">
          <a:xfrm>
            <a:off x="11395154" y="10404582"/>
            <a:ext cx="1398843" cy="2638952"/>
          </a:xfrm>
          <a:custGeom>
            <a:avLst/>
            <a:gdLst>
              <a:gd name="T0" fmla="*/ 626 w 1242"/>
              <a:gd name="T1" fmla="*/ 2346 h 2347"/>
              <a:gd name="T2" fmla="*/ 626 w 1242"/>
              <a:gd name="T3" fmla="*/ 2346 h 2347"/>
              <a:gd name="T4" fmla="*/ 459 w 1242"/>
              <a:gd name="T5" fmla="*/ 2255 h 2347"/>
              <a:gd name="T6" fmla="*/ 459 w 1242"/>
              <a:gd name="T7" fmla="*/ 2255 h 2347"/>
              <a:gd name="T8" fmla="*/ 64 w 1242"/>
              <a:gd name="T9" fmla="*/ 1200 h 2347"/>
              <a:gd name="T10" fmla="*/ 64 w 1242"/>
              <a:gd name="T11" fmla="*/ 1200 h 2347"/>
              <a:gd name="T12" fmla="*/ 219 w 1242"/>
              <a:gd name="T13" fmla="*/ 168 h 2347"/>
              <a:gd name="T14" fmla="*/ 219 w 1242"/>
              <a:gd name="T15" fmla="*/ 168 h 2347"/>
              <a:gd name="T16" fmla="*/ 265 w 1242"/>
              <a:gd name="T17" fmla="*/ 35 h 2347"/>
              <a:gd name="T18" fmla="*/ 277 w 1242"/>
              <a:gd name="T19" fmla="*/ 0 h 2347"/>
              <a:gd name="T20" fmla="*/ 976 w 1242"/>
              <a:gd name="T21" fmla="*/ 0 h 2347"/>
              <a:gd name="T22" fmla="*/ 987 w 1242"/>
              <a:gd name="T23" fmla="*/ 36 h 2347"/>
              <a:gd name="T24" fmla="*/ 987 w 1242"/>
              <a:gd name="T25" fmla="*/ 36 h 2347"/>
              <a:gd name="T26" fmla="*/ 1032 w 1242"/>
              <a:gd name="T27" fmla="*/ 175 h 2347"/>
              <a:gd name="T28" fmla="*/ 1032 w 1242"/>
              <a:gd name="T29" fmla="*/ 175 h 2347"/>
              <a:gd name="T30" fmla="*/ 1175 w 1242"/>
              <a:gd name="T31" fmla="*/ 1215 h 2347"/>
              <a:gd name="T32" fmla="*/ 1175 w 1242"/>
              <a:gd name="T33" fmla="*/ 1215 h 2347"/>
              <a:gd name="T34" fmla="*/ 793 w 1242"/>
              <a:gd name="T35" fmla="*/ 2252 h 2347"/>
              <a:gd name="T36" fmla="*/ 793 w 1242"/>
              <a:gd name="T37" fmla="*/ 2252 h 2347"/>
              <a:gd name="T38" fmla="*/ 626 w 1242"/>
              <a:gd name="T39" fmla="*/ 2346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2" h="2347">
                <a:moveTo>
                  <a:pt x="626" y="2346"/>
                </a:moveTo>
                <a:lnTo>
                  <a:pt x="626" y="2346"/>
                </a:lnTo>
                <a:cubicBezTo>
                  <a:pt x="558" y="2346"/>
                  <a:pt x="495" y="2312"/>
                  <a:pt x="459" y="2255"/>
                </a:cubicBezTo>
                <a:lnTo>
                  <a:pt x="459" y="2255"/>
                </a:lnTo>
                <a:cubicBezTo>
                  <a:pt x="254" y="1938"/>
                  <a:pt x="117" y="1573"/>
                  <a:pt x="64" y="1200"/>
                </a:cubicBezTo>
                <a:lnTo>
                  <a:pt x="64" y="1200"/>
                </a:lnTo>
                <a:cubicBezTo>
                  <a:pt x="0" y="767"/>
                  <a:pt x="132" y="407"/>
                  <a:pt x="219" y="168"/>
                </a:cubicBezTo>
                <a:lnTo>
                  <a:pt x="219" y="168"/>
                </a:lnTo>
                <a:cubicBezTo>
                  <a:pt x="238" y="117"/>
                  <a:pt x="254" y="73"/>
                  <a:pt x="265" y="35"/>
                </a:cubicBezTo>
                <a:lnTo>
                  <a:pt x="277" y="0"/>
                </a:lnTo>
                <a:lnTo>
                  <a:pt x="976" y="0"/>
                </a:lnTo>
                <a:lnTo>
                  <a:pt x="987" y="36"/>
                </a:lnTo>
                <a:lnTo>
                  <a:pt x="987" y="36"/>
                </a:lnTo>
                <a:cubicBezTo>
                  <a:pt x="998" y="76"/>
                  <a:pt x="1014" y="122"/>
                  <a:pt x="1032" y="175"/>
                </a:cubicBezTo>
                <a:lnTo>
                  <a:pt x="1032" y="175"/>
                </a:lnTo>
                <a:cubicBezTo>
                  <a:pt x="1115" y="416"/>
                  <a:pt x="1241" y="781"/>
                  <a:pt x="1175" y="1215"/>
                </a:cubicBezTo>
                <a:lnTo>
                  <a:pt x="1175" y="1215"/>
                </a:lnTo>
                <a:cubicBezTo>
                  <a:pt x="1119" y="1585"/>
                  <a:pt x="990" y="1934"/>
                  <a:pt x="793" y="2252"/>
                </a:cubicBezTo>
                <a:lnTo>
                  <a:pt x="793" y="2252"/>
                </a:lnTo>
                <a:cubicBezTo>
                  <a:pt x="757" y="2311"/>
                  <a:pt x="694" y="2346"/>
                  <a:pt x="626" y="23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50"/>
          <p:cNvSpPr>
            <a:spLocks noChangeArrowheads="1"/>
          </p:cNvSpPr>
          <p:nvPr/>
        </p:nvSpPr>
        <p:spPr bwMode="auto">
          <a:xfrm>
            <a:off x="11340590" y="10350015"/>
            <a:ext cx="1512932" cy="2758003"/>
          </a:xfrm>
          <a:custGeom>
            <a:avLst/>
            <a:gdLst>
              <a:gd name="T0" fmla="*/ 1066 w 1346"/>
              <a:gd name="T1" fmla="*/ 0 h 2450"/>
              <a:gd name="T2" fmla="*/ 990 w 1346"/>
              <a:gd name="T3" fmla="*/ 0 h 2450"/>
              <a:gd name="T4" fmla="*/ 366 w 1346"/>
              <a:gd name="T5" fmla="*/ 0 h 2450"/>
              <a:gd name="T6" fmla="*/ 291 w 1346"/>
              <a:gd name="T7" fmla="*/ 0 h 2450"/>
              <a:gd name="T8" fmla="*/ 269 w 1346"/>
              <a:gd name="T9" fmla="*/ 73 h 2450"/>
              <a:gd name="T10" fmla="*/ 269 w 1346"/>
              <a:gd name="T11" fmla="*/ 73 h 2450"/>
              <a:gd name="T12" fmla="*/ 223 w 1346"/>
              <a:gd name="T13" fmla="*/ 202 h 2450"/>
              <a:gd name="T14" fmla="*/ 223 w 1346"/>
              <a:gd name="T15" fmla="*/ 202 h 2450"/>
              <a:gd name="T16" fmla="*/ 65 w 1346"/>
              <a:gd name="T17" fmla="*/ 1260 h 2450"/>
              <a:gd name="T18" fmla="*/ 65 w 1346"/>
              <a:gd name="T19" fmla="*/ 1260 h 2450"/>
              <a:gd name="T20" fmla="*/ 468 w 1346"/>
              <a:gd name="T21" fmla="*/ 2335 h 2450"/>
              <a:gd name="T22" fmla="*/ 468 w 1346"/>
              <a:gd name="T23" fmla="*/ 2335 h 2450"/>
              <a:gd name="T24" fmla="*/ 678 w 1346"/>
              <a:gd name="T25" fmla="*/ 2449 h 2450"/>
              <a:gd name="T26" fmla="*/ 678 w 1346"/>
              <a:gd name="T27" fmla="*/ 2449 h 2450"/>
              <a:gd name="T28" fmla="*/ 889 w 1346"/>
              <a:gd name="T29" fmla="*/ 2331 h 2450"/>
              <a:gd name="T30" fmla="*/ 889 w 1346"/>
              <a:gd name="T31" fmla="*/ 2331 h 2450"/>
              <a:gd name="T32" fmla="*/ 1277 w 1346"/>
              <a:gd name="T33" fmla="*/ 1275 h 2450"/>
              <a:gd name="T34" fmla="*/ 1277 w 1346"/>
              <a:gd name="T35" fmla="*/ 1275 h 2450"/>
              <a:gd name="T36" fmla="*/ 1132 w 1346"/>
              <a:gd name="T37" fmla="*/ 210 h 2450"/>
              <a:gd name="T38" fmla="*/ 1132 w 1346"/>
              <a:gd name="T39" fmla="*/ 210 h 2450"/>
              <a:gd name="T40" fmla="*/ 1088 w 1346"/>
              <a:gd name="T41" fmla="*/ 74 h 2450"/>
              <a:gd name="T42" fmla="*/ 1066 w 1346"/>
              <a:gd name="T43" fmla="*/ 0 h 2450"/>
              <a:gd name="T44" fmla="*/ 990 w 1346"/>
              <a:gd name="T45" fmla="*/ 103 h 2450"/>
              <a:gd name="T46" fmla="*/ 990 w 1346"/>
              <a:gd name="T47" fmla="*/ 103 h 2450"/>
              <a:gd name="T48" fmla="*/ 1177 w 1346"/>
              <a:gd name="T49" fmla="*/ 1260 h 2450"/>
              <a:gd name="T50" fmla="*/ 1177 w 1346"/>
              <a:gd name="T51" fmla="*/ 1260 h 2450"/>
              <a:gd name="T52" fmla="*/ 802 w 1346"/>
              <a:gd name="T53" fmla="*/ 2277 h 2450"/>
              <a:gd name="T54" fmla="*/ 802 w 1346"/>
              <a:gd name="T55" fmla="*/ 2277 h 2450"/>
              <a:gd name="T56" fmla="*/ 678 w 1346"/>
              <a:gd name="T57" fmla="*/ 2347 h 2450"/>
              <a:gd name="T58" fmla="*/ 678 w 1346"/>
              <a:gd name="T59" fmla="*/ 2347 h 2450"/>
              <a:gd name="T60" fmla="*/ 553 w 1346"/>
              <a:gd name="T61" fmla="*/ 2280 h 2450"/>
              <a:gd name="T62" fmla="*/ 553 w 1346"/>
              <a:gd name="T63" fmla="*/ 2280 h 2450"/>
              <a:gd name="T64" fmla="*/ 166 w 1346"/>
              <a:gd name="T65" fmla="*/ 1245 h 2450"/>
              <a:gd name="T66" fmla="*/ 166 w 1346"/>
              <a:gd name="T67" fmla="*/ 1245 h 2450"/>
              <a:gd name="T68" fmla="*/ 366 w 1346"/>
              <a:gd name="T69" fmla="*/ 103 h 2450"/>
              <a:gd name="T70" fmla="*/ 990 w 1346"/>
              <a:gd name="T71" fmla="*/ 10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6" h="2450">
                <a:moveTo>
                  <a:pt x="1066" y="0"/>
                </a:moveTo>
                <a:lnTo>
                  <a:pt x="990" y="0"/>
                </a:lnTo>
                <a:lnTo>
                  <a:pt x="366" y="0"/>
                </a:lnTo>
                <a:lnTo>
                  <a:pt x="291" y="0"/>
                </a:lnTo>
                <a:lnTo>
                  <a:pt x="269" y="73"/>
                </a:lnTo>
                <a:lnTo>
                  <a:pt x="269" y="73"/>
                </a:lnTo>
                <a:cubicBezTo>
                  <a:pt x="258" y="109"/>
                  <a:pt x="242" y="152"/>
                  <a:pt x="223" y="202"/>
                </a:cubicBezTo>
                <a:lnTo>
                  <a:pt x="223" y="202"/>
                </a:lnTo>
                <a:cubicBezTo>
                  <a:pt x="134" y="446"/>
                  <a:pt x="0" y="814"/>
                  <a:pt x="65" y="1260"/>
                </a:cubicBezTo>
                <a:lnTo>
                  <a:pt x="65" y="1260"/>
                </a:lnTo>
                <a:cubicBezTo>
                  <a:pt x="120" y="1639"/>
                  <a:pt x="260" y="2011"/>
                  <a:pt x="468" y="2335"/>
                </a:cubicBezTo>
                <a:lnTo>
                  <a:pt x="468" y="2335"/>
                </a:lnTo>
                <a:cubicBezTo>
                  <a:pt x="514" y="2406"/>
                  <a:pt x="592" y="2449"/>
                  <a:pt x="678" y="2449"/>
                </a:cubicBezTo>
                <a:lnTo>
                  <a:pt x="678" y="2449"/>
                </a:lnTo>
                <a:cubicBezTo>
                  <a:pt x="763" y="2449"/>
                  <a:pt x="843" y="2405"/>
                  <a:pt x="889" y="2331"/>
                </a:cubicBezTo>
                <a:lnTo>
                  <a:pt x="889" y="2331"/>
                </a:lnTo>
                <a:cubicBezTo>
                  <a:pt x="1089" y="2007"/>
                  <a:pt x="1220" y="1652"/>
                  <a:pt x="1277" y="1275"/>
                </a:cubicBezTo>
                <a:lnTo>
                  <a:pt x="1277" y="1275"/>
                </a:lnTo>
                <a:cubicBezTo>
                  <a:pt x="1345" y="828"/>
                  <a:pt x="1217" y="457"/>
                  <a:pt x="1132" y="210"/>
                </a:cubicBezTo>
                <a:lnTo>
                  <a:pt x="1132" y="210"/>
                </a:lnTo>
                <a:cubicBezTo>
                  <a:pt x="1114" y="158"/>
                  <a:pt x="1099" y="113"/>
                  <a:pt x="1088" y="74"/>
                </a:cubicBezTo>
                <a:lnTo>
                  <a:pt x="1066" y="0"/>
                </a:lnTo>
                <a:close/>
                <a:moveTo>
                  <a:pt x="990" y="103"/>
                </a:moveTo>
                <a:lnTo>
                  <a:pt x="990" y="103"/>
                </a:lnTo>
                <a:cubicBezTo>
                  <a:pt x="1055" y="328"/>
                  <a:pt x="1255" y="745"/>
                  <a:pt x="1177" y="1260"/>
                </a:cubicBezTo>
                <a:lnTo>
                  <a:pt x="1177" y="1260"/>
                </a:lnTo>
                <a:cubicBezTo>
                  <a:pt x="1107" y="1722"/>
                  <a:pt x="931" y="2069"/>
                  <a:pt x="802" y="2277"/>
                </a:cubicBezTo>
                <a:lnTo>
                  <a:pt x="802" y="2277"/>
                </a:lnTo>
                <a:cubicBezTo>
                  <a:pt x="775" y="2321"/>
                  <a:pt x="727" y="2347"/>
                  <a:pt x="678" y="2347"/>
                </a:cubicBezTo>
                <a:lnTo>
                  <a:pt x="678" y="2347"/>
                </a:lnTo>
                <a:cubicBezTo>
                  <a:pt x="627" y="2347"/>
                  <a:pt x="581" y="2322"/>
                  <a:pt x="553" y="2280"/>
                </a:cubicBezTo>
                <a:lnTo>
                  <a:pt x="553" y="2280"/>
                </a:lnTo>
                <a:cubicBezTo>
                  <a:pt x="421" y="2074"/>
                  <a:pt x="235" y="1721"/>
                  <a:pt x="166" y="1245"/>
                </a:cubicBezTo>
                <a:lnTo>
                  <a:pt x="166" y="1245"/>
                </a:lnTo>
                <a:cubicBezTo>
                  <a:pt x="91" y="733"/>
                  <a:pt x="299" y="321"/>
                  <a:pt x="366" y="103"/>
                </a:cubicBezTo>
                <a:lnTo>
                  <a:pt x="990" y="1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51"/>
          <p:cNvSpPr>
            <a:spLocks noChangeArrowheads="1"/>
          </p:cNvSpPr>
          <p:nvPr/>
        </p:nvSpPr>
        <p:spPr bwMode="auto">
          <a:xfrm>
            <a:off x="12154102" y="8951172"/>
            <a:ext cx="1334356" cy="1751036"/>
          </a:xfrm>
          <a:custGeom>
            <a:avLst/>
            <a:gdLst>
              <a:gd name="T0" fmla="*/ 1093 w 1186"/>
              <a:gd name="T1" fmla="*/ 1555 h 1556"/>
              <a:gd name="T2" fmla="*/ 1028 w 1186"/>
              <a:gd name="T3" fmla="*/ 1528 h 1556"/>
              <a:gd name="T4" fmla="*/ 971 w 1186"/>
              <a:gd name="T5" fmla="*/ 1471 h 1556"/>
              <a:gd name="T6" fmla="*/ 948 w 1186"/>
              <a:gd name="T7" fmla="*/ 1449 h 1556"/>
              <a:gd name="T8" fmla="*/ 928 w 1186"/>
              <a:gd name="T9" fmla="*/ 1431 h 1556"/>
              <a:gd name="T10" fmla="*/ 925 w 1186"/>
              <a:gd name="T11" fmla="*/ 1428 h 1556"/>
              <a:gd name="T12" fmla="*/ 902 w 1186"/>
              <a:gd name="T13" fmla="*/ 1409 h 1556"/>
              <a:gd name="T14" fmla="*/ 880 w 1186"/>
              <a:gd name="T15" fmla="*/ 1390 h 1556"/>
              <a:gd name="T16" fmla="*/ 876 w 1186"/>
              <a:gd name="T17" fmla="*/ 1387 h 1556"/>
              <a:gd name="T18" fmla="*/ 850 w 1186"/>
              <a:gd name="T19" fmla="*/ 1365 h 1556"/>
              <a:gd name="T20" fmla="*/ 825 w 1186"/>
              <a:gd name="T21" fmla="*/ 1346 h 1556"/>
              <a:gd name="T22" fmla="*/ 825 w 1186"/>
              <a:gd name="T23" fmla="*/ 1345 h 1556"/>
              <a:gd name="T24" fmla="*/ 795 w 1186"/>
              <a:gd name="T25" fmla="*/ 1324 h 1556"/>
              <a:gd name="T26" fmla="*/ 770 w 1186"/>
              <a:gd name="T27" fmla="*/ 1305 h 1556"/>
              <a:gd name="T28" fmla="*/ 765 w 1186"/>
              <a:gd name="T29" fmla="*/ 1301 h 1556"/>
              <a:gd name="T30" fmla="*/ 736 w 1186"/>
              <a:gd name="T31" fmla="*/ 1282 h 1556"/>
              <a:gd name="T32" fmla="*/ 708 w 1186"/>
              <a:gd name="T33" fmla="*/ 1264 h 1556"/>
              <a:gd name="T34" fmla="*/ 704 w 1186"/>
              <a:gd name="T35" fmla="*/ 1261 h 1556"/>
              <a:gd name="T36" fmla="*/ 671 w 1186"/>
              <a:gd name="T37" fmla="*/ 1240 h 1556"/>
              <a:gd name="T38" fmla="*/ 641 w 1186"/>
              <a:gd name="T39" fmla="*/ 1223 h 1556"/>
              <a:gd name="T40" fmla="*/ 636 w 1186"/>
              <a:gd name="T41" fmla="*/ 1221 h 1556"/>
              <a:gd name="T42" fmla="*/ 604 w 1186"/>
              <a:gd name="T43" fmla="*/ 1202 h 1556"/>
              <a:gd name="T44" fmla="*/ 572 w 1186"/>
              <a:gd name="T45" fmla="*/ 1185 h 1556"/>
              <a:gd name="T46" fmla="*/ 566 w 1186"/>
              <a:gd name="T47" fmla="*/ 1182 h 1556"/>
              <a:gd name="T48" fmla="*/ 528 w 1186"/>
              <a:gd name="T49" fmla="*/ 1164 h 1556"/>
              <a:gd name="T50" fmla="*/ 493 w 1186"/>
              <a:gd name="T51" fmla="*/ 1147 h 1556"/>
              <a:gd name="T52" fmla="*/ 70 w 1186"/>
              <a:gd name="T53" fmla="*/ 1021 h 1556"/>
              <a:gd name="T54" fmla="*/ 539 w 1186"/>
              <a:gd name="T55" fmla="*/ 0 h 1556"/>
              <a:gd name="T56" fmla="*/ 587 w 1186"/>
              <a:gd name="T57" fmla="*/ 63 h 1556"/>
              <a:gd name="T58" fmla="*/ 971 w 1186"/>
              <a:gd name="T59" fmla="*/ 715 h 1556"/>
              <a:gd name="T60" fmla="*/ 1182 w 1186"/>
              <a:gd name="T61" fmla="*/ 1452 h 1556"/>
              <a:gd name="T62" fmla="*/ 1161 w 1186"/>
              <a:gd name="T63" fmla="*/ 1524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6" h="1556">
                <a:moveTo>
                  <a:pt x="1093" y="1555"/>
                </a:moveTo>
                <a:lnTo>
                  <a:pt x="1093" y="1555"/>
                </a:lnTo>
                <a:cubicBezTo>
                  <a:pt x="1068" y="1555"/>
                  <a:pt x="1046" y="1546"/>
                  <a:pt x="1028" y="1528"/>
                </a:cubicBezTo>
                <a:lnTo>
                  <a:pt x="1028" y="1528"/>
                </a:lnTo>
                <a:cubicBezTo>
                  <a:pt x="1010" y="1508"/>
                  <a:pt x="990" y="1489"/>
                  <a:pt x="971" y="1471"/>
                </a:cubicBezTo>
                <a:lnTo>
                  <a:pt x="971" y="1471"/>
                </a:lnTo>
                <a:cubicBezTo>
                  <a:pt x="965" y="1465"/>
                  <a:pt x="959" y="1459"/>
                  <a:pt x="952" y="1453"/>
                </a:cubicBezTo>
                <a:lnTo>
                  <a:pt x="948" y="1449"/>
                </a:lnTo>
                <a:lnTo>
                  <a:pt x="948" y="1449"/>
                </a:lnTo>
                <a:cubicBezTo>
                  <a:pt x="942" y="1443"/>
                  <a:pt x="935" y="1437"/>
                  <a:pt x="928" y="1431"/>
                </a:cubicBezTo>
                <a:lnTo>
                  <a:pt x="925" y="1428"/>
                </a:lnTo>
                <a:lnTo>
                  <a:pt x="925" y="1428"/>
                </a:lnTo>
                <a:cubicBezTo>
                  <a:pt x="919" y="1423"/>
                  <a:pt x="912" y="1416"/>
                  <a:pt x="905" y="1410"/>
                </a:cubicBezTo>
                <a:lnTo>
                  <a:pt x="902" y="1409"/>
                </a:lnTo>
                <a:lnTo>
                  <a:pt x="902" y="1409"/>
                </a:lnTo>
                <a:cubicBezTo>
                  <a:pt x="896" y="1403"/>
                  <a:pt x="888" y="1396"/>
                  <a:pt x="880" y="1390"/>
                </a:cubicBezTo>
                <a:lnTo>
                  <a:pt x="876" y="1387"/>
                </a:lnTo>
                <a:lnTo>
                  <a:pt x="876" y="1387"/>
                </a:lnTo>
                <a:cubicBezTo>
                  <a:pt x="869" y="1380"/>
                  <a:pt x="862" y="1374"/>
                  <a:pt x="853" y="1368"/>
                </a:cubicBezTo>
                <a:lnTo>
                  <a:pt x="850" y="1365"/>
                </a:lnTo>
                <a:lnTo>
                  <a:pt x="850" y="1365"/>
                </a:lnTo>
                <a:cubicBezTo>
                  <a:pt x="842" y="1358"/>
                  <a:pt x="834" y="1352"/>
                  <a:pt x="825" y="1346"/>
                </a:cubicBezTo>
                <a:lnTo>
                  <a:pt x="825" y="1345"/>
                </a:lnTo>
                <a:lnTo>
                  <a:pt x="825" y="1345"/>
                </a:lnTo>
                <a:cubicBezTo>
                  <a:pt x="816" y="1339"/>
                  <a:pt x="808" y="1333"/>
                  <a:pt x="800" y="1327"/>
                </a:cubicBezTo>
                <a:lnTo>
                  <a:pt x="795" y="1324"/>
                </a:lnTo>
                <a:lnTo>
                  <a:pt x="795" y="1324"/>
                </a:lnTo>
                <a:cubicBezTo>
                  <a:pt x="787" y="1317"/>
                  <a:pt x="778" y="1311"/>
                  <a:pt x="770" y="1305"/>
                </a:cubicBezTo>
                <a:lnTo>
                  <a:pt x="765" y="1301"/>
                </a:lnTo>
                <a:lnTo>
                  <a:pt x="765" y="1301"/>
                </a:lnTo>
                <a:cubicBezTo>
                  <a:pt x="756" y="1295"/>
                  <a:pt x="747" y="1289"/>
                  <a:pt x="738" y="1283"/>
                </a:cubicBezTo>
                <a:lnTo>
                  <a:pt x="736" y="1282"/>
                </a:lnTo>
                <a:lnTo>
                  <a:pt x="736" y="1282"/>
                </a:lnTo>
                <a:cubicBezTo>
                  <a:pt x="727" y="1276"/>
                  <a:pt x="718" y="1270"/>
                  <a:pt x="708" y="1264"/>
                </a:cubicBezTo>
                <a:lnTo>
                  <a:pt x="704" y="1261"/>
                </a:lnTo>
                <a:lnTo>
                  <a:pt x="704" y="1261"/>
                </a:lnTo>
                <a:cubicBezTo>
                  <a:pt x="695" y="1256"/>
                  <a:pt x="686" y="1249"/>
                  <a:pt x="676" y="1244"/>
                </a:cubicBezTo>
                <a:lnTo>
                  <a:pt x="671" y="1240"/>
                </a:lnTo>
                <a:lnTo>
                  <a:pt x="671" y="1240"/>
                </a:lnTo>
                <a:cubicBezTo>
                  <a:pt x="661" y="1234"/>
                  <a:pt x="651" y="1229"/>
                  <a:pt x="641" y="1223"/>
                </a:cubicBezTo>
                <a:lnTo>
                  <a:pt x="636" y="1221"/>
                </a:lnTo>
                <a:lnTo>
                  <a:pt x="636" y="1221"/>
                </a:lnTo>
                <a:cubicBezTo>
                  <a:pt x="627" y="1215"/>
                  <a:pt x="617" y="1209"/>
                  <a:pt x="607" y="1204"/>
                </a:cubicBezTo>
                <a:lnTo>
                  <a:pt x="604" y="1202"/>
                </a:lnTo>
                <a:lnTo>
                  <a:pt x="604" y="1202"/>
                </a:lnTo>
                <a:cubicBezTo>
                  <a:pt x="593" y="1197"/>
                  <a:pt x="583" y="1191"/>
                  <a:pt x="572" y="1185"/>
                </a:cubicBezTo>
                <a:lnTo>
                  <a:pt x="566" y="1182"/>
                </a:lnTo>
                <a:lnTo>
                  <a:pt x="566" y="1182"/>
                </a:lnTo>
                <a:cubicBezTo>
                  <a:pt x="556" y="1177"/>
                  <a:pt x="545" y="1172"/>
                  <a:pt x="534" y="1167"/>
                </a:cubicBezTo>
                <a:lnTo>
                  <a:pt x="528" y="1164"/>
                </a:lnTo>
                <a:lnTo>
                  <a:pt x="528" y="1164"/>
                </a:lnTo>
                <a:cubicBezTo>
                  <a:pt x="517" y="1158"/>
                  <a:pt x="505" y="1153"/>
                  <a:pt x="493" y="1147"/>
                </a:cubicBezTo>
                <a:lnTo>
                  <a:pt x="493" y="1147"/>
                </a:lnTo>
                <a:cubicBezTo>
                  <a:pt x="359" y="1087"/>
                  <a:pt x="217" y="1045"/>
                  <a:pt x="70" y="1021"/>
                </a:cubicBezTo>
                <a:lnTo>
                  <a:pt x="0" y="1009"/>
                </a:lnTo>
                <a:lnTo>
                  <a:pt x="539" y="0"/>
                </a:lnTo>
                <a:lnTo>
                  <a:pt x="587" y="63"/>
                </a:lnTo>
                <a:lnTo>
                  <a:pt x="587" y="63"/>
                </a:lnTo>
                <a:cubicBezTo>
                  <a:pt x="742" y="263"/>
                  <a:pt x="871" y="483"/>
                  <a:pt x="971" y="715"/>
                </a:cubicBezTo>
                <a:lnTo>
                  <a:pt x="971" y="715"/>
                </a:lnTo>
                <a:cubicBezTo>
                  <a:pt x="1072" y="950"/>
                  <a:pt x="1143" y="1198"/>
                  <a:pt x="1182" y="1452"/>
                </a:cubicBezTo>
                <a:lnTo>
                  <a:pt x="1182" y="1452"/>
                </a:lnTo>
                <a:cubicBezTo>
                  <a:pt x="1185" y="1478"/>
                  <a:pt x="1178" y="1505"/>
                  <a:pt x="1161" y="1524"/>
                </a:cubicBezTo>
                <a:lnTo>
                  <a:pt x="1161" y="1524"/>
                </a:lnTo>
                <a:cubicBezTo>
                  <a:pt x="1144" y="1544"/>
                  <a:pt x="1119" y="1555"/>
                  <a:pt x="1093" y="15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52"/>
          <p:cNvSpPr>
            <a:spLocks noChangeArrowheads="1"/>
          </p:cNvSpPr>
          <p:nvPr/>
        </p:nvSpPr>
        <p:spPr bwMode="auto">
          <a:xfrm>
            <a:off x="12069773" y="8847005"/>
            <a:ext cx="1483172" cy="1914729"/>
          </a:xfrm>
          <a:custGeom>
            <a:avLst/>
            <a:gdLst>
              <a:gd name="T0" fmla="*/ 66 w 1317"/>
              <a:gd name="T1" fmla="*/ 1015 h 1701"/>
              <a:gd name="T2" fmla="*/ 140 w 1317"/>
              <a:gd name="T3" fmla="*/ 1164 h 1701"/>
              <a:gd name="T4" fmla="*/ 584 w 1317"/>
              <a:gd name="T5" fmla="*/ 1303 h 1701"/>
              <a:gd name="T6" fmla="*/ 590 w 1317"/>
              <a:gd name="T7" fmla="*/ 1305 h 1701"/>
              <a:gd name="T8" fmla="*/ 627 w 1317"/>
              <a:gd name="T9" fmla="*/ 1324 h 1701"/>
              <a:gd name="T10" fmla="*/ 658 w 1317"/>
              <a:gd name="T11" fmla="*/ 1341 h 1701"/>
              <a:gd name="T12" fmla="*/ 689 w 1317"/>
              <a:gd name="T13" fmla="*/ 1358 h 1701"/>
              <a:gd name="T14" fmla="*/ 694 w 1317"/>
              <a:gd name="T15" fmla="*/ 1360 h 1701"/>
              <a:gd name="T16" fmla="*/ 728 w 1317"/>
              <a:gd name="T17" fmla="*/ 1381 h 1701"/>
              <a:gd name="T18" fmla="*/ 759 w 1317"/>
              <a:gd name="T19" fmla="*/ 1400 h 1701"/>
              <a:gd name="T20" fmla="*/ 787 w 1317"/>
              <a:gd name="T21" fmla="*/ 1418 h 1701"/>
              <a:gd name="T22" fmla="*/ 814 w 1317"/>
              <a:gd name="T23" fmla="*/ 1437 h 1701"/>
              <a:gd name="T24" fmla="*/ 818 w 1317"/>
              <a:gd name="T25" fmla="*/ 1440 h 1701"/>
              <a:gd name="T26" fmla="*/ 848 w 1317"/>
              <a:gd name="T27" fmla="*/ 1461 h 1701"/>
              <a:gd name="T28" fmla="*/ 872 w 1317"/>
              <a:gd name="T29" fmla="*/ 1479 h 1701"/>
              <a:gd name="T30" fmla="*/ 898 w 1317"/>
              <a:gd name="T31" fmla="*/ 1499 h 1701"/>
              <a:gd name="T32" fmla="*/ 922 w 1317"/>
              <a:gd name="T33" fmla="*/ 1519 h 1701"/>
              <a:gd name="T34" fmla="*/ 926 w 1317"/>
              <a:gd name="T35" fmla="*/ 1522 h 1701"/>
              <a:gd name="T36" fmla="*/ 950 w 1317"/>
              <a:gd name="T37" fmla="*/ 1542 h 1701"/>
              <a:gd name="T38" fmla="*/ 971 w 1317"/>
              <a:gd name="T39" fmla="*/ 1561 h 1701"/>
              <a:gd name="T40" fmla="*/ 991 w 1317"/>
              <a:gd name="T41" fmla="*/ 1580 h 1701"/>
              <a:gd name="T42" fmla="*/ 1014 w 1317"/>
              <a:gd name="T43" fmla="*/ 1601 h 1701"/>
              <a:gd name="T44" fmla="*/ 1069 w 1317"/>
              <a:gd name="T45" fmla="*/ 1656 h 1701"/>
              <a:gd name="T46" fmla="*/ 1278 w 1317"/>
              <a:gd name="T47" fmla="*/ 1650 h 1701"/>
              <a:gd name="T48" fmla="*/ 1310 w 1317"/>
              <a:gd name="T49" fmla="*/ 1538 h 1701"/>
              <a:gd name="T50" fmla="*/ 705 w 1317"/>
              <a:gd name="T51" fmla="*/ 124 h 1701"/>
              <a:gd name="T52" fmla="*/ 625 w 1317"/>
              <a:gd name="T53" fmla="*/ 187 h 1701"/>
              <a:gd name="T54" fmla="*/ 1209 w 1317"/>
              <a:gd name="T55" fmla="*/ 1553 h 1701"/>
              <a:gd name="T56" fmla="*/ 1171 w 1317"/>
              <a:gd name="T57" fmla="*/ 1598 h 1701"/>
              <a:gd name="T58" fmla="*/ 1084 w 1317"/>
              <a:gd name="T59" fmla="*/ 1527 h 1701"/>
              <a:gd name="T60" fmla="*/ 1065 w 1317"/>
              <a:gd name="T61" fmla="*/ 1508 h 1701"/>
              <a:gd name="T62" fmla="*/ 1040 w 1317"/>
              <a:gd name="T63" fmla="*/ 1486 h 1701"/>
              <a:gd name="T64" fmla="*/ 1037 w 1317"/>
              <a:gd name="T65" fmla="*/ 1483 h 1701"/>
              <a:gd name="T66" fmla="*/ 1014 w 1317"/>
              <a:gd name="T67" fmla="*/ 1463 h 1701"/>
              <a:gd name="T68" fmla="*/ 991 w 1317"/>
              <a:gd name="T69" fmla="*/ 1444 h 1701"/>
              <a:gd name="T70" fmla="*/ 963 w 1317"/>
              <a:gd name="T71" fmla="*/ 1421 h 1701"/>
              <a:gd name="T72" fmla="*/ 960 w 1317"/>
              <a:gd name="T73" fmla="*/ 1418 h 1701"/>
              <a:gd name="T74" fmla="*/ 934 w 1317"/>
              <a:gd name="T75" fmla="*/ 1398 h 1701"/>
              <a:gd name="T76" fmla="*/ 908 w 1317"/>
              <a:gd name="T77" fmla="*/ 1379 h 1701"/>
              <a:gd name="T78" fmla="*/ 877 w 1317"/>
              <a:gd name="T79" fmla="*/ 1357 h 1701"/>
              <a:gd name="T80" fmla="*/ 872 w 1317"/>
              <a:gd name="T81" fmla="*/ 1353 h 1701"/>
              <a:gd name="T82" fmla="*/ 842 w 1317"/>
              <a:gd name="T83" fmla="*/ 1332 h 1701"/>
              <a:gd name="T84" fmla="*/ 814 w 1317"/>
              <a:gd name="T85" fmla="*/ 1314 h 1701"/>
              <a:gd name="T86" fmla="*/ 780 w 1317"/>
              <a:gd name="T87" fmla="*/ 1293 h 1701"/>
              <a:gd name="T88" fmla="*/ 775 w 1317"/>
              <a:gd name="T89" fmla="*/ 1290 h 1701"/>
              <a:gd name="T90" fmla="*/ 740 w 1317"/>
              <a:gd name="T91" fmla="*/ 1269 h 1701"/>
              <a:gd name="T92" fmla="*/ 709 w 1317"/>
              <a:gd name="T93" fmla="*/ 1252 h 1701"/>
              <a:gd name="T94" fmla="*/ 673 w 1317"/>
              <a:gd name="T95" fmla="*/ 1233 h 1701"/>
              <a:gd name="T96" fmla="*/ 667 w 1317"/>
              <a:gd name="T97" fmla="*/ 1230 h 1701"/>
              <a:gd name="T98" fmla="*/ 628 w 1317"/>
              <a:gd name="T99" fmla="*/ 1210 h 1701"/>
              <a:gd name="T100" fmla="*/ 592 w 1317"/>
              <a:gd name="T101" fmla="*/ 1194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17" h="1701">
                <a:moveTo>
                  <a:pt x="608" y="0"/>
                </a:moveTo>
                <a:lnTo>
                  <a:pt x="534" y="138"/>
                </a:lnTo>
                <a:lnTo>
                  <a:pt x="66" y="1015"/>
                </a:lnTo>
                <a:lnTo>
                  <a:pt x="0" y="1141"/>
                </a:lnTo>
                <a:lnTo>
                  <a:pt x="140" y="1164"/>
                </a:lnTo>
                <a:lnTo>
                  <a:pt x="140" y="1164"/>
                </a:lnTo>
                <a:cubicBezTo>
                  <a:pt x="282" y="1187"/>
                  <a:pt x="420" y="1228"/>
                  <a:pt x="550" y="1287"/>
                </a:cubicBezTo>
                <a:lnTo>
                  <a:pt x="550" y="1287"/>
                </a:lnTo>
                <a:cubicBezTo>
                  <a:pt x="561" y="1292"/>
                  <a:pt x="572" y="1297"/>
                  <a:pt x="584" y="1303"/>
                </a:cubicBezTo>
                <a:lnTo>
                  <a:pt x="586" y="1304"/>
                </a:lnTo>
                <a:lnTo>
                  <a:pt x="590" y="1305"/>
                </a:lnTo>
                <a:lnTo>
                  <a:pt x="590" y="1305"/>
                </a:lnTo>
                <a:cubicBezTo>
                  <a:pt x="600" y="1310"/>
                  <a:pt x="610" y="1316"/>
                  <a:pt x="621" y="1320"/>
                </a:cubicBezTo>
                <a:lnTo>
                  <a:pt x="626" y="1323"/>
                </a:lnTo>
                <a:lnTo>
                  <a:pt x="627" y="1324"/>
                </a:lnTo>
                <a:lnTo>
                  <a:pt x="627" y="1324"/>
                </a:lnTo>
                <a:cubicBezTo>
                  <a:pt x="638" y="1330"/>
                  <a:pt x="648" y="1335"/>
                  <a:pt x="658" y="1340"/>
                </a:cubicBezTo>
                <a:lnTo>
                  <a:pt x="658" y="1341"/>
                </a:lnTo>
                <a:lnTo>
                  <a:pt x="660" y="1342"/>
                </a:lnTo>
                <a:lnTo>
                  <a:pt x="660" y="1342"/>
                </a:lnTo>
                <a:cubicBezTo>
                  <a:pt x="670" y="1347"/>
                  <a:pt x="680" y="1352"/>
                  <a:pt x="689" y="1358"/>
                </a:cubicBezTo>
                <a:lnTo>
                  <a:pt x="692" y="1359"/>
                </a:lnTo>
                <a:lnTo>
                  <a:pt x="694" y="1360"/>
                </a:lnTo>
                <a:lnTo>
                  <a:pt x="694" y="1360"/>
                </a:lnTo>
                <a:cubicBezTo>
                  <a:pt x="703" y="1365"/>
                  <a:pt x="712" y="1371"/>
                  <a:pt x="722" y="1377"/>
                </a:cubicBezTo>
                <a:lnTo>
                  <a:pt x="728" y="1381"/>
                </a:lnTo>
                <a:lnTo>
                  <a:pt x="728" y="1381"/>
                </a:lnTo>
                <a:cubicBezTo>
                  <a:pt x="737" y="1386"/>
                  <a:pt x="747" y="1392"/>
                  <a:pt x="755" y="1398"/>
                </a:cubicBezTo>
                <a:lnTo>
                  <a:pt x="757" y="1399"/>
                </a:lnTo>
                <a:lnTo>
                  <a:pt x="759" y="1400"/>
                </a:lnTo>
                <a:lnTo>
                  <a:pt x="759" y="1400"/>
                </a:lnTo>
                <a:cubicBezTo>
                  <a:pt x="768" y="1405"/>
                  <a:pt x="777" y="1412"/>
                  <a:pt x="785" y="1417"/>
                </a:cubicBezTo>
                <a:lnTo>
                  <a:pt x="787" y="1418"/>
                </a:lnTo>
                <a:lnTo>
                  <a:pt x="788" y="1418"/>
                </a:lnTo>
                <a:lnTo>
                  <a:pt x="788" y="1418"/>
                </a:lnTo>
                <a:cubicBezTo>
                  <a:pt x="796" y="1424"/>
                  <a:pt x="805" y="1431"/>
                  <a:pt x="814" y="1437"/>
                </a:cubicBezTo>
                <a:lnTo>
                  <a:pt x="815" y="1437"/>
                </a:lnTo>
                <a:lnTo>
                  <a:pt x="818" y="1440"/>
                </a:lnTo>
                <a:lnTo>
                  <a:pt x="818" y="1440"/>
                </a:lnTo>
                <a:cubicBezTo>
                  <a:pt x="827" y="1446"/>
                  <a:pt x="835" y="1451"/>
                  <a:pt x="843" y="1457"/>
                </a:cubicBezTo>
                <a:lnTo>
                  <a:pt x="846" y="1459"/>
                </a:lnTo>
                <a:lnTo>
                  <a:pt x="848" y="1461"/>
                </a:lnTo>
                <a:lnTo>
                  <a:pt x="848" y="1461"/>
                </a:lnTo>
                <a:cubicBezTo>
                  <a:pt x="856" y="1467"/>
                  <a:pt x="864" y="1473"/>
                  <a:pt x="872" y="1479"/>
                </a:cubicBezTo>
                <a:lnTo>
                  <a:pt x="872" y="1479"/>
                </a:lnTo>
                <a:lnTo>
                  <a:pt x="872" y="1479"/>
                </a:lnTo>
                <a:cubicBezTo>
                  <a:pt x="881" y="1486"/>
                  <a:pt x="888" y="1492"/>
                  <a:pt x="896" y="1498"/>
                </a:cubicBezTo>
                <a:lnTo>
                  <a:pt x="898" y="1499"/>
                </a:lnTo>
                <a:lnTo>
                  <a:pt x="900" y="1501"/>
                </a:lnTo>
                <a:lnTo>
                  <a:pt x="900" y="1501"/>
                </a:lnTo>
                <a:cubicBezTo>
                  <a:pt x="908" y="1507"/>
                  <a:pt x="915" y="1513"/>
                  <a:pt x="922" y="1519"/>
                </a:cubicBezTo>
                <a:lnTo>
                  <a:pt x="925" y="1522"/>
                </a:lnTo>
                <a:lnTo>
                  <a:pt x="926" y="1522"/>
                </a:lnTo>
                <a:lnTo>
                  <a:pt x="926" y="1522"/>
                </a:lnTo>
                <a:cubicBezTo>
                  <a:pt x="933" y="1529"/>
                  <a:pt x="941" y="1534"/>
                  <a:pt x="947" y="1540"/>
                </a:cubicBezTo>
                <a:lnTo>
                  <a:pt x="948" y="1541"/>
                </a:lnTo>
                <a:lnTo>
                  <a:pt x="950" y="1542"/>
                </a:lnTo>
                <a:lnTo>
                  <a:pt x="950" y="1542"/>
                </a:lnTo>
                <a:cubicBezTo>
                  <a:pt x="957" y="1548"/>
                  <a:pt x="963" y="1554"/>
                  <a:pt x="969" y="1560"/>
                </a:cubicBezTo>
                <a:lnTo>
                  <a:pt x="971" y="1561"/>
                </a:lnTo>
                <a:lnTo>
                  <a:pt x="973" y="1562"/>
                </a:lnTo>
                <a:lnTo>
                  <a:pt x="973" y="1562"/>
                </a:lnTo>
                <a:cubicBezTo>
                  <a:pt x="979" y="1568"/>
                  <a:pt x="985" y="1574"/>
                  <a:pt x="991" y="1580"/>
                </a:cubicBezTo>
                <a:lnTo>
                  <a:pt x="996" y="1583"/>
                </a:lnTo>
                <a:lnTo>
                  <a:pt x="996" y="1583"/>
                </a:lnTo>
                <a:cubicBezTo>
                  <a:pt x="1002" y="1589"/>
                  <a:pt x="1008" y="1594"/>
                  <a:pt x="1014" y="1601"/>
                </a:cubicBezTo>
                <a:lnTo>
                  <a:pt x="1014" y="1601"/>
                </a:lnTo>
                <a:cubicBezTo>
                  <a:pt x="1033" y="1618"/>
                  <a:pt x="1051" y="1637"/>
                  <a:pt x="1069" y="1656"/>
                </a:cubicBezTo>
                <a:lnTo>
                  <a:pt x="1069" y="1656"/>
                </a:lnTo>
                <a:cubicBezTo>
                  <a:pt x="1096" y="1684"/>
                  <a:pt x="1132" y="1700"/>
                  <a:pt x="1171" y="1700"/>
                </a:cubicBezTo>
                <a:lnTo>
                  <a:pt x="1171" y="1700"/>
                </a:lnTo>
                <a:cubicBezTo>
                  <a:pt x="1212" y="1700"/>
                  <a:pt x="1251" y="1681"/>
                  <a:pt x="1278" y="1650"/>
                </a:cubicBezTo>
                <a:lnTo>
                  <a:pt x="1278" y="1650"/>
                </a:lnTo>
                <a:cubicBezTo>
                  <a:pt x="1305" y="1620"/>
                  <a:pt x="1316" y="1578"/>
                  <a:pt x="1310" y="1538"/>
                </a:cubicBezTo>
                <a:lnTo>
                  <a:pt x="1310" y="1538"/>
                </a:lnTo>
                <a:cubicBezTo>
                  <a:pt x="1271" y="1279"/>
                  <a:pt x="1199" y="1027"/>
                  <a:pt x="1096" y="788"/>
                </a:cubicBezTo>
                <a:lnTo>
                  <a:pt x="1096" y="788"/>
                </a:lnTo>
                <a:cubicBezTo>
                  <a:pt x="994" y="551"/>
                  <a:pt x="863" y="328"/>
                  <a:pt x="705" y="124"/>
                </a:cubicBezTo>
                <a:lnTo>
                  <a:pt x="608" y="0"/>
                </a:lnTo>
                <a:close/>
                <a:moveTo>
                  <a:pt x="625" y="187"/>
                </a:moveTo>
                <a:lnTo>
                  <a:pt x="625" y="187"/>
                </a:lnTo>
                <a:cubicBezTo>
                  <a:pt x="744" y="341"/>
                  <a:pt x="884" y="554"/>
                  <a:pt x="1003" y="828"/>
                </a:cubicBezTo>
                <a:lnTo>
                  <a:pt x="1003" y="828"/>
                </a:lnTo>
                <a:cubicBezTo>
                  <a:pt x="1119" y="1100"/>
                  <a:pt x="1179" y="1352"/>
                  <a:pt x="1209" y="1553"/>
                </a:cubicBezTo>
                <a:lnTo>
                  <a:pt x="1209" y="1553"/>
                </a:lnTo>
                <a:cubicBezTo>
                  <a:pt x="1213" y="1578"/>
                  <a:pt x="1193" y="1598"/>
                  <a:pt x="1171" y="1598"/>
                </a:cubicBezTo>
                <a:lnTo>
                  <a:pt x="1171" y="1598"/>
                </a:lnTo>
                <a:cubicBezTo>
                  <a:pt x="1161" y="1598"/>
                  <a:pt x="1151" y="1594"/>
                  <a:pt x="1143" y="1585"/>
                </a:cubicBezTo>
                <a:lnTo>
                  <a:pt x="1143" y="1585"/>
                </a:lnTo>
                <a:cubicBezTo>
                  <a:pt x="1125" y="1566"/>
                  <a:pt x="1105" y="1547"/>
                  <a:pt x="1084" y="1527"/>
                </a:cubicBezTo>
                <a:lnTo>
                  <a:pt x="1084" y="1527"/>
                </a:lnTo>
                <a:cubicBezTo>
                  <a:pt x="1078" y="1520"/>
                  <a:pt x="1072" y="1514"/>
                  <a:pt x="1065" y="1508"/>
                </a:cubicBezTo>
                <a:lnTo>
                  <a:pt x="1065" y="1508"/>
                </a:lnTo>
                <a:cubicBezTo>
                  <a:pt x="1064" y="1507"/>
                  <a:pt x="1062" y="1506"/>
                  <a:pt x="1061" y="1505"/>
                </a:cubicBezTo>
                <a:lnTo>
                  <a:pt x="1061" y="1505"/>
                </a:lnTo>
                <a:cubicBezTo>
                  <a:pt x="1054" y="1498"/>
                  <a:pt x="1047" y="1492"/>
                  <a:pt x="1040" y="1486"/>
                </a:cubicBezTo>
                <a:lnTo>
                  <a:pt x="1040" y="1486"/>
                </a:lnTo>
                <a:cubicBezTo>
                  <a:pt x="1039" y="1485"/>
                  <a:pt x="1038" y="1484"/>
                  <a:pt x="1037" y="1483"/>
                </a:cubicBezTo>
                <a:lnTo>
                  <a:pt x="1037" y="1483"/>
                </a:lnTo>
                <a:cubicBezTo>
                  <a:pt x="1031" y="1477"/>
                  <a:pt x="1023" y="1471"/>
                  <a:pt x="1016" y="1465"/>
                </a:cubicBezTo>
                <a:lnTo>
                  <a:pt x="1016" y="1465"/>
                </a:lnTo>
                <a:cubicBezTo>
                  <a:pt x="1015" y="1464"/>
                  <a:pt x="1015" y="1464"/>
                  <a:pt x="1014" y="1463"/>
                </a:cubicBezTo>
                <a:lnTo>
                  <a:pt x="1014" y="1463"/>
                </a:lnTo>
                <a:cubicBezTo>
                  <a:pt x="1007" y="1456"/>
                  <a:pt x="999" y="1450"/>
                  <a:pt x="991" y="1444"/>
                </a:cubicBezTo>
                <a:lnTo>
                  <a:pt x="991" y="1444"/>
                </a:lnTo>
                <a:cubicBezTo>
                  <a:pt x="990" y="1443"/>
                  <a:pt x="988" y="1442"/>
                  <a:pt x="987" y="1440"/>
                </a:cubicBezTo>
                <a:lnTo>
                  <a:pt x="987" y="1440"/>
                </a:lnTo>
                <a:cubicBezTo>
                  <a:pt x="979" y="1434"/>
                  <a:pt x="971" y="1428"/>
                  <a:pt x="963" y="1421"/>
                </a:cubicBezTo>
                <a:lnTo>
                  <a:pt x="963" y="1421"/>
                </a:lnTo>
                <a:cubicBezTo>
                  <a:pt x="962" y="1420"/>
                  <a:pt x="961" y="1419"/>
                  <a:pt x="960" y="1418"/>
                </a:cubicBezTo>
                <a:lnTo>
                  <a:pt x="960" y="1418"/>
                </a:lnTo>
                <a:cubicBezTo>
                  <a:pt x="951" y="1412"/>
                  <a:pt x="943" y="1405"/>
                  <a:pt x="935" y="1398"/>
                </a:cubicBezTo>
                <a:lnTo>
                  <a:pt x="935" y="1398"/>
                </a:lnTo>
                <a:cubicBezTo>
                  <a:pt x="934" y="1398"/>
                  <a:pt x="934" y="1398"/>
                  <a:pt x="934" y="1398"/>
                </a:cubicBezTo>
                <a:lnTo>
                  <a:pt x="934" y="1398"/>
                </a:lnTo>
                <a:cubicBezTo>
                  <a:pt x="925" y="1392"/>
                  <a:pt x="917" y="1385"/>
                  <a:pt x="908" y="1379"/>
                </a:cubicBezTo>
                <a:lnTo>
                  <a:pt x="908" y="1379"/>
                </a:lnTo>
                <a:cubicBezTo>
                  <a:pt x="906" y="1377"/>
                  <a:pt x="905" y="1376"/>
                  <a:pt x="903" y="1375"/>
                </a:cubicBezTo>
                <a:lnTo>
                  <a:pt x="903" y="1375"/>
                </a:lnTo>
                <a:cubicBezTo>
                  <a:pt x="895" y="1369"/>
                  <a:pt x="886" y="1363"/>
                  <a:pt x="877" y="1357"/>
                </a:cubicBezTo>
                <a:lnTo>
                  <a:pt x="877" y="1357"/>
                </a:lnTo>
                <a:cubicBezTo>
                  <a:pt x="875" y="1355"/>
                  <a:pt x="873" y="1354"/>
                  <a:pt x="872" y="1353"/>
                </a:cubicBezTo>
                <a:lnTo>
                  <a:pt x="872" y="1353"/>
                </a:lnTo>
                <a:cubicBezTo>
                  <a:pt x="863" y="1346"/>
                  <a:pt x="854" y="1340"/>
                  <a:pt x="844" y="1334"/>
                </a:cubicBezTo>
                <a:lnTo>
                  <a:pt x="844" y="1334"/>
                </a:lnTo>
                <a:cubicBezTo>
                  <a:pt x="843" y="1333"/>
                  <a:pt x="843" y="1333"/>
                  <a:pt x="842" y="1332"/>
                </a:cubicBezTo>
                <a:lnTo>
                  <a:pt x="842" y="1332"/>
                </a:lnTo>
                <a:cubicBezTo>
                  <a:pt x="832" y="1326"/>
                  <a:pt x="823" y="1320"/>
                  <a:pt x="814" y="1314"/>
                </a:cubicBezTo>
                <a:lnTo>
                  <a:pt x="814" y="1314"/>
                </a:lnTo>
                <a:cubicBezTo>
                  <a:pt x="813" y="1313"/>
                  <a:pt x="811" y="1313"/>
                  <a:pt x="810" y="1311"/>
                </a:cubicBezTo>
                <a:lnTo>
                  <a:pt x="810" y="1311"/>
                </a:lnTo>
                <a:cubicBezTo>
                  <a:pt x="800" y="1305"/>
                  <a:pt x="790" y="1299"/>
                  <a:pt x="780" y="1293"/>
                </a:cubicBezTo>
                <a:lnTo>
                  <a:pt x="780" y="1293"/>
                </a:lnTo>
                <a:cubicBezTo>
                  <a:pt x="779" y="1292"/>
                  <a:pt x="777" y="1290"/>
                  <a:pt x="775" y="1290"/>
                </a:cubicBezTo>
                <a:lnTo>
                  <a:pt x="775" y="1290"/>
                </a:lnTo>
                <a:cubicBezTo>
                  <a:pt x="764" y="1284"/>
                  <a:pt x="755" y="1278"/>
                  <a:pt x="744" y="1272"/>
                </a:cubicBezTo>
                <a:lnTo>
                  <a:pt x="744" y="1272"/>
                </a:lnTo>
                <a:cubicBezTo>
                  <a:pt x="743" y="1271"/>
                  <a:pt x="741" y="1270"/>
                  <a:pt x="740" y="1269"/>
                </a:cubicBezTo>
                <a:lnTo>
                  <a:pt x="740" y="1269"/>
                </a:lnTo>
                <a:cubicBezTo>
                  <a:pt x="730" y="1264"/>
                  <a:pt x="719" y="1257"/>
                  <a:pt x="709" y="1252"/>
                </a:cubicBezTo>
                <a:lnTo>
                  <a:pt x="709" y="1252"/>
                </a:lnTo>
                <a:cubicBezTo>
                  <a:pt x="708" y="1251"/>
                  <a:pt x="707" y="1251"/>
                  <a:pt x="706" y="1250"/>
                </a:cubicBezTo>
                <a:lnTo>
                  <a:pt x="706" y="1250"/>
                </a:lnTo>
                <a:cubicBezTo>
                  <a:pt x="695" y="1245"/>
                  <a:pt x="684" y="1239"/>
                  <a:pt x="673" y="1233"/>
                </a:cubicBezTo>
                <a:lnTo>
                  <a:pt x="673" y="1233"/>
                </a:lnTo>
                <a:cubicBezTo>
                  <a:pt x="671" y="1232"/>
                  <a:pt x="669" y="1231"/>
                  <a:pt x="667" y="1230"/>
                </a:cubicBezTo>
                <a:lnTo>
                  <a:pt x="667" y="1230"/>
                </a:lnTo>
                <a:cubicBezTo>
                  <a:pt x="656" y="1225"/>
                  <a:pt x="645" y="1219"/>
                  <a:pt x="634" y="1214"/>
                </a:cubicBezTo>
                <a:lnTo>
                  <a:pt x="634" y="1214"/>
                </a:lnTo>
                <a:cubicBezTo>
                  <a:pt x="632" y="1213"/>
                  <a:pt x="630" y="1212"/>
                  <a:pt x="628" y="1210"/>
                </a:cubicBezTo>
                <a:lnTo>
                  <a:pt x="628" y="1210"/>
                </a:lnTo>
                <a:cubicBezTo>
                  <a:pt x="617" y="1205"/>
                  <a:pt x="604" y="1199"/>
                  <a:pt x="592" y="1194"/>
                </a:cubicBezTo>
                <a:lnTo>
                  <a:pt x="592" y="1194"/>
                </a:lnTo>
                <a:cubicBezTo>
                  <a:pt x="429" y="1121"/>
                  <a:pt x="278" y="1083"/>
                  <a:pt x="156" y="1063"/>
                </a:cubicBezTo>
                <a:lnTo>
                  <a:pt x="625" y="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53"/>
          <p:cNvSpPr>
            <a:spLocks noChangeArrowheads="1"/>
          </p:cNvSpPr>
          <p:nvPr/>
        </p:nvSpPr>
        <p:spPr bwMode="auto">
          <a:xfrm>
            <a:off x="10720534" y="8951172"/>
            <a:ext cx="1334359" cy="1751036"/>
          </a:xfrm>
          <a:custGeom>
            <a:avLst/>
            <a:gdLst>
              <a:gd name="T0" fmla="*/ 93 w 1186"/>
              <a:gd name="T1" fmla="*/ 1555 h 1556"/>
              <a:gd name="T2" fmla="*/ 24 w 1186"/>
              <a:gd name="T3" fmla="*/ 1524 h 1556"/>
              <a:gd name="T4" fmla="*/ 3 w 1186"/>
              <a:gd name="T5" fmla="*/ 1452 h 1556"/>
              <a:gd name="T6" fmla="*/ 214 w 1186"/>
              <a:gd name="T7" fmla="*/ 715 h 1556"/>
              <a:gd name="T8" fmla="*/ 647 w 1186"/>
              <a:gd name="T9" fmla="*/ 0 h 1556"/>
              <a:gd name="T10" fmla="*/ 1115 w 1186"/>
              <a:gd name="T11" fmla="*/ 1021 h 1556"/>
              <a:gd name="T12" fmla="*/ 692 w 1186"/>
              <a:gd name="T13" fmla="*/ 1147 h 1556"/>
              <a:gd name="T14" fmla="*/ 657 w 1186"/>
              <a:gd name="T15" fmla="*/ 1164 h 1556"/>
              <a:gd name="T16" fmla="*/ 651 w 1186"/>
              <a:gd name="T17" fmla="*/ 1167 h 1556"/>
              <a:gd name="T18" fmla="*/ 613 w 1186"/>
              <a:gd name="T19" fmla="*/ 1185 h 1556"/>
              <a:gd name="T20" fmla="*/ 581 w 1186"/>
              <a:gd name="T21" fmla="*/ 1202 h 1556"/>
              <a:gd name="T22" fmla="*/ 578 w 1186"/>
              <a:gd name="T23" fmla="*/ 1204 h 1556"/>
              <a:gd name="T24" fmla="*/ 545 w 1186"/>
              <a:gd name="T25" fmla="*/ 1223 h 1556"/>
              <a:gd name="T26" fmla="*/ 514 w 1186"/>
              <a:gd name="T27" fmla="*/ 1240 h 1556"/>
              <a:gd name="T28" fmla="*/ 509 w 1186"/>
              <a:gd name="T29" fmla="*/ 1244 h 1556"/>
              <a:gd name="T30" fmla="*/ 477 w 1186"/>
              <a:gd name="T31" fmla="*/ 1264 h 1556"/>
              <a:gd name="T32" fmla="*/ 450 w 1186"/>
              <a:gd name="T33" fmla="*/ 1282 h 1556"/>
              <a:gd name="T34" fmla="*/ 447 w 1186"/>
              <a:gd name="T35" fmla="*/ 1283 h 1556"/>
              <a:gd name="T36" fmla="*/ 415 w 1186"/>
              <a:gd name="T37" fmla="*/ 1305 h 1556"/>
              <a:gd name="T38" fmla="*/ 390 w 1186"/>
              <a:gd name="T39" fmla="*/ 1324 h 1556"/>
              <a:gd name="T40" fmla="*/ 386 w 1186"/>
              <a:gd name="T41" fmla="*/ 1327 h 1556"/>
              <a:gd name="T42" fmla="*/ 360 w 1186"/>
              <a:gd name="T43" fmla="*/ 1346 h 1556"/>
              <a:gd name="T44" fmla="*/ 332 w 1186"/>
              <a:gd name="T45" fmla="*/ 1368 h 1556"/>
              <a:gd name="T46" fmla="*/ 309 w 1186"/>
              <a:gd name="T47" fmla="*/ 1387 h 1556"/>
              <a:gd name="T48" fmla="*/ 304 w 1186"/>
              <a:gd name="T49" fmla="*/ 1390 h 1556"/>
              <a:gd name="T50" fmla="*/ 280 w 1186"/>
              <a:gd name="T51" fmla="*/ 1410 h 1556"/>
              <a:gd name="T52" fmla="*/ 260 w 1186"/>
              <a:gd name="T53" fmla="*/ 1428 h 1556"/>
              <a:gd name="T54" fmla="*/ 257 w 1186"/>
              <a:gd name="T55" fmla="*/ 1431 h 1556"/>
              <a:gd name="T56" fmla="*/ 233 w 1186"/>
              <a:gd name="T57" fmla="*/ 1453 h 1556"/>
              <a:gd name="T58" fmla="*/ 214 w 1186"/>
              <a:gd name="T59" fmla="*/ 1471 h 1556"/>
              <a:gd name="T60" fmla="*/ 157 w 1186"/>
              <a:gd name="T61" fmla="*/ 1528 h 1556"/>
              <a:gd name="T62" fmla="*/ 93 w 1186"/>
              <a:gd name="T63" fmla="*/ 155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6" h="1556">
                <a:moveTo>
                  <a:pt x="93" y="1555"/>
                </a:moveTo>
                <a:lnTo>
                  <a:pt x="93" y="1555"/>
                </a:lnTo>
                <a:cubicBezTo>
                  <a:pt x="66" y="1555"/>
                  <a:pt x="41" y="1544"/>
                  <a:pt x="24" y="1524"/>
                </a:cubicBezTo>
                <a:lnTo>
                  <a:pt x="24" y="1524"/>
                </a:lnTo>
                <a:cubicBezTo>
                  <a:pt x="7" y="1505"/>
                  <a:pt x="0" y="1478"/>
                  <a:pt x="3" y="1452"/>
                </a:cubicBezTo>
                <a:lnTo>
                  <a:pt x="3" y="1452"/>
                </a:lnTo>
                <a:cubicBezTo>
                  <a:pt x="42" y="1198"/>
                  <a:pt x="113" y="950"/>
                  <a:pt x="214" y="715"/>
                </a:cubicBezTo>
                <a:lnTo>
                  <a:pt x="214" y="715"/>
                </a:lnTo>
                <a:cubicBezTo>
                  <a:pt x="314" y="483"/>
                  <a:pt x="443" y="263"/>
                  <a:pt x="598" y="63"/>
                </a:cubicBezTo>
                <a:lnTo>
                  <a:pt x="647" y="0"/>
                </a:lnTo>
                <a:lnTo>
                  <a:pt x="1185" y="1009"/>
                </a:lnTo>
                <a:lnTo>
                  <a:pt x="1115" y="1021"/>
                </a:lnTo>
                <a:lnTo>
                  <a:pt x="1115" y="1021"/>
                </a:lnTo>
                <a:cubicBezTo>
                  <a:pt x="968" y="1045"/>
                  <a:pt x="826" y="1087"/>
                  <a:pt x="692" y="1147"/>
                </a:cubicBezTo>
                <a:lnTo>
                  <a:pt x="692" y="1147"/>
                </a:lnTo>
                <a:cubicBezTo>
                  <a:pt x="680" y="1153"/>
                  <a:pt x="669" y="1158"/>
                  <a:pt x="657" y="1164"/>
                </a:cubicBezTo>
                <a:lnTo>
                  <a:pt x="651" y="1167"/>
                </a:lnTo>
                <a:lnTo>
                  <a:pt x="651" y="1167"/>
                </a:lnTo>
                <a:cubicBezTo>
                  <a:pt x="640" y="1172"/>
                  <a:pt x="629" y="1177"/>
                  <a:pt x="619" y="1182"/>
                </a:cubicBezTo>
                <a:lnTo>
                  <a:pt x="613" y="1185"/>
                </a:lnTo>
                <a:lnTo>
                  <a:pt x="613" y="1185"/>
                </a:lnTo>
                <a:cubicBezTo>
                  <a:pt x="602" y="1191"/>
                  <a:pt x="592" y="1196"/>
                  <a:pt x="581" y="1202"/>
                </a:cubicBezTo>
                <a:lnTo>
                  <a:pt x="578" y="1204"/>
                </a:lnTo>
                <a:lnTo>
                  <a:pt x="578" y="1204"/>
                </a:lnTo>
                <a:cubicBezTo>
                  <a:pt x="569" y="1209"/>
                  <a:pt x="559" y="1215"/>
                  <a:pt x="549" y="1221"/>
                </a:cubicBezTo>
                <a:lnTo>
                  <a:pt x="545" y="1223"/>
                </a:lnTo>
                <a:lnTo>
                  <a:pt x="545" y="1223"/>
                </a:lnTo>
                <a:cubicBezTo>
                  <a:pt x="534" y="1229"/>
                  <a:pt x="524" y="1234"/>
                  <a:pt x="514" y="1240"/>
                </a:cubicBezTo>
                <a:lnTo>
                  <a:pt x="509" y="1244"/>
                </a:lnTo>
                <a:lnTo>
                  <a:pt x="509" y="1244"/>
                </a:lnTo>
                <a:cubicBezTo>
                  <a:pt x="499" y="1249"/>
                  <a:pt x="490" y="1256"/>
                  <a:pt x="481" y="1261"/>
                </a:cubicBezTo>
                <a:lnTo>
                  <a:pt x="477" y="1264"/>
                </a:lnTo>
                <a:lnTo>
                  <a:pt x="477" y="1264"/>
                </a:lnTo>
                <a:cubicBezTo>
                  <a:pt x="467" y="1270"/>
                  <a:pt x="458" y="1276"/>
                  <a:pt x="450" y="1282"/>
                </a:cubicBezTo>
                <a:lnTo>
                  <a:pt x="447" y="1283"/>
                </a:lnTo>
                <a:lnTo>
                  <a:pt x="447" y="1283"/>
                </a:lnTo>
                <a:cubicBezTo>
                  <a:pt x="438" y="1289"/>
                  <a:pt x="430" y="1295"/>
                  <a:pt x="420" y="1301"/>
                </a:cubicBezTo>
                <a:lnTo>
                  <a:pt x="415" y="1305"/>
                </a:lnTo>
                <a:lnTo>
                  <a:pt x="415" y="1305"/>
                </a:lnTo>
                <a:cubicBezTo>
                  <a:pt x="407" y="1311"/>
                  <a:pt x="398" y="1317"/>
                  <a:pt x="390" y="1324"/>
                </a:cubicBezTo>
                <a:lnTo>
                  <a:pt x="386" y="1327"/>
                </a:lnTo>
                <a:lnTo>
                  <a:pt x="386" y="1327"/>
                </a:lnTo>
                <a:cubicBezTo>
                  <a:pt x="377" y="1333"/>
                  <a:pt x="368" y="1340"/>
                  <a:pt x="360" y="1346"/>
                </a:cubicBezTo>
                <a:lnTo>
                  <a:pt x="360" y="1346"/>
                </a:lnTo>
                <a:cubicBezTo>
                  <a:pt x="351" y="1352"/>
                  <a:pt x="343" y="1358"/>
                  <a:pt x="335" y="1365"/>
                </a:cubicBezTo>
                <a:lnTo>
                  <a:pt x="332" y="1368"/>
                </a:lnTo>
                <a:lnTo>
                  <a:pt x="332" y="1368"/>
                </a:lnTo>
                <a:cubicBezTo>
                  <a:pt x="324" y="1374"/>
                  <a:pt x="317" y="1380"/>
                  <a:pt x="309" y="1387"/>
                </a:cubicBezTo>
                <a:lnTo>
                  <a:pt x="304" y="1390"/>
                </a:lnTo>
                <a:lnTo>
                  <a:pt x="304" y="1390"/>
                </a:lnTo>
                <a:cubicBezTo>
                  <a:pt x="297" y="1396"/>
                  <a:pt x="289" y="1403"/>
                  <a:pt x="283" y="1409"/>
                </a:cubicBezTo>
                <a:lnTo>
                  <a:pt x="280" y="1410"/>
                </a:lnTo>
                <a:lnTo>
                  <a:pt x="280" y="1410"/>
                </a:lnTo>
                <a:cubicBezTo>
                  <a:pt x="274" y="1416"/>
                  <a:pt x="266" y="1423"/>
                  <a:pt x="260" y="1428"/>
                </a:cubicBezTo>
                <a:lnTo>
                  <a:pt x="257" y="1431"/>
                </a:lnTo>
                <a:lnTo>
                  <a:pt x="257" y="1431"/>
                </a:lnTo>
                <a:cubicBezTo>
                  <a:pt x="250" y="1437"/>
                  <a:pt x="244" y="1443"/>
                  <a:pt x="237" y="1449"/>
                </a:cubicBezTo>
                <a:lnTo>
                  <a:pt x="233" y="1453"/>
                </a:lnTo>
                <a:lnTo>
                  <a:pt x="233" y="1453"/>
                </a:lnTo>
                <a:cubicBezTo>
                  <a:pt x="226" y="1459"/>
                  <a:pt x="220" y="1465"/>
                  <a:pt x="214" y="1471"/>
                </a:cubicBezTo>
                <a:lnTo>
                  <a:pt x="214" y="1471"/>
                </a:lnTo>
                <a:cubicBezTo>
                  <a:pt x="195" y="1489"/>
                  <a:pt x="176" y="1508"/>
                  <a:pt x="157" y="1528"/>
                </a:cubicBezTo>
                <a:lnTo>
                  <a:pt x="157" y="1528"/>
                </a:lnTo>
                <a:cubicBezTo>
                  <a:pt x="140" y="1546"/>
                  <a:pt x="117" y="1555"/>
                  <a:pt x="93" y="15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54"/>
          <p:cNvSpPr>
            <a:spLocks noChangeArrowheads="1"/>
          </p:cNvSpPr>
          <p:nvPr/>
        </p:nvSpPr>
        <p:spPr bwMode="auto">
          <a:xfrm>
            <a:off x="10661009" y="8847005"/>
            <a:ext cx="1483172" cy="1914729"/>
          </a:xfrm>
          <a:custGeom>
            <a:avLst/>
            <a:gdLst>
              <a:gd name="T0" fmla="*/ 611 w 1317"/>
              <a:gd name="T1" fmla="*/ 124 h 1701"/>
              <a:gd name="T2" fmla="*/ 6 w 1317"/>
              <a:gd name="T3" fmla="*/ 1538 h 1701"/>
              <a:gd name="T4" fmla="*/ 38 w 1317"/>
              <a:gd name="T5" fmla="*/ 1650 h 1701"/>
              <a:gd name="T6" fmla="*/ 247 w 1317"/>
              <a:gd name="T7" fmla="*/ 1656 h 1701"/>
              <a:gd name="T8" fmla="*/ 302 w 1317"/>
              <a:gd name="T9" fmla="*/ 1601 h 1701"/>
              <a:gd name="T10" fmla="*/ 325 w 1317"/>
              <a:gd name="T11" fmla="*/ 1580 h 1701"/>
              <a:gd name="T12" fmla="*/ 347 w 1317"/>
              <a:gd name="T13" fmla="*/ 1560 h 1701"/>
              <a:gd name="T14" fmla="*/ 368 w 1317"/>
              <a:gd name="T15" fmla="*/ 1541 h 1701"/>
              <a:gd name="T16" fmla="*/ 390 w 1317"/>
              <a:gd name="T17" fmla="*/ 1522 h 1701"/>
              <a:gd name="T18" fmla="*/ 394 w 1317"/>
              <a:gd name="T19" fmla="*/ 1519 h 1701"/>
              <a:gd name="T20" fmla="*/ 420 w 1317"/>
              <a:gd name="T21" fmla="*/ 1498 h 1701"/>
              <a:gd name="T22" fmla="*/ 444 w 1317"/>
              <a:gd name="T23" fmla="*/ 1479 h 1701"/>
              <a:gd name="T24" fmla="*/ 468 w 1317"/>
              <a:gd name="T25" fmla="*/ 1461 h 1701"/>
              <a:gd name="T26" fmla="*/ 473 w 1317"/>
              <a:gd name="T27" fmla="*/ 1457 h 1701"/>
              <a:gd name="T28" fmla="*/ 503 w 1317"/>
              <a:gd name="T29" fmla="*/ 1437 h 1701"/>
              <a:gd name="T30" fmla="*/ 529 w 1317"/>
              <a:gd name="T31" fmla="*/ 1418 h 1701"/>
              <a:gd name="T32" fmla="*/ 557 w 1317"/>
              <a:gd name="T33" fmla="*/ 1400 h 1701"/>
              <a:gd name="T34" fmla="*/ 561 w 1317"/>
              <a:gd name="T35" fmla="*/ 1398 h 1701"/>
              <a:gd name="T36" fmla="*/ 594 w 1317"/>
              <a:gd name="T37" fmla="*/ 1377 h 1701"/>
              <a:gd name="T38" fmla="*/ 627 w 1317"/>
              <a:gd name="T39" fmla="*/ 1358 h 1701"/>
              <a:gd name="T40" fmla="*/ 658 w 1317"/>
              <a:gd name="T41" fmla="*/ 1341 h 1701"/>
              <a:gd name="T42" fmla="*/ 689 w 1317"/>
              <a:gd name="T43" fmla="*/ 1324 h 1701"/>
              <a:gd name="T44" fmla="*/ 695 w 1317"/>
              <a:gd name="T45" fmla="*/ 1320 h 1701"/>
              <a:gd name="T46" fmla="*/ 732 w 1317"/>
              <a:gd name="T47" fmla="*/ 1303 h 1701"/>
              <a:gd name="T48" fmla="*/ 766 w 1317"/>
              <a:gd name="T49" fmla="*/ 1287 h 1701"/>
              <a:gd name="T50" fmla="*/ 1250 w 1317"/>
              <a:gd name="T51" fmla="*/ 1015 h 1701"/>
              <a:gd name="T52" fmla="*/ 692 w 1317"/>
              <a:gd name="T53" fmla="*/ 187 h 1701"/>
              <a:gd name="T54" fmla="*/ 724 w 1317"/>
              <a:gd name="T55" fmla="*/ 1194 h 1701"/>
              <a:gd name="T56" fmla="*/ 688 w 1317"/>
              <a:gd name="T57" fmla="*/ 1210 h 1701"/>
              <a:gd name="T58" fmla="*/ 649 w 1317"/>
              <a:gd name="T59" fmla="*/ 1230 h 1701"/>
              <a:gd name="T60" fmla="*/ 643 w 1317"/>
              <a:gd name="T61" fmla="*/ 1233 h 1701"/>
              <a:gd name="T62" fmla="*/ 607 w 1317"/>
              <a:gd name="T63" fmla="*/ 1252 h 1701"/>
              <a:gd name="T64" fmla="*/ 576 w 1317"/>
              <a:gd name="T65" fmla="*/ 1269 h 1701"/>
              <a:gd name="T66" fmla="*/ 541 w 1317"/>
              <a:gd name="T67" fmla="*/ 1290 h 1701"/>
              <a:gd name="T68" fmla="*/ 536 w 1317"/>
              <a:gd name="T69" fmla="*/ 1293 h 1701"/>
              <a:gd name="T70" fmla="*/ 502 w 1317"/>
              <a:gd name="T71" fmla="*/ 1314 h 1701"/>
              <a:gd name="T72" fmla="*/ 475 w 1317"/>
              <a:gd name="T73" fmla="*/ 1332 h 1701"/>
              <a:gd name="T74" fmla="*/ 444 w 1317"/>
              <a:gd name="T75" fmla="*/ 1353 h 1701"/>
              <a:gd name="T76" fmla="*/ 439 w 1317"/>
              <a:gd name="T77" fmla="*/ 1357 h 1701"/>
              <a:gd name="T78" fmla="*/ 409 w 1317"/>
              <a:gd name="T79" fmla="*/ 1379 h 1701"/>
              <a:gd name="T80" fmla="*/ 382 w 1317"/>
              <a:gd name="T81" fmla="*/ 1398 h 1701"/>
              <a:gd name="T82" fmla="*/ 357 w 1317"/>
              <a:gd name="T83" fmla="*/ 1418 h 1701"/>
              <a:gd name="T84" fmla="*/ 353 w 1317"/>
              <a:gd name="T85" fmla="*/ 1421 h 1701"/>
              <a:gd name="T86" fmla="*/ 325 w 1317"/>
              <a:gd name="T87" fmla="*/ 1444 h 1701"/>
              <a:gd name="T88" fmla="*/ 302 w 1317"/>
              <a:gd name="T89" fmla="*/ 1463 h 1701"/>
              <a:gd name="T90" fmla="*/ 279 w 1317"/>
              <a:gd name="T91" fmla="*/ 1483 h 1701"/>
              <a:gd name="T92" fmla="*/ 276 w 1317"/>
              <a:gd name="T93" fmla="*/ 1486 h 1701"/>
              <a:gd name="T94" fmla="*/ 251 w 1317"/>
              <a:gd name="T95" fmla="*/ 1508 h 1701"/>
              <a:gd name="T96" fmla="*/ 232 w 1317"/>
              <a:gd name="T97" fmla="*/ 1527 h 1701"/>
              <a:gd name="T98" fmla="*/ 146 w 1317"/>
              <a:gd name="T99" fmla="*/ 1598 h 1701"/>
              <a:gd name="T100" fmla="*/ 107 w 1317"/>
              <a:gd name="T101" fmla="*/ 1553 h 1701"/>
              <a:gd name="T102" fmla="*/ 692 w 1317"/>
              <a:gd name="T103" fmla="*/ 187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17" h="1701">
                <a:moveTo>
                  <a:pt x="708" y="0"/>
                </a:moveTo>
                <a:lnTo>
                  <a:pt x="611" y="124"/>
                </a:lnTo>
                <a:lnTo>
                  <a:pt x="611" y="124"/>
                </a:lnTo>
                <a:cubicBezTo>
                  <a:pt x="453" y="328"/>
                  <a:pt x="322" y="551"/>
                  <a:pt x="220" y="788"/>
                </a:cubicBezTo>
                <a:lnTo>
                  <a:pt x="220" y="788"/>
                </a:lnTo>
                <a:cubicBezTo>
                  <a:pt x="117" y="1027"/>
                  <a:pt x="45" y="1279"/>
                  <a:pt x="6" y="1538"/>
                </a:cubicBezTo>
                <a:lnTo>
                  <a:pt x="6" y="1538"/>
                </a:lnTo>
                <a:cubicBezTo>
                  <a:pt x="0" y="1578"/>
                  <a:pt x="12" y="1620"/>
                  <a:pt x="38" y="1650"/>
                </a:cubicBezTo>
                <a:lnTo>
                  <a:pt x="38" y="1650"/>
                </a:lnTo>
                <a:cubicBezTo>
                  <a:pt x="66" y="1681"/>
                  <a:pt x="104" y="1700"/>
                  <a:pt x="146" y="1700"/>
                </a:cubicBezTo>
                <a:lnTo>
                  <a:pt x="146" y="1700"/>
                </a:lnTo>
                <a:cubicBezTo>
                  <a:pt x="184" y="1700"/>
                  <a:pt x="220" y="1684"/>
                  <a:pt x="247" y="1656"/>
                </a:cubicBezTo>
                <a:lnTo>
                  <a:pt x="247" y="1656"/>
                </a:lnTo>
                <a:cubicBezTo>
                  <a:pt x="265" y="1637"/>
                  <a:pt x="283" y="1618"/>
                  <a:pt x="302" y="1601"/>
                </a:cubicBezTo>
                <a:lnTo>
                  <a:pt x="302" y="1601"/>
                </a:lnTo>
                <a:cubicBezTo>
                  <a:pt x="308" y="1594"/>
                  <a:pt x="314" y="1589"/>
                  <a:pt x="320" y="1583"/>
                </a:cubicBezTo>
                <a:lnTo>
                  <a:pt x="325" y="1580"/>
                </a:lnTo>
                <a:lnTo>
                  <a:pt x="325" y="1580"/>
                </a:lnTo>
                <a:cubicBezTo>
                  <a:pt x="331" y="1574"/>
                  <a:pt x="337" y="1568"/>
                  <a:pt x="344" y="1562"/>
                </a:cubicBezTo>
                <a:lnTo>
                  <a:pt x="345" y="1561"/>
                </a:lnTo>
                <a:lnTo>
                  <a:pt x="347" y="1560"/>
                </a:lnTo>
                <a:lnTo>
                  <a:pt x="347" y="1560"/>
                </a:lnTo>
                <a:cubicBezTo>
                  <a:pt x="354" y="1554"/>
                  <a:pt x="360" y="1548"/>
                  <a:pt x="366" y="1542"/>
                </a:cubicBezTo>
                <a:lnTo>
                  <a:pt x="368" y="1541"/>
                </a:lnTo>
                <a:lnTo>
                  <a:pt x="369" y="1540"/>
                </a:lnTo>
                <a:lnTo>
                  <a:pt x="369" y="1540"/>
                </a:lnTo>
                <a:cubicBezTo>
                  <a:pt x="376" y="1534"/>
                  <a:pt x="383" y="1529"/>
                  <a:pt x="390" y="1522"/>
                </a:cubicBezTo>
                <a:lnTo>
                  <a:pt x="391" y="1522"/>
                </a:lnTo>
                <a:lnTo>
                  <a:pt x="394" y="1519"/>
                </a:lnTo>
                <a:lnTo>
                  <a:pt x="394" y="1519"/>
                </a:lnTo>
                <a:cubicBezTo>
                  <a:pt x="401" y="1513"/>
                  <a:pt x="409" y="1507"/>
                  <a:pt x="417" y="1501"/>
                </a:cubicBezTo>
                <a:lnTo>
                  <a:pt x="418" y="1499"/>
                </a:lnTo>
                <a:lnTo>
                  <a:pt x="420" y="1498"/>
                </a:lnTo>
                <a:lnTo>
                  <a:pt x="420" y="1498"/>
                </a:lnTo>
                <a:cubicBezTo>
                  <a:pt x="428" y="1492"/>
                  <a:pt x="435" y="1486"/>
                  <a:pt x="444" y="1480"/>
                </a:cubicBezTo>
                <a:lnTo>
                  <a:pt x="444" y="1479"/>
                </a:lnTo>
                <a:lnTo>
                  <a:pt x="445" y="1479"/>
                </a:lnTo>
                <a:lnTo>
                  <a:pt x="445" y="1479"/>
                </a:lnTo>
                <a:cubicBezTo>
                  <a:pt x="452" y="1473"/>
                  <a:pt x="461" y="1467"/>
                  <a:pt x="468" y="1461"/>
                </a:cubicBezTo>
                <a:lnTo>
                  <a:pt x="470" y="1459"/>
                </a:lnTo>
                <a:lnTo>
                  <a:pt x="473" y="1457"/>
                </a:lnTo>
                <a:lnTo>
                  <a:pt x="473" y="1457"/>
                </a:lnTo>
                <a:cubicBezTo>
                  <a:pt x="481" y="1451"/>
                  <a:pt x="489" y="1446"/>
                  <a:pt x="498" y="1440"/>
                </a:cubicBezTo>
                <a:lnTo>
                  <a:pt x="501" y="1437"/>
                </a:lnTo>
                <a:lnTo>
                  <a:pt x="503" y="1437"/>
                </a:lnTo>
                <a:lnTo>
                  <a:pt x="503" y="1437"/>
                </a:lnTo>
                <a:cubicBezTo>
                  <a:pt x="511" y="1431"/>
                  <a:pt x="520" y="1424"/>
                  <a:pt x="528" y="1418"/>
                </a:cubicBezTo>
                <a:lnTo>
                  <a:pt x="529" y="1418"/>
                </a:lnTo>
                <a:lnTo>
                  <a:pt x="531" y="1417"/>
                </a:lnTo>
                <a:lnTo>
                  <a:pt x="531" y="1417"/>
                </a:lnTo>
                <a:cubicBezTo>
                  <a:pt x="539" y="1412"/>
                  <a:pt x="548" y="1405"/>
                  <a:pt x="557" y="1400"/>
                </a:cubicBezTo>
                <a:lnTo>
                  <a:pt x="559" y="1399"/>
                </a:lnTo>
                <a:lnTo>
                  <a:pt x="561" y="1398"/>
                </a:lnTo>
                <a:lnTo>
                  <a:pt x="561" y="1398"/>
                </a:lnTo>
                <a:cubicBezTo>
                  <a:pt x="570" y="1392"/>
                  <a:pt x="578" y="1387"/>
                  <a:pt x="588" y="1381"/>
                </a:cubicBezTo>
                <a:lnTo>
                  <a:pt x="594" y="1377"/>
                </a:lnTo>
                <a:lnTo>
                  <a:pt x="594" y="1377"/>
                </a:lnTo>
                <a:cubicBezTo>
                  <a:pt x="604" y="1371"/>
                  <a:pt x="613" y="1365"/>
                  <a:pt x="623" y="1360"/>
                </a:cubicBezTo>
                <a:lnTo>
                  <a:pt x="624" y="1359"/>
                </a:lnTo>
                <a:lnTo>
                  <a:pt x="627" y="1358"/>
                </a:lnTo>
                <a:lnTo>
                  <a:pt x="627" y="1358"/>
                </a:lnTo>
                <a:cubicBezTo>
                  <a:pt x="637" y="1352"/>
                  <a:pt x="646" y="1347"/>
                  <a:pt x="656" y="1342"/>
                </a:cubicBezTo>
                <a:lnTo>
                  <a:pt x="658" y="1341"/>
                </a:lnTo>
                <a:lnTo>
                  <a:pt x="659" y="1340"/>
                </a:lnTo>
                <a:lnTo>
                  <a:pt x="659" y="1340"/>
                </a:lnTo>
                <a:cubicBezTo>
                  <a:pt x="668" y="1335"/>
                  <a:pt x="678" y="1330"/>
                  <a:pt x="689" y="1324"/>
                </a:cubicBezTo>
                <a:lnTo>
                  <a:pt x="691" y="1323"/>
                </a:lnTo>
                <a:lnTo>
                  <a:pt x="695" y="1320"/>
                </a:lnTo>
                <a:lnTo>
                  <a:pt x="695" y="1320"/>
                </a:lnTo>
                <a:cubicBezTo>
                  <a:pt x="706" y="1316"/>
                  <a:pt x="716" y="1310"/>
                  <a:pt x="727" y="1305"/>
                </a:cubicBezTo>
                <a:lnTo>
                  <a:pt x="730" y="1304"/>
                </a:lnTo>
                <a:lnTo>
                  <a:pt x="732" y="1303"/>
                </a:lnTo>
                <a:lnTo>
                  <a:pt x="732" y="1303"/>
                </a:lnTo>
                <a:cubicBezTo>
                  <a:pt x="744" y="1297"/>
                  <a:pt x="755" y="1292"/>
                  <a:pt x="766" y="1287"/>
                </a:cubicBezTo>
                <a:lnTo>
                  <a:pt x="766" y="1287"/>
                </a:lnTo>
                <a:cubicBezTo>
                  <a:pt x="896" y="1228"/>
                  <a:pt x="1034" y="1187"/>
                  <a:pt x="1177" y="1164"/>
                </a:cubicBezTo>
                <a:lnTo>
                  <a:pt x="1316" y="1141"/>
                </a:lnTo>
                <a:lnTo>
                  <a:pt x="1250" y="1015"/>
                </a:lnTo>
                <a:lnTo>
                  <a:pt x="782" y="138"/>
                </a:lnTo>
                <a:lnTo>
                  <a:pt x="708" y="0"/>
                </a:lnTo>
                <a:close/>
                <a:moveTo>
                  <a:pt x="692" y="187"/>
                </a:moveTo>
                <a:lnTo>
                  <a:pt x="1160" y="1063"/>
                </a:lnTo>
                <a:lnTo>
                  <a:pt x="1160" y="1063"/>
                </a:lnTo>
                <a:cubicBezTo>
                  <a:pt x="1038" y="1083"/>
                  <a:pt x="887" y="1121"/>
                  <a:pt x="724" y="1194"/>
                </a:cubicBezTo>
                <a:lnTo>
                  <a:pt x="724" y="1194"/>
                </a:lnTo>
                <a:cubicBezTo>
                  <a:pt x="712" y="1199"/>
                  <a:pt x="700" y="1205"/>
                  <a:pt x="688" y="1210"/>
                </a:cubicBezTo>
                <a:lnTo>
                  <a:pt x="688" y="1210"/>
                </a:lnTo>
                <a:cubicBezTo>
                  <a:pt x="686" y="1212"/>
                  <a:pt x="684" y="1213"/>
                  <a:pt x="682" y="1214"/>
                </a:cubicBezTo>
                <a:lnTo>
                  <a:pt x="682" y="1214"/>
                </a:lnTo>
                <a:cubicBezTo>
                  <a:pt x="671" y="1219"/>
                  <a:pt x="660" y="1225"/>
                  <a:pt x="649" y="1230"/>
                </a:cubicBezTo>
                <a:lnTo>
                  <a:pt x="649" y="1230"/>
                </a:lnTo>
                <a:cubicBezTo>
                  <a:pt x="647" y="1231"/>
                  <a:pt x="645" y="1232"/>
                  <a:pt x="643" y="1233"/>
                </a:cubicBezTo>
                <a:lnTo>
                  <a:pt x="643" y="1233"/>
                </a:lnTo>
                <a:cubicBezTo>
                  <a:pt x="632" y="1239"/>
                  <a:pt x="621" y="1245"/>
                  <a:pt x="610" y="1250"/>
                </a:cubicBezTo>
                <a:lnTo>
                  <a:pt x="610" y="1250"/>
                </a:lnTo>
                <a:cubicBezTo>
                  <a:pt x="609" y="1251"/>
                  <a:pt x="608" y="1251"/>
                  <a:pt x="607" y="1252"/>
                </a:cubicBezTo>
                <a:lnTo>
                  <a:pt x="607" y="1252"/>
                </a:lnTo>
                <a:cubicBezTo>
                  <a:pt x="597" y="1257"/>
                  <a:pt x="587" y="1264"/>
                  <a:pt x="576" y="1269"/>
                </a:cubicBezTo>
                <a:lnTo>
                  <a:pt x="576" y="1269"/>
                </a:lnTo>
                <a:cubicBezTo>
                  <a:pt x="575" y="1270"/>
                  <a:pt x="573" y="1271"/>
                  <a:pt x="572" y="1272"/>
                </a:cubicBezTo>
                <a:lnTo>
                  <a:pt x="572" y="1272"/>
                </a:lnTo>
                <a:cubicBezTo>
                  <a:pt x="561" y="1278"/>
                  <a:pt x="552" y="1284"/>
                  <a:pt x="541" y="1290"/>
                </a:cubicBezTo>
                <a:lnTo>
                  <a:pt x="541" y="1290"/>
                </a:lnTo>
                <a:cubicBezTo>
                  <a:pt x="539" y="1290"/>
                  <a:pt x="538" y="1292"/>
                  <a:pt x="536" y="1293"/>
                </a:cubicBezTo>
                <a:lnTo>
                  <a:pt x="536" y="1293"/>
                </a:lnTo>
                <a:cubicBezTo>
                  <a:pt x="526" y="1299"/>
                  <a:pt x="516" y="1305"/>
                  <a:pt x="507" y="1311"/>
                </a:cubicBezTo>
                <a:lnTo>
                  <a:pt x="507" y="1311"/>
                </a:lnTo>
                <a:cubicBezTo>
                  <a:pt x="505" y="1313"/>
                  <a:pt x="503" y="1313"/>
                  <a:pt x="502" y="1314"/>
                </a:cubicBezTo>
                <a:lnTo>
                  <a:pt x="502" y="1314"/>
                </a:lnTo>
                <a:cubicBezTo>
                  <a:pt x="493" y="1320"/>
                  <a:pt x="484" y="1326"/>
                  <a:pt x="475" y="1332"/>
                </a:cubicBezTo>
                <a:lnTo>
                  <a:pt x="475" y="1332"/>
                </a:lnTo>
                <a:cubicBezTo>
                  <a:pt x="473" y="1333"/>
                  <a:pt x="473" y="1333"/>
                  <a:pt x="472" y="1334"/>
                </a:cubicBezTo>
                <a:lnTo>
                  <a:pt x="472" y="1334"/>
                </a:lnTo>
                <a:cubicBezTo>
                  <a:pt x="462" y="1340"/>
                  <a:pt x="453" y="1346"/>
                  <a:pt x="444" y="1353"/>
                </a:cubicBezTo>
                <a:lnTo>
                  <a:pt x="444" y="1353"/>
                </a:lnTo>
                <a:cubicBezTo>
                  <a:pt x="443" y="1354"/>
                  <a:pt x="441" y="1355"/>
                  <a:pt x="439" y="1357"/>
                </a:cubicBezTo>
                <a:lnTo>
                  <a:pt x="439" y="1357"/>
                </a:lnTo>
                <a:cubicBezTo>
                  <a:pt x="430" y="1363"/>
                  <a:pt x="421" y="1369"/>
                  <a:pt x="413" y="1375"/>
                </a:cubicBezTo>
                <a:lnTo>
                  <a:pt x="413" y="1375"/>
                </a:lnTo>
                <a:cubicBezTo>
                  <a:pt x="412" y="1376"/>
                  <a:pt x="410" y="1377"/>
                  <a:pt x="409" y="1379"/>
                </a:cubicBezTo>
                <a:lnTo>
                  <a:pt x="409" y="1379"/>
                </a:lnTo>
                <a:cubicBezTo>
                  <a:pt x="399" y="1385"/>
                  <a:pt x="391" y="1392"/>
                  <a:pt x="382" y="1398"/>
                </a:cubicBezTo>
                <a:lnTo>
                  <a:pt x="382" y="1398"/>
                </a:lnTo>
                <a:lnTo>
                  <a:pt x="382" y="1398"/>
                </a:lnTo>
                <a:lnTo>
                  <a:pt x="382" y="1398"/>
                </a:lnTo>
                <a:cubicBezTo>
                  <a:pt x="373" y="1405"/>
                  <a:pt x="365" y="1412"/>
                  <a:pt x="357" y="1418"/>
                </a:cubicBezTo>
                <a:lnTo>
                  <a:pt x="357" y="1418"/>
                </a:lnTo>
                <a:cubicBezTo>
                  <a:pt x="355" y="1419"/>
                  <a:pt x="354" y="1420"/>
                  <a:pt x="353" y="1421"/>
                </a:cubicBezTo>
                <a:lnTo>
                  <a:pt x="353" y="1421"/>
                </a:lnTo>
                <a:cubicBezTo>
                  <a:pt x="345" y="1428"/>
                  <a:pt x="337" y="1434"/>
                  <a:pt x="330" y="1440"/>
                </a:cubicBezTo>
                <a:lnTo>
                  <a:pt x="330" y="1440"/>
                </a:lnTo>
                <a:cubicBezTo>
                  <a:pt x="328" y="1442"/>
                  <a:pt x="327" y="1443"/>
                  <a:pt x="325" y="1444"/>
                </a:cubicBezTo>
                <a:lnTo>
                  <a:pt x="325" y="1444"/>
                </a:lnTo>
                <a:cubicBezTo>
                  <a:pt x="318" y="1450"/>
                  <a:pt x="309" y="1456"/>
                  <a:pt x="302" y="1463"/>
                </a:cubicBezTo>
                <a:lnTo>
                  <a:pt x="302" y="1463"/>
                </a:lnTo>
                <a:cubicBezTo>
                  <a:pt x="302" y="1464"/>
                  <a:pt x="301" y="1464"/>
                  <a:pt x="300" y="1465"/>
                </a:cubicBezTo>
                <a:lnTo>
                  <a:pt x="300" y="1465"/>
                </a:lnTo>
                <a:cubicBezTo>
                  <a:pt x="293" y="1471"/>
                  <a:pt x="286" y="1477"/>
                  <a:pt x="279" y="1483"/>
                </a:cubicBezTo>
                <a:lnTo>
                  <a:pt x="279" y="1483"/>
                </a:lnTo>
                <a:cubicBezTo>
                  <a:pt x="278" y="1484"/>
                  <a:pt x="277" y="1485"/>
                  <a:pt x="276" y="1486"/>
                </a:cubicBezTo>
                <a:lnTo>
                  <a:pt x="276" y="1486"/>
                </a:lnTo>
                <a:cubicBezTo>
                  <a:pt x="269" y="1492"/>
                  <a:pt x="262" y="1498"/>
                  <a:pt x="256" y="1505"/>
                </a:cubicBezTo>
                <a:lnTo>
                  <a:pt x="256" y="1505"/>
                </a:lnTo>
                <a:cubicBezTo>
                  <a:pt x="254" y="1506"/>
                  <a:pt x="253" y="1507"/>
                  <a:pt x="251" y="1508"/>
                </a:cubicBezTo>
                <a:lnTo>
                  <a:pt x="251" y="1508"/>
                </a:lnTo>
                <a:cubicBezTo>
                  <a:pt x="245" y="1514"/>
                  <a:pt x="238" y="1520"/>
                  <a:pt x="232" y="1527"/>
                </a:cubicBezTo>
                <a:lnTo>
                  <a:pt x="232" y="1527"/>
                </a:lnTo>
                <a:cubicBezTo>
                  <a:pt x="211" y="1547"/>
                  <a:pt x="192" y="1566"/>
                  <a:pt x="173" y="1585"/>
                </a:cubicBezTo>
                <a:lnTo>
                  <a:pt x="173" y="1585"/>
                </a:lnTo>
                <a:cubicBezTo>
                  <a:pt x="165" y="1594"/>
                  <a:pt x="155" y="1598"/>
                  <a:pt x="146" y="1598"/>
                </a:cubicBezTo>
                <a:lnTo>
                  <a:pt x="146" y="1598"/>
                </a:lnTo>
                <a:cubicBezTo>
                  <a:pt x="124" y="1598"/>
                  <a:pt x="103" y="1578"/>
                  <a:pt x="107" y="1553"/>
                </a:cubicBezTo>
                <a:lnTo>
                  <a:pt x="107" y="1553"/>
                </a:lnTo>
                <a:cubicBezTo>
                  <a:pt x="138" y="1352"/>
                  <a:pt x="197" y="1100"/>
                  <a:pt x="314" y="828"/>
                </a:cubicBezTo>
                <a:lnTo>
                  <a:pt x="314" y="828"/>
                </a:lnTo>
                <a:cubicBezTo>
                  <a:pt x="432" y="554"/>
                  <a:pt x="572" y="341"/>
                  <a:pt x="692" y="1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55"/>
          <p:cNvSpPr>
            <a:spLocks noChangeArrowheads="1"/>
          </p:cNvSpPr>
          <p:nvPr/>
        </p:nvSpPr>
        <p:spPr bwMode="auto">
          <a:xfrm>
            <a:off x="11057844" y="6803305"/>
            <a:ext cx="2033779" cy="3422701"/>
          </a:xfrm>
          <a:custGeom>
            <a:avLst/>
            <a:gdLst>
              <a:gd name="T0" fmla="*/ 656 w 1808"/>
              <a:gd name="T1" fmla="*/ 3041 h 3042"/>
              <a:gd name="T2" fmla="*/ 641 w 1808"/>
              <a:gd name="T3" fmla="*/ 3022 h 3042"/>
              <a:gd name="T4" fmla="*/ 641 w 1808"/>
              <a:gd name="T5" fmla="*/ 3022 h 3042"/>
              <a:gd name="T6" fmla="*/ 45 w 1808"/>
              <a:gd name="T7" fmla="*/ 1498 h 3042"/>
              <a:gd name="T8" fmla="*/ 45 w 1808"/>
              <a:gd name="T9" fmla="*/ 1498 h 3042"/>
              <a:gd name="T10" fmla="*/ 356 w 1808"/>
              <a:gd name="T11" fmla="*/ 27 h 3042"/>
              <a:gd name="T12" fmla="*/ 370 w 1808"/>
              <a:gd name="T13" fmla="*/ 0 h 3042"/>
              <a:gd name="T14" fmla="*/ 1478 w 1808"/>
              <a:gd name="T15" fmla="*/ 0 h 3042"/>
              <a:gd name="T16" fmla="*/ 1492 w 1808"/>
              <a:gd name="T17" fmla="*/ 29 h 3042"/>
              <a:gd name="T18" fmla="*/ 1492 w 1808"/>
              <a:gd name="T19" fmla="*/ 29 h 3042"/>
              <a:gd name="T20" fmla="*/ 1776 w 1808"/>
              <a:gd name="T21" fmla="*/ 1435 h 3042"/>
              <a:gd name="T22" fmla="*/ 1776 w 1808"/>
              <a:gd name="T23" fmla="*/ 1435 h 3042"/>
              <a:gd name="T24" fmla="*/ 1208 w 1808"/>
              <a:gd name="T25" fmla="*/ 3020 h 3042"/>
              <a:gd name="T26" fmla="*/ 1193 w 1808"/>
              <a:gd name="T27" fmla="*/ 3041 h 3042"/>
              <a:gd name="T28" fmla="*/ 656 w 1808"/>
              <a:gd name="T29" fmla="*/ 3041 h 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08" h="3042">
                <a:moveTo>
                  <a:pt x="656" y="3041"/>
                </a:moveTo>
                <a:lnTo>
                  <a:pt x="641" y="3022"/>
                </a:lnTo>
                <a:lnTo>
                  <a:pt x="641" y="3022"/>
                </a:lnTo>
                <a:cubicBezTo>
                  <a:pt x="440" y="2771"/>
                  <a:pt x="97" y="2239"/>
                  <a:pt x="45" y="1498"/>
                </a:cubicBezTo>
                <a:lnTo>
                  <a:pt x="45" y="1498"/>
                </a:lnTo>
                <a:cubicBezTo>
                  <a:pt x="0" y="855"/>
                  <a:pt x="189" y="343"/>
                  <a:pt x="356" y="27"/>
                </a:cubicBezTo>
                <a:lnTo>
                  <a:pt x="370" y="0"/>
                </a:lnTo>
                <a:lnTo>
                  <a:pt x="1478" y="0"/>
                </a:lnTo>
                <a:lnTo>
                  <a:pt x="1492" y="29"/>
                </a:lnTo>
                <a:lnTo>
                  <a:pt x="1492" y="29"/>
                </a:lnTo>
                <a:cubicBezTo>
                  <a:pt x="1639" y="334"/>
                  <a:pt x="1807" y="827"/>
                  <a:pt x="1776" y="1435"/>
                </a:cubicBezTo>
                <a:lnTo>
                  <a:pt x="1776" y="1435"/>
                </a:lnTo>
                <a:cubicBezTo>
                  <a:pt x="1739" y="2157"/>
                  <a:pt x="1447" y="2695"/>
                  <a:pt x="1208" y="3020"/>
                </a:cubicBezTo>
                <a:lnTo>
                  <a:pt x="1193" y="3041"/>
                </a:lnTo>
                <a:lnTo>
                  <a:pt x="656" y="30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56"/>
          <p:cNvSpPr>
            <a:spLocks noChangeArrowheads="1"/>
          </p:cNvSpPr>
          <p:nvPr/>
        </p:nvSpPr>
        <p:spPr bwMode="auto">
          <a:xfrm>
            <a:off x="10998319" y="6743779"/>
            <a:ext cx="2152830" cy="3536790"/>
          </a:xfrm>
          <a:custGeom>
            <a:avLst/>
            <a:gdLst>
              <a:gd name="T0" fmla="*/ 1562 w 1912"/>
              <a:gd name="T1" fmla="*/ 0 h 3144"/>
              <a:gd name="T2" fmla="*/ 1498 w 1912"/>
              <a:gd name="T3" fmla="*/ 0 h 3144"/>
              <a:gd name="T4" fmla="*/ 454 w 1912"/>
              <a:gd name="T5" fmla="*/ 0 h 3144"/>
              <a:gd name="T6" fmla="*/ 392 w 1912"/>
              <a:gd name="T7" fmla="*/ 0 h 3144"/>
              <a:gd name="T8" fmla="*/ 363 w 1912"/>
              <a:gd name="T9" fmla="*/ 55 h 3144"/>
              <a:gd name="T10" fmla="*/ 363 w 1912"/>
              <a:gd name="T11" fmla="*/ 55 h 3144"/>
              <a:gd name="T12" fmla="*/ 46 w 1912"/>
              <a:gd name="T13" fmla="*/ 1553 h 3144"/>
              <a:gd name="T14" fmla="*/ 46 w 1912"/>
              <a:gd name="T15" fmla="*/ 1553 h 3144"/>
              <a:gd name="T16" fmla="*/ 312 w 1912"/>
              <a:gd name="T17" fmla="*/ 2559 h 3144"/>
              <a:gd name="T18" fmla="*/ 312 w 1912"/>
              <a:gd name="T19" fmla="*/ 2559 h 3144"/>
              <a:gd name="T20" fmla="*/ 653 w 1912"/>
              <a:gd name="T21" fmla="*/ 3105 h 3144"/>
              <a:gd name="T22" fmla="*/ 684 w 1912"/>
              <a:gd name="T23" fmla="*/ 3143 h 3144"/>
              <a:gd name="T24" fmla="*/ 732 w 1912"/>
              <a:gd name="T25" fmla="*/ 3143 h 3144"/>
              <a:gd name="T26" fmla="*/ 1219 w 1912"/>
              <a:gd name="T27" fmla="*/ 3143 h 3144"/>
              <a:gd name="T28" fmla="*/ 1271 w 1912"/>
              <a:gd name="T29" fmla="*/ 3143 h 3144"/>
              <a:gd name="T30" fmla="*/ 1301 w 1912"/>
              <a:gd name="T31" fmla="*/ 3102 h 3144"/>
              <a:gd name="T32" fmla="*/ 1301 w 1912"/>
              <a:gd name="T33" fmla="*/ 3102 h 3144"/>
              <a:gd name="T34" fmla="*/ 1635 w 1912"/>
              <a:gd name="T35" fmla="*/ 2521 h 3144"/>
              <a:gd name="T36" fmla="*/ 1635 w 1912"/>
              <a:gd name="T37" fmla="*/ 2521 h 3144"/>
              <a:gd name="T38" fmla="*/ 1879 w 1912"/>
              <a:gd name="T39" fmla="*/ 1489 h 3144"/>
              <a:gd name="T40" fmla="*/ 1879 w 1912"/>
              <a:gd name="T41" fmla="*/ 1489 h 3144"/>
              <a:gd name="T42" fmla="*/ 1590 w 1912"/>
              <a:gd name="T43" fmla="*/ 58 h 3144"/>
              <a:gd name="T44" fmla="*/ 1562 w 1912"/>
              <a:gd name="T45" fmla="*/ 0 h 3144"/>
              <a:gd name="T46" fmla="*/ 1498 w 1912"/>
              <a:gd name="T47" fmla="*/ 102 h 3144"/>
              <a:gd name="T48" fmla="*/ 1498 w 1912"/>
              <a:gd name="T49" fmla="*/ 102 h 3144"/>
              <a:gd name="T50" fmla="*/ 1777 w 1912"/>
              <a:gd name="T51" fmla="*/ 1484 h 3144"/>
              <a:gd name="T52" fmla="*/ 1777 w 1912"/>
              <a:gd name="T53" fmla="*/ 1484 h 3144"/>
              <a:gd name="T54" fmla="*/ 1219 w 1912"/>
              <a:gd name="T55" fmla="*/ 3041 h 3144"/>
              <a:gd name="T56" fmla="*/ 732 w 1912"/>
              <a:gd name="T57" fmla="*/ 3041 h 3144"/>
              <a:gd name="T58" fmla="*/ 732 w 1912"/>
              <a:gd name="T59" fmla="*/ 3041 h 3144"/>
              <a:gd name="T60" fmla="*/ 148 w 1912"/>
              <a:gd name="T61" fmla="*/ 1545 h 3144"/>
              <a:gd name="T62" fmla="*/ 148 w 1912"/>
              <a:gd name="T63" fmla="*/ 1545 h 3144"/>
              <a:gd name="T64" fmla="*/ 454 w 1912"/>
              <a:gd name="T65" fmla="*/ 102 h 3144"/>
              <a:gd name="T66" fmla="*/ 1498 w 1912"/>
              <a:gd name="T67" fmla="*/ 102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12" h="3144">
                <a:moveTo>
                  <a:pt x="1562" y="0"/>
                </a:moveTo>
                <a:lnTo>
                  <a:pt x="1498" y="0"/>
                </a:lnTo>
                <a:lnTo>
                  <a:pt x="454" y="0"/>
                </a:lnTo>
                <a:lnTo>
                  <a:pt x="392" y="0"/>
                </a:lnTo>
                <a:lnTo>
                  <a:pt x="363" y="55"/>
                </a:lnTo>
                <a:lnTo>
                  <a:pt x="363" y="55"/>
                </a:lnTo>
                <a:cubicBezTo>
                  <a:pt x="193" y="376"/>
                  <a:pt x="0" y="898"/>
                  <a:pt x="46" y="1553"/>
                </a:cubicBezTo>
                <a:lnTo>
                  <a:pt x="46" y="1553"/>
                </a:lnTo>
                <a:cubicBezTo>
                  <a:pt x="71" y="1901"/>
                  <a:pt x="160" y="2240"/>
                  <a:pt x="312" y="2559"/>
                </a:cubicBezTo>
                <a:lnTo>
                  <a:pt x="312" y="2559"/>
                </a:lnTo>
                <a:cubicBezTo>
                  <a:pt x="406" y="2755"/>
                  <a:pt x="520" y="2938"/>
                  <a:pt x="653" y="3105"/>
                </a:cubicBezTo>
                <a:lnTo>
                  <a:pt x="684" y="3143"/>
                </a:lnTo>
                <a:lnTo>
                  <a:pt x="732" y="3143"/>
                </a:lnTo>
                <a:lnTo>
                  <a:pt x="1219" y="3143"/>
                </a:lnTo>
                <a:lnTo>
                  <a:pt x="1271" y="3143"/>
                </a:lnTo>
                <a:lnTo>
                  <a:pt x="1301" y="3102"/>
                </a:lnTo>
                <a:lnTo>
                  <a:pt x="1301" y="3102"/>
                </a:lnTo>
                <a:cubicBezTo>
                  <a:pt x="1433" y="2922"/>
                  <a:pt x="1545" y="2727"/>
                  <a:pt x="1635" y="2521"/>
                </a:cubicBezTo>
                <a:lnTo>
                  <a:pt x="1635" y="2521"/>
                </a:lnTo>
                <a:cubicBezTo>
                  <a:pt x="1779" y="2191"/>
                  <a:pt x="1861" y="1844"/>
                  <a:pt x="1879" y="1489"/>
                </a:cubicBezTo>
                <a:lnTo>
                  <a:pt x="1879" y="1489"/>
                </a:lnTo>
                <a:cubicBezTo>
                  <a:pt x="1911" y="870"/>
                  <a:pt x="1739" y="369"/>
                  <a:pt x="1590" y="58"/>
                </a:cubicBezTo>
                <a:lnTo>
                  <a:pt x="1562" y="0"/>
                </a:lnTo>
                <a:close/>
                <a:moveTo>
                  <a:pt x="1498" y="102"/>
                </a:moveTo>
                <a:lnTo>
                  <a:pt x="1498" y="102"/>
                </a:lnTo>
                <a:cubicBezTo>
                  <a:pt x="1613" y="340"/>
                  <a:pt x="1810" y="836"/>
                  <a:pt x="1777" y="1484"/>
                </a:cubicBezTo>
                <a:lnTo>
                  <a:pt x="1777" y="1484"/>
                </a:lnTo>
                <a:cubicBezTo>
                  <a:pt x="1737" y="2277"/>
                  <a:pt x="1376" y="2828"/>
                  <a:pt x="1219" y="3041"/>
                </a:cubicBezTo>
                <a:lnTo>
                  <a:pt x="732" y="3041"/>
                </a:lnTo>
                <a:lnTo>
                  <a:pt x="732" y="3041"/>
                </a:lnTo>
                <a:cubicBezTo>
                  <a:pt x="582" y="2853"/>
                  <a:pt x="202" y="2326"/>
                  <a:pt x="148" y="1545"/>
                </a:cubicBezTo>
                <a:lnTo>
                  <a:pt x="148" y="1545"/>
                </a:lnTo>
                <a:cubicBezTo>
                  <a:pt x="99" y="845"/>
                  <a:pt x="339" y="319"/>
                  <a:pt x="454" y="102"/>
                </a:cubicBezTo>
                <a:lnTo>
                  <a:pt x="1498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57"/>
          <p:cNvSpPr>
            <a:spLocks noChangeArrowheads="1"/>
          </p:cNvSpPr>
          <p:nvPr/>
        </p:nvSpPr>
        <p:spPr bwMode="auto">
          <a:xfrm>
            <a:off x="11424916" y="5974910"/>
            <a:ext cx="1324438" cy="873037"/>
          </a:xfrm>
          <a:custGeom>
            <a:avLst/>
            <a:gdLst>
              <a:gd name="T0" fmla="*/ 0 w 1176"/>
              <a:gd name="T1" fmla="*/ 774 h 775"/>
              <a:gd name="T2" fmla="*/ 33 w 1176"/>
              <a:gd name="T3" fmla="*/ 701 h 775"/>
              <a:gd name="T4" fmla="*/ 33 w 1176"/>
              <a:gd name="T5" fmla="*/ 701 h 775"/>
              <a:gd name="T6" fmla="*/ 287 w 1176"/>
              <a:gd name="T7" fmla="*/ 274 h 775"/>
              <a:gd name="T8" fmla="*/ 287 w 1176"/>
              <a:gd name="T9" fmla="*/ 274 h 775"/>
              <a:gd name="T10" fmla="*/ 479 w 1176"/>
              <a:gd name="T11" fmla="*/ 46 h 775"/>
              <a:gd name="T12" fmla="*/ 479 w 1176"/>
              <a:gd name="T13" fmla="*/ 46 h 775"/>
              <a:gd name="T14" fmla="*/ 585 w 1176"/>
              <a:gd name="T15" fmla="*/ 0 h 775"/>
              <a:gd name="T16" fmla="*/ 585 w 1176"/>
              <a:gd name="T17" fmla="*/ 0 h 775"/>
              <a:gd name="T18" fmla="*/ 693 w 1176"/>
              <a:gd name="T19" fmla="*/ 49 h 775"/>
              <a:gd name="T20" fmla="*/ 693 w 1176"/>
              <a:gd name="T21" fmla="*/ 49 h 775"/>
              <a:gd name="T22" fmla="*/ 890 w 1176"/>
              <a:gd name="T23" fmla="*/ 291 h 775"/>
              <a:gd name="T24" fmla="*/ 890 w 1176"/>
              <a:gd name="T25" fmla="*/ 291 h 775"/>
              <a:gd name="T26" fmla="*/ 1138 w 1176"/>
              <a:gd name="T27" fmla="*/ 701 h 775"/>
              <a:gd name="T28" fmla="*/ 1175 w 1176"/>
              <a:gd name="T29" fmla="*/ 774 h 775"/>
              <a:gd name="T30" fmla="*/ 0 w 1176"/>
              <a:gd name="T31" fmla="*/ 774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6" h="775">
                <a:moveTo>
                  <a:pt x="0" y="774"/>
                </a:moveTo>
                <a:lnTo>
                  <a:pt x="33" y="701"/>
                </a:lnTo>
                <a:lnTo>
                  <a:pt x="33" y="701"/>
                </a:lnTo>
                <a:cubicBezTo>
                  <a:pt x="104" y="551"/>
                  <a:pt x="189" y="407"/>
                  <a:pt x="287" y="274"/>
                </a:cubicBezTo>
                <a:lnTo>
                  <a:pt x="287" y="274"/>
                </a:lnTo>
                <a:cubicBezTo>
                  <a:pt x="346" y="195"/>
                  <a:pt x="411" y="118"/>
                  <a:pt x="479" y="46"/>
                </a:cubicBezTo>
                <a:lnTo>
                  <a:pt x="479" y="46"/>
                </a:lnTo>
                <a:cubicBezTo>
                  <a:pt x="507" y="17"/>
                  <a:pt x="545" y="0"/>
                  <a:pt x="585" y="0"/>
                </a:cubicBezTo>
                <a:lnTo>
                  <a:pt x="585" y="0"/>
                </a:lnTo>
                <a:cubicBezTo>
                  <a:pt x="625" y="0"/>
                  <a:pt x="665" y="18"/>
                  <a:pt x="693" y="49"/>
                </a:cubicBezTo>
                <a:lnTo>
                  <a:pt x="693" y="49"/>
                </a:lnTo>
                <a:cubicBezTo>
                  <a:pt x="762" y="125"/>
                  <a:pt x="829" y="206"/>
                  <a:pt x="890" y="291"/>
                </a:cubicBezTo>
                <a:lnTo>
                  <a:pt x="890" y="291"/>
                </a:lnTo>
                <a:cubicBezTo>
                  <a:pt x="984" y="419"/>
                  <a:pt x="1068" y="557"/>
                  <a:pt x="1138" y="701"/>
                </a:cubicBezTo>
                <a:lnTo>
                  <a:pt x="1175" y="774"/>
                </a:lnTo>
                <a:lnTo>
                  <a:pt x="0" y="77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58"/>
          <p:cNvSpPr>
            <a:spLocks noChangeArrowheads="1"/>
          </p:cNvSpPr>
          <p:nvPr/>
        </p:nvSpPr>
        <p:spPr bwMode="auto">
          <a:xfrm>
            <a:off x="11330669" y="5915385"/>
            <a:ext cx="1503011" cy="987128"/>
          </a:xfrm>
          <a:custGeom>
            <a:avLst/>
            <a:gdLst>
              <a:gd name="T0" fmla="*/ 665 w 1338"/>
              <a:gd name="T1" fmla="*/ 0 h 877"/>
              <a:gd name="T2" fmla="*/ 665 w 1338"/>
              <a:gd name="T3" fmla="*/ 0 h 877"/>
              <a:gd name="T4" fmla="*/ 522 w 1338"/>
              <a:gd name="T5" fmla="*/ 62 h 877"/>
              <a:gd name="T6" fmla="*/ 522 w 1338"/>
              <a:gd name="T7" fmla="*/ 62 h 877"/>
              <a:gd name="T8" fmla="*/ 326 w 1338"/>
              <a:gd name="T9" fmla="*/ 295 h 877"/>
              <a:gd name="T10" fmla="*/ 326 w 1338"/>
              <a:gd name="T11" fmla="*/ 295 h 877"/>
              <a:gd name="T12" fmla="*/ 67 w 1338"/>
              <a:gd name="T13" fmla="*/ 731 h 877"/>
              <a:gd name="T14" fmla="*/ 0 w 1338"/>
              <a:gd name="T15" fmla="*/ 876 h 877"/>
              <a:gd name="T16" fmla="*/ 160 w 1338"/>
              <a:gd name="T17" fmla="*/ 876 h 877"/>
              <a:gd name="T18" fmla="*/ 1173 w 1338"/>
              <a:gd name="T19" fmla="*/ 876 h 877"/>
              <a:gd name="T20" fmla="*/ 1337 w 1338"/>
              <a:gd name="T21" fmla="*/ 876 h 877"/>
              <a:gd name="T22" fmla="*/ 1264 w 1338"/>
              <a:gd name="T23" fmla="*/ 729 h 877"/>
              <a:gd name="T24" fmla="*/ 1264 w 1338"/>
              <a:gd name="T25" fmla="*/ 729 h 877"/>
              <a:gd name="T26" fmla="*/ 1012 w 1338"/>
              <a:gd name="T27" fmla="*/ 312 h 877"/>
              <a:gd name="T28" fmla="*/ 1012 w 1338"/>
              <a:gd name="T29" fmla="*/ 312 h 877"/>
              <a:gd name="T30" fmla="*/ 810 w 1338"/>
              <a:gd name="T31" fmla="*/ 65 h 877"/>
              <a:gd name="T32" fmla="*/ 810 w 1338"/>
              <a:gd name="T33" fmla="*/ 65 h 877"/>
              <a:gd name="T34" fmla="*/ 665 w 1338"/>
              <a:gd name="T35" fmla="*/ 0 h 877"/>
              <a:gd name="T36" fmla="*/ 665 w 1338"/>
              <a:gd name="T37" fmla="*/ 103 h 877"/>
              <a:gd name="T38" fmla="*/ 665 w 1338"/>
              <a:gd name="T39" fmla="*/ 103 h 877"/>
              <a:gd name="T40" fmla="*/ 735 w 1338"/>
              <a:gd name="T41" fmla="*/ 134 h 877"/>
              <a:gd name="T42" fmla="*/ 735 w 1338"/>
              <a:gd name="T43" fmla="*/ 134 h 877"/>
              <a:gd name="T44" fmla="*/ 929 w 1338"/>
              <a:gd name="T45" fmla="*/ 372 h 877"/>
              <a:gd name="T46" fmla="*/ 929 w 1338"/>
              <a:gd name="T47" fmla="*/ 372 h 877"/>
              <a:gd name="T48" fmla="*/ 1173 w 1338"/>
              <a:gd name="T49" fmla="*/ 774 h 877"/>
              <a:gd name="T50" fmla="*/ 160 w 1338"/>
              <a:gd name="T51" fmla="*/ 774 h 877"/>
              <a:gd name="T52" fmla="*/ 160 w 1338"/>
              <a:gd name="T53" fmla="*/ 774 h 877"/>
              <a:gd name="T54" fmla="*/ 408 w 1338"/>
              <a:gd name="T55" fmla="*/ 356 h 877"/>
              <a:gd name="T56" fmla="*/ 408 w 1338"/>
              <a:gd name="T57" fmla="*/ 356 h 877"/>
              <a:gd name="T58" fmla="*/ 596 w 1338"/>
              <a:gd name="T59" fmla="*/ 132 h 877"/>
              <a:gd name="T60" fmla="*/ 596 w 1338"/>
              <a:gd name="T61" fmla="*/ 132 h 877"/>
              <a:gd name="T62" fmla="*/ 665 w 1338"/>
              <a:gd name="T63" fmla="*/ 103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38" h="877">
                <a:moveTo>
                  <a:pt x="665" y="0"/>
                </a:moveTo>
                <a:lnTo>
                  <a:pt x="665" y="0"/>
                </a:lnTo>
                <a:cubicBezTo>
                  <a:pt x="610" y="0"/>
                  <a:pt x="560" y="23"/>
                  <a:pt x="522" y="62"/>
                </a:cubicBezTo>
                <a:lnTo>
                  <a:pt x="522" y="62"/>
                </a:lnTo>
                <a:cubicBezTo>
                  <a:pt x="453" y="135"/>
                  <a:pt x="387" y="213"/>
                  <a:pt x="326" y="295"/>
                </a:cubicBezTo>
                <a:lnTo>
                  <a:pt x="326" y="295"/>
                </a:lnTo>
                <a:cubicBezTo>
                  <a:pt x="226" y="430"/>
                  <a:pt x="139" y="577"/>
                  <a:pt x="67" y="731"/>
                </a:cubicBezTo>
                <a:lnTo>
                  <a:pt x="0" y="876"/>
                </a:lnTo>
                <a:lnTo>
                  <a:pt x="160" y="876"/>
                </a:lnTo>
                <a:lnTo>
                  <a:pt x="1173" y="876"/>
                </a:lnTo>
                <a:lnTo>
                  <a:pt x="1337" y="876"/>
                </a:lnTo>
                <a:lnTo>
                  <a:pt x="1264" y="729"/>
                </a:lnTo>
                <a:lnTo>
                  <a:pt x="1264" y="729"/>
                </a:lnTo>
                <a:cubicBezTo>
                  <a:pt x="1192" y="583"/>
                  <a:pt x="1107" y="443"/>
                  <a:pt x="1012" y="312"/>
                </a:cubicBezTo>
                <a:lnTo>
                  <a:pt x="1012" y="312"/>
                </a:lnTo>
                <a:cubicBezTo>
                  <a:pt x="950" y="226"/>
                  <a:pt x="882" y="143"/>
                  <a:pt x="810" y="65"/>
                </a:cubicBezTo>
                <a:lnTo>
                  <a:pt x="810" y="65"/>
                </a:lnTo>
                <a:cubicBezTo>
                  <a:pt x="773" y="24"/>
                  <a:pt x="719" y="0"/>
                  <a:pt x="665" y="0"/>
                </a:cubicBezTo>
                <a:close/>
                <a:moveTo>
                  <a:pt x="665" y="103"/>
                </a:moveTo>
                <a:lnTo>
                  <a:pt x="665" y="103"/>
                </a:lnTo>
                <a:cubicBezTo>
                  <a:pt x="690" y="103"/>
                  <a:pt x="716" y="113"/>
                  <a:pt x="735" y="134"/>
                </a:cubicBezTo>
                <a:lnTo>
                  <a:pt x="735" y="134"/>
                </a:lnTo>
                <a:cubicBezTo>
                  <a:pt x="798" y="203"/>
                  <a:pt x="864" y="282"/>
                  <a:pt x="929" y="372"/>
                </a:cubicBezTo>
                <a:lnTo>
                  <a:pt x="929" y="372"/>
                </a:lnTo>
                <a:cubicBezTo>
                  <a:pt x="1034" y="516"/>
                  <a:pt x="1113" y="654"/>
                  <a:pt x="1173" y="774"/>
                </a:cubicBezTo>
                <a:lnTo>
                  <a:pt x="160" y="774"/>
                </a:lnTo>
                <a:lnTo>
                  <a:pt x="160" y="774"/>
                </a:lnTo>
                <a:cubicBezTo>
                  <a:pt x="217" y="652"/>
                  <a:pt x="296" y="507"/>
                  <a:pt x="408" y="356"/>
                </a:cubicBezTo>
                <a:lnTo>
                  <a:pt x="408" y="356"/>
                </a:lnTo>
                <a:cubicBezTo>
                  <a:pt x="471" y="270"/>
                  <a:pt x="535" y="196"/>
                  <a:pt x="596" y="132"/>
                </a:cubicBezTo>
                <a:lnTo>
                  <a:pt x="596" y="132"/>
                </a:lnTo>
                <a:cubicBezTo>
                  <a:pt x="615" y="113"/>
                  <a:pt x="640" y="103"/>
                  <a:pt x="665" y="1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59"/>
          <p:cNvSpPr>
            <a:spLocks noChangeArrowheads="1"/>
          </p:cNvSpPr>
          <p:nvPr/>
        </p:nvSpPr>
        <p:spPr bwMode="auto">
          <a:xfrm>
            <a:off x="11727504" y="10146639"/>
            <a:ext cx="739103" cy="322427"/>
          </a:xfrm>
          <a:custGeom>
            <a:avLst/>
            <a:gdLst>
              <a:gd name="T0" fmla="*/ 68 w 657"/>
              <a:gd name="T1" fmla="*/ 286 h 287"/>
              <a:gd name="T2" fmla="*/ 68 w 657"/>
              <a:gd name="T3" fmla="*/ 286 h 287"/>
              <a:gd name="T4" fmla="*/ 18 w 657"/>
              <a:gd name="T5" fmla="*/ 262 h 287"/>
              <a:gd name="T6" fmla="*/ 18 w 657"/>
              <a:gd name="T7" fmla="*/ 262 h 287"/>
              <a:gd name="T8" fmla="*/ 4 w 657"/>
              <a:gd name="T9" fmla="*/ 209 h 287"/>
              <a:gd name="T10" fmla="*/ 42 w 657"/>
              <a:gd name="T11" fmla="*/ 0 h 287"/>
              <a:gd name="T12" fmla="*/ 615 w 657"/>
              <a:gd name="T13" fmla="*/ 0 h 287"/>
              <a:gd name="T14" fmla="*/ 653 w 657"/>
              <a:gd name="T15" fmla="*/ 209 h 287"/>
              <a:gd name="T16" fmla="*/ 653 w 657"/>
              <a:gd name="T17" fmla="*/ 209 h 287"/>
              <a:gd name="T18" fmla="*/ 639 w 657"/>
              <a:gd name="T19" fmla="*/ 262 h 287"/>
              <a:gd name="T20" fmla="*/ 639 w 657"/>
              <a:gd name="T21" fmla="*/ 262 h 287"/>
              <a:gd name="T22" fmla="*/ 588 w 657"/>
              <a:gd name="T23" fmla="*/ 286 h 287"/>
              <a:gd name="T24" fmla="*/ 68 w 657"/>
              <a:gd name="T25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7" h="287">
                <a:moveTo>
                  <a:pt x="68" y="286"/>
                </a:moveTo>
                <a:lnTo>
                  <a:pt x="68" y="286"/>
                </a:lnTo>
                <a:cubicBezTo>
                  <a:pt x="48" y="286"/>
                  <a:pt x="30" y="277"/>
                  <a:pt x="18" y="262"/>
                </a:cubicBezTo>
                <a:lnTo>
                  <a:pt x="18" y="262"/>
                </a:lnTo>
                <a:cubicBezTo>
                  <a:pt x="5" y="248"/>
                  <a:pt x="0" y="228"/>
                  <a:pt x="4" y="209"/>
                </a:cubicBezTo>
                <a:lnTo>
                  <a:pt x="42" y="0"/>
                </a:lnTo>
                <a:lnTo>
                  <a:pt x="615" y="0"/>
                </a:lnTo>
                <a:lnTo>
                  <a:pt x="653" y="209"/>
                </a:lnTo>
                <a:lnTo>
                  <a:pt x="653" y="209"/>
                </a:lnTo>
                <a:cubicBezTo>
                  <a:pt x="656" y="228"/>
                  <a:pt x="651" y="248"/>
                  <a:pt x="639" y="262"/>
                </a:cubicBezTo>
                <a:lnTo>
                  <a:pt x="639" y="262"/>
                </a:lnTo>
                <a:cubicBezTo>
                  <a:pt x="626" y="277"/>
                  <a:pt x="608" y="286"/>
                  <a:pt x="588" y="286"/>
                </a:cubicBezTo>
                <a:lnTo>
                  <a:pt x="68" y="2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60"/>
          <p:cNvSpPr>
            <a:spLocks noChangeArrowheads="1"/>
          </p:cNvSpPr>
          <p:nvPr/>
        </p:nvSpPr>
        <p:spPr bwMode="auto">
          <a:xfrm>
            <a:off x="11667979" y="10087114"/>
            <a:ext cx="858154" cy="436518"/>
          </a:xfrm>
          <a:custGeom>
            <a:avLst/>
            <a:gdLst>
              <a:gd name="T0" fmla="*/ 710 w 763"/>
              <a:gd name="T1" fmla="*/ 0 h 388"/>
              <a:gd name="T2" fmla="*/ 625 w 763"/>
              <a:gd name="T3" fmla="*/ 0 h 388"/>
              <a:gd name="T4" fmla="*/ 137 w 763"/>
              <a:gd name="T5" fmla="*/ 0 h 388"/>
              <a:gd name="T6" fmla="*/ 52 w 763"/>
              <a:gd name="T7" fmla="*/ 0 h 388"/>
              <a:gd name="T8" fmla="*/ 37 w 763"/>
              <a:gd name="T9" fmla="*/ 83 h 388"/>
              <a:gd name="T10" fmla="*/ 6 w 763"/>
              <a:gd name="T11" fmla="*/ 251 h 388"/>
              <a:gd name="T12" fmla="*/ 6 w 763"/>
              <a:gd name="T13" fmla="*/ 251 h 388"/>
              <a:gd name="T14" fmla="*/ 32 w 763"/>
              <a:gd name="T15" fmla="*/ 346 h 388"/>
              <a:gd name="T16" fmla="*/ 32 w 763"/>
              <a:gd name="T17" fmla="*/ 346 h 388"/>
              <a:gd name="T18" fmla="*/ 121 w 763"/>
              <a:gd name="T19" fmla="*/ 387 h 388"/>
              <a:gd name="T20" fmla="*/ 641 w 763"/>
              <a:gd name="T21" fmla="*/ 387 h 388"/>
              <a:gd name="T22" fmla="*/ 641 w 763"/>
              <a:gd name="T23" fmla="*/ 387 h 388"/>
              <a:gd name="T24" fmla="*/ 731 w 763"/>
              <a:gd name="T25" fmla="*/ 346 h 388"/>
              <a:gd name="T26" fmla="*/ 731 w 763"/>
              <a:gd name="T27" fmla="*/ 346 h 388"/>
              <a:gd name="T28" fmla="*/ 756 w 763"/>
              <a:gd name="T29" fmla="*/ 251 h 388"/>
              <a:gd name="T30" fmla="*/ 725 w 763"/>
              <a:gd name="T31" fmla="*/ 83 h 388"/>
              <a:gd name="T32" fmla="*/ 710 w 763"/>
              <a:gd name="T33" fmla="*/ 0 h 388"/>
              <a:gd name="T34" fmla="*/ 625 w 763"/>
              <a:gd name="T35" fmla="*/ 102 h 388"/>
              <a:gd name="T36" fmla="*/ 656 w 763"/>
              <a:gd name="T37" fmla="*/ 269 h 388"/>
              <a:gd name="T38" fmla="*/ 656 w 763"/>
              <a:gd name="T39" fmla="*/ 269 h 388"/>
              <a:gd name="T40" fmla="*/ 641 w 763"/>
              <a:gd name="T41" fmla="*/ 286 h 388"/>
              <a:gd name="T42" fmla="*/ 121 w 763"/>
              <a:gd name="T43" fmla="*/ 286 h 388"/>
              <a:gd name="T44" fmla="*/ 121 w 763"/>
              <a:gd name="T45" fmla="*/ 286 h 388"/>
              <a:gd name="T46" fmla="*/ 107 w 763"/>
              <a:gd name="T47" fmla="*/ 269 h 388"/>
              <a:gd name="T48" fmla="*/ 137 w 763"/>
              <a:gd name="T49" fmla="*/ 102 h 388"/>
              <a:gd name="T50" fmla="*/ 625 w 763"/>
              <a:gd name="T51" fmla="*/ 102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3" h="388">
                <a:moveTo>
                  <a:pt x="710" y="0"/>
                </a:moveTo>
                <a:lnTo>
                  <a:pt x="625" y="0"/>
                </a:lnTo>
                <a:lnTo>
                  <a:pt x="137" y="0"/>
                </a:lnTo>
                <a:lnTo>
                  <a:pt x="52" y="0"/>
                </a:lnTo>
                <a:lnTo>
                  <a:pt x="37" y="83"/>
                </a:lnTo>
                <a:lnTo>
                  <a:pt x="6" y="251"/>
                </a:lnTo>
                <a:lnTo>
                  <a:pt x="6" y="251"/>
                </a:lnTo>
                <a:cubicBezTo>
                  <a:pt x="0" y="285"/>
                  <a:pt x="10" y="319"/>
                  <a:pt x="32" y="346"/>
                </a:cubicBezTo>
                <a:lnTo>
                  <a:pt x="32" y="346"/>
                </a:lnTo>
                <a:cubicBezTo>
                  <a:pt x="54" y="373"/>
                  <a:pt x="86" y="387"/>
                  <a:pt x="121" y="387"/>
                </a:cubicBezTo>
                <a:lnTo>
                  <a:pt x="641" y="387"/>
                </a:lnTo>
                <a:lnTo>
                  <a:pt x="641" y="387"/>
                </a:lnTo>
                <a:cubicBezTo>
                  <a:pt x="676" y="387"/>
                  <a:pt x="709" y="373"/>
                  <a:pt x="731" y="346"/>
                </a:cubicBezTo>
                <a:lnTo>
                  <a:pt x="731" y="346"/>
                </a:lnTo>
                <a:cubicBezTo>
                  <a:pt x="753" y="319"/>
                  <a:pt x="762" y="285"/>
                  <a:pt x="756" y="251"/>
                </a:cubicBezTo>
                <a:lnTo>
                  <a:pt x="725" y="83"/>
                </a:lnTo>
                <a:lnTo>
                  <a:pt x="710" y="0"/>
                </a:lnTo>
                <a:close/>
                <a:moveTo>
                  <a:pt x="625" y="102"/>
                </a:moveTo>
                <a:lnTo>
                  <a:pt x="656" y="269"/>
                </a:lnTo>
                <a:lnTo>
                  <a:pt x="656" y="269"/>
                </a:lnTo>
                <a:cubicBezTo>
                  <a:pt x="657" y="278"/>
                  <a:pt x="651" y="286"/>
                  <a:pt x="641" y="286"/>
                </a:cubicBezTo>
                <a:lnTo>
                  <a:pt x="121" y="286"/>
                </a:lnTo>
                <a:lnTo>
                  <a:pt x="121" y="286"/>
                </a:lnTo>
                <a:cubicBezTo>
                  <a:pt x="112" y="286"/>
                  <a:pt x="106" y="278"/>
                  <a:pt x="107" y="269"/>
                </a:cubicBezTo>
                <a:lnTo>
                  <a:pt x="137" y="102"/>
                </a:lnTo>
                <a:lnTo>
                  <a:pt x="62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61"/>
          <p:cNvSpPr>
            <a:spLocks noChangeArrowheads="1"/>
          </p:cNvSpPr>
          <p:nvPr/>
        </p:nvSpPr>
        <p:spPr bwMode="auto">
          <a:xfrm>
            <a:off x="11821751" y="8985897"/>
            <a:ext cx="525806" cy="1855203"/>
          </a:xfrm>
          <a:custGeom>
            <a:avLst/>
            <a:gdLst>
              <a:gd name="T0" fmla="*/ 234 w 466"/>
              <a:gd name="T1" fmla="*/ 1647 h 1648"/>
              <a:gd name="T2" fmla="*/ 234 w 466"/>
              <a:gd name="T3" fmla="*/ 1647 h 1648"/>
              <a:gd name="T4" fmla="*/ 133 w 466"/>
              <a:gd name="T5" fmla="*/ 1558 h 1648"/>
              <a:gd name="T6" fmla="*/ 133 w 466"/>
              <a:gd name="T7" fmla="*/ 1558 h 1648"/>
              <a:gd name="T8" fmla="*/ 25 w 466"/>
              <a:gd name="T9" fmla="*/ 892 h 1648"/>
              <a:gd name="T10" fmla="*/ 25 w 466"/>
              <a:gd name="T11" fmla="*/ 892 h 1648"/>
              <a:gd name="T12" fmla="*/ 17 w 466"/>
              <a:gd name="T13" fmla="*/ 145 h 1648"/>
              <a:gd name="T14" fmla="*/ 17 w 466"/>
              <a:gd name="T15" fmla="*/ 145 h 1648"/>
              <a:gd name="T16" fmla="*/ 171 w 466"/>
              <a:gd name="T17" fmla="*/ 0 h 1648"/>
              <a:gd name="T18" fmla="*/ 296 w 466"/>
              <a:gd name="T19" fmla="*/ 0 h 1648"/>
              <a:gd name="T20" fmla="*/ 296 w 466"/>
              <a:gd name="T21" fmla="*/ 0 h 1648"/>
              <a:gd name="T22" fmla="*/ 450 w 466"/>
              <a:gd name="T23" fmla="*/ 145 h 1648"/>
              <a:gd name="T24" fmla="*/ 450 w 466"/>
              <a:gd name="T25" fmla="*/ 145 h 1648"/>
              <a:gd name="T26" fmla="*/ 444 w 466"/>
              <a:gd name="T27" fmla="*/ 852 h 1648"/>
              <a:gd name="T28" fmla="*/ 444 w 466"/>
              <a:gd name="T29" fmla="*/ 852 h 1648"/>
              <a:gd name="T30" fmla="*/ 334 w 466"/>
              <a:gd name="T31" fmla="*/ 1560 h 1648"/>
              <a:gd name="T32" fmla="*/ 334 w 466"/>
              <a:gd name="T33" fmla="*/ 1560 h 1648"/>
              <a:gd name="T34" fmla="*/ 234 w 466"/>
              <a:gd name="T35" fmla="*/ 1647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6" h="1648">
                <a:moveTo>
                  <a:pt x="234" y="1647"/>
                </a:moveTo>
                <a:lnTo>
                  <a:pt x="234" y="1647"/>
                </a:lnTo>
                <a:cubicBezTo>
                  <a:pt x="182" y="1647"/>
                  <a:pt x="139" y="1608"/>
                  <a:pt x="133" y="1558"/>
                </a:cubicBezTo>
                <a:lnTo>
                  <a:pt x="133" y="1558"/>
                </a:lnTo>
                <a:cubicBezTo>
                  <a:pt x="82" y="1339"/>
                  <a:pt x="45" y="1115"/>
                  <a:pt x="25" y="892"/>
                </a:cubicBezTo>
                <a:lnTo>
                  <a:pt x="25" y="892"/>
                </a:lnTo>
                <a:cubicBezTo>
                  <a:pt x="3" y="644"/>
                  <a:pt x="0" y="393"/>
                  <a:pt x="17" y="145"/>
                </a:cubicBezTo>
                <a:lnTo>
                  <a:pt x="17" y="145"/>
                </a:lnTo>
                <a:cubicBezTo>
                  <a:pt x="22" y="63"/>
                  <a:pt x="90" y="0"/>
                  <a:pt x="171" y="0"/>
                </a:cubicBezTo>
                <a:lnTo>
                  <a:pt x="296" y="0"/>
                </a:lnTo>
                <a:lnTo>
                  <a:pt x="296" y="0"/>
                </a:lnTo>
                <a:cubicBezTo>
                  <a:pt x="377" y="0"/>
                  <a:pt x="445" y="64"/>
                  <a:pt x="450" y="145"/>
                </a:cubicBezTo>
                <a:lnTo>
                  <a:pt x="450" y="145"/>
                </a:lnTo>
                <a:cubicBezTo>
                  <a:pt x="465" y="380"/>
                  <a:pt x="463" y="618"/>
                  <a:pt x="444" y="852"/>
                </a:cubicBezTo>
                <a:lnTo>
                  <a:pt x="444" y="852"/>
                </a:lnTo>
                <a:cubicBezTo>
                  <a:pt x="425" y="1090"/>
                  <a:pt x="387" y="1328"/>
                  <a:pt x="334" y="1560"/>
                </a:cubicBezTo>
                <a:lnTo>
                  <a:pt x="334" y="1560"/>
                </a:lnTo>
                <a:cubicBezTo>
                  <a:pt x="321" y="1612"/>
                  <a:pt x="280" y="1647"/>
                  <a:pt x="234" y="16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62"/>
          <p:cNvSpPr>
            <a:spLocks noChangeArrowheads="1"/>
          </p:cNvSpPr>
          <p:nvPr/>
        </p:nvSpPr>
        <p:spPr bwMode="auto">
          <a:xfrm>
            <a:off x="11762226" y="8931330"/>
            <a:ext cx="639898" cy="1969295"/>
          </a:xfrm>
          <a:custGeom>
            <a:avLst/>
            <a:gdLst>
              <a:gd name="T0" fmla="*/ 347 w 569"/>
              <a:gd name="T1" fmla="*/ 0 h 1750"/>
              <a:gd name="T2" fmla="*/ 222 w 569"/>
              <a:gd name="T3" fmla="*/ 0 h 1750"/>
              <a:gd name="T4" fmla="*/ 222 w 569"/>
              <a:gd name="T5" fmla="*/ 0 h 1750"/>
              <a:gd name="T6" fmla="*/ 17 w 569"/>
              <a:gd name="T7" fmla="*/ 192 h 1750"/>
              <a:gd name="T8" fmla="*/ 17 w 569"/>
              <a:gd name="T9" fmla="*/ 192 h 1750"/>
              <a:gd name="T10" fmla="*/ 25 w 569"/>
              <a:gd name="T11" fmla="*/ 947 h 1750"/>
              <a:gd name="T12" fmla="*/ 25 w 569"/>
              <a:gd name="T13" fmla="*/ 947 h 1750"/>
              <a:gd name="T14" fmla="*/ 134 w 569"/>
              <a:gd name="T15" fmla="*/ 1617 h 1750"/>
              <a:gd name="T16" fmla="*/ 134 w 569"/>
              <a:gd name="T17" fmla="*/ 1617 h 1750"/>
              <a:gd name="T18" fmla="*/ 285 w 569"/>
              <a:gd name="T19" fmla="*/ 1749 h 1750"/>
              <a:gd name="T20" fmla="*/ 285 w 569"/>
              <a:gd name="T21" fmla="*/ 1749 h 1750"/>
              <a:gd name="T22" fmla="*/ 434 w 569"/>
              <a:gd name="T23" fmla="*/ 1624 h 1750"/>
              <a:gd name="T24" fmla="*/ 434 w 569"/>
              <a:gd name="T25" fmla="*/ 1624 h 1750"/>
              <a:gd name="T26" fmla="*/ 435 w 569"/>
              <a:gd name="T27" fmla="*/ 1622 h 1750"/>
              <a:gd name="T28" fmla="*/ 435 w 569"/>
              <a:gd name="T29" fmla="*/ 1622 h 1750"/>
              <a:gd name="T30" fmla="*/ 546 w 569"/>
              <a:gd name="T31" fmla="*/ 908 h 1750"/>
              <a:gd name="T32" fmla="*/ 546 w 569"/>
              <a:gd name="T33" fmla="*/ 908 h 1750"/>
              <a:gd name="T34" fmla="*/ 552 w 569"/>
              <a:gd name="T35" fmla="*/ 193 h 1750"/>
              <a:gd name="T36" fmla="*/ 552 w 569"/>
              <a:gd name="T37" fmla="*/ 193 h 1750"/>
              <a:gd name="T38" fmla="*/ 347 w 569"/>
              <a:gd name="T39" fmla="*/ 0 h 1750"/>
              <a:gd name="T40" fmla="*/ 347 w 569"/>
              <a:gd name="T41" fmla="*/ 102 h 1750"/>
              <a:gd name="T42" fmla="*/ 347 w 569"/>
              <a:gd name="T43" fmla="*/ 102 h 1750"/>
              <a:gd name="T44" fmla="*/ 451 w 569"/>
              <a:gd name="T45" fmla="*/ 199 h 1750"/>
              <a:gd name="T46" fmla="*/ 451 w 569"/>
              <a:gd name="T47" fmla="*/ 199 h 1750"/>
              <a:gd name="T48" fmla="*/ 444 w 569"/>
              <a:gd name="T49" fmla="*/ 900 h 1750"/>
              <a:gd name="T50" fmla="*/ 444 w 569"/>
              <a:gd name="T51" fmla="*/ 900 h 1750"/>
              <a:gd name="T52" fmla="*/ 335 w 569"/>
              <a:gd name="T53" fmla="*/ 1600 h 1750"/>
              <a:gd name="T54" fmla="*/ 335 w 569"/>
              <a:gd name="T55" fmla="*/ 1600 h 1750"/>
              <a:gd name="T56" fmla="*/ 285 w 569"/>
              <a:gd name="T57" fmla="*/ 1647 h 1750"/>
              <a:gd name="T58" fmla="*/ 285 w 569"/>
              <a:gd name="T59" fmla="*/ 1647 h 1750"/>
              <a:gd name="T60" fmla="*/ 234 w 569"/>
              <a:gd name="T61" fmla="*/ 1600 h 1750"/>
              <a:gd name="T62" fmla="*/ 234 w 569"/>
              <a:gd name="T63" fmla="*/ 1600 h 1750"/>
              <a:gd name="T64" fmla="*/ 127 w 569"/>
              <a:gd name="T65" fmla="*/ 938 h 1750"/>
              <a:gd name="T66" fmla="*/ 127 w 569"/>
              <a:gd name="T67" fmla="*/ 938 h 1750"/>
              <a:gd name="T68" fmla="*/ 118 w 569"/>
              <a:gd name="T69" fmla="*/ 199 h 1750"/>
              <a:gd name="T70" fmla="*/ 118 w 569"/>
              <a:gd name="T71" fmla="*/ 199 h 1750"/>
              <a:gd name="T72" fmla="*/ 222 w 569"/>
              <a:gd name="T73" fmla="*/ 102 h 1750"/>
              <a:gd name="T74" fmla="*/ 347 w 569"/>
              <a:gd name="T75" fmla="*/ 102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9" h="1750">
                <a:moveTo>
                  <a:pt x="347" y="0"/>
                </a:moveTo>
                <a:lnTo>
                  <a:pt x="222" y="0"/>
                </a:lnTo>
                <a:lnTo>
                  <a:pt x="222" y="0"/>
                </a:lnTo>
                <a:cubicBezTo>
                  <a:pt x="114" y="0"/>
                  <a:pt x="24" y="84"/>
                  <a:pt x="17" y="192"/>
                </a:cubicBezTo>
                <a:lnTo>
                  <a:pt x="17" y="192"/>
                </a:lnTo>
                <a:cubicBezTo>
                  <a:pt x="0" y="443"/>
                  <a:pt x="3" y="697"/>
                  <a:pt x="25" y="947"/>
                </a:cubicBezTo>
                <a:lnTo>
                  <a:pt x="25" y="947"/>
                </a:lnTo>
                <a:cubicBezTo>
                  <a:pt x="46" y="1172"/>
                  <a:pt x="82" y="1397"/>
                  <a:pt x="134" y="1617"/>
                </a:cubicBezTo>
                <a:lnTo>
                  <a:pt x="134" y="1617"/>
                </a:lnTo>
                <a:cubicBezTo>
                  <a:pt x="144" y="1692"/>
                  <a:pt x="209" y="1749"/>
                  <a:pt x="285" y="1749"/>
                </a:cubicBezTo>
                <a:lnTo>
                  <a:pt x="285" y="1749"/>
                </a:lnTo>
                <a:cubicBezTo>
                  <a:pt x="355" y="1749"/>
                  <a:pt x="416" y="1698"/>
                  <a:pt x="434" y="1624"/>
                </a:cubicBezTo>
                <a:lnTo>
                  <a:pt x="434" y="1624"/>
                </a:lnTo>
                <a:lnTo>
                  <a:pt x="435" y="1622"/>
                </a:lnTo>
                <a:lnTo>
                  <a:pt x="435" y="1622"/>
                </a:lnTo>
                <a:cubicBezTo>
                  <a:pt x="489" y="1388"/>
                  <a:pt x="527" y="1147"/>
                  <a:pt x="546" y="908"/>
                </a:cubicBezTo>
                <a:lnTo>
                  <a:pt x="546" y="908"/>
                </a:lnTo>
                <a:cubicBezTo>
                  <a:pt x="565" y="671"/>
                  <a:pt x="568" y="431"/>
                  <a:pt x="552" y="193"/>
                </a:cubicBezTo>
                <a:lnTo>
                  <a:pt x="552" y="193"/>
                </a:lnTo>
                <a:cubicBezTo>
                  <a:pt x="546" y="84"/>
                  <a:pt x="455" y="0"/>
                  <a:pt x="347" y="0"/>
                </a:cubicBezTo>
                <a:close/>
                <a:moveTo>
                  <a:pt x="347" y="102"/>
                </a:moveTo>
                <a:lnTo>
                  <a:pt x="347" y="102"/>
                </a:lnTo>
                <a:cubicBezTo>
                  <a:pt x="402" y="102"/>
                  <a:pt x="447" y="144"/>
                  <a:pt x="451" y="199"/>
                </a:cubicBezTo>
                <a:lnTo>
                  <a:pt x="451" y="199"/>
                </a:lnTo>
                <a:cubicBezTo>
                  <a:pt x="464" y="405"/>
                  <a:pt x="465" y="641"/>
                  <a:pt x="444" y="900"/>
                </a:cubicBezTo>
                <a:lnTo>
                  <a:pt x="444" y="900"/>
                </a:lnTo>
                <a:cubicBezTo>
                  <a:pt x="422" y="1163"/>
                  <a:pt x="381" y="1398"/>
                  <a:pt x="335" y="1600"/>
                </a:cubicBezTo>
                <a:lnTo>
                  <a:pt x="335" y="1600"/>
                </a:lnTo>
                <a:cubicBezTo>
                  <a:pt x="328" y="1627"/>
                  <a:pt x="308" y="1647"/>
                  <a:pt x="285" y="1647"/>
                </a:cubicBezTo>
                <a:lnTo>
                  <a:pt x="285" y="1647"/>
                </a:lnTo>
                <a:cubicBezTo>
                  <a:pt x="259" y="1647"/>
                  <a:pt x="236" y="1627"/>
                  <a:pt x="234" y="1600"/>
                </a:cubicBezTo>
                <a:lnTo>
                  <a:pt x="234" y="1600"/>
                </a:lnTo>
                <a:cubicBezTo>
                  <a:pt x="189" y="1408"/>
                  <a:pt x="150" y="1186"/>
                  <a:pt x="127" y="938"/>
                </a:cubicBezTo>
                <a:lnTo>
                  <a:pt x="127" y="938"/>
                </a:lnTo>
                <a:cubicBezTo>
                  <a:pt x="102" y="664"/>
                  <a:pt x="104" y="415"/>
                  <a:pt x="118" y="199"/>
                </a:cubicBezTo>
                <a:lnTo>
                  <a:pt x="118" y="199"/>
                </a:lnTo>
                <a:cubicBezTo>
                  <a:pt x="122" y="144"/>
                  <a:pt x="168" y="102"/>
                  <a:pt x="222" y="102"/>
                </a:cubicBezTo>
                <a:lnTo>
                  <a:pt x="34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63"/>
          <p:cNvSpPr>
            <a:spLocks noChangeArrowheads="1"/>
          </p:cNvSpPr>
          <p:nvPr/>
        </p:nvSpPr>
        <p:spPr bwMode="auto">
          <a:xfrm>
            <a:off x="11578691" y="7373753"/>
            <a:ext cx="1011929" cy="1011929"/>
          </a:xfrm>
          <a:custGeom>
            <a:avLst/>
            <a:gdLst>
              <a:gd name="T0" fmla="*/ 450 w 899"/>
              <a:gd name="T1" fmla="*/ 899 h 900"/>
              <a:gd name="T2" fmla="*/ 450 w 899"/>
              <a:gd name="T3" fmla="*/ 899 h 900"/>
              <a:gd name="T4" fmla="*/ 0 w 899"/>
              <a:gd name="T5" fmla="*/ 450 h 900"/>
              <a:gd name="T6" fmla="*/ 0 w 899"/>
              <a:gd name="T7" fmla="*/ 450 h 900"/>
              <a:gd name="T8" fmla="*/ 450 w 899"/>
              <a:gd name="T9" fmla="*/ 0 h 900"/>
              <a:gd name="T10" fmla="*/ 450 w 899"/>
              <a:gd name="T11" fmla="*/ 0 h 900"/>
              <a:gd name="T12" fmla="*/ 898 w 899"/>
              <a:gd name="T13" fmla="*/ 450 h 900"/>
              <a:gd name="T14" fmla="*/ 898 w 899"/>
              <a:gd name="T15" fmla="*/ 450 h 900"/>
              <a:gd name="T16" fmla="*/ 450 w 899"/>
              <a:gd name="T17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900">
                <a:moveTo>
                  <a:pt x="450" y="899"/>
                </a:moveTo>
                <a:lnTo>
                  <a:pt x="450" y="899"/>
                </a:lnTo>
                <a:cubicBezTo>
                  <a:pt x="201" y="899"/>
                  <a:pt x="0" y="698"/>
                  <a:pt x="0" y="450"/>
                </a:cubicBezTo>
                <a:lnTo>
                  <a:pt x="0" y="450"/>
                </a:lnTo>
                <a:cubicBezTo>
                  <a:pt x="0" y="202"/>
                  <a:pt x="201" y="0"/>
                  <a:pt x="450" y="0"/>
                </a:cubicBezTo>
                <a:lnTo>
                  <a:pt x="450" y="0"/>
                </a:lnTo>
                <a:cubicBezTo>
                  <a:pt x="696" y="0"/>
                  <a:pt x="898" y="202"/>
                  <a:pt x="898" y="450"/>
                </a:cubicBezTo>
                <a:lnTo>
                  <a:pt x="898" y="450"/>
                </a:lnTo>
                <a:cubicBezTo>
                  <a:pt x="898" y="698"/>
                  <a:pt x="696" y="899"/>
                  <a:pt x="450" y="8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64"/>
          <p:cNvSpPr>
            <a:spLocks noChangeArrowheads="1"/>
          </p:cNvSpPr>
          <p:nvPr/>
        </p:nvSpPr>
        <p:spPr bwMode="auto">
          <a:xfrm>
            <a:off x="11519166" y="7319190"/>
            <a:ext cx="1126018" cy="1126018"/>
          </a:xfrm>
          <a:custGeom>
            <a:avLst/>
            <a:gdLst>
              <a:gd name="T0" fmla="*/ 501 w 1001"/>
              <a:gd name="T1" fmla="*/ 0 h 1003"/>
              <a:gd name="T2" fmla="*/ 501 w 1001"/>
              <a:gd name="T3" fmla="*/ 0 h 1003"/>
              <a:gd name="T4" fmla="*/ 0 w 1001"/>
              <a:gd name="T5" fmla="*/ 501 h 1003"/>
              <a:gd name="T6" fmla="*/ 0 w 1001"/>
              <a:gd name="T7" fmla="*/ 501 h 1003"/>
              <a:gd name="T8" fmla="*/ 501 w 1001"/>
              <a:gd name="T9" fmla="*/ 1002 h 1003"/>
              <a:gd name="T10" fmla="*/ 501 w 1001"/>
              <a:gd name="T11" fmla="*/ 1002 h 1003"/>
              <a:gd name="T12" fmla="*/ 1000 w 1001"/>
              <a:gd name="T13" fmla="*/ 501 h 1003"/>
              <a:gd name="T14" fmla="*/ 1000 w 1001"/>
              <a:gd name="T15" fmla="*/ 501 h 1003"/>
              <a:gd name="T16" fmla="*/ 501 w 1001"/>
              <a:gd name="T17" fmla="*/ 0 h 1003"/>
              <a:gd name="T18" fmla="*/ 501 w 1001"/>
              <a:gd name="T19" fmla="*/ 102 h 1003"/>
              <a:gd name="T20" fmla="*/ 501 w 1001"/>
              <a:gd name="T21" fmla="*/ 102 h 1003"/>
              <a:gd name="T22" fmla="*/ 899 w 1001"/>
              <a:gd name="T23" fmla="*/ 501 h 1003"/>
              <a:gd name="T24" fmla="*/ 899 w 1001"/>
              <a:gd name="T25" fmla="*/ 501 h 1003"/>
              <a:gd name="T26" fmla="*/ 501 w 1001"/>
              <a:gd name="T27" fmla="*/ 900 h 1003"/>
              <a:gd name="T28" fmla="*/ 501 w 1001"/>
              <a:gd name="T29" fmla="*/ 900 h 1003"/>
              <a:gd name="T30" fmla="*/ 102 w 1001"/>
              <a:gd name="T31" fmla="*/ 501 h 1003"/>
              <a:gd name="T32" fmla="*/ 102 w 1001"/>
              <a:gd name="T33" fmla="*/ 501 h 1003"/>
              <a:gd name="T34" fmla="*/ 501 w 1001"/>
              <a:gd name="T35" fmla="*/ 1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1" h="1003">
                <a:moveTo>
                  <a:pt x="501" y="0"/>
                </a:moveTo>
                <a:lnTo>
                  <a:pt x="501" y="0"/>
                </a:lnTo>
                <a:cubicBezTo>
                  <a:pt x="224" y="0"/>
                  <a:pt x="0" y="225"/>
                  <a:pt x="0" y="501"/>
                </a:cubicBezTo>
                <a:lnTo>
                  <a:pt x="0" y="501"/>
                </a:lnTo>
                <a:cubicBezTo>
                  <a:pt x="0" y="777"/>
                  <a:pt x="224" y="1002"/>
                  <a:pt x="501" y="1002"/>
                </a:cubicBezTo>
                <a:lnTo>
                  <a:pt x="501" y="1002"/>
                </a:lnTo>
                <a:cubicBezTo>
                  <a:pt x="775" y="1002"/>
                  <a:pt x="1000" y="777"/>
                  <a:pt x="1000" y="501"/>
                </a:cubicBezTo>
                <a:lnTo>
                  <a:pt x="1000" y="501"/>
                </a:lnTo>
                <a:cubicBezTo>
                  <a:pt x="1000" y="225"/>
                  <a:pt x="775" y="0"/>
                  <a:pt x="501" y="0"/>
                </a:cubicBezTo>
                <a:close/>
                <a:moveTo>
                  <a:pt x="501" y="102"/>
                </a:moveTo>
                <a:lnTo>
                  <a:pt x="501" y="102"/>
                </a:lnTo>
                <a:cubicBezTo>
                  <a:pt x="720" y="102"/>
                  <a:pt x="899" y="281"/>
                  <a:pt x="899" y="501"/>
                </a:cubicBezTo>
                <a:lnTo>
                  <a:pt x="899" y="501"/>
                </a:lnTo>
                <a:cubicBezTo>
                  <a:pt x="899" y="721"/>
                  <a:pt x="720" y="900"/>
                  <a:pt x="501" y="900"/>
                </a:cubicBezTo>
                <a:lnTo>
                  <a:pt x="501" y="900"/>
                </a:lnTo>
                <a:cubicBezTo>
                  <a:pt x="281" y="900"/>
                  <a:pt x="102" y="721"/>
                  <a:pt x="102" y="501"/>
                </a:cubicBezTo>
                <a:lnTo>
                  <a:pt x="102" y="501"/>
                </a:lnTo>
                <a:cubicBezTo>
                  <a:pt x="102" y="281"/>
                  <a:pt x="281" y="102"/>
                  <a:pt x="501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65"/>
          <p:cNvSpPr>
            <a:spLocks noChangeArrowheads="1"/>
          </p:cNvSpPr>
          <p:nvPr/>
        </p:nvSpPr>
        <p:spPr bwMode="auto">
          <a:xfrm>
            <a:off x="5824585" y="4923298"/>
            <a:ext cx="12564784" cy="6284875"/>
          </a:xfrm>
          <a:custGeom>
            <a:avLst/>
            <a:gdLst>
              <a:gd name="T0" fmla="*/ 0 w 11168"/>
              <a:gd name="T1" fmla="*/ 5584 h 5585"/>
              <a:gd name="T2" fmla="*/ 0 w 11168"/>
              <a:gd name="T3" fmla="*/ 5584 h 5585"/>
              <a:gd name="T4" fmla="*/ 5584 w 11168"/>
              <a:gd name="T5" fmla="*/ 0 h 5585"/>
              <a:gd name="T6" fmla="*/ 5584 w 11168"/>
              <a:gd name="T7" fmla="*/ 0 h 5585"/>
              <a:gd name="T8" fmla="*/ 11167 w 11168"/>
              <a:gd name="T9" fmla="*/ 5584 h 5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68" h="5585">
                <a:moveTo>
                  <a:pt x="0" y="5584"/>
                </a:moveTo>
                <a:lnTo>
                  <a:pt x="0" y="5584"/>
                </a:lnTo>
                <a:cubicBezTo>
                  <a:pt x="0" y="2500"/>
                  <a:pt x="2500" y="0"/>
                  <a:pt x="5584" y="0"/>
                </a:cubicBezTo>
                <a:lnTo>
                  <a:pt x="5584" y="0"/>
                </a:lnTo>
                <a:cubicBezTo>
                  <a:pt x="8667" y="0"/>
                  <a:pt x="11167" y="2500"/>
                  <a:pt x="11167" y="5584"/>
                </a:cubicBez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Freeform 266"/>
          <p:cNvSpPr>
            <a:spLocks noChangeArrowheads="1"/>
          </p:cNvSpPr>
          <p:nvPr/>
        </p:nvSpPr>
        <p:spPr bwMode="auto">
          <a:xfrm>
            <a:off x="17625462" y="10439303"/>
            <a:ext cx="1527814" cy="1527814"/>
          </a:xfrm>
          <a:custGeom>
            <a:avLst/>
            <a:gdLst>
              <a:gd name="T0" fmla="*/ 677 w 1356"/>
              <a:gd name="T1" fmla="*/ 1355 h 1356"/>
              <a:gd name="T2" fmla="*/ 677 w 1356"/>
              <a:gd name="T3" fmla="*/ 1355 h 1356"/>
              <a:gd name="T4" fmla="*/ 0 w 1356"/>
              <a:gd name="T5" fmla="*/ 678 h 1356"/>
              <a:gd name="T6" fmla="*/ 0 w 1356"/>
              <a:gd name="T7" fmla="*/ 678 h 1356"/>
              <a:gd name="T8" fmla="*/ 677 w 1356"/>
              <a:gd name="T9" fmla="*/ 0 h 1356"/>
              <a:gd name="T10" fmla="*/ 677 w 1356"/>
              <a:gd name="T11" fmla="*/ 0 h 1356"/>
              <a:gd name="T12" fmla="*/ 1355 w 1356"/>
              <a:gd name="T13" fmla="*/ 678 h 1356"/>
              <a:gd name="T14" fmla="*/ 1355 w 1356"/>
              <a:gd name="T15" fmla="*/ 678 h 1356"/>
              <a:gd name="T16" fmla="*/ 677 w 1356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6">
                <a:moveTo>
                  <a:pt x="677" y="1355"/>
                </a:moveTo>
                <a:lnTo>
                  <a:pt x="677" y="1355"/>
                </a:lnTo>
                <a:cubicBezTo>
                  <a:pt x="304" y="1355"/>
                  <a:pt x="0" y="1051"/>
                  <a:pt x="0" y="678"/>
                </a:cubicBezTo>
                <a:lnTo>
                  <a:pt x="0" y="678"/>
                </a:lnTo>
                <a:cubicBezTo>
                  <a:pt x="0" y="304"/>
                  <a:pt x="304" y="0"/>
                  <a:pt x="677" y="0"/>
                </a:cubicBezTo>
                <a:lnTo>
                  <a:pt x="677" y="0"/>
                </a:lnTo>
                <a:cubicBezTo>
                  <a:pt x="1051" y="0"/>
                  <a:pt x="1355" y="304"/>
                  <a:pt x="1355" y="678"/>
                </a:cubicBezTo>
                <a:lnTo>
                  <a:pt x="1355" y="678"/>
                </a:lnTo>
                <a:cubicBezTo>
                  <a:pt x="1355" y="1051"/>
                  <a:pt x="1051" y="1355"/>
                  <a:pt x="677" y="135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68"/>
          <p:cNvSpPr>
            <a:spLocks noChangeArrowheads="1"/>
          </p:cNvSpPr>
          <p:nvPr/>
        </p:nvSpPr>
        <p:spPr bwMode="auto">
          <a:xfrm>
            <a:off x="11320749" y="3873640"/>
            <a:ext cx="1522852" cy="1527814"/>
          </a:xfrm>
          <a:custGeom>
            <a:avLst/>
            <a:gdLst>
              <a:gd name="T0" fmla="*/ 678 w 1355"/>
              <a:gd name="T1" fmla="*/ 1355 h 1356"/>
              <a:gd name="T2" fmla="*/ 678 w 1355"/>
              <a:gd name="T3" fmla="*/ 1355 h 1356"/>
              <a:gd name="T4" fmla="*/ 0 w 1355"/>
              <a:gd name="T5" fmla="*/ 677 h 1356"/>
              <a:gd name="T6" fmla="*/ 0 w 1355"/>
              <a:gd name="T7" fmla="*/ 677 h 1356"/>
              <a:gd name="T8" fmla="*/ 678 w 1355"/>
              <a:gd name="T9" fmla="*/ 0 h 1356"/>
              <a:gd name="T10" fmla="*/ 678 w 1355"/>
              <a:gd name="T11" fmla="*/ 0 h 1356"/>
              <a:gd name="T12" fmla="*/ 1354 w 1355"/>
              <a:gd name="T13" fmla="*/ 677 h 1356"/>
              <a:gd name="T14" fmla="*/ 1354 w 1355"/>
              <a:gd name="T15" fmla="*/ 677 h 1356"/>
              <a:gd name="T16" fmla="*/ 678 w 1355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56">
                <a:moveTo>
                  <a:pt x="678" y="1355"/>
                </a:moveTo>
                <a:lnTo>
                  <a:pt x="678" y="1355"/>
                </a:lnTo>
                <a:cubicBezTo>
                  <a:pt x="304" y="1355"/>
                  <a:pt x="0" y="1051"/>
                  <a:pt x="0" y="677"/>
                </a:cubicBezTo>
                <a:lnTo>
                  <a:pt x="0" y="677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0" y="0"/>
                  <a:pt x="1354" y="304"/>
                  <a:pt x="1354" y="677"/>
                </a:cubicBezTo>
                <a:lnTo>
                  <a:pt x="1354" y="677"/>
                </a:lnTo>
                <a:cubicBezTo>
                  <a:pt x="1354" y="1051"/>
                  <a:pt x="1050" y="1355"/>
                  <a:pt x="678" y="13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70"/>
          <p:cNvSpPr>
            <a:spLocks noChangeArrowheads="1"/>
          </p:cNvSpPr>
          <p:nvPr/>
        </p:nvSpPr>
        <p:spPr bwMode="auto">
          <a:xfrm>
            <a:off x="16266302" y="6644571"/>
            <a:ext cx="1527814" cy="1522852"/>
          </a:xfrm>
          <a:custGeom>
            <a:avLst/>
            <a:gdLst>
              <a:gd name="T0" fmla="*/ 678 w 1356"/>
              <a:gd name="T1" fmla="*/ 1354 h 1355"/>
              <a:gd name="T2" fmla="*/ 678 w 1356"/>
              <a:gd name="T3" fmla="*/ 1354 h 1355"/>
              <a:gd name="T4" fmla="*/ 0 w 1356"/>
              <a:gd name="T5" fmla="*/ 676 h 1355"/>
              <a:gd name="T6" fmla="*/ 0 w 1356"/>
              <a:gd name="T7" fmla="*/ 676 h 1355"/>
              <a:gd name="T8" fmla="*/ 678 w 1356"/>
              <a:gd name="T9" fmla="*/ 0 h 1355"/>
              <a:gd name="T10" fmla="*/ 678 w 1356"/>
              <a:gd name="T11" fmla="*/ 0 h 1355"/>
              <a:gd name="T12" fmla="*/ 1355 w 1356"/>
              <a:gd name="T13" fmla="*/ 676 h 1355"/>
              <a:gd name="T14" fmla="*/ 1355 w 1356"/>
              <a:gd name="T15" fmla="*/ 676 h 1355"/>
              <a:gd name="T16" fmla="*/ 678 w 1356"/>
              <a:gd name="T17" fmla="*/ 1354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5">
                <a:moveTo>
                  <a:pt x="678" y="1354"/>
                </a:moveTo>
                <a:lnTo>
                  <a:pt x="678" y="1354"/>
                </a:lnTo>
                <a:cubicBezTo>
                  <a:pt x="304" y="1354"/>
                  <a:pt x="0" y="1050"/>
                  <a:pt x="0" y="676"/>
                </a:cubicBezTo>
                <a:lnTo>
                  <a:pt x="0" y="676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1" y="0"/>
                  <a:pt x="1355" y="304"/>
                  <a:pt x="1355" y="676"/>
                </a:cubicBezTo>
                <a:lnTo>
                  <a:pt x="1355" y="676"/>
                </a:lnTo>
                <a:cubicBezTo>
                  <a:pt x="1355" y="1050"/>
                  <a:pt x="1051" y="1354"/>
                  <a:pt x="678" y="13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72"/>
          <p:cNvSpPr>
            <a:spLocks noChangeArrowheads="1"/>
          </p:cNvSpPr>
          <p:nvPr/>
        </p:nvSpPr>
        <p:spPr bwMode="auto">
          <a:xfrm>
            <a:off x="6414875" y="6644571"/>
            <a:ext cx="1522856" cy="1522852"/>
          </a:xfrm>
          <a:custGeom>
            <a:avLst/>
            <a:gdLst>
              <a:gd name="T0" fmla="*/ 677 w 1355"/>
              <a:gd name="T1" fmla="*/ 1354 h 1355"/>
              <a:gd name="T2" fmla="*/ 677 w 1355"/>
              <a:gd name="T3" fmla="*/ 1354 h 1355"/>
              <a:gd name="T4" fmla="*/ 0 w 1355"/>
              <a:gd name="T5" fmla="*/ 676 h 1355"/>
              <a:gd name="T6" fmla="*/ 0 w 1355"/>
              <a:gd name="T7" fmla="*/ 676 h 1355"/>
              <a:gd name="T8" fmla="*/ 677 w 1355"/>
              <a:gd name="T9" fmla="*/ 0 h 1355"/>
              <a:gd name="T10" fmla="*/ 677 w 1355"/>
              <a:gd name="T11" fmla="*/ 0 h 1355"/>
              <a:gd name="T12" fmla="*/ 1354 w 1355"/>
              <a:gd name="T13" fmla="*/ 676 h 1355"/>
              <a:gd name="T14" fmla="*/ 1354 w 1355"/>
              <a:gd name="T15" fmla="*/ 676 h 1355"/>
              <a:gd name="T16" fmla="*/ 677 w 1355"/>
              <a:gd name="T17" fmla="*/ 1354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55">
                <a:moveTo>
                  <a:pt x="677" y="1354"/>
                </a:moveTo>
                <a:lnTo>
                  <a:pt x="677" y="1354"/>
                </a:lnTo>
                <a:cubicBezTo>
                  <a:pt x="304" y="1354"/>
                  <a:pt x="0" y="1050"/>
                  <a:pt x="0" y="676"/>
                </a:cubicBezTo>
                <a:lnTo>
                  <a:pt x="0" y="676"/>
                </a:lnTo>
                <a:cubicBezTo>
                  <a:pt x="0" y="304"/>
                  <a:pt x="304" y="0"/>
                  <a:pt x="677" y="0"/>
                </a:cubicBezTo>
                <a:lnTo>
                  <a:pt x="677" y="0"/>
                </a:lnTo>
                <a:cubicBezTo>
                  <a:pt x="1050" y="0"/>
                  <a:pt x="1354" y="304"/>
                  <a:pt x="1354" y="676"/>
                </a:cubicBezTo>
                <a:lnTo>
                  <a:pt x="1354" y="676"/>
                </a:lnTo>
                <a:cubicBezTo>
                  <a:pt x="1354" y="1050"/>
                  <a:pt x="1050" y="1354"/>
                  <a:pt x="677" y="13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74"/>
          <p:cNvSpPr>
            <a:spLocks noChangeArrowheads="1"/>
          </p:cNvSpPr>
          <p:nvPr/>
        </p:nvSpPr>
        <p:spPr bwMode="auto">
          <a:xfrm>
            <a:off x="5060678" y="10439303"/>
            <a:ext cx="1527814" cy="1527814"/>
          </a:xfrm>
          <a:custGeom>
            <a:avLst/>
            <a:gdLst>
              <a:gd name="T0" fmla="*/ 678 w 1356"/>
              <a:gd name="T1" fmla="*/ 1355 h 1356"/>
              <a:gd name="T2" fmla="*/ 678 w 1356"/>
              <a:gd name="T3" fmla="*/ 1355 h 1356"/>
              <a:gd name="T4" fmla="*/ 0 w 1356"/>
              <a:gd name="T5" fmla="*/ 678 h 1356"/>
              <a:gd name="T6" fmla="*/ 0 w 1356"/>
              <a:gd name="T7" fmla="*/ 678 h 1356"/>
              <a:gd name="T8" fmla="*/ 678 w 1356"/>
              <a:gd name="T9" fmla="*/ 0 h 1356"/>
              <a:gd name="T10" fmla="*/ 678 w 1356"/>
              <a:gd name="T11" fmla="*/ 0 h 1356"/>
              <a:gd name="T12" fmla="*/ 1355 w 1356"/>
              <a:gd name="T13" fmla="*/ 678 h 1356"/>
              <a:gd name="T14" fmla="*/ 1355 w 1356"/>
              <a:gd name="T15" fmla="*/ 678 h 1356"/>
              <a:gd name="T16" fmla="*/ 678 w 1356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6">
                <a:moveTo>
                  <a:pt x="678" y="1355"/>
                </a:moveTo>
                <a:lnTo>
                  <a:pt x="678" y="1355"/>
                </a:lnTo>
                <a:cubicBezTo>
                  <a:pt x="304" y="1355"/>
                  <a:pt x="0" y="1051"/>
                  <a:pt x="0" y="678"/>
                </a:cubicBezTo>
                <a:lnTo>
                  <a:pt x="0" y="678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1" y="0"/>
                  <a:pt x="1355" y="304"/>
                  <a:pt x="1355" y="678"/>
                </a:cubicBezTo>
                <a:lnTo>
                  <a:pt x="1355" y="678"/>
                </a:lnTo>
                <a:cubicBezTo>
                  <a:pt x="1355" y="1051"/>
                  <a:pt x="1051" y="1355"/>
                  <a:pt x="678" y="13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76"/>
          <p:cNvSpPr>
            <a:spLocks noChangeArrowheads="1"/>
          </p:cNvSpPr>
          <p:nvPr/>
        </p:nvSpPr>
        <p:spPr bwMode="auto">
          <a:xfrm>
            <a:off x="11653096" y="4432216"/>
            <a:ext cx="858157" cy="987125"/>
          </a:xfrm>
          <a:custGeom>
            <a:avLst/>
            <a:gdLst>
              <a:gd name="T0" fmla="*/ 404 w 763"/>
              <a:gd name="T1" fmla="*/ 9 h 876"/>
              <a:gd name="T2" fmla="*/ 402 w 763"/>
              <a:gd name="T3" fmla="*/ 8 h 876"/>
              <a:gd name="T4" fmla="*/ 401 w 763"/>
              <a:gd name="T5" fmla="*/ 6 h 876"/>
              <a:gd name="T6" fmla="*/ 399 w 763"/>
              <a:gd name="T7" fmla="*/ 6 h 876"/>
              <a:gd name="T8" fmla="*/ 398 w 763"/>
              <a:gd name="T9" fmla="*/ 4 h 876"/>
              <a:gd name="T10" fmla="*/ 397 w 763"/>
              <a:gd name="T11" fmla="*/ 4 h 876"/>
              <a:gd name="T12" fmla="*/ 395 w 763"/>
              <a:gd name="T13" fmla="*/ 3 h 876"/>
              <a:gd name="T14" fmla="*/ 394 w 763"/>
              <a:gd name="T15" fmla="*/ 3 h 876"/>
              <a:gd name="T16" fmla="*/ 393 w 763"/>
              <a:gd name="T17" fmla="*/ 2 h 876"/>
              <a:gd name="T18" fmla="*/ 391 w 763"/>
              <a:gd name="T19" fmla="*/ 2 h 876"/>
              <a:gd name="T20" fmla="*/ 390 w 763"/>
              <a:gd name="T21" fmla="*/ 2 h 876"/>
              <a:gd name="T22" fmla="*/ 388 w 763"/>
              <a:gd name="T23" fmla="*/ 1 h 876"/>
              <a:gd name="T24" fmla="*/ 386 w 763"/>
              <a:gd name="T25" fmla="*/ 0 h 876"/>
              <a:gd name="T26" fmla="*/ 385 w 763"/>
              <a:gd name="T27" fmla="*/ 0 h 876"/>
              <a:gd name="T28" fmla="*/ 379 w 763"/>
              <a:gd name="T29" fmla="*/ 0 h 876"/>
              <a:gd name="T30" fmla="*/ 377 w 763"/>
              <a:gd name="T31" fmla="*/ 0 h 876"/>
              <a:gd name="T32" fmla="*/ 375 w 763"/>
              <a:gd name="T33" fmla="*/ 1 h 876"/>
              <a:gd name="T34" fmla="*/ 374 w 763"/>
              <a:gd name="T35" fmla="*/ 2 h 876"/>
              <a:gd name="T36" fmla="*/ 373 w 763"/>
              <a:gd name="T37" fmla="*/ 2 h 876"/>
              <a:gd name="T38" fmla="*/ 371 w 763"/>
              <a:gd name="T39" fmla="*/ 2 h 876"/>
              <a:gd name="T40" fmla="*/ 369 w 763"/>
              <a:gd name="T41" fmla="*/ 3 h 876"/>
              <a:gd name="T42" fmla="*/ 368 w 763"/>
              <a:gd name="T43" fmla="*/ 3 h 876"/>
              <a:gd name="T44" fmla="*/ 366 w 763"/>
              <a:gd name="T45" fmla="*/ 4 h 876"/>
              <a:gd name="T46" fmla="*/ 365 w 763"/>
              <a:gd name="T47" fmla="*/ 4 h 876"/>
              <a:gd name="T48" fmla="*/ 364 w 763"/>
              <a:gd name="T49" fmla="*/ 6 h 876"/>
              <a:gd name="T50" fmla="*/ 362 w 763"/>
              <a:gd name="T51" fmla="*/ 6 h 876"/>
              <a:gd name="T52" fmla="*/ 361 w 763"/>
              <a:gd name="T53" fmla="*/ 8 h 876"/>
              <a:gd name="T54" fmla="*/ 359 w 763"/>
              <a:gd name="T55" fmla="*/ 9 h 876"/>
              <a:gd name="T56" fmla="*/ 12 w 763"/>
              <a:gd name="T57" fmla="*/ 356 h 876"/>
              <a:gd name="T58" fmla="*/ 12 w 763"/>
              <a:gd name="T59" fmla="*/ 401 h 876"/>
              <a:gd name="T60" fmla="*/ 35 w 763"/>
              <a:gd name="T61" fmla="*/ 411 h 876"/>
              <a:gd name="T62" fmla="*/ 58 w 763"/>
              <a:gd name="T63" fmla="*/ 401 h 876"/>
              <a:gd name="T64" fmla="*/ 349 w 763"/>
              <a:gd name="T65" fmla="*/ 843 h 876"/>
              <a:gd name="T66" fmla="*/ 382 w 763"/>
              <a:gd name="T67" fmla="*/ 875 h 876"/>
              <a:gd name="T68" fmla="*/ 413 w 763"/>
              <a:gd name="T69" fmla="*/ 843 h 876"/>
              <a:gd name="T70" fmla="*/ 704 w 763"/>
              <a:gd name="T71" fmla="*/ 401 h 876"/>
              <a:gd name="T72" fmla="*/ 728 w 763"/>
              <a:gd name="T73" fmla="*/ 411 h 876"/>
              <a:gd name="T74" fmla="*/ 750 w 763"/>
              <a:gd name="T75" fmla="*/ 401 h 876"/>
              <a:gd name="T76" fmla="*/ 750 w 763"/>
              <a:gd name="T77" fmla="*/ 35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63" h="876">
                <a:moveTo>
                  <a:pt x="750" y="356"/>
                </a:moveTo>
                <a:lnTo>
                  <a:pt x="404" y="9"/>
                </a:lnTo>
                <a:lnTo>
                  <a:pt x="404" y="9"/>
                </a:lnTo>
                <a:cubicBezTo>
                  <a:pt x="404" y="9"/>
                  <a:pt x="403" y="8"/>
                  <a:pt x="402" y="8"/>
                </a:cubicBezTo>
                <a:lnTo>
                  <a:pt x="402" y="8"/>
                </a:lnTo>
                <a:cubicBezTo>
                  <a:pt x="402" y="7"/>
                  <a:pt x="401" y="7"/>
                  <a:pt x="401" y="6"/>
                </a:cubicBezTo>
                <a:lnTo>
                  <a:pt x="401" y="6"/>
                </a:lnTo>
                <a:cubicBezTo>
                  <a:pt x="401" y="6"/>
                  <a:pt x="400" y="6"/>
                  <a:pt x="399" y="6"/>
                </a:cubicBezTo>
                <a:lnTo>
                  <a:pt x="399" y="6"/>
                </a:lnTo>
                <a:cubicBezTo>
                  <a:pt x="399" y="5"/>
                  <a:pt x="398" y="5"/>
                  <a:pt x="398" y="4"/>
                </a:cubicBezTo>
                <a:lnTo>
                  <a:pt x="398" y="4"/>
                </a:lnTo>
                <a:lnTo>
                  <a:pt x="397" y="4"/>
                </a:lnTo>
                <a:lnTo>
                  <a:pt x="397" y="4"/>
                </a:lnTo>
                <a:cubicBezTo>
                  <a:pt x="396" y="4"/>
                  <a:pt x="396" y="3"/>
                  <a:pt x="395" y="3"/>
                </a:cubicBezTo>
                <a:lnTo>
                  <a:pt x="395" y="3"/>
                </a:lnTo>
                <a:cubicBezTo>
                  <a:pt x="395" y="3"/>
                  <a:pt x="395" y="3"/>
                  <a:pt x="394" y="3"/>
                </a:cubicBezTo>
                <a:lnTo>
                  <a:pt x="394" y="3"/>
                </a:lnTo>
                <a:cubicBezTo>
                  <a:pt x="393" y="3"/>
                  <a:pt x="393" y="2"/>
                  <a:pt x="393" y="2"/>
                </a:cubicBezTo>
                <a:lnTo>
                  <a:pt x="393" y="2"/>
                </a:lnTo>
                <a:cubicBezTo>
                  <a:pt x="392" y="2"/>
                  <a:pt x="392" y="2"/>
                  <a:pt x="391" y="2"/>
                </a:cubicBezTo>
                <a:lnTo>
                  <a:pt x="391" y="2"/>
                </a:lnTo>
                <a:cubicBezTo>
                  <a:pt x="390" y="2"/>
                  <a:pt x="390" y="2"/>
                  <a:pt x="390" y="2"/>
                </a:cubicBezTo>
                <a:lnTo>
                  <a:pt x="390" y="2"/>
                </a:lnTo>
                <a:cubicBezTo>
                  <a:pt x="389" y="1"/>
                  <a:pt x="388" y="1"/>
                  <a:pt x="388" y="1"/>
                </a:cubicBezTo>
                <a:lnTo>
                  <a:pt x="388" y="1"/>
                </a:lnTo>
                <a:cubicBezTo>
                  <a:pt x="387" y="1"/>
                  <a:pt x="387" y="1"/>
                  <a:pt x="386" y="0"/>
                </a:cubicBezTo>
                <a:lnTo>
                  <a:pt x="386" y="0"/>
                </a:lnTo>
                <a:cubicBezTo>
                  <a:pt x="385" y="0"/>
                  <a:pt x="385" y="0"/>
                  <a:pt x="385" y="0"/>
                </a:cubicBezTo>
                <a:lnTo>
                  <a:pt x="385" y="0"/>
                </a:lnTo>
                <a:cubicBezTo>
                  <a:pt x="383" y="0"/>
                  <a:pt x="380" y="0"/>
                  <a:pt x="379" y="0"/>
                </a:cubicBezTo>
                <a:lnTo>
                  <a:pt x="379" y="0"/>
                </a:lnTo>
                <a:cubicBezTo>
                  <a:pt x="378" y="0"/>
                  <a:pt x="377" y="0"/>
                  <a:pt x="377" y="0"/>
                </a:cubicBezTo>
                <a:lnTo>
                  <a:pt x="377" y="0"/>
                </a:lnTo>
                <a:cubicBezTo>
                  <a:pt x="376" y="1"/>
                  <a:pt x="376" y="1"/>
                  <a:pt x="375" y="1"/>
                </a:cubicBezTo>
                <a:lnTo>
                  <a:pt x="375" y="1"/>
                </a:lnTo>
                <a:cubicBezTo>
                  <a:pt x="375" y="1"/>
                  <a:pt x="374" y="1"/>
                  <a:pt x="374" y="2"/>
                </a:cubicBezTo>
                <a:lnTo>
                  <a:pt x="374" y="2"/>
                </a:lnTo>
                <a:cubicBezTo>
                  <a:pt x="373" y="2"/>
                  <a:pt x="373" y="2"/>
                  <a:pt x="373" y="2"/>
                </a:cubicBezTo>
                <a:lnTo>
                  <a:pt x="373" y="2"/>
                </a:lnTo>
                <a:cubicBezTo>
                  <a:pt x="372" y="2"/>
                  <a:pt x="371" y="2"/>
                  <a:pt x="371" y="2"/>
                </a:cubicBezTo>
                <a:lnTo>
                  <a:pt x="371" y="2"/>
                </a:lnTo>
                <a:cubicBezTo>
                  <a:pt x="370" y="2"/>
                  <a:pt x="369" y="3"/>
                  <a:pt x="369" y="3"/>
                </a:cubicBezTo>
                <a:lnTo>
                  <a:pt x="369" y="3"/>
                </a:lnTo>
                <a:lnTo>
                  <a:pt x="368" y="3"/>
                </a:lnTo>
                <a:lnTo>
                  <a:pt x="368" y="3"/>
                </a:lnTo>
                <a:cubicBezTo>
                  <a:pt x="368" y="3"/>
                  <a:pt x="367" y="4"/>
                  <a:pt x="366" y="4"/>
                </a:cubicBezTo>
                <a:lnTo>
                  <a:pt x="366" y="4"/>
                </a:lnTo>
                <a:cubicBezTo>
                  <a:pt x="366" y="4"/>
                  <a:pt x="366" y="4"/>
                  <a:pt x="365" y="4"/>
                </a:cubicBezTo>
                <a:lnTo>
                  <a:pt x="365" y="4"/>
                </a:lnTo>
                <a:cubicBezTo>
                  <a:pt x="364" y="5"/>
                  <a:pt x="364" y="5"/>
                  <a:pt x="364" y="6"/>
                </a:cubicBezTo>
                <a:lnTo>
                  <a:pt x="364" y="6"/>
                </a:lnTo>
                <a:cubicBezTo>
                  <a:pt x="363" y="6"/>
                  <a:pt x="363" y="6"/>
                  <a:pt x="362" y="6"/>
                </a:cubicBezTo>
                <a:lnTo>
                  <a:pt x="362" y="6"/>
                </a:lnTo>
                <a:cubicBezTo>
                  <a:pt x="362" y="7"/>
                  <a:pt x="362" y="7"/>
                  <a:pt x="361" y="8"/>
                </a:cubicBezTo>
                <a:lnTo>
                  <a:pt x="361" y="8"/>
                </a:lnTo>
                <a:cubicBezTo>
                  <a:pt x="360" y="8"/>
                  <a:pt x="360" y="9"/>
                  <a:pt x="359" y="9"/>
                </a:cubicBezTo>
                <a:lnTo>
                  <a:pt x="359" y="9"/>
                </a:lnTo>
                <a:lnTo>
                  <a:pt x="12" y="356"/>
                </a:lnTo>
                <a:lnTo>
                  <a:pt x="12" y="356"/>
                </a:lnTo>
                <a:cubicBezTo>
                  <a:pt x="0" y="369"/>
                  <a:pt x="0" y="389"/>
                  <a:pt x="12" y="401"/>
                </a:cubicBezTo>
                <a:lnTo>
                  <a:pt x="12" y="401"/>
                </a:lnTo>
                <a:cubicBezTo>
                  <a:pt x="18" y="408"/>
                  <a:pt x="27" y="411"/>
                  <a:pt x="35" y="411"/>
                </a:cubicBezTo>
                <a:lnTo>
                  <a:pt x="35" y="411"/>
                </a:lnTo>
                <a:cubicBezTo>
                  <a:pt x="43" y="411"/>
                  <a:pt x="52" y="408"/>
                  <a:pt x="58" y="401"/>
                </a:cubicBezTo>
                <a:lnTo>
                  <a:pt x="349" y="110"/>
                </a:lnTo>
                <a:lnTo>
                  <a:pt x="349" y="843"/>
                </a:lnTo>
                <a:lnTo>
                  <a:pt x="349" y="843"/>
                </a:lnTo>
                <a:cubicBezTo>
                  <a:pt x="349" y="861"/>
                  <a:pt x="364" y="875"/>
                  <a:pt x="382" y="875"/>
                </a:cubicBezTo>
                <a:lnTo>
                  <a:pt x="382" y="875"/>
                </a:lnTo>
                <a:cubicBezTo>
                  <a:pt x="399" y="875"/>
                  <a:pt x="413" y="861"/>
                  <a:pt x="413" y="843"/>
                </a:cubicBezTo>
                <a:lnTo>
                  <a:pt x="413" y="110"/>
                </a:lnTo>
                <a:lnTo>
                  <a:pt x="704" y="401"/>
                </a:lnTo>
                <a:lnTo>
                  <a:pt x="704" y="401"/>
                </a:lnTo>
                <a:cubicBezTo>
                  <a:pt x="711" y="408"/>
                  <a:pt x="719" y="411"/>
                  <a:pt x="728" y="411"/>
                </a:cubicBezTo>
                <a:lnTo>
                  <a:pt x="728" y="411"/>
                </a:lnTo>
                <a:cubicBezTo>
                  <a:pt x="735" y="411"/>
                  <a:pt x="743" y="408"/>
                  <a:pt x="750" y="401"/>
                </a:cubicBezTo>
                <a:lnTo>
                  <a:pt x="750" y="401"/>
                </a:lnTo>
                <a:cubicBezTo>
                  <a:pt x="762" y="389"/>
                  <a:pt x="762" y="369"/>
                  <a:pt x="750" y="3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77"/>
          <p:cNvSpPr>
            <a:spLocks noChangeArrowheads="1"/>
          </p:cNvSpPr>
          <p:nvPr/>
        </p:nvSpPr>
        <p:spPr bwMode="auto">
          <a:xfrm>
            <a:off x="6846435" y="7036444"/>
            <a:ext cx="659737" cy="744065"/>
          </a:xfrm>
          <a:custGeom>
            <a:avLst/>
            <a:gdLst>
              <a:gd name="T0" fmla="*/ 484 w 588"/>
              <a:gd name="T1" fmla="*/ 616 h 660"/>
              <a:gd name="T2" fmla="*/ 484 w 588"/>
              <a:gd name="T3" fmla="*/ 383 h 660"/>
              <a:gd name="T4" fmla="*/ 125 w 588"/>
              <a:gd name="T5" fmla="*/ 357 h 660"/>
              <a:gd name="T6" fmla="*/ 94 w 588"/>
              <a:gd name="T7" fmla="*/ 383 h 660"/>
              <a:gd name="T8" fmla="*/ 42 w 588"/>
              <a:gd name="T9" fmla="*/ 616 h 660"/>
              <a:gd name="T10" fmla="*/ 154 w 588"/>
              <a:gd name="T11" fmla="*/ 43 h 660"/>
              <a:gd name="T12" fmla="*/ 154 w 588"/>
              <a:gd name="T13" fmla="*/ 180 h 660"/>
              <a:gd name="T14" fmla="*/ 376 w 588"/>
              <a:gd name="T15" fmla="*/ 204 h 660"/>
              <a:gd name="T16" fmla="*/ 403 w 588"/>
              <a:gd name="T17" fmla="*/ 180 h 660"/>
              <a:gd name="T18" fmla="*/ 543 w 588"/>
              <a:gd name="T19" fmla="*/ 183 h 660"/>
              <a:gd name="T20" fmla="*/ 543 w 588"/>
              <a:gd name="T21" fmla="*/ 185 h 660"/>
              <a:gd name="T22" fmla="*/ 137 w 588"/>
              <a:gd name="T23" fmla="*/ 399 h 660"/>
              <a:gd name="T24" fmla="*/ 441 w 588"/>
              <a:gd name="T25" fmla="*/ 616 h 660"/>
              <a:gd name="T26" fmla="*/ 137 w 588"/>
              <a:gd name="T27" fmla="*/ 399 h 660"/>
              <a:gd name="T28" fmla="*/ 197 w 588"/>
              <a:gd name="T29" fmla="*/ 161 h 660"/>
              <a:gd name="T30" fmla="*/ 360 w 588"/>
              <a:gd name="T31" fmla="*/ 44 h 660"/>
              <a:gd name="T32" fmla="*/ 586 w 588"/>
              <a:gd name="T33" fmla="*/ 179 h 660"/>
              <a:gd name="T34" fmla="*/ 579 w 588"/>
              <a:gd name="T35" fmla="*/ 158 h 660"/>
              <a:gd name="T36" fmla="*/ 420 w 588"/>
              <a:gd name="T37" fmla="*/ 5 h 660"/>
              <a:gd name="T38" fmla="*/ 420 w 588"/>
              <a:gd name="T39" fmla="*/ 5 h 660"/>
              <a:gd name="T40" fmla="*/ 419 w 588"/>
              <a:gd name="T41" fmla="*/ 4 h 660"/>
              <a:gd name="T42" fmla="*/ 418 w 588"/>
              <a:gd name="T43" fmla="*/ 3 h 660"/>
              <a:gd name="T44" fmla="*/ 417 w 588"/>
              <a:gd name="T45" fmla="*/ 3 h 660"/>
              <a:gd name="T46" fmla="*/ 416 w 588"/>
              <a:gd name="T47" fmla="*/ 2 h 660"/>
              <a:gd name="T48" fmla="*/ 415 w 588"/>
              <a:gd name="T49" fmla="*/ 2 h 660"/>
              <a:gd name="T50" fmla="*/ 414 w 588"/>
              <a:gd name="T51" fmla="*/ 2 h 660"/>
              <a:gd name="T52" fmla="*/ 413 w 588"/>
              <a:gd name="T53" fmla="*/ 1 h 660"/>
              <a:gd name="T54" fmla="*/ 412 w 588"/>
              <a:gd name="T55" fmla="*/ 1 h 660"/>
              <a:gd name="T56" fmla="*/ 411 w 588"/>
              <a:gd name="T57" fmla="*/ 1 h 660"/>
              <a:gd name="T58" fmla="*/ 410 w 588"/>
              <a:gd name="T59" fmla="*/ 1 h 660"/>
              <a:gd name="T60" fmla="*/ 409 w 588"/>
              <a:gd name="T61" fmla="*/ 0 h 660"/>
              <a:gd name="T62" fmla="*/ 408 w 588"/>
              <a:gd name="T63" fmla="*/ 0 h 660"/>
              <a:gd name="T64" fmla="*/ 407 w 588"/>
              <a:gd name="T65" fmla="*/ 0 h 660"/>
              <a:gd name="T66" fmla="*/ 406 w 588"/>
              <a:gd name="T67" fmla="*/ 0 h 660"/>
              <a:gd name="T68" fmla="*/ 36 w 588"/>
              <a:gd name="T69" fmla="*/ 0 h 660"/>
              <a:gd name="T70" fmla="*/ 0 w 588"/>
              <a:gd name="T71" fmla="*/ 40 h 660"/>
              <a:gd name="T72" fmla="*/ 0 w 588"/>
              <a:gd name="T73" fmla="*/ 637 h 660"/>
              <a:gd name="T74" fmla="*/ 125 w 588"/>
              <a:gd name="T75" fmla="*/ 659 h 660"/>
              <a:gd name="T76" fmla="*/ 565 w 588"/>
              <a:gd name="T77" fmla="*/ 659 h 660"/>
              <a:gd name="T78" fmla="*/ 586 w 588"/>
              <a:gd name="T79" fmla="*/ 637 h 660"/>
              <a:gd name="T80" fmla="*/ 586 w 588"/>
              <a:gd name="T81" fmla="*/ 185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8" h="660">
                <a:moveTo>
                  <a:pt x="543" y="616"/>
                </a:moveTo>
                <a:lnTo>
                  <a:pt x="484" y="616"/>
                </a:lnTo>
                <a:lnTo>
                  <a:pt x="484" y="383"/>
                </a:lnTo>
                <a:lnTo>
                  <a:pt x="484" y="383"/>
                </a:lnTo>
                <a:cubicBezTo>
                  <a:pt x="484" y="368"/>
                  <a:pt x="470" y="357"/>
                  <a:pt x="453" y="357"/>
                </a:cubicBezTo>
                <a:lnTo>
                  <a:pt x="125" y="357"/>
                </a:lnTo>
                <a:lnTo>
                  <a:pt x="125" y="357"/>
                </a:lnTo>
                <a:cubicBezTo>
                  <a:pt x="107" y="357"/>
                  <a:pt x="94" y="368"/>
                  <a:pt x="94" y="383"/>
                </a:cubicBezTo>
                <a:lnTo>
                  <a:pt x="94" y="616"/>
                </a:lnTo>
                <a:lnTo>
                  <a:pt x="42" y="616"/>
                </a:lnTo>
                <a:lnTo>
                  <a:pt x="42" y="43"/>
                </a:lnTo>
                <a:lnTo>
                  <a:pt x="154" y="43"/>
                </a:lnTo>
                <a:lnTo>
                  <a:pt x="154" y="180"/>
                </a:lnTo>
                <a:lnTo>
                  <a:pt x="154" y="180"/>
                </a:lnTo>
                <a:cubicBezTo>
                  <a:pt x="154" y="193"/>
                  <a:pt x="167" y="204"/>
                  <a:pt x="181" y="204"/>
                </a:cubicBezTo>
                <a:lnTo>
                  <a:pt x="376" y="204"/>
                </a:lnTo>
                <a:lnTo>
                  <a:pt x="376" y="204"/>
                </a:lnTo>
                <a:cubicBezTo>
                  <a:pt x="391" y="204"/>
                  <a:pt x="403" y="193"/>
                  <a:pt x="403" y="180"/>
                </a:cubicBezTo>
                <a:lnTo>
                  <a:pt x="403" y="49"/>
                </a:lnTo>
                <a:lnTo>
                  <a:pt x="543" y="183"/>
                </a:lnTo>
                <a:lnTo>
                  <a:pt x="543" y="183"/>
                </a:lnTo>
                <a:cubicBezTo>
                  <a:pt x="543" y="184"/>
                  <a:pt x="543" y="184"/>
                  <a:pt x="543" y="185"/>
                </a:cubicBezTo>
                <a:lnTo>
                  <a:pt x="543" y="616"/>
                </a:lnTo>
                <a:close/>
                <a:moveTo>
                  <a:pt x="137" y="399"/>
                </a:moveTo>
                <a:lnTo>
                  <a:pt x="441" y="399"/>
                </a:lnTo>
                <a:lnTo>
                  <a:pt x="441" y="616"/>
                </a:lnTo>
                <a:lnTo>
                  <a:pt x="137" y="616"/>
                </a:lnTo>
                <a:lnTo>
                  <a:pt x="137" y="399"/>
                </a:lnTo>
                <a:close/>
                <a:moveTo>
                  <a:pt x="360" y="161"/>
                </a:moveTo>
                <a:lnTo>
                  <a:pt x="197" y="161"/>
                </a:lnTo>
                <a:lnTo>
                  <a:pt x="197" y="44"/>
                </a:lnTo>
                <a:lnTo>
                  <a:pt x="360" y="44"/>
                </a:lnTo>
                <a:lnTo>
                  <a:pt x="360" y="161"/>
                </a:lnTo>
                <a:close/>
                <a:moveTo>
                  <a:pt x="586" y="179"/>
                </a:moveTo>
                <a:lnTo>
                  <a:pt x="586" y="179"/>
                </a:lnTo>
                <a:cubicBezTo>
                  <a:pt x="587" y="172"/>
                  <a:pt x="586" y="164"/>
                  <a:pt x="579" y="158"/>
                </a:cubicBezTo>
                <a:lnTo>
                  <a:pt x="420" y="5"/>
                </a:lnTo>
                <a:lnTo>
                  <a:pt x="420" y="5"/>
                </a:lnTo>
                <a:lnTo>
                  <a:pt x="420" y="5"/>
                </a:lnTo>
                <a:lnTo>
                  <a:pt x="420" y="5"/>
                </a:lnTo>
                <a:cubicBezTo>
                  <a:pt x="419" y="5"/>
                  <a:pt x="419" y="5"/>
                  <a:pt x="419" y="4"/>
                </a:cubicBezTo>
                <a:lnTo>
                  <a:pt x="419" y="4"/>
                </a:lnTo>
                <a:cubicBezTo>
                  <a:pt x="419" y="4"/>
                  <a:pt x="418" y="4"/>
                  <a:pt x="418" y="3"/>
                </a:cubicBezTo>
                <a:lnTo>
                  <a:pt x="418" y="3"/>
                </a:lnTo>
                <a:cubicBezTo>
                  <a:pt x="417" y="3"/>
                  <a:pt x="417" y="3"/>
                  <a:pt x="417" y="3"/>
                </a:cubicBezTo>
                <a:lnTo>
                  <a:pt x="417" y="3"/>
                </a:lnTo>
                <a:cubicBezTo>
                  <a:pt x="417" y="3"/>
                  <a:pt x="416" y="3"/>
                  <a:pt x="416" y="2"/>
                </a:cubicBezTo>
                <a:lnTo>
                  <a:pt x="416" y="2"/>
                </a:lnTo>
                <a:cubicBezTo>
                  <a:pt x="416" y="2"/>
                  <a:pt x="416" y="2"/>
                  <a:pt x="415" y="2"/>
                </a:cubicBezTo>
                <a:lnTo>
                  <a:pt x="415" y="2"/>
                </a:lnTo>
                <a:lnTo>
                  <a:pt x="414" y="2"/>
                </a:lnTo>
                <a:lnTo>
                  <a:pt x="414" y="2"/>
                </a:lnTo>
                <a:cubicBezTo>
                  <a:pt x="414" y="2"/>
                  <a:pt x="414" y="1"/>
                  <a:pt x="413" y="1"/>
                </a:cubicBezTo>
                <a:lnTo>
                  <a:pt x="413" y="1"/>
                </a:lnTo>
                <a:lnTo>
                  <a:pt x="412" y="1"/>
                </a:lnTo>
                <a:lnTo>
                  <a:pt x="412" y="1"/>
                </a:lnTo>
                <a:cubicBezTo>
                  <a:pt x="412" y="1"/>
                  <a:pt x="412" y="1"/>
                  <a:pt x="411" y="1"/>
                </a:cubicBezTo>
                <a:lnTo>
                  <a:pt x="411" y="1"/>
                </a:lnTo>
                <a:cubicBezTo>
                  <a:pt x="411" y="1"/>
                  <a:pt x="411" y="1"/>
                  <a:pt x="410" y="1"/>
                </a:cubicBezTo>
                <a:lnTo>
                  <a:pt x="410" y="1"/>
                </a:lnTo>
                <a:cubicBezTo>
                  <a:pt x="410" y="0"/>
                  <a:pt x="409" y="0"/>
                  <a:pt x="409" y="0"/>
                </a:cubicBezTo>
                <a:lnTo>
                  <a:pt x="409" y="0"/>
                </a:lnTo>
                <a:lnTo>
                  <a:pt x="408" y="0"/>
                </a:lnTo>
                <a:lnTo>
                  <a:pt x="408" y="0"/>
                </a:lnTo>
                <a:cubicBezTo>
                  <a:pt x="408" y="0"/>
                  <a:pt x="408" y="0"/>
                  <a:pt x="407" y="0"/>
                </a:cubicBezTo>
                <a:lnTo>
                  <a:pt x="407" y="0"/>
                </a:lnTo>
                <a:lnTo>
                  <a:pt x="406" y="0"/>
                </a:lnTo>
                <a:lnTo>
                  <a:pt x="406" y="0"/>
                </a:lnTo>
                <a:cubicBezTo>
                  <a:pt x="406" y="0"/>
                  <a:pt x="406" y="0"/>
                  <a:pt x="405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19" y="0"/>
                  <a:pt x="0" y="18"/>
                  <a:pt x="0" y="40"/>
                </a:cubicBezTo>
                <a:lnTo>
                  <a:pt x="0" y="637"/>
                </a:lnTo>
                <a:lnTo>
                  <a:pt x="0" y="637"/>
                </a:lnTo>
                <a:cubicBezTo>
                  <a:pt x="0" y="649"/>
                  <a:pt x="9" y="659"/>
                  <a:pt x="21" y="659"/>
                </a:cubicBezTo>
                <a:lnTo>
                  <a:pt x="125" y="659"/>
                </a:lnTo>
                <a:lnTo>
                  <a:pt x="453" y="659"/>
                </a:lnTo>
                <a:lnTo>
                  <a:pt x="565" y="659"/>
                </a:lnTo>
                <a:lnTo>
                  <a:pt x="565" y="659"/>
                </a:lnTo>
                <a:cubicBezTo>
                  <a:pt x="576" y="659"/>
                  <a:pt x="586" y="649"/>
                  <a:pt x="586" y="637"/>
                </a:cubicBezTo>
                <a:lnTo>
                  <a:pt x="586" y="185"/>
                </a:lnTo>
                <a:lnTo>
                  <a:pt x="586" y="185"/>
                </a:lnTo>
                <a:cubicBezTo>
                  <a:pt x="586" y="183"/>
                  <a:pt x="586" y="181"/>
                  <a:pt x="586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78"/>
          <p:cNvSpPr>
            <a:spLocks noChangeArrowheads="1"/>
          </p:cNvSpPr>
          <p:nvPr/>
        </p:nvSpPr>
        <p:spPr bwMode="auto">
          <a:xfrm>
            <a:off x="5517038" y="10875822"/>
            <a:ext cx="625015" cy="689502"/>
          </a:xfrm>
          <a:custGeom>
            <a:avLst/>
            <a:gdLst>
              <a:gd name="T0" fmla="*/ 112 w 555"/>
              <a:gd name="T1" fmla="*/ 442 h 612"/>
              <a:gd name="T2" fmla="*/ 112 w 555"/>
              <a:gd name="T3" fmla="*/ 442 h 612"/>
              <a:gd name="T4" fmla="*/ 43 w 555"/>
              <a:gd name="T5" fmla="*/ 277 h 612"/>
              <a:gd name="T6" fmla="*/ 43 w 555"/>
              <a:gd name="T7" fmla="*/ 277 h 612"/>
              <a:gd name="T8" fmla="*/ 112 w 555"/>
              <a:gd name="T9" fmla="*/ 111 h 612"/>
              <a:gd name="T10" fmla="*/ 112 w 555"/>
              <a:gd name="T11" fmla="*/ 111 h 612"/>
              <a:gd name="T12" fmla="*/ 277 w 555"/>
              <a:gd name="T13" fmla="*/ 43 h 612"/>
              <a:gd name="T14" fmla="*/ 277 w 555"/>
              <a:gd name="T15" fmla="*/ 43 h 612"/>
              <a:gd name="T16" fmla="*/ 443 w 555"/>
              <a:gd name="T17" fmla="*/ 111 h 612"/>
              <a:gd name="T18" fmla="*/ 443 w 555"/>
              <a:gd name="T19" fmla="*/ 111 h 612"/>
              <a:gd name="T20" fmla="*/ 512 w 555"/>
              <a:gd name="T21" fmla="*/ 277 h 612"/>
              <a:gd name="T22" fmla="*/ 512 w 555"/>
              <a:gd name="T23" fmla="*/ 277 h 612"/>
              <a:gd name="T24" fmla="*/ 443 w 555"/>
              <a:gd name="T25" fmla="*/ 442 h 612"/>
              <a:gd name="T26" fmla="*/ 443 w 555"/>
              <a:gd name="T27" fmla="*/ 442 h 612"/>
              <a:gd name="T28" fmla="*/ 277 w 555"/>
              <a:gd name="T29" fmla="*/ 511 h 612"/>
              <a:gd name="T30" fmla="*/ 277 w 555"/>
              <a:gd name="T31" fmla="*/ 511 h 612"/>
              <a:gd name="T32" fmla="*/ 112 w 555"/>
              <a:gd name="T33" fmla="*/ 442 h 612"/>
              <a:gd name="T34" fmla="*/ 554 w 555"/>
              <a:gd name="T35" fmla="*/ 277 h 612"/>
              <a:gd name="T36" fmla="*/ 554 w 555"/>
              <a:gd name="T37" fmla="*/ 277 h 612"/>
              <a:gd name="T38" fmla="*/ 473 w 555"/>
              <a:gd name="T39" fmla="*/ 81 h 612"/>
              <a:gd name="T40" fmla="*/ 473 w 555"/>
              <a:gd name="T41" fmla="*/ 81 h 612"/>
              <a:gd name="T42" fmla="*/ 277 w 555"/>
              <a:gd name="T43" fmla="*/ 0 h 612"/>
              <a:gd name="T44" fmla="*/ 277 w 555"/>
              <a:gd name="T45" fmla="*/ 0 h 612"/>
              <a:gd name="T46" fmla="*/ 82 w 555"/>
              <a:gd name="T47" fmla="*/ 81 h 612"/>
              <a:gd name="T48" fmla="*/ 82 w 555"/>
              <a:gd name="T49" fmla="*/ 81 h 612"/>
              <a:gd name="T50" fmla="*/ 0 w 555"/>
              <a:gd name="T51" fmla="*/ 277 h 612"/>
              <a:gd name="T52" fmla="*/ 0 w 555"/>
              <a:gd name="T53" fmla="*/ 277 h 612"/>
              <a:gd name="T54" fmla="*/ 82 w 555"/>
              <a:gd name="T55" fmla="*/ 473 h 612"/>
              <a:gd name="T56" fmla="*/ 82 w 555"/>
              <a:gd name="T57" fmla="*/ 473 h 612"/>
              <a:gd name="T58" fmla="*/ 97 w 555"/>
              <a:gd name="T59" fmla="*/ 487 h 612"/>
              <a:gd name="T60" fmla="*/ 61 w 555"/>
              <a:gd name="T61" fmla="*/ 581 h 612"/>
              <a:gd name="T62" fmla="*/ 61 w 555"/>
              <a:gd name="T63" fmla="*/ 581 h 612"/>
              <a:gd name="T64" fmla="*/ 73 w 555"/>
              <a:gd name="T65" fmla="*/ 609 h 612"/>
              <a:gd name="T66" fmla="*/ 73 w 555"/>
              <a:gd name="T67" fmla="*/ 609 h 612"/>
              <a:gd name="T68" fmla="*/ 81 w 555"/>
              <a:gd name="T69" fmla="*/ 611 h 612"/>
              <a:gd name="T70" fmla="*/ 81 w 555"/>
              <a:gd name="T71" fmla="*/ 611 h 612"/>
              <a:gd name="T72" fmla="*/ 101 w 555"/>
              <a:gd name="T73" fmla="*/ 596 h 612"/>
              <a:gd name="T74" fmla="*/ 133 w 555"/>
              <a:gd name="T75" fmla="*/ 513 h 612"/>
              <a:gd name="T76" fmla="*/ 133 w 555"/>
              <a:gd name="T77" fmla="*/ 513 h 612"/>
              <a:gd name="T78" fmla="*/ 277 w 555"/>
              <a:gd name="T79" fmla="*/ 554 h 612"/>
              <a:gd name="T80" fmla="*/ 277 w 555"/>
              <a:gd name="T81" fmla="*/ 554 h 612"/>
              <a:gd name="T82" fmla="*/ 420 w 555"/>
              <a:gd name="T83" fmla="*/ 514 h 612"/>
              <a:gd name="T84" fmla="*/ 452 w 555"/>
              <a:gd name="T85" fmla="*/ 596 h 612"/>
              <a:gd name="T86" fmla="*/ 452 w 555"/>
              <a:gd name="T87" fmla="*/ 596 h 612"/>
              <a:gd name="T88" fmla="*/ 472 w 555"/>
              <a:gd name="T89" fmla="*/ 611 h 612"/>
              <a:gd name="T90" fmla="*/ 472 w 555"/>
              <a:gd name="T91" fmla="*/ 611 h 612"/>
              <a:gd name="T92" fmla="*/ 480 w 555"/>
              <a:gd name="T93" fmla="*/ 609 h 612"/>
              <a:gd name="T94" fmla="*/ 480 w 555"/>
              <a:gd name="T95" fmla="*/ 609 h 612"/>
              <a:gd name="T96" fmla="*/ 492 w 555"/>
              <a:gd name="T97" fmla="*/ 581 h 612"/>
              <a:gd name="T98" fmla="*/ 456 w 555"/>
              <a:gd name="T99" fmla="*/ 488 h 612"/>
              <a:gd name="T100" fmla="*/ 456 w 555"/>
              <a:gd name="T101" fmla="*/ 488 h 612"/>
              <a:gd name="T102" fmla="*/ 473 w 555"/>
              <a:gd name="T103" fmla="*/ 473 h 612"/>
              <a:gd name="T104" fmla="*/ 473 w 555"/>
              <a:gd name="T105" fmla="*/ 473 h 612"/>
              <a:gd name="T106" fmla="*/ 554 w 555"/>
              <a:gd name="T107" fmla="*/ 277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" h="612">
                <a:moveTo>
                  <a:pt x="112" y="442"/>
                </a:moveTo>
                <a:lnTo>
                  <a:pt x="112" y="442"/>
                </a:lnTo>
                <a:cubicBezTo>
                  <a:pt x="67" y="398"/>
                  <a:pt x="43" y="339"/>
                  <a:pt x="43" y="277"/>
                </a:cubicBezTo>
                <a:lnTo>
                  <a:pt x="43" y="277"/>
                </a:lnTo>
                <a:cubicBezTo>
                  <a:pt x="43" y="214"/>
                  <a:pt x="67" y="155"/>
                  <a:pt x="112" y="111"/>
                </a:cubicBezTo>
                <a:lnTo>
                  <a:pt x="112" y="111"/>
                </a:lnTo>
                <a:cubicBezTo>
                  <a:pt x="156" y="67"/>
                  <a:pt x="215" y="43"/>
                  <a:pt x="277" y="43"/>
                </a:cubicBezTo>
                <a:lnTo>
                  <a:pt x="277" y="43"/>
                </a:lnTo>
                <a:cubicBezTo>
                  <a:pt x="340" y="43"/>
                  <a:pt x="399" y="67"/>
                  <a:pt x="443" y="111"/>
                </a:cubicBezTo>
                <a:lnTo>
                  <a:pt x="443" y="111"/>
                </a:lnTo>
                <a:cubicBezTo>
                  <a:pt x="487" y="155"/>
                  <a:pt x="512" y="214"/>
                  <a:pt x="512" y="277"/>
                </a:cubicBezTo>
                <a:lnTo>
                  <a:pt x="512" y="277"/>
                </a:lnTo>
                <a:cubicBezTo>
                  <a:pt x="512" y="339"/>
                  <a:pt x="487" y="398"/>
                  <a:pt x="443" y="442"/>
                </a:cubicBezTo>
                <a:lnTo>
                  <a:pt x="443" y="442"/>
                </a:lnTo>
                <a:cubicBezTo>
                  <a:pt x="399" y="486"/>
                  <a:pt x="340" y="511"/>
                  <a:pt x="277" y="511"/>
                </a:cubicBezTo>
                <a:lnTo>
                  <a:pt x="277" y="511"/>
                </a:lnTo>
                <a:cubicBezTo>
                  <a:pt x="215" y="511"/>
                  <a:pt x="156" y="486"/>
                  <a:pt x="112" y="442"/>
                </a:cubicBezTo>
                <a:close/>
                <a:moveTo>
                  <a:pt x="554" y="277"/>
                </a:moveTo>
                <a:lnTo>
                  <a:pt x="554" y="277"/>
                </a:lnTo>
                <a:cubicBezTo>
                  <a:pt x="554" y="203"/>
                  <a:pt x="526" y="133"/>
                  <a:pt x="473" y="81"/>
                </a:cubicBezTo>
                <a:lnTo>
                  <a:pt x="473" y="81"/>
                </a:lnTo>
                <a:cubicBezTo>
                  <a:pt x="421" y="28"/>
                  <a:pt x="351" y="0"/>
                  <a:pt x="277" y="0"/>
                </a:cubicBezTo>
                <a:lnTo>
                  <a:pt x="277" y="0"/>
                </a:lnTo>
                <a:cubicBezTo>
                  <a:pt x="203" y="0"/>
                  <a:pt x="134" y="28"/>
                  <a:pt x="82" y="81"/>
                </a:cubicBezTo>
                <a:lnTo>
                  <a:pt x="82" y="81"/>
                </a:lnTo>
                <a:cubicBezTo>
                  <a:pt x="29" y="133"/>
                  <a:pt x="0" y="203"/>
                  <a:pt x="0" y="277"/>
                </a:cubicBezTo>
                <a:lnTo>
                  <a:pt x="0" y="277"/>
                </a:lnTo>
                <a:cubicBezTo>
                  <a:pt x="0" y="351"/>
                  <a:pt x="29" y="421"/>
                  <a:pt x="82" y="473"/>
                </a:cubicBezTo>
                <a:lnTo>
                  <a:pt x="82" y="473"/>
                </a:lnTo>
                <a:cubicBezTo>
                  <a:pt x="86" y="477"/>
                  <a:pt x="92" y="482"/>
                  <a:pt x="97" y="487"/>
                </a:cubicBezTo>
                <a:lnTo>
                  <a:pt x="61" y="581"/>
                </a:lnTo>
                <a:lnTo>
                  <a:pt x="61" y="581"/>
                </a:lnTo>
                <a:cubicBezTo>
                  <a:pt x="56" y="592"/>
                  <a:pt x="62" y="605"/>
                  <a:pt x="73" y="609"/>
                </a:cubicBezTo>
                <a:lnTo>
                  <a:pt x="73" y="609"/>
                </a:lnTo>
                <a:cubicBezTo>
                  <a:pt x="76" y="610"/>
                  <a:pt x="79" y="611"/>
                  <a:pt x="81" y="611"/>
                </a:cubicBezTo>
                <a:lnTo>
                  <a:pt x="81" y="611"/>
                </a:lnTo>
                <a:cubicBezTo>
                  <a:pt x="90" y="611"/>
                  <a:pt x="97" y="605"/>
                  <a:pt x="101" y="596"/>
                </a:cubicBezTo>
                <a:lnTo>
                  <a:pt x="133" y="513"/>
                </a:lnTo>
                <a:lnTo>
                  <a:pt x="133" y="513"/>
                </a:lnTo>
                <a:cubicBezTo>
                  <a:pt x="176" y="540"/>
                  <a:pt x="225" y="554"/>
                  <a:pt x="277" y="554"/>
                </a:cubicBezTo>
                <a:lnTo>
                  <a:pt x="277" y="554"/>
                </a:lnTo>
                <a:cubicBezTo>
                  <a:pt x="329" y="554"/>
                  <a:pt x="378" y="540"/>
                  <a:pt x="420" y="514"/>
                </a:cubicBezTo>
                <a:lnTo>
                  <a:pt x="452" y="596"/>
                </a:lnTo>
                <a:lnTo>
                  <a:pt x="452" y="596"/>
                </a:lnTo>
                <a:cubicBezTo>
                  <a:pt x="455" y="605"/>
                  <a:pt x="463" y="611"/>
                  <a:pt x="472" y="611"/>
                </a:cubicBezTo>
                <a:lnTo>
                  <a:pt x="472" y="611"/>
                </a:lnTo>
                <a:cubicBezTo>
                  <a:pt x="474" y="611"/>
                  <a:pt x="477" y="610"/>
                  <a:pt x="480" y="609"/>
                </a:cubicBezTo>
                <a:lnTo>
                  <a:pt x="480" y="609"/>
                </a:lnTo>
                <a:cubicBezTo>
                  <a:pt x="491" y="605"/>
                  <a:pt x="496" y="592"/>
                  <a:pt x="492" y="581"/>
                </a:cubicBezTo>
                <a:lnTo>
                  <a:pt x="456" y="488"/>
                </a:lnTo>
                <a:lnTo>
                  <a:pt x="456" y="488"/>
                </a:lnTo>
                <a:cubicBezTo>
                  <a:pt x="462" y="484"/>
                  <a:pt x="468" y="478"/>
                  <a:pt x="473" y="473"/>
                </a:cubicBezTo>
                <a:lnTo>
                  <a:pt x="473" y="473"/>
                </a:lnTo>
                <a:cubicBezTo>
                  <a:pt x="526" y="421"/>
                  <a:pt x="554" y="351"/>
                  <a:pt x="554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79"/>
          <p:cNvSpPr>
            <a:spLocks noChangeArrowheads="1"/>
          </p:cNvSpPr>
          <p:nvPr/>
        </p:nvSpPr>
        <p:spPr bwMode="auto">
          <a:xfrm>
            <a:off x="5685693" y="10999834"/>
            <a:ext cx="322427" cy="208338"/>
          </a:xfrm>
          <a:custGeom>
            <a:avLst/>
            <a:gdLst>
              <a:gd name="T0" fmla="*/ 249 w 288"/>
              <a:gd name="T1" fmla="*/ 9 h 185"/>
              <a:gd name="T2" fmla="*/ 115 w 288"/>
              <a:gd name="T3" fmla="*/ 142 h 185"/>
              <a:gd name="T4" fmla="*/ 21 w 288"/>
              <a:gd name="T5" fmla="*/ 142 h 185"/>
              <a:gd name="T6" fmla="*/ 21 w 288"/>
              <a:gd name="T7" fmla="*/ 142 h 185"/>
              <a:gd name="T8" fmla="*/ 0 w 288"/>
              <a:gd name="T9" fmla="*/ 163 h 185"/>
              <a:gd name="T10" fmla="*/ 0 w 288"/>
              <a:gd name="T11" fmla="*/ 163 h 185"/>
              <a:gd name="T12" fmla="*/ 21 w 288"/>
              <a:gd name="T13" fmla="*/ 184 h 185"/>
              <a:gd name="T14" fmla="*/ 124 w 288"/>
              <a:gd name="T15" fmla="*/ 184 h 185"/>
              <a:gd name="T16" fmla="*/ 124 w 288"/>
              <a:gd name="T17" fmla="*/ 184 h 185"/>
              <a:gd name="T18" fmla="*/ 141 w 288"/>
              <a:gd name="T19" fmla="*/ 175 h 185"/>
              <a:gd name="T20" fmla="*/ 278 w 288"/>
              <a:gd name="T21" fmla="*/ 39 h 185"/>
              <a:gd name="T22" fmla="*/ 278 w 288"/>
              <a:gd name="T23" fmla="*/ 39 h 185"/>
              <a:gd name="T24" fmla="*/ 278 w 288"/>
              <a:gd name="T25" fmla="*/ 9 h 185"/>
              <a:gd name="T26" fmla="*/ 278 w 288"/>
              <a:gd name="T27" fmla="*/ 9 h 185"/>
              <a:gd name="T28" fmla="*/ 249 w 288"/>
              <a:gd name="T29" fmla="*/ 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" h="185">
                <a:moveTo>
                  <a:pt x="249" y="9"/>
                </a:moveTo>
                <a:lnTo>
                  <a:pt x="115" y="142"/>
                </a:lnTo>
                <a:lnTo>
                  <a:pt x="21" y="142"/>
                </a:lnTo>
                <a:lnTo>
                  <a:pt x="21" y="142"/>
                </a:lnTo>
                <a:cubicBezTo>
                  <a:pt x="9" y="142"/>
                  <a:pt x="0" y="151"/>
                  <a:pt x="0" y="163"/>
                </a:cubicBezTo>
                <a:lnTo>
                  <a:pt x="0" y="163"/>
                </a:lnTo>
                <a:cubicBezTo>
                  <a:pt x="0" y="175"/>
                  <a:pt x="9" y="184"/>
                  <a:pt x="21" y="184"/>
                </a:cubicBezTo>
                <a:lnTo>
                  <a:pt x="124" y="184"/>
                </a:lnTo>
                <a:lnTo>
                  <a:pt x="124" y="184"/>
                </a:lnTo>
                <a:cubicBezTo>
                  <a:pt x="131" y="184"/>
                  <a:pt x="138" y="181"/>
                  <a:pt x="141" y="175"/>
                </a:cubicBezTo>
                <a:lnTo>
                  <a:pt x="278" y="39"/>
                </a:lnTo>
                <a:lnTo>
                  <a:pt x="278" y="39"/>
                </a:lnTo>
                <a:cubicBezTo>
                  <a:pt x="287" y="31"/>
                  <a:pt x="287" y="17"/>
                  <a:pt x="278" y="9"/>
                </a:cubicBezTo>
                <a:lnTo>
                  <a:pt x="278" y="9"/>
                </a:lnTo>
                <a:cubicBezTo>
                  <a:pt x="270" y="1"/>
                  <a:pt x="256" y="0"/>
                  <a:pt x="249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80"/>
          <p:cNvSpPr>
            <a:spLocks noChangeArrowheads="1"/>
          </p:cNvSpPr>
          <p:nvPr/>
        </p:nvSpPr>
        <p:spPr bwMode="auto">
          <a:xfrm>
            <a:off x="6037882" y="10841100"/>
            <a:ext cx="133933" cy="133930"/>
          </a:xfrm>
          <a:custGeom>
            <a:avLst/>
            <a:gdLst>
              <a:gd name="T0" fmla="*/ 105 w 118"/>
              <a:gd name="T1" fmla="*/ 96 h 118"/>
              <a:gd name="T2" fmla="*/ 105 w 118"/>
              <a:gd name="T3" fmla="*/ 96 h 118"/>
              <a:gd name="T4" fmla="*/ 105 w 118"/>
              <a:gd name="T5" fmla="*/ 96 h 118"/>
              <a:gd name="T6" fmla="*/ 76 w 118"/>
              <a:gd name="T7" fmla="*/ 116 h 118"/>
              <a:gd name="T8" fmla="*/ 76 w 118"/>
              <a:gd name="T9" fmla="*/ 116 h 118"/>
              <a:gd name="T10" fmla="*/ 67 w 118"/>
              <a:gd name="T11" fmla="*/ 117 h 118"/>
              <a:gd name="T12" fmla="*/ 67 w 118"/>
              <a:gd name="T13" fmla="*/ 117 h 118"/>
              <a:gd name="T14" fmla="*/ 41 w 118"/>
              <a:gd name="T15" fmla="*/ 109 h 118"/>
              <a:gd name="T16" fmla="*/ 41 w 118"/>
              <a:gd name="T17" fmla="*/ 109 h 118"/>
              <a:gd name="T18" fmla="*/ 41 w 118"/>
              <a:gd name="T19" fmla="*/ 109 h 118"/>
              <a:gd name="T20" fmla="*/ 41 w 118"/>
              <a:gd name="T21" fmla="*/ 109 h 118"/>
              <a:gd name="T22" fmla="*/ 36 w 118"/>
              <a:gd name="T23" fmla="*/ 105 h 118"/>
              <a:gd name="T24" fmla="*/ 36 w 118"/>
              <a:gd name="T25" fmla="*/ 105 h 118"/>
              <a:gd name="T26" fmla="*/ 34 w 118"/>
              <a:gd name="T27" fmla="*/ 103 h 118"/>
              <a:gd name="T28" fmla="*/ 12 w 118"/>
              <a:gd name="T29" fmla="*/ 81 h 118"/>
              <a:gd name="T30" fmla="*/ 12 w 118"/>
              <a:gd name="T31" fmla="*/ 81 h 118"/>
              <a:gd name="T32" fmla="*/ 0 w 118"/>
              <a:gd name="T33" fmla="*/ 51 h 118"/>
              <a:gd name="T34" fmla="*/ 0 w 118"/>
              <a:gd name="T35" fmla="*/ 51 h 118"/>
              <a:gd name="T36" fmla="*/ 12 w 118"/>
              <a:gd name="T37" fmla="*/ 21 h 118"/>
              <a:gd name="T38" fmla="*/ 16 w 118"/>
              <a:gd name="T39" fmla="*/ 16 h 118"/>
              <a:gd name="T40" fmla="*/ 16 w 118"/>
              <a:gd name="T41" fmla="*/ 16 h 118"/>
              <a:gd name="T42" fmla="*/ 77 w 118"/>
              <a:gd name="T43" fmla="*/ 16 h 118"/>
              <a:gd name="T44" fmla="*/ 99 w 118"/>
              <a:gd name="T45" fmla="*/ 38 h 118"/>
              <a:gd name="T46" fmla="*/ 99 w 118"/>
              <a:gd name="T47" fmla="*/ 38 h 118"/>
              <a:gd name="T48" fmla="*/ 105 w 118"/>
              <a:gd name="T49" fmla="*/ 9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18">
                <a:moveTo>
                  <a:pt x="105" y="96"/>
                </a:moveTo>
                <a:lnTo>
                  <a:pt x="105" y="96"/>
                </a:lnTo>
                <a:lnTo>
                  <a:pt x="105" y="96"/>
                </a:lnTo>
                <a:cubicBezTo>
                  <a:pt x="98" y="106"/>
                  <a:pt x="88" y="113"/>
                  <a:pt x="76" y="116"/>
                </a:cubicBezTo>
                <a:lnTo>
                  <a:pt x="76" y="116"/>
                </a:lnTo>
                <a:cubicBezTo>
                  <a:pt x="73" y="116"/>
                  <a:pt x="69" y="117"/>
                  <a:pt x="67" y="117"/>
                </a:cubicBezTo>
                <a:lnTo>
                  <a:pt x="67" y="117"/>
                </a:lnTo>
                <a:cubicBezTo>
                  <a:pt x="57" y="117"/>
                  <a:pt x="49" y="114"/>
                  <a:pt x="41" y="109"/>
                </a:cubicBezTo>
                <a:lnTo>
                  <a:pt x="41" y="109"/>
                </a:lnTo>
                <a:lnTo>
                  <a:pt x="41" y="109"/>
                </a:lnTo>
                <a:lnTo>
                  <a:pt x="41" y="109"/>
                </a:lnTo>
                <a:cubicBezTo>
                  <a:pt x="40" y="107"/>
                  <a:pt x="38" y="106"/>
                  <a:pt x="36" y="105"/>
                </a:cubicBezTo>
                <a:lnTo>
                  <a:pt x="36" y="105"/>
                </a:lnTo>
                <a:cubicBezTo>
                  <a:pt x="35" y="105"/>
                  <a:pt x="35" y="104"/>
                  <a:pt x="34" y="103"/>
                </a:cubicBezTo>
                <a:lnTo>
                  <a:pt x="12" y="81"/>
                </a:lnTo>
                <a:lnTo>
                  <a:pt x="12" y="81"/>
                </a:lnTo>
                <a:cubicBezTo>
                  <a:pt x="4" y="73"/>
                  <a:pt x="0" y="62"/>
                  <a:pt x="0" y="51"/>
                </a:cubicBezTo>
                <a:lnTo>
                  <a:pt x="0" y="51"/>
                </a:lnTo>
                <a:cubicBezTo>
                  <a:pt x="0" y="40"/>
                  <a:pt x="4" y="29"/>
                  <a:pt x="12" y="21"/>
                </a:cubicBezTo>
                <a:lnTo>
                  <a:pt x="16" y="16"/>
                </a:lnTo>
                <a:lnTo>
                  <a:pt x="16" y="16"/>
                </a:lnTo>
                <a:cubicBezTo>
                  <a:pt x="33" y="0"/>
                  <a:pt x="61" y="0"/>
                  <a:pt x="77" y="16"/>
                </a:cubicBezTo>
                <a:lnTo>
                  <a:pt x="99" y="38"/>
                </a:lnTo>
                <a:lnTo>
                  <a:pt x="99" y="38"/>
                </a:lnTo>
                <a:cubicBezTo>
                  <a:pt x="114" y="54"/>
                  <a:pt x="117" y="78"/>
                  <a:pt x="105" y="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81"/>
          <p:cNvSpPr>
            <a:spLocks noChangeArrowheads="1"/>
          </p:cNvSpPr>
          <p:nvPr/>
        </p:nvSpPr>
        <p:spPr bwMode="auto">
          <a:xfrm>
            <a:off x="5482313" y="10846059"/>
            <a:ext cx="133933" cy="128971"/>
          </a:xfrm>
          <a:custGeom>
            <a:avLst/>
            <a:gdLst>
              <a:gd name="T0" fmla="*/ 117 w 118"/>
              <a:gd name="T1" fmla="*/ 47 h 114"/>
              <a:gd name="T2" fmla="*/ 117 w 118"/>
              <a:gd name="T3" fmla="*/ 47 h 114"/>
              <a:gd name="T4" fmla="*/ 105 w 118"/>
              <a:gd name="T5" fmla="*/ 77 h 114"/>
              <a:gd name="T6" fmla="*/ 83 w 118"/>
              <a:gd name="T7" fmla="*/ 99 h 114"/>
              <a:gd name="T8" fmla="*/ 83 w 118"/>
              <a:gd name="T9" fmla="*/ 99 h 114"/>
              <a:gd name="T10" fmla="*/ 76 w 118"/>
              <a:gd name="T11" fmla="*/ 105 h 114"/>
              <a:gd name="T12" fmla="*/ 76 w 118"/>
              <a:gd name="T13" fmla="*/ 105 h 114"/>
              <a:gd name="T14" fmla="*/ 76 w 118"/>
              <a:gd name="T15" fmla="*/ 105 h 114"/>
              <a:gd name="T16" fmla="*/ 76 w 118"/>
              <a:gd name="T17" fmla="*/ 105 h 114"/>
              <a:gd name="T18" fmla="*/ 51 w 118"/>
              <a:gd name="T19" fmla="*/ 113 h 114"/>
              <a:gd name="T20" fmla="*/ 51 w 118"/>
              <a:gd name="T21" fmla="*/ 113 h 114"/>
              <a:gd name="T22" fmla="*/ 41 w 118"/>
              <a:gd name="T23" fmla="*/ 112 h 114"/>
              <a:gd name="T24" fmla="*/ 41 w 118"/>
              <a:gd name="T25" fmla="*/ 112 h 114"/>
              <a:gd name="T26" fmla="*/ 12 w 118"/>
              <a:gd name="T27" fmla="*/ 92 h 114"/>
              <a:gd name="T28" fmla="*/ 12 w 118"/>
              <a:gd name="T29" fmla="*/ 92 h 114"/>
              <a:gd name="T30" fmla="*/ 18 w 118"/>
              <a:gd name="T31" fmla="*/ 34 h 114"/>
              <a:gd name="T32" fmla="*/ 18 w 118"/>
              <a:gd name="T33" fmla="*/ 34 h 114"/>
              <a:gd name="T34" fmla="*/ 40 w 118"/>
              <a:gd name="T35" fmla="*/ 12 h 114"/>
              <a:gd name="T36" fmla="*/ 40 w 118"/>
              <a:gd name="T37" fmla="*/ 12 h 114"/>
              <a:gd name="T38" fmla="*/ 54 w 118"/>
              <a:gd name="T39" fmla="*/ 3 h 114"/>
              <a:gd name="T40" fmla="*/ 54 w 118"/>
              <a:gd name="T41" fmla="*/ 3 h 114"/>
              <a:gd name="T42" fmla="*/ 70 w 118"/>
              <a:gd name="T43" fmla="*/ 0 h 114"/>
              <a:gd name="T44" fmla="*/ 70 w 118"/>
              <a:gd name="T45" fmla="*/ 0 h 114"/>
              <a:gd name="T46" fmla="*/ 100 w 118"/>
              <a:gd name="T47" fmla="*/ 12 h 114"/>
              <a:gd name="T48" fmla="*/ 105 w 118"/>
              <a:gd name="T49" fmla="*/ 17 h 114"/>
              <a:gd name="T50" fmla="*/ 105 w 118"/>
              <a:gd name="T51" fmla="*/ 17 h 114"/>
              <a:gd name="T52" fmla="*/ 117 w 118"/>
              <a:gd name="T53" fmla="*/ 4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114">
                <a:moveTo>
                  <a:pt x="117" y="47"/>
                </a:moveTo>
                <a:lnTo>
                  <a:pt x="117" y="47"/>
                </a:lnTo>
                <a:cubicBezTo>
                  <a:pt x="117" y="58"/>
                  <a:pt x="113" y="69"/>
                  <a:pt x="105" y="77"/>
                </a:cubicBezTo>
                <a:lnTo>
                  <a:pt x="83" y="99"/>
                </a:lnTo>
                <a:lnTo>
                  <a:pt x="83" y="99"/>
                </a:lnTo>
                <a:cubicBezTo>
                  <a:pt x="81" y="101"/>
                  <a:pt x="78" y="103"/>
                  <a:pt x="76" y="105"/>
                </a:cubicBezTo>
                <a:lnTo>
                  <a:pt x="76" y="105"/>
                </a:lnTo>
                <a:lnTo>
                  <a:pt x="76" y="105"/>
                </a:lnTo>
                <a:lnTo>
                  <a:pt x="76" y="105"/>
                </a:lnTo>
                <a:cubicBezTo>
                  <a:pt x="68" y="110"/>
                  <a:pt x="59" y="113"/>
                  <a:pt x="51" y="113"/>
                </a:cubicBezTo>
                <a:lnTo>
                  <a:pt x="51" y="113"/>
                </a:lnTo>
                <a:cubicBezTo>
                  <a:pt x="48" y="113"/>
                  <a:pt x="44" y="112"/>
                  <a:pt x="41" y="112"/>
                </a:cubicBezTo>
                <a:lnTo>
                  <a:pt x="41" y="112"/>
                </a:lnTo>
                <a:cubicBezTo>
                  <a:pt x="29" y="109"/>
                  <a:pt x="19" y="102"/>
                  <a:pt x="12" y="92"/>
                </a:cubicBezTo>
                <a:lnTo>
                  <a:pt x="12" y="92"/>
                </a:lnTo>
                <a:cubicBezTo>
                  <a:pt x="0" y="74"/>
                  <a:pt x="3" y="50"/>
                  <a:pt x="18" y="34"/>
                </a:cubicBezTo>
                <a:lnTo>
                  <a:pt x="18" y="34"/>
                </a:lnTo>
                <a:lnTo>
                  <a:pt x="40" y="12"/>
                </a:lnTo>
                <a:lnTo>
                  <a:pt x="40" y="12"/>
                </a:lnTo>
                <a:cubicBezTo>
                  <a:pt x="44" y="9"/>
                  <a:pt x="49" y="5"/>
                  <a:pt x="54" y="3"/>
                </a:cubicBezTo>
                <a:lnTo>
                  <a:pt x="54" y="3"/>
                </a:lnTo>
                <a:cubicBezTo>
                  <a:pt x="59" y="1"/>
                  <a:pt x="64" y="0"/>
                  <a:pt x="70" y="0"/>
                </a:cubicBezTo>
                <a:lnTo>
                  <a:pt x="70" y="0"/>
                </a:lnTo>
                <a:cubicBezTo>
                  <a:pt x="81" y="0"/>
                  <a:pt x="92" y="5"/>
                  <a:pt x="100" y="12"/>
                </a:cubicBezTo>
                <a:lnTo>
                  <a:pt x="105" y="17"/>
                </a:lnTo>
                <a:lnTo>
                  <a:pt x="105" y="17"/>
                </a:lnTo>
                <a:cubicBezTo>
                  <a:pt x="113" y="25"/>
                  <a:pt x="117" y="36"/>
                  <a:pt x="11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82"/>
          <p:cNvSpPr>
            <a:spLocks noChangeArrowheads="1"/>
          </p:cNvSpPr>
          <p:nvPr/>
        </p:nvSpPr>
        <p:spPr bwMode="auto">
          <a:xfrm>
            <a:off x="16658178" y="7110852"/>
            <a:ext cx="744065" cy="590290"/>
          </a:xfrm>
          <a:custGeom>
            <a:avLst/>
            <a:gdLst>
              <a:gd name="T0" fmla="*/ 43 w 661"/>
              <a:gd name="T1" fmla="*/ 480 h 524"/>
              <a:gd name="T2" fmla="*/ 43 w 661"/>
              <a:gd name="T3" fmla="*/ 349 h 524"/>
              <a:gd name="T4" fmla="*/ 43 w 661"/>
              <a:gd name="T5" fmla="*/ 349 h 524"/>
              <a:gd name="T6" fmla="*/ 83 w 661"/>
              <a:gd name="T7" fmla="*/ 359 h 524"/>
              <a:gd name="T8" fmla="*/ 577 w 661"/>
              <a:gd name="T9" fmla="*/ 359 h 524"/>
              <a:gd name="T10" fmla="*/ 577 w 661"/>
              <a:gd name="T11" fmla="*/ 359 h 524"/>
              <a:gd name="T12" fmla="*/ 617 w 661"/>
              <a:gd name="T13" fmla="*/ 349 h 524"/>
              <a:gd name="T14" fmla="*/ 617 w 661"/>
              <a:gd name="T15" fmla="*/ 480 h 524"/>
              <a:gd name="T16" fmla="*/ 43 w 661"/>
              <a:gd name="T17" fmla="*/ 480 h 524"/>
              <a:gd name="T18" fmla="*/ 43 w 661"/>
              <a:gd name="T19" fmla="*/ 138 h 524"/>
              <a:gd name="T20" fmla="*/ 155 w 661"/>
              <a:gd name="T21" fmla="*/ 138 h 524"/>
              <a:gd name="T22" fmla="*/ 155 w 661"/>
              <a:gd name="T23" fmla="*/ 138 h 524"/>
              <a:gd name="T24" fmla="*/ 505 w 661"/>
              <a:gd name="T25" fmla="*/ 138 h 524"/>
              <a:gd name="T26" fmla="*/ 505 w 661"/>
              <a:gd name="T27" fmla="*/ 138 h 524"/>
              <a:gd name="T28" fmla="*/ 617 w 661"/>
              <a:gd name="T29" fmla="*/ 138 h 524"/>
              <a:gd name="T30" fmla="*/ 617 w 661"/>
              <a:gd name="T31" fmla="*/ 178 h 524"/>
              <a:gd name="T32" fmla="*/ 617 w 661"/>
              <a:gd name="T33" fmla="*/ 276 h 524"/>
              <a:gd name="T34" fmla="*/ 617 w 661"/>
              <a:gd name="T35" fmla="*/ 276 h 524"/>
              <a:gd name="T36" fmla="*/ 577 w 661"/>
              <a:gd name="T37" fmla="*/ 316 h 524"/>
              <a:gd name="T38" fmla="*/ 83 w 661"/>
              <a:gd name="T39" fmla="*/ 316 h 524"/>
              <a:gd name="T40" fmla="*/ 83 w 661"/>
              <a:gd name="T41" fmla="*/ 316 h 524"/>
              <a:gd name="T42" fmla="*/ 43 w 661"/>
              <a:gd name="T43" fmla="*/ 276 h 524"/>
              <a:gd name="T44" fmla="*/ 43 w 661"/>
              <a:gd name="T45" fmla="*/ 178 h 524"/>
              <a:gd name="T46" fmla="*/ 43 w 661"/>
              <a:gd name="T47" fmla="*/ 138 h 524"/>
              <a:gd name="T48" fmla="*/ 254 w 661"/>
              <a:gd name="T49" fmla="*/ 66 h 524"/>
              <a:gd name="T50" fmla="*/ 254 w 661"/>
              <a:gd name="T51" fmla="*/ 66 h 524"/>
              <a:gd name="T52" fmla="*/ 330 w 661"/>
              <a:gd name="T53" fmla="*/ 43 h 524"/>
              <a:gd name="T54" fmla="*/ 330 w 661"/>
              <a:gd name="T55" fmla="*/ 43 h 524"/>
              <a:gd name="T56" fmla="*/ 406 w 661"/>
              <a:gd name="T57" fmla="*/ 66 h 524"/>
              <a:gd name="T58" fmla="*/ 406 w 661"/>
              <a:gd name="T59" fmla="*/ 66 h 524"/>
              <a:gd name="T60" fmla="*/ 436 w 661"/>
              <a:gd name="T61" fmla="*/ 95 h 524"/>
              <a:gd name="T62" fmla="*/ 330 w 661"/>
              <a:gd name="T63" fmla="*/ 95 h 524"/>
              <a:gd name="T64" fmla="*/ 224 w 661"/>
              <a:gd name="T65" fmla="*/ 95 h 524"/>
              <a:gd name="T66" fmla="*/ 224 w 661"/>
              <a:gd name="T67" fmla="*/ 95 h 524"/>
              <a:gd name="T68" fmla="*/ 254 w 661"/>
              <a:gd name="T69" fmla="*/ 66 h 524"/>
              <a:gd name="T70" fmla="*/ 627 w 661"/>
              <a:gd name="T71" fmla="*/ 95 h 524"/>
              <a:gd name="T72" fmla="*/ 487 w 661"/>
              <a:gd name="T73" fmla="*/ 95 h 524"/>
              <a:gd name="T74" fmla="*/ 487 w 661"/>
              <a:gd name="T75" fmla="*/ 95 h 524"/>
              <a:gd name="T76" fmla="*/ 430 w 661"/>
              <a:gd name="T77" fmla="*/ 31 h 524"/>
              <a:gd name="T78" fmla="*/ 430 w 661"/>
              <a:gd name="T79" fmla="*/ 31 h 524"/>
              <a:gd name="T80" fmla="*/ 330 w 661"/>
              <a:gd name="T81" fmla="*/ 0 h 524"/>
              <a:gd name="T82" fmla="*/ 330 w 661"/>
              <a:gd name="T83" fmla="*/ 0 h 524"/>
              <a:gd name="T84" fmla="*/ 230 w 661"/>
              <a:gd name="T85" fmla="*/ 31 h 524"/>
              <a:gd name="T86" fmla="*/ 230 w 661"/>
              <a:gd name="T87" fmla="*/ 31 h 524"/>
              <a:gd name="T88" fmla="*/ 173 w 661"/>
              <a:gd name="T89" fmla="*/ 95 h 524"/>
              <a:gd name="T90" fmla="*/ 35 w 661"/>
              <a:gd name="T91" fmla="*/ 95 h 524"/>
              <a:gd name="T92" fmla="*/ 35 w 661"/>
              <a:gd name="T93" fmla="*/ 95 h 524"/>
              <a:gd name="T94" fmla="*/ 0 w 661"/>
              <a:gd name="T95" fmla="*/ 130 h 524"/>
              <a:gd name="T96" fmla="*/ 0 w 661"/>
              <a:gd name="T97" fmla="*/ 178 h 524"/>
              <a:gd name="T98" fmla="*/ 0 w 661"/>
              <a:gd name="T99" fmla="*/ 276 h 524"/>
              <a:gd name="T100" fmla="*/ 0 w 661"/>
              <a:gd name="T101" fmla="*/ 490 h 524"/>
              <a:gd name="T102" fmla="*/ 0 w 661"/>
              <a:gd name="T103" fmla="*/ 490 h 524"/>
              <a:gd name="T104" fmla="*/ 33 w 661"/>
              <a:gd name="T105" fmla="*/ 523 h 524"/>
              <a:gd name="T106" fmla="*/ 627 w 661"/>
              <a:gd name="T107" fmla="*/ 523 h 524"/>
              <a:gd name="T108" fmla="*/ 627 w 661"/>
              <a:gd name="T109" fmla="*/ 523 h 524"/>
              <a:gd name="T110" fmla="*/ 660 w 661"/>
              <a:gd name="T111" fmla="*/ 490 h 524"/>
              <a:gd name="T112" fmla="*/ 660 w 661"/>
              <a:gd name="T113" fmla="*/ 276 h 524"/>
              <a:gd name="T114" fmla="*/ 660 w 661"/>
              <a:gd name="T115" fmla="*/ 178 h 524"/>
              <a:gd name="T116" fmla="*/ 660 w 661"/>
              <a:gd name="T117" fmla="*/ 127 h 524"/>
              <a:gd name="T118" fmla="*/ 660 w 661"/>
              <a:gd name="T119" fmla="*/ 127 h 524"/>
              <a:gd name="T120" fmla="*/ 627 w 661"/>
              <a:gd name="T121" fmla="*/ 95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1" h="524">
                <a:moveTo>
                  <a:pt x="43" y="480"/>
                </a:moveTo>
                <a:lnTo>
                  <a:pt x="43" y="349"/>
                </a:lnTo>
                <a:lnTo>
                  <a:pt x="43" y="349"/>
                </a:lnTo>
                <a:cubicBezTo>
                  <a:pt x="55" y="355"/>
                  <a:pt x="68" y="359"/>
                  <a:pt x="83" y="359"/>
                </a:cubicBezTo>
                <a:lnTo>
                  <a:pt x="577" y="359"/>
                </a:lnTo>
                <a:lnTo>
                  <a:pt x="577" y="359"/>
                </a:lnTo>
                <a:cubicBezTo>
                  <a:pt x="592" y="359"/>
                  <a:pt x="605" y="355"/>
                  <a:pt x="617" y="349"/>
                </a:cubicBezTo>
                <a:lnTo>
                  <a:pt x="617" y="480"/>
                </a:lnTo>
                <a:lnTo>
                  <a:pt x="43" y="480"/>
                </a:lnTo>
                <a:close/>
                <a:moveTo>
                  <a:pt x="43" y="138"/>
                </a:moveTo>
                <a:lnTo>
                  <a:pt x="155" y="138"/>
                </a:lnTo>
                <a:lnTo>
                  <a:pt x="155" y="138"/>
                </a:lnTo>
                <a:lnTo>
                  <a:pt x="505" y="138"/>
                </a:lnTo>
                <a:lnTo>
                  <a:pt x="505" y="138"/>
                </a:lnTo>
                <a:lnTo>
                  <a:pt x="617" y="138"/>
                </a:lnTo>
                <a:lnTo>
                  <a:pt x="617" y="178"/>
                </a:lnTo>
                <a:lnTo>
                  <a:pt x="617" y="276"/>
                </a:lnTo>
                <a:lnTo>
                  <a:pt x="617" y="276"/>
                </a:lnTo>
                <a:cubicBezTo>
                  <a:pt x="617" y="298"/>
                  <a:pt x="599" y="316"/>
                  <a:pt x="577" y="316"/>
                </a:cubicBezTo>
                <a:lnTo>
                  <a:pt x="83" y="316"/>
                </a:lnTo>
                <a:lnTo>
                  <a:pt x="83" y="316"/>
                </a:lnTo>
                <a:cubicBezTo>
                  <a:pt x="61" y="316"/>
                  <a:pt x="43" y="298"/>
                  <a:pt x="43" y="276"/>
                </a:cubicBezTo>
                <a:lnTo>
                  <a:pt x="43" y="178"/>
                </a:lnTo>
                <a:lnTo>
                  <a:pt x="43" y="138"/>
                </a:lnTo>
                <a:close/>
                <a:moveTo>
                  <a:pt x="254" y="66"/>
                </a:moveTo>
                <a:lnTo>
                  <a:pt x="254" y="66"/>
                </a:lnTo>
                <a:cubicBezTo>
                  <a:pt x="277" y="51"/>
                  <a:pt x="302" y="43"/>
                  <a:pt x="330" y="43"/>
                </a:cubicBezTo>
                <a:lnTo>
                  <a:pt x="330" y="43"/>
                </a:lnTo>
                <a:cubicBezTo>
                  <a:pt x="357" y="43"/>
                  <a:pt x="384" y="51"/>
                  <a:pt x="406" y="66"/>
                </a:cubicBezTo>
                <a:lnTo>
                  <a:pt x="406" y="66"/>
                </a:lnTo>
                <a:cubicBezTo>
                  <a:pt x="417" y="74"/>
                  <a:pt x="428" y="84"/>
                  <a:pt x="436" y="95"/>
                </a:cubicBezTo>
                <a:lnTo>
                  <a:pt x="330" y="95"/>
                </a:lnTo>
                <a:lnTo>
                  <a:pt x="224" y="95"/>
                </a:lnTo>
                <a:lnTo>
                  <a:pt x="224" y="95"/>
                </a:lnTo>
                <a:cubicBezTo>
                  <a:pt x="232" y="84"/>
                  <a:pt x="242" y="74"/>
                  <a:pt x="254" y="66"/>
                </a:cubicBezTo>
                <a:close/>
                <a:moveTo>
                  <a:pt x="627" y="95"/>
                </a:moveTo>
                <a:lnTo>
                  <a:pt x="487" y="95"/>
                </a:lnTo>
                <a:lnTo>
                  <a:pt x="487" y="95"/>
                </a:lnTo>
                <a:cubicBezTo>
                  <a:pt x="473" y="69"/>
                  <a:pt x="454" y="47"/>
                  <a:pt x="430" y="31"/>
                </a:cubicBezTo>
                <a:lnTo>
                  <a:pt x="430" y="31"/>
                </a:lnTo>
                <a:cubicBezTo>
                  <a:pt x="400" y="11"/>
                  <a:pt x="366" y="0"/>
                  <a:pt x="330" y="0"/>
                </a:cubicBezTo>
                <a:lnTo>
                  <a:pt x="330" y="0"/>
                </a:lnTo>
                <a:cubicBezTo>
                  <a:pt x="294" y="0"/>
                  <a:pt x="260" y="11"/>
                  <a:pt x="230" y="31"/>
                </a:cubicBezTo>
                <a:lnTo>
                  <a:pt x="230" y="31"/>
                </a:lnTo>
                <a:cubicBezTo>
                  <a:pt x="206" y="47"/>
                  <a:pt x="186" y="69"/>
                  <a:pt x="173" y="95"/>
                </a:cubicBezTo>
                <a:lnTo>
                  <a:pt x="35" y="95"/>
                </a:lnTo>
                <a:lnTo>
                  <a:pt x="35" y="95"/>
                </a:lnTo>
                <a:cubicBezTo>
                  <a:pt x="15" y="95"/>
                  <a:pt x="0" y="111"/>
                  <a:pt x="0" y="130"/>
                </a:cubicBezTo>
                <a:lnTo>
                  <a:pt x="0" y="178"/>
                </a:lnTo>
                <a:lnTo>
                  <a:pt x="0" y="276"/>
                </a:lnTo>
                <a:lnTo>
                  <a:pt x="0" y="490"/>
                </a:lnTo>
                <a:lnTo>
                  <a:pt x="0" y="490"/>
                </a:lnTo>
                <a:cubicBezTo>
                  <a:pt x="0" y="508"/>
                  <a:pt x="15" y="523"/>
                  <a:pt x="33" y="523"/>
                </a:cubicBezTo>
                <a:lnTo>
                  <a:pt x="627" y="523"/>
                </a:lnTo>
                <a:lnTo>
                  <a:pt x="627" y="523"/>
                </a:lnTo>
                <a:cubicBezTo>
                  <a:pt x="645" y="523"/>
                  <a:pt x="660" y="508"/>
                  <a:pt x="660" y="490"/>
                </a:cubicBezTo>
                <a:lnTo>
                  <a:pt x="660" y="276"/>
                </a:lnTo>
                <a:lnTo>
                  <a:pt x="660" y="178"/>
                </a:lnTo>
                <a:lnTo>
                  <a:pt x="660" y="127"/>
                </a:lnTo>
                <a:lnTo>
                  <a:pt x="660" y="127"/>
                </a:lnTo>
                <a:cubicBezTo>
                  <a:pt x="660" y="109"/>
                  <a:pt x="645" y="95"/>
                  <a:pt x="627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83"/>
          <p:cNvSpPr>
            <a:spLocks noChangeArrowheads="1"/>
          </p:cNvSpPr>
          <p:nvPr/>
        </p:nvSpPr>
        <p:spPr bwMode="auto">
          <a:xfrm>
            <a:off x="18017338" y="10885742"/>
            <a:ext cx="744065" cy="634936"/>
          </a:xfrm>
          <a:custGeom>
            <a:avLst/>
            <a:gdLst>
              <a:gd name="T0" fmla="*/ 43 w 661"/>
              <a:gd name="T1" fmla="*/ 345 h 565"/>
              <a:gd name="T2" fmla="*/ 117 w 661"/>
              <a:gd name="T3" fmla="*/ 382 h 565"/>
              <a:gd name="T4" fmla="*/ 138 w 661"/>
              <a:gd name="T5" fmla="*/ 403 h 565"/>
              <a:gd name="T6" fmla="*/ 160 w 661"/>
              <a:gd name="T7" fmla="*/ 382 h 565"/>
              <a:gd name="T8" fmla="*/ 501 w 661"/>
              <a:gd name="T9" fmla="*/ 345 h 565"/>
              <a:gd name="T10" fmla="*/ 501 w 661"/>
              <a:gd name="T11" fmla="*/ 382 h 565"/>
              <a:gd name="T12" fmla="*/ 522 w 661"/>
              <a:gd name="T13" fmla="*/ 403 h 565"/>
              <a:gd name="T14" fmla="*/ 543 w 661"/>
              <a:gd name="T15" fmla="*/ 345 h 565"/>
              <a:gd name="T16" fmla="*/ 617 w 661"/>
              <a:gd name="T17" fmla="*/ 521 h 565"/>
              <a:gd name="T18" fmla="*/ 330 w 661"/>
              <a:gd name="T19" fmla="*/ 125 h 565"/>
              <a:gd name="T20" fmla="*/ 617 w 661"/>
              <a:gd name="T21" fmla="*/ 302 h 565"/>
              <a:gd name="T22" fmla="*/ 543 w 661"/>
              <a:gd name="T23" fmla="*/ 288 h 565"/>
              <a:gd name="T24" fmla="*/ 522 w 661"/>
              <a:gd name="T25" fmla="*/ 266 h 565"/>
              <a:gd name="T26" fmla="*/ 501 w 661"/>
              <a:gd name="T27" fmla="*/ 288 h 565"/>
              <a:gd name="T28" fmla="*/ 160 w 661"/>
              <a:gd name="T29" fmla="*/ 302 h 565"/>
              <a:gd name="T30" fmla="*/ 160 w 661"/>
              <a:gd name="T31" fmla="*/ 288 h 565"/>
              <a:gd name="T32" fmla="*/ 138 w 661"/>
              <a:gd name="T33" fmla="*/ 266 h 565"/>
              <a:gd name="T34" fmla="*/ 117 w 661"/>
              <a:gd name="T35" fmla="*/ 302 h 565"/>
              <a:gd name="T36" fmla="*/ 43 w 661"/>
              <a:gd name="T37" fmla="*/ 125 h 565"/>
              <a:gd name="T38" fmla="*/ 219 w 661"/>
              <a:gd name="T39" fmla="*/ 76 h 565"/>
              <a:gd name="T40" fmla="*/ 441 w 661"/>
              <a:gd name="T41" fmla="*/ 43 h 565"/>
              <a:gd name="T42" fmla="*/ 441 w 661"/>
              <a:gd name="T43" fmla="*/ 76 h 565"/>
              <a:gd name="T44" fmla="*/ 330 w 661"/>
              <a:gd name="T45" fmla="*/ 82 h 565"/>
              <a:gd name="T46" fmla="*/ 218 w 661"/>
              <a:gd name="T47" fmla="*/ 82 h 565"/>
              <a:gd name="T48" fmla="*/ 628 w 661"/>
              <a:gd name="T49" fmla="*/ 82 h 565"/>
              <a:gd name="T50" fmla="*/ 483 w 661"/>
              <a:gd name="T51" fmla="*/ 82 h 565"/>
              <a:gd name="T52" fmla="*/ 484 w 661"/>
              <a:gd name="T53" fmla="*/ 23 h 565"/>
              <a:gd name="T54" fmla="*/ 458 w 661"/>
              <a:gd name="T55" fmla="*/ 0 h 565"/>
              <a:gd name="T56" fmla="*/ 202 w 661"/>
              <a:gd name="T57" fmla="*/ 0 h 565"/>
              <a:gd name="T58" fmla="*/ 176 w 661"/>
              <a:gd name="T59" fmla="*/ 76 h 565"/>
              <a:gd name="T60" fmla="*/ 177 w 661"/>
              <a:gd name="T61" fmla="*/ 82 h 565"/>
              <a:gd name="T62" fmla="*/ 35 w 661"/>
              <a:gd name="T63" fmla="*/ 82 h 565"/>
              <a:gd name="T64" fmla="*/ 0 w 661"/>
              <a:gd name="T65" fmla="*/ 531 h 565"/>
              <a:gd name="T66" fmla="*/ 33 w 661"/>
              <a:gd name="T67" fmla="*/ 564 h 565"/>
              <a:gd name="T68" fmla="*/ 628 w 661"/>
              <a:gd name="T69" fmla="*/ 564 h 565"/>
              <a:gd name="T70" fmla="*/ 660 w 661"/>
              <a:gd name="T71" fmla="*/ 116 h 565"/>
              <a:gd name="T72" fmla="*/ 628 w 661"/>
              <a:gd name="T73" fmla="*/ 82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1" h="565">
                <a:moveTo>
                  <a:pt x="43" y="521"/>
                </a:moveTo>
                <a:lnTo>
                  <a:pt x="43" y="345"/>
                </a:lnTo>
                <a:lnTo>
                  <a:pt x="117" y="345"/>
                </a:lnTo>
                <a:lnTo>
                  <a:pt x="117" y="382"/>
                </a:lnTo>
                <a:lnTo>
                  <a:pt x="117" y="382"/>
                </a:lnTo>
                <a:cubicBezTo>
                  <a:pt x="117" y="394"/>
                  <a:pt x="127" y="403"/>
                  <a:pt x="138" y="403"/>
                </a:cubicBezTo>
                <a:lnTo>
                  <a:pt x="138" y="403"/>
                </a:lnTo>
                <a:cubicBezTo>
                  <a:pt x="150" y="403"/>
                  <a:pt x="160" y="394"/>
                  <a:pt x="160" y="382"/>
                </a:cubicBezTo>
                <a:lnTo>
                  <a:pt x="160" y="345"/>
                </a:lnTo>
                <a:lnTo>
                  <a:pt x="501" y="345"/>
                </a:lnTo>
                <a:lnTo>
                  <a:pt x="501" y="382"/>
                </a:lnTo>
                <a:lnTo>
                  <a:pt x="501" y="382"/>
                </a:lnTo>
                <a:cubicBezTo>
                  <a:pt x="501" y="394"/>
                  <a:pt x="510" y="403"/>
                  <a:pt x="522" y="403"/>
                </a:cubicBezTo>
                <a:lnTo>
                  <a:pt x="522" y="403"/>
                </a:lnTo>
                <a:cubicBezTo>
                  <a:pt x="534" y="403"/>
                  <a:pt x="543" y="394"/>
                  <a:pt x="543" y="382"/>
                </a:cubicBezTo>
                <a:lnTo>
                  <a:pt x="543" y="345"/>
                </a:lnTo>
                <a:lnTo>
                  <a:pt x="617" y="345"/>
                </a:lnTo>
                <a:lnTo>
                  <a:pt x="617" y="521"/>
                </a:lnTo>
                <a:lnTo>
                  <a:pt x="43" y="521"/>
                </a:lnTo>
                <a:close/>
                <a:moveTo>
                  <a:pt x="330" y="125"/>
                </a:moveTo>
                <a:lnTo>
                  <a:pt x="617" y="125"/>
                </a:lnTo>
                <a:lnTo>
                  <a:pt x="617" y="302"/>
                </a:lnTo>
                <a:lnTo>
                  <a:pt x="543" y="302"/>
                </a:lnTo>
                <a:lnTo>
                  <a:pt x="543" y="288"/>
                </a:lnTo>
                <a:lnTo>
                  <a:pt x="543" y="288"/>
                </a:lnTo>
                <a:cubicBezTo>
                  <a:pt x="543" y="275"/>
                  <a:pt x="534" y="266"/>
                  <a:pt x="522" y="266"/>
                </a:cubicBezTo>
                <a:lnTo>
                  <a:pt x="522" y="266"/>
                </a:lnTo>
                <a:cubicBezTo>
                  <a:pt x="510" y="266"/>
                  <a:pt x="501" y="275"/>
                  <a:pt x="501" y="288"/>
                </a:cubicBezTo>
                <a:lnTo>
                  <a:pt x="501" y="302"/>
                </a:lnTo>
                <a:lnTo>
                  <a:pt x="160" y="302"/>
                </a:lnTo>
                <a:lnTo>
                  <a:pt x="160" y="288"/>
                </a:lnTo>
                <a:lnTo>
                  <a:pt x="160" y="288"/>
                </a:lnTo>
                <a:cubicBezTo>
                  <a:pt x="160" y="275"/>
                  <a:pt x="150" y="266"/>
                  <a:pt x="138" y="266"/>
                </a:cubicBezTo>
                <a:lnTo>
                  <a:pt x="138" y="266"/>
                </a:lnTo>
                <a:cubicBezTo>
                  <a:pt x="127" y="266"/>
                  <a:pt x="117" y="275"/>
                  <a:pt x="117" y="288"/>
                </a:cubicBezTo>
                <a:lnTo>
                  <a:pt x="117" y="302"/>
                </a:lnTo>
                <a:lnTo>
                  <a:pt x="43" y="302"/>
                </a:lnTo>
                <a:lnTo>
                  <a:pt x="43" y="125"/>
                </a:lnTo>
                <a:lnTo>
                  <a:pt x="330" y="125"/>
                </a:lnTo>
                <a:close/>
                <a:moveTo>
                  <a:pt x="219" y="76"/>
                </a:moveTo>
                <a:lnTo>
                  <a:pt x="219" y="43"/>
                </a:lnTo>
                <a:lnTo>
                  <a:pt x="441" y="43"/>
                </a:lnTo>
                <a:lnTo>
                  <a:pt x="441" y="76"/>
                </a:lnTo>
                <a:lnTo>
                  <a:pt x="441" y="76"/>
                </a:lnTo>
                <a:cubicBezTo>
                  <a:pt x="441" y="78"/>
                  <a:pt x="442" y="80"/>
                  <a:pt x="442" y="82"/>
                </a:cubicBezTo>
                <a:lnTo>
                  <a:pt x="330" y="82"/>
                </a:lnTo>
                <a:lnTo>
                  <a:pt x="218" y="82"/>
                </a:lnTo>
                <a:lnTo>
                  <a:pt x="218" y="82"/>
                </a:lnTo>
                <a:cubicBezTo>
                  <a:pt x="219" y="80"/>
                  <a:pt x="219" y="79"/>
                  <a:pt x="219" y="76"/>
                </a:cubicBezTo>
                <a:close/>
                <a:moveTo>
                  <a:pt x="628" y="82"/>
                </a:moveTo>
                <a:lnTo>
                  <a:pt x="483" y="82"/>
                </a:lnTo>
                <a:lnTo>
                  <a:pt x="483" y="82"/>
                </a:lnTo>
                <a:cubicBezTo>
                  <a:pt x="484" y="80"/>
                  <a:pt x="484" y="78"/>
                  <a:pt x="484" y="76"/>
                </a:cubicBezTo>
                <a:lnTo>
                  <a:pt x="484" y="23"/>
                </a:lnTo>
                <a:lnTo>
                  <a:pt x="484" y="23"/>
                </a:lnTo>
                <a:cubicBezTo>
                  <a:pt x="484" y="8"/>
                  <a:pt x="470" y="0"/>
                  <a:pt x="458" y="0"/>
                </a:cubicBezTo>
                <a:lnTo>
                  <a:pt x="202" y="0"/>
                </a:lnTo>
                <a:lnTo>
                  <a:pt x="202" y="0"/>
                </a:lnTo>
                <a:cubicBezTo>
                  <a:pt x="190" y="0"/>
                  <a:pt x="176" y="8"/>
                  <a:pt x="176" y="23"/>
                </a:cubicBezTo>
                <a:lnTo>
                  <a:pt x="176" y="76"/>
                </a:lnTo>
                <a:lnTo>
                  <a:pt x="176" y="76"/>
                </a:lnTo>
                <a:cubicBezTo>
                  <a:pt x="176" y="79"/>
                  <a:pt x="177" y="80"/>
                  <a:pt x="177" y="82"/>
                </a:cubicBezTo>
                <a:lnTo>
                  <a:pt x="35" y="82"/>
                </a:lnTo>
                <a:lnTo>
                  <a:pt x="35" y="82"/>
                </a:lnTo>
                <a:cubicBezTo>
                  <a:pt x="15" y="82"/>
                  <a:pt x="0" y="99"/>
                  <a:pt x="0" y="119"/>
                </a:cubicBezTo>
                <a:lnTo>
                  <a:pt x="0" y="531"/>
                </a:lnTo>
                <a:lnTo>
                  <a:pt x="0" y="531"/>
                </a:lnTo>
                <a:cubicBezTo>
                  <a:pt x="0" y="549"/>
                  <a:pt x="15" y="564"/>
                  <a:pt x="33" y="564"/>
                </a:cubicBezTo>
                <a:lnTo>
                  <a:pt x="628" y="564"/>
                </a:lnTo>
                <a:lnTo>
                  <a:pt x="628" y="564"/>
                </a:lnTo>
                <a:cubicBezTo>
                  <a:pt x="645" y="564"/>
                  <a:pt x="660" y="549"/>
                  <a:pt x="660" y="531"/>
                </a:cubicBezTo>
                <a:lnTo>
                  <a:pt x="660" y="116"/>
                </a:lnTo>
                <a:lnTo>
                  <a:pt x="660" y="116"/>
                </a:lnTo>
                <a:cubicBezTo>
                  <a:pt x="660" y="97"/>
                  <a:pt x="645" y="82"/>
                  <a:pt x="628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CuadroTexto 402"/>
          <p:cNvSpPr txBox="1"/>
          <p:nvPr/>
        </p:nvSpPr>
        <p:spPr>
          <a:xfrm>
            <a:off x="8316611" y="697398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4" name="CuadroTexto 403"/>
          <p:cNvSpPr txBox="1"/>
          <p:nvPr/>
        </p:nvSpPr>
        <p:spPr>
          <a:xfrm>
            <a:off x="2451398" y="221282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3959461" y="6613468"/>
            <a:ext cx="212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6" name="Rectángulo 405"/>
          <p:cNvSpPr/>
          <p:nvPr/>
        </p:nvSpPr>
        <p:spPr>
          <a:xfrm>
            <a:off x="3046741" y="7156696"/>
            <a:ext cx="3022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8185992" y="6617608"/>
            <a:ext cx="25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08" name="Rectángulo 407"/>
          <p:cNvSpPr/>
          <p:nvPr/>
        </p:nvSpPr>
        <p:spPr>
          <a:xfrm>
            <a:off x="18161231" y="7178595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9624480" y="10489629"/>
            <a:ext cx="230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0" name="Rectángulo 409"/>
          <p:cNvSpPr/>
          <p:nvPr/>
        </p:nvSpPr>
        <p:spPr>
          <a:xfrm>
            <a:off x="19599719" y="11050616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2628129" y="10473097"/>
            <a:ext cx="212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2" name="Rectángulo 411"/>
          <p:cNvSpPr/>
          <p:nvPr/>
        </p:nvSpPr>
        <p:spPr>
          <a:xfrm>
            <a:off x="1715409" y="11016325"/>
            <a:ext cx="3022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3739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4842827" y="736541"/>
            <a:ext cx="9489618" cy="2954315"/>
          </a:xfrm>
          <a:custGeom>
            <a:avLst/>
            <a:gdLst>
              <a:gd name="T0" fmla="*/ 0 w 8414"/>
              <a:gd name="T1" fmla="*/ 2617 h 2618"/>
              <a:gd name="T2" fmla="*/ 0 w 8414"/>
              <a:gd name="T3" fmla="*/ 0 h 2618"/>
              <a:gd name="T4" fmla="*/ 7811 w 8414"/>
              <a:gd name="T5" fmla="*/ 0 h 2618"/>
              <a:gd name="T6" fmla="*/ 7811 w 8414"/>
              <a:gd name="T7" fmla="*/ 0 h 2618"/>
              <a:gd name="T8" fmla="*/ 8054 w 8414"/>
              <a:gd name="T9" fmla="*/ 176 h 2618"/>
              <a:gd name="T10" fmla="*/ 8396 w 8414"/>
              <a:gd name="T11" fmla="*/ 1230 h 2618"/>
              <a:gd name="T12" fmla="*/ 8396 w 8414"/>
              <a:gd name="T13" fmla="*/ 1230 h 2618"/>
              <a:gd name="T14" fmla="*/ 8396 w 8414"/>
              <a:gd name="T15" fmla="*/ 1387 h 2618"/>
              <a:gd name="T16" fmla="*/ 8054 w 8414"/>
              <a:gd name="T17" fmla="*/ 2440 h 2618"/>
              <a:gd name="T18" fmla="*/ 8054 w 8414"/>
              <a:gd name="T19" fmla="*/ 2440 h 2618"/>
              <a:gd name="T20" fmla="*/ 7811 w 8414"/>
              <a:gd name="T21" fmla="*/ 2617 h 2618"/>
              <a:gd name="T22" fmla="*/ 0 w 8414"/>
              <a:gd name="T23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8">
                <a:moveTo>
                  <a:pt x="0" y="2617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30"/>
                </a:lnTo>
                <a:lnTo>
                  <a:pt x="8396" y="1230"/>
                </a:lnTo>
                <a:cubicBezTo>
                  <a:pt x="8413" y="1281"/>
                  <a:pt x="8413" y="1335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6"/>
                  <a:pt x="7923" y="2617"/>
                  <a:pt x="7811" y="2617"/>
                </a:cubicBezTo>
                <a:lnTo>
                  <a:pt x="0" y="26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3"/>
          <p:cNvSpPr>
            <a:spLocks noChangeArrowheads="1"/>
          </p:cNvSpPr>
          <p:nvPr/>
        </p:nvSpPr>
        <p:spPr bwMode="auto">
          <a:xfrm>
            <a:off x="4842827" y="3576462"/>
            <a:ext cx="9489618" cy="2949343"/>
          </a:xfrm>
          <a:custGeom>
            <a:avLst/>
            <a:gdLst>
              <a:gd name="T0" fmla="*/ 0 w 8414"/>
              <a:gd name="T1" fmla="*/ 2616 h 2617"/>
              <a:gd name="T2" fmla="*/ 0 w 8414"/>
              <a:gd name="T3" fmla="*/ 0 h 2617"/>
              <a:gd name="T4" fmla="*/ 7811 w 8414"/>
              <a:gd name="T5" fmla="*/ 0 h 2617"/>
              <a:gd name="T6" fmla="*/ 7811 w 8414"/>
              <a:gd name="T7" fmla="*/ 0 h 2617"/>
              <a:gd name="T8" fmla="*/ 8054 w 8414"/>
              <a:gd name="T9" fmla="*/ 176 h 2617"/>
              <a:gd name="T10" fmla="*/ 8396 w 8414"/>
              <a:gd name="T11" fmla="*/ 1229 h 2617"/>
              <a:gd name="T12" fmla="*/ 8396 w 8414"/>
              <a:gd name="T13" fmla="*/ 1229 h 2617"/>
              <a:gd name="T14" fmla="*/ 8396 w 8414"/>
              <a:gd name="T15" fmla="*/ 1387 h 2617"/>
              <a:gd name="T16" fmla="*/ 8054 w 8414"/>
              <a:gd name="T17" fmla="*/ 2440 h 2617"/>
              <a:gd name="T18" fmla="*/ 8054 w 8414"/>
              <a:gd name="T19" fmla="*/ 2440 h 2617"/>
              <a:gd name="T20" fmla="*/ 7811 w 8414"/>
              <a:gd name="T21" fmla="*/ 2616 h 2617"/>
              <a:gd name="T22" fmla="*/ 0 w 8414"/>
              <a:gd name="T23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7">
                <a:moveTo>
                  <a:pt x="0" y="2616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29"/>
                </a:lnTo>
                <a:lnTo>
                  <a:pt x="8396" y="1229"/>
                </a:lnTo>
                <a:cubicBezTo>
                  <a:pt x="8413" y="1281"/>
                  <a:pt x="8413" y="1336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5"/>
                  <a:pt x="7923" y="2616"/>
                  <a:pt x="7811" y="2616"/>
                </a:cubicBezTo>
                <a:lnTo>
                  <a:pt x="0" y="26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4902510" y="6466122"/>
            <a:ext cx="9375224" cy="2839921"/>
          </a:xfrm>
          <a:custGeom>
            <a:avLst/>
            <a:gdLst>
              <a:gd name="T0" fmla="*/ 7760 w 8311"/>
              <a:gd name="T1" fmla="*/ 2515 h 2516"/>
              <a:gd name="T2" fmla="*/ 0 w 8311"/>
              <a:gd name="T3" fmla="*/ 2515 h 2516"/>
              <a:gd name="T4" fmla="*/ 0 w 8311"/>
              <a:gd name="T5" fmla="*/ 0 h 2516"/>
              <a:gd name="T6" fmla="*/ 7760 w 8311"/>
              <a:gd name="T7" fmla="*/ 0 h 2516"/>
              <a:gd name="T8" fmla="*/ 7760 w 8311"/>
              <a:gd name="T9" fmla="*/ 0 h 2516"/>
              <a:gd name="T10" fmla="*/ 7955 w 8311"/>
              <a:gd name="T11" fmla="*/ 141 h 2516"/>
              <a:gd name="T12" fmla="*/ 8296 w 8311"/>
              <a:gd name="T13" fmla="*/ 1195 h 2516"/>
              <a:gd name="T14" fmla="*/ 8296 w 8311"/>
              <a:gd name="T15" fmla="*/ 1195 h 2516"/>
              <a:gd name="T16" fmla="*/ 8296 w 8311"/>
              <a:gd name="T17" fmla="*/ 1321 h 2516"/>
              <a:gd name="T18" fmla="*/ 7955 w 8311"/>
              <a:gd name="T19" fmla="*/ 2374 h 2516"/>
              <a:gd name="T20" fmla="*/ 7955 w 8311"/>
              <a:gd name="T21" fmla="*/ 2374 h 2516"/>
              <a:gd name="T22" fmla="*/ 7760 w 8311"/>
              <a:gd name="T23" fmla="*/ 2515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11" h="2516">
                <a:moveTo>
                  <a:pt x="7760" y="2515"/>
                </a:moveTo>
                <a:lnTo>
                  <a:pt x="0" y="2515"/>
                </a:lnTo>
                <a:lnTo>
                  <a:pt x="0" y="0"/>
                </a:lnTo>
                <a:lnTo>
                  <a:pt x="7760" y="0"/>
                </a:lnTo>
                <a:lnTo>
                  <a:pt x="7760" y="0"/>
                </a:lnTo>
                <a:cubicBezTo>
                  <a:pt x="7849" y="0"/>
                  <a:pt x="7927" y="57"/>
                  <a:pt x="7955" y="141"/>
                </a:cubicBezTo>
                <a:lnTo>
                  <a:pt x="8296" y="1195"/>
                </a:lnTo>
                <a:lnTo>
                  <a:pt x="8296" y="1195"/>
                </a:lnTo>
                <a:cubicBezTo>
                  <a:pt x="8310" y="1236"/>
                  <a:pt x="8310" y="1280"/>
                  <a:pt x="8296" y="1321"/>
                </a:cubicBezTo>
                <a:lnTo>
                  <a:pt x="7955" y="2374"/>
                </a:lnTo>
                <a:lnTo>
                  <a:pt x="7955" y="2374"/>
                </a:lnTo>
                <a:cubicBezTo>
                  <a:pt x="7927" y="2458"/>
                  <a:pt x="7849" y="2515"/>
                  <a:pt x="7760" y="25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"/>
          <p:cNvSpPr>
            <a:spLocks noChangeArrowheads="1"/>
          </p:cNvSpPr>
          <p:nvPr/>
        </p:nvSpPr>
        <p:spPr bwMode="auto">
          <a:xfrm>
            <a:off x="4842827" y="9246359"/>
            <a:ext cx="9489618" cy="2954315"/>
          </a:xfrm>
          <a:custGeom>
            <a:avLst/>
            <a:gdLst>
              <a:gd name="T0" fmla="*/ 0 w 8414"/>
              <a:gd name="T1" fmla="*/ 2617 h 2618"/>
              <a:gd name="T2" fmla="*/ 0 w 8414"/>
              <a:gd name="T3" fmla="*/ 0 h 2618"/>
              <a:gd name="T4" fmla="*/ 7811 w 8414"/>
              <a:gd name="T5" fmla="*/ 0 h 2618"/>
              <a:gd name="T6" fmla="*/ 7811 w 8414"/>
              <a:gd name="T7" fmla="*/ 0 h 2618"/>
              <a:gd name="T8" fmla="*/ 8054 w 8414"/>
              <a:gd name="T9" fmla="*/ 176 h 2618"/>
              <a:gd name="T10" fmla="*/ 8396 w 8414"/>
              <a:gd name="T11" fmla="*/ 1230 h 2618"/>
              <a:gd name="T12" fmla="*/ 8396 w 8414"/>
              <a:gd name="T13" fmla="*/ 1230 h 2618"/>
              <a:gd name="T14" fmla="*/ 8396 w 8414"/>
              <a:gd name="T15" fmla="*/ 1387 h 2618"/>
              <a:gd name="T16" fmla="*/ 8054 w 8414"/>
              <a:gd name="T17" fmla="*/ 2440 h 2618"/>
              <a:gd name="T18" fmla="*/ 8054 w 8414"/>
              <a:gd name="T19" fmla="*/ 2440 h 2618"/>
              <a:gd name="T20" fmla="*/ 7811 w 8414"/>
              <a:gd name="T21" fmla="*/ 2617 h 2618"/>
              <a:gd name="T22" fmla="*/ 0 w 8414"/>
              <a:gd name="T23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8">
                <a:moveTo>
                  <a:pt x="0" y="2617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30"/>
                </a:lnTo>
                <a:lnTo>
                  <a:pt x="8396" y="1230"/>
                </a:lnTo>
                <a:cubicBezTo>
                  <a:pt x="8413" y="1282"/>
                  <a:pt x="8413" y="1336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6"/>
                  <a:pt x="7923" y="2617"/>
                  <a:pt x="7811" y="2617"/>
                </a:cubicBezTo>
                <a:lnTo>
                  <a:pt x="0" y="26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42"/>
          <p:cNvSpPr>
            <a:spLocks noChangeArrowheads="1"/>
          </p:cNvSpPr>
          <p:nvPr/>
        </p:nvSpPr>
        <p:spPr bwMode="auto">
          <a:xfrm>
            <a:off x="9537900" y="10241078"/>
            <a:ext cx="432701" cy="636620"/>
          </a:xfrm>
          <a:custGeom>
            <a:avLst/>
            <a:gdLst>
              <a:gd name="T0" fmla="*/ 168 w 384"/>
              <a:gd name="T1" fmla="*/ 556 h 566"/>
              <a:gd name="T2" fmla="*/ 168 w 384"/>
              <a:gd name="T3" fmla="*/ 556 h 566"/>
              <a:gd name="T4" fmla="*/ 170 w 384"/>
              <a:gd name="T5" fmla="*/ 557 h 566"/>
              <a:gd name="T6" fmla="*/ 170 w 384"/>
              <a:gd name="T7" fmla="*/ 557 h 566"/>
              <a:gd name="T8" fmla="*/ 171 w 384"/>
              <a:gd name="T9" fmla="*/ 557 h 566"/>
              <a:gd name="T10" fmla="*/ 171 w 384"/>
              <a:gd name="T11" fmla="*/ 557 h 566"/>
              <a:gd name="T12" fmla="*/ 173 w 384"/>
              <a:gd name="T13" fmla="*/ 559 h 566"/>
              <a:gd name="T14" fmla="*/ 173 w 384"/>
              <a:gd name="T15" fmla="*/ 559 h 566"/>
              <a:gd name="T16" fmla="*/ 173 w 384"/>
              <a:gd name="T17" fmla="*/ 559 h 566"/>
              <a:gd name="T18" fmla="*/ 173 w 384"/>
              <a:gd name="T19" fmla="*/ 559 h 566"/>
              <a:gd name="T20" fmla="*/ 176 w 384"/>
              <a:gd name="T21" fmla="*/ 561 h 566"/>
              <a:gd name="T22" fmla="*/ 176 w 384"/>
              <a:gd name="T23" fmla="*/ 561 h 566"/>
              <a:gd name="T24" fmla="*/ 176 w 384"/>
              <a:gd name="T25" fmla="*/ 561 h 566"/>
              <a:gd name="T26" fmla="*/ 176 w 384"/>
              <a:gd name="T27" fmla="*/ 561 h 566"/>
              <a:gd name="T28" fmla="*/ 178 w 384"/>
              <a:gd name="T29" fmla="*/ 562 h 566"/>
              <a:gd name="T30" fmla="*/ 178 w 384"/>
              <a:gd name="T31" fmla="*/ 562 h 566"/>
              <a:gd name="T32" fmla="*/ 179 w 384"/>
              <a:gd name="T33" fmla="*/ 562 h 566"/>
              <a:gd name="T34" fmla="*/ 179 w 384"/>
              <a:gd name="T35" fmla="*/ 562 h 566"/>
              <a:gd name="T36" fmla="*/ 181 w 384"/>
              <a:gd name="T37" fmla="*/ 564 h 566"/>
              <a:gd name="T38" fmla="*/ 182 w 384"/>
              <a:gd name="T39" fmla="*/ 564 h 566"/>
              <a:gd name="T40" fmla="*/ 182 w 384"/>
              <a:gd name="T41" fmla="*/ 564 h 566"/>
              <a:gd name="T42" fmla="*/ 185 w 384"/>
              <a:gd name="T43" fmla="*/ 564 h 566"/>
              <a:gd name="T44" fmla="*/ 185 w 384"/>
              <a:gd name="T45" fmla="*/ 564 h 566"/>
              <a:gd name="T46" fmla="*/ 185 w 384"/>
              <a:gd name="T47" fmla="*/ 564 h 566"/>
              <a:gd name="T48" fmla="*/ 191 w 384"/>
              <a:gd name="T49" fmla="*/ 565 h 566"/>
              <a:gd name="T50" fmla="*/ 191 w 384"/>
              <a:gd name="T51" fmla="*/ 565 h 566"/>
              <a:gd name="T52" fmla="*/ 215 w 384"/>
              <a:gd name="T53" fmla="*/ 556 h 566"/>
              <a:gd name="T54" fmla="*/ 370 w 384"/>
              <a:gd name="T55" fmla="*/ 400 h 566"/>
              <a:gd name="T56" fmla="*/ 370 w 384"/>
              <a:gd name="T57" fmla="*/ 400 h 566"/>
              <a:gd name="T58" fmla="*/ 370 w 384"/>
              <a:gd name="T59" fmla="*/ 354 h 566"/>
              <a:gd name="T60" fmla="*/ 370 w 384"/>
              <a:gd name="T61" fmla="*/ 354 h 566"/>
              <a:gd name="T62" fmla="*/ 324 w 384"/>
              <a:gd name="T63" fmla="*/ 354 h 566"/>
              <a:gd name="T64" fmla="*/ 225 w 384"/>
              <a:gd name="T65" fmla="*/ 453 h 566"/>
              <a:gd name="T66" fmla="*/ 225 w 384"/>
              <a:gd name="T67" fmla="*/ 32 h 566"/>
              <a:gd name="T68" fmla="*/ 225 w 384"/>
              <a:gd name="T69" fmla="*/ 32 h 566"/>
              <a:gd name="T70" fmla="*/ 192 w 384"/>
              <a:gd name="T71" fmla="*/ 0 h 566"/>
              <a:gd name="T72" fmla="*/ 192 w 384"/>
              <a:gd name="T73" fmla="*/ 0 h 566"/>
              <a:gd name="T74" fmla="*/ 192 w 384"/>
              <a:gd name="T75" fmla="*/ 0 h 566"/>
              <a:gd name="T76" fmla="*/ 159 w 384"/>
              <a:gd name="T77" fmla="*/ 32 h 566"/>
              <a:gd name="T78" fmla="*/ 159 w 384"/>
              <a:gd name="T79" fmla="*/ 453 h 566"/>
              <a:gd name="T80" fmla="*/ 59 w 384"/>
              <a:gd name="T81" fmla="*/ 354 h 566"/>
              <a:gd name="T82" fmla="*/ 59 w 384"/>
              <a:gd name="T83" fmla="*/ 354 h 566"/>
              <a:gd name="T84" fmla="*/ 13 w 384"/>
              <a:gd name="T85" fmla="*/ 354 h 566"/>
              <a:gd name="T86" fmla="*/ 13 w 384"/>
              <a:gd name="T87" fmla="*/ 354 h 566"/>
              <a:gd name="T88" fmla="*/ 13 w 384"/>
              <a:gd name="T89" fmla="*/ 400 h 566"/>
              <a:gd name="T90" fmla="*/ 168 w 384"/>
              <a:gd name="T91" fmla="*/ 55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4" h="566">
                <a:moveTo>
                  <a:pt x="168" y="556"/>
                </a:moveTo>
                <a:lnTo>
                  <a:pt x="168" y="556"/>
                </a:lnTo>
                <a:cubicBezTo>
                  <a:pt x="169" y="556"/>
                  <a:pt x="169" y="556"/>
                  <a:pt x="170" y="557"/>
                </a:cubicBezTo>
                <a:lnTo>
                  <a:pt x="170" y="557"/>
                </a:lnTo>
                <a:cubicBezTo>
                  <a:pt x="170" y="557"/>
                  <a:pt x="170" y="557"/>
                  <a:pt x="171" y="557"/>
                </a:cubicBezTo>
                <a:lnTo>
                  <a:pt x="171" y="557"/>
                </a:lnTo>
                <a:cubicBezTo>
                  <a:pt x="172" y="558"/>
                  <a:pt x="172" y="559"/>
                  <a:pt x="173" y="559"/>
                </a:cubicBezTo>
                <a:lnTo>
                  <a:pt x="173" y="559"/>
                </a:lnTo>
                <a:lnTo>
                  <a:pt x="173" y="559"/>
                </a:lnTo>
                <a:lnTo>
                  <a:pt x="173" y="559"/>
                </a:lnTo>
                <a:cubicBezTo>
                  <a:pt x="174" y="560"/>
                  <a:pt x="174" y="560"/>
                  <a:pt x="176" y="561"/>
                </a:cubicBezTo>
                <a:lnTo>
                  <a:pt x="176" y="561"/>
                </a:lnTo>
                <a:lnTo>
                  <a:pt x="176" y="561"/>
                </a:lnTo>
                <a:lnTo>
                  <a:pt x="176" y="561"/>
                </a:lnTo>
                <a:cubicBezTo>
                  <a:pt x="177" y="562"/>
                  <a:pt x="178" y="562"/>
                  <a:pt x="178" y="562"/>
                </a:cubicBezTo>
                <a:lnTo>
                  <a:pt x="178" y="562"/>
                </a:lnTo>
                <a:cubicBezTo>
                  <a:pt x="179" y="562"/>
                  <a:pt x="179" y="562"/>
                  <a:pt x="179" y="562"/>
                </a:cubicBezTo>
                <a:lnTo>
                  <a:pt x="179" y="562"/>
                </a:lnTo>
                <a:cubicBezTo>
                  <a:pt x="179" y="563"/>
                  <a:pt x="181" y="563"/>
                  <a:pt x="181" y="564"/>
                </a:cubicBezTo>
                <a:lnTo>
                  <a:pt x="182" y="564"/>
                </a:lnTo>
                <a:lnTo>
                  <a:pt x="182" y="564"/>
                </a:lnTo>
                <a:cubicBezTo>
                  <a:pt x="183" y="564"/>
                  <a:pt x="184" y="564"/>
                  <a:pt x="185" y="564"/>
                </a:cubicBezTo>
                <a:lnTo>
                  <a:pt x="185" y="564"/>
                </a:lnTo>
                <a:lnTo>
                  <a:pt x="185" y="564"/>
                </a:lnTo>
                <a:cubicBezTo>
                  <a:pt x="187" y="565"/>
                  <a:pt x="189" y="565"/>
                  <a:pt x="191" y="565"/>
                </a:cubicBezTo>
                <a:lnTo>
                  <a:pt x="191" y="565"/>
                </a:lnTo>
                <a:cubicBezTo>
                  <a:pt x="200" y="565"/>
                  <a:pt x="208" y="562"/>
                  <a:pt x="215" y="556"/>
                </a:cubicBezTo>
                <a:lnTo>
                  <a:pt x="370" y="400"/>
                </a:lnTo>
                <a:lnTo>
                  <a:pt x="370" y="400"/>
                </a:lnTo>
                <a:cubicBezTo>
                  <a:pt x="383" y="387"/>
                  <a:pt x="383" y="367"/>
                  <a:pt x="370" y="354"/>
                </a:cubicBezTo>
                <a:lnTo>
                  <a:pt x="370" y="354"/>
                </a:lnTo>
                <a:cubicBezTo>
                  <a:pt x="357" y="341"/>
                  <a:pt x="337" y="341"/>
                  <a:pt x="324" y="354"/>
                </a:cubicBezTo>
                <a:lnTo>
                  <a:pt x="225" y="453"/>
                </a:lnTo>
                <a:lnTo>
                  <a:pt x="225" y="32"/>
                </a:lnTo>
                <a:lnTo>
                  <a:pt x="225" y="32"/>
                </a:lnTo>
                <a:cubicBezTo>
                  <a:pt x="225" y="14"/>
                  <a:pt x="211" y="0"/>
                  <a:pt x="192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174" y="0"/>
                  <a:pt x="159" y="14"/>
                  <a:pt x="159" y="32"/>
                </a:cubicBezTo>
                <a:lnTo>
                  <a:pt x="159" y="453"/>
                </a:lnTo>
                <a:lnTo>
                  <a:pt x="59" y="354"/>
                </a:lnTo>
                <a:lnTo>
                  <a:pt x="59" y="354"/>
                </a:lnTo>
                <a:cubicBezTo>
                  <a:pt x="47" y="341"/>
                  <a:pt x="26" y="341"/>
                  <a:pt x="13" y="354"/>
                </a:cubicBezTo>
                <a:lnTo>
                  <a:pt x="13" y="354"/>
                </a:lnTo>
                <a:cubicBezTo>
                  <a:pt x="0" y="367"/>
                  <a:pt x="0" y="387"/>
                  <a:pt x="13" y="400"/>
                </a:cubicBezTo>
                <a:lnTo>
                  <a:pt x="168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43"/>
          <p:cNvSpPr>
            <a:spLocks noChangeArrowheads="1"/>
          </p:cNvSpPr>
          <p:nvPr/>
        </p:nvSpPr>
        <p:spPr bwMode="auto">
          <a:xfrm>
            <a:off x="9398639" y="10997065"/>
            <a:ext cx="706250" cy="74605"/>
          </a:xfrm>
          <a:custGeom>
            <a:avLst/>
            <a:gdLst>
              <a:gd name="T0" fmla="*/ 590 w 624"/>
              <a:gd name="T1" fmla="*/ 0 h 67"/>
              <a:gd name="T2" fmla="*/ 33 w 624"/>
              <a:gd name="T3" fmla="*/ 0 h 67"/>
              <a:gd name="T4" fmla="*/ 33 w 624"/>
              <a:gd name="T5" fmla="*/ 0 h 67"/>
              <a:gd name="T6" fmla="*/ 0 w 624"/>
              <a:gd name="T7" fmla="*/ 33 h 67"/>
              <a:gd name="T8" fmla="*/ 0 w 624"/>
              <a:gd name="T9" fmla="*/ 33 h 67"/>
              <a:gd name="T10" fmla="*/ 33 w 624"/>
              <a:gd name="T11" fmla="*/ 66 h 67"/>
              <a:gd name="T12" fmla="*/ 590 w 624"/>
              <a:gd name="T13" fmla="*/ 66 h 67"/>
              <a:gd name="T14" fmla="*/ 590 w 624"/>
              <a:gd name="T15" fmla="*/ 66 h 67"/>
              <a:gd name="T16" fmla="*/ 623 w 624"/>
              <a:gd name="T17" fmla="*/ 33 h 67"/>
              <a:gd name="T18" fmla="*/ 623 w 624"/>
              <a:gd name="T19" fmla="*/ 33 h 67"/>
              <a:gd name="T20" fmla="*/ 590 w 624"/>
              <a:gd name="T2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4" h="67">
                <a:moveTo>
                  <a:pt x="590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4"/>
                  <a:pt x="0" y="33"/>
                </a:cubicBezTo>
                <a:lnTo>
                  <a:pt x="0" y="33"/>
                </a:lnTo>
                <a:cubicBezTo>
                  <a:pt x="0" y="51"/>
                  <a:pt x="15" y="66"/>
                  <a:pt x="33" y="66"/>
                </a:cubicBezTo>
                <a:lnTo>
                  <a:pt x="590" y="66"/>
                </a:lnTo>
                <a:lnTo>
                  <a:pt x="590" y="66"/>
                </a:lnTo>
                <a:cubicBezTo>
                  <a:pt x="608" y="66"/>
                  <a:pt x="623" y="51"/>
                  <a:pt x="623" y="33"/>
                </a:cubicBezTo>
                <a:lnTo>
                  <a:pt x="623" y="33"/>
                </a:lnTo>
                <a:cubicBezTo>
                  <a:pt x="623" y="14"/>
                  <a:pt x="608" y="0"/>
                  <a:pt x="5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44"/>
          <p:cNvSpPr>
            <a:spLocks noChangeArrowheads="1"/>
          </p:cNvSpPr>
          <p:nvPr/>
        </p:nvSpPr>
        <p:spPr bwMode="auto">
          <a:xfrm>
            <a:off x="9289220" y="7853753"/>
            <a:ext cx="507307" cy="482440"/>
          </a:xfrm>
          <a:custGeom>
            <a:avLst/>
            <a:gdLst>
              <a:gd name="T0" fmla="*/ 219 w 448"/>
              <a:gd name="T1" fmla="*/ 427 h 428"/>
              <a:gd name="T2" fmla="*/ 219 w 448"/>
              <a:gd name="T3" fmla="*/ 427 h 428"/>
              <a:gd name="T4" fmla="*/ 78 w 448"/>
              <a:gd name="T5" fmla="*/ 369 h 428"/>
              <a:gd name="T6" fmla="*/ 78 w 448"/>
              <a:gd name="T7" fmla="*/ 369 h 428"/>
              <a:gd name="T8" fmla="*/ 78 w 448"/>
              <a:gd name="T9" fmla="*/ 88 h 428"/>
              <a:gd name="T10" fmla="*/ 154 w 448"/>
              <a:gd name="T11" fmla="*/ 12 h 428"/>
              <a:gd name="T12" fmla="*/ 154 w 448"/>
              <a:gd name="T13" fmla="*/ 12 h 428"/>
              <a:gd name="T14" fmla="*/ 200 w 448"/>
              <a:gd name="T15" fmla="*/ 12 h 428"/>
              <a:gd name="T16" fmla="*/ 200 w 448"/>
              <a:gd name="T17" fmla="*/ 12 h 428"/>
              <a:gd name="T18" fmla="*/ 200 w 448"/>
              <a:gd name="T19" fmla="*/ 58 h 428"/>
              <a:gd name="T20" fmla="*/ 124 w 448"/>
              <a:gd name="T21" fmla="*/ 135 h 428"/>
              <a:gd name="T22" fmla="*/ 124 w 448"/>
              <a:gd name="T23" fmla="*/ 135 h 428"/>
              <a:gd name="T24" fmla="*/ 85 w 448"/>
              <a:gd name="T25" fmla="*/ 229 h 428"/>
              <a:gd name="T26" fmla="*/ 85 w 448"/>
              <a:gd name="T27" fmla="*/ 229 h 428"/>
              <a:gd name="T28" fmla="*/ 124 w 448"/>
              <a:gd name="T29" fmla="*/ 323 h 428"/>
              <a:gd name="T30" fmla="*/ 124 w 448"/>
              <a:gd name="T31" fmla="*/ 323 h 428"/>
              <a:gd name="T32" fmla="*/ 219 w 448"/>
              <a:gd name="T33" fmla="*/ 362 h 428"/>
              <a:gd name="T34" fmla="*/ 219 w 448"/>
              <a:gd name="T35" fmla="*/ 362 h 428"/>
              <a:gd name="T36" fmla="*/ 313 w 448"/>
              <a:gd name="T37" fmla="*/ 323 h 428"/>
              <a:gd name="T38" fmla="*/ 388 w 448"/>
              <a:gd name="T39" fmla="*/ 247 h 428"/>
              <a:gd name="T40" fmla="*/ 388 w 448"/>
              <a:gd name="T41" fmla="*/ 247 h 428"/>
              <a:gd name="T42" fmla="*/ 435 w 448"/>
              <a:gd name="T43" fmla="*/ 247 h 428"/>
              <a:gd name="T44" fmla="*/ 435 w 448"/>
              <a:gd name="T45" fmla="*/ 247 h 428"/>
              <a:gd name="T46" fmla="*/ 435 w 448"/>
              <a:gd name="T47" fmla="*/ 293 h 428"/>
              <a:gd name="T48" fmla="*/ 359 w 448"/>
              <a:gd name="T49" fmla="*/ 369 h 428"/>
              <a:gd name="T50" fmla="*/ 359 w 448"/>
              <a:gd name="T51" fmla="*/ 369 h 428"/>
              <a:gd name="T52" fmla="*/ 219 w 448"/>
              <a:gd name="T53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8" h="428">
                <a:moveTo>
                  <a:pt x="219" y="427"/>
                </a:moveTo>
                <a:lnTo>
                  <a:pt x="219" y="427"/>
                </a:lnTo>
                <a:cubicBezTo>
                  <a:pt x="165" y="427"/>
                  <a:pt x="116" y="407"/>
                  <a:pt x="78" y="369"/>
                </a:cubicBezTo>
                <a:lnTo>
                  <a:pt x="78" y="369"/>
                </a:lnTo>
                <a:cubicBezTo>
                  <a:pt x="0" y="292"/>
                  <a:pt x="0" y="166"/>
                  <a:pt x="78" y="88"/>
                </a:cubicBezTo>
                <a:lnTo>
                  <a:pt x="154" y="12"/>
                </a:lnTo>
                <a:lnTo>
                  <a:pt x="154" y="12"/>
                </a:lnTo>
                <a:cubicBezTo>
                  <a:pt x="166" y="0"/>
                  <a:pt x="187" y="0"/>
                  <a:pt x="200" y="12"/>
                </a:cubicBezTo>
                <a:lnTo>
                  <a:pt x="200" y="12"/>
                </a:lnTo>
                <a:cubicBezTo>
                  <a:pt x="213" y="24"/>
                  <a:pt x="213" y="45"/>
                  <a:pt x="200" y="58"/>
                </a:cubicBezTo>
                <a:lnTo>
                  <a:pt x="124" y="135"/>
                </a:lnTo>
                <a:lnTo>
                  <a:pt x="124" y="135"/>
                </a:lnTo>
                <a:cubicBezTo>
                  <a:pt x="100" y="160"/>
                  <a:pt x="85" y="193"/>
                  <a:pt x="85" y="229"/>
                </a:cubicBezTo>
                <a:lnTo>
                  <a:pt x="85" y="229"/>
                </a:lnTo>
                <a:cubicBezTo>
                  <a:pt x="85" y="264"/>
                  <a:pt x="100" y="298"/>
                  <a:pt x="124" y="323"/>
                </a:cubicBezTo>
                <a:lnTo>
                  <a:pt x="124" y="323"/>
                </a:lnTo>
                <a:cubicBezTo>
                  <a:pt x="150" y="348"/>
                  <a:pt x="183" y="362"/>
                  <a:pt x="219" y="362"/>
                </a:cubicBezTo>
                <a:lnTo>
                  <a:pt x="219" y="362"/>
                </a:lnTo>
                <a:cubicBezTo>
                  <a:pt x="254" y="362"/>
                  <a:pt x="288" y="348"/>
                  <a:pt x="313" y="323"/>
                </a:cubicBezTo>
                <a:lnTo>
                  <a:pt x="388" y="247"/>
                </a:lnTo>
                <a:lnTo>
                  <a:pt x="388" y="247"/>
                </a:lnTo>
                <a:cubicBezTo>
                  <a:pt x="401" y="234"/>
                  <a:pt x="422" y="234"/>
                  <a:pt x="435" y="247"/>
                </a:cubicBezTo>
                <a:lnTo>
                  <a:pt x="435" y="247"/>
                </a:lnTo>
                <a:cubicBezTo>
                  <a:pt x="447" y="259"/>
                  <a:pt x="447" y="280"/>
                  <a:pt x="435" y="293"/>
                </a:cubicBezTo>
                <a:lnTo>
                  <a:pt x="359" y="369"/>
                </a:lnTo>
                <a:lnTo>
                  <a:pt x="359" y="369"/>
                </a:lnTo>
                <a:cubicBezTo>
                  <a:pt x="321" y="407"/>
                  <a:pt x="272" y="427"/>
                  <a:pt x="219" y="4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45"/>
          <p:cNvSpPr>
            <a:spLocks noChangeArrowheads="1"/>
          </p:cNvSpPr>
          <p:nvPr/>
        </p:nvSpPr>
        <p:spPr bwMode="auto">
          <a:xfrm>
            <a:off x="9711974" y="7411105"/>
            <a:ext cx="487412" cy="502331"/>
          </a:xfrm>
          <a:custGeom>
            <a:avLst/>
            <a:gdLst>
              <a:gd name="T0" fmla="*/ 279 w 432"/>
              <a:gd name="T1" fmla="*/ 446 h 447"/>
              <a:gd name="T2" fmla="*/ 279 w 432"/>
              <a:gd name="T3" fmla="*/ 446 h 447"/>
              <a:gd name="T4" fmla="*/ 257 w 432"/>
              <a:gd name="T5" fmla="*/ 437 h 447"/>
              <a:gd name="T6" fmla="*/ 257 w 432"/>
              <a:gd name="T7" fmla="*/ 437 h 447"/>
              <a:gd name="T8" fmla="*/ 255 w 432"/>
              <a:gd name="T9" fmla="*/ 391 h 447"/>
              <a:gd name="T10" fmla="*/ 328 w 432"/>
              <a:gd name="T11" fmla="*/ 312 h 447"/>
              <a:gd name="T12" fmla="*/ 328 w 432"/>
              <a:gd name="T13" fmla="*/ 312 h 447"/>
              <a:gd name="T14" fmla="*/ 364 w 432"/>
              <a:gd name="T15" fmla="*/ 217 h 447"/>
              <a:gd name="T16" fmla="*/ 364 w 432"/>
              <a:gd name="T17" fmla="*/ 217 h 447"/>
              <a:gd name="T18" fmla="*/ 322 w 432"/>
              <a:gd name="T19" fmla="*/ 124 h 447"/>
              <a:gd name="T20" fmla="*/ 322 w 432"/>
              <a:gd name="T21" fmla="*/ 124 h 447"/>
              <a:gd name="T22" fmla="*/ 134 w 432"/>
              <a:gd name="T23" fmla="*/ 130 h 447"/>
              <a:gd name="T24" fmla="*/ 61 w 432"/>
              <a:gd name="T25" fmla="*/ 209 h 447"/>
              <a:gd name="T26" fmla="*/ 61 w 432"/>
              <a:gd name="T27" fmla="*/ 209 h 447"/>
              <a:gd name="T28" fmla="*/ 14 w 432"/>
              <a:gd name="T29" fmla="*/ 211 h 447"/>
              <a:gd name="T30" fmla="*/ 14 w 432"/>
              <a:gd name="T31" fmla="*/ 211 h 447"/>
              <a:gd name="T32" fmla="*/ 13 w 432"/>
              <a:gd name="T33" fmla="*/ 164 h 447"/>
              <a:gd name="T34" fmla="*/ 85 w 432"/>
              <a:gd name="T35" fmla="*/ 85 h 447"/>
              <a:gd name="T36" fmla="*/ 85 w 432"/>
              <a:gd name="T37" fmla="*/ 85 h 447"/>
              <a:gd name="T38" fmla="*/ 367 w 432"/>
              <a:gd name="T39" fmla="*/ 75 h 447"/>
              <a:gd name="T40" fmla="*/ 367 w 432"/>
              <a:gd name="T41" fmla="*/ 75 h 447"/>
              <a:gd name="T42" fmla="*/ 430 w 432"/>
              <a:gd name="T43" fmla="*/ 214 h 447"/>
              <a:gd name="T44" fmla="*/ 430 w 432"/>
              <a:gd name="T45" fmla="*/ 214 h 447"/>
              <a:gd name="T46" fmla="*/ 376 w 432"/>
              <a:gd name="T47" fmla="*/ 356 h 447"/>
              <a:gd name="T48" fmla="*/ 303 w 432"/>
              <a:gd name="T49" fmla="*/ 435 h 447"/>
              <a:gd name="T50" fmla="*/ 303 w 432"/>
              <a:gd name="T51" fmla="*/ 435 h 447"/>
              <a:gd name="T52" fmla="*/ 279 w 432"/>
              <a:gd name="T53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2" h="447">
                <a:moveTo>
                  <a:pt x="279" y="446"/>
                </a:moveTo>
                <a:lnTo>
                  <a:pt x="279" y="446"/>
                </a:lnTo>
                <a:cubicBezTo>
                  <a:pt x="271" y="446"/>
                  <a:pt x="263" y="443"/>
                  <a:pt x="257" y="437"/>
                </a:cubicBezTo>
                <a:lnTo>
                  <a:pt x="257" y="437"/>
                </a:lnTo>
                <a:cubicBezTo>
                  <a:pt x="244" y="424"/>
                  <a:pt x="242" y="404"/>
                  <a:pt x="255" y="391"/>
                </a:cubicBezTo>
                <a:lnTo>
                  <a:pt x="328" y="312"/>
                </a:lnTo>
                <a:lnTo>
                  <a:pt x="328" y="312"/>
                </a:lnTo>
                <a:cubicBezTo>
                  <a:pt x="352" y="286"/>
                  <a:pt x="365" y="252"/>
                  <a:pt x="364" y="217"/>
                </a:cubicBezTo>
                <a:lnTo>
                  <a:pt x="364" y="217"/>
                </a:lnTo>
                <a:cubicBezTo>
                  <a:pt x="363" y="180"/>
                  <a:pt x="348" y="148"/>
                  <a:pt x="322" y="124"/>
                </a:cubicBezTo>
                <a:lnTo>
                  <a:pt x="322" y="124"/>
                </a:lnTo>
                <a:cubicBezTo>
                  <a:pt x="268" y="73"/>
                  <a:pt x="184" y="76"/>
                  <a:pt x="134" y="130"/>
                </a:cubicBezTo>
                <a:lnTo>
                  <a:pt x="61" y="209"/>
                </a:lnTo>
                <a:lnTo>
                  <a:pt x="61" y="209"/>
                </a:lnTo>
                <a:cubicBezTo>
                  <a:pt x="48" y="222"/>
                  <a:pt x="28" y="223"/>
                  <a:pt x="14" y="211"/>
                </a:cubicBezTo>
                <a:lnTo>
                  <a:pt x="14" y="211"/>
                </a:lnTo>
                <a:cubicBezTo>
                  <a:pt x="1" y="198"/>
                  <a:pt x="0" y="177"/>
                  <a:pt x="13" y="164"/>
                </a:cubicBezTo>
                <a:lnTo>
                  <a:pt x="85" y="85"/>
                </a:lnTo>
                <a:lnTo>
                  <a:pt x="85" y="85"/>
                </a:lnTo>
                <a:cubicBezTo>
                  <a:pt x="161" y="5"/>
                  <a:pt x="287" y="0"/>
                  <a:pt x="367" y="75"/>
                </a:cubicBezTo>
                <a:lnTo>
                  <a:pt x="367" y="75"/>
                </a:lnTo>
                <a:cubicBezTo>
                  <a:pt x="405" y="112"/>
                  <a:pt x="428" y="161"/>
                  <a:pt x="430" y="214"/>
                </a:cubicBezTo>
                <a:lnTo>
                  <a:pt x="430" y="214"/>
                </a:lnTo>
                <a:cubicBezTo>
                  <a:pt x="431" y="267"/>
                  <a:pt x="413" y="317"/>
                  <a:pt x="376" y="356"/>
                </a:cubicBezTo>
                <a:lnTo>
                  <a:pt x="303" y="435"/>
                </a:lnTo>
                <a:lnTo>
                  <a:pt x="303" y="435"/>
                </a:lnTo>
                <a:cubicBezTo>
                  <a:pt x="297" y="442"/>
                  <a:pt x="288" y="446"/>
                  <a:pt x="279" y="4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46"/>
          <p:cNvSpPr>
            <a:spLocks noChangeArrowheads="1"/>
          </p:cNvSpPr>
          <p:nvPr/>
        </p:nvSpPr>
        <p:spPr bwMode="auto">
          <a:xfrm>
            <a:off x="9587636" y="7749309"/>
            <a:ext cx="313335" cy="308363"/>
          </a:xfrm>
          <a:custGeom>
            <a:avLst/>
            <a:gdLst>
              <a:gd name="T0" fmla="*/ 36 w 277"/>
              <a:gd name="T1" fmla="*/ 272 h 273"/>
              <a:gd name="T2" fmla="*/ 36 w 277"/>
              <a:gd name="T3" fmla="*/ 272 h 273"/>
              <a:gd name="T4" fmla="*/ 13 w 277"/>
              <a:gd name="T5" fmla="*/ 263 h 273"/>
              <a:gd name="T6" fmla="*/ 13 w 277"/>
              <a:gd name="T7" fmla="*/ 263 h 273"/>
              <a:gd name="T8" fmla="*/ 13 w 277"/>
              <a:gd name="T9" fmla="*/ 216 h 273"/>
              <a:gd name="T10" fmla="*/ 217 w 277"/>
              <a:gd name="T11" fmla="*/ 13 h 273"/>
              <a:gd name="T12" fmla="*/ 217 w 277"/>
              <a:gd name="T13" fmla="*/ 13 h 273"/>
              <a:gd name="T14" fmla="*/ 263 w 277"/>
              <a:gd name="T15" fmla="*/ 13 h 273"/>
              <a:gd name="T16" fmla="*/ 263 w 277"/>
              <a:gd name="T17" fmla="*/ 13 h 273"/>
              <a:gd name="T18" fmla="*/ 263 w 277"/>
              <a:gd name="T19" fmla="*/ 58 h 273"/>
              <a:gd name="T20" fmla="*/ 60 w 277"/>
              <a:gd name="T21" fmla="*/ 263 h 273"/>
              <a:gd name="T22" fmla="*/ 60 w 277"/>
              <a:gd name="T23" fmla="*/ 263 h 273"/>
              <a:gd name="T24" fmla="*/ 36 w 277"/>
              <a:gd name="T25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7" h="273">
                <a:moveTo>
                  <a:pt x="36" y="272"/>
                </a:moveTo>
                <a:lnTo>
                  <a:pt x="36" y="272"/>
                </a:lnTo>
                <a:cubicBezTo>
                  <a:pt x="28" y="272"/>
                  <a:pt x="20" y="269"/>
                  <a:pt x="13" y="263"/>
                </a:cubicBezTo>
                <a:lnTo>
                  <a:pt x="13" y="263"/>
                </a:lnTo>
                <a:cubicBezTo>
                  <a:pt x="0" y="250"/>
                  <a:pt x="0" y="229"/>
                  <a:pt x="13" y="216"/>
                </a:cubicBezTo>
                <a:lnTo>
                  <a:pt x="217" y="13"/>
                </a:lnTo>
                <a:lnTo>
                  <a:pt x="217" y="13"/>
                </a:lnTo>
                <a:cubicBezTo>
                  <a:pt x="230" y="0"/>
                  <a:pt x="251" y="0"/>
                  <a:pt x="263" y="13"/>
                </a:cubicBezTo>
                <a:lnTo>
                  <a:pt x="263" y="13"/>
                </a:lnTo>
                <a:cubicBezTo>
                  <a:pt x="276" y="25"/>
                  <a:pt x="276" y="46"/>
                  <a:pt x="263" y="58"/>
                </a:cubicBezTo>
                <a:lnTo>
                  <a:pt x="60" y="263"/>
                </a:lnTo>
                <a:lnTo>
                  <a:pt x="60" y="263"/>
                </a:lnTo>
                <a:cubicBezTo>
                  <a:pt x="53" y="269"/>
                  <a:pt x="45" y="272"/>
                  <a:pt x="36" y="2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47"/>
          <p:cNvSpPr>
            <a:spLocks noChangeArrowheads="1"/>
          </p:cNvSpPr>
          <p:nvPr/>
        </p:nvSpPr>
        <p:spPr bwMode="auto">
          <a:xfrm>
            <a:off x="9204667" y="4571181"/>
            <a:ext cx="1094191" cy="959905"/>
          </a:xfrm>
          <a:custGeom>
            <a:avLst/>
            <a:gdLst>
              <a:gd name="T0" fmla="*/ 821 w 968"/>
              <a:gd name="T1" fmla="*/ 284 h 850"/>
              <a:gd name="T2" fmla="*/ 742 w 968"/>
              <a:gd name="T3" fmla="*/ 204 h 850"/>
              <a:gd name="T4" fmla="*/ 709 w 968"/>
              <a:gd name="T5" fmla="*/ 171 h 850"/>
              <a:gd name="T6" fmla="*/ 676 w 968"/>
              <a:gd name="T7" fmla="*/ 204 h 850"/>
              <a:gd name="T8" fmla="*/ 596 w 968"/>
              <a:gd name="T9" fmla="*/ 284 h 850"/>
              <a:gd name="T10" fmla="*/ 516 w 968"/>
              <a:gd name="T11" fmla="*/ 204 h 850"/>
              <a:gd name="T12" fmla="*/ 483 w 968"/>
              <a:gd name="T13" fmla="*/ 171 h 850"/>
              <a:gd name="T14" fmla="*/ 451 w 968"/>
              <a:gd name="T15" fmla="*/ 204 h 850"/>
              <a:gd name="T16" fmla="*/ 371 w 968"/>
              <a:gd name="T17" fmla="*/ 284 h 850"/>
              <a:gd name="T18" fmla="*/ 291 w 968"/>
              <a:gd name="T19" fmla="*/ 204 h 850"/>
              <a:gd name="T20" fmla="*/ 258 w 968"/>
              <a:gd name="T21" fmla="*/ 171 h 850"/>
              <a:gd name="T22" fmla="*/ 225 w 968"/>
              <a:gd name="T23" fmla="*/ 204 h 850"/>
              <a:gd name="T24" fmla="*/ 145 w 968"/>
              <a:gd name="T25" fmla="*/ 284 h 850"/>
              <a:gd name="T26" fmla="*/ 198 w 968"/>
              <a:gd name="T27" fmla="*/ 65 h 850"/>
              <a:gd name="T28" fmla="*/ 901 w 968"/>
              <a:gd name="T29" fmla="*/ 214 h 850"/>
              <a:gd name="T30" fmla="*/ 821 w 968"/>
              <a:gd name="T31" fmla="*/ 284 h 850"/>
              <a:gd name="T32" fmla="*/ 668 w 968"/>
              <a:gd name="T33" fmla="*/ 556 h 850"/>
              <a:gd name="T34" fmla="*/ 629 w 968"/>
              <a:gd name="T35" fmla="*/ 515 h 850"/>
              <a:gd name="T36" fmla="*/ 337 w 968"/>
              <a:gd name="T37" fmla="*/ 515 h 850"/>
              <a:gd name="T38" fmla="*/ 298 w 968"/>
              <a:gd name="T39" fmla="*/ 783 h 850"/>
              <a:gd name="T40" fmla="*/ 162 w 968"/>
              <a:gd name="T41" fmla="*/ 349 h 850"/>
              <a:gd name="T42" fmla="*/ 258 w 968"/>
              <a:gd name="T43" fmla="*/ 296 h 850"/>
              <a:gd name="T44" fmla="*/ 371 w 968"/>
              <a:gd name="T45" fmla="*/ 350 h 850"/>
              <a:gd name="T46" fmla="*/ 483 w 968"/>
              <a:gd name="T47" fmla="*/ 296 h 850"/>
              <a:gd name="T48" fmla="*/ 596 w 968"/>
              <a:gd name="T49" fmla="*/ 350 h 850"/>
              <a:gd name="T50" fmla="*/ 709 w 968"/>
              <a:gd name="T51" fmla="*/ 296 h 850"/>
              <a:gd name="T52" fmla="*/ 804 w 968"/>
              <a:gd name="T53" fmla="*/ 349 h 850"/>
              <a:gd name="T54" fmla="*/ 668 w 968"/>
              <a:gd name="T55" fmla="*/ 783 h 850"/>
              <a:gd name="T56" fmla="*/ 602 w 968"/>
              <a:gd name="T57" fmla="*/ 581 h 850"/>
              <a:gd name="T58" fmla="*/ 364 w 968"/>
              <a:gd name="T59" fmla="*/ 783 h 850"/>
              <a:gd name="T60" fmla="*/ 967 w 968"/>
              <a:gd name="T61" fmla="*/ 204 h 850"/>
              <a:gd name="T62" fmla="*/ 962 w 968"/>
              <a:gd name="T63" fmla="*/ 186 h 850"/>
              <a:gd name="T64" fmla="*/ 955 w 968"/>
              <a:gd name="T65" fmla="*/ 177 h 850"/>
              <a:gd name="T66" fmla="*/ 808 w 968"/>
              <a:gd name="T67" fmla="*/ 11 h 850"/>
              <a:gd name="T68" fmla="*/ 183 w 968"/>
              <a:gd name="T69" fmla="*/ 0 h 850"/>
              <a:gd name="T70" fmla="*/ 158 w 968"/>
              <a:gd name="T71" fmla="*/ 11 h 850"/>
              <a:gd name="T72" fmla="*/ 10 w 968"/>
              <a:gd name="T73" fmla="*/ 178 h 850"/>
              <a:gd name="T74" fmla="*/ 8 w 968"/>
              <a:gd name="T75" fmla="*/ 181 h 850"/>
              <a:gd name="T76" fmla="*/ 0 w 968"/>
              <a:gd name="T77" fmla="*/ 204 h 850"/>
              <a:gd name="T78" fmla="*/ 97 w 968"/>
              <a:gd name="T79" fmla="*/ 803 h 850"/>
              <a:gd name="T80" fmla="*/ 143 w 968"/>
              <a:gd name="T81" fmla="*/ 849 h 850"/>
              <a:gd name="T82" fmla="*/ 629 w 968"/>
              <a:gd name="T83" fmla="*/ 849 h 850"/>
              <a:gd name="T84" fmla="*/ 824 w 968"/>
              <a:gd name="T85" fmla="*/ 849 h 850"/>
              <a:gd name="T86" fmla="*/ 870 w 968"/>
              <a:gd name="T87" fmla="*/ 341 h 850"/>
              <a:gd name="T88" fmla="*/ 967 w 968"/>
              <a:gd name="T89" fmla="*/ 204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68" h="850">
                <a:moveTo>
                  <a:pt x="821" y="284"/>
                </a:moveTo>
                <a:lnTo>
                  <a:pt x="821" y="284"/>
                </a:lnTo>
                <a:cubicBezTo>
                  <a:pt x="777" y="284"/>
                  <a:pt x="742" y="248"/>
                  <a:pt x="742" y="204"/>
                </a:cubicBezTo>
                <a:lnTo>
                  <a:pt x="742" y="204"/>
                </a:lnTo>
                <a:cubicBezTo>
                  <a:pt x="742" y="186"/>
                  <a:pt x="726" y="171"/>
                  <a:pt x="709" y="171"/>
                </a:cubicBezTo>
                <a:lnTo>
                  <a:pt x="709" y="171"/>
                </a:lnTo>
                <a:cubicBezTo>
                  <a:pt x="690" y="171"/>
                  <a:pt x="676" y="186"/>
                  <a:pt x="676" y="204"/>
                </a:cubicBezTo>
                <a:lnTo>
                  <a:pt x="676" y="204"/>
                </a:lnTo>
                <a:cubicBezTo>
                  <a:pt x="676" y="248"/>
                  <a:pt x="640" y="284"/>
                  <a:pt x="596" y="284"/>
                </a:cubicBezTo>
                <a:lnTo>
                  <a:pt x="596" y="284"/>
                </a:lnTo>
                <a:cubicBezTo>
                  <a:pt x="552" y="284"/>
                  <a:pt x="516" y="248"/>
                  <a:pt x="516" y="204"/>
                </a:cubicBezTo>
                <a:lnTo>
                  <a:pt x="516" y="204"/>
                </a:lnTo>
                <a:cubicBezTo>
                  <a:pt x="516" y="186"/>
                  <a:pt x="501" y="171"/>
                  <a:pt x="483" y="171"/>
                </a:cubicBezTo>
                <a:lnTo>
                  <a:pt x="483" y="171"/>
                </a:lnTo>
                <a:cubicBezTo>
                  <a:pt x="465" y="171"/>
                  <a:pt x="451" y="186"/>
                  <a:pt x="451" y="204"/>
                </a:cubicBezTo>
                <a:lnTo>
                  <a:pt x="451" y="204"/>
                </a:lnTo>
                <a:cubicBezTo>
                  <a:pt x="451" y="248"/>
                  <a:pt x="414" y="284"/>
                  <a:pt x="371" y="284"/>
                </a:cubicBezTo>
                <a:lnTo>
                  <a:pt x="371" y="284"/>
                </a:lnTo>
                <a:cubicBezTo>
                  <a:pt x="326" y="284"/>
                  <a:pt x="291" y="248"/>
                  <a:pt x="291" y="204"/>
                </a:cubicBezTo>
                <a:lnTo>
                  <a:pt x="291" y="204"/>
                </a:lnTo>
                <a:cubicBezTo>
                  <a:pt x="291" y="186"/>
                  <a:pt x="276" y="171"/>
                  <a:pt x="258" y="171"/>
                </a:cubicBezTo>
                <a:lnTo>
                  <a:pt x="258" y="171"/>
                </a:lnTo>
                <a:cubicBezTo>
                  <a:pt x="240" y="171"/>
                  <a:pt x="225" y="186"/>
                  <a:pt x="225" y="204"/>
                </a:cubicBezTo>
                <a:lnTo>
                  <a:pt x="225" y="204"/>
                </a:lnTo>
                <a:cubicBezTo>
                  <a:pt x="225" y="248"/>
                  <a:pt x="189" y="284"/>
                  <a:pt x="145" y="284"/>
                </a:cubicBezTo>
                <a:lnTo>
                  <a:pt x="145" y="284"/>
                </a:lnTo>
                <a:cubicBezTo>
                  <a:pt x="104" y="284"/>
                  <a:pt x="71" y="253"/>
                  <a:pt x="67" y="214"/>
                </a:cubicBezTo>
                <a:lnTo>
                  <a:pt x="198" y="65"/>
                </a:lnTo>
                <a:lnTo>
                  <a:pt x="769" y="65"/>
                </a:lnTo>
                <a:lnTo>
                  <a:pt x="901" y="214"/>
                </a:lnTo>
                <a:lnTo>
                  <a:pt x="901" y="214"/>
                </a:lnTo>
                <a:cubicBezTo>
                  <a:pt x="896" y="253"/>
                  <a:pt x="862" y="284"/>
                  <a:pt x="821" y="284"/>
                </a:cubicBezTo>
                <a:close/>
                <a:moveTo>
                  <a:pt x="668" y="783"/>
                </a:moveTo>
                <a:lnTo>
                  <a:pt x="668" y="556"/>
                </a:lnTo>
                <a:lnTo>
                  <a:pt x="668" y="556"/>
                </a:lnTo>
                <a:cubicBezTo>
                  <a:pt x="668" y="534"/>
                  <a:pt x="650" y="515"/>
                  <a:pt x="629" y="515"/>
                </a:cubicBezTo>
                <a:lnTo>
                  <a:pt x="337" y="515"/>
                </a:lnTo>
                <a:lnTo>
                  <a:pt x="337" y="515"/>
                </a:lnTo>
                <a:cubicBezTo>
                  <a:pt x="316" y="515"/>
                  <a:pt x="298" y="534"/>
                  <a:pt x="298" y="556"/>
                </a:cubicBezTo>
                <a:lnTo>
                  <a:pt x="298" y="783"/>
                </a:lnTo>
                <a:lnTo>
                  <a:pt x="162" y="783"/>
                </a:lnTo>
                <a:lnTo>
                  <a:pt x="162" y="349"/>
                </a:lnTo>
                <a:lnTo>
                  <a:pt x="162" y="349"/>
                </a:lnTo>
                <a:cubicBezTo>
                  <a:pt x="201" y="344"/>
                  <a:pt x="235" y="325"/>
                  <a:pt x="258" y="296"/>
                </a:cubicBezTo>
                <a:lnTo>
                  <a:pt x="258" y="296"/>
                </a:lnTo>
                <a:cubicBezTo>
                  <a:pt x="285" y="329"/>
                  <a:pt x="325" y="350"/>
                  <a:pt x="371" y="350"/>
                </a:cubicBezTo>
                <a:lnTo>
                  <a:pt x="371" y="350"/>
                </a:lnTo>
                <a:cubicBezTo>
                  <a:pt x="416" y="350"/>
                  <a:pt x="457" y="329"/>
                  <a:pt x="483" y="296"/>
                </a:cubicBezTo>
                <a:lnTo>
                  <a:pt x="483" y="296"/>
                </a:lnTo>
                <a:cubicBezTo>
                  <a:pt x="510" y="329"/>
                  <a:pt x="551" y="350"/>
                  <a:pt x="596" y="350"/>
                </a:cubicBezTo>
                <a:lnTo>
                  <a:pt x="596" y="350"/>
                </a:lnTo>
                <a:cubicBezTo>
                  <a:pt x="641" y="350"/>
                  <a:pt x="682" y="329"/>
                  <a:pt x="709" y="296"/>
                </a:cubicBezTo>
                <a:lnTo>
                  <a:pt x="709" y="296"/>
                </a:lnTo>
                <a:cubicBezTo>
                  <a:pt x="732" y="325"/>
                  <a:pt x="765" y="344"/>
                  <a:pt x="804" y="349"/>
                </a:cubicBezTo>
                <a:lnTo>
                  <a:pt x="804" y="783"/>
                </a:lnTo>
                <a:lnTo>
                  <a:pt x="668" y="783"/>
                </a:lnTo>
                <a:close/>
                <a:moveTo>
                  <a:pt x="364" y="581"/>
                </a:moveTo>
                <a:lnTo>
                  <a:pt x="602" y="581"/>
                </a:lnTo>
                <a:lnTo>
                  <a:pt x="602" y="783"/>
                </a:lnTo>
                <a:lnTo>
                  <a:pt x="364" y="783"/>
                </a:lnTo>
                <a:lnTo>
                  <a:pt x="364" y="581"/>
                </a:lnTo>
                <a:close/>
                <a:moveTo>
                  <a:pt x="967" y="204"/>
                </a:moveTo>
                <a:lnTo>
                  <a:pt x="967" y="204"/>
                </a:lnTo>
                <a:cubicBezTo>
                  <a:pt x="967" y="198"/>
                  <a:pt x="965" y="192"/>
                  <a:pt x="962" y="186"/>
                </a:cubicBezTo>
                <a:lnTo>
                  <a:pt x="962" y="186"/>
                </a:lnTo>
                <a:cubicBezTo>
                  <a:pt x="960" y="183"/>
                  <a:pt x="958" y="180"/>
                  <a:pt x="955" y="177"/>
                </a:cubicBezTo>
                <a:lnTo>
                  <a:pt x="808" y="11"/>
                </a:lnTo>
                <a:lnTo>
                  <a:pt x="808" y="11"/>
                </a:lnTo>
                <a:cubicBezTo>
                  <a:pt x="802" y="4"/>
                  <a:pt x="793" y="0"/>
                  <a:pt x="784" y="0"/>
                </a:cubicBezTo>
                <a:lnTo>
                  <a:pt x="183" y="0"/>
                </a:lnTo>
                <a:lnTo>
                  <a:pt x="183" y="0"/>
                </a:lnTo>
                <a:cubicBezTo>
                  <a:pt x="173" y="0"/>
                  <a:pt x="165" y="4"/>
                  <a:pt x="158" y="11"/>
                </a:cubicBezTo>
                <a:lnTo>
                  <a:pt x="10" y="178"/>
                </a:lnTo>
                <a:lnTo>
                  <a:pt x="10" y="178"/>
                </a:lnTo>
                <a:cubicBezTo>
                  <a:pt x="10" y="178"/>
                  <a:pt x="9" y="180"/>
                  <a:pt x="8" y="181"/>
                </a:cubicBezTo>
                <a:lnTo>
                  <a:pt x="8" y="181"/>
                </a:lnTo>
                <a:cubicBezTo>
                  <a:pt x="3" y="188"/>
                  <a:pt x="0" y="196"/>
                  <a:pt x="0" y="204"/>
                </a:cubicBezTo>
                <a:lnTo>
                  <a:pt x="0" y="204"/>
                </a:lnTo>
                <a:cubicBezTo>
                  <a:pt x="0" y="267"/>
                  <a:pt x="41" y="321"/>
                  <a:pt x="97" y="341"/>
                </a:cubicBezTo>
                <a:lnTo>
                  <a:pt x="97" y="803"/>
                </a:lnTo>
                <a:lnTo>
                  <a:pt x="97" y="803"/>
                </a:lnTo>
                <a:cubicBezTo>
                  <a:pt x="97" y="828"/>
                  <a:pt x="118" y="849"/>
                  <a:pt x="143" y="849"/>
                </a:cubicBezTo>
                <a:lnTo>
                  <a:pt x="337" y="849"/>
                </a:lnTo>
                <a:lnTo>
                  <a:pt x="629" y="849"/>
                </a:lnTo>
                <a:lnTo>
                  <a:pt x="824" y="849"/>
                </a:lnTo>
                <a:lnTo>
                  <a:pt x="824" y="849"/>
                </a:lnTo>
                <a:cubicBezTo>
                  <a:pt x="849" y="849"/>
                  <a:pt x="870" y="828"/>
                  <a:pt x="870" y="803"/>
                </a:cubicBezTo>
                <a:lnTo>
                  <a:pt x="870" y="341"/>
                </a:lnTo>
                <a:lnTo>
                  <a:pt x="870" y="341"/>
                </a:lnTo>
                <a:cubicBezTo>
                  <a:pt x="926" y="321"/>
                  <a:pt x="967" y="267"/>
                  <a:pt x="967" y="20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48"/>
          <p:cNvSpPr>
            <a:spLocks noChangeArrowheads="1"/>
          </p:cNvSpPr>
          <p:nvPr/>
        </p:nvSpPr>
        <p:spPr bwMode="auto">
          <a:xfrm>
            <a:off x="9468269" y="1681524"/>
            <a:ext cx="566990" cy="1069321"/>
          </a:xfrm>
          <a:custGeom>
            <a:avLst/>
            <a:gdLst>
              <a:gd name="T0" fmla="*/ 251 w 504"/>
              <a:gd name="T1" fmla="*/ 945 h 946"/>
              <a:gd name="T2" fmla="*/ 251 w 504"/>
              <a:gd name="T3" fmla="*/ 945 h 946"/>
              <a:gd name="T4" fmla="*/ 0 w 504"/>
              <a:gd name="T5" fmla="*/ 693 h 946"/>
              <a:gd name="T6" fmla="*/ 0 w 504"/>
              <a:gd name="T7" fmla="*/ 214 h 946"/>
              <a:gd name="T8" fmla="*/ 0 w 504"/>
              <a:gd name="T9" fmla="*/ 214 h 946"/>
              <a:gd name="T10" fmla="*/ 32 w 504"/>
              <a:gd name="T11" fmla="*/ 181 h 946"/>
              <a:gd name="T12" fmla="*/ 33 w 504"/>
              <a:gd name="T13" fmla="*/ 181 h 946"/>
              <a:gd name="T14" fmla="*/ 33 w 504"/>
              <a:gd name="T15" fmla="*/ 181 h 946"/>
              <a:gd name="T16" fmla="*/ 65 w 504"/>
              <a:gd name="T17" fmla="*/ 214 h 946"/>
              <a:gd name="T18" fmla="*/ 66 w 504"/>
              <a:gd name="T19" fmla="*/ 693 h 946"/>
              <a:gd name="T20" fmla="*/ 66 w 504"/>
              <a:gd name="T21" fmla="*/ 693 h 946"/>
              <a:gd name="T22" fmla="*/ 251 w 504"/>
              <a:gd name="T23" fmla="*/ 879 h 946"/>
              <a:gd name="T24" fmla="*/ 251 w 504"/>
              <a:gd name="T25" fmla="*/ 879 h 946"/>
              <a:gd name="T26" fmla="*/ 438 w 504"/>
              <a:gd name="T27" fmla="*/ 693 h 946"/>
              <a:gd name="T28" fmla="*/ 437 w 504"/>
              <a:gd name="T29" fmla="*/ 552 h 946"/>
              <a:gd name="T30" fmla="*/ 437 w 504"/>
              <a:gd name="T31" fmla="*/ 552 h 946"/>
              <a:gd name="T32" fmla="*/ 437 w 504"/>
              <a:gd name="T33" fmla="*/ 274 h 946"/>
              <a:gd name="T34" fmla="*/ 437 w 504"/>
              <a:gd name="T35" fmla="*/ 179 h 946"/>
              <a:gd name="T36" fmla="*/ 437 w 504"/>
              <a:gd name="T37" fmla="*/ 179 h 946"/>
              <a:gd name="T38" fmla="*/ 323 w 504"/>
              <a:gd name="T39" fmla="*/ 66 h 946"/>
              <a:gd name="T40" fmla="*/ 323 w 504"/>
              <a:gd name="T41" fmla="*/ 66 h 946"/>
              <a:gd name="T42" fmla="*/ 209 w 504"/>
              <a:gd name="T43" fmla="*/ 179 h 946"/>
              <a:gd name="T44" fmla="*/ 209 w 504"/>
              <a:gd name="T45" fmla="*/ 274 h 946"/>
              <a:gd name="T46" fmla="*/ 209 w 504"/>
              <a:gd name="T47" fmla="*/ 642 h 946"/>
              <a:gd name="T48" fmla="*/ 210 w 504"/>
              <a:gd name="T49" fmla="*/ 689 h 946"/>
              <a:gd name="T50" fmla="*/ 210 w 504"/>
              <a:gd name="T51" fmla="*/ 689 h 946"/>
              <a:gd name="T52" fmla="*/ 250 w 504"/>
              <a:gd name="T53" fmla="*/ 729 h 946"/>
              <a:gd name="T54" fmla="*/ 250 w 504"/>
              <a:gd name="T55" fmla="*/ 729 h 946"/>
              <a:gd name="T56" fmla="*/ 290 w 504"/>
              <a:gd name="T57" fmla="*/ 689 h 946"/>
              <a:gd name="T58" fmla="*/ 290 w 504"/>
              <a:gd name="T59" fmla="*/ 219 h 946"/>
              <a:gd name="T60" fmla="*/ 290 w 504"/>
              <a:gd name="T61" fmla="*/ 219 h 946"/>
              <a:gd name="T62" fmla="*/ 323 w 504"/>
              <a:gd name="T63" fmla="*/ 186 h 946"/>
              <a:gd name="T64" fmla="*/ 323 w 504"/>
              <a:gd name="T65" fmla="*/ 186 h 946"/>
              <a:gd name="T66" fmla="*/ 323 w 504"/>
              <a:gd name="T67" fmla="*/ 186 h 946"/>
              <a:gd name="T68" fmla="*/ 356 w 504"/>
              <a:gd name="T69" fmla="*/ 219 h 946"/>
              <a:gd name="T70" fmla="*/ 356 w 504"/>
              <a:gd name="T71" fmla="*/ 689 h 946"/>
              <a:gd name="T72" fmla="*/ 356 w 504"/>
              <a:gd name="T73" fmla="*/ 689 h 946"/>
              <a:gd name="T74" fmla="*/ 250 w 504"/>
              <a:gd name="T75" fmla="*/ 795 h 946"/>
              <a:gd name="T76" fmla="*/ 250 w 504"/>
              <a:gd name="T77" fmla="*/ 795 h 946"/>
              <a:gd name="T78" fmla="*/ 144 w 504"/>
              <a:gd name="T79" fmla="*/ 689 h 946"/>
              <a:gd name="T80" fmla="*/ 144 w 504"/>
              <a:gd name="T81" fmla="*/ 642 h 946"/>
              <a:gd name="T82" fmla="*/ 144 w 504"/>
              <a:gd name="T83" fmla="*/ 274 h 946"/>
              <a:gd name="T84" fmla="*/ 143 w 504"/>
              <a:gd name="T85" fmla="*/ 179 h 946"/>
              <a:gd name="T86" fmla="*/ 143 w 504"/>
              <a:gd name="T87" fmla="*/ 179 h 946"/>
              <a:gd name="T88" fmla="*/ 323 w 504"/>
              <a:gd name="T89" fmla="*/ 0 h 946"/>
              <a:gd name="T90" fmla="*/ 323 w 504"/>
              <a:gd name="T91" fmla="*/ 0 h 946"/>
              <a:gd name="T92" fmla="*/ 502 w 504"/>
              <a:gd name="T93" fmla="*/ 179 h 946"/>
              <a:gd name="T94" fmla="*/ 503 w 504"/>
              <a:gd name="T95" fmla="*/ 274 h 946"/>
              <a:gd name="T96" fmla="*/ 503 w 504"/>
              <a:gd name="T97" fmla="*/ 274 h 946"/>
              <a:gd name="T98" fmla="*/ 502 w 504"/>
              <a:gd name="T99" fmla="*/ 551 h 946"/>
              <a:gd name="T100" fmla="*/ 503 w 504"/>
              <a:gd name="T101" fmla="*/ 693 h 946"/>
              <a:gd name="T102" fmla="*/ 503 w 504"/>
              <a:gd name="T103" fmla="*/ 693 h 946"/>
              <a:gd name="T104" fmla="*/ 251 w 504"/>
              <a:gd name="T10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4" h="946">
                <a:moveTo>
                  <a:pt x="251" y="945"/>
                </a:moveTo>
                <a:lnTo>
                  <a:pt x="251" y="945"/>
                </a:lnTo>
                <a:cubicBezTo>
                  <a:pt x="113" y="945"/>
                  <a:pt x="0" y="832"/>
                  <a:pt x="0" y="693"/>
                </a:cubicBezTo>
                <a:lnTo>
                  <a:pt x="0" y="214"/>
                </a:lnTo>
                <a:lnTo>
                  <a:pt x="0" y="214"/>
                </a:lnTo>
                <a:cubicBezTo>
                  <a:pt x="0" y="196"/>
                  <a:pt x="14" y="181"/>
                  <a:pt x="32" y="181"/>
                </a:cubicBezTo>
                <a:lnTo>
                  <a:pt x="33" y="181"/>
                </a:lnTo>
                <a:lnTo>
                  <a:pt x="33" y="181"/>
                </a:lnTo>
                <a:cubicBezTo>
                  <a:pt x="50" y="181"/>
                  <a:pt x="65" y="196"/>
                  <a:pt x="65" y="214"/>
                </a:cubicBezTo>
                <a:lnTo>
                  <a:pt x="66" y="693"/>
                </a:lnTo>
                <a:lnTo>
                  <a:pt x="66" y="693"/>
                </a:lnTo>
                <a:cubicBezTo>
                  <a:pt x="66" y="795"/>
                  <a:pt x="149" y="879"/>
                  <a:pt x="251" y="879"/>
                </a:cubicBezTo>
                <a:lnTo>
                  <a:pt x="251" y="879"/>
                </a:lnTo>
                <a:cubicBezTo>
                  <a:pt x="354" y="879"/>
                  <a:pt x="438" y="795"/>
                  <a:pt x="438" y="693"/>
                </a:cubicBezTo>
                <a:lnTo>
                  <a:pt x="437" y="552"/>
                </a:lnTo>
                <a:lnTo>
                  <a:pt x="437" y="552"/>
                </a:lnTo>
                <a:lnTo>
                  <a:pt x="437" y="274"/>
                </a:lnTo>
                <a:lnTo>
                  <a:pt x="437" y="179"/>
                </a:lnTo>
                <a:lnTo>
                  <a:pt x="437" y="179"/>
                </a:lnTo>
                <a:cubicBezTo>
                  <a:pt x="437" y="116"/>
                  <a:pt x="386" y="66"/>
                  <a:pt x="323" y="66"/>
                </a:cubicBezTo>
                <a:lnTo>
                  <a:pt x="323" y="66"/>
                </a:lnTo>
                <a:cubicBezTo>
                  <a:pt x="260" y="66"/>
                  <a:pt x="209" y="116"/>
                  <a:pt x="209" y="179"/>
                </a:cubicBezTo>
                <a:lnTo>
                  <a:pt x="209" y="274"/>
                </a:lnTo>
                <a:lnTo>
                  <a:pt x="209" y="642"/>
                </a:lnTo>
                <a:lnTo>
                  <a:pt x="210" y="689"/>
                </a:lnTo>
                <a:lnTo>
                  <a:pt x="210" y="689"/>
                </a:lnTo>
                <a:cubicBezTo>
                  <a:pt x="210" y="712"/>
                  <a:pt x="228" y="729"/>
                  <a:pt x="250" y="729"/>
                </a:cubicBezTo>
                <a:lnTo>
                  <a:pt x="250" y="729"/>
                </a:lnTo>
                <a:cubicBezTo>
                  <a:pt x="272" y="729"/>
                  <a:pt x="290" y="712"/>
                  <a:pt x="290" y="689"/>
                </a:cubicBezTo>
                <a:lnTo>
                  <a:pt x="290" y="219"/>
                </a:lnTo>
                <a:lnTo>
                  <a:pt x="290" y="219"/>
                </a:lnTo>
                <a:cubicBezTo>
                  <a:pt x="290" y="201"/>
                  <a:pt x="305" y="186"/>
                  <a:pt x="323" y="186"/>
                </a:cubicBezTo>
                <a:lnTo>
                  <a:pt x="323" y="186"/>
                </a:lnTo>
                <a:lnTo>
                  <a:pt x="323" y="186"/>
                </a:lnTo>
                <a:cubicBezTo>
                  <a:pt x="341" y="186"/>
                  <a:pt x="356" y="201"/>
                  <a:pt x="356" y="219"/>
                </a:cubicBezTo>
                <a:lnTo>
                  <a:pt x="356" y="689"/>
                </a:lnTo>
                <a:lnTo>
                  <a:pt x="356" y="689"/>
                </a:lnTo>
                <a:cubicBezTo>
                  <a:pt x="356" y="748"/>
                  <a:pt x="308" y="795"/>
                  <a:pt x="250" y="795"/>
                </a:cubicBezTo>
                <a:lnTo>
                  <a:pt x="250" y="795"/>
                </a:lnTo>
                <a:cubicBezTo>
                  <a:pt x="192" y="795"/>
                  <a:pt x="144" y="748"/>
                  <a:pt x="144" y="689"/>
                </a:cubicBezTo>
                <a:lnTo>
                  <a:pt x="144" y="642"/>
                </a:lnTo>
                <a:lnTo>
                  <a:pt x="144" y="274"/>
                </a:lnTo>
                <a:lnTo>
                  <a:pt x="143" y="179"/>
                </a:lnTo>
                <a:lnTo>
                  <a:pt x="143" y="179"/>
                </a:lnTo>
                <a:cubicBezTo>
                  <a:pt x="143" y="80"/>
                  <a:pt x="224" y="0"/>
                  <a:pt x="323" y="0"/>
                </a:cubicBezTo>
                <a:lnTo>
                  <a:pt x="323" y="0"/>
                </a:lnTo>
                <a:cubicBezTo>
                  <a:pt x="422" y="0"/>
                  <a:pt x="502" y="80"/>
                  <a:pt x="502" y="179"/>
                </a:cubicBezTo>
                <a:lnTo>
                  <a:pt x="503" y="274"/>
                </a:lnTo>
                <a:lnTo>
                  <a:pt x="503" y="274"/>
                </a:lnTo>
                <a:lnTo>
                  <a:pt x="502" y="551"/>
                </a:lnTo>
                <a:lnTo>
                  <a:pt x="503" y="693"/>
                </a:lnTo>
                <a:lnTo>
                  <a:pt x="503" y="693"/>
                </a:lnTo>
                <a:cubicBezTo>
                  <a:pt x="503" y="832"/>
                  <a:pt x="390" y="945"/>
                  <a:pt x="251" y="9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9"/>
          <p:cNvSpPr>
            <a:spLocks noChangeArrowheads="1"/>
          </p:cNvSpPr>
          <p:nvPr/>
        </p:nvSpPr>
        <p:spPr bwMode="auto">
          <a:xfrm>
            <a:off x="5240714" y="8475454"/>
            <a:ext cx="3252731" cy="4317080"/>
          </a:xfrm>
          <a:custGeom>
            <a:avLst/>
            <a:gdLst>
              <a:gd name="T0" fmla="*/ 2725 w 2884"/>
              <a:gd name="T1" fmla="*/ 3825 h 3826"/>
              <a:gd name="T2" fmla="*/ 2615 w 2884"/>
              <a:gd name="T3" fmla="*/ 3778 h 3826"/>
              <a:gd name="T4" fmla="*/ 2464 w 2884"/>
              <a:gd name="T5" fmla="*/ 3626 h 3826"/>
              <a:gd name="T6" fmla="*/ 2404 w 2884"/>
              <a:gd name="T7" fmla="*/ 3569 h 3826"/>
              <a:gd name="T8" fmla="*/ 2350 w 2884"/>
              <a:gd name="T9" fmla="*/ 3520 h 3826"/>
              <a:gd name="T10" fmla="*/ 2343 w 2884"/>
              <a:gd name="T11" fmla="*/ 3514 h 3826"/>
              <a:gd name="T12" fmla="*/ 2283 w 2884"/>
              <a:gd name="T13" fmla="*/ 3461 h 3826"/>
              <a:gd name="T14" fmla="*/ 2224 w 2884"/>
              <a:gd name="T15" fmla="*/ 3412 h 3826"/>
              <a:gd name="T16" fmla="*/ 2212 w 2884"/>
              <a:gd name="T17" fmla="*/ 3402 h 3826"/>
              <a:gd name="T18" fmla="*/ 2142 w 2884"/>
              <a:gd name="T19" fmla="*/ 3346 h 3826"/>
              <a:gd name="T20" fmla="*/ 2077 w 2884"/>
              <a:gd name="T21" fmla="*/ 3295 h 3826"/>
              <a:gd name="T22" fmla="*/ 2077 w 2884"/>
              <a:gd name="T23" fmla="*/ 3294 h 3826"/>
              <a:gd name="T24" fmla="*/ 1997 w 2884"/>
              <a:gd name="T25" fmla="*/ 3235 h 3826"/>
              <a:gd name="T26" fmla="*/ 1930 w 2884"/>
              <a:gd name="T27" fmla="*/ 3186 h 3826"/>
              <a:gd name="T28" fmla="*/ 1916 w 2884"/>
              <a:gd name="T29" fmla="*/ 3177 h 3826"/>
              <a:gd name="T30" fmla="*/ 1839 w 2884"/>
              <a:gd name="T31" fmla="*/ 3124 h 3826"/>
              <a:gd name="T32" fmla="*/ 1766 w 2884"/>
              <a:gd name="T33" fmla="*/ 3078 h 3826"/>
              <a:gd name="T34" fmla="*/ 1756 w 2884"/>
              <a:gd name="T35" fmla="*/ 3070 h 3826"/>
              <a:gd name="T36" fmla="*/ 1665 w 2884"/>
              <a:gd name="T37" fmla="*/ 3015 h 3826"/>
              <a:gd name="T38" fmla="*/ 1587 w 2884"/>
              <a:gd name="T39" fmla="*/ 2968 h 3826"/>
              <a:gd name="T40" fmla="*/ 1576 w 2884"/>
              <a:gd name="T41" fmla="*/ 2962 h 3826"/>
              <a:gd name="T42" fmla="*/ 1489 w 2884"/>
              <a:gd name="T43" fmla="*/ 2913 h 3826"/>
              <a:gd name="T44" fmla="*/ 1404 w 2884"/>
              <a:gd name="T45" fmla="*/ 2869 h 3826"/>
              <a:gd name="T46" fmla="*/ 1388 w 2884"/>
              <a:gd name="T47" fmla="*/ 2860 h 3826"/>
              <a:gd name="T48" fmla="*/ 1287 w 2884"/>
              <a:gd name="T49" fmla="*/ 2811 h 3826"/>
              <a:gd name="T50" fmla="*/ 1195 w 2884"/>
              <a:gd name="T51" fmla="*/ 2768 h 3826"/>
              <a:gd name="T52" fmla="*/ 70 w 2884"/>
              <a:gd name="T53" fmla="*/ 2431 h 3826"/>
              <a:gd name="T54" fmla="*/ 1292 w 2884"/>
              <a:gd name="T55" fmla="*/ 0 h 3826"/>
              <a:gd name="T56" fmla="*/ 1340 w 2884"/>
              <a:gd name="T57" fmla="*/ 62 h 3826"/>
              <a:gd name="T58" fmla="*/ 2332 w 2884"/>
              <a:gd name="T59" fmla="*/ 1746 h 3826"/>
              <a:gd name="T60" fmla="*/ 2876 w 2884"/>
              <a:gd name="T61" fmla="*/ 3650 h 3826"/>
              <a:gd name="T62" fmla="*/ 2842 w 2884"/>
              <a:gd name="T63" fmla="*/ 3771 h 3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4" h="3826">
                <a:moveTo>
                  <a:pt x="2725" y="3825"/>
                </a:moveTo>
                <a:lnTo>
                  <a:pt x="2725" y="3825"/>
                </a:lnTo>
                <a:cubicBezTo>
                  <a:pt x="2683" y="3825"/>
                  <a:pt x="2645" y="3808"/>
                  <a:pt x="2615" y="3778"/>
                </a:cubicBezTo>
                <a:lnTo>
                  <a:pt x="2615" y="3778"/>
                </a:lnTo>
                <a:cubicBezTo>
                  <a:pt x="2567" y="3726"/>
                  <a:pt x="2516" y="3676"/>
                  <a:pt x="2464" y="3626"/>
                </a:cubicBezTo>
                <a:lnTo>
                  <a:pt x="2464" y="3626"/>
                </a:lnTo>
                <a:cubicBezTo>
                  <a:pt x="2448" y="3610"/>
                  <a:pt x="2431" y="3594"/>
                  <a:pt x="2414" y="3578"/>
                </a:cubicBezTo>
                <a:lnTo>
                  <a:pt x="2404" y="3569"/>
                </a:lnTo>
                <a:lnTo>
                  <a:pt x="2404" y="3569"/>
                </a:lnTo>
                <a:cubicBezTo>
                  <a:pt x="2386" y="3553"/>
                  <a:pt x="2368" y="3537"/>
                  <a:pt x="2350" y="3520"/>
                </a:cubicBezTo>
                <a:lnTo>
                  <a:pt x="2343" y="3514"/>
                </a:lnTo>
                <a:lnTo>
                  <a:pt x="2343" y="3514"/>
                </a:lnTo>
                <a:cubicBezTo>
                  <a:pt x="2325" y="3498"/>
                  <a:pt x="2307" y="3483"/>
                  <a:pt x="2288" y="3467"/>
                </a:cubicBezTo>
                <a:lnTo>
                  <a:pt x="2283" y="3461"/>
                </a:lnTo>
                <a:lnTo>
                  <a:pt x="2283" y="3461"/>
                </a:lnTo>
                <a:cubicBezTo>
                  <a:pt x="2264" y="3445"/>
                  <a:pt x="2244" y="3429"/>
                  <a:pt x="2224" y="3412"/>
                </a:cubicBezTo>
                <a:lnTo>
                  <a:pt x="2212" y="3402"/>
                </a:lnTo>
                <a:lnTo>
                  <a:pt x="2212" y="3402"/>
                </a:lnTo>
                <a:cubicBezTo>
                  <a:pt x="2193" y="3387"/>
                  <a:pt x="2173" y="3370"/>
                  <a:pt x="2152" y="3353"/>
                </a:cubicBezTo>
                <a:lnTo>
                  <a:pt x="2142" y="3346"/>
                </a:lnTo>
                <a:lnTo>
                  <a:pt x="2142" y="3346"/>
                </a:lnTo>
                <a:cubicBezTo>
                  <a:pt x="2118" y="3326"/>
                  <a:pt x="2097" y="3310"/>
                  <a:pt x="2077" y="3295"/>
                </a:cubicBezTo>
                <a:lnTo>
                  <a:pt x="2077" y="3294"/>
                </a:lnTo>
                <a:lnTo>
                  <a:pt x="2077" y="3294"/>
                </a:lnTo>
                <a:cubicBezTo>
                  <a:pt x="2057" y="3279"/>
                  <a:pt x="2034" y="3262"/>
                  <a:pt x="2009" y="3243"/>
                </a:cubicBezTo>
                <a:lnTo>
                  <a:pt x="1997" y="3235"/>
                </a:lnTo>
                <a:lnTo>
                  <a:pt x="1997" y="3235"/>
                </a:lnTo>
                <a:cubicBezTo>
                  <a:pt x="1975" y="3219"/>
                  <a:pt x="1952" y="3202"/>
                  <a:pt x="1930" y="3186"/>
                </a:cubicBezTo>
                <a:lnTo>
                  <a:pt x="1916" y="3177"/>
                </a:lnTo>
                <a:lnTo>
                  <a:pt x="1916" y="3177"/>
                </a:lnTo>
                <a:cubicBezTo>
                  <a:pt x="1890" y="3159"/>
                  <a:pt x="1867" y="3143"/>
                  <a:pt x="1845" y="3128"/>
                </a:cubicBezTo>
                <a:lnTo>
                  <a:pt x="1839" y="3124"/>
                </a:lnTo>
                <a:lnTo>
                  <a:pt x="1839" y="3124"/>
                </a:lnTo>
                <a:cubicBezTo>
                  <a:pt x="1816" y="3110"/>
                  <a:pt x="1792" y="3094"/>
                  <a:pt x="1766" y="3078"/>
                </a:cubicBezTo>
                <a:lnTo>
                  <a:pt x="1756" y="3070"/>
                </a:lnTo>
                <a:lnTo>
                  <a:pt x="1756" y="3070"/>
                </a:lnTo>
                <a:cubicBezTo>
                  <a:pt x="1732" y="3055"/>
                  <a:pt x="1707" y="3040"/>
                  <a:pt x="1680" y="3024"/>
                </a:cubicBezTo>
                <a:lnTo>
                  <a:pt x="1665" y="3015"/>
                </a:lnTo>
                <a:lnTo>
                  <a:pt x="1665" y="3015"/>
                </a:lnTo>
                <a:cubicBezTo>
                  <a:pt x="1638" y="2997"/>
                  <a:pt x="1612" y="2983"/>
                  <a:pt x="1587" y="2968"/>
                </a:cubicBezTo>
                <a:lnTo>
                  <a:pt x="1576" y="2962"/>
                </a:lnTo>
                <a:lnTo>
                  <a:pt x="1576" y="2962"/>
                </a:lnTo>
                <a:cubicBezTo>
                  <a:pt x="1548" y="2946"/>
                  <a:pt x="1522" y="2932"/>
                  <a:pt x="1496" y="2917"/>
                </a:cubicBezTo>
                <a:lnTo>
                  <a:pt x="1489" y="2913"/>
                </a:lnTo>
                <a:lnTo>
                  <a:pt x="1489" y="2913"/>
                </a:lnTo>
                <a:cubicBezTo>
                  <a:pt x="1463" y="2900"/>
                  <a:pt x="1436" y="2885"/>
                  <a:pt x="1404" y="2869"/>
                </a:cubicBezTo>
                <a:lnTo>
                  <a:pt x="1388" y="2860"/>
                </a:lnTo>
                <a:lnTo>
                  <a:pt x="1388" y="2860"/>
                </a:lnTo>
                <a:cubicBezTo>
                  <a:pt x="1359" y="2846"/>
                  <a:pt x="1330" y="2832"/>
                  <a:pt x="1302" y="2818"/>
                </a:cubicBezTo>
                <a:lnTo>
                  <a:pt x="1287" y="2811"/>
                </a:lnTo>
                <a:lnTo>
                  <a:pt x="1287" y="2811"/>
                </a:lnTo>
                <a:cubicBezTo>
                  <a:pt x="1254" y="2795"/>
                  <a:pt x="1223" y="2780"/>
                  <a:pt x="1195" y="2768"/>
                </a:cubicBezTo>
                <a:lnTo>
                  <a:pt x="1195" y="2768"/>
                </a:lnTo>
                <a:cubicBezTo>
                  <a:pt x="838" y="2607"/>
                  <a:pt x="460" y="2494"/>
                  <a:pt x="70" y="2431"/>
                </a:cubicBezTo>
                <a:lnTo>
                  <a:pt x="0" y="2419"/>
                </a:lnTo>
                <a:lnTo>
                  <a:pt x="1292" y="0"/>
                </a:lnTo>
                <a:lnTo>
                  <a:pt x="1340" y="62"/>
                </a:lnTo>
                <a:lnTo>
                  <a:pt x="1340" y="62"/>
                </a:lnTo>
                <a:cubicBezTo>
                  <a:pt x="1741" y="579"/>
                  <a:pt x="2075" y="1146"/>
                  <a:pt x="2332" y="1746"/>
                </a:cubicBezTo>
                <a:lnTo>
                  <a:pt x="2332" y="1746"/>
                </a:lnTo>
                <a:cubicBezTo>
                  <a:pt x="2593" y="2354"/>
                  <a:pt x="2776" y="2994"/>
                  <a:pt x="2876" y="3650"/>
                </a:cubicBezTo>
                <a:lnTo>
                  <a:pt x="2876" y="3650"/>
                </a:lnTo>
                <a:cubicBezTo>
                  <a:pt x="2883" y="3695"/>
                  <a:pt x="2870" y="3738"/>
                  <a:pt x="2842" y="3771"/>
                </a:cubicBezTo>
                <a:lnTo>
                  <a:pt x="2842" y="3771"/>
                </a:lnTo>
                <a:cubicBezTo>
                  <a:pt x="2812" y="3805"/>
                  <a:pt x="2769" y="3825"/>
                  <a:pt x="2725" y="38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50"/>
          <p:cNvSpPr>
            <a:spLocks noChangeArrowheads="1"/>
          </p:cNvSpPr>
          <p:nvPr/>
        </p:nvSpPr>
        <p:spPr bwMode="auto">
          <a:xfrm>
            <a:off x="5151190" y="8366035"/>
            <a:ext cx="3401939" cy="4481207"/>
          </a:xfrm>
          <a:custGeom>
            <a:avLst/>
            <a:gdLst>
              <a:gd name="T0" fmla="*/ 67 w 3015"/>
              <a:gd name="T1" fmla="*/ 2426 h 3971"/>
              <a:gd name="T2" fmla="*/ 140 w 3015"/>
              <a:gd name="T3" fmla="*/ 2575 h 3971"/>
              <a:gd name="T4" fmla="*/ 1344 w 3015"/>
              <a:gd name="T5" fmla="*/ 2951 h 3971"/>
              <a:gd name="T6" fmla="*/ 1359 w 3015"/>
              <a:gd name="T7" fmla="*/ 2958 h 3971"/>
              <a:gd name="T8" fmla="*/ 1444 w 3015"/>
              <a:gd name="T9" fmla="*/ 3000 h 3971"/>
              <a:gd name="T10" fmla="*/ 1460 w 3015"/>
              <a:gd name="T11" fmla="*/ 3008 h 3971"/>
              <a:gd name="T12" fmla="*/ 1551 w 3015"/>
              <a:gd name="T13" fmla="*/ 3056 h 3971"/>
              <a:gd name="T14" fmla="*/ 1634 w 3015"/>
              <a:gd name="T15" fmla="*/ 3103 h 3971"/>
              <a:gd name="T16" fmla="*/ 1718 w 3015"/>
              <a:gd name="T17" fmla="*/ 3152 h 3971"/>
              <a:gd name="T18" fmla="*/ 1733 w 3015"/>
              <a:gd name="T19" fmla="*/ 3161 h 3971"/>
              <a:gd name="T20" fmla="*/ 1818 w 3015"/>
              <a:gd name="T21" fmla="*/ 3214 h 3971"/>
              <a:gd name="T22" fmla="*/ 1893 w 3015"/>
              <a:gd name="T23" fmla="*/ 3263 h 3971"/>
              <a:gd name="T24" fmla="*/ 1966 w 3015"/>
              <a:gd name="T25" fmla="*/ 3313 h 3971"/>
              <a:gd name="T26" fmla="*/ 1979 w 3015"/>
              <a:gd name="T27" fmla="*/ 3322 h 3971"/>
              <a:gd name="T28" fmla="*/ 2053 w 3015"/>
              <a:gd name="T29" fmla="*/ 3375 h 3971"/>
              <a:gd name="T30" fmla="*/ 2125 w 3015"/>
              <a:gd name="T31" fmla="*/ 3429 h 3971"/>
              <a:gd name="T32" fmla="*/ 2189 w 3015"/>
              <a:gd name="T33" fmla="*/ 3479 h 3971"/>
              <a:gd name="T34" fmla="*/ 2200 w 3015"/>
              <a:gd name="T35" fmla="*/ 3487 h 3971"/>
              <a:gd name="T36" fmla="*/ 2270 w 3015"/>
              <a:gd name="T37" fmla="*/ 3545 h 3971"/>
              <a:gd name="T38" fmla="*/ 2331 w 3015"/>
              <a:gd name="T39" fmla="*/ 3596 h 3971"/>
              <a:gd name="T40" fmla="*/ 2388 w 3015"/>
              <a:gd name="T41" fmla="*/ 3646 h 3971"/>
              <a:gd name="T42" fmla="*/ 2395 w 3015"/>
              <a:gd name="T43" fmla="*/ 3653 h 3971"/>
              <a:gd name="T44" fmla="*/ 2458 w 3015"/>
              <a:gd name="T45" fmla="*/ 3710 h 3971"/>
              <a:gd name="T46" fmla="*/ 2658 w 3015"/>
              <a:gd name="T47" fmla="*/ 3907 h 3971"/>
              <a:gd name="T48" fmla="*/ 2804 w 3015"/>
              <a:gd name="T49" fmla="*/ 3970 h 3971"/>
              <a:gd name="T50" fmla="*/ 3005 w 3015"/>
              <a:gd name="T51" fmla="*/ 3736 h 3971"/>
              <a:gd name="T52" fmla="*/ 2458 w 3015"/>
              <a:gd name="T53" fmla="*/ 1820 h 3971"/>
              <a:gd name="T54" fmla="*/ 1379 w 3015"/>
              <a:gd name="T55" fmla="*/ 187 h 3971"/>
              <a:gd name="T56" fmla="*/ 2365 w 3015"/>
              <a:gd name="T57" fmla="*/ 1861 h 3971"/>
              <a:gd name="T58" fmla="*/ 2804 w 3015"/>
              <a:gd name="T59" fmla="*/ 3868 h 3971"/>
              <a:gd name="T60" fmla="*/ 2732 w 3015"/>
              <a:gd name="T61" fmla="*/ 3837 h 3971"/>
              <a:gd name="T62" fmla="*/ 2527 w 3015"/>
              <a:gd name="T63" fmla="*/ 3635 h 3971"/>
              <a:gd name="T64" fmla="*/ 2517 w 3015"/>
              <a:gd name="T65" fmla="*/ 3625 h 3971"/>
              <a:gd name="T66" fmla="*/ 2456 w 3015"/>
              <a:gd name="T67" fmla="*/ 3570 h 3971"/>
              <a:gd name="T68" fmla="*/ 2401 w 3015"/>
              <a:gd name="T69" fmla="*/ 3522 h 3971"/>
              <a:gd name="T70" fmla="*/ 2336 w 3015"/>
              <a:gd name="T71" fmla="*/ 3467 h 3971"/>
              <a:gd name="T72" fmla="*/ 2324 w 3015"/>
              <a:gd name="T73" fmla="*/ 3457 h 3971"/>
              <a:gd name="T74" fmla="*/ 2253 w 3015"/>
              <a:gd name="T75" fmla="*/ 3399 h 3971"/>
              <a:gd name="T76" fmla="*/ 2187 w 3015"/>
              <a:gd name="T77" fmla="*/ 3348 h 3971"/>
              <a:gd name="T78" fmla="*/ 2118 w 3015"/>
              <a:gd name="T79" fmla="*/ 3296 h 3971"/>
              <a:gd name="T80" fmla="*/ 2106 w 3015"/>
              <a:gd name="T81" fmla="*/ 3288 h 3971"/>
              <a:gd name="T82" fmla="*/ 2024 w 3015"/>
              <a:gd name="T83" fmla="*/ 3230 h 3971"/>
              <a:gd name="T84" fmla="*/ 1952 w 3015"/>
              <a:gd name="T85" fmla="*/ 3180 h 3971"/>
              <a:gd name="T86" fmla="*/ 1873 w 3015"/>
              <a:gd name="T87" fmla="*/ 3128 h 3971"/>
              <a:gd name="T88" fmla="*/ 1862 w 3015"/>
              <a:gd name="T89" fmla="*/ 3121 h 3971"/>
              <a:gd name="T90" fmla="*/ 1770 w 3015"/>
              <a:gd name="T91" fmla="*/ 3065 h 3971"/>
              <a:gd name="T92" fmla="*/ 1691 w 3015"/>
              <a:gd name="T93" fmla="*/ 3018 h 3971"/>
              <a:gd name="T94" fmla="*/ 1600 w 3015"/>
              <a:gd name="T95" fmla="*/ 2967 h 3971"/>
              <a:gd name="T96" fmla="*/ 1592 w 3015"/>
              <a:gd name="T97" fmla="*/ 2963 h 3971"/>
              <a:gd name="T98" fmla="*/ 1490 w 3015"/>
              <a:gd name="T99" fmla="*/ 2909 h 3971"/>
              <a:gd name="T100" fmla="*/ 1403 w 3015"/>
              <a:gd name="T101" fmla="*/ 2866 h 3971"/>
              <a:gd name="T102" fmla="*/ 1295 w 3015"/>
              <a:gd name="T103" fmla="*/ 2815 h 3971"/>
              <a:gd name="T104" fmla="*/ 1379 w 3015"/>
              <a:gd name="T105" fmla="*/ 187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15" h="3971">
                <a:moveTo>
                  <a:pt x="1363" y="0"/>
                </a:moveTo>
                <a:lnTo>
                  <a:pt x="1289" y="139"/>
                </a:lnTo>
                <a:lnTo>
                  <a:pt x="67" y="2426"/>
                </a:lnTo>
                <a:lnTo>
                  <a:pt x="0" y="2551"/>
                </a:lnTo>
                <a:lnTo>
                  <a:pt x="140" y="2575"/>
                </a:lnTo>
                <a:lnTo>
                  <a:pt x="140" y="2575"/>
                </a:lnTo>
                <a:cubicBezTo>
                  <a:pt x="526" y="2637"/>
                  <a:pt x="901" y="2750"/>
                  <a:pt x="1253" y="2908"/>
                </a:cubicBezTo>
                <a:lnTo>
                  <a:pt x="1253" y="2908"/>
                </a:lnTo>
                <a:cubicBezTo>
                  <a:pt x="1281" y="2921"/>
                  <a:pt x="1310" y="2934"/>
                  <a:pt x="1344" y="2951"/>
                </a:cubicBezTo>
                <a:lnTo>
                  <a:pt x="1350" y="2953"/>
                </a:lnTo>
                <a:lnTo>
                  <a:pt x="1350" y="2953"/>
                </a:lnTo>
                <a:cubicBezTo>
                  <a:pt x="1353" y="2955"/>
                  <a:pt x="1356" y="2956"/>
                  <a:pt x="1359" y="2958"/>
                </a:cubicBezTo>
                <a:lnTo>
                  <a:pt x="1359" y="2958"/>
                </a:lnTo>
                <a:cubicBezTo>
                  <a:pt x="1387" y="2972"/>
                  <a:pt x="1415" y="2986"/>
                  <a:pt x="1444" y="3000"/>
                </a:cubicBezTo>
                <a:lnTo>
                  <a:pt x="1444" y="3000"/>
                </a:lnTo>
                <a:cubicBezTo>
                  <a:pt x="1448" y="3002"/>
                  <a:pt x="1452" y="3004"/>
                  <a:pt x="1457" y="3006"/>
                </a:cubicBezTo>
                <a:lnTo>
                  <a:pt x="1460" y="3008"/>
                </a:lnTo>
                <a:lnTo>
                  <a:pt x="1460" y="3008"/>
                </a:lnTo>
                <a:cubicBezTo>
                  <a:pt x="1491" y="3024"/>
                  <a:pt x="1518" y="3038"/>
                  <a:pt x="1543" y="3052"/>
                </a:cubicBezTo>
                <a:lnTo>
                  <a:pt x="1546" y="3054"/>
                </a:lnTo>
                <a:lnTo>
                  <a:pt x="1551" y="3056"/>
                </a:lnTo>
                <a:lnTo>
                  <a:pt x="1551" y="3056"/>
                </a:lnTo>
                <a:cubicBezTo>
                  <a:pt x="1576" y="3070"/>
                  <a:pt x="1603" y="3085"/>
                  <a:pt x="1630" y="3100"/>
                </a:cubicBezTo>
                <a:lnTo>
                  <a:pt x="1634" y="3103"/>
                </a:lnTo>
                <a:lnTo>
                  <a:pt x="1641" y="3106"/>
                </a:lnTo>
                <a:lnTo>
                  <a:pt x="1641" y="3106"/>
                </a:lnTo>
                <a:cubicBezTo>
                  <a:pt x="1665" y="3121"/>
                  <a:pt x="1691" y="3136"/>
                  <a:pt x="1718" y="3152"/>
                </a:cubicBezTo>
                <a:lnTo>
                  <a:pt x="1718" y="3152"/>
                </a:lnTo>
                <a:cubicBezTo>
                  <a:pt x="1723" y="3155"/>
                  <a:pt x="1728" y="3158"/>
                  <a:pt x="1733" y="3161"/>
                </a:cubicBezTo>
                <a:lnTo>
                  <a:pt x="1733" y="3161"/>
                </a:lnTo>
                <a:cubicBezTo>
                  <a:pt x="1759" y="3177"/>
                  <a:pt x="1784" y="3193"/>
                  <a:pt x="1808" y="3208"/>
                </a:cubicBezTo>
                <a:lnTo>
                  <a:pt x="1813" y="3211"/>
                </a:lnTo>
                <a:lnTo>
                  <a:pt x="1818" y="3214"/>
                </a:lnTo>
                <a:lnTo>
                  <a:pt x="1818" y="3214"/>
                </a:lnTo>
                <a:cubicBezTo>
                  <a:pt x="1843" y="3230"/>
                  <a:pt x="1867" y="3246"/>
                  <a:pt x="1890" y="3261"/>
                </a:cubicBezTo>
                <a:lnTo>
                  <a:pt x="1893" y="3263"/>
                </a:lnTo>
                <a:lnTo>
                  <a:pt x="1895" y="3264"/>
                </a:lnTo>
                <a:lnTo>
                  <a:pt x="1895" y="3264"/>
                </a:lnTo>
                <a:cubicBezTo>
                  <a:pt x="1917" y="3279"/>
                  <a:pt x="1940" y="3295"/>
                  <a:pt x="1966" y="3313"/>
                </a:cubicBezTo>
                <a:lnTo>
                  <a:pt x="1969" y="3315"/>
                </a:lnTo>
                <a:lnTo>
                  <a:pt x="1969" y="3315"/>
                </a:lnTo>
                <a:cubicBezTo>
                  <a:pt x="1973" y="3318"/>
                  <a:pt x="1976" y="3320"/>
                  <a:pt x="1979" y="3322"/>
                </a:cubicBezTo>
                <a:lnTo>
                  <a:pt x="1979" y="3322"/>
                </a:lnTo>
                <a:cubicBezTo>
                  <a:pt x="2002" y="3338"/>
                  <a:pt x="2024" y="3355"/>
                  <a:pt x="2046" y="3370"/>
                </a:cubicBezTo>
                <a:lnTo>
                  <a:pt x="2053" y="3375"/>
                </a:lnTo>
                <a:lnTo>
                  <a:pt x="2058" y="3378"/>
                </a:lnTo>
                <a:lnTo>
                  <a:pt x="2058" y="3378"/>
                </a:lnTo>
                <a:cubicBezTo>
                  <a:pt x="2083" y="3397"/>
                  <a:pt x="2104" y="3413"/>
                  <a:pt x="2125" y="3429"/>
                </a:cubicBezTo>
                <a:lnTo>
                  <a:pt x="2125" y="3429"/>
                </a:lnTo>
                <a:lnTo>
                  <a:pt x="2125" y="3429"/>
                </a:lnTo>
                <a:cubicBezTo>
                  <a:pt x="2144" y="3444"/>
                  <a:pt x="2166" y="3460"/>
                  <a:pt x="2189" y="3479"/>
                </a:cubicBezTo>
                <a:lnTo>
                  <a:pt x="2194" y="3482"/>
                </a:lnTo>
                <a:lnTo>
                  <a:pt x="2200" y="3487"/>
                </a:lnTo>
                <a:lnTo>
                  <a:pt x="2200" y="3487"/>
                </a:lnTo>
                <a:cubicBezTo>
                  <a:pt x="2219" y="3503"/>
                  <a:pt x="2239" y="3519"/>
                  <a:pt x="2259" y="3535"/>
                </a:cubicBezTo>
                <a:lnTo>
                  <a:pt x="2269" y="3544"/>
                </a:lnTo>
                <a:lnTo>
                  <a:pt x="2270" y="3545"/>
                </a:lnTo>
                <a:lnTo>
                  <a:pt x="2270" y="3545"/>
                </a:lnTo>
                <a:cubicBezTo>
                  <a:pt x="2292" y="3563"/>
                  <a:pt x="2311" y="3579"/>
                  <a:pt x="2328" y="3594"/>
                </a:cubicBezTo>
                <a:lnTo>
                  <a:pt x="2331" y="3596"/>
                </a:lnTo>
                <a:lnTo>
                  <a:pt x="2334" y="3599"/>
                </a:lnTo>
                <a:lnTo>
                  <a:pt x="2334" y="3599"/>
                </a:lnTo>
                <a:cubicBezTo>
                  <a:pt x="2352" y="3614"/>
                  <a:pt x="2370" y="3630"/>
                  <a:pt x="2388" y="3646"/>
                </a:cubicBezTo>
                <a:lnTo>
                  <a:pt x="2392" y="3649"/>
                </a:lnTo>
                <a:lnTo>
                  <a:pt x="2395" y="3653"/>
                </a:lnTo>
                <a:lnTo>
                  <a:pt x="2395" y="3653"/>
                </a:lnTo>
                <a:cubicBezTo>
                  <a:pt x="2412" y="3668"/>
                  <a:pt x="2430" y="3683"/>
                  <a:pt x="2448" y="3701"/>
                </a:cubicBezTo>
                <a:lnTo>
                  <a:pt x="2458" y="3710"/>
                </a:lnTo>
                <a:lnTo>
                  <a:pt x="2458" y="3710"/>
                </a:lnTo>
                <a:cubicBezTo>
                  <a:pt x="2476" y="3726"/>
                  <a:pt x="2493" y="3742"/>
                  <a:pt x="2508" y="3757"/>
                </a:cubicBezTo>
                <a:lnTo>
                  <a:pt x="2508" y="3757"/>
                </a:lnTo>
                <a:cubicBezTo>
                  <a:pt x="2559" y="3806"/>
                  <a:pt x="2609" y="3856"/>
                  <a:pt x="2658" y="3907"/>
                </a:cubicBezTo>
                <a:lnTo>
                  <a:pt x="2658" y="3907"/>
                </a:lnTo>
                <a:cubicBezTo>
                  <a:pt x="2697" y="3948"/>
                  <a:pt x="2748" y="3970"/>
                  <a:pt x="2804" y="3970"/>
                </a:cubicBezTo>
                <a:lnTo>
                  <a:pt x="2804" y="3970"/>
                </a:lnTo>
                <a:cubicBezTo>
                  <a:pt x="2863" y="3970"/>
                  <a:pt x="2920" y="3944"/>
                  <a:pt x="2959" y="3899"/>
                </a:cubicBezTo>
                <a:lnTo>
                  <a:pt x="2959" y="3899"/>
                </a:lnTo>
                <a:cubicBezTo>
                  <a:pt x="2998" y="3854"/>
                  <a:pt x="3014" y="3796"/>
                  <a:pt x="3005" y="3736"/>
                </a:cubicBezTo>
                <a:lnTo>
                  <a:pt x="3005" y="3736"/>
                </a:lnTo>
                <a:cubicBezTo>
                  <a:pt x="2905" y="3076"/>
                  <a:pt x="2721" y="2432"/>
                  <a:pt x="2458" y="1820"/>
                </a:cubicBezTo>
                <a:lnTo>
                  <a:pt x="2458" y="1820"/>
                </a:lnTo>
                <a:cubicBezTo>
                  <a:pt x="2199" y="1217"/>
                  <a:pt x="1863" y="646"/>
                  <a:pt x="1460" y="125"/>
                </a:cubicBezTo>
                <a:lnTo>
                  <a:pt x="1363" y="0"/>
                </a:lnTo>
                <a:close/>
                <a:moveTo>
                  <a:pt x="1379" y="187"/>
                </a:moveTo>
                <a:lnTo>
                  <a:pt x="1379" y="187"/>
                </a:lnTo>
                <a:cubicBezTo>
                  <a:pt x="1690" y="590"/>
                  <a:pt x="2058" y="1147"/>
                  <a:pt x="2365" y="1861"/>
                </a:cubicBezTo>
                <a:lnTo>
                  <a:pt x="2365" y="1861"/>
                </a:lnTo>
                <a:cubicBezTo>
                  <a:pt x="2670" y="2571"/>
                  <a:pt x="2825" y="3226"/>
                  <a:pt x="2904" y="3751"/>
                </a:cubicBezTo>
                <a:lnTo>
                  <a:pt x="2904" y="3751"/>
                </a:lnTo>
                <a:cubicBezTo>
                  <a:pt x="2914" y="3819"/>
                  <a:pt x="2861" y="3868"/>
                  <a:pt x="2804" y="3868"/>
                </a:cubicBezTo>
                <a:lnTo>
                  <a:pt x="2804" y="3868"/>
                </a:lnTo>
                <a:cubicBezTo>
                  <a:pt x="2778" y="3868"/>
                  <a:pt x="2752" y="3858"/>
                  <a:pt x="2732" y="3837"/>
                </a:cubicBezTo>
                <a:lnTo>
                  <a:pt x="2732" y="3837"/>
                </a:lnTo>
                <a:cubicBezTo>
                  <a:pt x="2684" y="3787"/>
                  <a:pt x="2633" y="3735"/>
                  <a:pt x="2579" y="3683"/>
                </a:cubicBezTo>
                <a:lnTo>
                  <a:pt x="2579" y="3683"/>
                </a:lnTo>
                <a:cubicBezTo>
                  <a:pt x="2562" y="3668"/>
                  <a:pt x="2545" y="3651"/>
                  <a:pt x="2527" y="3635"/>
                </a:cubicBezTo>
                <a:lnTo>
                  <a:pt x="2527" y="3635"/>
                </a:lnTo>
                <a:cubicBezTo>
                  <a:pt x="2524" y="3632"/>
                  <a:pt x="2521" y="3629"/>
                  <a:pt x="2517" y="3625"/>
                </a:cubicBezTo>
                <a:lnTo>
                  <a:pt x="2517" y="3625"/>
                </a:lnTo>
                <a:cubicBezTo>
                  <a:pt x="2499" y="3609"/>
                  <a:pt x="2482" y="3593"/>
                  <a:pt x="2463" y="3577"/>
                </a:cubicBezTo>
                <a:lnTo>
                  <a:pt x="2463" y="3577"/>
                </a:lnTo>
                <a:cubicBezTo>
                  <a:pt x="2461" y="3575"/>
                  <a:pt x="2458" y="3572"/>
                  <a:pt x="2456" y="3570"/>
                </a:cubicBezTo>
                <a:lnTo>
                  <a:pt x="2456" y="3570"/>
                </a:lnTo>
                <a:cubicBezTo>
                  <a:pt x="2437" y="3554"/>
                  <a:pt x="2419" y="3538"/>
                  <a:pt x="2401" y="3522"/>
                </a:cubicBezTo>
                <a:lnTo>
                  <a:pt x="2401" y="3522"/>
                </a:lnTo>
                <a:cubicBezTo>
                  <a:pt x="2399" y="3520"/>
                  <a:pt x="2396" y="3518"/>
                  <a:pt x="2395" y="3516"/>
                </a:cubicBezTo>
                <a:lnTo>
                  <a:pt x="2395" y="3516"/>
                </a:lnTo>
                <a:cubicBezTo>
                  <a:pt x="2376" y="3500"/>
                  <a:pt x="2356" y="3483"/>
                  <a:pt x="2336" y="3467"/>
                </a:cubicBezTo>
                <a:lnTo>
                  <a:pt x="2336" y="3467"/>
                </a:lnTo>
                <a:cubicBezTo>
                  <a:pt x="2332" y="3463"/>
                  <a:pt x="2328" y="3460"/>
                  <a:pt x="2324" y="3457"/>
                </a:cubicBezTo>
                <a:lnTo>
                  <a:pt x="2324" y="3457"/>
                </a:lnTo>
                <a:cubicBezTo>
                  <a:pt x="2304" y="3441"/>
                  <a:pt x="2284" y="3424"/>
                  <a:pt x="2263" y="3408"/>
                </a:cubicBezTo>
                <a:lnTo>
                  <a:pt x="2263" y="3408"/>
                </a:lnTo>
                <a:cubicBezTo>
                  <a:pt x="2259" y="3405"/>
                  <a:pt x="2256" y="3402"/>
                  <a:pt x="2253" y="3399"/>
                </a:cubicBezTo>
                <a:lnTo>
                  <a:pt x="2253" y="3399"/>
                </a:lnTo>
                <a:cubicBezTo>
                  <a:pt x="2231" y="3382"/>
                  <a:pt x="2209" y="3366"/>
                  <a:pt x="2187" y="3348"/>
                </a:cubicBezTo>
                <a:lnTo>
                  <a:pt x="2187" y="3348"/>
                </a:lnTo>
                <a:cubicBezTo>
                  <a:pt x="2187" y="3348"/>
                  <a:pt x="2187" y="3348"/>
                  <a:pt x="2186" y="3348"/>
                </a:cubicBezTo>
                <a:lnTo>
                  <a:pt x="2186" y="3348"/>
                </a:lnTo>
                <a:cubicBezTo>
                  <a:pt x="2164" y="3331"/>
                  <a:pt x="2141" y="3314"/>
                  <a:pt x="2118" y="3296"/>
                </a:cubicBezTo>
                <a:lnTo>
                  <a:pt x="2118" y="3296"/>
                </a:lnTo>
                <a:cubicBezTo>
                  <a:pt x="2114" y="3293"/>
                  <a:pt x="2110" y="3291"/>
                  <a:pt x="2106" y="3288"/>
                </a:cubicBezTo>
                <a:lnTo>
                  <a:pt x="2106" y="3288"/>
                </a:lnTo>
                <a:cubicBezTo>
                  <a:pt x="2084" y="3271"/>
                  <a:pt x="2061" y="3255"/>
                  <a:pt x="2038" y="3239"/>
                </a:cubicBezTo>
                <a:lnTo>
                  <a:pt x="2038" y="3239"/>
                </a:lnTo>
                <a:cubicBezTo>
                  <a:pt x="2033" y="3236"/>
                  <a:pt x="2029" y="3233"/>
                  <a:pt x="2024" y="3230"/>
                </a:cubicBezTo>
                <a:lnTo>
                  <a:pt x="2024" y="3230"/>
                </a:lnTo>
                <a:cubicBezTo>
                  <a:pt x="2001" y="3212"/>
                  <a:pt x="1976" y="3196"/>
                  <a:pt x="1952" y="3180"/>
                </a:cubicBezTo>
                <a:lnTo>
                  <a:pt x="1952" y="3180"/>
                </a:lnTo>
                <a:cubicBezTo>
                  <a:pt x="1950" y="3178"/>
                  <a:pt x="1948" y="3177"/>
                  <a:pt x="1946" y="3176"/>
                </a:cubicBezTo>
                <a:lnTo>
                  <a:pt x="1946" y="3176"/>
                </a:lnTo>
                <a:cubicBezTo>
                  <a:pt x="1922" y="3160"/>
                  <a:pt x="1897" y="3144"/>
                  <a:pt x="1873" y="3128"/>
                </a:cubicBezTo>
                <a:lnTo>
                  <a:pt x="1873" y="3128"/>
                </a:lnTo>
                <a:cubicBezTo>
                  <a:pt x="1869" y="3126"/>
                  <a:pt x="1866" y="3124"/>
                  <a:pt x="1862" y="3121"/>
                </a:cubicBezTo>
                <a:lnTo>
                  <a:pt x="1862" y="3121"/>
                </a:lnTo>
                <a:cubicBezTo>
                  <a:pt x="1837" y="3106"/>
                  <a:pt x="1812" y="3090"/>
                  <a:pt x="1786" y="3074"/>
                </a:cubicBezTo>
                <a:lnTo>
                  <a:pt x="1786" y="3074"/>
                </a:lnTo>
                <a:cubicBezTo>
                  <a:pt x="1781" y="3071"/>
                  <a:pt x="1776" y="3068"/>
                  <a:pt x="1770" y="3065"/>
                </a:cubicBezTo>
                <a:lnTo>
                  <a:pt x="1770" y="3065"/>
                </a:lnTo>
                <a:cubicBezTo>
                  <a:pt x="1745" y="3049"/>
                  <a:pt x="1718" y="3033"/>
                  <a:pt x="1691" y="3018"/>
                </a:cubicBezTo>
                <a:lnTo>
                  <a:pt x="1691" y="3018"/>
                </a:lnTo>
                <a:cubicBezTo>
                  <a:pt x="1688" y="3016"/>
                  <a:pt x="1683" y="3014"/>
                  <a:pt x="1680" y="3011"/>
                </a:cubicBezTo>
                <a:lnTo>
                  <a:pt x="1680" y="3011"/>
                </a:lnTo>
                <a:cubicBezTo>
                  <a:pt x="1654" y="2997"/>
                  <a:pt x="1627" y="2981"/>
                  <a:pt x="1600" y="2967"/>
                </a:cubicBezTo>
                <a:lnTo>
                  <a:pt x="1600" y="2967"/>
                </a:lnTo>
                <a:cubicBezTo>
                  <a:pt x="1597" y="2965"/>
                  <a:pt x="1595" y="2964"/>
                  <a:pt x="1592" y="2963"/>
                </a:cubicBezTo>
                <a:lnTo>
                  <a:pt x="1592" y="2963"/>
                </a:lnTo>
                <a:cubicBezTo>
                  <a:pt x="1564" y="2947"/>
                  <a:pt x="1535" y="2932"/>
                  <a:pt x="1507" y="2918"/>
                </a:cubicBezTo>
                <a:lnTo>
                  <a:pt x="1507" y="2918"/>
                </a:lnTo>
                <a:cubicBezTo>
                  <a:pt x="1501" y="2915"/>
                  <a:pt x="1496" y="2912"/>
                  <a:pt x="1490" y="2909"/>
                </a:cubicBezTo>
                <a:lnTo>
                  <a:pt x="1490" y="2909"/>
                </a:lnTo>
                <a:cubicBezTo>
                  <a:pt x="1461" y="2895"/>
                  <a:pt x="1433" y="2880"/>
                  <a:pt x="1403" y="2866"/>
                </a:cubicBezTo>
                <a:lnTo>
                  <a:pt x="1403" y="2866"/>
                </a:lnTo>
                <a:cubicBezTo>
                  <a:pt x="1398" y="2863"/>
                  <a:pt x="1394" y="2861"/>
                  <a:pt x="1388" y="2859"/>
                </a:cubicBezTo>
                <a:lnTo>
                  <a:pt x="1388" y="2859"/>
                </a:lnTo>
                <a:cubicBezTo>
                  <a:pt x="1357" y="2844"/>
                  <a:pt x="1326" y="2830"/>
                  <a:pt x="1295" y="2815"/>
                </a:cubicBezTo>
                <a:lnTo>
                  <a:pt x="1295" y="2815"/>
                </a:lnTo>
                <a:cubicBezTo>
                  <a:pt x="869" y="2624"/>
                  <a:pt x="474" y="2526"/>
                  <a:pt x="157" y="2474"/>
                </a:cubicBezTo>
                <a:lnTo>
                  <a:pt x="1379" y="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51"/>
          <p:cNvSpPr>
            <a:spLocks noChangeArrowheads="1"/>
          </p:cNvSpPr>
          <p:nvPr/>
        </p:nvSpPr>
        <p:spPr bwMode="auto">
          <a:xfrm>
            <a:off x="1440888" y="8475454"/>
            <a:ext cx="3252731" cy="4317080"/>
          </a:xfrm>
          <a:custGeom>
            <a:avLst/>
            <a:gdLst>
              <a:gd name="T0" fmla="*/ 157 w 2884"/>
              <a:gd name="T1" fmla="*/ 3825 h 3826"/>
              <a:gd name="T2" fmla="*/ 41 w 2884"/>
              <a:gd name="T3" fmla="*/ 3771 h 3826"/>
              <a:gd name="T4" fmla="*/ 7 w 2884"/>
              <a:gd name="T5" fmla="*/ 3650 h 3826"/>
              <a:gd name="T6" fmla="*/ 550 w 2884"/>
              <a:gd name="T7" fmla="*/ 1746 h 3826"/>
              <a:gd name="T8" fmla="*/ 1590 w 2884"/>
              <a:gd name="T9" fmla="*/ 0 h 3826"/>
              <a:gd name="T10" fmla="*/ 2813 w 2884"/>
              <a:gd name="T11" fmla="*/ 2431 h 3826"/>
              <a:gd name="T12" fmla="*/ 1687 w 2884"/>
              <a:gd name="T13" fmla="*/ 2768 h 3826"/>
              <a:gd name="T14" fmla="*/ 1595 w 2884"/>
              <a:gd name="T15" fmla="*/ 2811 h 3826"/>
              <a:gd name="T16" fmla="*/ 1580 w 2884"/>
              <a:gd name="T17" fmla="*/ 2818 h 3826"/>
              <a:gd name="T18" fmla="*/ 1478 w 2884"/>
              <a:gd name="T19" fmla="*/ 2869 h 3826"/>
              <a:gd name="T20" fmla="*/ 1394 w 2884"/>
              <a:gd name="T21" fmla="*/ 2913 h 3826"/>
              <a:gd name="T22" fmla="*/ 1386 w 2884"/>
              <a:gd name="T23" fmla="*/ 2917 h 3826"/>
              <a:gd name="T24" fmla="*/ 1295 w 2884"/>
              <a:gd name="T25" fmla="*/ 2968 h 3826"/>
              <a:gd name="T26" fmla="*/ 1217 w 2884"/>
              <a:gd name="T27" fmla="*/ 3015 h 3826"/>
              <a:gd name="T28" fmla="*/ 1201 w 2884"/>
              <a:gd name="T29" fmla="*/ 3024 h 3826"/>
              <a:gd name="T30" fmla="*/ 1115 w 2884"/>
              <a:gd name="T31" fmla="*/ 3078 h 3826"/>
              <a:gd name="T32" fmla="*/ 1044 w 2884"/>
              <a:gd name="T33" fmla="*/ 3124 h 3826"/>
              <a:gd name="T34" fmla="*/ 1038 w 2884"/>
              <a:gd name="T35" fmla="*/ 3128 h 3826"/>
              <a:gd name="T36" fmla="*/ 953 w 2884"/>
              <a:gd name="T37" fmla="*/ 3186 h 3826"/>
              <a:gd name="T38" fmla="*/ 885 w 2884"/>
              <a:gd name="T39" fmla="*/ 3235 h 3826"/>
              <a:gd name="T40" fmla="*/ 873 w 2884"/>
              <a:gd name="T41" fmla="*/ 3243 h 3826"/>
              <a:gd name="T42" fmla="*/ 805 w 2884"/>
              <a:gd name="T43" fmla="*/ 3295 h 3826"/>
              <a:gd name="T44" fmla="*/ 741 w 2884"/>
              <a:gd name="T45" fmla="*/ 3346 h 3826"/>
              <a:gd name="T46" fmla="*/ 729 w 2884"/>
              <a:gd name="T47" fmla="*/ 3353 h 3826"/>
              <a:gd name="T48" fmla="*/ 658 w 2884"/>
              <a:gd name="T49" fmla="*/ 3412 h 3826"/>
              <a:gd name="T50" fmla="*/ 600 w 2884"/>
              <a:gd name="T51" fmla="*/ 3462 h 3826"/>
              <a:gd name="T52" fmla="*/ 594 w 2884"/>
              <a:gd name="T53" fmla="*/ 3467 h 3826"/>
              <a:gd name="T54" fmla="*/ 532 w 2884"/>
              <a:gd name="T55" fmla="*/ 3520 h 3826"/>
              <a:gd name="T56" fmla="*/ 479 w 2884"/>
              <a:gd name="T57" fmla="*/ 3569 h 3826"/>
              <a:gd name="T58" fmla="*/ 468 w 2884"/>
              <a:gd name="T59" fmla="*/ 3578 h 3826"/>
              <a:gd name="T60" fmla="*/ 418 w 2884"/>
              <a:gd name="T61" fmla="*/ 3626 h 3826"/>
              <a:gd name="T62" fmla="*/ 266 w 2884"/>
              <a:gd name="T63" fmla="*/ 3778 h 3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4" h="3826">
                <a:moveTo>
                  <a:pt x="157" y="3825"/>
                </a:moveTo>
                <a:lnTo>
                  <a:pt x="157" y="3825"/>
                </a:lnTo>
                <a:cubicBezTo>
                  <a:pt x="113" y="3825"/>
                  <a:pt x="70" y="3805"/>
                  <a:pt x="41" y="3771"/>
                </a:cubicBezTo>
                <a:lnTo>
                  <a:pt x="41" y="3771"/>
                </a:lnTo>
                <a:cubicBezTo>
                  <a:pt x="12" y="3738"/>
                  <a:pt x="0" y="3695"/>
                  <a:pt x="7" y="3650"/>
                </a:cubicBezTo>
                <a:lnTo>
                  <a:pt x="7" y="3650"/>
                </a:lnTo>
                <a:cubicBezTo>
                  <a:pt x="106" y="2994"/>
                  <a:pt x="288" y="2354"/>
                  <a:pt x="550" y="1746"/>
                </a:cubicBezTo>
                <a:lnTo>
                  <a:pt x="550" y="1746"/>
                </a:lnTo>
                <a:cubicBezTo>
                  <a:pt x="808" y="1146"/>
                  <a:pt x="1142" y="579"/>
                  <a:pt x="1541" y="62"/>
                </a:cubicBezTo>
                <a:lnTo>
                  <a:pt x="1590" y="0"/>
                </a:lnTo>
                <a:lnTo>
                  <a:pt x="2883" y="2419"/>
                </a:lnTo>
                <a:lnTo>
                  <a:pt x="2813" y="2431"/>
                </a:lnTo>
                <a:lnTo>
                  <a:pt x="2813" y="2431"/>
                </a:lnTo>
                <a:cubicBezTo>
                  <a:pt x="2422" y="2494"/>
                  <a:pt x="2044" y="2607"/>
                  <a:pt x="1687" y="2768"/>
                </a:cubicBezTo>
                <a:lnTo>
                  <a:pt x="1687" y="2768"/>
                </a:lnTo>
                <a:cubicBezTo>
                  <a:pt x="1659" y="2780"/>
                  <a:pt x="1629" y="2795"/>
                  <a:pt x="1595" y="2811"/>
                </a:cubicBezTo>
                <a:lnTo>
                  <a:pt x="1580" y="2818"/>
                </a:lnTo>
                <a:lnTo>
                  <a:pt x="1580" y="2818"/>
                </a:lnTo>
                <a:cubicBezTo>
                  <a:pt x="1552" y="2832"/>
                  <a:pt x="1523" y="2846"/>
                  <a:pt x="1494" y="2860"/>
                </a:cubicBezTo>
                <a:lnTo>
                  <a:pt x="1478" y="2869"/>
                </a:lnTo>
                <a:lnTo>
                  <a:pt x="1478" y="2869"/>
                </a:lnTo>
                <a:cubicBezTo>
                  <a:pt x="1447" y="2885"/>
                  <a:pt x="1419" y="2900"/>
                  <a:pt x="1394" y="2913"/>
                </a:cubicBezTo>
                <a:lnTo>
                  <a:pt x="1386" y="2917"/>
                </a:lnTo>
                <a:lnTo>
                  <a:pt x="1386" y="2917"/>
                </a:lnTo>
                <a:cubicBezTo>
                  <a:pt x="1361" y="2932"/>
                  <a:pt x="1334" y="2946"/>
                  <a:pt x="1307" y="2962"/>
                </a:cubicBezTo>
                <a:lnTo>
                  <a:pt x="1295" y="2968"/>
                </a:lnTo>
                <a:lnTo>
                  <a:pt x="1295" y="2968"/>
                </a:lnTo>
                <a:cubicBezTo>
                  <a:pt x="1270" y="2983"/>
                  <a:pt x="1244" y="2997"/>
                  <a:pt x="1217" y="3015"/>
                </a:cubicBezTo>
                <a:lnTo>
                  <a:pt x="1201" y="3024"/>
                </a:lnTo>
                <a:lnTo>
                  <a:pt x="1201" y="3024"/>
                </a:lnTo>
                <a:cubicBezTo>
                  <a:pt x="1175" y="3040"/>
                  <a:pt x="1150" y="3055"/>
                  <a:pt x="1126" y="3070"/>
                </a:cubicBezTo>
                <a:lnTo>
                  <a:pt x="1115" y="3078"/>
                </a:lnTo>
                <a:lnTo>
                  <a:pt x="1115" y="3078"/>
                </a:lnTo>
                <a:cubicBezTo>
                  <a:pt x="1091" y="3094"/>
                  <a:pt x="1066" y="3109"/>
                  <a:pt x="1044" y="3124"/>
                </a:cubicBezTo>
                <a:lnTo>
                  <a:pt x="1038" y="3128"/>
                </a:lnTo>
                <a:lnTo>
                  <a:pt x="1038" y="3128"/>
                </a:lnTo>
                <a:cubicBezTo>
                  <a:pt x="1015" y="3143"/>
                  <a:pt x="992" y="3159"/>
                  <a:pt x="966" y="3177"/>
                </a:cubicBezTo>
                <a:lnTo>
                  <a:pt x="953" y="3186"/>
                </a:lnTo>
                <a:lnTo>
                  <a:pt x="953" y="3186"/>
                </a:lnTo>
                <a:cubicBezTo>
                  <a:pt x="930" y="3202"/>
                  <a:pt x="907" y="3219"/>
                  <a:pt x="885" y="3235"/>
                </a:cubicBezTo>
                <a:lnTo>
                  <a:pt x="873" y="3243"/>
                </a:lnTo>
                <a:lnTo>
                  <a:pt x="873" y="3243"/>
                </a:lnTo>
                <a:cubicBezTo>
                  <a:pt x="848" y="3262"/>
                  <a:pt x="826" y="3279"/>
                  <a:pt x="806" y="3294"/>
                </a:cubicBezTo>
                <a:lnTo>
                  <a:pt x="805" y="3295"/>
                </a:lnTo>
                <a:lnTo>
                  <a:pt x="805" y="3295"/>
                </a:lnTo>
                <a:cubicBezTo>
                  <a:pt x="785" y="3310"/>
                  <a:pt x="764" y="3326"/>
                  <a:pt x="741" y="3346"/>
                </a:cubicBezTo>
                <a:lnTo>
                  <a:pt x="729" y="3353"/>
                </a:lnTo>
                <a:lnTo>
                  <a:pt x="729" y="3353"/>
                </a:lnTo>
                <a:cubicBezTo>
                  <a:pt x="709" y="3370"/>
                  <a:pt x="689" y="3387"/>
                  <a:pt x="669" y="3402"/>
                </a:cubicBezTo>
                <a:lnTo>
                  <a:pt x="658" y="3412"/>
                </a:lnTo>
                <a:lnTo>
                  <a:pt x="658" y="3412"/>
                </a:lnTo>
                <a:cubicBezTo>
                  <a:pt x="638" y="3429"/>
                  <a:pt x="619" y="3445"/>
                  <a:pt x="600" y="3462"/>
                </a:cubicBezTo>
                <a:lnTo>
                  <a:pt x="594" y="3467"/>
                </a:lnTo>
                <a:lnTo>
                  <a:pt x="594" y="3467"/>
                </a:lnTo>
                <a:cubicBezTo>
                  <a:pt x="575" y="3483"/>
                  <a:pt x="557" y="3498"/>
                  <a:pt x="539" y="3514"/>
                </a:cubicBezTo>
                <a:lnTo>
                  <a:pt x="532" y="3520"/>
                </a:lnTo>
                <a:lnTo>
                  <a:pt x="532" y="3520"/>
                </a:lnTo>
                <a:cubicBezTo>
                  <a:pt x="513" y="3537"/>
                  <a:pt x="496" y="3553"/>
                  <a:pt x="479" y="3569"/>
                </a:cubicBezTo>
                <a:lnTo>
                  <a:pt x="468" y="3578"/>
                </a:lnTo>
                <a:lnTo>
                  <a:pt x="468" y="3578"/>
                </a:lnTo>
                <a:cubicBezTo>
                  <a:pt x="451" y="3594"/>
                  <a:pt x="434" y="3610"/>
                  <a:pt x="418" y="3626"/>
                </a:cubicBezTo>
                <a:lnTo>
                  <a:pt x="418" y="3626"/>
                </a:lnTo>
                <a:cubicBezTo>
                  <a:pt x="366" y="3676"/>
                  <a:pt x="316" y="3726"/>
                  <a:pt x="266" y="3778"/>
                </a:cubicBezTo>
                <a:lnTo>
                  <a:pt x="266" y="3778"/>
                </a:lnTo>
                <a:cubicBezTo>
                  <a:pt x="237" y="3808"/>
                  <a:pt x="198" y="3825"/>
                  <a:pt x="157" y="38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52"/>
          <p:cNvSpPr>
            <a:spLocks noChangeArrowheads="1"/>
          </p:cNvSpPr>
          <p:nvPr/>
        </p:nvSpPr>
        <p:spPr bwMode="auto">
          <a:xfrm>
            <a:off x="1381205" y="8366035"/>
            <a:ext cx="3401939" cy="4481207"/>
          </a:xfrm>
          <a:custGeom>
            <a:avLst/>
            <a:gdLst>
              <a:gd name="T0" fmla="*/ 1554 w 3015"/>
              <a:gd name="T1" fmla="*/ 125 h 3971"/>
              <a:gd name="T2" fmla="*/ 9 w 3015"/>
              <a:gd name="T3" fmla="*/ 3736 h 3971"/>
              <a:gd name="T4" fmla="*/ 55 w 3015"/>
              <a:gd name="T5" fmla="*/ 3899 h 3971"/>
              <a:gd name="T6" fmla="*/ 356 w 3015"/>
              <a:gd name="T7" fmla="*/ 3907 h 3971"/>
              <a:gd name="T8" fmla="*/ 506 w 3015"/>
              <a:gd name="T9" fmla="*/ 3757 h 3971"/>
              <a:gd name="T10" fmla="*/ 566 w 3015"/>
              <a:gd name="T11" fmla="*/ 3701 h 3971"/>
              <a:gd name="T12" fmla="*/ 627 w 3015"/>
              <a:gd name="T13" fmla="*/ 3646 h 3971"/>
              <a:gd name="T14" fmla="*/ 683 w 3015"/>
              <a:gd name="T15" fmla="*/ 3597 h 3971"/>
              <a:gd name="T16" fmla="*/ 743 w 3015"/>
              <a:gd name="T17" fmla="*/ 3545 h 3971"/>
              <a:gd name="T18" fmla="*/ 755 w 3015"/>
              <a:gd name="T19" fmla="*/ 3535 h 3971"/>
              <a:gd name="T20" fmla="*/ 824 w 3015"/>
              <a:gd name="T21" fmla="*/ 3479 h 3971"/>
              <a:gd name="T22" fmla="*/ 890 w 3015"/>
              <a:gd name="T23" fmla="*/ 3429 h 3971"/>
              <a:gd name="T24" fmla="*/ 961 w 3015"/>
              <a:gd name="T25" fmla="*/ 3375 h 3971"/>
              <a:gd name="T26" fmla="*/ 1035 w 3015"/>
              <a:gd name="T27" fmla="*/ 3322 h 3971"/>
              <a:gd name="T28" fmla="*/ 1048 w 3015"/>
              <a:gd name="T29" fmla="*/ 3313 h 3971"/>
              <a:gd name="T30" fmla="*/ 1125 w 3015"/>
              <a:gd name="T31" fmla="*/ 3261 h 3971"/>
              <a:gd name="T32" fmla="*/ 1201 w 3015"/>
              <a:gd name="T33" fmla="*/ 3211 h 3971"/>
              <a:gd name="T34" fmla="*/ 1282 w 3015"/>
              <a:gd name="T35" fmla="*/ 3161 h 3971"/>
              <a:gd name="T36" fmla="*/ 1296 w 3015"/>
              <a:gd name="T37" fmla="*/ 3152 h 3971"/>
              <a:gd name="T38" fmla="*/ 1385 w 3015"/>
              <a:gd name="T39" fmla="*/ 3100 h 3971"/>
              <a:gd name="T40" fmla="*/ 1467 w 3015"/>
              <a:gd name="T41" fmla="*/ 3054 h 3971"/>
              <a:gd name="T42" fmla="*/ 1554 w 3015"/>
              <a:gd name="T43" fmla="*/ 3008 h 3971"/>
              <a:gd name="T44" fmla="*/ 1570 w 3015"/>
              <a:gd name="T45" fmla="*/ 3000 h 3971"/>
              <a:gd name="T46" fmla="*/ 1655 w 3015"/>
              <a:gd name="T47" fmla="*/ 2958 h 3971"/>
              <a:gd name="T48" fmla="*/ 1670 w 3015"/>
              <a:gd name="T49" fmla="*/ 2951 h 3971"/>
              <a:gd name="T50" fmla="*/ 2873 w 3015"/>
              <a:gd name="T51" fmla="*/ 2575 h 3971"/>
              <a:gd name="T52" fmla="*/ 1725 w 3015"/>
              <a:gd name="T53" fmla="*/ 139 h 3971"/>
              <a:gd name="T54" fmla="*/ 2857 w 3015"/>
              <a:gd name="T55" fmla="*/ 2474 h 3971"/>
              <a:gd name="T56" fmla="*/ 1719 w 3015"/>
              <a:gd name="T57" fmla="*/ 2815 h 3971"/>
              <a:gd name="T58" fmla="*/ 1610 w 3015"/>
              <a:gd name="T59" fmla="*/ 2866 h 3971"/>
              <a:gd name="T60" fmla="*/ 1524 w 3015"/>
              <a:gd name="T61" fmla="*/ 2909 h 3971"/>
              <a:gd name="T62" fmla="*/ 1422 w 3015"/>
              <a:gd name="T63" fmla="*/ 2963 h 3971"/>
              <a:gd name="T64" fmla="*/ 1414 w 3015"/>
              <a:gd name="T65" fmla="*/ 2967 h 3971"/>
              <a:gd name="T66" fmla="*/ 1323 w 3015"/>
              <a:gd name="T67" fmla="*/ 3018 h 3971"/>
              <a:gd name="T68" fmla="*/ 1243 w 3015"/>
              <a:gd name="T69" fmla="*/ 3065 h 3971"/>
              <a:gd name="T70" fmla="*/ 1152 w 3015"/>
              <a:gd name="T71" fmla="*/ 3121 h 3971"/>
              <a:gd name="T72" fmla="*/ 1141 w 3015"/>
              <a:gd name="T73" fmla="*/ 3128 h 3971"/>
              <a:gd name="T74" fmla="*/ 1062 w 3015"/>
              <a:gd name="T75" fmla="*/ 3180 h 3971"/>
              <a:gd name="T76" fmla="*/ 990 w 3015"/>
              <a:gd name="T77" fmla="*/ 3230 h 3971"/>
              <a:gd name="T78" fmla="*/ 908 w 3015"/>
              <a:gd name="T79" fmla="*/ 3288 h 3971"/>
              <a:gd name="T80" fmla="*/ 896 w 3015"/>
              <a:gd name="T81" fmla="*/ 3296 h 3971"/>
              <a:gd name="T82" fmla="*/ 827 w 3015"/>
              <a:gd name="T83" fmla="*/ 3348 h 3971"/>
              <a:gd name="T84" fmla="*/ 761 w 3015"/>
              <a:gd name="T85" fmla="*/ 3399 h 3971"/>
              <a:gd name="T86" fmla="*/ 690 w 3015"/>
              <a:gd name="T87" fmla="*/ 3457 h 3971"/>
              <a:gd name="T88" fmla="*/ 679 w 3015"/>
              <a:gd name="T89" fmla="*/ 3467 h 3971"/>
              <a:gd name="T90" fmla="*/ 614 w 3015"/>
              <a:gd name="T91" fmla="*/ 3522 h 3971"/>
              <a:gd name="T92" fmla="*/ 559 w 3015"/>
              <a:gd name="T93" fmla="*/ 3570 h 3971"/>
              <a:gd name="T94" fmla="*/ 497 w 3015"/>
              <a:gd name="T95" fmla="*/ 3625 h 3971"/>
              <a:gd name="T96" fmla="*/ 487 w 3015"/>
              <a:gd name="T97" fmla="*/ 3635 h 3971"/>
              <a:gd name="T98" fmla="*/ 283 w 3015"/>
              <a:gd name="T99" fmla="*/ 3837 h 3971"/>
              <a:gd name="T100" fmla="*/ 210 w 3015"/>
              <a:gd name="T101" fmla="*/ 3868 h 3971"/>
              <a:gd name="T102" fmla="*/ 650 w 3015"/>
              <a:gd name="T103" fmla="*/ 1861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15" h="3971">
                <a:moveTo>
                  <a:pt x="1651" y="0"/>
                </a:moveTo>
                <a:lnTo>
                  <a:pt x="1554" y="125"/>
                </a:lnTo>
                <a:lnTo>
                  <a:pt x="1554" y="125"/>
                </a:lnTo>
                <a:cubicBezTo>
                  <a:pt x="1151" y="646"/>
                  <a:pt x="815" y="1217"/>
                  <a:pt x="556" y="1820"/>
                </a:cubicBezTo>
                <a:lnTo>
                  <a:pt x="556" y="1820"/>
                </a:lnTo>
                <a:cubicBezTo>
                  <a:pt x="293" y="2432"/>
                  <a:pt x="109" y="3076"/>
                  <a:pt x="9" y="3736"/>
                </a:cubicBezTo>
                <a:lnTo>
                  <a:pt x="9" y="3736"/>
                </a:lnTo>
                <a:cubicBezTo>
                  <a:pt x="0" y="3796"/>
                  <a:pt x="16" y="3854"/>
                  <a:pt x="55" y="3899"/>
                </a:cubicBezTo>
                <a:lnTo>
                  <a:pt x="55" y="3899"/>
                </a:lnTo>
                <a:cubicBezTo>
                  <a:pt x="94" y="3944"/>
                  <a:pt x="151" y="3970"/>
                  <a:pt x="210" y="3970"/>
                </a:cubicBezTo>
                <a:lnTo>
                  <a:pt x="210" y="3970"/>
                </a:lnTo>
                <a:cubicBezTo>
                  <a:pt x="266" y="3970"/>
                  <a:pt x="318" y="3948"/>
                  <a:pt x="356" y="3907"/>
                </a:cubicBezTo>
                <a:lnTo>
                  <a:pt x="356" y="3907"/>
                </a:lnTo>
                <a:cubicBezTo>
                  <a:pt x="404" y="3856"/>
                  <a:pt x="455" y="3806"/>
                  <a:pt x="506" y="3757"/>
                </a:cubicBezTo>
                <a:lnTo>
                  <a:pt x="506" y="3757"/>
                </a:lnTo>
                <a:cubicBezTo>
                  <a:pt x="522" y="3742"/>
                  <a:pt x="538" y="3726"/>
                  <a:pt x="556" y="3710"/>
                </a:cubicBezTo>
                <a:lnTo>
                  <a:pt x="566" y="3701"/>
                </a:lnTo>
                <a:lnTo>
                  <a:pt x="566" y="3701"/>
                </a:lnTo>
                <a:cubicBezTo>
                  <a:pt x="585" y="3683"/>
                  <a:pt x="602" y="3668"/>
                  <a:pt x="619" y="3652"/>
                </a:cubicBezTo>
                <a:lnTo>
                  <a:pt x="623" y="3649"/>
                </a:lnTo>
                <a:lnTo>
                  <a:pt x="627" y="3646"/>
                </a:lnTo>
                <a:lnTo>
                  <a:pt x="627" y="3646"/>
                </a:lnTo>
                <a:cubicBezTo>
                  <a:pt x="644" y="3630"/>
                  <a:pt x="662" y="3614"/>
                  <a:pt x="680" y="3599"/>
                </a:cubicBezTo>
                <a:lnTo>
                  <a:pt x="683" y="3597"/>
                </a:lnTo>
                <a:lnTo>
                  <a:pt x="686" y="3594"/>
                </a:lnTo>
                <a:lnTo>
                  <a:pt x="686" y="3594"/>
                </a:lnTo>
                <a:cubicBezTo>
                  <a:pt x="703" y="3579"/>
                  <a:pt x="722" y="3563"/>
                  <a:pt x="743" y="3545"/>
                </a:cubicBezTo>
                <a:lnTo>
                  <a:pt x="746" y="3544"/>
                </a:lnTo>
                <a:lnTo>
                  <a:pt x="755" y="3535"/>
                </a:lnTo>
                <a:lnTo>
                  <a:pt x="755" y="3535"/>
                </a:lnTo>
                <a:cubicBezTo>
                  <a:pt x="775" y="3519"/>
                  <a:pt x="795" y="3503"/>
                  <a:pt x="814" y="3487"/>
                </a:cubicBezTo>
                <a:lnTo>
                  <a:pt x="821" y="3482"/>
                </a:lnTo>
                <a:lnTo>
                  <a:pt x="824" y="3479"/>
                </a:lnTo>
                <a:lnTo>
                  <a:pt x="824" y="3479"/>
                </a:lnTo>
                <a:cubicBezTo>
                  <a:pt x="848" y="3460"/>
                  <a:pt x="869" y="3444"/>
                  <a:pt x="889" y="3429"/>
                </a:cubicBezTo>
                <a:lnTo>
                  <a:pt x="890" y="3429"/>
                </a:lnTo>
                <a:lnTo>
                  <a:pt x="890" y="3429"/>
                </a:lnTo>
                <a:cubicBezTo>
                  <a:pt x="910" y="3413"/>
                  <a:pt x="932" y="3397"/>
                  <a:pt x="957" y="3378"/>
                </a:cubicBezTo>
                <a:lnTo>
                  <a:pt x="961" y="3375"/>
                </a:lnTo>
                <a:lnTo>
                  <a:pt x="968" y="3370"/>
                </a:lnTo>
                <a:lnTo>
                  <a:pt x="968" y="3370"/>
                </a:lnTo>
                <a:cubicBezTo>
                  <a:pt x="990" y="3355"/>
                  <a:pt x="1012" y="3338"/>
                  <a:pt x="1035" y="3322"/>
                </a:cubicBezTo>
                <a:lnTo>
                  <a:pt x="1045" y="3315"/>
                </a:lnTo>
                <a:lnTo>
                  <a:pt x="1048" y="3313"/>
                </a:lnTo>
                <a:lnTo>
                  <a:pt x="1048" y="3313"/>
                </a:lnTo>
                <a:cubicBezTo>
                  <a:pt x="1074" y="3295"/>
                  <a:pt x="1097" y="3279"/>
                  <a:pt x="1119" y="3264"/>
                </a:cubicBezTo>
                <a:lnTo>
                  <a:pt x="1121" y="3263"/>
                </a:lnTo>
                <a:lnTo>
                  <a:pt x="1125" y="3261"/>
                </a:lnTo>
                <a:lnTo>
                  <a:pt x="1125" y="3261"/>
                </a:lnTo>
                <a:cubicBezTo>
                  <a:pt x="1147" y="3246"/>
                  <a:pt x="1171" y="3230"/>
                  <a:pt x="1196" y="3214"/>
                </a:cubicBezTo>
                <a:lnTo>
                  <a:pt x="1201" y="3211"/>
                </a:lnTo>
                <a:lnTo>
                  <a:pt x="1207" y="3208"/>
                </a:lnTo>
                <a:lnTo>
                  <a:pt x="1207" y="3208"/>
                </a:lnTo>
                <a:cubicBezTo>
                  <a:pt x="1230" y="3193"/>
                  <a:pt x="1254" y="3177"/>
                  <a:pt x="1282" y="3161"/>
                </a:cubicBezTo>
                <a:lnTo>
                  <a:pt x="1282" y="3161"/>
                </a:lnTo>
                <a:cubicBezTo>
                  <a:pt x="1286" y="3158"/>
                  <a:pt x="1291" y="3155"/>
                  <a:pt x="1296" y="3152"/>
                </a:cubicBezTo>
                <a:lnTo>
                  <a:pt x="1296" y="3152"/>
                </a:lnTo>
                <a:cubicBezTo>
                  <a:pt x="1324" y="3136"/>
                  <a:pt x="1349" y="3121"/>
                  <a:pt x="1374" y="3106"/>
                </a:cubicBezTo>
                <a:lnTo>
                  <a:pt x="1379" y="3103"/>
                </a:lnTo>
                <a:lnTo>
                  <a:pt x="1385" y="3100"/>
                </a:lnTo>
                <a:lnTo>
                  <a:pt x="1385" y="3100"/>
                </a:lnTo>
                <a:cubicBezTo>
                  <a:pt x="1411" y="3085"/>
                  <a:pt x="1437" y="3070"/>
                  <a:pt x="1463" y="3056"/>
                </a:cubicBezTo>
                <a:lnTo>
                  <a:pt x="1467" y="3054"/>
                </a:lnTo>
                <a:lnTo>
                  <a:pt x="1471" y="3052"/>
                </a:lnTo>
                <a:lnTo>
                  <a:pt x="1471" y="3052"/>
                </a:lnTo>
                <a:cubicBezTo>
                  <a:pt x="1496" y="3038"/>
                  <a:pt x="1524" y="3024"/>
                  <a:pt x="1554" y="3008"/>
                </a:cubicBezTo>
                <a:lnTo>
                  <a:pt x="1557" y="3006"/>
                </a:lnTo>
                <a:lnTo>
                  <a:pt x="1557" y="3006"/>
                </a:lnTo>
                <a:cubicBezTo>
                  <a:pt x="1562" y="3004"/>
                  <a:pt x="1566" y="3002"/>
                  <a:pt x="1570" y="3000"/>
                </a:cubicBezTo>
                <a:lnTo>
                  <a:pt x="1570" y="3000"/>
                </a:lnTo>
                <a:cubicBezTo>
                  <a:pt x="1598" y="2986"/>
                  <a:pt x="1627" y="2972"/>
                  <a:pt x="1655" y="2958"/>
                </a:cubicBezTo>
                <a:lnTo>
                  <a:pt x="1655" y="2958"/>
                </a:lnTo>
                <a:cubicBezTo>
                  <a:pt x="1657" y="2956"/>
                  <a:pt x="1661" y="2955"/>
                  <a:pt x="1664" y="2953"/>
                </a:cubicBezTo>
                <a:lnTo>
                  <a:pt x="1670" y="2951"/>
                </a:lnTo>
                <a:lnTo>
                  <a:pt x="1670" y="2951"/>
                </a:lnTo>
                <a:cubicBezTo>
                  <a:pt x="1703" y="2934"/>
                  <a:pt x="1733" y="2921"/>
                  <a:pt x="1761" y="2908"/>
                </a:cubicBezTo>
                <a:lnTo>
                  <a:pt x="1761" y="2908"/>
                </a:lnTo>
                <a:cubicBezTo>
                  <a:pt x="2114" y="2750"/>
                  <a:pt x="2488" y="2637"/>
                  <a:pt x="2873" y="2575"/>
                </a:cubicBezTo>
                <a:lnTo>
                  <a:pt x="3014" y="2551"/>
                </a:lnTo>
                <a:lnTo>
                  <a:pt x="2947" y="2426"/>
                </a:lnTo>
                <a:lnTo>
                  <a:pt x="1725" y="139"/>
                </a:lnTo>
                <a:lnTo>
                  <a:pt x="1651" y="0"/>
                </a:lnTo>
                <a:close/>
                <a:moveTo>
                  <a:pt x="1635" y="187"/>
                </a:moveTo>
                <a:lnTo>
                  <a:pt x="2857" y="2474"/>
                </a:lnTo>
                <a:lnTo>
                  <a:pt x="2857" y="2474"/>
                </a:lnTo>
                <a:cubicBezTo>
                  <a:pt x="2540" y="2526"/>
                  <a:pt x="2145" y="2624"/>
                  <a:pt x="1719" y="2815"/>
                </a:cubicBezTo>
                <a:lnTo>
                  <a:pt x="1719" y="2815"/>
                </a:lnTo>
                <a:cubicBezTo>
                  <a:pt x="1688" y="2830"/>
                  <a:pt x="1657" y="2844"/>
                  <a:pt x="1626" y="2859"/>
                </a:cubicBezTo>
                <a:lnTo>
                  <a:pt x="1626" y="2859"/>
                </a:lnTo>
                <a:cubicBezTo>
                  <a:pt x="1621" y="2861"/>
                  <a:pt x="1615" y="2863"/>
                  <a:pt x="1610" y="2866"/>
                </a:cubicBezTo>
                <a:lnTo>
                  <a:pt x="1610" y="2866"/>
                </a:lnTo>
                <a:cubicBezTo>
                  <a:pt x="1581" y="2880"/>
                  <a:pt x="1552" y="2895"/>
                  <a:pt x="1524" y="2909"/>
                </a:cubicBezTo>
                <a:lnTo>
                  <a:pt x="1524" y="2909"/>
                </a:lnTo>
                <a:cubicBezTo>
                  <a:pt x="1519" y="2912"/>
                  <a:pt x="1513" y="2915"/>
                  <a:pt x="1508" y="2918"/>
                </a:cubicBezTo>
                <a:lnTo>
                  <a:pt x="1508" y="2918"/>
                </a:lnTo>
                <a:cubicBezTo>
                  <a:pt x="1478" y="2932"/>
                  <a:pt x="1450" y="2947"/>
                  <a:pt x="1422" y="2963"/>
                </a:cubicBezTo>
                <a:lnTo>
                  <a:pt x="1422" y="2963"/>
                </a:lnTo>
                <a:cubicBezTo>
                  <a:pt x="1420" y="2964"/>
                  <a:pt x="1417" y="2965"/>
                  <a:pt x="1414" y="2967"/>
                </a:cubicBezTo>
                <a:lnTo>
                  <a:pt x="1414" y="2967"/>
                </a:lnTo>
                <a:cubicBezTo>
                  <a:pt x="1387" y="2981"/>
                  <a:pt x="1360" y="2997"/>
                  <a:pt x="1334" y="3011"/>
                </a:cubicBezTo>
                <a:lnTo>
                  <a:pt x="1334" y="3011"/>
                </a:lnTo>
                <a:cubicBezTo>
                  <a:pt x="1330" y="3014"/>
                  <a:pt x="1327" y="3016"/>
                  <a:pt x="1323" y="3018"/>
                </a:cubicBezTo>
                <a:lnTo>
                  <a:pt x="1323" y="3018"/>
                </a:lnTo>
                <a:cubicBezTo>
                  <a:pt x="1296" y="3033"/>
                  <a:pt x="1270" y="3049"/>
                  <a:pt x="1243" y="3065"/>
                </a:cubicBezTo>
                <a:lnTo>
                  <a:pt x="1243" y="3065"/>
                </a:lnTo>
                <a:cubicBezTo>
                  <a:pt x="1239" y="3068"/>
                  <a:pt x="1233" y="3071"/>
                  <a:pt x="1228" y="3074"/>
                </a:cubicBezTo>
                <a:lnTo>
                  <a:pt x="1228" y="3074"/>
                </a:lnTo>
                <a:cubicBezTo>
                  <a:pt x="1203" y="3090"/>
                  <a:pt x="1177" y="3106"/>
                  <a:pt x="1152" y="3121"/>
                </a:cubicBezTo>
                <a:lnTo>
                  <a:pt x="1152" y="3121"/>
                </a:lnTo>
                <a:cubicBezTo>
                  <a:pt x="1148" y="3124"/>
                  <a:pt x="1144" y="3126"/>
                  <a:pt x="1141" y="3128"/>
                </a:cubicBezTo>
                <a:lnTo>
                  <a:pt x="1141" y="3128"/>
                </a:lnTo>
                <a:cubicBezTo>
                  <a:pt x="1116" y="3144"/>
                  <a:pt x="1092" y="3160"/>
                  <a:pt x="1068" y="3176"/>
                </a:cubicBezTo>
                <a:lnTo>
                  <a:pt x="1068" y="3176"/>
                </a:lnTo>
                <a:cubicBezTo>
                  <a:pt x="1066" y="3177"/>
                  <a:pt x="1064" y="3178"/>
                  <a:pt x="1062" y="3180"/>
                </a:cubicBezTo>
                <a:lnTo>
                  <a:pt x="1062" y="3180"/>
                </a:lnTo>
                <a:cubicBezTo>
                  <a:pt x="1037" y="3196"/>
                  <a:pt x="1014" y="3212"/>
                  <a:pt x="990" y="3230"/>
                </a:cubicBezTo>
                <a:lnTo>
                  <a:pt x="990" y="3230"/>
                </a:lnTo>
                <a:cubicBezTo>
                  <a:pt x="985" y="3233"/>
                  <a:pt x="980" y="3236"/>
                  <a:pt x="976" y="3239"/>
                </a:cubicBezTo>
                <a:lnTo>
                  <a:pt x="976" y="3239"/>
                </a:lnTo>
                <a:cubicBezTo>
                  <a:pt x="953" y="3255"/>
                  <a:pt x="930" y="3271"/>
                  <a:pt x="908" y="3288"/>
                </a:cubicBezTo>
                <a:lnTo>
                  <a:pt x="908" y="3288"/>
                </a:lnTo>
                <a:cubicBezTo>
                  <a:pt x="904" y="3291"/>
                  <a:pt x="900" y="3293"/>
                  <a:pt x="896" y="3296"/>
                </a:cubicBezTo>
                <a:lnTo>
                  <a:pt x="896" y="3296"/>
                </a:lnTo>
                <a:cubicBezTo>
                  <a:pt x="873" y="3314"/>
                  <a:pt x="850" y="3331"/>
                  <a:pt x="828" y="3348"/>
                </a:cubicBezTo>
                <a:lnTo>
                  <a:pt x="828" y="3348"/>
                </a:lnTo>
                <a:lnTo>
                  <a:pt x="827" y="3348"/>
                </a:lnTo>
                <a:lnTo>
                  <a:pt x="827" y="3348"/>
                </a:lnTo>
                <a:cubicBezTo>
                  <a:pt x="805" y="3366"/>
                  <a:pt x="783" y="3382"/>
                  <a:pt x="761" y="3399"/>
                </a:cubicBezTo>
                <a:lnTo>
                  <a:pt x="761" y="3399"/>
                </a:lnTo>
                <a:cubicBezTo>
                  <a:pt x="758" y="3402"/>
                  <a:pt x="754" y="3405"/>
                  <a:pt x="750" y="3408"/>
                </a:cubicBezTo>
                <a:lnTo>
                  <a:pt x="750" y="3408"/>
                </a:lnTo>
                <a:cubicBezTo>
                  <a:pt x="731" y="3424"/>
                  <a:pt x="710" y="3441"/>
                  <a:pt x="690" y="3457"/>
                </a:cubicBezTo>
                <a:lnTo>
                  <a:pt x="690" y="3457"/>
                </a:lnTo>
                <a:cubicBezTo>
                  <a:pt x="686" y="3460"/>
                  <a:pt x="682" y="3463"/>
                  <a:pt x="679" y="3467"/>
                </a:cubicBezTo>
                <a:lnTo>
                  <a:pt x="679" y="3467"/>
                </a:lnTo>
                <a:cubicBezTo>
                  <a:pt x="658" y="3483"/>
                  <a:pt x="639" y="3500"/>
                  <a:pt x="619" y="3516"/>
                </a:cubicBezTo>
                <a:lnTo>
                  <a:pt x="619" y="3516"/>
                </a:lnTo>
                <a:cubicBezTo>
                  <a:pt x="617" y="3518"/>
                  <a:pt x="616" y="3520"/>
                  <a:pt x="614" y="3522"/>
                </a:cubicBezTo>
                <a:lnTo>
                  <a:pt x="614" y="3522"/>
                </a:lnTo>
                <a:cubicBezTo>
                  <a:pt x="595" y="3538"/>
                  <a:pt x="576" y="3554"/>
                  <a:pt x="559" y="3570"/>
                </a:cubicBezTo>
                <a:lnTo>
                  <a:pt x="559" y="3570"/>
                </a:lnTo>
                <a:cubicBezTo>
                  <a:pt x="556" y="3572"/>
                  <a:pt x="554" y="3575"/>
                  <a:pt x="551" y="3577"/>
                </a:cubicBezTo>
                <a:lnTo>
                  <a:pt x="551" y="3577"/>
                </a:lnTo>
                <a:cubicBezTo>
                  <a:pt x="533" y="3593"/>
                  <a:pt x="514" y="3609"/>
                  <a:pt x="497" y="3625"/>
                </a:cubicBezTo>
                <a:lnTo>
                  <a:pt x="497" y="3625"/>
                </a:lnTo>
                <a:cubicBezTo>
                  <a:pt x="494" y="3629"/>
                  <a:pt x="490" y="3632"/>
                  <a:pt x="487" y="3635"/>
                </a:cubicBezTo>
                <a:lnTo>
                  <a:pt x="487" y="3635"/>
                </a:lnTo>
                <a:cubicBezTo>
                  <a:pt x="469" y="3651"/>
                  <a:pt x="452" y="3668"/>
                  <a:pt x="436" y="3683"/>
                </a:cubicBezTo>
                <a:lnTo>
                  <a:pt x="436" y="3683"/>
                </a:lnTo>
                <a:cubicBezTo>
                  <a:pt x="381" y="3735"/>
                  <a:pt x="330" y="3787"/>
                  <a:pt x="283" y="3837"/>
                </a:cubicBezTo>
                <a:lnTo>
                  <a:pt x="283" y="3837"/>
                </a:lnTo>
                <a:cubicBezTo>
                  <a:pt x="261" y="3858"/>
                  <a:pt x="236" y="3868"/>
                  <a:pt x="210" y="3868"/>
                </a:cubicBezTo>
                <a:lnTo>
                  <a:pt x="210" y="3868"/>
                </a:lnTo>
                <a:cubicBezTo>
                  <a:pt x="154" y="3868"/>
                  <a:pt x="99" y="3819"/>
                  <a:pt x="110" y="3751"/>
                </a:cubicBezTo>
                <a:lnTo>
                  <a:pt x="110" y="3751"/>
                </a:lnTo>
                <a:cubicBezTo>
                  <a:pt x="189" y="3226"/>
                  <a:pt x="344" y="2571"/>
                  <a:pt x="650" y="1861"/>
                </a:cubicBezTo>
                <a:lnTo>
                  <a:pt x="650" y="1861"/>
                </a:lnTo>
                <a:cubicBezTo>
                  <a:pt x="957" y="1147"/>
                  <a:pt x="1324" y="590"/>
                  <a:pt x="1635" y="1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53"/>
          <p:cNvSpPr>
            <a:spLocks noChangeArrowheads="1"/>
          </p:cNvSpPr>
          <p:nvPr/>
        </p:nvSpPr>
        <p:spPr bwMode="auto">
          <a:xfrm>
            <a:off x="2385871" y="2775715"/>
            <a:ext cx="5068091" cy="8763473"/>
          </a:xfrm>
          <a:custGeom>
            <a:avLst/>
            <a:gdLst>
              <a:gd name="T0" fmla="*/ 1607 w 4492"/>
              <a:gd name="T1" fmla="*/ 7771 h 7772"/>
              <a:gd name="T2" fmla="*/ 1592 w 4492"/>
              <a:gd name="T3" fmla="*/ 7751 h 7772"/>
              <a:gd name="T4" fmla="*/ 1592 w 4492"/>
              <a:gd name="T5" fmla="*/ 7751 h 7772"/>
              <a:gd name="T6" fmla="*/ 729 w 4492"/>
              <a:gd name="T7" fmla="*/ 6369 h 7772"/>
              <a:gd name="T8" fmla="*/ 729 w 4492"/>
              <a:gd name="T9" fmla="*/ 6369 h 7772"/>
              <a:gd name="T10" fmla="*/ 56 w 4492"/>
              <a:gd name="T11" fmla="*/ 3822 h 7772"/>
              <a:gd name="T12" fmla="*/ 56 w 4492"/>
              <a:gd name="T13" fmla="*/ 3822 h 7772"/>
              <a:gd name="T14" fmla="*/ 297 w 4492"/>
              <a:gd name="T15" fmla="*/ 1449 h 7772"/>
              <a:gd name="T16" fmla="*/ 297 w 4492"/>
              <a:gd name="T17" fmla="*/ 1449 h 7772"/>
              <a:gd name="T18" fmla="*/ 859 w 4492"/>
              <a:gd name="T19" fmla="*/ 27 h 7772"/>
              <a:gd name="T20" fmla="*/ 873 w 4492"/>
              <a:gd name="T21" fmla="*/ 0 h 7772"/>
              <a:gd name="T22" fmla="*/ 3664 w 4492"/>
              <a:gd name="T23" fmla="*/ 0 h 7772"/>
              <a:gd name="T24" fmla="*/ 3679 w 4492"/>
              <a:gd name="T25" fmla="*/ 29 h 7772"/>
              <a:gd name="T26" fmla="*/ 3679 w 4492"/>
              <a:gd name="T27" fmla="*/ 29 h 7772"/>
              <a:gd name="T28" fmla="*/ 4411 w 4492"/>
              <a:gd name="T29" fmla="*/ 3660 h 7772"/>
              <a:gd name="T30" fmla="*/ 4411 w 4492"/>
              <a:gd name="T31" fmla="*/ 3660 h 7772"/>
              <a:gd name="T32" fmla="*/ 3793 w 4492"/>
              <a:gd name="T33" fmla="*/ 6276 h 7772"/>
              <a:gd name="T34" fmla="*/ 3793 w 4492"/>
              <a:gd name="T35" fmla="*/ 6276 h 7772"/>
              <a:gd name="T36" fmla="*/ 2945 w 4492"/>
              <a:gd name="T37" fmla="*/ 7750 h 7772"/>
              <a:gd name="T38" fmla="*/ 2930 w 4492"/>
              <a:gd name="T39" fmla="*/ 7771 h 7772"/>
              <a:gd name="T40" fmla="*/ 1607 w 4492"/>
              <a:gd name="T41" fmla="*/ 7771 h 7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92" h="7772">
                <a:moveTo>
                  <a:pt x="1607" y="7771"/>
                </a:moveTo>
                <a:lnTo>
                  <a:pt x="1592" y="7751"/>
                </a:lnTo>
                <a:lnTo>
                  <a:pt x="1592" y="7751"/>
                </a:lnTo>
                <a:cubicBezTo>
                  <a:pt x="1256" y="7331"/>
                  <a:pt x="966" y="6865"/>
                  <a:pt x="729" y="6369"/>
                </a:cubicBezTo>
                <a:lnTo>
                  <a:pt x="729" y="6369"/>
                </a:lnTo>
                <a:cubicBezTo>
                  <a:pt x="344" y="5561"/>
                  <a:pt x="118" y="4704"/>
                  <a:pt x="56" y="3822"/>
                </a:cubicBezTo>
                <a:lnTo>
                  <a:pt x="56" y="3822"/>
                </a:lnTo>
                <a:cubicBezTo>
                  <a:pt x="0" y="3025"/>
                  <a:pt x="82" y="2226"/>
                  <a:pt x="297" y="1449"/>
                </a:cubicBezTo>
                <a:lnTo>
                  <a:pt x="297" y="1449"/>
                </a:lnTo>
                <a:cubicBezTo>
                  <a:pt x="433" y="954"/>
                  <a:pt x="622" y="475"/>
                  <a:pt x="859" y="27"/>
                </a:cubicBezTo>
                <a:lnTo>
                  <a:pt x="873" y="0"/>
                </a:lnTo>
                <a:lnTo>
                  <a:pt x="3664" y="0"/>
                </a:lnTo>
                <a:lnTo>
                  <a:pt x="3679" y="29"/>
                </a:lnTo>
                <a:lnTo>
                  <a:pt x="3679" y="29"/>
                </a:lnTo>
                <a:cubicBezTo>
                  <a:pt x="4056" y="818"/>
                  <a:pt x="4491" y="2091"/>
                  <a:pt x="4411" y="3660"/>
                </a:cubicBezTo>
                <a:lnTo>
                  <a:pt x="4411" y="3660"/>
                </a:lnTo>
                <a:cubicBezTo>
                  <a:pt x="4365" y="4559"/>
                  <a:pt x="4157" y="5439"/>
                  <a:pt x="3793" y="6276"/>
                </a:cubicBezTo>
                <a:lnTo>
                  <a:pt x="3793" y="6276"/>
                </a:lnTo>
                <a:cubicBezTo>
                  <a:pt x="3564" y="6800"/>
                  <a:pt x="3279" y="7296"/>
                  <a:pt x="2945" y="7750"/>
                </a:cubicBezTo>
                <a:lnTo>
                  <a:pt x="2930" y="7771"/>
                </a:lnTo>
                <a:lnTo>
                  <a:pt x="1607" y="77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54"/>
          <p:cNvSpPr>
            <a:spLocks noChangeArrowheads="1"/>
          </p:cNvSpPr>
          <p:nvPr/>
        </p:nvSpPr>
        <p:spPr bwMode="auto">
          <a:xfrm>
            <a:off x="2331160" y="2716031"/>
            <a:ext cx="5182485" cy="8882840"/>
          </a:xfrm>
          <a:custGeom>
            <a:avLst/>
            <a:gdLst>
              <a:gd name="T0" fmla="*/ 3747 w 4593"/>
              <a:gd name="T1" fmla="*/ 0 h 7875"/>
              <a:gd name="T2" fmla="*/ 3683 w 4593"/>
              <a:gd name="T3" fmla="*/ 0 h 7875"/>
              <a:gd name="T4" fmla="*/ 954 w 4593"/>
              <a:gd name="T5" fmla="*/ 0 h 7875"/>
              <a:gd name="T6" fmla="*/ 892 w 4593"/>
              <a:gd name="T7" fmla="*/ 0 h 7875"/>
              <a:gd name="T8" fmla="*/ 863 w 4593"/>
              <a:gd name="T9" fmla="*/ 55 h 7875"/>
              <a:gd name="T10" fmla="*/ 863 w 4593"/>
              <a:gd name="T11" fmla="*/ 55 h 7875"/>
              <a:gd name="T12" fmla="*/ 298 w 4593"/>
              <a:gd name="T13" fmla="*/ 1487 h 7875"/>
              <a:gd name="T14" fmla="*/ 298 w 4593"/>
              <a:gd name="T15" fmla="*/ 1487 h 7875"/>
              <a:gd name="T16" fmla="*/ 55 w 4593"/>
              <a:gd name="T17" fmla="*/ 3877 h 7875"/>
              <a:gd name="T18" fmla="*/ 55 w 4593"/>
              <a:gd name="T19" fmla="*/ 3877 h 7875"/>
              <a:gd name="T20" fmla="*/ 734 w 4593"/>
              <a:gd name="T21" fmla="*/ 6443 h 7875"/>
              <a:gd name="T22" fmla="*/ 734 w 4593"/>
              <a:gd name="T23" fmla="*/ 6443 h 7875"/>
              <a:gd name="T24" fmla="*/ 1602 w 4593"/>
              <a:gd name="T25" fmla="*/ 7835 h 7875"/>
              <a:gd name="T26" fmla="*/ 1633 w 4593"/>
              <a:gd name="T27" fmla="*/ 7874 h 7875"/>
              <a:gd name="T28" fmla="*/ 1682 w 4593"/>
              <a:gd name="T29" fmla="*/ 7874 h 7875"/>
              <a:gd name="T30" fmla="*/ 2954 w 4593"/>
              <a:gd name="T31" fmla="*/ 7874 h 7875"/>
              <a:gd name="T32" fmla="*/ 3006 w 4593"/>
              <a:gd name="T33" fmla="*/ 7874 h 7875"/>
              <a:gd name="T34" fmla="*/ 3036 w 4593"/>
              <a:gd name="T35" fmla="*/ 7832 h 7875"/>
              <a:gd name="T36" fmla="*/ 3036 w 4593"/>
              <a:gd name="T37" fmla="*/ 7832 h 7875"/>
              <a:gd name="T38" fmla="*/ 3889 w 4593"/>
              <a:gd name="T39" fmla="*/ 6348 h 7875"/>
              <a:gd name="T40" fmla="*/ 3889 w 4593"/>
              <a:gd name="T41" fmla="*/ 6348 h 7875"/>
              <a:gd name="T42" fmla="*/ 4512 w 4593"/>
              <a:gd name="T43" fmla="*/ 3715 h 7875"/>
              <a:gd name="T44" fmla="*/ 4512 w 4593"/>
              <a:gd name="T45" fmla="*/ 3715 h 7875"/>
              <a:gd name="T46" fmla="*/ 3774 w 4593"/>
              <a:gd name="T47" fmla="*/ 58 h 7875"/>
              <a:gd name="T48" fmla="*/ 3747 w 4593"/>
              <a:gd name="T49" fmla="*/ 0 h 7875"/>
              <a:gd name="T50" fmla="*/ 3683 w 4593"/>
              <a:gd name="T51" fmla="*/ 103 h 7875"/>
              <a:gd name="T52" fmla="*/ 3683 w 4593"/>
              <a:gd name="T53" fmla="*/ 103 h 7875"/>
              <a:gd name="T54" fmla="*/ 4410 w 4593"/>
              <a:gd name="T55" fmla="*/ 3709 h 7875"/>
              <a:gd name="T56" fmla="*/ 4410 w 4593"/>
              <a:gd name="T57" fmla="*/ 3709 h 7875"/>
              <a:gd name="T58" fmla="*/ 2954 w 4593"/>
              <a:gd name="T59" fmla="*/ 7772 h 7875"/>
              <a:gd name="T60" fmla="*/ 1682 w 4593"/>
              <a:gd name="T61" fmla="*/ 7772 h 7875"/>
              <a:gd name="T62" fmla="*/ 1682 w 4593"/>
              <a:gd name="T63" fmla="*/ 7772 h 7875"/>
              <a:gd name="T64" fmla="*/ 157 w 4593"/>
              <a:gd name="T65" fmla="*/ 3870 h 7875"/>
              <a:gd name="T66" fmla="*/ 157 w 4593"/>
              <a:gd name="T67" fmla="*/ 3870 h 7875"/>
              <a:gd name="T68" fmla="*/ 954 w 4593"/>
              <a:gd name="T69" fmla="*/ 103 h 7875"/>
              <a:gd name="T70" fmla="*/ 3683 w 4593"/>
              <a:gd name="T71" fmla="*/ 103 h 7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93" h="7875">
                <a:moveTo>
                  <a:pt x="3747" y="0"/>
                </a:moveTo>
                <a:lnTo>
                  <a:pt x="3683" y="0"/>
                </a:lnTo>
                <a:lnTo>
                  <a:pt x="954" y="0"/>
                </a:lnTo>
                <a:lnTo>
                  <a:pt x="892" y="0"/>
                </a:lnTo>
                <a:lnTo>
                  <a:pt x="863" y="55"/>
                </a:lnTo>
                <a:lnTo>
                  <a:pt x="863" y="55"/>
                </a:lnTo>
                <a:cubicBezTo>
                  <a:pt x="626" y="507"/>
                  <a:pt x="435" y="989"/>
                  <a:pt x="298" y="1487"/>
                </a:cubicBezTo>
                <a:lnTo>
                  <a:pt x="298" y="1487"/>
                </a:lnTo>
                <a:cubicBezTo>
                  <a:pt x="81" y="2270"/>
                  <a:pt x="0" y="3075"/>
                  <a:pt x="55" y="3877"/>
                </a:cubicBezTo>
                <a:lnTo>
                  <a:pt x="55" y="3877"/>
                </a:lnTo>
                <a:cubicBezTo>
                  <a:pt x="118" y="4766"/>
                  <a:pt x="346" y="5630"/>
                  <a:pt x="734" y="6443"/>
                </a:cubicBezTo>
                <a:lnTo>
                  <a:pt x="734" y="6443"/>
                </a:lnTo>
                <a:cubicBezTo>
                  <a:pt x="972" y="6943"/>
                  <a:pt x="1264" y="7412"/>
                  <a:pt x="1602" y="7835"/>
                </a:cubicBezTo>
                <a:lnTo>
                  <a:pt x="1633" y="7874"/>
                </a:lnTo>
                <a:lnTo>
                  <a:pt x="1682" y="7874"/>
                </a:lnTo>
                <a:lnTo>
                  <a:pt x="2954" y="7874"/>
                </a:lnTo>
                <a:lnTo>
                  <a:pt x="3006" y="7874"/>
                </a:lnTo>
                <a:lnTo>
                  <a:pt x="3036" y="7832"/>
                </a:lnTo>
                <a:lnTo>
                  <a:pt x="3036" y="7832"/>
                </a:lnTo>
                <a:cubicBezTo>
                  <a:pt x="3373" y="7375"/>
                  <a:pt x="3659" y="6876"/>
                  <a:pt x="3889" y="6348"/>
                </a:cubicBezTo>
                <a:lnTo>
                  <a:pt x="3889" y="6348"/>
                </a:lnTo>
                <a:cubicBezTo>
                  <a:pt x="4256" y="5506"/>
                  <a:pt x="4466" y="4620"/>
                  <a:pt x="4512" y="3715"/>
                </a:cubicBezTo>
                <a:lnTo>
                  <a:pt x="4512" y="3715"/>
                </a:lnTo>
                <a:cubicBezTo>
                  <a:pt x="4592" y="2135"/>
                  <a:pt x="4155" y="854"/>
                  <a:pt x="3774" y="58"/>
                </a:cubicBezTo>
                <a:lnTo>
                  <a:pt x="3747" y="0"/>
                </a:lnTo>
                <a:close/>
                <a:moveTo>
                  <a:pt x="3683" y="103"/>
                </a:moveTo>
                <a:lnTo>
                  <a:pt x="3683" y="103"/>
                </a:lnTo>
                <a:cubicBezTo>
                  <a:pt x="3981" y="726"/>
                  <a:pt x="4496" y="2021"/>
                  <a:pt x="4410" y="3709"/>
                </a:cubicBezTo>
                <a:lnTo>
                  <a:pt x="4410" y="3709"/>
                </a:lnTo>
                <a:cubicBezTo>
                  <a:pt x="4305" y="5777"/>
                  <a:pt x="3363" y="7216"/>
                  <a:pt x="2954" y="7772"/>
                </a:cubicBezTo>
                <a:lnTo>
                  <a:pt x="1682" y="7772"/>
                </a:lnTo>
                <a:lnTo>
                  <a:pt x="1682" y="7772"/>
                </a:lnTo>
                <a:cubicBezTo>
                  <a:pt x="1290" y="7280"/>
                  <a:pt x="299" y="5905"/>
                  <a:pt x="157" y="3870"/>
                </a:cubicBezTo>
                <a:lnTo>
                  <a:pt x="157" y="3870"/>
                </a:lnTo>
                <a:cubicBezTo>
                  <a:pt x="30" y="2044"/>
                  <a:pt x="655" y="669"/>
                  <a:pt x="954" y="103"/>
                </a:cubicBezTo>
                <a:lnTo>
                  <a:pt x="3683" y="1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55"/>
          <p:cNvSpPr>
            <a:spLocks noChangeArrowheads="1"/>
          </p:cNvSpPr>
          <p:nvPr/>
        </p:nvSpPr>
        <p:spPr bwMode="auto">
          <a:xfrm>
            <a:off x="3320907" y="701724"/>
            <a:ext cx="3168178" cy="2088910"/>
          </a:xfrm>
          <a:custGeom>
            <a:avLst/>
            <a:gdLst>
              <a:gd name="T0" fmla="*/ 0 w 2807"/>
              <a:gd name="T1" fmla="*/ 1853 h 1854"/>
              <a:gd name="T2" fmla="*/ 34 w 2807"/>
              <a:gd name="T3" fmla="*/ 1781 h 1854"/>
              <a:gd name="T4" fmla="*/ 34 w 2807"/>
              <a:gd name="T5" fmla="*/ 1781 h 1854"/>
              <a:gd name="T6" fmla="*/ 687 w 2807"/>
              <a:gd name="T7" fmla="*/ 680 h 1854"/>
              <a:gd name="T8" fmla="*/ 687 w 2807"/>
              <a:gd name="T9" fmla="*/ 680 h 1854"/>
              <a:gd name="T10" fmla="*/ 1181 w 2807"/>
              <a:gd name="T11" fmla="*/ 93 h 1854"/>
              <a:gd name="T12" fmla="*/ 1181 w 2807"/>
              <a:gd name="T13" fmla="*/ 93 h 1854"/>
              <a:gd name="T14" fmla="*/ 1397 w 2807"/>
              <a:gd name="T15" fmla="*/ 0 h 1854"/>
              <a:gd name="T16" fmla="*/ 1397 w 2807"/>
              <a:gd name="T17" fmla="*/ 0 h 1854"/>
              <a:gd name="T18" fmla="*/ 1621 w 2807"/>
              <a:gd name="T19" fmla="*/ 99 h 1854"/>
              <a:gd name="T20" fmla="*/ 1621 w 2807"/>
              <a:gd name="T21" fmla="*/ 99 h 1854"/>
              <a:gd name="T22" fmla="*/ 2131 w 2807"/>
              <a:gd name="T23" fmla="*/ 723 h 1854"/>
              <a:gd name="T24" fmla="*/ 2131 w 2807"/>
              <a:gd name="T25" fmla="*/ 723 h 1854"/>
              <a:gd name="T26" fmla="*/ 2770 w 2807"/>
              <a:gd name="T27" fmla="*/ 1779 h 1854"/>
              <a:gd name="T28" fmla="*/ 2806 w 2807"/>
              <a:gd name="T29" fmla="*/ 1853 h 1854"/>
              <a:gd name="T30" fmla="*/ 0 w 2807"/>
              <a:gd name="T31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7" h="1854">
                <a:moveTo>
                  <a:pt x="0" y="1853"/>
                </a:moveTo>
                <a:lnTo>
                  <a:pt x="34" y="1781"/>
                </a:lnTo>
                <a:lnTo>
                  <a:pt x="34" y="1781"/>
                </a:lnTo>
                <a:cubicBezTo>
                  <a:pt x="213" y="1392"/>
                  <a:pt x="434" y="1022"/>
                  <a:pt x="687" y="680"/>
                </a:cubicBezTo>
                <a:lnTo>
                  <a:pt x="687" y="680"/>
                </a:lnTo>
                <a:cubicBezTo>
                  <a:pt x="838" y="476"/>
                  <a:pt x="1005" y="277"/>
                  <a:pt x="1181" y="93"/>
                </a:cubicBezTo>
                <a:lnTo>
                  <a:pt x="1181" y="93"/>
                </a:lnTo>
                <a:cubicBezTo>
                  <a:pt x="1238" y="33"/>
                  <a:pt x="1315" y="0"/>
                  <a:pt x="1397" y="0"/>
                </a:cubicBezTo>
                <a:lnTo>
                  <a:pt x="1397" y="0"/>
                </a:lnTo>
                <a:cubicBezTo>
                  <a:pt x="1482" y="0"/>
                  <a:pt x="1563" y="36"/>
                  <a:pt x="1621" y="99"/>
                </a:cubicBezTo>
                <a:lnTo>
                  <a:pt x="1621" y="99"/>
                </a:lnTo>
                <a:cubicBezTo>
                  <a:pt x="1801" y="296"/>
                  <a:pt x="1973" y="506"/>
                  <a:pt x="2131" y="723"/>
                </a:cubicBezTo>
                <a:lnTo>
                  <a:pt x="2131" y="723"/>
                </a:lnTo>
                <a:cubicBezTo>
                  <a:pt x="2372" y="1055"/>
                  <a:pt x="2588" y="1410"/>
                  <a:pt x="2770" y="1779"/>
                </a:cubicBezTo>
                <a:lnTo>
                  <a:pt x="2806" y="1853"/>
                </a:lnTo>
                <a:lnTo>
                  <a:pt x="0" y="18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56"/>
          <p:cNvSpPr>
            <a:spLocks noChangeArrowheads="1"/>
          </p:cNvSpPr>
          <p:nvPr/>
        </p:nvSpPr>
        <p:spPr bwMode="auto">
          <a:xfrm>
            <a:off x="3231382" y="642041"/>
            <a:ext cx="3347227" cy="2208276"/>
          </a:xfrm>
          <a:custGeom>
            <a:avLst/>
            <a:gdLst>
              <a:gd name="T0" fmla="*/ 1477 w 2969"/>
              <a:gd name="T1" fmla="*/ 0 h 1956"/>
              <a:gd name="T2" fmla="*/ 1477 w 2969"/>
              <a:gd name="T3" fmla="*/ 0 h 1956"/>
              <a:gd name="T4" fmla="*/ 1223 w 2969"/>
              <a:gd name="T5" fmla="*/ 109 h 1956"/>
              <a:gd name="T6" fmla="*/ 1223 w 2969"/>
              <a:gd name="T7" fmla="*/ 109 h 1956"/>
              <a:gd name="T8" fmla="*/ 726 w 2969"/>
              <a:gd name="T9" fmla="*/ 701 h 1956"/>
              <a:gd name="T10" fmla="*/ 726 w 2969"/>
              <a:gd name="T11" fmla="*/ 701 h 1956"/>
              <a:gd name="T12" fmla="*/ 67 w 2969"/>
              <a:gd name="T13" fmla="*/ 1810 h 1956"/>
              <a:gd name="T14" fmla="*/ 0 w 2969"/>
              <a:gd name="T15" fmla="*/ 1955 h 1956"/>
              <a:gd name="T16" fmla="*/ 159 w 2969"/>
              <a:gd name="T17" fmla="*/ 1955 h 1956"/>
              <a:gd name="T18" fmla="*/ 2805 w 2969"/>
              <a:gd name="T19" fmla="*/ 1955 h 1956"/>
              <a:gd name="T20" fmla="*/ 2968 w 2969"/>
              <a:gd name="T21" fmla="*/ 1955 h 1956"/>
              <a:gd name="T22" fmla="*/ 2896 w 2969"/>
              <a:gd name="T23" fmla="*/ 1808 h 1956"/>
              <a:gd name="T24" fmla="*/ 2896 w 2969"/>
              <a:gd name="T25" fmla="*/ 1808 h 1956"/>
              <a:gd name="T26" fmla="*/ 2252 w 2969"/>
              <a:gd name="T27" fmla="*/ 744 h 1956"/>
              <a:gd name="T28" fmla="*/ 2252 w 2969"/>
              <a:gd name="T29" fmla="*/ 744 h 1956"/>
              <a:gd name="T30" fmla="*/ 1738 w 2969"/>
              <a:gd name="T31" fmla="*/ 115 h 1956"/>
              <a:gd name="T32" fmla="*/ 1738 w 2969"/>
              <a:gd name="T33" fmla="*/ 115 h 1956"/>
              <a:gd name="T34" fmla="*/ 1477 w 2969"/>
              <a:gd name="T35" fmla="*/ 0 h 1956"/>
              <a:gd name="T36" fmla="*/ 1477 w 2969"/>
              <a:gd name="T37" fmla="*/ 102 h 1956"/>
              <a:gd name="T38" fmla="*/ 1477 w 2969"/>
              <a:gd name="T39" fmla="*/ 102 h 1956"/>
              <a:gd name="T40" fmla="*/ 1663 w 2969"/>
              <a:gd name="T41" fmla="*/ 184 h 1956"/>
              <a:gd name="T42" fmla="*/ 1663 w 2969"/>
              <a:gd name="T43" fmla="*/ 184 h 1956"/>
              <a:gd name="T44" fmla="*/ 2170 w 2969"/>
              <a:gd name="T45" fmla="*/ 804 h 1956"/>
              <a:gd name="T46" fmla="*/ 2170 w 2969"/>
              <a:gd name="T47" fmla="*/ 804 h 1956"/>
              <a:gd name="T48" fmla="*/ 2805 w 2969"/>
              <a:gd name="T49" fmla="*/ 1853 h 1956"/>
              <a:gd name="T50" fmla="*/ 159 w 2969"/>
              <a:gd name="T51" fmla="*/ 1853 h 1956"/>
              <a:gd name="T52" fmla="*/ 159 w 2969"/>
              <a:gd name="T53" fmla="*/ 1853 h 1956"/>
              <a:gd name="T54" fmla="*/ 808 w 2969"/>
              <a:gd name="T55" fmla="*/ 762 h 1956"/>
              <a:gd name="T56" fmla="*/ 808 w 2969"/>
              <a:gd name="T57" fmla="*/ 762 h 1956"/>
              <a:gd name="T58" fmla="*/ 1297 w 2969"/>
              <a:gd name="T59" fmla="*/ 179 h 1956"/>
              <a:gd name="T60" fmla="*/ 1297 w 2969"/>
              <a:gd name="T61" fmla="*/ 179 h 1956"/>
              <a:gd name="T62" fmla="*/ 1477 w 2969"/>
              <a:gd name="T63" fmla="*/ 102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69" h="1956">
                <a:moveTo>
                  <a:pt x="1477" y="0"/>
                </a:moveTo>
                <a:lnTo>
                  <a:pt x="1477" y="0"/>
                </a:lnTo>
                <a:cubicBezTo>
                  <a:pt x="1381" y="0"/>
                  <a:pt x="1291" y="39"/>
                  <a:pt x="1223" y="109"/>
                </a:cubicBezTo>
                <a:lnTo>
                  <a:pt x="1223" y="109"/>
                </a:lnTo>
                <a:cubicBezTo>
                  <a:pt x="1046" y="295"/>
                  <a:pt x="879" y="494"/>
                  <a:pt x="726" y="701"/>
                </a:cubicBezTo>
                <a:lnTo>
                  <a:pt x="726" y="701"/>
                </a:lnTo>
                <a:cubicBezTo>
                  <a:pt x="470" y="1046"/>
                  <a:pt x="249" y="1419"/>
                  <a:pt x="67" y="1810"/>
                </a:cubicBezTo>
                <a:lnTo>
                  <a:pt x="0" y="1955"/>
                </a:lnTo>
                <a:lnTo>
                  <a:pt x="159" y="1955"/>
                </a:lnTo>
                <a:lnTo>
                  <a:pt x="2805" y="1955"/>
                </a:lnTo>
                <a:lnTo>
                  <a:pt x="2968" y="1955"/>
                </a:lnTo>
                <a:lnTo>
                  <a:pt x="2896" y="1808"/>
                </a:lnTo>
                <a:lnTo>
                  <a:pt x="2896" y="1808"/>
                </a:lnTo>
                <a:cubicBezTo>
                  <a:pt x="2712" y="1436"/>
                  <a:pt x="2495" y="1078"/>
                  <a:pt x="2252" y="744"/>
                </a:cubicBezTo>
                <a:lnTo>
                  <a:pt x="2252" y="744"/>
                </a:lnTo>
                <a:cubicBezTo>
                  <a:pt x="2093" y="525"/>
                  <a:pt x="1920" y="314"/>
                  <a:pt x="1738" y="115"/>
                </a:cubicBezTo>
                <a:lnTo>
                  <a:pt x="1738" y="115"/>
                </a:lnTo>
                <a:cubicBezTo>
                  <a:pt x="1671" y="42"/>
                  <a:pt x="1576" y="0"/>
                  <a:pt x="1477" y="0"/>
                </a:cubicBezTo>
                <a:close/>
                <a:moveTo>
                  <a:pt x="1477" y="102"/>
                </a:moveTo>
                <a:lnTo>
                  <a:pt x="1477" y="102"/>
                </a:lnTo>
                <a:cubicBezTo>
                  <a:pt x="1545" y="102"/>
                  <a:pt x="1612" y="129"/>
                  <a:pt x="1663" y="184"/>
                </a:cubicBezTo>
                <a:lnTo>
                  <a:pt x="1663" y="184"/>
                </a:lnTo>
                <a:cubicBezTo>
                  <a:pt x="1827" y="364"/>
                  <a:pt x="1999" y="569"/>
                  <a:pt x="2170" y="804"/>
                </a:cubicBezTo>
                <a:lnTo>
                  <a:pt x="2170" y="804"/>
                </a:lnTo>
                <a:cubicBezTo>
                  <a:pt x="2443" y="1180"/>
                  <a:pt x="2649" y="1540"/>
                  <a:pt x="2805" y="1853"/>
                </a:cubicBezTo>
                <a:lnTo>
                  <a:pt x="159" y="1853"/>
                </a:lnTo>
                <a:lnTo>
                  <a:pt x="159" y="1853"/>
                </a:lnTo>
                <a:cubicBezTo>
                  <a:pt x="308" y="1534"/>
                  <a:pt x="515" y="1156"/>
                  <a:pt x="808" y="762"/>
                </a:cubicBezTo>
                <a:lnTo>
                  <a:pt x="808" y="762"/>
                </a:lnTo>
                <a:cubicBezTo>
                  <a:pt x="972" y="540"/>
                  <a:pt x="1139" y="346"/>
                  <a:pt x="1297" y="179"/>
                </a:cubicBezTo>
                <a:lnTo>
                  <a:pt x="1297" y="179"/>
                </a:lnTo>
                <a:cubicBezTo>
                  <a:pt x="1347" y="127"/>
                  <a:pt x="1412" y="102"/>
                  <a:pt x="1477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57"/>
          <p:cNvSpPr>
            <a:spLocks noChangeArrowheads="1"/>
          </p:cNvSpPr>
          <p:nvPr/>
        </p:nvSpPr>
        <p:spPr bwMode="auto">
          <a:xfrm>
            <a:off x="4076893" y="11524266"/>
            <a:ext cx="1740758" cy="656514"/>
          </a:xfrm>
          <a:custGeom>
            <a:avLst/>
            <a:gdLst>
              <a:gd name="T0" fmla="*/ 90 w 1544"/>
              <a:gd name="T1" fmla="*/ 582 h 583"/>
              <a:gd name="T2" fmla="*/ 90 w 1544"/>
              <a:gd name="T3" fmla="*/ 582 h 583"/>
              <a:gd name="T4" fmla="*/ 23 w 1544"/>
              <a:gd name="T5" fmla="*/ 551 h 583"/>
              <a:gd name="T6" fmla="*/ 23 w 1544"/>
              <a:gd name="T7" fmla="*/ 551 h 583"/>
              <a:gd name="T8" fmla="*/ 5 w 1544"/>
              <a:gd name="T9" fmla="*/ 479 h 583"/>
              <a:gd name="T10" fmla="*/ 91 w 1544"/>
              <a:gd name="T11" fmla="*/ 0 h 583"/>
              <a:gd name="T12" fmla="*/ 1452 w 1544"/>
              <a:gd name="T13" fmla="*/ 0 h 583"/>
              <a:gd name="T14" fmla="*/ 1538 w 1544"/>
              <a:gd name="T15" fmla="*/ 479 h 583"/>
              <a:gd name="T16" fmla="*/ 1538 w 1544"/>
              <a:gd name="T17" fmla="*/ 479 h 583"/>
              <a:gd name="T18" fmla="*/ 1520 w 1544"/>
              <a:gd name="T19" fmla="*/ 551 h 583"/>
              <a:gd name="T20" fmla="*/ 1520 w 1544"/>
              <a:gd name="T21" fmla="*/ 551 h 583"/>
              <a:gd name="T22" fmla="*/ 1453 w 1544"/>
              <a:gd name="T23" fmla="*/ 582 h 583"/>
              <a:gd name="T24" fmla="*/ 90 w 1544"/>
              <a:gd name="T2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4" h="583">
                <a:moveTo>
                  <a:pt x="90" y="582"/>
                </a:moveTo>
                <a:lnTo>
                  <a:pt x="90" y="582"/>
                </a:lnTo>
                <a:cubicBezTo>
                  <a:pt x="64" y="582"/>
                  <a:pt x="40" y="571"/>
                  <a:pt x="23" y="551"/>
                </a:cubicBezTo>
                <a:lnTo>
                  <a:pt x="23" y="551"/>
                </a:lnTo>
                <a:cubicBezTo>
                  <a:pt x="6" y="530"/>
                  <a:pt x="0" y="505"/>
                  <a:pt x="5" y="479"/>
                </a:cubicBezTo>
                <a:lnTo>
                  <a:pt x="91" y="0"/>
                </a:lnTo>
                <a:lnTo>
                  <a:pt x="1452" y="0"/>
                </a:lnTo>
                <a:lnTo>
                  <a:pt x="1538" y="479"/>
                </a:lnTo>
                <a:lnTo>
                  <a:pt x="1538" y="479"/>
                </a:lnTo>
                <a:cubicBezTo>
                  <a:pt x="1543" y="505"/>
                  <a:pt x="1536" y="530"/>
                  <a:pt x="1520" y="551"/>
                </a:cubicBezTo>
                <a:lnTo>
                  <a:pt x="1520" y="551"/>
                </a:lnTo>
                <a:cubicBezTo>
                  <a:pt x="1503" y="571"/>
                  <a:pt x="1478" y="582"/>
                  <a:pt x="1453" y="582"/>
                </a:cubicBezTo>
                <a:lnTo>
                  <a:pt x="90" y="58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58"/>
          <p:cNvSpPr>
            <a:spLocks noChangeArrowheads="1"/>
          </p:cNvSpPr>
          <p:nvPr/>
        </p:nvSpPr>
        <p:spPr bwMode="auto">
          <a:xfrm>
            <a:off x="4017210" y="11464583"/>
            <a:ext cx="1860124" cy="770909"/>
          </a:xfrm>
          <a:custGeom>
            <a:avLst/>
            <a:gdLst>
              <a:gd name="T0" fmla="*/ 1548 w 1651"/>
              <a:gd name="T1" fmla="*/ 0 h 685"/>
              <a:gd name="T2" fmla="*/ 1463 w 1651"/>
              <a:gd name="T3" fmla="*/ 0 h 685"/>
              <a:gd name="T4" fmla="*/ 188 w 1651"/>
              <a:gd name="T5" fmla="*/ 0 h 685"/>
              <a:gd name="T6" fmla="*/ 102 w 1651"/>
              <a:gd name="T7" fmla="*/ 0 h 685"/>
              <a:gd name="T8" fmla="*/ 88 w 1651"/>
              <a:gd name="T9" fmla="*/ 84 h 685"/>
              <a:gd name="T10" fmla="*/ 8 w 1651"/>
              <a:gd name="T11" fmla="*/ 521 h 685"/>
              <a:gd name="T12" fmla="*/ 8 w 1651"/>
              <a:gd name="T13" fmla="*/ 521 h 685"/>
              <a:gd name="T14" fmla="*/ 38 w 1651"/>
              <a:gd name="T15" fmla="*/ 634 h 685"/>
              <a:gd name="T16" fmla="*/ 38 w 1651"/>
              <a:gd name="T17" fmla="*/ 634 h 685"/>
              <a:gd name="T18" fmla="*/ 144 w 1651"/>
              <a:gd name="T19" fmla="*/ 684 h 685"/>
              <a:gd name="T20" fmla="*/ 1507 w 1651"/>
              <a:gd name="T21" fmla="*/ 684 h 685"/>
              <a:gd name="T22" fmla="*/ 1507 w 1651"/>
              <a:gd name="T23" fmla="*/ 684 h 685"/>
              <a:gd name="T24" fmla="*/ 1612 w 1651"/>
              <a:gd name="T25" fmla="*/ 634 h 685"/>
              <a:gd name="T26" fmla="*/ 1612 w 1651"/>
              <a:gd name="T27" fmla="*/ 634 h 685"/>
              <a:gd name="T28" fmla="*/ 1643 w 1651"/>
              <a:gd name="T29" fmla="*/ 521 h 685"/>
              <a:gd name="T30" fmla="*/ 1563 w 1651"/>
              <a:gd name="T31" fmla="*/ 84 h 685"/>
              <a:gd name="T32" fmla="*/ 1548 w 1651"/>
              <a:gd name="T33" fmla="*/ 0 h 685"/>
              <a:gd name="T34" fmla="*/ 1463 w 1651"/>
              <a:gd name="T35" fmla="*/ 102 h 685"/>
              <a:gd name="T36" fmla="*/ 1542 w 1651"/>
              <a:gd name="T37" fmla="*/ 539 h 685"/>
              <a:gd name="T38" fmla="*/ 1542 w 1651"/>
              <a:gd name="T39" fmla="*/ 539 h 685"/>
              <a:gd name="T40" fmla="*/ 1507 w 1651"/>
              <a:gd name="T41" fmla="*/ 582 h 685"/>
              <a:gd name="T42" fmla="*/ 144 w 1651"/>
              <a:gd name="T43" fmla="*/ 582 h 685"/>
              <a:gd name="T44" fmla="*/ 144 w 1651"/>
              <a:gd name="T45" fmla="*/ 582 h 685"/>
              <a:gd name="T46" fmla="*/ 108 w 1651"/>
              <a:gd name="T47" fmla="*/ 539 h 685"/>
              <a:gd name="T48" fmla="*/ 188 w 1651"/>
              <a:gd name="T49" fmla="*/ 102 h 685"/>
              <a:gd name="T50" fmla="*/ 1463 w 1651"/>
              <a:gd name="T51" fmla="*/ 102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51" h="685">
                <a:moveTo>
                  <a:pt x="1548" y="0"/>
                </a:moveTo>
                <a:lnTo>
                  <a:pt x="1463" y="0"/>
                </a:lnTo>
                <a:lnTo>
                  <a:pt x="188" y="0"/>
                </a:lnTo>
                <a:lnTo>
                  <a:pt x="102" y="0"/>
                </a:lnTo>
                <a:lnTo>
                  <a:pt x="88" y="84"/>
                </a:lnTo>
                <a:lnTo>
                  <a:pt x="8" y="521"/>
                </a:lnTo>
                <a:lnTo>
                  <a:pt x="8" y="521"/>
                </a:lnTo>
                <a:cubicBezTo>
                  <a:pt x="0" y="562"/>
                  <a:pt x="11" y="603"/>
                  <a:pt x="38" y="634"/>
                </a:cubicBezTo>
                <a:lnTo>
                  <a:pt x="38" y="634"/>
                </a:lnTo>
                <a:cubicBezTo>
                  <a:pt x="65" y="666"/>
                  <a:pt x="103" y="684"/>
                  <a:pt x="144" y="684"/>
                </a:cubicBezTo>
                <a:lnTo>
                  <a:pt x="1507" y="684"/>
                </a:lnTo>
                <a:lnTo>
                  <a:pt x="1507" y="684"/>
                </a:lnTo>
                <a:cubicBezTo>
                  <a:pt x="1548" y="684"/>
                  <a:pt x="1586" y="666"/>
                  <a:pt x="1612" y="634"/>
                </a:cubicBezTo>
                <a:lnTo>
                  <a:pt x="1612" y="634"/>
                </a:lnTo>
                <a:cubicBezTo>
                  <a:pt x="1639" y="603"/>
                  <a:pt x="1650" y="562"/>
                  <a:pt x="1643" y="521"/>
                </a:cubicBezTo>
                <a:lnTo>
                  <a:pt x="1563" y="84"/>
                </a:lnTo>
                <a:lnTo>
                  <a:pt x="1548" y="0"/>
                </a:lnTo>
                <a:close/>
                <a:moveTo>
                  <a:pt x="1463" y="102"/>
                </a:moveTo>
                <a:lnTo>
                  <a:pt x="1542" y="539"/>
                </a:lnTo>
                <a:lnTo>
                  <a:pt x="1542" y="539"/>
                </a:lnTo>
                <a:cubicBezTo>
                  <a:pt x="1547" y="562"/>
                  <a:pt x="1529" y="582"/>
                  <a:pt x="1507" y="582"/>
                </a:cubicBezTo>
                <a:lnTo>
                  <a:pt x="144" y="582"/>
                </a:lnTo>
                <a:lnTo>
                  <a:pt x="144" y="582"/>
                </a:lnTo>
                <a:cubicBezTo>
                  <a:pt x="122" y="582"/>
                  <a:pt x="104" y="562"/>
                  <a:pt x="108" y="539"/>
                </a:cubicBezTo>
                <a:lnTo>
                  <a:pt x="188" y="102"/>
                </a:lnTo>
                <a:lnTo>
                  <a:pt x="1463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59"/>
          <p:cNvSpPr>
            <a:spLocks noChangeArrowheads="1"/>
          </p:cNvSpPr>
          <p:nvPr/>
        </p:nvSpPr>
        <p:spPr bwMode="auto">
          <a:xfrm>
            <a:off x="4305678" y="8495348"/>
            <a:ext cx="1188687" cy="4665232"/>
          </a:xfrm>
          <a:custGeom>
            <a:avLst/>
            <a:gdLst>
              <a:gd name="T0" fmla="*/ 530 w 1054"/>
              <a:gd name="T1" fmla="*/ 4134 h 4135"/>
              <a:gd name="T2" fmla="*/ 530 w 1054"/>
              <a:gd name="T3" fmla="*/ 4134 h 4135"/>
              <a:gd name="T4" fmla="*/ 346 w 1054"/>
              <a:gd name="T5" fmla="*/ 3967 h 4135"/>
              <a:gd name="T6" fmla="*/ 346 w 1054"/>
              <a:gd name="T7" fmla="*/ 3967 h 4135"/>
              <a:gd name="T8" fmla="*/ 66 w 1054"/>
              <a:gd name="T9" fmla="*/ 2238 h 4135"/>
              <a:gd name="T10" fmla="*/ 66 w 1054"/>
              <a:gd name="T11" fmla="*/ 2238 h 4135"/>
              <a:gd name="T12" fmla="*/ 44 w 1054"/>
              <a:gd name="T13" fmla="*/ 301 h 4135"/>
              <a:gd name="T14" fmla="*/ 44 w 1054"/>
              <a:gd name="T15" fmla="*/ 301 h 4135"/>
              <a:gd name="T16" fmla="*/ 366 w 1054"/>
              <a:gd name="T17" fmla="*/ 0 h 4135"/>
              <a:gd name="T18" fmla="*/ 692 w 1054"/>
              <a:gd name="T19" fmla="*/ 0 h 4135"/>
              <a:gd name="T20" fmla="*/ 692 w 1054"/>
              <a:gd name="T21" fmla="*/ 0 h 4135"/>
              <a:gd name="T22" fmla="*/ 1014 w 1054"/>
              <a:gd name="T23" fmla="*/ 302 h 4135"/>
              <a:gd name="T24" fmla="*/ 1014 w 1054"/>
              <a:gd name="T25" fmla="*/ 302 h 4135"/>
              <a:gd name="T26" fmla="*/ 997 w 1054"/>
              <a:gd name="T27" fmla="*/ 2136 h 4135"/>
              <a:gd name="T28" fmla="*/ 997 w 1054"/>
              <a:gd name="T29" fmla="*/ 2136 h 4135"/>
              <a:gd name="T30" fmla="*/ 712 w 1054"/>
              <a:gd name="T31" fmla="*/ 3971 h 4135"/>
              <a:gd name="T32" fmla="*/ 712 w 1054"/>
              <a:gd name="T33" fmla="*/ 3971 h 4135"/>
              <a:gd name="T34" fmla="*/ 530 w 1054"/>
              <a:gd name="T35" fmla="*/ 4134 h 4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54" h="4135">
                <a:moveTo>
                  <a:pt x="530" y="4134"/>
                </a:moveTo>
                <a:lnTo>
                  <a:pt x="530" y="4134"/>
                </a:lnTo>
                <a:cubicBezTo>
                  <a:pt x="435" y="4134"/>
                  <a:pt x="354" y="4061"/>
                  <a:pt x="346" y="3967"/>
                </a:cubicBezTo>
                <a:lnTo>
                  <a:pt x="346" y="3967"/>
                </a:lnTo>
                <a:cubicBezTo>
                  <a:pt x="212" y="3400"/>
                  <a:pt x="118" y="2818"/>
                  <a:pt x="66" y="2238"/>
                </a:cubicBezTo>
                <a:lnTo>
                  <a:pt x="66" y="2238"/>
                </a:lnTo>
                <a:cubicBezTo>
                  <a:pt x="8" y="1596"/>
                  <a:pt x="0" y="944"/>
                  <a:pt x="44" y="301"/>
                </a:cubicBezTo>
                <a:lnTo>
                  <a:pt x="44" y="301"/>
                </a:lnTo>
                <a:cubicBezTo>
                  <a:pt x="55" y="132"/>
                  <a:pt x="196" y="0"/>
                  <a:pt x="366" y="0"/>
                </a:cubicBezTo>
                <a:lnTo>
                  <a:pt x="692" y="0"/>
                </a:lnTo>
                <a:lnTo>
                  <a:pt x="692" y="0"/>
                </a:lnTo>
                <a:cubicBezTo>
                  <a:pt x="862" y="0"/>
                  <a:pt x="1003" y="133"/>
                  <a:pt x="1014" y="302"/>
                </a:cubicBezTo>
                <a:lnTo>
                  <a:pt x="1014" y="302"/>
                </a:lnTo>
                <a:cubicBezTo>
                  <a:pt x="1053" y="911"/>
                  <a:pt x="1047" y="1529"/>
                  <a:pt x="997" y="2136"/>
                </a:cubicBezTo>
                <a:lnTo>
                  <a:pt x="997" y="2136"/>
                </a:lnTo>
                <a:cubicBezTo>
                  <a:pt x="947" y="2752"/>
                  <a:pt x="851" y="3369"/>
                  <a:pt x="712" y="3971"/>
                </a:cubicBezTo>
                <a:lnTo>
                  <a:pt x="712" y="3971"/>
                </a:lnTo>
                <a:cubicBezTo>
                  <a:pt x="688" y="4067"/>
                  <a:pt x="613" y="4134"/>
                  <a:pt x="530" y="41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60"/>
          <p:cNvSpPr>
            <a:spLocks noChangeArrowheads="1"/>
          </p:cNvSpPr>
          <p:nvPr/>
        </p:nvSpPr>
        <p:spPr bwMode="auto">
          <a:xfrm>
            <a:off x="4250967" y="8440637"/>
            <a:ext cx="1303082" cy="4779626"/>
          </a:xfrm>
          <a:custGeom>
            <a:avLst/>
            <a:gdLst>
              <a:gd name="T0" fmla="*/ 742 w 1155"/>
              <a:gd name="T1" fmla="*/ 0 h 4236"/>
              <a:gd name="T2" fmla="*/ 416 w 1155"/>
              <a:gd name="T3" fmla="*/ 0 h 4236"/>
              <a:gd name="T4" fmla="*/ 416 w 1155"/>
              <a:gd name="T5" fmla="*/ 0 h 4236"/>
              <a:gd name="T6" fmla="*/ 42 w 1155"/>
              <a:gd name="T7" fmla="*/ 348 h 4236"/>
              <a:gd name="T8" fmla="*/ 42 w 1155"/>
              <a:gd name="T9" fmla="*/ 348 h 4236"/>
              <a:gd name="T10" fmla="*/ 65 w 1155"/>
              <a:gd name="T11" fmla="*/ 2294 h 4236"/>
              <a:gd name="T12" fmla="*/ 65 w 1155"/>
              <a:gd name="T13" fmla="*/ 2294 h 4236"/>
              <a:gd name="T14" fmla="*/ 345 w 1155"/>
              <a:gd name="T15" fmla="*/ 4026 h 4236"/>
              <a:gd name="T16" fmla="*/ 345 w 1155"/>
              <a:gd name="T17" fmla="*/ 4026 h 4236"/>
              <a:gd name="T18" fmla="*/ 580 w 1155"/>
              <a:gd name="T19" fmla="*/ 4235 h 4236"/>
              <a:gd name="T20" fmla="*/ 580 w 1155"/>
              <a:gd name="T21" fmla="*/ 4235 h 4236"/>
              <a:gd name="T22" fmla="*/ 811 w 1155"/>
              <a:gd name="T23" fmla="*/ 4034 h 4236"/>
              <a:gd name="T24" fmla="*/ 812 w 1155"/>
              <a:gd name="T25" fmla="*/ 4034 h 4236"/>
              <a:gd name="T26" fmla="*/ 812 w 1155"/>
              <a:gd name="T27" fmla="*/ 4033 h 4236"/>
              <a:gd name="T28" fmla="*/ 812 w 1155"/>
              <a:gd name="T29" fmla="*/ 4033 h 4236"/>
              <a:gd name="T30" fmla="*/ 1098 w 1155"/>
              <a:gd name="T31" fmla="*/ 2191 h 4236"/>
              <a:gd name="T32" fmla="*/ 1098 w 1155"/>
              <a:gd name="T33" fmla="*/ 2191 h 4236"/>
              <a:gd name="T34" fmla="*/ 1115 w 1155"/>
              <a:gd name="T35" fmla="*/ 350 h 4236"/>
              <a:gd name="T36" fmla="*/ 1115 w 1155"/>
              <a:gd name="T37" fmla="*/ 350 h 4236"/>
              <a:gd name="T38" fmla="*/ 742 w 1155"/>
              <a:gd name="T39" fmla="*/ 0 h 4236"/>
              <a:gd name="T40" fmla="*/ 742 w 1155"/>
              <a:gd name="T41" fmla="*/ 102 h 4236"/>
              <a:gd name="T42" fmla="*/ 742 w 1155"/>
              <a:gd name="T43" fmla="*/ 102 h 4236"/>
              <a:gd name="T44" fmla="*/ 1014 w 1155"/>
              <a:gd name="T45" fmla="*/ 356 h 4236"/>
              <a:gd name="T46" fmla="*/ 1014 w 1155"/>
              <a:gd name="T47" fmla="*/ 356 h 4236"/>
              <a:gd name="T48" fmla="*/ 996 w 1155"/>
              <a:gd name="T49" fmla="*/ 2183 h 4236"/>
              <a:gd name="T50" fmla="*/ 996 w 1155"/>
              <a:gd name="T51" fmla="*/ 2183 h 4236"/>
              <a:gd name="T52" fmla="*/ 713 w 1155"/>
              <a:gd name="T53" fmla="*/ 4010 h 4236"/>
              <a:gd name="T54" fmla="*/ 713 w 1155"/>
              <a:gd name="T55" fmla="*/ 4010 h 4236"/>
              <a:gd name="T56" fmla="*/ 580 w 1155"/>
              <a:gd name="T57" fmla="*/ 4134 h 4236"/>
              <a:gd name="T58" fmla="*/ 580 w 1155"/>
              <a:gd name="T59" fmla="*/ 4134 h 4236"/>
              <a:gd name="T60" fmla="*/ 446 w 1155"/>
              <a:gd name="T61" fmla="*/ 4010 h 4236"/>
              <a:gd name="T62" fmla="*/ 446 w 1155"/>
              <a:gd name="T63" fmla="*/ 4010 h 4236"/>
              <a:gd name="T64" fmla="*/ 167 w 1155"/>
              <a:gd name="T65" fmla="*/ 2285 h 4236"/>
              <a:gd name="T66" fmla="*/ 167 w 1155"/>
              <a:gd name="T67" fmla="*/ 2285 h 4236"/>
              <a:gd name="T68" fmla="*/ 145 w 1155"/>
              <a:gd name="T69" fmla="*/ 355 h 4236"/>
              <a:gd name="T70" fmla="*/ 145 w 1155"/>
              <a:gd name="T71" fmla="*/ 355 h 4236"/>
              <a:gd name="T72" fmla="*/ 416 w 1155"/>
              <a:gd name="T73" fmla="*/ 102 h 4236"/>
              <a:gd name="T74" fmla="*/ 742 w 1155"/>
              <a:gd name="T75" fmla="*/ 102 h 4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5" h="4236">
                <a:moveTo>
                  <a:pt x="742" y="0"/>
                </a:moveTo>
                <a:lnTo>
                  <a:pt x="416" y="0"/>
                </a:lnTo>
                <a:lnTo>
                  <a:pt x="416" y="0"/>
                </a:lnTo>
                <a:cubicBezTo>
                  <a:pt x="220" y="0"/>
                  <a:pt x="56" y="153"/>
                  <a:pt x="42" y="348"/>
                </a:cubicBezTo>
                <a:lnTo>
                  <a:pt x="42" y="348"/>
                </a:lnTo>
                <a:cubicBezTo>
                  <a:pt x="0" y="995"/>
                  <a:pt x="7" y="1649"/>
                  <a:pt x="65" y="2294"/>
                </a:cubicBezTo>
                <a:lnTo>
                  <a:pt x="65" y="2294"/>
                </a:lnTo>
                <a:cubicBezTo>
                  <a:pt x="118" y="2875"/>
                  <a:pt x="212" y="3458"/>
                  <a:pt x="345" y="4026"/>
                </a:cubicBezTo>
                <a:lnTo>
                  <a:pt x="345" y="4026"/>
                </a:lnTo>
                <a:cubicBezTo>
                  <a:pt x="359" y="4144"/>
                  <a:pt x="460" y="4235"/>
                  <a:pt x="580" y="4235"/>
                </a:cubicBezTo>
                <a:lnTo>
                  <a:pt x="580" y="4235"/>
                </a:lnTo>
                <a:cubicBezTo>
                  <a:pt x="687" y="4235"/>
                  <a:pt x="783" y="4153"/>
                  <a:pt x="811" y="4034"/>
                </a:cubicBezTo>
                <a:lnTo>
                  <a:pt x="812" y="4034"/>
                </a:lnTo>
                <a:lnTo>
                  <a:pt x="812" y="4033"/>
                </a:lnTo>
                <a:lnTo>
                  <a:pt x="812" y="4033"/>
                </a:lnTo>
                <a:cubicBezTo>
                  <a:pt x="952" y="3429"/>
                  <a:pt x="1048" y="2809"/>
                  <a:pt x="1098" y="2191"/>
                </a:cubicBezTo>
                <a:lnTo>
                  <a:pt x="1098" y="2191"/>
                </a:lnTo>
                <a:cubicBezTo>
                  <a:pt x="1148" y="1581"/>
                  <a:pt x="1154" y="962"/>
                  <a:pt x="1115" y="350"/>
                </a:cubicBezTo>
                <a:lnTo>
                  <a:pt x="1115" y="350"/>
                </a:lnTo>
                <a:cubicBezTo>
                  <a:pt x="1103" y="154"/>
                  <a:pt x="939" y="0"/>
                  <a:pt x="742" y="0"/>
                </a:cubicBezTo>
                <a:close/>
                <a:moveTo>
                  <a:pt x="742" y="102"/>
                </a:moveTo>
                <a:lnTo>
                  <a:pt x="742" y="102"/>
                </a:lnTo>
                <a:cubicBezTo>
                  <a:pt x="886" y="102"/>
                  <a:pt x="1005" y="213"/>
                  <a:pt x="1014" y="356"/>
                </a:cubicBezTo>
                <a:lnTo>
                  <a:pt x="1014" y="356"/>
                </a:lnTo>
                <a:cubicBezTo>
                  <a:pt x="1047" y="893"/>
                  <a:pt x="1052" y="1508"/>
                  <a:pt x="996" y="2183"/>
                </a:cubicBezTo>
                <a:lnTo>
                  <a:pt x="996" y="2183"/>
                </a:lnTo>
                <a:cubicBezTo>
                  <a:pt x="941" y="2871"/>
                  <a:pt x="834" y="3484"/>
                  <a:pt x="713" y="4010"/>
                </a:cubicBezTo>
                <a:lnTo>
                  <a:pt x="713" y="4010"/>
                </a:lnTo>
                <a:cubicBezTo>
                  <a:pt x="695" y="4082"/>
                  <a:pt x="639" y="4134"/>
                  <a:pt x="580" y="4134"/>
                </a:cubicBezTo>
                <a:lnTo>
                  <a:pt x="580" y="4134"/>
                </a:lnTo>
                <a:cubicBezTo>
                  <a:pt x="509" y="4134"/>
                  <a:pt x="451" y="4080"/>
                  <a:pt x="446" y="4010"/>
                </a:cubicBezTo>
                <a:lnTo>
                  <a:pt x="446" y="4010"/>
                </a:lnTo>
                <a:cubicBezTo>
                  <a:pt x="328" y="3509"/>
                  <a:pt x="225" y="2930"/>
                  <a:pt x="167" y="2285"/>
                </a:cubicBezTo>
                <a:lnTo>
                  <a:pt x="167" y="2285"/>
                </a:lnTo>
                <a:cubicBezTo>
                  <a:pt x="102" y="1569"/>
                  <a:pt x="107" y="919"/>
                  <a:pt x="145" y="355"/>
                </a:cubicBezTo>
                <a:lnTo>
                  <a:pt x="145" y="355"/>
                </a:lnTo>
                <a:cubicBezTo>
                  <a:pt x="154" y="213"/>
                  <a:pt x="272" y="102"/>
                  <a:pt x="416" y="102"/>
                </a:cubicBezTo>
                <a:lnTo>
                  <a:pt x="742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61"/>
          <p:cNvSpPr>
            <a:spLocks noChangeArrowheads="1"/>
          </p:cNvSpPr>
          <p:nvPr/>
        </p:nvSpPr>
        <p:spPr bwMode="auto">
          <a:xfrm>
            <a:off x="3669058" y="4277740"/>
            <a:ext cx="2461928" cy="2461928"/>
          </a:xfrm>
          <a:custGeom>
            <a:avLst/>
            <a:gdLst>
              <a:gd name="T0" fmla="*/ 1092 w 2184"/>
              <a:gd name="T1" fmla="*/ 2182 h 2183"/>
              <a:gd name="T2" fmla="*/ 1092 w 2184"/>
              <a:gd name="T3" fmla="*/ 2182 h 2183"/>
              <a:gd name="T4" fmla="*/ 0 w 2184"/>
              <a:gd name="T5" fmla="*/ 1091 h 2183"/>
              <a:gd name="T6" fmla="*/ 0 w 2184"/>
              <a:gd name="T7" fmla="*/ 1091 h 2183"/>
              <a:gd name="T8" fmla="*/ 1092 w 2184"/>
              <a:gd name="T9" fmla="*/ 0 h 2183"/>
              <a:gd name="T10" fmla="*/ 1092 w 2184"/>
              <a:gd name="T11" fmla="*/ 0 h 2183"/>
              <a:gd name="T12" fmla="*/ 2183 w 2184"/>
              <a:gd name="T13" fmla="*/ 1091 h 2183"/>
              <a:gd name="T14" fmla="*/ 2183 w 2184"/>
              <a:gd name="T15" fmla="*/ 1091 h 2183"/>
              <a:gd name="T16" fmla="*/ 1092 w 2184"/>
              <a:gd name="T17" fmla="*/ 2182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4" h="2183">
                <a:moveTo>
                  <a:pt x="1092" y="2182"/>
                </a:moveTo>
                <a:lnTo>
                  <a:pt x="1092" y="2182"/>
                </a:lnTo>
                <a:cubicBezTo>
                  <a:pt x="490" y="2182"/>
                  <a:pt x="0" y="1693"/>
                  <a:pt x="0" y="1091"/>
                </a:cubicBezTo>
                <a:lnTo>
                  <a:pt x="0" y="1091"/>
                </a:lnTo>
                <a:cubicBezTo>
                  <a:pt x="0" y="489"/>
                  <a:pt x="490" y="0"/>
                  <a:pt x="1092" y="0"/>
                </a:cubicBezTo>
                <a:lnTo>
                  <a:pt x="1092" y="0"/>
                </a:lnTo>
                <a:cubicBezTo>
                  <a:pt x="1693" y="0"/>
                  <a:pt x="2183" y="489"/>
                  <a:pt x="2183" y="1091"/>
                </a:cubicBezTo>
                <a:lnTo>
                  <a:pt x="2183" y="1091"/>
                </a:lnTo>
                <a:cubicBezTo>
                  <a:pt x="2183" y="1693"/>
                  <a:pt x="1693" y="2182"/>
                  <a:pt x="1092" y="21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62"/>
          <p:cNvSpPr>
            <a:spLocks noChangeArrowheads="1"/>
          </p:cNvSpPr>
          <p:nvPr/>
        </p:nvSpPr>
        <p:spPr bwMode="auto">
          <a:xfrm>
            <a:off x="3614347" y="4223029"/>
            <a:ext cx="2576322" cy="2576322"/>
          </a:xfrm>
          <a:custGeom>
            <a:avLst/>
            <a:gdLst>
              <a:gd name="T0" fmla="*/ 1142 w 2285"/>
              <a:gd name="T1" fmla="*/ 0 h 2284"/>
              <a:gd name="T2" fmla="*/ 1142 w 2285"/>
              <a:gd name="T3" fmla="*/ 0 h 2284"/>
              <a:gd name="T4" fmla="*/ 335 w 2285"/>
              <a:gd name="T5" fmla="*/ 335 h 2284"/>
              <a:gd name="T6" fmla="*/ 335 w 2285"/>
              <a:gd name="T7" fmla="*/ 335 h 2284"/>
              <a:gd name="T8" fmla="*/ 0 w 2285"/>
              <a:gd name="T9" fmla="*/ 1142 h 2284"/>
              <a:gd name="T10" fmla="*/ 0 w 2285"/>
              <a:gd name="T11" fmla="*/ 1142 h 2284"/>
              <a:gd name="T12" fmla="*/ 335 w 2285"/>
              <a:gd name="T13" fmla="*/ 1950 h 2284"/>
              <a:gd name="T14" fmla="*/ 335 w 2285"/>
              <a:gd name="T15" fmla="*/ 1950 h 2284"/>
              <a:gd name="T16" fmla="*/ 1142 w 2285"/>
              <a:gd name="T17" fmla="*/ 2283 h 2284"/>
              <a:gd name="T18" fmla="*/ 1142 w 2285"/>
              <a:gd name="T19" fmla="*/ 2283 h 2284"/>
              <a:gd name="T20" fmla="*/ 1950 w 2285"/>
              <a:gd name="T21" fmla="*/ 1950 h 2284"/>
              <a:gd name="T22" fmla="*/ 1950 w 2285"/>
              <a:gd name="T23" fmla="*/ 1950 h 2284"/>
              <a:gd name="T24" fmla="*/ 2284 w 2285"/>
              <a:gd name="T25" fmla="*/ 1142 h 2284"/>
              <a:gd name="T26" fmla="*/ 2284 w 2285"/>
              <a:gd name="T27" fmla="*/ 1142 h 2284"/>
              <a:gd name="T28" fmla="*/ 1950 w 2285"/>
              <a:gd name="T29" fmla="*/ 335 h 2284"/>
              <a:gd name="T30" fmla="*/ 1950 w 2285"/>
              <a:gd name="T31" fmla="*/ 335 h 2284"/>
              <a:gd name="T32" fmla="*/ 1142 w 2285"/>
              <a:gd name="T33" fmla="*/ 0 h 2284"/>
              <a:gd name="T34" fmla="*/ 1142 w 2285"/>
              <a:gd name="T35" fmla="*/ 102 h 2284"/>
              <a:gd name="T36" fmla="*/ 1142 w 2285"/>
              <a:gd name="T37" fmla="*/ 102 h 2284"/>
              <a:gd name="T38" fmla="*/ 2182 w 2285"/>
              <a:gd name="T39" fmla="*/ 1142 h 2284"/>
              <a:gd name="T40" fmla="*/ 2182 w 2285"/>
              <a:gd name="T41" fmla="*/ 1142 h 2284"/>
              <a:gd name="T42" fmla="*/ 1142 w 2285"/>
              <a:gd name="T43" fmla="*/ 2181 h 2284"/>
              <a:gd name="T44" fmla="*/ 1142 w 2285"/>
              <a:gd name="T45" fmla="*/ 2181 h 2284"/>
              <a:gd name="T46" fmla="*/ 101 w 2285"/>
              <a:gd name="T47" fmla="*/ 1142 h 2284"/>
              <a:gd name="T48" fmla="*/ 101 w 2285"/>
              <a:gd name="T49" fmla="*/ 1142 h 2284"/>
              <a:gd name="T50" fmla="*/ 1142 w 2285"/>
              <a:gd name="T51" fmla="*/ 102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5" h="2284">
                <a:moveTo>
                  <a:pt x="1142" y="0"/>
                </a:moveTo>
                <a:lnTo>
                  <a:pt x="1142" y="0"/>
                </a:lnTo>
                <a:cubicBezTo>
                  <a:pt x="836" y="0"/>
                  <a:pt x="550" y="119"/>
                  <a:pt x="335" y="335"/>
                </a:cubicBezTo>
                <a:lnTo>
                  <a:pt x="335" y="335"/>
                </a:lnTo>
                <a:cubicBezTo>
                  <a:pt x="118" y="550"/>
                  <a:pt x="0" y="837"/>
                  <a:pt x="0" y="1142"/>
                </a:cubicBezTo>
                <a:lnTo>
                  <a:pt x="0" y="1142"/>
                </a:lnTo>
                <a:cubicBezTo>
                  <a:pt x="0" y="1447"/>
                  <a:pt x="118" y="1734"/>
                  <a:pt x="335" y="1950"/>
                </a:cubicBezTo>
                <a:lnTo>
                  <a:pt x="335" y="1950"/>
                </a:lnTo>
                <a:cubicBezTo>
                  <a:pt x="550" y="2165"/>
                  <a:pt x="836" y="2283"/>
                  <a:pt x="1142" y="2283"/>
                </a:cubicBezTo>
                <a:lnTo>
                  <a:pt x="1142" y="2283"/>
                </a:lnTo>
                <a:cubicBezTo>
                  <a:pt x="1447" y="2283"/>
                  <a:pt x="1734" y="2165"/>
                  <a:pt x="1950" y="1950"/>
                </a:cubicBezTo>
                <a:lnTo>
                  <a:pt x="1950" y="1950"/>
                </a:lnTo>
                <a:cubicBezTo>
                  <a:pt x="2166" y="1734"/>
                  <a:pt x="2284" y="1447"/>
                  <a:pt x="2284" y="1142"/>
                </a:cubicBezTo>
                <a:lnTo>
                  <a:pt x="2284" y="1142"/>
                </a:lnTo>
                <a:cubicBezTo>
                  <a:pt x="2284" y="837"/>
                  <a:pt x="2166" y="550"/>
                  <a:pt x="1950" y="335"/>
                </a:cubicBezTo>
                <a:lnTo>
                  <a:pt x="1950" y="335"/>
                </a:lnTo>
                <a:cubicBezTo>
                  <a:pt x="1734" y="119"/>
                  <a:pt x="1447" y="0"/>
                  <a:pt x="1142" y="0"/>
                </a:cubicBezTo>
                <a:close/>
                <a:moveTo>
                  <a:pt x="1142" y="102"/>
                </a:moveTo>
                <a:lnTo>
                  <a:pt x="1142" y="102"/>
                </a:lnTo>
                <a:cubicBezTo>
                  <a:pt x="1716" y="102"/>
                  <a:pt x="2182" y="568"/>
                  <a:pt x="2182" y="1142"/>
                </a:cubicBezTo>
                <a:lnTo>
                  <a:pt x="2182" y="1142"/>
                </a:lnTo>
                <a:cubicBezTo>
                  <a:pt x="2182" y="1717"/>
                  <a:pt x="1716" y="2181"/>
                  <a:pt x="1142" y="2181"/>
                </a:cubicBezTo>
                <a:lnTo>
                  <a:pt x="1142" y="2181"/>
                </a:lnTo>
                <a:cubicBezTo>
                  <a:pt x="567" y="2181"/>
                  <a:pt x="101" y="1717"/>
                  <a:pt x="101" y="1142"/>
                </a:cubicBezTo>
                <a:lnTo>
                  <a:pt x="101" y="1142"/>
                </a:lnTo>
                <a:cubicBezTo>
                  <a:pt x="101" y="568"/>
                  <a:pt x="567" y="102"/>
                  <a:pt x="1142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CuadroTexto 389"/>
          <p:cNvSpPr txBox="1"/>
          <p:nvPr/>
        </p:nvSpPr>
        <p:spPr>
          <a:xfrm>
            <a:off x="16908767" y="3547563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16929431" y="6598326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10409698" y="1455653"/>
            <a:ext cx="217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93" name="Rectángulo 392"/>
          <p:cNvSpPr/>
          <p:nvPr/>
        </p:nvSpPr>
        <p:spPr>
          <a:xfrm>
            <a:off x="10384937" y="2044350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10437680" y="4351706"/>
            <a:ext cx="214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5" name="Rectángulo 394"/>
          <p:cNvSpPr/>
          <p:nvPr/>
        </p:nvSpPr>
        <p:spPr>
          <a:xfrm>
            <a:off x="10412920" y="4940403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0416382" y="7146757"/>
            <a:ext cx="243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97" name="Rectángulo 396"/>
          <p:cNvSpPr/>
          <p:nvPr/>
        </p:nvSpPr>
        <p:spPr>
          <a:xfrm>
            <a:off x="10391622" y="7735454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10422022" y="9960069"/>
            <a:ext cx="225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9" name="Rectángulo 398"/>
          <p:cNvSpPr/>
          <p:nvPr/>
        </p:nvSpPr>
        <p:spPr>
          <a:xfrm>
            <a:off x="10397262" y="10548766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61956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51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7DC902"/>
      </a:accent1>
      <a:accent2>
        <a:srgbClr val="0055C3"/>
      </a:accent2>
      <a:accent3>
        <a:srgbClr val="08B17E"/>
      </a:accent3>
      <a:accent4>
        <a:srgbClr val="FC5E11"/>
      </a:accent4>
      <a:accent5>
        <a:srgbClr val="FDB800"/>
      </a:accent5>
      <a:accent6>
        <a:srgbClr val="5573B3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88897</TotalTime>
  <Words>656</Words>
  <Application>Microsoft Macintosh PowerPoint</Application>
  <PresentationFormat>Custom</PresentationFormat>
  <Paragraphs>136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15577</cp:revision>
  <dcterms:created xsi:type="dcterms:W3CDTF">2014-11-12T21:47:38Z</dcterms:created>
  <dcterms:modified xsi:type="dcterms:W3CDTF">2019-06-14T18:16:09Z</dcterms:modified>
  <cp:category/>
</cp:coreProperties>
</file>