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3716000" cx="2437765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Lato Light"/>
      <p:regular r:id="rId17"/>
      <p:bold r:id="rId18"/>
      <p:italic r:id="rId19"/>
      <p:boldItalic r:id="rId20"/>
    </p:embeddedFont>
    <p:embeddedFont>
      <p:font typeface="Montserrat Light"/>
      <p:regular r:id="rId21"/>
      <p:bold r:id="rId22"/>
      <p:italic r:id="rId23"/>
      <p:boldItalic r:id="rId24"/>
    </p:embeddedFont>
    <p:embeddedFont>
      <p:font typeface="Lato Black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iPPPbuQN+AM2U9Y654IzM+SlaH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Italic.fntdata"/><Relationship Id="rId22" Type="http://schemas.openxmlformats.org/officeDocument/2006/relationships/font" Target="fonts/MontserratLight-bold.fntdata"/><Relationship Id="rId21" Type="http://schemas.openxmlformats.org/officeDocument/2006/relationships/font" Target="fonts/MontserratLight-regular.fntdata"/><Relationship Id="rId24" Type="http://schemas.openxmlformats.org/officeDocument/2006/relationships/font" Target="fonts/MontserratLight-boldItalic.fntdata"/><Relationship Id="rId23" Type="http://schemas.openxmlformats.org/officeDocument/2006/relationships/font" Target="fonts/Montserrat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Black-boldItalic.fntdata"/><Relationship Id="rId25" Type="http://schemas.openxmlformats.org/officeDocument/2006/relationships/font" Target="fonts/LatoBlack-bold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regular.fntdata"/><Relationship Id="rId12" Type="http://schemas.openxmlformats.org/officeDocument/2006/relationships/slide" Target="slides/slide8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atoLight-regular.fntdata"/><Relationship Id="rId16" Type="http://schemas.openxmlformats.org/officeDocument/2006/relationships/font" Target="fonts/Lato-boldItalic.fntdata"/><Relationship Id="rId19" Type="http://schemas.openxmlformats.org/officeDocument/2006/relationships/font" Target="fonts/LatoLight-italic.fntdata"/><Relationship Id="rId18" Type="http://schemas.openxmlformats.org/officeDocument/2006/relationships/font" Target="fonts/Lat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5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6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1" name="Google Shape;271;p6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7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1" name="Google Shape;321;p7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8:notes"/>
          <p:cNvSpPr/>
          <p:nvPr>
            <p:ph idx="2" type="sldImg"/>
          </p:nvPr>
        </p:nvSpPr>
        <p:spPr>
          <a:xfrm>
            <a:off x="534988" y="763588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6" name="Google Shape;366;p8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">
  <p:cSld name="Mast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b="0" i="0" sz="8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136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b="0" i="0" sz="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336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b="0" i="0" sz="4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536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136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136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136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36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36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36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1"/>
          <p:cNvCxnSpPr/>
          <p:nvPr/>
        </p:nvCxnSpPr>
        <p:spPr>
          <a:xfrm>
            <a:off x="12258341" y="5779243"/>
            <a:ext cx="4876295" cy="5148"/>
          </a:xfrm>
          <a:prstGeom prst="straightConnector1">
            <a:avLst/>
          </a:prstGeom>
          <a:noFill/>
          <a:ln cap="flat" cmpd="sng" w="11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1"/>
          <p:cNvCxnSpPr/>
          <p:nvPr/>
        </p:nvCxnSpPr>
        <p:spPr>
          <a:xfrm>
            <a:off x="17139786" y="5408500"/>
            <a:ext cx="5148" cy="741485"/>
          </a:xfrm>
          <a:prstGeom prst="straightConnector1">
            <a:avLst/>
          </a:prstGeom>
          <a:noFill/>
          <a:ln cap="flat" cmpd="sng" w="11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1"/>
          <p:cNvCxnSpPr/>
          <p:nvPr/>
        </p:nvCxnSpPr>
        <p:spPr>
          <a:xfrm>
            <a:off x="12258341" y="7581465"/>
            <a:ext cx="4876295" cy="5148"/>
          </a:xfrm>
          <a:prstGeom prst="straightConnector1">
            <a:avLst/>
          </a:prstGeom>
          <a:noFill/>
          <a:ln cap="flat" cmpd="sng" w="111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1"/>
          <p:cNvCxnSpPr/>
          <p:nvPr/>
        </p:nvCxnSpPr>
        <p:spPr>
          <a:xfrm>
            <a:off x="17139786" y="7210722"/>
            <a:ext cx="5148" cy="741485"/>
          </a:xfrm>
          <a:prstGeom prst="straightConnector1">
            <a:avLst/>
          </a:prstGeom>
          <a:noFill/>
          <a:ln cap="flat" cmpd="sng" w="111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Google Shape;25;p1"/>
          <p:cNvCxnSpPr/>
          <p:nvPr/>
        </p:nvCxnSpPr>
        <p:spPr>
          <a:xfrm>
            <a:off x="12258341" y="10300244"/>
            <a:ext cx="4876295" cy="5148"/>
          </a:xfrm>
          <a:prstGeom prst="straightConnector1">
            <a:avLst/>
          </a:prstGeom>
          <a:noFill/>
          <a:ln cap="flat" cmpd="sng" w="111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Google Shape;26;p1"/>
          <p:cNvCxnSpPr/>
          <p:nvPr/>
        </p:nvCxnSpPr>
        <p:spPr>
          <a:xfrm>
            <a:off x="17139786" y="9929502"/>
            <a:ext cx="5148" cy="741485"/>
          </a:xfrm>
          <a:prstGeom prst="straightConnector1">
            <a:avLst/>
          </a:prstGeom>
          <a:noFill/>
          <a:ln cap="flat" cmpd="sng" w="111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1"/>
          <p:cNvCxnSpPr/>
          <p:nvPr/>
        </p:nvCxnSpPr>
        <p:spPr>
          <a:xfrm>
            <a:off x="12258341" y="4193288"/>
            <a:ext cx="4876295" cy="5148"/>
          </a:xfrm>
          <a:prstGeom prst="straightConnector1">
            <a:avLst/>
          </a:prstGeom>
          <a:noFill/>
          <a:ln cap="flat" cmpd="sng" w="111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1"/>
          <p:cNvCxnSpPr/>
          <p:nvPr/>
        </p:nvCxnSpPr>
        <p:spPr>
          <a:xfrm>
            <a:off x="17139786" y="3822545"/>
            <a:ext cx="5148" cy="741485"/>
          </a:xfrm>
          <a:prstGeom prst="straightConnector1">
            <a:avLst/>
          </a:prstGeom>
          <a:noFill/>
          <a:ln cap="flat" cmpd="sng" w="111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Google Shape;29;p1"/>
          <p:cNvCxnSpPr/>
          <p:nvPr/>
        </p:nvCxnSpPr>
        <p:spPr>
          <a:xfrm>
            <a:off x="12258341" y="1860697"/>
            <a:ext cx="4876295" cy="5151"/>
          </a:xfrm>
          <a:prstGeom prst="straightConnector1">
            <a:avLst/>
          </a:prstGeom>
          <a:noFill/>
          <a:ln cap="flat" cmpd="sng" w="111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1"/>
          <p:cNvSpPr/>
          <p:nvPr/>
        </p:nvSpPr>
        <p:spPr>
          <a:xfrm>
            <a:off x="10945292" y="8317799"/>
            <a:ext cx="2193561" cy="4212049"/>
          </a:xfrm>
          <a:custGeom>
            <a:rect b="b" l="l" r="r" t="t"/>
            <a:pathLst>
              <a:path extrusionOk="0" h="3605" w="1880">
                <a:moveTo>
                  <a:pt x="947" y="3604"/>
                </a:moveTo>
                <a:lnTo>
                  <a:pt x="947" y="3604"/>
                </a:lnTo>
                <a:cubicBezTo>
                  <a:pt x="851" y="3604"/>
                  <a:pt x="763" y="3556"/>
                  <a:pt x="711" y="3475"/>
                </a:cubicBezTo>
                <a:lnTo>
                  <a:pt x="711" y="3475"/>
                </a:lnTo>
                <a:cubicBezTo>
                  <a:pt x="394" y="2984"/>
                  <a:pt x="182" y="2418"/>
                  <a:pt x="98" y="1841"/>
                </a:cubicBezTo>
                <a:lnTo>
                  <a:pt x="98" y="1841"/>
                </a:lnTo>
                <a:cubicBezTo>
                  <a:pt x="0" y="1172"/>
                  <a:pt x="205" y="613"/>
                  <a:pt x="340" y="244"/>
                </a:cubicBezTo>
                <a:lnTo>
                  <a:pt x="340" y="244"/>
                </a:lnTo>
                <a:cubicBezTo>
                  <a:pt x="369" y="164"/>
                  <a:pt x="394" y="95"/>
                  <a:pt x="413" y="35"/>
                </a:cubicBezTo>
                <a:lnTo>
                  <a:pt x="424" y="0"/>
                </a:lnTo>
                <a:lnTo>
                  <a:pt x="1473" y="0"/>
                </a:lnTo>
                <a:lnTo>
                  <a:pt x="1484" y="36"/>
                </a:lnTo>
                <a:lnTo>
                  <a:pt x="1484" y="36"/>
                </a:lnTo>
                <a:cubicBezTo>
                  <a:pt x="1502" y="99"/>
                  <a:pt x="1526" y="171"/>
                  <a:pt x="1555" y="254"/>
                </a:cubicBezTo>
                <a:lnTo>
                  <a:pt x="1555" y="254"/>
                </a:lnTo>
                <a:cubicBezTo>
                  <a:pt x="1684" y="629"/>
                  <a:pt x="1879" y="1194"/>
                  <a:pt x="1777" y="1864"/>
                </a:cubicBezTo>
                <a:lnTo>
                  <a:pt x="1777" y="1864"/>
                </a:lnTo>
                <a:cubicBezTo>
                  <a:pt x="1689" y="2437"/>
                  <a:pt x="1491" y="2977"/>
                  <a:pt x="1186" y="3471"/>
                </a:cubicBezTo>
                <a:lnTo>
                  <a:pt x="1186" y="3471"/>
                </a:lnTo>
                <a:cubicBezTo>
                  <a:pt x="1134" y="3554"/>
                  <a:pt x="1045" y="3604"/>
                  <a:pt x="947" y="360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10883501" y="8256009"/>
            <a:ext cx="2317142" cy="4330482"/>
          </a:xfrm>
          <a:custGeom>
            <a:rect b="b" l="l" r="r" t="t"/>
            <a:pathLst>
              <a:path extrusionOk="0" h="3708" w="1984">
                <a:moveTo>
                  <a:pt x="1563" y="0"/>
                </a:moveTo>
                <a:lnTo>
                  <a:pt x="1487" y="0"/>
                </a:lnTo>
                <a:lnTo>
                  <a:pt x="513" y="0"/>
                </a:lnTo>
                <a:lnTo>
                  <a:pt x="438" y="0"/>
                </a:lnTo>
                <a:lnTo>
                  <a:pt x="416" y="73"/>
                </a:lnTo>
                <a:lnTo>
                  <a:pt x="416" y="73"/>
                </a:lnTo>
                <a:cubicBezTo>
                  <a:pt x="398" y="131"/>
                  <a:pt x="373" y="199"/>
                  <a:pt x="344" y="278"/>
                </a:cubicBezTo>
                <a:lnTo>
                  <a:pt x="344" y="278"/>
                </a:lnTo>
                <a:cubicBezTo>
                  <a:pt x="207" y="652"/>
                  <a:pt x="0" y="1218"/>
                  <a:pt x="99" y="1900"/>
                </a:cubicBezTo>
                <a:lnTo>
                  <a:pt x="99" y="1900"/>
                </a:lnTo>
                <a:cubicBezTo>
                  <a:pt x="149" y="2239"/>
                  <a:pt x="241" y="2572"/>
                  <a:pt x="372" y="2890"/>
                </a:cubicBezTo>
                <a:lnTo>
                  <a:pt x="372" y="2890"/>
                </a:lnTo>
                <a:cubicBezTo>
                  <a:pt x="468" y="3122"/>
                  <a:pt x="585" y="3345"/>
                  <a:pt x="720" y="3555"/>
                </a:cubicBezTo>
                <a:lnTo>
                  <a:pt x="720" y="3555"/>
                </a:lnTo>
                <a:cubicBezTo>
                  <a:pt x="781" y="3650"/>
                  <a:pt x="885" y="3707"/>
                  <a:pt x="999" y="3707"/>
                </a:cubicBezTo>
                <a:lnTo>
                  <a:pt x="999" y="3707"/>
                </a:lnTo>
                <a:cubicBezTo>
                  <a:pt x="1115" y="3707"/>
                  <a:pt x="1221" y="3648"/>
                  <a:pt x="1280" y="3550"/>
                </a:cubicBezTo>
                <a:lnTo>
                  <a:pt x="1280" y="3550"/>
                </a:lnTo>
                <a:cubicBezTo>
                  <a:pt x="1410" y="3341"/>
                  <a:pt x="1522" y="3118"/>
                  <a:pt x="1615" y="2889"/>
                </a:cubicBezTo>
                <a:lnTo>
                  <a:pt x="1615" y="2889"/>
                </a:lnTo>
                <a:cubicBezTo>
                  <a:pt x="1740" y="2578"/>
                  <a:pt x="1829" y="2253"/>
                  <a:pt x="1879" y="1923"/>
                </a:cubicBezTo>
                <a:lnTo>
                  <a:pt x="1879" y="1923"/>
                </a:lnTo>
                <a:cubicBezTo>
                  <a:pt x="1983" y="1241"/>
                  <a:pt x="1786" y="668"/>
                  <a:pt x="1655" y="290"/>
                </a:cubicBezTo>
                <a:lnTo>
                  <a:pt x="1655" y="290"/>
                </a:lnTo>
                <a:cubicBezTo>
                  <a:pt x="1627" y="207"/>
                  <a:pt x="1602" y="136"/>
                  <a:pt x="1585" y="74"/>
                </a:cubicBezTo>
                <a:lnTo>
                  <a:pt x="1563" y="0"/>
                </a:lnTo>
                <a:close/>
                <a:moveTo>
                  <a:pt x="1487" y="102"/>
                </a:moveTo>
                <a:lnTo>
                  <a:pt x="1487" y="102"/>
                </a:lnTo>
                <a:cubicBezTo>
                  <a:pt x="1588" y="453"/>
                  <a:pt x="1900" y="1104"/>
                  <a:pt x="1779" y="1908"/>
                </a:cubicBezTo>
                <a:lnTo>
                  <a:pt x="1779" y="1908"/>
                </a:lnTo>
                <a:cubicBezTo>
                  <a:pt x="1669" y="2629"/>
                  <a:pt x="1395" y="3171"/>
                  <a:pt x="1194" y="3496"/>
                </a:cubicBezTo>
                <a:lnTo>
                  <a:pt x="1194" y="3496"/>
                </a:lnTo>
                <a:cubicBezTo>
                  <a:pt x="1153" y="3564"/>
                  <a:pt x="1079" y="3605"/>
                  <a:pt x="999" y="3605"/>
                </a:cubicBezTo>
                <a:lnTo>
                  <a:pt x="999" y="3605"/>
                </a:lnTo>
                <a:cubicBezTo>
                  <a:pt x="921" y="3605"/>
                  <a:pt x="848" y="3565"/>
                  <a:pt x="806" y="3500"/>
                </a:cubicBezTo>
                <a:lnTo>
                  <a:pt x="806" y="3500"/>
                </a:lnTo>
                <a:cubicBezTo>
                  <a:pt x="599" y="3179"/>
                  <a:pt x="309" y="2628"/>
                  <a:pt x="201" y="1885"/>
                </a:cubicBezTo>
                <a:lnTo>
                  <a:pt x="201" y="1885"/>
                </a:lnTo>
                <a:cubicBezTo>
                  <a:pt x="84" y="1086"/>
                  <a:pt x="408" y="442"/>
                  <a:pt x="513" y="102"/>
                </a:cubicBezTo>
                <a:lnTo>
                  <a:pt x="1487" y="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2191399" y="5985211"/>
            <a:ext cx="2075131" cy="2739377"/>
          </a:xfrm>
          <a:custGeom>
            <a:rect b="b" l="l" r="r" t="t"/>
            <a:pathLst>
              <a:path extrusionOk="0" h="2347" w="1777">
                <a:moveTo>
                  <a:pt x="1661" y="2346"/>
                </a:moveTo>
                <a:lnTo>
                  <a:pt x="1661" y="2346"/>
                </a:lnTo>
                <a:cubicBezTo>
                  <a:pt x="1630" y="2346"/>
                  <a:pt x="1602" y="2333"/>
                  <a:pt x="1581" y="2311"/>
                </a:cubicBezTo>
                <a:lnTo>
                  <a:pt x="1581" y="2311"/>
                </a:lnTo>
                <a:cubicBezTo>
                  <a:pt x="1552" y="2281"/>
                  <a:pt x="1522" y="2250"/>
                  <a:pt x="1491" y="2221"/>
                </a:cubicBezTo>
                <a:lnTo>
                  <a:pt x="1491" y="2221"/>
                </a:lnTo>
                <a:cubicBezTo>
                  <a:pt x="1481" y="2212"/>
                  <a:pt x="1471" y="2202"/>
                  <a:pt x="1461" y="2193"/>
                </a:cubicBezTo>
                <a:lnTo>
                  <a:pt x="1455" y="2187"/>
                </a:lnTo>
                <a:lnTo>
                  <a:pt x="1455" y="2187"/>
                </a:lnTo>
                <a:cubicBezTo>
                  <a:pt x="1445" y="2177"/>
                  <a:pt x="1434" y="2168"/>
                  <a:pt x="1423" y="2158"/>
                </a:cubicBezTo>
                <a:lnTo>
                  <a:pt x="1418" y="2154"/>
                </a:lnTo>
                <a:lnTo>
                  <a:pt x="1418" y="2154"/>
                </a:lnTo>
                <a:cubicBezTo>
                  <a:pt x="1408" y="2145"/>
                  <a:pt x="1398" y="2136"/>
                  <a:pt x="1387" y="2126"/>
                </a:cubicBezTo>
                <a:lnTo>
                  <a:pt x="1383" y="2123"/>
                </a:lnTo>
                <a:lnTo>
                  <a:pt x="1383" y="2123"/>
                </a:lnTo>
                <a:cubicBezTo>
                  <a:pt x="1372" y="2113"/>
                  <a:pt x="1360" y="2103"/>
                  <a:pt x="1348" y="2093"/>
                </a:cubicBezTo>
                <a:lnTo>
                  <a:pt x="1341" y="2088"/>
                </a:lnTo>
                <a:lnTo>
                  <a:pt x="1341" y="2088"/>
                </a:lnTo>
                <a:cubicBezTo>
                  <a:pt x="1330" y="2078"/>
                  <a:pt x="1318" y="2069"/>
                  <a:pt x="1306" y="2059"/>
                </a:cubicBezTo>
                <a:lnTo>
                  <a:pt x="1300" y="2054"/>
                </a:lnTo>
                <a:lnTo>
                  <a:pt x="1300" y="2054"/>
                </a:lnTo>
                <a:cubicBezTo>
                  <a:pt x="1287" y="2044"/>
                  <a:pt x="1274" y="2034"/>
                  <a:pt x="1261" y="2024"/>
                </a:cubicBezTo>
                <a:lnTo>
                  <a:pt x="1260" y="2023"/>
                </a:lnTo>
                <a:lnTo>
                  <a:pt x="1260" y="2023"/>
                </a:lnTo>
                <a:cubicBezTo>
                  <a:pt x="1247" y="2013"/>
                  <a:pt x="1233" y="2004"/>
                  <a:pt x="1220" y="1994"/>
                </a:cubicBezTo>
                <a:lnTo>
                  <a:pt x="1214" y="1988"/>
                </a:lnTo>
                <a:lnTo>
                  <a:pt x="1214" y="1988"/>
                </a:lnTo>
                <a:cubicBezTo>
                  <a:pt x="1200" y="1979"/>
                  <a:pt x="1187" y="1970"/>
                  <a:pt x="1173" y="1960"/>
                </a:cubicBezTo>
                <a:lnTo>
                  <a:pt x="1166" y="1954"/>
                </a:lnTo>
                <a:lnTo>
                  <a:pt x="1166" y="1954"/>
                </a:lnTo>
                <a:cubicBezTo>
                  <a:pt x="1152" y="1945"/>
                  <a:pt x="1138" y="1935"/>
                  <a:pt x="1123" y="1925"/>
                </a:cubicBezTo>
                <a:lnTo>
                  <a:pt x="1119" y="1923"/>
                </a:lnTo>
                <a:lnTo>
                  <a:pt x="1119" y="1923"/>
                </a:lnTo>
                <a:cubicBezTo>
                  <a:pt x="1105" y="1914"/>
                  <a:pt x="1091" y="1905"/>
                  <a:pt x="1076" y="1895"/>
                </a:cubicBezTo>
                <a:lnTo>
                  <a:pt x="1070" y="1891"/>
                </a:lnTo>
                <a:lnTo>
                  <a:pt x="1070" y="1891"/>
                </a:lnTo>
                <a:cubicBezTo>
                  <a:pt x="1056" y="1881"/>
                  <a:pt x="1040" y="1872"/>
                  <a:pt x="1026" y="1863"/>
                </a:cubicBezTo>
                <a:lnTo>
                  <a:pt x="1016" y="1857"/>
                </a:lnTo>
                <a:lnTo>
                  <a:pt x="1016" y="1857"/>
                </a:lnTo>
                <a:cubicBezTo>
                  <a:pt x="1001" y="1848"/>
                  <a:pt x="986" y="1839"/>
                  <a:pt x="970" y="1831"/>
                </a:cubicBezTo>
                <a:lnTo>
                  <a:pt x="963" y="1826"/>
                </a:lnTo>
                <a:lnTo>
                  <a:pt x="963" y="1826"/>
                </a:lnTo>
                <a:cubicBezTo>
                  <a:pt x="948" y="1818"/>
                  <a:pt x="932" y="1809"/>
                  <a:pt x="916" y="1800"/>
                </a:cubicBezTo>
                <a:lnTo>
                  <a:pt x="912" y="1798"/>
                </a:lnTo>
                <a:lnTo>
                  <a:pt x="912" y="1798"/>
                </a:lnTo>
                <a:cubicBezTo>
                  <a:pt x="895" y="1789"/>
                  <a:pt x="878" y="1780"/>
                  <a:pt x="862" y="1771"/>
                </a:cubicBezTo>
                <a:lnTo>
                  <a:pt x="852" y="1766"/>
                </a:lnTo>
                <a:lnTo>
                  <a:pt x="852" y="1766"/>
                </a:lnTo>
                <a:cubicBezTo>
                  <a:pt x="836" y="1758"/>
                  <a:pt x="818" y="1749"/>
                  <a:pt x="801" y="1741"/>
                </a:cubicBezTo>
                <a:lnTo>
                  <a:pt x="792" y="1737"/>
                </a:lnTo>
                <a:lnTo>
                  <a:pt x="792" y="1737"/>
                </a:lnTo>
                <a:cubicBezTo>
                  <a:pt x="772" y="1727"/>
                  <a:pt x="754" y="1719"/>
                  <a:pt x="738" y="1712"/>
                </a:cubicBezTo>
                <a:lnTo>
                  <a:pt x="738" y="1712"/>
                </a:lnTo>
                <a:cubicBezTo>
                  <a:pt x="525" y="1616"/>
                  <a:pt x="301" y="1549"/>
                  <a:pt x="70" y="1511"/>
                </a:cubicBezTo>
                <a:lnTo>
                  <a:pt x="0" y="1500"/>
                </a:lnTo>
                <a:lnTo>
                  <a:pt x="801" y="0"/>
                </a:lnTo>
                <a:lnTo>
                  <a:pt x="849" y="62"/>
                </a:lnTo>
                <a:lnTo>
                  <a:pt x="849" y="62"/>
                </a:lnTo>
                <a:cubicBezTo>
                  <a:pt x="1089" y="374"/>
                  <a:pt x="1290" y="713"/>
                  <a:pt x="1445" y="1074"/>
                </a:cubicBezTo>
                <a:lnTo>
                  <a:pt x="1445" y="1074"/>
                </a:lnTo>
                <a:cubicBezTo>
                  <a:pt x="1602" y="1439"/>
                  <a:pt x="1712" y="1823"/>
                  <a:pt x="1771" y="2217"/>
                </a:cubicBezTo>
                <a:lnTo>
                  <a:pt x="1771" y="2217"/>
                </a:lnTo>
                <a:cubicBezTo>
                  <a:pt x="1776" y="2250"/>
                  <a:pt x="1767" y="2282"/>
                  <a:pt x="1746" y="2306"/>
                </a:cubicBezTo>
                <a:lnTo>
                  <a:pt x="1746" y="2306"/>
                </a:lnTo>
                <a:cubicBezTo>
                  <a:pt x="1725" y="2332"/>
                  <a:pt x="1693" y="2346"/>
                  <a:pt x="1661" y="234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12103864" y="5877076"/>
            <a:ext cx="2229604" cy="2909302"/>
          </a:xfrm>
          <a:custGeom>
            <a:rect b="b" l="l" r="r" t="t"/>
            <a:pathLst>
              <a:path extrusionOk="0" h="2490" w="1908">
                <a:moveTo>
                  <a:pt x="871" y="0"/>
                </a:moveTo>
                <a:lnTo>
                  <a:pt x="797" y="139"/>
                </a:lnTo>
                <a:lnTo>
                  <a:pt x="67" y="1506"/>
                </a:lnTo>
                <a:lnTo>
                  <a:pt x="0" y="1631"/>
                </a:lnTo>
                <a:lnTo>
                  <a:pt x="140" y="1655"/>
                </a:lnTo>
                <a:lnTo>
                  <a:pt x="140" y="1655"/>
                </a:lnTo>
                <a:cubicBezTo>
                  <a:pt x="366" y="1691"/>
                  <a:pt x="587" y="1757"/>
                  <a:pt x="794" y="1851"/>
                </a:cubicBezTo>
                <a:lnTo>
                  <a:pt x="794" y="1851"/>
                </a:lnTo>
                <a:cubicBezTo>
                  <a:pt x="811" y="1858"/>
                  <a:pt x="828" y="1866"/>
                  <a:pt x="848" y="1876"/>
                </a:cubicBezTo>
                <a:lnTo>
                  <a:pt x="852" y="1878"/>
                </a:lnTo>
                <a:lnTo>
                  <a:pt x="857" y="1880"/>
                </a:lnTo>
                <a:lnTo>
                  <a:pt x="857" y="1880"/>
                </a:lnTo>
                <a:cubicBezTo>
                  <a:pt x="873" y="1888"/>
                  <a:pt x="890" y="1896"/>
                  <a:pt x="907" y="1905"/>
                </a:cubicBezTo>
                <a:lnTo>
                  <a:pt x="914" y="1908"/>
                </a:lnTo>
                <a:lnTo>
                  <a:pt x="916" y="1910"/>
                </a:lnTo>
                <a:lnTo>
                  <a:pt x="916" y="1910"/>
                </a:lnTo>
                <a:cubicBezTo>
                  <a:pt x="934" y="1919"/>
                  <a:pt x="950" y="1927"/>
                  <a:pt x="965" y="1936"/>
                </a:cubicBezTo>
                <a:lnTo>
                  <a:pt x="967" y="1937"/>
                </a:lnTo>
                <a:lnTo>
                  <a:pt x="970" y="1938"/>
                </a:lnTo>
                <a:lnTo>
                  <a:pt x="970" y="1938"/>
                </a:lnTo>
                <a:cubicBezTo>
                  <a:pt x="985" y="1946"/>
                  <a:pt x="1000" y="1955"/>
                  <a:pt x="1016" y="1964"/>
                </a:cubicBezTo>
                <a:lnTo>
                  <a:pt x="1019" y="1966"/>
                </a:lnTo>
                <a:lnTo>
                  <a:pt x="1022" y="1968"/>
                </a:lnTo>
                <a:lnTo>
                  <a:pt x="1022" y="1968"/>
                </a:lnTo>
                <a:cubicBezTo>
                  <a:pt x="1037" y="1976"/>
                  <a:pt x="1052" y="1985"/>
                  <a:pt x="1068" y="1995"/>
                </a:cubicBezTo>
                <a:lnTo>
                  <a:pt x="1077" y="2000"/>
                </a:lnTo>
                <a:lnTo>
                  <a:pt x="1077" y="2000"/>
                </a:lnTo>
                <a:cubicBezTo>
                  <a:pt x="1093" y="2009"/>
                  <a:pt x="1107" y="2018"/>
                  <a:pt x="1121" y="2027"/>
                </a:cubicBezTo>
                <a:lnTo>
                  <a:pt x="1124" y="2029"/>
                </a:lnTo>
                <a:lnTo>
                  <a:pt x="1127" y="2031"/>
                </a:lnTo>
                <a:lnTo>
                  <a:pt x="1127" y="2031"/>
                </a:lnTo>
                <a:cubicBezTo>
                  <a:pt x="1142" y="2041"/>
                  <a:pt x="1156" y="2050"/>
                  <a:pt x="1169" y="2058"/>
                </a:cubicBezTo>
                <a:lnTo>
                  <a:pt x="1172" y="2060"/>
                </a:lnTo>
                <a:lnTo>
                  <a:pt x="1173" y="2060"/>
                </a:lnTo>
                <a:lnTo>
                  <a:pt x="1173" y="2060"/>
                </a:lnTo>
                <a:cubicBezTo>
                  <a:pt x="1186" y="2069"/>
                  <a:pt x="1199" y="2079"/>
                  <a:pt x="1214" y="2089"/>
                </a:cubicBezTo>
                <a:lnTo>
                  <a:pt x="1216" y="2091"/>
                </a:lnTo>
                <a:lnTo>
                  <a:pt x="1222" y="2095"/>
                </a:lnTo>
                <a:lnTo>
                  <a:pt x="1222" y="2095"/>
                </a:lnTo>
                <a:cubicBezTo>
                  <a:pt x="1235" y="2104"/>
                  <a:pt x="1248" y="2113"/>
                  <a:pt x="1261" y="2123"/>
                </a:cubicBezTo>
                <a:lnTo>
                  <a:pt x="1266" y="2126"/>
                </a:lnTo>
                <a:lnTo>
                  <a:pt x="1268" y="2128"/>
                </a:lnTo>
                <a:lnTo>
                  <a:pt x="1268" y="2128"/>
                </a:lnTo>
                <a:cubicBezTo>
                  <a:pt x="1283" y="2139"/>
                  <a:pt x="1296" y="2148"/>
                  <a:pt x="1307" y="2157"/>
                </a:cubicBezTo>
                <a:lnTo>
                  <a:pt x="1308" y="2157"/>
                </a:lnTo>
                <a:lnTo>
                  <a:pt x="1308" y="2157"/>
                </a:lnTo>
                <a:cubicBezTo>
                  <a:pt x="1320" y="2167"/>
                  <a:pt x="1332" y="2176"/>
                  <a:pt x="1346" y="2187"/>
                </a:cubicBezTo>
                <a:lnTo>
                  <a:pt x="1348" y="2189"/>
                </a:lnTo>
                <a:lnTo>
                  <a:pt x="1352" y="2192"/>
                </a:lnTo>
                <a:lnTo>
                  <a:pt x="1352" y="2192"/>
                </a:lnTo>
                <a:cubicBezTo>
                  <a:pt x="1363" y="2201"/>
                  <a:pt x="1375" y="2210"/>
                  <a:pt x="1387" y="2220"/>
                </a:cubicBezTo>
                <a:lnTo>
                  <a:pt x="1392" y="2225"/>
                </a:lnTo>
                <a:lnTo>
                  <a:pt x="1394" y="2226"/>
                </a:lnTo>
                <a:lnTo>
                  <a:pt x="1394" y="2226"/>
                </a:lnTo>
                <a:cubicBezTo>
                  <a:pt x="1407" y="2236"/>
                  <a:pt x="1418" y="2246"/>
                  <a:pt x="1428" y="2254"/>
                </a:cubicBezTo>
                <a:lnTo>
                  <a:pt x="1429" y="2256"/>
                </a:lnTo>
                <a:lnTo>
                  <a:pt x="1431" y="2258"/>
                </a:lnTo>
                <a:lnTo>
                  <a:pt x="1431" y="2258"/>
                </a:lnTo>
                <a:cubicBezTo>
                  <a:pt x="1442" y="2267"/>
                  <a:pt x="1452" y="2277"/>
                  <a:pt x="1463" y="2286"/>
                </a:cubicBezTo>
                <a:lnTo>
                  <a:pt x="1465" y="2288"/>
                </a:lnTo>
                <a:lnTo>
                  <a:pt x="1467" y="2289"/>
                </a:lnTo>
                <a:lnTo>
                  <a:pt x="1467" y="2289"/>
                </a:lnTo>
                <a:cubicBezTo>
                  <a:pt x="1478" y="2299"/>
                  <a:pt x="1488" y="2308"/>
                  <a:pt x="1498" y="2317"/>
                </a:cubicBezTo>
                <a:lnTo>
                  <a:pt x="1504" y="2323"/>
                </a:lnTo>
                <a:lnTo>
                  <a:pt x="1504" y="2323"/>
                </a:lnTo>
                <a:cubicBezTo>
                  <a:pt x="1514" y="2332"/>
                  <a:pt x="1524" y="2341"/>
                  <a:pt x="1534" y="2351"/>
                </a:cubicBezTo>
                <a:lnTo>
                  <a:pt x="1534" y="2351"/>
                </a:lnTo>
                <a:cubicBezTo>
                  <a:pt x="1563" y="2380"/>
                  <a:pt x="1593" y="2409"/>
                  <a:pt x="1622" y="2439"/>
                </a:cubicBezTo>
                <a:lnTo>
                  <a:pt x="1622" y="2439"/>
                </a:lnTo>
                <a:cubicBezTo>
                  <a:pt x="1653" y="2472"/>
                  <a:pt x="1694" y="2489"/>
                  <a:pt x="1739" y="2489"/>
                </a:cubicBezTo>
                <a:lnTo>
                  <a:pt x="1739" y="2489"/>
                </a:lnTo>
                <a:cubicBezTo>
                  <a:pt x="1786" y="2489"/>
                  <a:pt x="1832" y="2468"/>
                  <a:pt x="1863" y="2432"/>
                </a:cubicBezTo>
                <a:lnTo>
                  <a:pt x="1863" y="2432"/>
                </a:lnTo>
                <a:cubicBezTo>
                  <a:pt x="1893" y="2397"/>
                  <a:pt x="1907" y="2349"/>
                  <a:pt x="1900" y="2302"/>
                </a:cubicBezTo>
                <a:lnTo>
                  <a:pt x="1900" y="2302"/>
                </a:lnTo>
                <a:cubicBezTo>
                  <a:pt x="1839" y="1904"/>
                  <a:pt x="1728" y="1515"/>
                  <a:pt x="1570" y="1146"/>
                </a:cubicBezTo>
                <a:lnTo>
                  <a:pt x="1570" y="1146"/>
                </a:lnTo>
                <a:cubicBezTo>
                  <a:pt x="1413" y="782"/>
                  <a:pt x="1210" y="439"/>
                  <a:pt x="967" y="124"/>
                </a:cubicBezTo>
                <a:lnTo>
                  <a:pt x="871" y="0"/>
                </a:lnTo>
                <a:close/>
                <a:moveTo>
                  <a:pt x="886" y="187"/>
                </a:moveTo>
                <a:lnTo>
                  <a:pt x="886" y="187"/>
                </a:lnTo>
                <a:cubicBezTo>
                  <a:pt x="1073" y="428"/>
                  <a:pt x="1293" y="760"/>
                  <a:pt x="1476" y="1187"/>
                </a:cubicBezTo>
                <a:lnTo>
                  <a:pt x="1476" y="1187"/>
                </a:lnTo>
                <a:cubicBezTo>
                  <a:pt x="1659" y="1612"/>
                  <a:pt x="1751" y="2004"/>
                  <a:pt x="1799" y="2317"/>
                </a:cubicBezTo>
                <a:lnTo>
                  <a:pt x="1799" y="2317"/>
                </a:lnTo>
                <a:cubicBezTo>
                  <a:pt x="1805" y="2358"/>
                  <a:pt x="1773" y="2388"/>
                  <a:pt x="1739" y="2388"/>
                </a:cubicBezTo>
                <a:lnTo>
                  <a:pt x="1739" y="2388"/>
                </a:lnTo>
                <a:cubicBezTo>
                  <a:pt x="1724" y="2388"/>
                  <a:pt x="1708" y="2382"/>
                  <a:pt x="1696" y="2369"/>
                </a:cubicBezTo>
                <a:lnTo>
                  <a:pt x="1696" y="2369"/>
                </a:lnTo>
                <a:cubicBezTo>
                  <a:pt x="1667" y="2339"/>
                  <a:pt x="1637" y="2308"/>
                  <a:pt x="1604" y="2277"/>
                </a:cubicBezTo>
                <a:lnTo>
                  <a:pt x="1604" y="2277"/>
                </a:lnTo>
                <a:cubicBezTo>
                  <a:pt x="1594" y="2267"/>
                  <a:pt x="1584" y="2258"/>
                  <a:pt x="1573" y="2248"/>
                </a:cubicBezTo>
                <a:lnTo>
                  <a:pt x="1573" y="2248"/>
                </a:lnTo>
                <a:cubicBezTo>
                  <a:pt x="1572" y="2247"/>
                  <a:pt x="1569" y="2245"/>
                  <a:pt x="1567" y="2243"/>
                </a:cubicBezTo>
                <a:lnTo>
                  <a:pt x="1567" y="2243"/>
                </a:lnTo>
                <a:cubicBezTo>
                  <a:pt x="1557" y="2233"/>
                  <a:pt x="1546" y="2223"/>
                  <a:pt x="1535" y="2214"/>
                </a:cubicBezTo>
                <a:lnTo>
                  <a:pt x="1535" y="2214"/>
                </a:lnTo>
                <a:cubicBezTo>
                  <a:pt x="1534" y="2212"/>
                  <a:pt x="1532" y="2210"/>
                  <a:pt x="1530" y="2209"/>
                </a:cubicBezTo>
                <a:lnTo>
                  <a:pt x="1530" y="2209"/>
                </a:lnTo>
                <a:cubicBezTo>
                  <a:pt x="1520" y="2200"/>
                  <a:pt x="1509" y="2190"/>
                  <a:pt x="1498" y="2180"/>
                </a:cubicBezTo>
                <a:lnTo>
                  <a:pt x="1498" y="2180"/>
                </a:lnTo>
                <a:cubicBezTo>
                  <a:pt x="1496" y="2179"/>
                  <a:pt x="1496" y="2179"/>
                  <a:pt x="1494" y="2178"/>
                </a:cubicBezTo>
                <a:lnTo>
                  <a:pt x="1494" y="2178"/>
                </a:lnTo>
                <a:cubicBezTo>
                  <a:pt x="1483" y="2168"/>
                  <a:pt x="1471" y="2158"/>
                  <a:pt x="1459" y="2147"/>
                </a:cubicBezTo>
                <a:lnTo>
                  <a:pt x="1459" y="2147"/>
                </a:lnTo>
                <a:cubicBezTo>
                  <a:pt x="1457" y="2146"/>
                  <a:pt x="1454" y="2144"/>
                  <a:pt x="1452" y="2142"/>
                </a:cubicBezTo>
                <a:lnTo>
                  <a:pt x="1452" y="2142"/>
                </a:lnTo>
                <a:cubicBezTo>
                  <a:pt x="1440" y="2132"/>
                  <a:pt x="1428" y="2122"/>
                  <a:pt x="1415" y="2112"/>
                </a:cubicBezTo>
                <a:lnTo>
                  <a:pt x="1415" y="2112"/>
                </a:lnTo>
                <a:cubicBezTo>
                  <a:pt x="1413" y="2111"/>
                  <a:pt x="1411" y="2109"/>
                  <a:pt x="1409" y="2107"/>
                </a:cubicBezTo>
                <a:lnTo>
                  <a:pt x="1409" y="2107"/>
                </a:lnTo>
                <a:cubicBezTo>
                  <a:pt x="1396" y="2097"/>
                  <a:pt x="1383" y="2087"/>
                  <a:pt x="1370" y="2076"/>
                </a:cubicBezTo>
                <a:lnTo>
                  <a:pt x="1370" y="2076"/>
                </a:lnTo>
                <a:lnTo>
                  <a:pt x="1370" y="2076"/>
                </a:lnTo>
                <a:lnTo>
                  <a:pt x="1370" y="2076"/>
                </a:lnTo>
                <a:cubicBezTo>
                  <a:pt x="1356" y="2066"/>
                  <a:pt x="1342" y="2056"/>
                  <a:pt x="1329" y="2046"/>
                </a:cubicBezTo>
                <a:lnTo>
                  <a:pt x="1329" y="2046"/>
                </a:lnTo>
                <a:cubicBezTo>
                  <a:pt x="1326" y="2044"/>
                  <a:pt x="1324" y="2042"/>
                  <a:pt x="1321" y="2041"/>
                </a:cubicBezTo>
                <a:lnTo>
                  <a:pt x="1321" y="2041"/>
                </a:lnTo>
                <a:cubicBezTo>
                  <a:pt x="1308" y="2031"/>
                  <a:pt x="1294" y="2021"/>
                  <a:pt x="1281" y="2011"/>
                </a:cubicBezTo>
                <a:lnTo>
                  <a:pt x="1281" y="2011"/>
                </a:lnTo>
                <a:cubicBezTo>
                  <a:pt x="1278" y="2009"/>
                  <a:pt x="1276" y="2007"/>
                  <a:pt x="1272" y="2006"/>
                </a:cubicBezTo>
                <a:lnTo>
                  <a:pt x="1272" y="2006"/>
                </a:lnTo>
                <a:cubicBezTo>
                  <a:pt x="1258" y="1996"/>
                  <a:pt x="1244" y="1986"/>
                  <a:pt x="1229" y="1976"/>
                </a:cubicBezTo>
                <a:lnTo>
                  <a:pt x="1229" y="1976"/>
                </a:lnTo>
                <a:cubicBezTo>
                  <a:pt x="1228" y="1975"/>
                  <a:pt x="1227" y="1974"/>
                  <a:pt x="1225" y="1974"/>
                </a:cubicBezTo>
                <a:lnTo>
                  <a:pt x="1225" y="1974"/>
                </a:lnTo>
                <a:cubicBezTo>
                  <a:pt x="1211" y="1964"/>
                  <a:pt x="1197" y="1955"/>
                  <a:pt x="1182" y="1945"/>
                </a:cubicBezTo>
                <a:lnTo>
                  <a:pt x="1182" y="1945"/>
                </a:lnTo>
                <a:cubicBezTo>
                  <a:pt x="1180" y="1944"/>
                  <a:pt x="1178" y="1943"/>
                  <a:pt x="1176" y="1941"/>
                </a:cubicBezTo>
                <a:lnTo>
                  <a:pt x="1176" y="1941"/>
                </a:lnTo>
                <a:cubicBezTo>
                  <a:pt x="1161" y="1932"/>
                  <a:pt x="1145" y="1922"/>
                  <a:pt x="1130" y="1913"/>
                </a:cubicBezTo>
                <a:lnTo>
                  <a:pt x="1130" y="1913"/>
                </a:lnTo>
                <a:cubicBezTo>
                  <a:pt x="1127" y="1911"/>
                  <a:pt x="1124" y="1909"/>
                  <a:pt x="1121" y="1907"/>
                </a:cubicBezTo>
                <a:lnTo>
                  <a:pt x="1121" y="1907"/>
                </a:lnTo>
                <a:cubicBezTo>
                  <a:pt x="1105" y="1898"/>
                  <a:pt x="1090" y="1888"/>
                  <a:pt x="1073" y="1879"/>
                </a:cubicBezTo>
                <a:lnTo>
                  <a:pt x="1073" y="1879"/>
                </a:lnTo>
                <a:cubicBezTo>
                  <a:pt x="1071" y="1878"/>
                  <a:pt x="1069" y="1876"/>
                  <a:pt x="1066" y="1875"/>
                </a:cubicBezTo>
                <a:lnTo>
                  <a:pt x="1066" y="1875"/>
                </a:lnTo>
                <a:cubicBezTo>
                  <a:pt x="1051" y="1866"/>
                  <a:pt x="1035" y="1858"/>
                  <a:pt x="1019" y="1848"/>
                </a:cubicBezTo>
                <a:lnTo>
                  <a:pt x="1019" y="1848"/>
                </a:lnTo>
                <a:cubicBezTo>
                  <a:pt x="1017" y="1848"/>
                  <a:pt x="1016" y="1847"/>
                  <a:pt x="1014" y="1846"/>
                </a:cubicBezTo>
                <a:lnTo>
                  <a:pt x="1014" y="1846"/>
                </a:lnTo>
                <a:cubicBezTo>
                  <a:pt x="997" y="1837"/>
                  <a:pt x="980" y="1828"/>
                  <a:pt x="963" y="1819"/>
                </a:cubicBezTo>
                <a:lnTo>
                  <a:pt x="963" y="1819"/>
                </a:lnTo>
                <a:cubicBezTo>
                  <a:pt x="959" y="1817"/>
                  <a:pt x="956" y="1815"/>
                  <a:pt x="953" y="1814"/>
                </a:cubicBezTo>
                <a:lnTo>
                  <a:pt x="953" y="1814"/>
                </a:lnTo>
                <a:cubicBezTo>
                  <a:pt x="936" y="1806"/>
                  <a:pt x="919" y="1797"/>
                  <a:pt x="901" y="1789"/>
                </a:cubicBezTo>
                <a:lnTo>
                  <a:pt x="901" y="1789"/>
                </a:lnTo>
                <a:cubicBezTo>
                  <a:pt x="898" y="1787"/>
                  <a:pt x="895" y="1785"/>
                  <a:pt x="892" y="1784"/>
                </a:cubicBezTo>
                <a:lnTo>
                  <a:pt x="892" y="1784"/>
                </a:lnTo>
                <a:cubicBezTo>
                  <a:pt x="874" y="1775"/>
                  <a:pt x="855" y="1766"/>
                  <a:pt x="836" y="1758"/>
                </a:cubicBezTo>
                <a:lnTo>
                  <a:pt x="836" y="1758"/>
                </a:lnTo>
                <a:cubicBezTo>
                  <a:pt x="581" y="1643"/>
                  <a:pt x="345" y="1585"/>
                  <a:pt x="157" y="1554"/>
                </a:cubicBezTo>
                <a:lnTo>
                  <a:pt x="886" y="18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9853660" y="5985211"/>
            <a:ext cx="2075131" cy="2739377"/>
          </a:xfrm>
          <a:custGeom>
            <a:rect b="b" l="l" r="r" t="t"/>
            <a:pathLst>
              <a:path extrusionOk="0" h="2347" w="1778">
                <a:moveTo>
                  <a:pt x="115" y="2346"/>
                </a:moveTo>
                <a:lnTo>
                  <a:pt x="115" y="2346"/>
                </a:lnTo>
                <a:cubicBezTo>
                  <a:pt x="83" y="2346"/>
                  <a:pt x="52" y="2332"/>
                  <a:pt x="30" y="2306"/>
                </a:cubicBezTo>
                <a:lnTo>
                  <a:pt x="30" y="2306"/>
                </a:lnTo>
                <a:cubicBezTo>
                  <a:pt x="9" y="2281"/>
                  <a:pt x="0" y="2250"/>
                  <a:pt x="5" y="2217"/>
                </a:cubicBezTo>
                <a:lnTo>
                  <a:pt x="5" y="2217"/>
                </a:lnTo>
                <a:cubicBezTo>
                  <a:pt x="64" y="1823"/>
                  <a:pt x="175" y="1439"/>
                  <a:pt x="331" y="1074"/>
                </a:cubicBezTo>
                <a:lnTo>
                  <a:pt x="331" y="1074"/>
                </a:lnTo>
                <a:cubicBezTo>
                  <a:pt x="487" y="713"/>
                  <a:pt x="687" y="374"/>
                  <a:pt x="928" y="62"/>
                </a:cubicBezTo>
                <a:lnTo>
                  <a:pt x="976" y="0"/>
                </a:lnTo>
                <a:lnTo>
                  <a:pt x="1777" y="1500"/>
                </a:lnTo>
                <a:lnTo>
                  <a:pt x="1707" y="1511"/>
                </a:lnTo>
                <a:lnTo>
                  <a:pt x="1707" y="1511"/>
                </a:lnTo>
                <a:cubicBezTo>
                  <a:pt x="1475" y="1549"/>
                  <a:pt x="1250" y="1616"/>
                  <a:pt x="1039" y="1712"/>
                </a:cubicBezTo>
                <a:lnTo>
                  <a:pt x="1039" y="1712"/>
                </a:lnTo>
                <a:cubicBezTo>
                  <a:pt x="1022" y="1719"/>
                  <a:pt x="1004" y="1727"/>
                  <a:pt x="984" y="1737"/>
                </a:cubicBezTo>
                <a:lnTo>
                  <a:pt x="975" y="1741"/>
                </a:lnTo>
                <a:lnTo>
                  <a:pt x="975" y="1741"/>
                </a:lnTo>
                <a:cubicBezTo>
                  <a:pt x="958" y="1749"/>
                  <a:pt x="941" y="1758"/>
                  <a:pt x="924" y="1766"/>
                </a:cubicBezTo>
                <a:lnTo>
                  <a:pt x="915" y="1771"/>
                </a:lnTo>
                <a:lnTo>
                  <a:pt x="915" y="1771"/>
                </a:lnTo>
                <a:cubicBezTo>
                  <a:pt x="898" y="1780"/>
                  <a:pt x="881" y="1789"/>
                  <a:pt x="865" y="1798"/>
                </a:cubicBezTo>
                <a:lnTo>
                  <a:pt x="860" y="1800"/>
                </a:lnTo>
                <a:lnTo>
                  <a:pt x="860" y="1800"/>
                </a:lnTo>
                <a:cubicBezTo>
                  <a:pt x="844" y="1809"/>
                  <a:pt x="828" y="1818"/>
                  <a:pt x="813" y="1826"/>
                </a:cubicBezTo>
                <a:lnTo>
                  <a:pt x="806" y="1830"/>
                </a:lnTo>
                <a:lnTo>
                  <a:pt x="806" y="1830"/>
                </a:lnTo>
                <a:cubicBezTo>
                  <a:pt x="791" y="1839"/>
                  <a:pt x="775" y="1848"/>
                  <a:pt x="760" y="1857"/>
                </a:cubicBezTo>
                <a:lnTo>
                  <a:pt x="751" y="1863"/>
                </a:lnTo>
                <a:lnTo>
                  <a:pt x="751" y="1863"/>
                </a:lnTo>
                <a:cubicBezTo>
                  <a:pt x="735" y="1872"/>
                  <a:pt x="721" y="1881"/>
                  <a:pt x="706" y="1891"/>
                </a:cubicBezTo>
                <a:lnTo>
                  <a:pt x="699" y="1895"/>
                </a:lnTo>
                <a:lnTo>
                  <a:pt x="699" y="1895"/>
                </a:lnTo>
                <a:cubicBezTo>
                  <a:pt x="685" y="1905"/>
                  <a:pt x="671" y="1914"/>
                  <a:pt x="657" y="1923"/>
                </a:cubicBezTo>
                <a:lnTo>
                  <a:pt x="654" y="1925"/>
                </a:lnTo>
                <a:lnTo>
                  <a:pt x="654" y="1925"/>
                </a:lnTo>
                <a:cubicBezTo>
                  <a:pt x="639" y="1935"/>
                  <a:pt x="625" y="1945"/>
                  <a:pt x="611" y="1954"/>
                </a:cubicBezTo>
                <a:lnTo>
                  <a:pt x="603" y="1960"/>
                </a:lnTo>
                <a:lnTo>
                  <a:pt x="603" y="1960"/>
                </a:lnTo>
                <a:cubicBezTo>
                  <a:pt x="589" y="1970"/>
                  <a:pt x="576" y="1979"/>
                  <a:pt x="563" y="1988"/>
                </a:cubicBezTo>
                <a:lnTo>
                  <a:pt x="556" y="1994"/>
                </a:lnTo>
                <a:lnTo>
                  <a:pt x="556" y="1994"/>
                </a:lnTo>
                <a:cubicBezTo>
                  <a:pt x="542" y="2004"/>
                  <a:pt x="529" y="2013"/>
                  <a:pt x="516" y="2023"/>
                </a:cubicBezTo>
                <a:lnTo>
                  <a:pt x="515" y="2024"/>
                </a:lnTo>
                <a:lnTo>
                  <a:pt x="515" y="2024"/>
                </a:lnTo>
                <a:cubicBezTo>
                  <a:pt x="503" y="2034"/>
                  <a:pt x="490" y="2044"/>
                  <a:pt x="477" y="2054"/>
                </a:cubicBezTo>
                <a:lnTo>
                  <a:pt x="471" y="2059"/>
                </a:lnTo>
                <a:lnTo>
                  <a:pt x="471" y="2059"/>
                </a:lnTo>
                <a:cubicBezTo>
                  <a:pt x="458" y="2069"/>
                  <a:pt x="447" y="2078"/>
                  <a:pt x="435" y="2088"/>
                </a:cubicBezTo>
                <a:lnTo>
                  <a:pt x="428" y="2093"/>
                </a:lnTo>
                <a:lnTo>
                  <a:pt x="428" y="2093"/>
                </a:lnTo>
                <a:cubicBezTo>
                  <a:pt x="416" y="2103"/>
                  <a:pt x="405" y="2113"/>
                  <a:pt x="393" y="2123"/>
                </a:cubicBezTo>
                <a:lnTo>
                  <a:pt x="390" y="2126"/>
                </a:lnTo>
                <a:lnTo>
                  <a:pt x="390" y="2126"/>
                </a:lnTo>
                <a:cubicBezTo>
                  <a:pt x="379" y="2136"/>
                  <a:pt x="368" y="2145"/>
                  <a:pt x="357" y="2154"/>
                </a:cubicBezTo>
                <a:lnTo>
                  <a:pt x="353" y="2158"/>
                </a:lnTo>
                <a:lnTo>
                  <a:pt x="353" y="2158"/>
                </a:lnTo>
                <a:cubicBezTo>
                  <a:pt x="342" y="2168"/>
                  <a:pt x="332" y="2177"/>
                  <a:pt x="321" y="2187"/>
                </a:cubicBezTo>
                <a:lnTo>
                  <a:pt x="315" y="2193"/>
                </a:lnTo>
                <a:lnTo>
                  <a:pt x="315" y="2193"/>
                </a:lnTo>
                <a:cubicBezTo>
                  <a:pt x="305" y="2202"/>
                  <a:pt x="295" y="2212"/>
                  <a:pt x="285" y="2221"/>
                </a:cubicBezTo>
                <a:lnTo>
                  <a:pt x="285" y="2221"/>
                </a:lnTo>
                <a:cubicBezTo>
                  <a:pt x="255" y="2250"/>
                  <a:pt x="225" y="2281"/>
                  <a:pt x="195" y="2311"/>
                </a:cubicBezTo>
                <a:lnTo>
                  <a:pt x="195" y="2311"/>
                </a:lnTo>
                <a:cubicBezTo>
                  <a:pt x="174" y="2333"/>
                  <a:pt x="146" y="2346"/>
                  <a:pt x="115" y="2346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9791870" y="5877076"/>
            <a:ext cx="2229607" cy="2909302"/>
          </a:xfrm>
          <a:custGeom>
            <a:rect b="b" l="l" r="r" t="t"/>
            <a:pathLst>
              <a:path extrusionOk="0" h="2490" w="1910">
                <a:moveTo>
                  <a:pt x="1036" y="0"/>
                </a:moveTo>
                <a:lnTo>
                  <a:pt x="940" y="124"/>
                </a:lnTo>
                <a:lnTo>
                  <a:pt x="940" y="124"/>
                </a:lnTo>
                <a:cubicBezTo>
                  <a:pt x="697" y="439"/>
                  <a:pt x="494" y="782"/>
                  <a:pt x="338" y="1146"/>
                </a:cubicBezTo>
                <a:lnTo>
                  <a:pt x="338" y="1146"/>
                </a:lnTo>
                <a:cubicBezTo>
                  <a:pt x="179" y="1515"/>
                  <a:pt x="68" y="1904"/>
                  <a:pt x="7" y="2302"/>
                </a:cubicBezTo>
                <a:lnTo>
                  <a:pt x="7" y="2302"/>
                </a:lnTo>
                <a:cubicBezTo>
                  <a:pt x="0" y="2349"/>
                  <a:pt x="13" y="2397"/>
                  <a:pt x="44" y="2432"/>
                </a:cubicBezTo>
                <a:lnTo>
                  <a:pt x="44" y="2432"/>
                </a:lnTo>
                <a:cubicBezTo>
                  <a:pt x="75" y="2468"/>
                  <a:pt x="121" y="2489"/>
                  <a:pt x="168" y="2489"/>
                </a:cubicBezTo>
                <a:lnTo>
                  <a:pt x="168" y="2489"/>
                </a:lnTo>
                <a:cubicBezTo>
                  <a:pt x="213" y="2489"/>
                  <a:pt x="254" y="2472"/>
                  <a:pt x="285" y="2439"/>
                </a:cubicBezTo>
                <a:lnTo>
                  <a:pt x="285" y="2439"/>
                </a:lnTo>
                <a:cubicBezTo>
                  <a:pt x="314" y="2409"/>
                  <a:pt x="343" y="2380"/>
                  <a:pt x="374" y="2351"/>
                </a:cubicBezTo>
                <a:lnTo>
                  <a:pt x="374" y="2351"/>
                </a:lnTo>
                <a:cubicBezTo>
                  <a:pt x="383" y="2341"/>
                  <a:pt x="393" y="2332"/>
                  <a:pt x="403" y="2323"/>
                </a:cubicBezTo>
                <a:lnTo>
                  <a:pt x="409" y="2317"/>
                </a:lnTo>
                <a:lnTo>
                  <a:pt x="409" y="2317"/>
                </a:lnTo>
                <a:cubicBezTo>
                  <a:pt x="419" y="2308"/>
                  <a:pt x="430" y="2299"/>
                  <a:pt x="440" y="2289"/>
                </a:cubicBezTo>
                <a:lnTo>
                  <a:pt x="442" y="2288"/>
                </a:lnTo>
                <a:lnTo>
                  <a:pt x="444" y="2286"/>
                </a:lnTo>
                <a:lnTo>
                  <a:pt x="444" y="2286"/>
                </a:lnTo>
                <a:cubicBezTo>
                  <a:pt x="455" y="2276"/>
                  <a:pt x="466" y="2267"/>
                  <a:pt x="476" y="2258"/>
                </a:cubicBezTo>
                <a:lnTo>
                  <a:pt x="478" y="2256"/>
                </a:lnTo>
                <a:lnTo>
                  <a:pt x="480" y="2254"/>
                </a:lnTo>
                <a:lnTo>
                  <a:pt x="480" y="2254"/>
                </a:lnTo>
                <a:cubicBezTo>
                  <a:pt x="490" y="2246"/>
                  <a:pt x="501" y="2236"/>
                  <a:pt x="514" y="2226"/>
                </a:cubicBezTo>
                <a:lnTo>
                  <a:pt x="515" y="2225"/>
                </a:lnTo>
                <a:lnTo>
                  <a:pt x="520" y="2220"/>
                </a:lnTo>
                <a:lnTo>
                  <a:pt x="520" y="2220"/>
                </a:lnTo>
                <a:cubicBezTo>
                  <a:pt x="532" y="2210"/>
                  <a:pt x="544" y="2201"/>
                  <a:pt x="556" y="2192"/>
                </a:cubicBezTo>
                <a:lnTo>
                  <a:pt x="559" y="2189"/>
                </a:lnTo>
                <a:lnTo>
                  <a:pt x="562" y="2187"/>
                </a:lnTo>
                <a:lnTo>
                  <a:pt x="562" y="2187"/>
                </a:lnTo>
                <a:cubicBezTo>
                  <a:pt x="575" y="2176"/>
                  <a:pt x="588" y="2167"/>
                  <a:pt x="599" y="2158"/>
                </a:cubicBezTo>
                <a:lnTo>
                  <a:pt x="599" y="2157"/>
                </a:lnTo>
                <a:lnTo>
                  <a:pt x="600" y="2157"/>
                </a:lnTo>
                <a:lnTo>
                  <a:pt x="600" y="2157"/>
                </a:lnTo>
                <a:cubicBezTo>
                  <a:pt x="612" y="2148"/>
                  <a:pt x="625" y="2139"/>
                  <a:pt x="639" y="2128"/>
                </a:cubicBezTo>
                <a:lnTo>
                  <a:pt x="642" y="2126"/>
                </a:lnTo>
                <a:lnTo>
                  <a:pt x="646" y="2123"/>
                </a:lnTo>
                <a:lnTo>
                  <a:pt x="646" y="2123"/>
                </a:lnTo>
                <a:cubicBezTo>
                  <a:pt x="659" y="2113"/>
                  <a:pt x="672" y="2104"/>
                  <a:pt x="685" y="2095"/>
                </a:cubicBezTo>
                <a:lnTo>
                  <a:pt x="691" y="2091"/>
                </a:lnTo>
                <a:lnTo>
                  <a:pt x="693" y="2089"/>
                </a:lnTo>
                <a:lnTo>
                  <a:pt x="693" y="2089"/>
                </a:lnTo>
                <a:cubicBezTo>
                  <a:pt x="708" y="2079"/>
                  <a:pt x="722" y="2069"/>
                  <a:pt x="735" y="2060"/>
                </a:cubicBezTo>
                <a:lnTo>
                  <a:pt x="736" y="2060"/>
                </a:lnTo>
                <a:lnTo>
                  <a:pt x="738" y="2058"/>
                </a:lnTo>
                <a:lnTo>
                  <a:pt x="738" y="2058"/>
                </a:lnTo>
                <a:cubicBezTo>
                  <a:pt x="751" y="2050"/>
                  <a:pt x="765" y="2041"/>
                  <a:pt x="780" y="2031"/>
                </a:cubicBezTo>
                <a:lnTo>
                  <a:pt x="783" y="2029"/>
                </a:lnTo>
                <a:lnTo>
                  <a:pt x="787" y="2027"/>
                </a:lnTo>
                <a:lnTo>
                  <a:pt x="787" y="2027"/>
                </a:lnTo>
                <a:cubicBezTo>
                  <a:pt x="800" y="2018"/>
                  <a:pt x="815" y="2009"/>
                  <a:pt x="830" y="2000"/>
                </a:cubicBezTo>
                <a:lnTo>
                  <a:pt x="839" y="1995"/>
                </a:lnTo>
                <a:lnTo>
                  <a:pt x="839" y="1995"/>
                </a:lnTo>
                <a:cubicBezTo>
                  <a:pt x="855" y="1985"/>
                  <a:pt x="870" y="1976"/>
                  <a:pt x="884" y="1968"/>
                </a:cubicBezTo>
                <a:lnTo>
                  <a:pt x="888" y="1966"/>
                </a:lnTo>
                <a:lnTo>
                  <a:pt x="891" y="1964"/>
                </a:lnTo>
                <a:lnTo>
                  <a:pt x="891" y="1964"/>
                </a:lnTo>
                <a:cubicBezTo>
                  <a:pt x="907" y="1955"/>
                  <a:pt x="922" y="1946"/>
                  <a:pt x="938" y="1938"/>
                </a:cubicBezTo>
                <a:lnTo>
                  <a:pt x="940" y="1937"/>
                </a:lnTo>
                <a:lnTo>
                  <a:pt x="942" y="1936"/>
                </a:lnTo>
                <a:lnTo>
                  <a:pt x="942" y="1936"/>
                </a:lnTo>
                <a:cubicBezTo>
                  <a:pt x="957" y="1927"/>
                  <a:pt x="973" y="1919"/>
                  <a:pt x="991" y="1910"/>
                </a:cubicBezTo>
                <a:lnTo>
                  <a:pt x="993" y="1908"/>
                </a:lnTo>
                <a:lnTo>
                  <a:pt x="1001" y="1905"/>
                </a:lnTo>
                <a:lnTo>
                  <a:pt x="1001" y="1905"/>
                </a:lnTo>
                <a:cubicBezTo>
                  <a:pt x="1017" y="1896"/>
                  <a:pt x="1034" y="1888"/>
                  <a:pt x="1050" y="1880"/>
                </a:cubicBezTo>
                <a:lnTo>
                  <a:pt x="1056" y="1878"/>
                </a:lnTo>
                <a:lnTo>
                  <a:pt x="1059" y="1876"/>
                </a:lnTo>
                <a:lnTo>
                  <a:pt x="1059" y="1876"/>
                </a:lnTo>
                <a:cubicBezTo>
                  <a:pt x="1079" y="1866"/>
                  <a:pt x="1097" y="1858"/>
                  <a:pt x="1113" y="1851"/>
                </a:cubicBezTo>
                <a:lnTo>
                  <a:pt x="1113" y="1851"/>
                </a:lnTo>
                <a:cubicBezTo>
                  <a:pt x="1321" y="1757"/>
                  <a:pt x="1541" y="1691"/>
                  <a:pt x="1768" y="1655"/>
                </a:cubicBezTo>
                <a:lnTo>
                  <a:pt x="1909" y="1631"/>
                </a:lnTo>
                <a:lnTo>
                  <a:pt x="1842" y="1506"/>
                </a:lnTo>
                <a:lnTo>
                  <a:pt x="1111" y="139"/>
                </a:lnTo>
                <a:lnTo>
                  <a:pt x="1036" y="0"/>
                </a:lnTo>
                <a:close/>
                <a:moveTo>
                  <a:pt x="1021" y="187"/>
                </a:moveTo>
                <a:lnTo>
                  <a:pt x="1752" y="1554"/>
                </a:lnTo>
                <a:lnTo>
                  <a:pt x="1752" y="1554"/>
                </a:lnTo>
                <a:cubicBezTo>
                  <a:pt x="1562" y="1585"/>
                  <a:pt x="1326" y="1643"/>
                  <a:pt x="1071" y="1758"/>
                </a:cubicBezTo>
                <a:lnTo>
                  <a:pt x="1071" y="1758"/>
                </a:lnTo>
                <a:cubicBezTo>
                  <a:pt x="1052" y="1766"/>
                  <a:pt x="1034" y="1775"/>
                  <a:pt x="1015" y="1784"/>
                </a:cubicBezTo>
                <a:lnTo>
                  <a:pt x="1015" y="1784"/>
                </a:lnTo>
                <a:cubicBezTo>
                  <a:pt x="1012" y="1785"/>
                  <a:pt x="1009" y="1787"/>
                  <a:pt x="1006" y="1789"/>
                </a:cubicBezTo>
                <a:lnTo>
                  <a:pt x="1006" y="1789"/>
                </a:lnTo>
                <a:cubicBezTo>
                  <a:pt x="988" y="1797"/>
                  <a:pt x="971" y="1806"/>
                  <a:pt x="954" y="1814"/>
                </a:cubicBezTo>
                <a:lnTo>
                  <a:pt x="954" y="1814"/>
                </a:lnTo>
                <a:cubicBezTo>
                  <a:pt x="951" y="1815"/>
                  <a:pt x="947" y="1817"/>
                  <a:pt x="944" y="1819"/>
                </a:cubicBezTo>
                <a:lnTo>
                  <a:pt x="944" y="1819"/>
                </a:lnTo>
                <a:cubicBezTo>
                  <a:pt x="927" y="1828"/>
                  <a:pt x="910" y="1837"/>
                  <a:pt x="893" y="1846"/>
                </a:cubicBezTo>
                <a:lnTo>
                  <a:pt x="893" y="1846"/>
                </a:lnTo>
                <a:cubicBezTo>
                  <a:pt x="892" y="1847"/>
                  <a:pt x="890" y="1848"/>
                  <a:pt x="889" y="1848"/>
                </a:cubicBezTo>
                <a:lnTo>
                  <a:pt x="889" y="1848"/>
                </a:lnTo>
                <a:cubicBezTo>
                  <a:pt x="872" y="1858"/>
                  <a:pt x="856" y="1866"/>
                  <a:pt x="840" y="1875"/>
                </a:cubicBezTo>
                <a:lnTo>
                  <a:pt x="840" y="1875"/>
                </a:lnTo>
                <a:cubicBezTo>
                  <a:pt x="839" y="1876"/>
                  <a:pt x="836" y="1878"/>
                  <a:pt x="834" y="1879"/>
                </a:cubicBezTo>
                <a:lnTo>
                  <a:pt x="834" y="1879"/>
                </a:lnTo>
                <a:cubicBezTo>
                  <a:pt x="818" y="1888"/>
                  <a:pt x="802" y="1898"/>
                  <a:pt x="787" y="1907"/>
                </a:cubicBezTo>
                <a:lnTo>
                  <a:pt x="787" y="1907"/>
                </a:lnTo>
                <a:cubicBezTo>
                  <a:pt x="783" y="1909"/>
                  <a:pt x="781" y="1911"/>
                  <a:pt x="777" y="1913"/>
                </a:cubicBezTo>
                <a:lnTo>
                  <a:pt x="777" y="1913"/>
                </a:lnTo>
                <a:cubicBezTo>
                  <a:pt x="762" y="1922"/>
                  <a:pt x="747" y="1932"/>
                  <a:pt x="731" y="1941"/>
                </a:cubicBezTo>
                <a:lnTo>
                  <a:pt x="731" y="1941"/>
                </a:lnTo>
                <a:cubicBezTo>
                  <a:pt x="730" y="1943"/>
                  <a:pt x="727" y="1944"/>
                  <a:pt x="725" y="1945"/>
                </a:cubicBezTo>
                <a:lnTo>
                  <a:pt x="725" y="1945"/>
                </a:lnTo>
                <a:cubicBezTo>
                  <a:pt x="710" y="1955"/>
                  <a:pt x="696" y="1964"/>
                  <a:pt x="681" y="1974"/>
                </a:cubicBezTo>
                <a:lnTo>
                  <a:pt x="681" y="1974"/>
                </a:lnTo>
                <a:cubicBezTo>
                  <a:pt x="680" y="1974"/>
                  <a:pt x="679" y="1975"/>
                  <a:pt x="678" y="1976"/>
                </a:cubicBezTo>
                <a:lnTo>
                  <a:pt x="678" y="1976"/>
                </a:lnTo>
                <a:cubicBezTo>
                  <a:pt x="663" y="1986"/>
                  <a:pt x="649" y="1996"/>
                  <a:pt x="634" y="2006"/>
                </a:cubicBezTo>
                <a:lnTo>
                  <a:pt x="634" y="2006"/>
                </a:lnTo>
                <a:cubicBezTo>
                  <a:pt x="632" y="2007"/>
                  <a:pt x="629" y="2009"/>
                  <a:pt x="626" y="2011"/>
                </a:cubicBezTo>
                <a:lnTo>
                  <a:pt x="626" y="2011"/>
                </a:lnTo>
                <a:cubicBezTo>
                  <a:pt x="613" y="2021"/>
                  <a:pt x="599" y="2031"/>
                  <a:pt x="586" y="2041"/>
                </a:cubicBezTo>
                <a:lnTo>
                  <a:pt x="586" y="2041"/>
                </a:lnTo>
                <a:cubicBezTo>
                  <a:pt x="584" y="2042"/>
                  <a:pt x="581" y="2044"/>
                  <a:pt x="579" y="2046"/>
                </a:cubicBezTo>
                <a:lnTo>
                  <a:pt x="579" y="2046"/>
                </a:lnTo>
                <a:cubicBezTo>
                  <a:pt x="564" y="2056"/>
                  <a:pt x="551" y="2066"/>
                  <a:pt x="538" y="2076"/>
                </a:cubicBezTo>
                <a:lnTo>
                  <a:pt x="538" y="2076"/>
                </a:lnTo>
                <a:cubicBezTo>
                  <a:pt x="538" y="2076"/>
                  <a:pt x="538" y="2076"/>
                  <a:pt x="537" y="2076"/>
                </a:cubicBezTo>
                <a:lnTo>
                  <a:pt x="537" y="2076"/>
                </a:lnTo>
                <a:cubicBezTo>
                  <a:pt x="524" y="2087"/>
                  <a:pt x="511" y="2097"/>
                  <a:pt x="498" y="2107"/>
                </a:cubicBezTo>
                <a:lnTo>
                  <a:pt x="498" y="2107"/>
                </a:lnTo>
                <a:cubicBezTo>
                  <a:pt x="496" y="2109"/>
                  <a:pt x="494" y="2111"/>
                  <a:pt x="492" y="2112"/>
                </a:cubicBezTo>
                <a:lnTo>
                  <a:pt x="492" y="2112"/>
                </a:lnTo>
                <a:cubicBezTo>
                  <a:pt x="480" y="2122"/>
                  <a:pt x="467" y="2132"/>
                  <a:pt x="455" y="2142"/>
                </a:cubicBezTo>
                <a:lnTo>
                  <a:pt x="455" y="2142"/>
                </a:lnTo>
                <a:cubicBezTo>
                  <a:pt x="453" y="2144"/>
                  <a:pt x="451" y="2146"/>
                  <a:pt x="448" y="2147"/>
                </a:cubicBezTo>
                <a:lnTo>
                  <a:pt x="448" y="2147"/>
                </a:lnTo>
                <a:cubicBezTo>
                  <a:pt x="436" y="2158"/>
                  <a:pt x="425" y="2168"/>
                  <a:pt x="413" y="2178"/>
                </a:cubicBezTo>
                <a:lnTo>
                  <a:pt x="413" y="2178"/>
                </a:lnTo>
                <a:cubicBezTo>
                  <a:pt x="412" y="2179"/>
                  <a:pt x="410" y="2179"/>
                  <a:pt x="409" y="2180"/>
                </a:cubicBezTo>
                <a:lnTo>
                  <a:pt x="409" y="2180"/>
                </a:lnTo>
                <a:cubicBezTo>
                  <a:pt x="398" y="2190"/>
                  <a:pt x="387" y="2200"/>
                  <a:pt x="377" y="2209"/>
                </a:cubicBezTo>
                <a:lnTo>
                  <a:pt x="377" y="2209"/>
                </a:lnTo>
                <a:cubicBezTo>
                  <a:pt x="375" y="2210"/>
                  <a:pt x="374" y="2212"/>
                  <a:pt x="372" y="2214"/>
                </a:cubicBezTo>
                <a:lnTo>
                  <a:pt x="372" y="2214"/>
                </a:lnTo>
                <a:cubicBezTo>
                  <a:pt x="361" y="2223"/>
                  <a:pt x="351" y="2233"/>
                  <a:pt x="340" y="2243"/>
                </a:cubicBezTo>
                <a:lnTo>
                  <a:pt x="340" y="2243"/>
                </a:lnTo>
                <a:cubicBezTo>
                  <a:pt x="338" y="2245"/>
                  <a:pt x="336" y="2247"/>
                  <a:pt x="333" y="2248"/>
                </a:cubicBezTo>
                <a:lnTo>
                  <a:pt x="333" y="2248"/>
                </a:lnTo>
                <a:cubicBezTo>
                  <a:pt x="323" y="2258"/>
                  <a:pt x="313" y="2267"/>
                  <a:pt x="303" y="2277"/>
                </a:cubicBezTo>
                <a:lnTo>
                  <a:pt x="303" y="2277"/>
                </a:lnTo>
                <a:cubicBezTo>
                  <a:pt x="270" y="2308"/>
                  <a:pt x="240" y="2339"/>
                  <a:pt x="212" y="2369"/>
                </a:cubicBezTo>
                <a:lnTo>
                  <a:pt x="212" y="2369"/>
                </a:lnTo>
                <a:cubicBezTo>
                  <a:pt x="199" y="2382"/>
                  <a:pt x="184" y="2388"/>
                  <a:pt x="168" y="2388"/>
                </a:cubicBezTo>
                <a:lnTo>
                  <a:pt x="168" y="2388"/>
                </a:lnTo>
                <a:cubicBezTo>
                  <a:pt x="135" y="2388"/>
                  <a:pt x="102" y="2358"/>
                  <a:pt x="108" y="2317"/>
                </a:cubicBezTo>
                <a:lnTo>
                  <a:pt x="108" y="2317"/>
                </a:lnTo>
                <a:cubicBezTo>
                  <a:pt x="156" y="2004"/>
                  <a:pt x="248" y="1612"/>
                  <a:pt x="431" y="1187"/>
                </a:cubicBezTo>
                <a:lnTo>
                  <a:pt x="431" y="1187"/>
                </a:lnTo>
                <a:cubicBezTo>
                  <a:pt x="615" y="760"/>
                  <a:pt x="834" y="428"/>
                  <a:pt x="1021" y="18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10399476" y="2473454"/>
            <a:ext cx="3228553" cy="5478753"/>
          </a:xfrm>
          <a:custGeom>
            <a:rect b="b" l="l" r="r" t="t"/>
            <a:pathLst>
              <a:path extrusionOk="0" h="4690" w="2763">
                <a:moveTo>
                  <a:pt x="1008" y="4689"/>
                </a:moveTo>
                <a:lnTo>
                  <a:pt x="992" y="4670"/>
                </a:lnTo>
                <a:lnTo>
                  <a:pt x="992" y="4670"/>
                </a:lnTo>
                <a:cubicBezTo>
                  <a:pt x="682" y="4281"/>
                  <a:pt x="150" y="3458"/>
                  <a:pt x="70" y="2309"/>
                </a:cubicBezTo>
                <a:lnTo>
                  <a:pt x="70" y="2309"/>
                </a:lnTo>
                <a:cubicBezTo>
                  <a:pt x="0" y="1313"/>
                  <a:pt x="294" y="518"/>
                  <a:pt x="552" y="28"/>
                </a:cubicBezTo>
                <a:lnTo>
                  <a:pt x="566" y="0"/>
                </a:lnTo>
                <a:lnTo>
                  <a:pt x="2260" y="0"/>
                </a:lnTo>
                <a:lnTo>
                  <a:pt x="2274" y="29"/>
                </a:lnTo>
                <a:lnTo>
                  <a:pt x="2274" y="29"/>
                </a:lnTo>
                <a:cubicBezTo>
                  <a:pt x="2501" y="504"/>
                  <a:pt x="2762" y="1268"/>
                  <a:pt x="2714" y="2212"/>
                </a:cubicBezTo>
                <a:lnTo>
                  <a:pt x="2714" y="2212"/>
                </a:lnTo>
                <a:cubicBezTo>
                  <a:pt x="2687" y="2752"/>
                  <a:pt x="2562" y="3281"/>
                  <a:pt x="2343" y="3783"/>
                </a:cubicBezTo>
                <a:lnTo>
                  <a:pt x="2343" y="3783"/>
                </a:lnTo>
                <a:cubicBezTo>
                  <a:pt x="2206" y="4097"/>
                  <a:pt x="2034" y="4396"/>
                  <a:pt x="1833" y="4668"/>
                </a:cubicBezTo>
                <a:lnTo>
                  <a:pt x="1818" y="4689"/>
                </a:lnTo>
                <a:lnTo>
                  <a:pt x="1008" y="4689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10378879" y="2416811"/>
            <a:ext cx="3305789" cy="5592036"/>
          </a:xfrm>
          <a:custGeom>
            <a:rect b="b" l="l" r="r" t="t"/>
            <a:pathLst>
              <a:path extrusionOk="0" h="4791" w="2830">
                <a:moveTo>
                  <a:pt x="2307" y="0"/>
                </a:moveTo>
                <a:lnTo>
                  <a:pt x="2243" y="0"/>
                </a:lnTo>
                <a:lnTo>
                  <a:pt x="612" y="0"/>
                </a:lnTo>
                <a:lnTo>
                  <a:pt x="550" y="0"/>
                </a:lnTo>
                <a:lnTo>
                  <a:pt x="521" y="54"/>
                </a:lnTo>
                <a:lnTo>
                  <a:pt x="521" y="54"/>
                </a:lnTo>
                <a:cubicBezTo>
                  <a:pt x="378" y="327"/>
                  <a:pt x="263" y="617"/>
                  <a:pt x="179" y="919"/>
                </a:cubicBezTo>
                <a:lnTo>
                  <a:pt x="179" y="919"/>
                </a:lnTo>
                <a:cubicBezTo>
                  <a:pt x="49" y="1391"/>
                  <a:pt x="0" y="1877"/>
                  <a:pt x="33" y="2363"/>
                </a:cubicBezTo>
                <a:lnTo>
                  <a:pt x="33" y="2363"/>
                </a:lnTo>
                <a:cubicBezTo>
                  <a:pt x="71" y="2899"/>
                  <a:pt x="209" y="3420"/>
                  <a:pt x="443" y="3911"/>
                </a:cubicBezTo>
                <a:lnTo>
                  <a:pt x="443" y="3911"/>
                </a:lnTo>
                <a:cubicBezTo>
                  <a:pt x="587" y="4213"/>
                  <a:pt x="764" y="4496"/>
                  <a:pt x="968" y="4752"/>
                </a:cubicBezTo>
                <a:lnTo>
                  <a:pt x="998" y="4790"/>
                </a:lnTo>
                <a:lnTo>
                  <a:pt x="1047" y="4790"/>
                </a:lnTo>
                <a:lnTo>
                  <a:pt x="1807" y="4790"/>
                </a:lnTo>
                <a:lnTo>
                  <a:pt x="1859" y="4790"/>
                </a:lnTo>
                <a:lnTo>
                  <a:pt x="1890" y="4748"/>
                </a:lnTo>
                <a:lnTo>
                  <a:pt x="1890" y="4748"/>
                </a:lnTo>
                <a:cubicBezTo>
                  <a:pt x="2092" y="4473"/>
                  <a:pt x="2266" y="4171"/>
                  <a:pt x="2405" y="3853"/>
                </a:cubicBezTo>
                <a:lnTo>
                  <a:pt x="2405" y="3853"/>
                </a:lnTo>
                <a:cubicBezTo>
                  <a:pt x="2626" y="3346"/>
                  <a:pt x="2752" y="2811"/>
                  <a:pt x="2780" y="2265"/>
                </a:cubicBezTo>
                <a:lnTo>
                  <a:pt x="2780" y="2265"/>
                </a:lnTo>
                <a:cubicBezTo>
                  <a:pt x="2829" y="1310"/>
                  <a:pt x="2565" y="537"/>
                  <a:pt x="2335" y="57"/>
                </a:cubicBezTo>
                <a:lnTo>
                  <a:pt x="2307" y="0"/>
                </a:lnTo>
                <a:close/>
                <a:moveTo>
                  <a:pt x="2243" y="101"/>
                </a:moveTo>
                <a:lnTo>
                  <a:pt x="2243" y="101"/>
                </a:lnTo>
                <a:cubicBezTo>
                  <a:pt x="2422" y="475"/>
                  <a:pt x="2729" y="1249"/>
                  <a:pt x="2678" y="2259"/>
                </a:cubicBezTo>
                <a:lnTo>
                  <a:pt x="2678" y="2259"/>
                </a:lnTo>
                <a:cubicBezTo>
                  <a:pt x="2616" y="3496"/>
                  <a:pt x="2052" y="4356"/>
                  <a:pt x="1807" y="4688"/>
                </a:cubicBezTo>
                <a:lnTo>
                  <a:pt x="1047" y="4688"/>
                </a:lnTo>
                <a:lnTo>
                  <a:pt x="1047" y="4688"/>
                </a:lnTo>
                <a:cubicBezTo>
                  <a:pt x="812" y="4394"/>
                  <a:pt x="220" y="3571"/>
                  <a:pt x="135" y="2355"/>
                </a:cubicBezTo>
                <a:lnTo>
                  <a:pt x="135" y="2355"/>
                </a:lnTo>
                <a:cubicBezTo>
                  <a:pt x="59" y="1262"/>
                  <a:pt x="433" y="440"/>
                  <a:pt x="612" y="101"/>
                </a:cubicBezTo>
                <a:lnTo>
                  <a:pt x="2243" y="10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11001935" y="1191300"/>
            <a:ext cx="2033934" cy="1343944"/>
          </a:xfrm>
          <a:custGeom>
            <a:rect b="b" l="l" r="r" t="t"/>
            <a:pathLst>
              <a:path extrusionOk="0" h="1151" w="1744">
                <a:moveTo>
                  <a:pt x="0" y="1150"/>
                </a:moveTo>
                <a:lnTo>
                  <a:pt x="34" y="1078"/>
                </a:lnTo>
                <a:lnTo>
                  <a:pt x="34" y="1078"/>
                </a:lnTo>
                <a:cubicBezTo>
                  <a:pt x="142" y="844"/>
                  <a:pt x="274" y="621"/>
                  <a:pt x="426" y="416"/>
                </a:cubicBezTo>
                <a:lnTo>
                  <a:pt x="426" y="416"/>
                </a:lnTo>
                <a:cubicBezTo>
                  <a:pt x="518" y="292"/>
                  <a:pt x="618" y="174"/>
                  <a:pt x="724" y="62"/>
                </a:cubicBezTo>
                <a:lnTo>
                  <a:pt x="724" y="62"/>
                </a:lnTo>
                <a:cubicBezTo>
                  <a:pt x="762" y="23"/>
                  <a:pt x="814" y="0"/>
                  <a:pt x="868" y="0"/>
                </a:cubicBezTo>
                <a:lnTo>
                  <a:pt x="868" y="0"/>
                </a:lnTo>
                <a:cubicBezTo>
                  <a:pt x="924" y="0"/>
                  <a:pt x="979" y="24"/>
                  <a:pt x="1017" y="66"/>
                </a:cubicBezTo>
                <a:lnTo>
                  <a:pt x="1017" y="66"/>
                </a:lnTo>
                <a:cubicBezTo>
                  <a:pt x="1126" y="185"/>
                  <a:pt x="1228" y="311"/>
                  <a:pt x="1323" y="441"/>
                </a:cubicBezTo>
                <a:lnTo>
                  <a:pt x="1323" y="441"/>
                </a:lnTo>
                <a:cubicBezTo>
                  <a:pt x="1468" y="640"/>
                  <a:pt x="1597" y="854"/>
                  <a:pt x="1707" y="1076"/>
                </a:cubicBezTo>
                <a:lnTo>
                  <a:pt x="1743" y="1150"/>
                </a:lnTo>
                <a:lnTo>
                  <a:pt x="0" y="115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10909249" y="1129510"/>
            <a:ext cx="2224456" cy="1462374"/>
          </a:xfrm>
          <a:custGeom>
            <a:rect b="b" l="l" r="r" t="t"/>
            <a:pathLst>
              <a:path extrusionOk="0" h="1253" w="1906">
                <a:moveTo>
                  <a:pt x="948" y="0"/>
                </a:moveTo>
                <a:lnTo>
                  <a:pt x="948" y="0"/>
                </a:lnTo>
                <a:cubicBezTo>
                  <a:pt x="879" y="0"/>
                  <a:pt x="815" y="28"/>
                  <a:pt x="767" y="79"/>
                </a:cubicBezTo>
                <a:lnTo>
                  <a:pt x="767" y="79"/>
                </a:lnTo>
                <a:cubicBezTo>
                  <a:pt x="660" y="191"/>
                  <a:pt x="558" y="311"/>
                  <a:pt x="465" y="436"/>
                </a:cubicBezTo>
                <a:lnTo>
                  <a:pt x="465" y="436"/>
                </a:lnTo>
                <a:cubicBezTo>
                  <a:pt x="311" y="645"/>
                  <a:pt x="178" y="871"/>
                  <a:pt x="67" y="1107"/>
                </a:cubicBezTo>
                <a:lnTo>
                  <a:pt x="0" y="1252"/>
                </a:lnTo>
                <a:lnTo>
                  <a:pt x="160" y="1252"/>
                </a:lnTo>
                <a:lnTo>
                  <a:pt x="1741" y="1252"/>
                </a:lnTo>
                <a:lnTo>
                  <a:pt x="1905" y="1252"/>
                </a:lnTo>
                <a:lnTo>
                  <a:pt x="1832" y="1105"/>
                </a:lnTo>
                <a:lnTo>
                  <a:pt x="1832" y="1105"/>
                </a:lnTo>
                <a:cubicBezTo>
                  <a:pt x="1721" y="880"/>
                  <a:pt x="1590" y="664"/>
                  <a:pt x="1444" y="462"/>
                </a:cubicBezTo>
                <a:lnTo>
                  <a:pt x="1444" y="462"/>
                </a:lnTo>
                <a:cubicBezTo>
                  <a:pt x="1348" y="331"/>
                  <a:pt x="1244" y="203"/>
                  <a:pt x="1135" y="83"/>
                </a:cubicBezTo>
                <a:lnTo>
                  <a:pt x="1135" y="83"/>
                </a:lnTo>
                <a:cubicBezTo>
                  <a:pt x="1087" y="30"/>
                  <a:pt x="1019" y="0"/>
                  <a:pt x="948" y="0"/>
                </a:cubicBezTo>
                <a:close/>
                <a:moveTo>
                  <a:pt x="948" y="102"/>
                </a:moveTo>
                <a:lnTo>
                  <a:pt x="948" y="102"/>
                </a:lnTo>
                <a:cubicBezTo>
                  <a:pt x="989" y="102"/>
                  <a:pt x="1029" y="119"/>
                  <a:pt x="1059" y="151"/>
                </a:cubicBezTo>
                <a:lnTo>
                  <a:pt x="1059" y="151"/>
                </a:lnTo>
                <a:cubicBezTo>
                  <a:pt x="1158" y="259"/>
                  <a:pt x="1260" y="383"/>
                  <a:pt x="1361" y="522"/>
                </a:cubicBezTo>
                <a:lnTo>
                  <a:pt x="1361" y="522"/>
                </a:lnTo>
                <a:cubicBezTo>
                  <a:pt x="1525" y="747"/>
                  <a:pt x="1648" y="962"/>
                  <a:pt x="1741" y="1150"/>
                </a:cubicBezTo>
                <a:lnTo>
                  <a:pt x="160" y="1150"/>
                </a:lnTo>
                <a:lnTo>
                  <a:pt x="160" y="1150"/>
                </a:lnTo>
                <a:cubicBezTo>
                  <a:pt x="248" y="959"/>
                  <a:pt x="373" y="733"/>
                  <a:pt x="547" y="498"/>
                </a:cubicBezTo>
                <a:lnTo>
                  <a:pt x="547" y="498"/>
                </a:lnTo>
                <a:cubicBezTo>
                  <a:pt x="647" y="364"/>
                  <a:pt x="746" y="248"/>
                  <a:pt x="841" y="149"/>
                </a:cubicBezTo>
                <a:lnTo>
                  <a:pt x="841" y="149"/>
                </a:lnTo>
                <a:cubicBezTo>
                  <a:pt x="870" y="118"/>
                  <a:pt x="909" y="102"/>
                  <a:pt x="948" y="10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11485960" y="7890417"/>
            <a:ext cx="1127674" cy="453130"/>
          </a:xfrm>
          <a:custGeom>
            <a:rect b="b" l="l" r="r" t="t"/>
            <a:pathLst>
              <a:path extrusionOk="0" h="390" w="966">
                <a:moveTo>
                  <a:pt x="75" y="389"/>
                </a:moveTo>
                <a:lnTo>
                  <a:pt x="75" y="389"/>
                </a:lnTo>
                <a:cubicBezTo>
                  <a:pt x="54" y="389"/>
                  <a:pt x="33" y="379"/>
                  <a:pt x="19" y="362"/>
                </a:cubicBezTo>
                <a:lnTo>
                  <a:pt x="19" y="362"/>
                </a:lnTo>
                <a:cubicBezTo>
                  <a:pt x="5" y="346"/>
                  <a:pt x="0" y="324"/>
                  <a:pt x="3" y="303"/>
                </a:cubicBezTo>
                <a:lnTo>
                  <a:pt x="59" y="0"/>
                </a:lnTo>
                <a:lnTo>
                  <a:pt x="906" y="0"/>
                </a:lnTo>
                <a:lnTo>
                  <a:pt x="961" y="303"/>
                </a:lnTo>
                <a:lnTo>
                  <a:pt x="961" y="303"/>
                </a:lnTo>
                <a:cubicBezTo>
                  <a:pt x="965" y="324"/>
                  <a:pt x="959" y="346"/>
                  <a:pt x="945" y="362"/>
                </a:cubicBezTo>
                <a:lnTo>
                  <a:pt x="945" y="362"/>
                </a:lnTo>
                <a:cubicBezTo>
                  <a:pt x="931" y="379"/>
                  <a:pt x="911" y="389"/>
                  <a:pt x="889" y="389"/>
                </a:cubicBezTo>
                <a:lnTo>
                  <a:pt x="75" y="389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11424169" y="7833774"/>
            <a:ext cx="1251255" cy="576711"/>
          </a:xfrm>
          <a:custGeom>
            <a:rect b="b" l="l" r="r" t="t"/>
            <a:pathLst>
              <a:path extrusionOk="0" h="492" w="1073">
                <a:moveTo>
                  <a:pt x="1002" y="0"/>
                </a:moveTo>
                <a:lnTo>
                  <a:pt x="917" y="0"/>
                </a:lnTo>
                <a:lnTo>
                  <a:pt x="155" y="0"/>
                </a:lnTo>
                <a:lnTo>
                  <a:pt x="70" y="0"/>
                </a:lnTo>
                <a:lnTo>
                  <a:pt x="55" y="83"/>
                </a:lnTo>
                <a:lnTo>
                  <a:pt x="7" y="345"/>
                </a:lnTo>
                <a:lnTo>
                  <a:pt x="7" y="345"/>
                </a:lnTo>
                <a:cubicBezTo>
                  <a:pt x="0" y="381"/>
                  <a:pt x="10" y="418"/>
                  <a:pt x="34" y="446"/>
                </a:cubicBezTo>
                <a:lnTo>
                  <a:pt x="34" y="446"/>
                </a:lnTo>
                <a:cubicBezTo>
                  <a:pt x="58" y="475"/>
                  <a:pt x="92" y="491"/>
                  <a:pt x="129" y="491"/>
                </a:cubicBezTo>
                <a:lnTo>
                  <a:pt x="943" y="491"/>
                </a:lnTo>
                <a:lnTo>
                  <a:pt x="943" y="491"/>
                </a:lnTo>
                <a:cubicBezTo>
                  <a:pt x="980" y="491"/>
                  <a:pt x="1015" y="475"/>
                  <a:pt x="1038" y="446"/>
                </a:cubicBezTo>
                <a:lnTo>
                  <a:pt x="1038" y="446"/>
                </a:lnTo>
                <a:cubicBezTo>
                  <a:pt x="1062" y="418"/>
                  <a:pt x="1072" y="381"/>
                  <a:pt x="1065" y="345"/>
                </a:cubicBezTo>
                <a:lnTo>
                  <a:pt x="1017" y="83"/>
                </a:lnTo>
                <a:lnTo>
                  <a:pt x="1002" y="0"/>
                </a:lnTo>
                <a:close/>
                <a:moveTo>
                  <a:pt x="917" y="101"/>
                </a:moveTo>
                <a:lnTo>
                  <a:pt x="965" y="363"/>
                </a:lnTo>
                <a:lnTo>
                  <a:pt x="965" y="363"/>
                </a:lnTo>
                <a:cubicBezTo>
                  <a:pt x="967" y="377"/>
                  <a:pt x="957" y="389"/>
                  <a:pt x="943" y="389"/>
                </a:cubicBezTo>
                <a:lnTo>
                  <a:pt x="129" y="389"/>
                </a:lnTo>
                <a:lnTo>
                  <a:pt x="129" y="389"/>
                </a:lnTo>
                <a:cubicBezTo>
                  <a:pt x="115" y="389"/>
                  <a:pt x="105" y="377"/>
                  <a:pt x="108" y="363"/>
                </a:cubicBezTo>
                <a:lnTo>
                  <a:pt x="155" y="101"/>
                </a:lnTo>
                <a:lnTo>
                  <a:pt x="917" y="10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1630138" y="6016106"/>
            <a:ext cx="782679" cy="2935046"/>
          </a:xfrm>
          <a:custGeom>
            <a:rect b="b" l="l" r="r" t="t"/>
            <a:pathLst>
              <a:path extrusionOk="0" h="2514" w="671">
                <a:moveTo>
                  <a:pt x="337" y="2513"/>
                </a:moveTo>
                <a:lnTo>
                  <a:pt x="337" y="2513"/>
                </a:lnTo>
                <a:cubicBezTo>
                  <a:pt x="270" y="2513"/>
                  <a:pt x="214" y="2461"/>
                  <a:pt x="207" y="2396"/>
                </a:cubicBezTo>
                <a:lnTo>
                  <a:pt x="207" y="2396"/>
                </a:lnTo>
                <a:cubicBezTo>
                  <a:pt x="127" y="2056"/>
                  <a:pt x="71" y="1707"/>
                  <a:pt x="39" y="1360"/>
                </a:cubicBezTo>
                <a:lnTo>
                  <a:pt x="39" y="1360"/>
                </a:lnTo>
                <a:cubicBezTo>
                  <a:pt x="5" y="976"/>
                  <a:pt x="0" y="584"/>
                  <a:pt x="26" y="199"/>
                </a:cubicBezTo>
                <a:lnTo>
                  <a:pt x="26" y="199"/>
                </a:lnTo>
                <a:cubicBezTo>
                  <a:pt x="33" y="88"/>
                  <a:pt x="127" y="0"/>
                  <a:pt x="239" y="0"/>
                </a:cubicBezTo>
                <a:lnTo>
                  <a:pt x="435" y="0"/>
                </a:lnTo>
                <a:lnTo>
                  <a:pt x="435" y="0"/>
                </a:lnTo>
                <a:cubicBezTo>
                  <a:pt x="546" y="0"/>
                  <a:pt x="640" y="88"/>
                  <a:pt x="646" y="200"/>
                </a:cubicBezTo>
                <a:lnTo>
                  <a:pt x="646" y="200"/>
                </a:lnTo>
                <a:cubicBezTo>
                  <a:pt x="670" y="564"/>
                  <a:pt x="666" y="934"/>
                  <a:pt x="637" y="1299"/>
                </a:cubicBezTo>
                <a:lnTo>
                  <a:pt x="637" y="1299"/>
                </a:lnTo>
                <a:cubicBezTo>
                  <a:pt x="608" y="1668"/>
                  <a:pt x="550" y="2038"/>
                  <a:pt x="466" y="2399"/>
                </a:cubicBezTo>
                <a:lnTo>
                  <a:pt x="466" y="2399"/>
                </a:lnTo>
                <a:cubicBezTo>
                  <a:pt x="450" y="2466"/>
                  <a:pt x="397" y="2513"/>
                  <a:pt x="337" y="251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11568347" y="5959464"/>
            <a:ext cx="901109" cy="3053480"/>
          </a:xfrm>
          <a:custGeom>
            <a:rect b="b" l="l" r="r" t="t"/>
            <a:pathLst>
              <a:path extrusionOk="0" h="2616" w="772">
                <a:moveTo>
                  <a:pt x="486" y="0"/>
                </a:moveTo>
                <a:lnTo>
                  <a:pt x="290" y="0"/>
                </a:lnTo>
                <a:lnTo>
                  <a:pt x="290" y="0"/>
                </a:lnTo>
                <a:cubicBezTo>
                  <a:pt x="151" y="0"/>
                  <a:pt x="35" y="108"/>
                  <a:pt x="26" y="247"/>
                </a:cubicBezTo>
                <a:lnTo>
                  <a:pt x="26" y="247"/>
                </a:lnTo>
                <a:cubicBezTo>
                  <a:pt x="0" y="634"/>
                  <a:pt x="5" y="1028"/>
                  <a:pt x="40" y="1416"/>
                </a:cubicBezTo>
                <a:lnTo>
                  <a:pt x="40" y="1416"/>
                </a:lnTo>
                <a:cubicBezTo>
                  <a:pt x="71" y="1764"/>
                  <a:pt x="128" y="2114"/>
                  <a:pt x="208" y="2456"/>
                </a:cubicBezTo>
                <a:lnTo>
                  <a:pt x="208" y="2456"/>
                </a:lnTo>
                <a:cubicBezTo>
                  <a:pt x="219" y="2546"/>
                  <a:pt x="297" y="2615"/>
                  <a:pt x="388" y="2615"/>
                </a:cubicBezTo>
                <a:lnTo>
                  <a:pt x="388" y="2615"/>
                </a:lnTo>
                <a:cubicBezTo>
                  <a:pt x="471" y="2615"/>
                  <a:pt x="544" y="2552"/>
                  <a:pt x="566" y="2463"/>
                </a:cubicBezTo>
                <a:lnTo>
                  <a:pt x="567" y="2462"/>
                </a:lnTo>
                <a:lnTo>
                  <a:pt x="567" y="2462"/>
                </a:lnTo>
                <a:lnTo>
                  <a:pt x="567" y="2462"/>
                </a:lnTo>
                <a:cubicBezTo>
                  <a:pt x="651" y="2098"/>
                  <a:pt x="708" y="1725"/>
                  <a:pt x="738" y="1354"/>
                </a:cubicBezTo>
                <a:lnTo>
                  <a:pt x="738" y="1354"/>
                </a:lnTo>
                <a:cubicBezTo>
                  <a:pt x="768" y="987"/>
                  <a:pt x="771" y="615"/>
                  <a:pt x="748" y="248"/>
                </a:cubicBezTo>
                <a:lnTo>
                  <a:pt x="748" y="248"/>
                </a:lnTo>
                <a:cubicBezTo>
                  <a:pt x="739" y="109"/>
                  <a:pt x="624" y="0"/>
                  <a:pt x="486" y="0"/>
                </a:cubicBezTo>
                <a:close/>
                <a:moveTo>
                  <a:pt x="486" y="102"/>
                </a:moveTo>
                <a:lnTo>
                  <a:pt x="486" y="102"/>
                </a:lnTo>
                <a:cubicBezTo>
                  <a:pt x="571" y="102"/>
                  <a:pt x="642" y="169"/>
                  <a:pt x="648" y="254"/>
                </a:cubicBezTo>
                <a:lnTo>
                  <a:pt x="648" y="254"/>
                </a:lnTo>
                <a:cubicBezTo>
                  <a:pt x="667" y="574"/>
                  <a:pt x="669" y="942"/>
                  <a:pt x="638" y="1346"/>
                </a:cubicBezTo>
                <a:lnTo>
                  <a:pt x="638" y="1346"/>
                </a:lnTo>
                <a:cubicBezTo>
                  <a:pt x="604" y="1757"/>
                  <a:pt x="540" y="2124"/>
                  <a:pt x="468" y="2438"/>
                </a:cubicBezTo>
                <a:lnTo>
                  <a:pt x="468" y="2438"/>
                </a:lnTo>
                <a:cubicBezTo>
                  <a:pt x="457" y="2482"/>
                  <a:pt x="423" y="2512"/>
                  <a:pt x="388" y="2512"/>
                </a:cubicBezTo>
                <a:lnTo>
                  <a:pt x="388" y="2512"/>
                </a:lnTo>
                <a:cubicBezTo>
                  <a:pt x="346" y="2512"/>
                  <a:pt x="311" y="2480"/>
                  <a:pt x="308" y="2438"/>
                </a:cubicBezTo>
                <a:lnTo>
                  <a:pt x="308" y="2438"/>
                </a:lnTo>
                <a:cubicBezTo>
                  <a:pt x="238" y="2139"/>
                  <a:pt x="176" y="1793"/>
                  <a:pt x="141" y="1407"/>
                </a:cubicBezTo>
                <a:lnTo>
                  <a:pt x="141" y="1407"/>
                </a:lnTo>
                <a:cubicBezTo>
                  <a:pt x="103" y="978"/>
                  <a:pt x="105" y="590"/>
                  <a:pt x="128" y="254"/>
                </a:cubicBezTo>
                <a:lnTo>
                  <a:pt x="128" y="254"/>
                </a:lnTo>
                <a:cubicBezTo>
                  <a:pt x="133" y="168"/>
                  <a:pt x="204" y="102"/>
                  <a:pt x="290" y="102"/>
                </a:cubicBezTo>
                <a:lnTo>
                  <a:pt x="486" y="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11233647" y="3405458"/>
            <a:ext cx="1570509" cy="1570509"/>
          </a:xfrm>
          <a:custGeom>
            <a:rect b="b" l="l" r="r" t="t"/>
            <a:pathLst>
              <a:path extrusionOk="0" h="1347" w="1346">
                <a:moveTo>
                  <a:pt x="673" y="1346"/>
                </a:moveTo>
                <a:lnTo>
                  <a:pt x="673" y="1346"/>
                </a:lnTo>
                <a:cubicBezTo>
                  <a:pt x="302" y="1346"/>
                  <a:pt x="0" y="1044"/>
                  <a:pt x="0" y="673"/>
                </a:cubicBezTo>
                <a:lnTo>
                  <a:pt x="0" y="673"/>
                </a:lnTo>
                <a:cubicBezTo>
                  <a:pt x="0" y="302"/>
                  <a:pt x="302" y="0"/>
                  <a:pt x="673" y="0"/>
                </a:cubicBezTo>
                <a:lnTo>
                  <a:pt x="673" y="0"/>
                </a:lnTo>
                <a:cubicBezTo>
                  <a:pt x="1043" y="0"/>
                  <a:pt x="1345" y="302"/>
                  <a:pt x="1345" y="673"/>
                </a:cubicBezTo>
                <a:lnTo>
                  <a:pt x="1345" y="673"/>
                </a:lnTo>
                <a:cubicBezTo>
                  <a:pt x="1345" y="1044"/>
                  <a:pt x="1043" y="1346"/>
                  <a:pt x="673" y="134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1177008" y="3348819"/>
            <a:ext cx="1688939" cy="1694087"/>
          </a:xfrm>
          <a:custGeom>
            <a:rect b="b" l="l" r="r" t="t"/>
            <a:pathLst>
              <a:path extrusionOk="0" h="1449" w="1448">
                <a:moveTo>
                  <a:pt x="724" y="0"/>
                </a:moveTo>
                <a:lnTo>
                  <a:pt x="724" y="0"/>
                </a:lnTo>
                <a:cubicBezTo>
                  <a:pt x="325" y="0"/>
                  <a:pt x="0" y="325"/>
                  <a:pt x="0" y="724"/>
                </a:cubicBezTo>
                <a:lnTo>
                  <a:pt x="0" y="724"/>
                </a:lnTo>
                <a:cubicBezTo>
                  <a:pt x="0" y="1123"/>
                  <a:pt x="325" y="1448"/>
                  <a:pt x="724" y="1448"/>
                </a:cubicBezTo>
                <a:lnTo>
                  <a:pt x="724" y="1448"/>
                </a:lnTo>
                <a:cubicBezTo>
                  <a:pt x="1122" y="1448"/>
                  <a:pt x="1447" y="1123"/>
                  <a:pt x="1447" y="724"/>
                </a:cubicBezTo>
                <a:lnTo>
                  <a:pt x="1447" y="724"/>
                </a:lnTo>
                <a:cubicBezTo>
                  <a:pt x="1447" y="325"/>
                  <a:pt x="1122" y="0"/>
                  <a:pt x="724" y="0"/>
                </a:cubicBezTo>
                <a:close/>
                <a:moveTo>
                  <a:pt x="724" y="102"/>
                </a:moveTo>
                <a:lnTo>
                  <a:pt x="724" y="102"/>
                </a:lnTo>
                <a:cubicBezTo>
                  <a:pt x="1067" y="102"/>
                  <a:pt x="1345" y="380"/>
                  <a:pt x="1345" y="724"/>
                </a:cubicBezTo>
                <a:lnTo>
                  <a:pt x="1345" y="724"/>
                </a:lnTo>
                <a:cubicBezTo>
                  <a:pt x="1345" y="1068"/>
                  <a:pt x="1067" y="1346"/>
                  <a:pt x="724" y="1346"/>
                </a:cubicBezTo>
                <a:lnTo>
                  <a:pt x="724" y="1346"/>
                </a:lnTo>
                <a:cubicBezTo>
                  <a:pt x="380" y="1346"/>
                  <a:pt x="101" y="1068"/>
                  <a:pt x="101" y="724"/>
                </a:cubicBezTo>
                <a:lnTo>
                  <a:pt x="101" y="724"/>
                </a:lnTo>
                <a:cubicBezTo>
                  <a:pt x="101" y="380"/>
                  <a:pt x="380" y="102"/>
                  <a:pt x="724" y="10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1"/>
          <p:cNvCxnSpPr/>
          <p:nvPr/>
        </p:nvCxnSpPr>
        <p:spPr>
          <a:xfrm>
            <a:off x="17139786" y="1489954"/>
            <a:ext cx="5148" cy="741485"/>
          </a:xfrm>
          <a:prstGeom prst="straightConnector1">
            <a:avLst/>
          </a:prstGeom>
          <a:noFill/>
          <a:ln cap="flat" cmpd="sng" w="111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1"/>
          <p:cNvSpPr/>
          <p:nvPr/>
        </p:nvSpPr>
        <p:spPr>
          <a:xfrm>
            <a:off x="17531127" y="5310664"/>
            <a:ext cx="947454" cy="947454"/>
          </a:xfrm>
          <a:custGeom>
            <a:rect b="b" l="l" r="r" t="t"/>
            <a:pathLst>
              <a:path extrusionOk="0" h="811" w="811">
                <a:moveTo>
                  <a:pt x="679" y="625"/>
                </a:moveTo>
                <a:lnTo>
                  <a:pt x="679" y="625"/>
                </a:lnTo>
                <a:cubicBezTo>
                  <a:pt x="677" y="622"/>
                  <a:pt x="675" y="620"/>
                  <a:pt x="672" y="617"/>
                </a:cubicBezTo>
                <a:lnTo>
                  <a:pt x="672" y="617"/>
                </a:lnTo>
                <a:cubicBezTo>
                  <a:pt x="641" y="589"/>
                  <a:pt x="600" y="566"/>
                  <a:pt x="554" y="550"/>
                </a:cubicBezTo>
                <a:lnTo>
                  <a:pt x="554" y="550"/>
                </a:lnTo>
                <a:cubicBezTo>
                  <a:pt x="506" y="534"/>
                  <a:pt x="455" y="526"/>
                  <a:pt x="401" y="526"/>
                </a:cubicBezTo>
                <a:lnTo>
                  <a:pt x="401" y="526"/>
                </a:lnTo>
                <a:cubicBezTo>
                  <a:pt x="297" y="526"/>
                  <a:pt x="199" y="558"/>
                  <a:pt x="135" y="613"/>
                </a:cubicBezTo>
                <a:lnTo>
                  <a:pt x="135" y="613"/>
                </a:lnTo>
                <a:cubicBezTo>
                  <a:pt x="133" y="616"/>
                  <a:pt x="130" y="618"/>
                  <a:pt x="128" y="621"/>
                </a:cubicBezTo>
                <a:lnTo>
                  <a:pt x="128" y="621"/>
                </a:lnTo>
                <a:cubicBezTo>
                  <a:pt x="80" y="559"/>
                  <a:pt x="53" y="484"/>
                  <a:pt x="53" y="405"/>
                </a:cubicBezTo>
                <a:lnTo>
                  <a:pt x="53" y="405"/>
                </a:lnTo>
                <a:cubicBezTo>
                  <a:pt x="53" y="311"/>
                  <a:pt x="90" y="223"/>
                  <a:pt x="156" y="156"/>
                </a:cubicBezTo>
                <a:lnTo>
                  <a:pt x="156" y="156"/>
                </a:lnTo>
                <a:cubicBezTo>
                  <a:pt x="223" y="90"/>
                  <a:pt x="311" y="54"/>
                  <a:pt x="405" y="54"/>
                </a:cubicBezTo>
                <a:lnTo>
                  <a:pt x="405" y="54"/>
                </a:lnTo>
                <a:cubicBezTo>
                  <a:pt x="499" y="54"/>
                  <a:pt x="587" y="90"/>
                  <a:pt x="653" y="156"/>
                </a:cubicBezTo>
                <a:lnTo>
                  <a:pt x="653" y="156"/>
                </a:lnTo>
                <a:cubicBezTo>
                  <a:pt x="720" y="223"/>
                  <a:pt x="757" y="311"/>
                  <a:pt x="757" y="405"/>
                </a:cubicBezTo>
                <a:lnTo>
                  <a:pt x="757" y="405"/>
                </a:lnTo>
                <a:cubicBezTo>
                  <a:pt x="757" y="486"/>
                  <a:pt x="729" y="563"/>
                  <a:pt x="679" y="625"/>
                </a:cubicBezTo>
                <a:close/>
                <a:moveTo>
                  <a:pt x="170" y="657"/>
                </a:moveTo>
                <a:lnTo>
                  <a:pt x="170" y="657"/>
                </a:lnTo>
                <a:cubicBezTo>
                  <a:pt x="169" y="657"/>
                  <a:pt x="169" y="656"/>
                  <a:pt x="169" y="655"/>
                </a:cubicBezTo>
                <a:lnTo>
                  <a:pt x="169" y="655"/>
                </a:lnTo>
                <a:cubicBezTo>
                  <a:pt x="169" y="654"/>
                  <a:pt x="170" y="654"/>
                  <a:pt x="170" y="654"/>
                </a:cubicBezTo>
                <a:lnTo>
                  <a:pt x="170" y="654"/>
                </a:lnTo>
                <a:cubicBezTo>
                  <a:pt x="224" y="607"/>
                  <a:pt x="311" y="579"/>
                  <a:pt x="401" y="579"/>
                </a:cubicBezTo>
                <a:lnTo>
                  <a:pt x="401" y="579"/>
                </a:lnTo>
                <a:cubicBezTo>
                  <a:pt x="494" y="579"/>
                  <a:pt x="582" y="608"/>
                  <a:pt x="636" y="657"/>
                </a:cubicBezTo>
                <a:lnTo>
                  <a:pt x="636" y="657"/>
                </a:lnTo>
                <a:cubicBezTo>
                  <a:pt x="636" y="657"/>
                  <a:pt x="637" y="658"/>
                  <a:pt x="637" y="659"/>
                </a:cubicBezTo>
                <a:lnTo>
                  <a:pt x="637" y="659"/>
                </a:lnTo>
                <a:cubicBezTo>
                  <a:pt x="637" y="660"/>
                  <a:pt x="637" y="660"/>
                  <a:pt x="636" y="661"/>
                </a:cubicBezTo>
                <a:lnTo>
                  <a:pt x="636" y="661"/>
                </a:lnTo>
                <a:cubicBezTo>
                  <a:pt x="574" y="723"/>
                  <a:pt x="492" y="756"/>
                  <a:pt x="405" y="756"/>
                </a:cubicBezTo>
                <a:lnTo>
                  <a:pt x="405" y="756"/>
                </a:lnTo>
                <a:cubicBezTo>
                  <a:pt x="402" y="756"/>
                  <a:pt x="399" y="756"/>
                  <a:pt x="396" y="756"/>
                </a:cubicBezTo>
                <a:lnTo>
                  <a:pt x="396" y="756"/>
                </a:lnTo>
                <a:cubicBezTo>
                  <a:pt x="311" y="754"/>
                  <a:pt x="230" y="719"/>
                  <a:pt x="170" y="657"/>
                </a:cubicBezTo>
                <a:close/>
                <a:moveTo>
                  <a:pt x="691" y="119"/>
                </a:moveTo>
                <a:lnTo>
                  <a:pt x="691" y="119"/>
                </a:lnTo>
                <a:cubicBezTo>
                  <a:pt x="615" y="42"/>
                  <a:pt x="513" y="0"/>
                  <a:pt x="405" y="0"/>
                </a:cubicBezTo>
                <a:lnTo>
                  <a:pt x="405" y="0"/>
                </a:lnTo>
                <a:cubicBezTo>
                  <a:pt x="297" y="0"/>
                  <a:pt x="195" y="42"/>
                  <a:pt x="119" y="119"/>
                </a:cubicBezTo>
                <a:lnTo>
                  <a:pt x="119" y="119"/>
                </a:lnTo>
                <a:cubicBezTo>
                  <a:pt x="42" y="195"/>
                  <a:pt x="0" y="296"/>
                  <a:pt x="0" y="405"/>
                </a:cubicBezTo>
                <a:lnTo>
                  <a:pt x="0" y="405"/>
                </a:lnTo>
                <a:cubicBezTo>
                  <a:pt x="0" y="513"/>
                  <a:pt x="42" y="615"/>
                  <a:pt x="119" y="691"/>
                </a:cubicBezTo>
                <a:lnTo>
                  <a:pt x="119" y="691"/>
                </a:lnTo>
                <a:cubicBezTo>
                  <a:pt x="194" y="767"/>
                  <a:pt x="293" y="809"/>
                  <a:pt x="400" y="810"/>
                </a:cubicBezTo>
                <a:lnTo>
                  <a:pt x="400" y="810"/>
                </a:lnTo>
                <a:cubicBezTo>
                  <a:pt x="402" y="810"/>
                  <a:pt x="403" y="810"/>
                  <a:pt x="405" y="810"/>
                </a:cubicBezTo>
                <a:lnTo>
                  <a:pt x="405" y="810"/>
                </a:lnTo>
                <a:lnTo>
                  <a:pt x="405" y="810"/>
                </a:lnTo>
                <a:lnTo>
                  <a:pt x="405" y="810"/>
                </a:lnTo>
                <a:cubicBezTo>
                  <a:pt x="513" y="810"/>
                  <a:pt x="615" y="768"/>
                  <a:pt x="691" y="691"/>
                </a:cubicBezTo>
                <a:lnTo>
                  <a:pt x="691" y="691"/>
                </a:lnTo>
                <a:cubicBezTo>
                  <a:pt x="768" y="615"/>
                  <a:pt x="810" y="513"/>
                  <a:pt x="810" y="405"/>
                </a:cubicBezTo>
                <a:lnTo>
                  <a:pt x="810" y="405"/>
                </a:lnTo>
                <a:cubicBezTo>
                  <a:pt x="810" y="296"/>
                  <a:pt x="768" y="195"/>
                  <a:pt x="691" y="1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17757691" y="5408500"/>
            <a:ext cx="489173" cy="489173"/>
          </a:xfrm>
          <a:custGeom>
            <a:rect b="b" l="l" r="r" t="t"/>
            <a:pathLst>
              <a:path extrusionOk="0" h="420" w="419">
                <a:moveTo>
                  <a:pt x="209" y="364"/>
                </a:moveTo>
                <a:lnTo>
                  <a:pt x="209" y="364"/>
                </a:lnTo>
                <a:cubicBezTo>
                  <a:pt x="124" y="364"/>
                  <a:pt x="53" y="295"/>
                  <a:pt x="53" y="209"/>
                </a:cubicBezTo>
                <a:lnTo>
                  <a:pt x="53" y="209"/>
                </a:lnTo>
                <a:cubicBezTo>
                  <a:pt x="53" y="123"/>
                  <a:pt x="124" y="53"/>
                  <a:pt x="209" y="53"/>
                </a:cubicBezTo>
                <a:lnTo>
                  <a:pt x="209" y="53"/>
                </a:lnTo>
                <a:cubicBezTo>
                  <a:pt x="295" y="53"/>
                  <a:pt x="365" y="123"/>
                  <a:pt x="365" y="209"/>
                </a:cubicBezTo>
                <a:lnTo>
                  <a:pt x="365" y="209"/>
                </a:lnTo>
                <a:cubicBezTo>
                  <a:pt x="365" y="295"/>
                  <a:pt x="295" y="364"/>
                  <a:pt x="209" y="364"/>
                </a:cubicBezTo>
                <a:close/>
                <a:moveTo>
                  <a:pt x="209" y="0"/>
                </a:moveTo>
                <a:lnTo>
                  <a:pt x="209" y="0"/>
                </a:lnTo>
                <a:cubicBezTo>
                  <a:pt x="94" y="0"/>
                  <a:pt x="0" y="94"/>
                  <a:pt x="0" y="209"/>
                </a:cubicBezTo>
                <a:lnTo>
                  <a:pt x="0" y="209"/>
                </a:lnTo>
                <a:cubicBezTo>
                  <a:pt x="0" y="325"/>
                  <a:pt x="94" y="419"/>
                  <a:pt x="209" y="419"/>
                </a:cubicBezTo>
                <a:lnTo>
                  <a:pt x="209" y="419"/>
                </a:lnTo>
                <a:cubicBezTo>
                  <a:pt x="325" y="419"/>
                  <a:pt x="418" y="325"/>
                  <a:pt x="418" y="209"/>
                </a:cubicBezTo>
                <a:lnTo>
                  <a:pt x="418" y="209"/>
                </a:lnTo>
                <a:cubicBezTo>
                  <a:pt x="418" y="94"/>
                  <a:pt x="325" y="0"/>
                  <a:pt x="20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17525975" y="3709263"/>
            <a:ext cx="968050" cy="968050"/>
          </a:xfrm>
          <a:custGeom>
            <a:rect b="b" l="l" r="r" t="t"/>
            <a:pathLst>
              <a:path extrusionOk="0" h="827" w="827">
                <a:moveTo>
                  <a:pt x="413" y="54"/>
                </a:moveTo>
                <a:lnTo>
                  <a:pt x="413" y="54"/>
                </a:lnTo>
                <a:cubicBezTo>
                  <a:pt x="317" y="54"/>
                  <a:pt x="227" y="91"/>
                  <a:pt x="159" y="159"/>
                </a:cubicBezTo>
                <a:lnTo>
                  <a:pt x="159" y="159"/>
                </a:lnTo>
                <a:cubicBezTo>
                  <a:pt x="91" y="227"/>
                  <a:pt x="54" y="317"/>
                  <a:pt x="54" y="413"/>
                </a:cubicBezTo>
                <a:lnTo>
                  <a:pt x="54" y="413"/>
                </a:lnTo>
                <a:cubicBezTo>
                  <a:pt x="54" y="509"/>
                  <a:pt x="91" y="599"/>
                  <a:pt x="159" y="667"/>
                </a:cubicBezTo>
                <a:lnTo>
                  <a:pt x="159" y="667"/>
                </a:lnTo>
                <a:cubicBezTo>
                  <a:pt x="227" y="735"/>
                  <a:pt x="317" y="772"/>
                  <a:pt x="413" y="772"/>
                </a:cubicBezTo>
                <a:lnTo>
                  <a:pt x="413" y="772"/>
                </a:lnTo>
                <a:cubicBezTo>
                  <a:pt x="509" y="772"/>
                  <a:pt x="599" y="735"/>
                  <a:pt x="667" y="667"/>
                </a:cubicBezTo>
                <a:lnTo>
                  <a:pt x="667" y="667"/>
                </a:lnTo>
                <a:cubicBezTo>
                  <a:pt x="735" y="599"/>
                  <a:pt x="772" y="509"/>
                  <a:pt x="772" y="413"/>
                </a:cubicBezTo>
                <a:lnTo>
                  <a:pt x="772" y="413"/>
                </a:lnTo>
                <a:cubicBezTo>
                  <a:pt x="772" y="317"/>
                  <a:pt x="735" y="227"/>
                  <a:pt x="667" y="159"/>
                </a:cubicBezTo>
                <a:lnTo>
                  <a:pt x="667" y="159"/>
                </a:lnTo>
                <a:cubicBezTo>
                  <a:pt x="599" y="91"/>
                  <a:pt x="509" y="54"/>
                  <a:pt x="413" y="54"/>
                </a:cubicBezTo>
                <a:close/>
                <a:moveTo>
                  <a:pt x="413" y="826"/>
                </a:moveTo>
                <a:lnTo>
                  <a:pt x="413" y="826"/>
                </a:lnTo>
                <a:cubicBezTo>
                  <a:pt x="303" y="826"/>
                  <a:pt x="199" y="782"/>
                  <a:pt x="121" y="705"/>
                </a:cubicBezTo>
                <a:lnTo>
                  <a:pt x="121" y="705"/>
                </a:lnTo>
                <a:cubicBezTo>
                  <a:pt x="43" y="627"/>
                  <a:pt x="0" y="523"/>
                  <a:pt x="0" y="413"/>
                </a:cubicBezTo>
                <a:lnTo>
                  <a:pt x="0" y="413"/>
                </a:lnTo>
                <a:cubicBezTo>
                  <a:pt x="0" y="303"/>
                  <a:pt x="43" y="199"/>
                  <a:pt x="121" y="121"/>
                </a:cubicBezTo>
                <a:lnTo>
                  <a:pt x="121" y="121"/>
                </a:lnTo>
                <a:cubicBezTo>
                  <a:pt x="199" y="43"/>
                  <a:pt x="303" y="0"/>
                  <a:pt x="413" y="0"/>
                </a:cubicBezTo>
                <a:lnTo>
                  <a:pt x="413" y="0"/>
                </a:lnTo>
                <a:cubicBezTo>
                  <a:pt x="523" y="0"/>
                  <a:pt x="627" y="43"/>
                  <a:pt x="705" y="121"/>
                </a:cubicBezTo>
                <a:lnTo>
                  <a:pt x="705" y="121"/>
                </a:lnTo>
                <a:cubicBezTo>
                  <a:pt x="782" y="199"/>
                  <a:pt x="826" y="303"/>
                  <a:pt x="826" y="413"/>
                </a:cubicBezTo>
                <a:lnTo>
                  <a:pt x="826" y="413"/>
                </a:lnTo>
                <a:cubicBezTo>
                  <a:pt x="826" y="523"/>
                  <a:pt x="782" y="627"/>
                  <a:pt x="705" y="705"/>
                </a:cubicBezTo>
                <a:lnTo>
                  <a:pt x="705" y="705"/>
                </a:lnTo>
                <a:cubicBezTo>
                  <a:pt x="627" y="782"/>
                  <a:pt x="523" y="826"/>
                  <a:pt x="413" y="8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17788586" y="3910080"/>
            <a:ext cx="494324" cy="314103"/>
          </a:xfrm>
          <a:custGeom>
            <a:rect b="b" l="l" r="r" t="t"/>
            <a:pathLst>
              <a:path extrusionOk="0" h="268" w="423">
                <a:moveTo>
                  <a:pt x="412" y="49"/>
                </a:moveTo>
                <a:lnTo>
                  <a:pt x="205" y="254"/>
                </a:lnTo>
                <a:lnTo>
                  <a:pt x="205" y="254"/>
                </a:lnTo>
                <a:cubicBezTo>
                  <a:pt x="200" y="262"/>
                  <a:pt x="191" y="267"/>
                  <a:pt x="182" y="267"/>
                </a:cubicBezTo>
                <a:lnTo>
                  <a:pt x="27" y="267"/>
                </a:lnTo>
                <a:lnTo>
                  <a:pt x="27" y="267"/>
                </a:lnTo>
                <a:cubicBezTo>
                  <a:pt x="12" y="267"/>
                  <a:pt x="0" y="254"/>
                  <a:pt x="0" y="239"/>
                </a:cubicBezTo>
                <a:lnTo>
                  <a:pt x="0" y="239"/>
                </a:lnTo>
                <a:cubicBezTo>
                  <a:pt x="0" y="225"/>
                  <a:pt x="12" y="213"/>
                  <a:pt x="27" y="213"/>
                </a:cubicBezTo>
                <a:lnTo>
                  <a:pt x="170" y="213"/>
                </a:lnTo>
                <a:lnTo>
                  <a:pt x="374" y="11"/>
                </a:lnTo>
                <a:lnTo>
                  <a:pt x="374" y="11"/>
                </a:lnTo>
                <a:cubicBezTo>
                  <a:pt x="384" y="0"/>
                  <a:pt x="401" y="0"/>
                  <a:pt x="412" y="11"/>
                </a:cubicBezTo>
                <a:lnTo>
                  <a:pt x="412" y="11"/>
                </a:lnTo>
                <a:cubicBezTo>
                  <a:pt x="422" y="21"/>
                  <a:pt x="422" y="38"/>
                  <a:pt x="412" y="4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17525975" y="1381823"/>
            <a:ext cx="968050" cy="962900"/>
          </a:xfrm>
          <a:custGeom>
            <a:rect b="b" l="l" r="r" t="t"/>
            <a:pathLst>
              <a:path extrusionOk="0" h="826" w="827">
                <a:moveTo>
                  <a:pt x="413" y="53"/>
                </a:moveTo>
                <a:lnTo>
                  <a:pt x="413" y="53"/>
                </a:lnTo>
                <a:cubicBezTo>
                  <a:pt x="317" y="53"/>
                  <a:pt x="227" y="90"/>
                  <a:pt x="159" y="158"/>
                </a:cubicBezTo>
                <a:lnTo>
                  <a:pt x="159" y="158"/>
                </a:lnTo>
                <a:cubicBezTo>
                  <a:pt x="91" y="226"/>
                  <a:pt x="54" y="316"/>
                  <a:pt x="54" y="412"/>
                </a:cubicBezTo>
                <a:lnTo>
                  <a:pt x="54" y="412"/>
                </a:lnTo>
                <a:cubicBezTo>
                  <a:pt x="54" y="508"/>
                  <a:pt x="91" y="598"/>
                  <a:pt x="159" y="666"/>
                </a:cubicBezTo>
                <a:lnTo>
                  <a:pt x="159" y="666"/>
                </a:lnTo>
                <a:cubicBezTo>
                  <a:pt x="227" y="733"/>
                  <a:pt x="317" y="771"/>
                  <a:pt x="413" y="771"/>
                </a:cubicBezTo>
                <a:lnTo>
                  <a:pt x="413" y="771"/>
                </a:lnTo>
                <a:cubicBezTo>
                  <a:pt x="509" y="771"/>
                  <a:pt x="599" y="733"/>
                  <a:pt x="667" y="666"/>
                </a:cubicBezTo>
                <a:lnTo>
                  <a:pt x="667" y="666"/>
                </a:lnTo>
                <a:cubicBezTo>
                  <a:pt x="735" y="598"/>
                  <a:pt x="772" y="508"/>
                  <a:pt x="772" y="412"/>
                </a:cubicBezTo>
                <a:lnTo>
                  <a:pt x="772" y="412"/>
                </a:lnTo>
                <a:cubicBezTo>
                  <a:pt x="772" y="316"/>
                  <a:pt x="735" y="226"/>
                  <a:pt x="667" y="158"/>
                </a:cubicBezTo>
                <a:lnTo>
                  <a:pt x="667" y="158"/>
                </a:lnTo>
                <a:cubicBezTo>
                  <a:pt x="599" y="90"/>
                  <a:pt x="509" y="53"/>
                  <a:pt x="413" y="53"/>
                </a:cubicBezTo>
                <a:close/>
                <a:moveTo>
                  <a:pt x="413" y="825"/>
                </a:moveTo>
                <a:lnTo>
                  <a:pt x="413" y="825"/>
                </a:lnTo>
                <a:cubicBezTo>
                  <a:pt x="303" y="825"/>
                  <a:pt x="199" y="782"/>
                  <a:pt x="121" y="704"/>
                </a:cubicBezTo>
                <a:lnTo>
                  <a:pt x="121" y="704"/>
                </a:lnTo>
                <a:cubicBezTo>
                  <a:pt x="43" y="626"/>
                  <a:pt x="0" y="522"/>
                  <a:pt x="0" y="412"/>
                </a:cubicBezTo>
                <a:lnTo>
                  <a:pt x="0" y="412"/>
                </a:lnTo>
                <a:cubicBezTo>
                  <a:pt x="0" y="302"/>
                  <a:pt x="43" y="198"/>
                  <a:pt x="121" y="120"/>
                </a:cubicBezTo>
                <a:lnTo>
                  <a:pt x="121" y="120"/>
                </a:lnTo>
                <a:cubicBezTo>
                  <a:pt x="199" y="43"/>
                  <a:pt x="303" y="0"/>
                  <a:pt x="413" y="0"/>
                </a:cubicBezTo>
                <a:lnTo>
                  <a:pt x="413" y="0"/>
                </a:lnTo>
                <a:cubicBezTo>
                  <a:pt x="523" y="0"/>
                  <a:pt x="627" y="43"/>
                  <a:pt x="705" y="120"/>
                </a:cubicBezTo>
                <a:lnTo>
                  <a:pt x="705" y="120"/>
                </a:lnTo>
                <a:cubicBezTo>
                  <a:pt x="782" y="198"/>
                  <a:pt x="826" y="302"/>
                  <a:pt x="826" y="412"/>
                </a:cubicBezTo>
                <a:lnTo>
                  <a:pt x="826" y="412"/>
                </a:lnTo>
                <a:cubicBezTo>
                  <a:pt x="826" y="522"/>
                  <a:pt x="782" y="626"/>
                  <a:pt x="705" y="704"/>
                </a:cubicBezTo>
                <a:lnTo>
                  <a:pt x="705" y="704"/>
                </a:lnTo>
                <a:cubicBezTo>
                  <a:pt x="627" y="782"/>
                  <a:pt x="523" y="825"/>
                  <a:pt x="413" y="82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17706198" y="1562043"/>
            <a:ext cx="597308" cy="504622"/>
          </a:xfrm>
          <a:custGeom>
            <a:rect b="b" l="l" r="r" t="t"/>
            <a:pathLst>
              <a:path extrusionOk="0" h="433" w="512">
                <a:moveTo>
                  <a:pt x="502" y="41"/>
                </a:moveTo>
                <a:lnTo>
                  <a:pt x="194" y="423"/>
                </a:lnTo>
                <a:lnTo>
                  <a:pt x="194" y="423"/>
                </a:lnTo>
                <a:cubicBezTo>
                  <a:pt x="193" y="424"/>
                  <a:pt x="192" y="425"/>
                  <a:pt x="192" y="426"/>
                </a:cubicBezTo>
                <a:lnTo>
                  <a:pt x="192" y="426"/>
                </a:lnTo>
                <a:cubicBezTo>
                  <a:pt x="191" y="426"/>
                  <a:pt x="191" y="426"/>
                  <a:pt x="191" y="427"/>
                </a:cubicBezTo>
                <a:lnTo>
                  <a:pt x="191" y="427"/>
                </a:lnTo>
                <a:cubicBezTo>
                  <a:pt x="191" y="427"/>
                  <a:pt x="190" y="427"/>
                  <a:pt x="190" y="428"/>
                </a:cubicBezTo>
                <a:lnTo>
                  <a:pt x="190" y="428"/>
                </a:lnTo>
                <a:lnTo>
                  <a:pt x="189" y="428"/>
                </a:lnTo>
                <a:lnTo>
                  <a:pt x="189" y="428"/>
                </a:lnTo>
                <a:cubicBezTo>
                  <a:pt x="188" y="428"/>
                  <a:pt x="188" y="428"/>
                  <a:pt x="188" y="428"/>
                </a:cubicBezTo>
                <a:lnTo>
                  <a:pt x="188" y="428"/>
                </a:lnTo>
                <a:cubicBezTo>
                  <a:pt x="187" y="429"/>
                  <a:pt x="187" y="429"/>
                  <a:pt x="186" y="430"/>
                </a:cubicBezTo>
                <a:lnTo>
                  <a:pt x="186" y="430"/>
                </a:lnTo>
                <a:cubicBezTo>
                  <a:pt x="185" y="430"/>
                  <a:pt x="184" y="430"/>
                  <a:pt x="184" y="430"/>
                </a:cubicBezTo>
                <a:lnTo>
                  <a:pt x="184" y="430"/>
                </a:lnTo>
                <a:cubicBezTo>
                  <a:pt x="183" y="430"/>
                  <a:pt x="182" y="431"/>
                  <a:pt x="182" y="431"/>
                </a:cubicBezTo>
                <a:lnTo>
                  <a:pt x="182" y="431"/>
                </a:lnTo>
                <a:lnTo>
                  <a:pt x="181" y="431"/>
                </a:lnTo>
                <a:lnTo>
                  <a:pt x="181" y="431"/>
                </a:lnTo>
                <a:lnTo>
                  <a:pt x="180" y="432"/>
                </a:lnTo>
                <a:lnTo>
                  <a:pt x="180" y="432"/>
                </a:lnTo>
                <a:cubicBezTo>
                  <a:pt x="179" y="432"/>
                  <a:pt x="179" y="432"/>
                  <a:pt x="179" y="432"/>
                </a:cubicBezTo>
                <a:lnTo>
                  <a:pt x="179" y="432"/>
                </a:lnTo>
                <a:lnTo>
                  <a:pt x="179" y="432"/>
                </a:lnTo>
                <a:lnTo>
                  <a:pt x="179" y="432"/>
                </a:lnTo>
                <a:cubicBezTo>
                  <a:pt x="179" y="432"/>
                  <a:pt x="179" y="432"/>
                  <a:pt x="178" y="432"/>
                </a:cubicBezTo>
                <a:lnTo>
                  <a:pt x="178" y="432"/>
                </a:lnTo>
                <a:cubicBezTo>
                  <a:pt x="178" y="432"/>
                  <a:pt x="178" y="432"/>
                  <a:pt x="177" y="432"/>
                </a:cubicBezTo>
                <a:lnTo>
                  <a:pt x="177" y="432"/>
                </a:lnTo>
                <a:lnTo>
                  <a:pt x="176" y="432"/>
                </a:lnTo>
                <a:lnTo>
                  <a:pt x="176" y="432"/>
                </a:lnTo>
                <a:lnTo>
                  <a:pt x="176" y="432"/>
                </a:lnTo>
                <a:lnTo>
                  <a:pt x="175" y="432"/>
                </a:lnTo>
                <a:lnTo>
                  <a:pt x="175" y="432"/>
                </a:lnTo>
                <a:cubicBezTo>
                  <a:pt x="174" y="432"/>
                  <a:pt x="174" y="432"/>
                  <a:pt x="174" y="432"/>
                </a:cubicBezTo>
                <a:lnTo>
                  <a:pt x="174" y="432"/>
                </a:lnTo>
                <a:lnTo>
                  <a:pt x="173" y="432"/>
                </a:lnTo>
                <a:lnTo>
                  <a:pt x="173" y="432"/>
                </a:lnTo>
                <a:cubicBezTo>
                  <a:pt x="172" y="432"/>
                  <a:pt x="172" y="432"/>
                  <a:pt x="171" y="432"/>
                </a:cubicBezTo>
                <a:lnTo>
                  <a:pt x="171" y="432"/>
                </a:lnTo>
                <a:cubicBezTo>
                  <a:pt x="170" y="431"/>
                  <a:pt x="168" y="430"/>
                  <a:pt x="167" y="430"/>
                </a:cubicBezTo>
                <a:lnTo>
                  <a:pt x="167" y="430"/>
                </a:lnTo>
                <a:lnTo>
                  <a:pt x="167" y="430"/>
                </a:lnTo>
                <a:lnTo>
                  <a:pt x="167" y="430"/>
                </a:lnTo>
                <a:lnTo>
                  <a:pt x="166" y="430"/>
                </a:lnTo>
                <a:lnTo>
                  <a:pt x="166" y="430"/>
                </a:lnTo>
                <a:cubicBezTo>
                  <a:pt x="165" y="429"/>
                  <a:pt x="165" y="429"/>
                  <a:pt x="165" y="429"/>
                </a:cubicBezTo>
                <a:lnTo>
                  <a:pt x="165" y="429"/>
                </a:lnTo>
                <a:lnTo>
                  <a:pt x="164" y="429"/>
                </a:lnTo>
                <a:lnTo>
                  <a:pt x="164" y="429"/>
                </a:lnTo>
                <a:cubicBezTo>
                  <a:pt x="163" y="428"/>
                  <a:pt x="162" y="428"/>
                  <a:pt x="161" y="427"/>
                </a:cubicBezTo>
                <a:lnTo>
                  <a:pt x="161" y="427"/>
                </a:lnTo>
                <a:cubicBezTo>
                  <a:pt x="161" y="426"/>
                  <a:pt x="160" y="426"/>
                  <a:pt x="160" y="426"/>
                </a:cubicBezTo>
                <a:lnTo>
                  <a:pt x="160" y="426"/>
                </a:lnTo>
                <a:lnTo>
                  <a:pt x="159" y="425"/>
                </a:lnTo>
                <a:lnTo>
                  <a:pt x="9" y="272"/>
                </a:lnTo>
                <a:lnTo>
                  <a:pt x="9" y="272"/>
                </a:lnTo>
                <a:cubicBezTo>
                  <a:pt x="0" y="263"/>
                  <a:pt x="0" y="248"/>
                  <a:pt x="9" y="239"/>
                </a:cubicBezTo>
                <a:lnTo>
                  <a:pt x="9" y="239"/>
                </a:lnTo>
                <a:cubicBezTo>
                  <a:pt x="19" y="230"/>
                  <a:pt x="34" y="230"/>
                  <a:pt x="42" y="239"/>
                </a:cubicBezTo>
                <a:lnTo>
                  <a:pt x="174" y="373"/>
                </a:lnTo>
                <a:lnTo>
                  <a:pt x="466" y="12"/>
                </a:lnTo>
                <a:lnTo>
                  <a:pt x="466" y="12"/>
                </a:lnTo>
                <a:cubicBezTo>
                  <a:pt x="474" y="2"/>
                  <a:pt x="489" y="0"/>
                  <a:pt x="499" y="8"/>
                </a:cubicBezTo>
                <a:lnTo>
                  <a:pt x="499" y="8"/>
                </a:lnTo>
                <a:cubicBezTo>
                  <a:pt x="509" y="16"/>
                  <a:pt x="511" y="31"/>
                  <a:pt x="502" y="4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7515677" y="9878010"/>
            <a:ext cx="983500" cy="854768"/>
          </a:xfrm>
          <a:custGeom>
            <a:rect b="b" l="l" r="r" t="t"/>
            <a:pathLst>
              <a:path extrusionOk="0" h="730" w="844">
                <a:moveTo>
                  <a:pt x="758" y="366"/>
                </a:moveTo>
                <a:lnTo>
                  <a:pt x="758" y="366"/>
                </a:lnTo>
                <a:close/>
                <a:moveTo>
                  <a:pt x="163" y="405"/>
                </a:moveTo>
                <a:lnTo>
                  <a:pt x="422" y="664"/>
                </a:lnTo>
                <a:lnTo>
                  <a:pt x="681" y="405"/>
                </a:lnTo>
                <a:lnTo>
                  <a:pt x="681" y="405"/>
                </a:lnTo>
                <a:cubicBezTo>
                  <a:pt x="682" y="404"/>
                  <a:pt x="682" y="403"/>
                  <a:pt x="683" y="403"/>
                </a:cubicBezTo>
                <a:lnTo>
                  <a:pt x="739" y="347"/>
                </a:lnTo>
                <a:lnTo>
                  <a:pt x="739" y="347"/>
                </a:lnTo>
                <a:cubicBezTo>
                  <a:pt x="772" y="314"/>
                  <a:pt x="790" y="271"/>
                  <a:pt x="790" y="225"/>
                </a:cubicBezTo>
                <a:lnTo>
                  <a:pt x="790" y="225"/>
                </a:lnTo>
                <a:cubicBezTo>
                  <a:pt x="790" y="180"/>
                  <a:pt x="772" y="136"/>
                  <a:pt x="739" y="104"/>
                </a:cubicBezTo>
                <a:lnTo>
                  <a:pt x="739" y="104"/>
                </a:lnTo>
                <a:cubicBezTo>
                  <a:pt x="707" y="71"/>
                  <a:pt x="664" y="54"/>
                  <a:pt x="618" y="54"/>
                </a:cubicBezTo>
                <a:lnTo>
                  <a:pt x="618" y="54"/>
                </a:lnTo>
                <a:cubicBezTo>
                  <a:pt x="572" y="54"/>
                  <a:pt x="529" y="71"/>
                  <a:pt x="497" y="104"/>
                </a:cubicBezTo>
                <a:lnTo>
                  <a:pt x="441" y="160"/>
                </a:lnTo>
                <a:lnTo>
                  <a:pt x="441" y="160"/>
                </a:lnTo>
                <a:cubicBezTo>
                  <a:pt x="436" y="165"/>
                  <a:pt x="429" y="167"/>
                  <a:pt x="422" y="167"/>
                </a:cubicBezTo>
                <a:lnTo>
                  <a:pt x="422" y="167"/>
                </a:lnTo>
                <a:cubicBezTo>
                  <a:pt x="414" y="167"/>
                  <a:pt x="408" y="165"/>
                  <a:pt x="403" y="160"/>
                </a:cubicBezTo>
                <a:lnTo>
                  <a:pt x="347" y="104"/>
                </a:lnTo>
                <a:lnTo>
                  <a:pt x="347" y="104"/>
                </a:lnTo>
                <a:cubicBezTo>
                  <a:pt x="315" y="71"/>
                  <a:pt x="272" y="54"/>
                  <a:pt x="226" y="54"/>
                </a:cubicBezTo>
                <a:lnTo>
                  <a:pt x="226" y="54"/>
                </a:lnTo>
                <a:cubicBezTo>
                  <a:pt x="180" y="54"/>
                  <a:pt x="137" y="71"/>
                  <a:pt x="104" y="104"/>
                </a:cubicBezTo>
                <a:lnTo>
                  <a:pt x="104" y="104"/>
                </a:lnTo>
                <a:cubicBezTo>
                  <a:pt x="72" y="136"/>
                  <a:pt x="54" y="180"/>
                  <a:pt x="54" y="225"/>
                </a:cubicBezTo>
                <a:lnTo>
                  <a:pt x="54" y="225"/>
                </a:lnTo>
                <a:cubicBezTo>
                  <a:pt x="54" y="271"/>
                  <a:pt x="72" y="314"/>
                  <a:pt x="104" y="347"/>
                </a:cubicBezTo>
                <a:lnTo>
                  <a:pt x="161" y="403"/>
                </a:lnTo>
                <a:lnTo>
                  <a:pt x="161" y="403"/>
                </a:lnTo>
                <a:cubicBezTo>
                  <a:pt x="161" y="403"/>
                  <a:pt x="162" y="404"/>
                  <a:pt x="163" y="405"/>
                </a:cubicBezTo>
                <a:close/>
                <a:moveTo>
                  <a:pt x="422" y="729"/>
                </a:moveTo>
                <a:lnTo>
                  <a:pt x="422" y="729"/>
                </a:lnTo>
                <a:cubicBezTo>
                  <a:pt x="415" y="729"/>
                  <a:pt x="408" y="726"/>
                  <a:pt x="403" y="721"/>
                </a:cubicBezTo>
                <a:lnTo>
                  <a:pt x="124" y="441"/>
                </a:lnTo>
                <a:lnTo>
                  <a:pt x="124" y="441"/>
                </a:lnTo>
                <a:cubicBezTo>
                  <a:pt x="123" y="441"/>
                  <a:pt x="122" y="440"/>
                  <a:pt x="121" y="440"/>
                </a:cubicBezTo>
                <a:lnTo>
                  <a:pt x="67" y="385"/>
                </a:lnTo>
                <a:lnTo>
                  <a:pt x="67" y="385"/>
                </a:lnTo>
                <a:cubicBezTo>
                  <a:pt x="24" y="342"/>
                  <a:pt x="0" y="286"/>
                  <a:pt x="0" y="225"/>
                </a:cubicBezTo>
                <a:lnTo>
                  <a:pt x="0" y="225"/>
                </a:lnTo>
                <a:cubicBezTo>
                  <a:pt x="0" y="166"/>
                  <a:pt x="24" y="109"/>
                  <a:pt x="67" y="66"/>
                </a:cubicBezTo>
                <a:lnTo>
                  <a:pt x="67" y="66"/>
                </a:lnTo>
                <a:cubicBezTo>
                  <a:pt x="109" y="24"/>
                  <a:pt x="166" y="0"/>
                  <a:pt x="226" y="0"/>
                </a:cubicBezTo>
                <a:lnTo>
                  <a:pt x="226" y="0"/>
                </a:lnTo>
                <a:cubicBezTo>
                  <a:pt x="286" y="0"/>
                  <a:pt x="342" y="24"/>
                  <a:pt x="385" y="66"/>
                </a:cubicBezTo>
                <a:lnTo>
                  <a:pt x="422" y="103"/>
                </a:lnTo>
                <a:lnTo>
                  <a:pt x="459" y="66"/>
                </a:lnTo>
                <a:lnTo>
                  <a:pt x="459" y="66"/>
                </a:lnTo>
                <a:cubicBezTo>
                  <a:pt x="501" y="24"/>
                  <a:pt x="557" y="0"/>
                  <a:pt x="618" y="0"/>
                </a:cubicBezTo>
                <a:lnTo>
                  <a:pt x="618" y="0"/>
                </a:lnTo>
                <a:cubicBezTo>
                  <a:pt x="678" y="0"/>
                  <a:pt x="734" y="24"/>
                  <a:pt x="777" y="66"/>
                </a:cubicBezTo>
                <a:lnTo>
                  <a:pt x="777" y="66"/>
                </a:lnTo>
                <a:cubicBezTo>
                  <a:pt x="819" y="109"/>
                  <a:pt x="843" y="166"/>
                  <a:pt x="843" y="225"/>
                </a:cubicBezTo>
                <a:lnTo>
                  <a:pt x="843" y="225"/>
                </a:lnTo>
                <a:cubicBezTo>
                  <a:pt x="843" y="286"/>
                  <a:pt x="819" y="342"/>
                  <a:pt x="777" y="385"/>
                </a:cubicBezTo>
                <a:lnTo>
                  <a:pt x="777" y="385"/>
                </a:lnTo>
                <a:lnTo>
                  <a:pt x="777" y="385"/>
                </a:lnTo>
                <a:lnTo>
                  <a:pt x="722" y="440"/>
                </a:lnTo>
                <a:lnTo>
                  <a:pt x="722" y="440"/>
                </a:lnTo>
                <a:cubicBezTo>
                  <a:pt x="722" y="440"/>
                  <a:pt x="721" y="441"/>
                  <a:pt x="720" y="441"/>
                </a:cubicBezTo>
                <a:lnTo>
                  <a:pt x="441" y="721"/>
                </a:lnTo>
                <a:lnTo>
                  <a:pt x="441" y="721"/>
                </a:lnTo>
                <a:cubicBezTo>
                  <a:pt x="435" y="726"/>
                  <a:pt x="429" y="729"/>
                  <a:pt x="422" y="7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17701048" y="7097439"/>
            <a:ext cx="612757" cy="968050"/>
          </a:xfrm>
          <a:custGeom>
            <a:rect b="b" l="l" r="r" t="t"/>
            <a:pathLst>
              <a:path extrusionOk="0" h="827" w="523">
                <a:moveTo>
                  <a:pt x="261" y="54"/>
                </a:moveTo>
                <a:lnTo>
                  <a:pt x="261" y="54"/>
                </a:lnTo>
                <a:cubicBezTo>
                  <a:pt x="147" y="54"/>
                  <a:pt x="53" y="147"/>
                  <a:pt x="53" y="262"/>
                </a:cubicBezTo>
                <a:lnTo>
                  <a:pt x="53" y="262"/>
                </a:lnTo>
                <a:cubicBezTo>
                  <a:pt x="53" y="302"/>
                  <a:pt x="73" y="389"/>
                  <a:pt x="169" y="575"/>
                </a:cubicBezTo>
                <a:lnTo>
                  <a:pt x="169" y="575"/>
                </a:lnTo>
                <a:cubicBezTo>
                  <a:pt x="205" y="645"/>
                  <a:pt x="241" y="708"/>
                  <a:pt x="264" y="747"/>
                </a:cubicBezTo>
                <a:lnTo>
                  <a:pt x="264" y="747"/>
                </a:lnTo>
                <a:cubicBezTo>
                  <a:pt x="286" y="708"/>
                  <a:pt x="321" y="645"/>
                  <a:pt x="356" y="576"/>
                </a:cubicBezTo>
                <a:lnTo>
                  <a:pt x="356" y="576"/>
                </a:lnTo>
                <a:cubicBezTo>
                  <a:pt x="449" y="389"/>
                  <a:pt x="469" y="302"/>
                  <a:pt x="469" y="262"/>
                </a:cubicBezTo>
                <a:lnTo>
                  <a:pt x="469" y="262"/>
                </a:lnTo>
                <a:cubicBezTo>
                  <a:pt x="469" y="147"/>
                  <a:pt x="375" y="54"/>
                  <a:pt x="261" y="54"/>
                </a:cubicBezTo>
                <a:close/>
                <a:moveTo>
                  <a:pt x="264" y="826"/>
                </a:moveTo>
                <a:lnTo>
                  <a:pt x="264" y="826"/>
                </a:lnTo>
                <a:cubicBezTo>
                  <a:pt x="255" y="826"/>
                  <a:pt x="247" y="822"/>
                  <a:pt x="242" y="814"/>
                </a:cubicBezTo>
                <a:lnTo>
                  <a:pt x="242" y="814"/>
                </a:lnTo>
                <a:cubicBezTo>
                  <a:pt x="241" y="813"/>
                  <a:pt x="181" y="715"/>
                  <a:pt x="121" y="600"/>
                </a:cubicBezTo>
                <a:lnTo>
                  <a:pt x="121" y="600"/>
                </a:lnTo>
                <a:cubicBezTo>
                  <a:pt x="41" y="443"/>
                  <a:pt x="0" y="329"/>
                  <a:pt x="0" y="262"/>
                </a:cubicBezTo>
                <a:lnTo>
                  <a:pt x="0" y="262"/>
                </a:lnTo>
                <a:cubicBezTo>
                  <a:pt x="0" y="117"/>
                  <a:pt x="117" y="0"/>
                  <a:pt x="261" y="0"/>
                </a:cubicBezTo>
                <a:lnTo>
                  <a:pt x="261" y="0"/>
                </a:lnTo>
                <a:cubicBezTo>
                  <a:pt x="405" y="0"/>
                  <a:pt x="522" y="117"/>
                  <a:pt x="522" y="262"/>
                </a:cubicBezTo>
                <a:lnTo>
                  <a:pt x="522" y="262"/>
                </a:lnTo>
                <a:cubicBezTo>
                  <a:pt x="522" y="329"/>
                  <a:pt x="482" y="442"/>
                  <a:pt x="404" y="599"/>
                </a:cubicBezTo>
                <a:lnTo>
                  <a:pt x="404" y="599"/>
                </a:lnTo>
                <a:cubicBezTo>
                  <a:pt x="347" y="715"/>
                  <a:pt x="288" y="813"/>
                  <a:pt x="288" y="813"/>
                </a:cubicBezTo>
                <a:lnTo>
                  <a:pt x="288" y="813"/>
                </a:lnTo>
                <a:cubicBezTo>
                  <a:pt x="283" y="821"/>
                  <a:pt x="274" y="826"/>
                  <a:pt x="265" y="826"/>
                </a:cubicBezTo>
                <a:lnTo>
                  <a:pt x="264" y="8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7865823" y="7251915"/>
            <a:ext cx="288355" cy="283205"/>
          </a:xfrm>
          <a:custGeom>
            <a:rect b="b" l="l" r="r" t="t"/>
            <a:pathLst>
              <a:path extrusionOk="0" h="244" w="245">
                <a:moveTo>
                  <a:pt x="122" y="53"/>
                </a:moveTo>
                <a:lnTo>
                  <a:pt x="122" y="53"/>
                </a:lnTo>
                <a:cubicBezTo>
                  <a:pt x="84" y="53"/>
                  <a:pt x="54" y="84"/>
                  <a:pt x="54" y="121"/>
                </a:cubicBezTo>
                <a:lnTo>
                  <a:pt x="54" y="121"/>
                </a:lnTo>
                <a:cubicBezTo>
                  <a:pt x="54" y="159"/>
                  <a:pt x="84" y="190"/>
                  <a:pt x="122" y="190"/>
                </a:cubicBezTo>
                <a:lnTo>
                  <a:pt x="122" y="190"/>
                </a:lnTo>
                <a:cubicBezTo>
                  <a:pt x="159" y="190"/>
                  <a:pt x="190" y="159"/>
                  <a:pt x="190" y="121"/>
                </a:cubicBezTo>
                <a:lnTo>
                  <a:pt x="190" y="121"/>
                </a:lnTo>
                <a:cubicBezTo>
                  <a:pt x="190" y="84"/>
                  <a:pt x="159" y="53"/>
                  <a:pt x="122" y="53"/>
                </a:cubicBezTo>
                <a:close/>
                <a:moveTo>
                  <a:pt x="122" y="243"/>
                </a:moveTo>
                <a:lnTo>
                  <a:pt x="122" y="243"/>
                </a:lnTo>
                <a:cubicBezTo>
                  <a:pt x="55" y="243"/>
                  <a:pt x="0" y="188"/>
                  <a:pt x="0" y="121"/>
                </a:cubicBezTo>
                <a:lnTo>
                  <a:pt x="0" y="121"/>
                </a:lnTo>
                <a:cubicBezTo>
                  <a:pt x="0" y="54"/>
                  <a:pt x="55" y="0"/>
                  <a:pt x="122" y="0"/>
                </a:cubicBezTo>
                <a:lnTo>
                  <a:pt x="122" y="0"/>
                </a:lnTo>
                <a:cubicBezTo>
                  <a:pt x="189" y="0"/>
                  <a:pt x="244" y="54"/>
                  <a:pt x="244" y="121"/>
                </a:cubicBezTo>
                <a:lnTo>
                  <a:pt x="244" y="121"/>
                </a:lnTo>
                <a:cubicBezTo>
                  <a:pt x="244" y="188"/>
                  <a:pt x="189" y="243"/>
                  <a:pt x="122" y="2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027580" y="3224698"/>
            <a:ext cx="407996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Startup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Diagram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2048244" y="6275461"/>
            <a:ext cx="579293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19031711" y="1204581"/>
            <a:ext cx="18837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59" name="Google Shape;59;p1"/>
          <p:cNvSpPr/>
          <p:nvPr/>
        </p:nvSpPr>
        <p:spPr>
          <a:xfrm>
            <a:off x="19006948" y="1765568"/>
            <a:ext cx="25302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60" name="Google Shape;60;p1"/>
          <p:cNvSpPr txBox="1"/>
          <p:nvPr/>
        </p:nvSpPr>
        <p:spPr>
          <a:xfrm>
            <a:off x="19037017" y="3525170"/>
            <a:ext cx="213036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/>
          </a:p>
        </p:txBody>
      </p:sp>
      <p:sp>
        <p:nvSpPr>
          <p:cNvPr id="61" name="Google Shape;61;p1"/>
          <p:cNvSpPr/>
          <p:nvPr/>
        </p:nvSpPr>
        <p:spPr>
          <a:xfrm>
            <a:off x="19012256" y="4086157"/>
            <a:ext cx="25302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19017559" y="5101176"/>
            <a:ext cx="230547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 b="1"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18992798" y="5662163"/>
            <a:ext cx="25302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64" name="Google Shape;64;p1"/>
          <p:cNvSpPr txBox="1"/>
          <p:nvPr/>
        </p:nvSpPr>
        <p:spPr>
          <a:xfrm>
            <a:off x="19017559" y="6899389"/>
            <a:ext cx="21498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 b="1"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18992798" y="7460376"/>
            <a:ext cx="25302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9031709" y="9641982"/>
            <a:ext cx="214982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Five</a:t>
            </a:r>
            <a:endParaRPr/>
          </a:p>
        </p:txBody>
      </p:sp>
      <p:sp>
        <p:nvSpPr>
          <p:cNvPr id="67" name="Google Shape;67;p1"/>
          <p:cNvSpPr/>
          <p:nvPr/>
        </p:nvSpPr>
        <p:spPr>
          <a:xfrm>
            <a:off x="19006948" y="10202969"/>
            <a:ext cx="25302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2"/>
          <p:cNvCxnSpPr/>
          <p:nvPr/>
        </p:nvCxnSpPr>
        <p:spPr>
          <a:xfrm>
            <a:off x="6438899" y="8117582"/>
            <a:ext cx="3738895" cy="5242"/>
          </a:xfrm>
          <a:prstGeom prst="straightConnector1">
            <a:avLst/>
          </a:prstGeom>
          <a:noFill/>
          <a:ln cap="flat" cmpd="sng" w="11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2"/>
          <p:cNvCxnSpPr/>
          <p:nvPr/>
        </p:nvCxnSpPr>
        <p:spPr>
          <a:xfrm>
            <a:off x="6438899" y="9622577"/>
            <a:ext cx="3738895" cy="5246"/>
          </a:xfrm>
          <a:prstGeom prst="straightConnector1">
            <a:avLst/>
          </a:prstGeom>
          <a:noFill/>
          <a:ln cap="flat" cmpd="sng" w="111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2"/>
          <p:cNvCxnSpPr/>
          <p:nvPr/>
        </p:nvCxnSpPr>
        <p:spPr>
          <a:xfrm>
            <a:off x="6438899" y="11463184"/>
            <a:ext cx="3738895" cy="5242"/>
          </a:xfrm>
          <a:prstGeom prst="straightConnector1">
            <a:avLst/>
          </a:prstGeom>
          <a:noFill/>
          <a:ln cap="flat" cmpd="sng" w="111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2"/>
          <p:cNvCxnSpPr/>
          <p:nvPr/>
        </p:nvCxnSpPr>
        <p:spPr>
          <a:xfrm>
            <a:off x="6438899" y="6418562"/>
            <a:ext cx="3738895" cy="5242"/>
          </a:xfrm>
          <a:prstGeom prst="straightConnector1">
            <a:avLst/>
          </a:prstGeom>
          <a:noFill/>
          <a:ln cap="flat" cmpd="sng" w="111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2"/>
          <p:cNvCxnSpPr/>
          <p:nvPr/>
        </p:nvCxnSpPr>
        <p:spPr>
          <a:xfrm>
            <a:off x="6438899" y="4997466"/>
            <a:ext cx="3738895" cy="5246"/>
          </a:xfrm>
          <a:prstGeom prst="straightConnector1">
            <a:avLst/>
          </a:prstGeom>
          <a:noFill/>
          <a:ln cap="flat" cmpd="sng" w="111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2"/>
          <p:cNvSpPr/>
          <p:nvPr/>
        </p:nvSpPr>
        <p:spPr>
          <a:xfrm>
            <a:off x="5416342" y="9926723"/>
            <a:ext cx="1714750" cy="3256457"/>
          </a:xfrm>
          <a:custGeom>
            <a:rect b="b" l="l" r="r" t="t"/>
            <a:pathLst>
              <a:path extrusionOk="0" h="2739" w="1441">
                <a:moveTo>
                  <a:pt x="725" y="2738"/>
                </a:moveTo>
                <a:lnTo>
                  <a:pt x="725" y="2738"/>
                </a:lnTo>
                <a:cubicBezTo>
                  <a:pt x="649" y="2738"/>
                  <a:pt x="578" y="2700"/>
                  <a:pt x="537" y="2636"/>
                </a:cubicBezTo>
                <a:lnTo>
                  <a:pt x="537" y="2636"/>
                </a:lnTo>
                <a:cubicBezTo>
                  <a:pt x="297" y="2264"/>
                  <a:pt x="137" y="1837"/>
                  <a:pt x="73" y="1400"/>
                </a:cubicBezTo>
                <a:lnTo>
                  <a:pt x="73" y="1400"/>
                </a:lnTo>
                <a:cubicBezTo>
                  <a:pt x="0" y="894"/>
                  <a:pt x="154" y="471"/>
                  <a:pt x="256" y="192"/>
                </a:cubicBezTo>
                <a:lnTo>
                  <a:pt x="256" y="192"/>
                </a:lnTo>
                <a:cubicBezTo>
                  <a:pt x="278" y="132"/>
                  <a:pt x="297" y="81"/>
                  <a:pt x="310" y="36"/>
                </a:cubicBezTo>
                <a:lnTo>
                  <a:pt x="322" y="0"/>
                </a:lnTo>
                <a:lnTo>
                  <a:pt x="1131" y="0"/>
                </a:lnTo>
                <a:lnTo>
                  <a:pt x="1142" y="37"/>
                </a:lnTo>
                <a:lnTo>
                  <a:pt x="1142" y="37"/>
                </a:lnTo>
                <a:cubicBezTo>
                  <a:pt x="1155" y="83"/>
                  <a:pt x="1174" y="138"/>
                  <a:pt x="1195" y="200"/>
                </a:cubicBezTo>
                <a:lnTo>
                  <a:pt x="1195" y="200"/>
                </a:lnTo>
                <a:cubicBezTo>
                  <a:pt x="1292" y="483"/>
                  <a:pt x="1440" y="910"/>
                  <a:pt x="1363" y="1418"/>
                </a:cubicBezTo>
                <a:lnTo>
                  <a:pt x="1363" y="1418"/>
                </a:lnTo>
                <a:cubicBezTo>
                  <a:pt x="1297" y="1851"/>
                  <a:pt x="1146" y="2259"/>
                  <a:pt x="915" y="2632"/>
                </a:cubicBezTo>
                <a:lnTo>
                  <a:pt x="915" y="2632"/>
                </a:lnTo>
                <a:cubicBezTo>
                  <a:pt x="874" y="2698"/>
                  <a:pt x="803" y="2738"/>
                  <a:pt x="725" y="2738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5353415" y="9863796"/>
            <a:ext cx="1840604" cy="3377065"/>
          </a:xfrm>
          <a:custGeom>
            <a:rect b="b" l="l" r="r" t="t"/>
            <a:pathLst>
              <a:path extrusionOk="0" h="2842" w="1546">
                <a:moveTo>
                  <a:pt x="1222" y="0"/>
                </a:moveTo>
                <a:lnTo>
                  <a:pt x="1145" y="0"/>
                </a:lnTo>
                <a:lnTo>
                  <a:pt x="412" y="0"/>
                </a:lnTo>
                <a:lnTo>
                  <a:pt x="337" y="0"/>
                </a:lnTo>
                <a:lnTo>
                  <a:pt x="315" y="72"/>
                </a:lnTo>
                <a:lnTo>
                  <a:pt x="315" y="72"/>
                </a:lnTo>
                <a:cubicBezTo>
                  <a:pt x="301" y="116"/>
                  <a:pt x="283" y="166"/>
                  <a:pt x="261" y="226"/>
                </a:cubicBezTo>
                <a:lnTo>
                  <a:pt x="261" y="226"/>
                </a:lnTo>
                <a:cubicBezTo>
                  <a:pt x="157" y="510"/>
                  <a:pt x="0" y="939"/>
                  <a:pt x="76" y="1459"/>
                </a:cubicBezTo>
                <a:lnTo>
                  <a:pt x="76" y="1459"/>
                </a:lnTo>
                <a:cubicBezTo>
                  <a:pt x="141" y="1902"/>
                  <a:pt x="303" y="2337"/>
                  <a:pt x="547" y="2714"/>
                </a:cubicBezTo>
                <a:lnTo>
                  <a:pt x="547" y="2714"/>
                </a:lnTo>
                <a:cubicBezTo>
                  <a:pt x="598" y="2793"/>
                  <a:pt x="684" y="2841"/>
                  <a:pt x="778" y="2841"/>
                </a:cubicBezTo>
                <a:lnTo>
                  <a:pt x="778" y="2841"/>
                </a:lnTo>
                <a:cubicBezTo>
                  <a:pt x="874" y="2841"/>
                  <a:pt x="961" y="2792"/>
                  <a:pt x="1012" y="2710"/>
                </a:cubicBezTo>
                <a:lnTo>
                  <a:pt x="1012" y="2710"/>
                </a:lnTo>
                <a:cubicBezTo>
                  <a:pt x="1247" y="2331"/>
                  <a:pt x="1399" y="1916"/>
                  <a:pt x="1466" y="1476"/>
                </a:cubicBezTo>
                <a:lnTo>
                  <a:pt x="1466" y="1476"/>
                </a:lnTo>
                <a:cubicBezTo>
                  <a:pt x="1545" y="956"/>
                  <a:pt x="1395" y="522"/>
                  <a:pt x="1297" y="235"/>
                </a:cubicBezTo>
                <a:lnTo>
                  <a:pt x="1297" y="235"/>
                </a:lnTo>
                <a:cubicBezTo>
                  <a:pt x="1275" y="172"/>
                  <a:pt x="1257" y="119"/>
                  <a:pt x="1243" y="74"/>
                </a:cubicBezTo>
                <a:lnTo>
                  <a:pt x="1222" y="0"/>
                </a:lnTo>
                <a:close/>
                <a:moveTo>
                  <a:pt x="1145" y="102"/>
                </a:moveTo>
                <a:lnTo>
                  <a:pt x="1145" y="102"/>
                </a:lnTo>
                <a:cubicBezTo>
                  <a:pt x="1222" y="366"/>
                  <a:pt x="1457" y="856"/>
                  <a:pt x="1365" y="1461"/>
                </a:cubicBezTo>
                <a:lnTo>
                  <a:pt x="1365" y="1461"/>
                </a:lnTo>
                <a:cubicBezTo>
                  <a:pt x="1282" y="2004"/>
                  <a:pt x="1076" y="2411"/>
                  <a:pt x="925" y="2656"/>
                </a:cubicBezTo>
                <a:lnTo>
                  <a:pt x="925" y="2656"/>
                </a:lnTo>
                <a:cubicBezTo>
                  <a:pt x="894" y="2707"/>
                  <a:pt x="838" y="2739"/>
                  <a:pt x="778" y="2739"/>
                </a:cubicBezTo>
                <a:lnTo>
                  <a:pt x="778" y="2739"/>
                </a:lnTo>
                <a:cubicBezTo>
                  <a:pt x="719" y="2739"/>
                  <a:pt x="664" y="2708"/>
                  <a:pt x="632" y="2659"/>
                </a:cubicBezTo>
                <a:lnTo>
                  <a:pt x="632" y="2659"/>
                </a:lnTo>
                <a:cubicBezTo>
                  <a:pt x="477" y="2418"/>
                  <a:pt x="258" y="2003"/>
                  <a:pt x="177" y="1444"/>
                </a:cubicBezTo>
                <a:lnTo>
                  <a:pt x="177" y="1444"/>
                </a:lnTo>
                <a:cubicBezTo>
                  <a:pt x="89" y="843"/>
                  <a:pt x="333" y="358"/>
                  <a:pt x="412" y="102"/>
                </a:cubicBezTo>
                <a:lnTo>
                  <a:pt x="1145" y="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6360242" y="8128070"/>
            <a:ext cx="1630848" cy="2144749"/>
          </a:xfrm>
          <a:custGeom>
            <a:rect b="b" l="l" r="r" t="t"/>
            <a:pathLst>
              <a:path extrusionOk="0" h="1803" w="1372">
                <a:moveTo>
                  <a:pt x="1270" y="1802"/>
                </a:moveTo>
                <a:lnTo>
                  <a:pt x="1270" y="1802"/>
                </a:lnTo>
                <a:cubicBezTo>
                  <a:pt x="1244" y="1802"/>
                  <a:pt x="1220" y="1791"/>
                  <a:pt x="1201" y="1772"/>
                </a:cubicBezTo>
                <a:lnTo>
                  <a:pt x="1201" y="1772"/>
                </a:lnTo>
                <a:cubicBezTo>
                  <a:pt x="1179" y="1749"/>
                  <a:pt x="1157" y="1726"/>
                  <a:pt x="1134" y="1705"/>
                </a:cubicBezTo>
                <a:lnTo>
                  <a:pt x="1134" y="1705"/>
                </a:lnTo>
                <a:cubicBezTo>
                  <a:pt x="1127" y="1697"/>
                  <a:pt x="1119" y="1691"/>
                  <a:pt x="1111" y="1683"/>
                </a:cubicBezTo>
                <a:lnTo>
                  <a:pt x="1107" y="1679"/>
                </a:lnTo>
                <a:lnTo>
                  <a:pt x="1107" y="1679"/>
                </a:lnTo>
                <a:cubicBezTo>
                  <a:pt x="1099" y="1672"/>
                  <a:pt x="1091" y="1665"/>
                  <a:pt x="1083" y="1658"/>
                </a:cubicBezTo>
                <a:lnTo>
                  <a:pt x="1080" y="1655"/>
                </a:lnTo>
                <a:lnTo>
                  <a:pt x="1080" y="1655"/>
                </a:lnTo>
                <a:cubicBezTo>
                  <a:pt x="1072" y="1648"/>
                  <a:pt x="1064" y="1641"/>
                  <a:pt x="1056" y="1634"/>
                </a:cubicBezTo>
                <a:lnTo>
                  <a:pt x="1053" y="1631"/>
                </a:lnTo>
                <a:lnTo>
                  <a:pt x="1053" y="1631"/>
                </a:lnTo>
                <a:cubicBezTo>
                  <a:pt x="1045" y="1624"/>
                  <a:pt x="1036" y="1617"/>
                  <a:pt x="1027" y="1609"/>
                </a:cubicBezTo>
                <a:lnTo>
                  <a:pt x="1022" y="1605"/>
                </a:lnTo>
                <a:lnTo>
                  <a:pt x="1022" y="1605"/>
                </a:lnTo>
                <a:cubicBezTo>
                  <a:pt x="1013" y="1598"/>
                  <a:pt x="1004" y="1591"/>
                  <a:pt x="995" y="1584"/>
                </a:cubicBezTo>
                <a:lnTo>
                  <a:pt x="991" y="1580"/>
                </a:lnTo>
                <a:lnTo>
                  <a:pt x="991" y="1580"/>
                </a:lnTo>
                <a:cubicBezTo>
                  <a:pt x="981" y="1572"/>
                  <a:pt x="972" y="1565"/>
                  <a:pt x="962" y="1557"/>
                </a:cubicBezTo>
                <a:lnTo>
                  <a:pt x="962" y="1557"/>
                </a:lnTo>
                <a:cubicBezTo>
                  <a:pt x="952" y="1549"/>
                  <a:pt x="942" y="1542"/>
                  <a:pt x="932" y="1535"/>
                </a:cubicBezTo>
                <a:lnTo>
                  <a:pt x="926" y="1531"/>
                </a:lnTo>
                <a:lnTo>
                  <a:pt x="926" y="1531"/>
                </a:lnTo>
                <a:cubicBezTo>
                  <a:pt x="916" y="1524"/>
                  <a:pt x="907" y="1516"/>
                  <a:pt x="896" y="1509"/>
                </a:cubicBezTo>
                <a:lnTo>
                  <a:pt x="891" y="1505"/>
                </a:lnTo>
                <a:lnTo>
                  <a:pt x="891" y="1505"/>
                </a:lnTo>
                <a:cubicBezTo>
                  <a:pt x="880" y="1498"/>
                  <a:pt x="869" y="1491"/>
                  <a:pt x="859" y="1483"/>
                </a:cubicBezTo>
                <a:lnTo>
                  <a:pt x="856" y="1481"/>
                </a:lnTo>
                <a:lnTo>
                  <a:pt x="856" y="1481"/>
                </a:lnTo>
                <a:cubicBezTo>
                  <a:pt x="845" y="1475"/>
                  <a:pt x="835" y="1468"/>
                  <a:pt x="824" y="1461"/>
                </a:cubicBezTo>
                <a:lnTo>
                  <a:pt x="820" y="1458"/>
                </a:lnTo>
                <a:lnTo>
                  <a:pt x="820" y="1458"/>
                </a:lnTo>
                <a:cubicBezTo>
                  <a:pt x="808" y="1451"/>
                  <a:pt x="797" y="1444"/>
                  <a:pt x="786" y="1437"/>
                </a:cubicBezTo>
                <a:lnTo>
                  <a:pt x="779" y="1433"/>
                </a:lnTo>
                <a:lnTo>
                  <a:pt x="779" y="1433"/>
                </a:lnTo>
                <a:cubicBezTo>
                  <a:pt x="768" y="1426"/>
                  <a:pt x="756" y="1419"/>
                  <a:pt x="744" y="1412"/>
                </a:cubicBezTo>
                <a:lnTo>
                  <a:pt x="740" y="1409"/>
                </a:lnTo>
                <a:lnTo>
                  <a:pt x="740" y="1409"/>
                </a:lnTo>
                <a:cubicBezTo>
                  <a:pt x="728" y="1403"/>
                  <a:pt x="716" y="1397"/>
                  <a:pt x="704" y="1390"/>
                </a:cubicBezTo>
                <a:lnTo>
                  <a:pt x="701" y="1388"/>
                </a:lnTo>
                <a:lnTo>
                  <a:pt x="701" y="1388"/>
                </a:lnTo>
                <a:cubicBezTo>
                  <a:pt x="688" y="1381"/>
                  <a:pt x="676" y="1375"/>
                  <a:pt x="663" y="1368"/>
                </a:cubicBezTo>
                <a:lnTo>
                  <a:pt x="656" y="1365"/>
                </a:lnTo>
                <a:lnTo>
                  <a:pt x="656" y="1365"/>
                </a:lnTo>
                <a:cubicBezTo>
                  <a:pt x="644" y="1358"/>
                  <a:pt x="631" y="1352"/>
                  <a:pt x="618" y="1346"/>
                </a:cubicBezTo>
                <a:lnTo>
                  <a:pt x="611" y="1342"/>
                </a:lnTo>
                <a:lnTo>
                  <a:pt x="611" y="1342"/>
                </a:lnTo>
                <a:cubicBezTo>
                  <a:pt x="598" y="1336"/>
                  <a:pt x="584" y="1330"/>
                  <a:pt x="570" y="1323"/>
                </a:cubicBezTo>
                <a:lnTo>
                  <a:pt x="570" y="1323"/>
                </a:lnTo>
                <a:cubicBezTo>
                  <a:pt x="412" y="1252"/>
                  <a:pt x="243" y="1201"/>
                  <a:pt x="70" y="1173"/>
                </a:cubicBezTo>
                <a:lnTo>
                  <a:pt x="0" y="1162"/>
                </a:lnTo>
                <a:lnTo>
                  <a:pt x="621" y="0"/>
                </a:lnTo>
                <a:lnTo>
                  <a:pt x="669" y="62"/>
                </a:lnTo>
                <a:lnTo>
                  <a:pt x="669" y="62"/>
                </a:lnTo>
                <a:cubicBezTo>
                  <a:pt x="851" y="297"/>
                  <a:pt x="1002" y="554"/>
                  <a:pt x="1119" y="826"/>
                </a:cubicBezTo>
                <a:lnTo>
                  <a:pt x="1119" y="826"/>
                </a:lnTo>
                <a:cubicBezTo>
                  <a:pt x="1238" y="1102"/>
                  <a:pt x="1321" y="1393"/>
                  <a:pt x="1366" y="1691"/>
                </a:cubicBezTo>
                <a:lnTo>
                  <a:pt x="1366" y="1691"/>
                </a:lnTo>
                <a:cubicBezTo>
                  <a:pt x="1371" y="1719"/>
                  <a:pt x="1363" y="1746"/>
                  <a:pt x="1344" y="1768"/>
                </a:cubicBezTo>
                <a:lnTo>
                  <a:pt x="1344" y="1768"/>
                </a:lnTo>
                <a:cubicBezTo>
                  <a:pt x="1326" y="1790"/>
                  <a:pt x="1299" y="1802"/>
                  <a:pt x="1270" y="180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6271095" y="8017947"/>
            <a:ext cx="1788168" cy="2317799"/>
          </a:xfrm>
          <a:custGeom>
            <a:rect b="b" l="l" r="r" t="t"/>
            <a:pathLst>
              <a:path extrusionOk="0" h="1947" w="1502">
                <a:moveTo>
                  <a:pt x="692" y="0"/>
                </a:moveTo>
                <a:lnTo>
                  <a:pt x="617" y="139"/>
                </a:lnTo>
                <a:lnTo>
                  <a:pt x="67" y="1169"/>
                </a:lnTo>
                <a:lnTo>
                  <a:pt x="0" y="1294"/>
                </a:lnTo>
                <a:lnTo>
                  <a:pt x="141" y="1317"/>
                </a:lnTo>
                <a:lnTo>
                  <a:pt x="141" y="1317"/>
                </a:lnTo>
                <a:cubicBezTo>
                  <a:pt x="309" y="1344"/>
                  <a:pt x="473" y="1394"/>
                  <a:pt x="627" y="1463"/>
                </a:cubicBezTo>
                <a:lnTo>
                  <a:pt x="627" y="1463"/>
                </a:lnTo>
                <a:cubicBezTo>
                  <a:pt x="640" y="1468"/>
                  <a:pt x="652" y="1474"/>
                  <a:pt x="667" y="1481"/>
                </a:cubicBezTo>
                <a:lnTo>
                  <a:pt x="670" y="1483"/>
                </a:lnTo>
                <a:lnTo>
                  <a:pt x="674" y="1485"/>
                </a:lnTo>
                <a:lnTo>
                  <a:pt x="674" y="1485"/>
                </a:lnTo>
                <a:cubicBezTo>
                  <a:pt x="686" y="1490"/>
                  <a:pt x="698" y="1497"/>
                  <a:pt x="711" y="1503"/>
                </a:cubicBezTo>
                <a:lnTo>
                  <a:pt x="716" y="1505"/>
                </a:lnTo>
                <a:lnTo>
                  <a:pt x="718" y="1507"/>
                </a:lnTo>
                <a:lnTo>
                  <a:pt x="718" y="1507"/>
                </a:lnTo>
                <a:cubicBezTo>
                  <a:pt x="731" y="1513"/>
                  <a:pt x="744" y="1520"/>
                  <a:pt x="755" y="1526"/>
                </a:cubicBezTo>
                <a:lnTo>
                  <a:pt x="755" y="1526"/>
                </a:lnTo>
                <a:lnTo>
                  <a:pt x="758" y="1527"/>
                </a:lnTo>
                <a:lnTo>
                  <a:pt x="758" y="1527"/>
                </a:lnTo>
                <a:cubicBezTo>
                  <a:pt x="769" y="1533"/>
                  <a:pt x="780" y="1540"/>
                  <a:pt x="792" y="1547"/>
                </a:cubicBezTo>
                <a:lnTo>
                  <a:pt x="794" y="1548"/>
                </a:lnTo>
                <a:lnTo>
                  <a:pt x="797" y="1549"/>
                </a:lnTo>
                <a:lnTo>
                  <a:pt x="797" y="1549"/>
                </a:lnTo>
                <a:cubicBezTo>
                  <a:pt x="808" y="1556"/>
                  <a:pt x="819" y="1562"/>
                  <a:pt x="831" y="1570"/>
                </a:cubicBezTo>
                <a:lnTo>
                  <a:pt x="837" y="1573"/>
                </a:lnTo>
                <a:lnTo>
                  <a:pt x="837" y="1573"/>
                </a:lnTo>
                <a:cubicBezTo>
                  <a:pt x="849" y="1581"/>
                  <a:pt x="860" y="1587"/>
                  <a:pt x="870" y="1594"/>
                </a:cubicBezTo>
                <a:lnTo>
                  <a:pt x="872" y="1595"/>
                </a:lnTo>
                <a:lnTo>
                  <a:pt x="874" y="1596"/>
                </a:lnTo>
                <a:lnTo>
                  <a:pt x="874" y="1596"/>
                </a:lnTo>
                <a:cubicBezTo>
                  <a:pt x="885" y="1604"/>
                  <a:pt x="896" y="1611"/>
                  <a:pt x="906" y="1617"/>
                </a:cubicBezTo>
                <a:lnTo>
                  <a:pt x="907" y="1618"/>
                </a:lnTo>
                <a:lnTo>
                  <a:pt x="908" y="1619"/>
                </a:lnTo>
                <a:lnTo>
                  <a:pt x="908" y="1619"/>
                </a:lnTo>
                <a:cubicBezTo>
                  <a:pt x="918" y="1625"/>
                  <a:pt x="928" y="1632"/>
                  <a:pt x="939" y="1640"/>
                </a:cubicBezTo>
                <a:lnTo>
                  <a:pt x="941" y="1641"/>
                </a:lnTo>
                <a:lnTo>
                  <a:pt x="945" y="1644"/>
                </a:lnTo>
                <a:lnTo>
                  <a:pt x="945" y="1644"/>
                </a:lnTo>
                <a:cubicBezTo>
                  <a:pt x="955" y="1651"/>
                  <a:pt x="965" y="1658"/>
                  <a:pt x="974" y="1665"/>
                </a:cubicBezTo>
                <a:lnTo>
                  <a:pt x="978" y="1667"/>
                </a:lnTo>
                <a:lnTo>
                  <a:pt x="980" y="1669"/>
                </a:lnTo>
                <a:lnTo>
                  <a:pt x="980" y="1669"/>
                </a:lnTo>
                <a:cubicBezTo>
                  <a:pt x="990" y="1677"/>
                  <a:pt x="1000" y="1684"/>
                  <a:pt x="1008" y="1690"/>
                </a:cubicBezTo>
                <a:lnTo>
                  <a:pt x="1009" y="1691"/>
                </a:lnTo>
                <a:lnTo>
                  <a:pt x="1009" y="1691"/>
                </a:lnTo>
                <a:cubicBezTo>
                  <a:pt x="1019" y="1698"/>
                  <a:pt x="1028" y="1705"/>
                  <a:pt x="1037" y="1713"/>
                </a:cubicBezTo>
                <a:lnTo>
                  <a:pt x="1039" y="1715"/>
                </a:lnTo>
                <a:lnTo>
                  <a:pt x="1041" y="1716"/>
                </a:lnTo>
                <a:lnTo>
                  <a:pt x="1041" y="1716"/>
                </a:lnTo>
                <a:cubicBezTo>
                  <a:pt x="1050" y="1723"/>
                  <a:pt x="1059" y="1730"/>
                  <a:pt x="1068" y="1737"/>
                </a:cubicBezTo>
                <a:lnTo>
                  <a:pt x="1072" y="1741"/>
                </a:lnTo>
                <a:lnTo>
                  <a:pt x="1073" y="1741"/>
                </a:lnTo>
                <a:lnTo>
                  <a:pt x="1073" y="1741"/>
                </a:lnTo>
                <a:cubicBezTo>
                  <a:pt x="1081" y="1749"/>
                  <a:pt x="1090" y="1756"/>
                  <a:pt x="1098" y="1763"/>
                </a:cubicBezTo>
                <a:lnTo>
                  <a:pt x="1099" y="1763"/>
                </a:lnTo>
                <a:lnTo>
                  <a:pt x="1101" y="1765"/>
                </a:lnTo>
                <a:lnTo>
                  <a:pt x="1101" y="1765"/>
                </a:lnTo>
                <a:cubicBezTo>
                  <a:pt x="1109" y="1772"/>
                  <a:pt x="1117" y="1779"/>
                  <a:pt x="1124" y="1785"/>
                </a:cubicBezTo>
                <a:lnTo>
                  <a:pt x="1126" y="1787"/>
                </a:lnTo>
                <a:lnTo>
                  <a:pt x="1127" y="1789"/>
                </a:lnTo>
                <a:lnTo>
                  <a:pt x="1127" y="1789"/>
                </a:lnTo>
                <a:cubicBezTo>
                  <a:pt x="1135" y="1796"/>
                  <a:pt x="1143" y="1803"/>
                  <a:pt x="1150" y="1809"/>
                </a:cubicBezTo>
                <a:lnTo>
                  <a:pt x="1154" y="1814"/>
                </a:lnTo>
                <a:lnTo>
                  <a:pt x="1154" y="1814"/>
                </a:lnTo>
                <a:cubicBezTo>
                  <a:pt x="1163" y="1820"/>
                  <a:pt x="1170" y="1828"/>
                  <a:pt x="1176" y="1834"/>
                </a:cubicBezTo>
                <a:lnTo>
                  <a:pt x="1176" y="1834"/>
                </a:lnTo>
                <a:cubicBezTo>
                  <a:pt x="1199" y="1856"/>
                  <a:pt x="1221" y="1878"/>
                  <a:pt x="1242" y="1900"/>
                </a:cubicBezTo>
                <a:lnTo>
                  <a:pt x="1242" y="1900"/>
                </a:lnTo>
                <a:cubicBezTo>
                  <a:pt x="1271" y="1929"/>
                  <a:pt x="1308" y="1946"/>
                  <a:pt x="1348" y="1946"/>
                </a:cubicBezTo>
                <a:lnTo>
                  <a:pt x="1348" y="1946"/>
                </a:lnTo>
                <a:cubicBezTo>
                  <a:pt x="1392" y="1946"/>
                  <a:pt x="1433" y="1927"/>
                  <a:pt x="1461" y="1894"/>
                </a:cubicBezTo>
                <a:lnTo>
                  <a:pt x="1461" y="1894"/>
                </a:lnTo>
                <a:cubicBezTo>
                  <a:pt x="1489" y="1862"/>
                  <a:pt x="1501" y="1819"/>
                  <a:pt x="1495" y="1776"/>
                </a:cubicBezTo>
                <a:lnTo>
                  <a:pt x="1495" y="1776"/>
                </a:lnTo>
                <a:cubicBezTo>
                  <a:pt x="1449" y="1474"/>
                  <a:pt x="1365" y="1179"/>
                  <a:pt x="1244" y="899"/>
                </a:cubicBezTo>
                <a:lnTo>
                  <a:pt x="1244" y="899"/>
                </a:lnTo>
                <a:cubicBezTo>
                  <a:pt x="1126" y="624"/>
                  <a:pt x="972" y="362"/>
                  <a:pt x="788" y="124"/>
                </a:cubicBezTo>
                <a:lnTo>
                  <a:pt x="692" y="0"/>
                </a:lnTo>
                <a:close/>
                <a:moveTo>
                  <a:pt x="707" y="186"/>
                </a:moveTo>
                <a:lnTo>
                  <a:pt x="707" y="186"/>
                </a:lnTo>
                <a:cubicBezTo>
                  <a:pt x="847" y="368"/>
                  <a:pt x="1013" y="619"/>
                  <a:pt x="1151" y="940"/>
                </a:cubicBezTo>
                <a:lnTo>
                  <a:pt x="1151" y="940"/>
                </a:lnTo>
                <a:cubicBezTo>
                  <a:pt x="1289" y="1260"/>
                  <a:pt x="1358" y="1555"/>
                  <a:pt x="1394" y="1791"/>
                </a:cubicBezTo>
                <a:lnTo>
                  <a:pt x="1394" y="1791"/>
                </a:lnTo>
                <a:cubicBezTo>
                  <a:pt x="1399" y="1821"/>
                  <a:pt x="1374" y="1844"/>
                  <a:pt x="1348" y="1844"/>
                </a:cubicBezTo>
                <a:lnTo>
                  <a:pt x="1348" y="1844"/>
                </a:lnTo>
                <a:cubicBezTo>
                  <a:pt x="1337" y="1844"/>
                  <a:pt x="1326" y="1839"/>
                  <a:pt x="1316" y="1830"/>
                </a:cubicBezTo>
                <a:lnTo>
                  <a:pt x="1316" y="1830"/>
                </a:lnTo>
                <a:cubicBezTo>
                  <a:pt x="1295" y="1808"/>
                  <a:pt x="1272" y="1784"/>
                  <a:pt x="1247" y="1761"/>
                </a:cubicBezTo>
                <a:lnTo>
                  <a:pt x="1247" y="1761"/>
                </a:lnTo>
                <a:cubicBezTo>
                  <a:pt x="1239" y="1754"/>
                  <a:pt x="1232" y="1746"/>
                  <a:pt x="1224" y="1739"/>
                </a:cubicBezTo>
                <a:lnTo>
                  <a:pt x="1224" y="1739"/>
                </a:lnTo>
                <a:cubicBezTo>
                  <a:pt x="1222" y="1738"/>
                  <a:pt x="1221" y="1736"/>
                  <a:pt x="1219" y="1735"/>
                </a:cubicBezTo>
                <a:lnTo>
                  <a:pt x="1219" y="1735"/>
                </a:lnTo>
                <a:cubicBezTo>
                  <a:pt x="1211" y="1727"/>
                  <a:pt x="1204" y="1720"/>
                  <a:pt x="1195" y="1713"/>
                </a:cubicBezTo>
                <a:lnTo>
                  <a:pt x="1195" y="1713"/>
                </a:lnTo>
                <a:cubicBezTo>
                  <a:pt x="1194" y="1711"/>
                  <a:pt x="1193" y="1711"/>
                  <a:pt x="1192" y="1710"/>
                </a:cubicBezTo>
                <a:lnTo>
                  <a:pt x="1192" y="1710"/>
                </a:lnTo>
                <a:cubicBezTo>
                  <a:pt x="1184" y="1702"/>
                  <a:pt x="1175" y="1695"/>
                  <a:pt x="1167" y="1688"/>
                </a:cubicBezTo>
                <a:lnTo>
                  <a:pt x="1167" y="1688"/>
                </a:lnTo>
                <a:cubicBezTo>
                  <a:pt x="1166" y="1687"/>
                  <a:pt x="1165" y="1687"/>
                  <a:pt x="1164" y="1686"/>
                </a:cubicBezTo>
                <a:lnTo>
                  <a:pt x="1164" y="1686"/>
                </a:lnTo>
                <a:cubicBezTo>
                  <a:pt x="1156" y="1678"/>
                  <a:pt x="1147" y="1671"/>
                  <a:pt x="1138" y="1663"/>
                </a:cubicBezTo>
                <a:lnTo>
                  <a:pt x="1138" y="1663"/>
                </a:lnTo>
                <a:cubicBezTo>
                  <a:pt x="1136" y="1662"/>
                  <a:pt x="1134" y="1660"/>
                  <a:pt x="1133" y="1659"/>
                </a:cubicBezTo>
                <a:lnTo>
                  <a:pt x="1133" y="1659"/>
                </a:lnTo>
                <a:cubicBezTo>
                  <a:pt x="1123" y="1652"/>
                  <a:pt x="1115" y="1644"/>
                  <a:pt x="1105" y="1637"/>
                </a:cubicBezTo>
                <a:lnTo>
                  <a:pt x="1105" y="1637"/>
                </a:lnTo>
                <a:cubicBezTo>
                  <a:pt x="1104" y="1635"/>
                  <a:pt x="1102" y="1634"/>
                  <a:pt x="1100" y="1633"/>
                </a:cubicBezTo>
                <a:lnTo>
                  <a:pt x="1100" y="1633"/>
                </a:lnTo>
                <a:cubicBezTo>
                  <a:pt x="1091" y="1625"/>
                  <a:pt x="1081" y="1617"/>
                  <a:pt x="1071" y="1610"/>
                </a:cubicBezTo>
                <a:lnTo>
                  <a:pt x="1071" y="1610"/>
                </a:lnTo>
                <a:lnTo>
                  <a:pt x="1071" y="1609"/>
                </a:lnTo>
                <a:lnTo>
                  <a:pt x="1071" y="1609"/>
                </a:lnTo>
                <a:cubicBezTo>
                  <a:pt x="1060" y="1602"/>
                  <a:pt x="1050" y="1594"/>
                  <a:pt x="1039" y="1587"/>
                </a:cubicBezTo>
                <a:lnTo>
                  <a:pt x="1039" y="1587"/>
                </a:lnTo>
                <a:cubicBezTo>
                  <a:pt x="1038" y="1585"/>
                  <a:pt x="1037" y="1584"/>
                  <a:pt x="1035" y="1583"/>
                </a:cubicBezTo>
                <a:lnTo>
                  <a:pt x="1035" y="1583"/>
                </a:lnTo>
                <a:cubicBezTo>
                  <a:pt x="1024" y="1575"/>
                  <a:pt x="1014" y="1568"/>
                  <a:pt x="1003" y="1561"/>
                </a:cubicBezTo>
                <a:lnTo>
                  <a:pt x="1003" y="1561"/>
                </a:lnTo>
                <a:cubicBezTo>
                  <a:pt x="1002" y="1559"/>
                  <a:pt x="1000" y="1558"/>
                  <a:pt x="997" y="1556"/>
                </a:cubicBezTo>
                <a:lnTo>
                  <a:pt x="997" y="1556"/>
                </a:lnTo>
                <a:cubicBezTo>
                  <a:pt x="987" y="1549"/>
                  <a:pt x="976" y="1542"/>
                  <a:pt x="965" y="1534"/>
                </a:cubicBezTo>
                <a:lnTo>
                  <a:pt x="965" y="1534"/>
                </a:lnTo>
                <a:cubicBezTo>
                  <a:pt x="964" y="1533"/>
                  <a:pt x="963" y="1533"/>
                  <a:pt x="963" y="1532"/>
                </a:cubicBezTo>
                <a:lnTo>
                  <a:pt x="963" y="1532"/>
                </a:lnTo>
                <a:cubicBezTo>
                  <a:pt x="952" y="1525"/>
                  <a:pt x="940" y="1518"/>
                  <a:pt x="929" y="1511"/>
                </a:cubicBezTo>
                <a:lnTo>
                  <a:pt x="929" y="1511"/>
                </a:lnTo>
                <a:cubicBezTo>
                  <a:pt x="928" y="1510"/>
                  <a:pt x="926" y="1509"/>
                  <a:pt x="924" y="1508"/>
                </a:cubicBezTo>
                <a:lnTo>
                  <a:pt x="924" y="1508"/>
                </a:lnTo>
                <a:cubicBezTo>
                  <a:pt x="913" y="1500"/>
                  <a:pt x="902" y="1493"/>
                  <a:pt x="890" y="1486"/>
                </a:cubicBezTo>
                <a:lnTo>
                  <a:pt x="890" y="1486"/>
                </a:lnTo>
                <a:cubicBezTo>
                  <a:pt x="888" y="1485"/>
                  <a:pt x="885" y="1483"/>
                  <a:pt x="884" y="1482"/>
                </a:cubicBezTo>
                <a:lnTo>
                  <a:pt x="884" y="1482"/>
                </a:lnTo>
                <a:cubicBezTo>
                  <a:pt x="871" y="1475"/>
                  <a:pt x="860" y="1468"/>
                  <a:pt x="848" y="1461"/>
                </a:cubicBezTo>
                <a:lnTo>
                  <a:pt x="848" y="1461"/>
                </a:lnTo>
                <a:cubicBezTo>
                  <a:pt x="846" y="1460"/>
                  <a:pt x="844" y="1459"/>
                  <a:pt x="843" y="1458"/>
                </a:cubicBezTo>
                <a:lnTo>
                  <a:pt x="843" y="1458"/>
                </a:lnTo>
                <a:cubicBezTo>
                  <a:pt x="830" y="1452"/>
                  <a:pt x="819" y="1445"/>
                  <a:pt x="807" y="1438"/>
                </a:cubicBezTo>
                <a:lnTo>
                  <a:pt x="807" y="1438"/>
                </a:lnTo>
                <a:cubicBezTo>
                  <a:pt x="805" y="1438"/>
                  <a:pt x="804" y="1437"/>
                  <a:pt x="803" y="1436"/>
                </a:cubicBezTo>
                <a:lnTo>
                  <a:pt x="803" y="1436"/>
                </a:lnTo>
                <a:cubicBezTo>
                  <a:pt x="791" y="1430"/>
                  <a:pt x="778" y="1423"/>
                  <a:pt x="764" y="1416"/>
                </a:cubicBezTo>
                <a:lnTo>
                  <a:pt x="764" y="1416"/>
                </a:lnTo>
                <a:cubicBezTo>
                  <a:pt x="762" y="1415"/>
                  <a:pt x="759" y="1413"/>
                  <a:pt x="757" y="1412"/>
                </a:cubicBezTo>
                <a:lnTo>
                  <a:pt x="757" y="1412"/>
                </a:lnTo>
                <a:cubicBezTo>
                  <a:pt x="744" y="1406"/>
                  <a:pt x="731" y="1399"/>
                  <a:pt x="718" y="1393"/>
                </a:cubicBezTo>
                <a:lnTo>
                  <a:pt x="718" y="1393"/>
                </a:lnTo>
                <a:cubicBezTo>
                  <a:pt x="716" y="1392"/>
                  <a:pt x="714" y="1390"/>
                  <a:pt x="711" y="1389"/>
                </a:cubicBezTo>
                <a:lnTo>
                  <a:pt x="711" y="1389"/>
                </a:lnTo>
                <a:cubicBezTo>
                  <a:pt x="697" y="1383"/>
                  <a:pt x="683" y="1376"/>
                  <a:pt x="669" y="1370"/>
                </a:cubicBezTo>
                <a:lnTo>
                  <a:pt x="669" y="1370"/>
                </a:lnTo>
                <a:cubicBezTo>
                  <a:pt x="477" y="1284"/>
                  <a:pt x="299" y="1239"/>
                  <a:pt x="157" y="1216"/>
                </a:cubicBezTo>
                <a:lnTo>
                  <a:pt x="707" y="1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4577320" y="8128070"/>
            <a:ext cx="1630848" cy="2144749"/>
          </a:xfrm>
          <a:custGeom>
            <a:rect b="b" l="l" r="r" t="t"/>
            <a:pathLst>
              <a:path extrusionOk="0" h="1803" w="1372">
                <a:moveTo>
                  <a:pt x="101" y="1802"/>
                </a:moveTo>
                <a:lnTo>
                  <a:pt x="101" y="1802"/>
                </a:lnTo>
                <a:cubicBezTo>
                  <a:pt x="72" y="1802"/>
                  <a:pt x="45" y="1790"/>
                  <a:pt x="27" y="1768"/>
                </a:cubicBezTo>
                <a:lnTo>
                  <a:pt x="27" y="1768"/>
                </a:lnTo>
                <a:cubicBezTo>
                  <a:pt x="8" y="1746"/>
                  <a:pt x="0" y="1719"/>
                  <a:pt x="4" y="1691"/>
                </a:cubicBezTo>
                <a:lnTo>
                  <a:pt x="4" y="1691"/>
                </a:lnTo>
                <a:cubicBezTo>
                  <a:pt x="50" y="1393"/>
                  <a:pt x="133" y="1102"/>
                  <a:pt x="251" y="826"/>
                </a:cubicBezTo>
                <a:lnTo>
                  <a:pt x="251" y="826"/>
                </a:lnTo>
                <a:cubicBezTo>
                  <a:pt x="368" y="554"/>
                  <a:pt x="519" y="297"/>
                  <a:pt x="702" y="62"/>
                </a:cubicBezTo>
                <a:lnTo>
                  <a:pt x="749" y="0"/>
                </a:lnTo>
                <a:lnTo>
                  <a:pt x="1371" y="1162"/>
                </a:lnTo>
                <a:lnTo>
                  <a:pt x="1300" y="1173"/>
                </a:lnTo>
                <a:lnTo>
                  <a:pt x="1300" y="1173"/>
                </a:lnTo>
                <a:cubicBezTo>
                  <a:pt x="1127" y="1201"/>
                  <a:pt x="959" y="1252"/>
                  <a:pt x="801" y="1323"/>
                </a:cubicBezTo>
                <a:lnTo>
                  <a:pt x="801" y="1323"/>
                </a:lnTo>
                <a:cubicBezTo>
                  <a:pt x="787" y="1330"/>
                  <a:pt x="773" y="1336"/>
                  <a:pt x="760" y="1343"/>
                </a:cubicBezTo>
                <a:lnTo>
                  <a:pt x="753" y="1346"/>
                </a:lnTo>
                <a:lnTo>
                  <a:pt x="753" y="1346"/>
                </a:lnTo>
                <a:cubicBezTo>
                  <a:pt x="740" y="1352"/>
                  <a:pt x="727" y="1358"/>
                  <a:pt x="715" y="1365"/>
                </a:cubicBezTo>
                <a:lnTo>
                  <a:pt x="708" y="1368"/>
                </a:lnTo>
                <a:lnTo>
                  <a:pt x="708" y="1368"/>
                </a:lnTo>
                <a:cubicBezTo>
                  <a:pt x="695" y="1375"/>
                  <a:pt x="682" y="1381"/>
                  <a:pt x="670" y="1388"/>
                </a:cubicBezTo>
                <a:lnTo>
                  <a:pt x="667" y="1390"/>
                </a:lnTo>
                <a:lnTo>
                  <a:pt x="667" y="1390"/>
                </a:lnTo>
                <a:cubicBezTo>
                  <a:pt x="654" y="1397"/>
                  <a:pt x="643" y="1403"/>
                  <a:pt x="631" y="1409"/>
                </a:cubicBezTo>
                <a:lnTo>
                  <a:pt x="626" y="1412"/>
                </a:lnTo>
                <a:lnTo>
                  <a:pt x="626" y="1412"/>
                </a:lnTo>
                <a:cubicBezTo>
                  <a:pt x="615" y="1419"/>
                  <a:pt x="603" y="1426"/>
                  <a:pt x="591" y="1433"/>
                </a:cubicBezTo>
                <a:lnTo>
                  <a:pt x="585" y="1437"/>
                </a:lnTo>
                <a:lnTo>
                  <a:pt x="585" y="1437"/>
                </a:lnTo>
                <a:cubicBezTo>
                  <a:pt x="574" y="1444"/>
                  <a:pt x="562" y="1451"/>
                  <a:pt x="551" y="1458"/>
                </a:cubicBezTo>
                <a:lnTo>
                  <a:pt x="546" y="1461"/>
                </a:lnTo>
                <a:lnTo>
                  <a:pt x="546" y="1461"/>
                </a:lnTo>
                <a:cubicBezTo>
                  <a:pt x="536" y="1468"/>
                  <a:pt x="526" y="1475"/>
                  <a:pt x="515" y="1481"/>
                </a:cubicBezTo>
                <a:lnTo>
                  <a:pt x="512" y="1483"/>
                </a:lnTo>
                <a:lnTo>
                  <a:pt x="512" y="1483"/>
                </a:lnTo>
                <a:cubicBezTo>
                  <a:pt x="501" y="1491"/>
                  <a:pt x="491" y="1498"/>
                  <a:pt x="480" y="1505"/>
                </a:cubicBezTo>
                <a:lnTo>
                  <a:pt x="474" y="1509"/>
                </a:lnTo>
                <a:lnTo>
                  <a:pt x="474" y="1509"/>
                </a:lnTo>
                <a:cubicBezTo>
                  <a:pt x="464" y="1516"/>
                  <a:pt x="454" y="1524"/>
                  <a:pt x="444" y="1531"/>
                </a:cubicBezTo>
                <a:lnTo>
                  <a:pt x="439" y="1535"/>
                </a:lnTo>
                <a:lnTo>
                  <a:pt x="439" y="1535"/>
                </a:lnTo>
                <a:cubicBezTo>
                  <a:pt x="429" y="1542"/>
                  <a:pt x="419" y="1549"/>
                  <a:pt x="409" y="1557"/>
                </a:cubicBezTo>
                <a:lnTo>
                  <a:pt x="408" y="1558"/>
                </a:lnTo>
                <a:lnTo>
                  <a:pt x="408" y="1558"/>
                </a:lnTo>
                <a:cubicBezTo>
                  <a:pt x="399" y="1565"/>
                  <a:pt x="390" y="1572"/>
                  <a:pt x="380" y="1580"/>
                </a:cubicBezTo>
                <a:lnTo>
                  <a:pt x="375" y="1584"/>
                </a:lnTo>
                <a:lnTo>
                  <a:pt x="375" y="1584"/>
                </a:lnTo>
                <a:cubicBezTo>
                  <a:pt x="366" y="1591"/>
                  <a:pt x="357" y="1598"/>
                  <a:pt x="349" y="1605"/>
                </a:cubicBezTo>
                <a:lnTo>
                  <a:pt x="343" y="1609"/>
                </a:lnTo>
                <a:lnTo>
                  <a:pt x="343" y="1609"/>
                </a:lnTo>
                <a:cubicBezTo>
                  <a:pt x="335" y="1617"/>
                  <a:pt x="326" y="1624"/>
                  <a:pt x="318" y="1631"/>
                </a:cubicBezTo>
                <a:lnTo>
                  <a:pt x="315" y="1634"/>
                </a:lnTo>
                <a:lnTo>
                  <a:pt x="315" y="1634"/>
                </a:lnTo>
                <a:cubicBezTo>
                  <a:pt x="307" y="1641"/>
                  <a:pt x="299" y="1648"/>
                  <a:pt x="291" y="1655"/>
                </a:cubicBezTo>
                <a:lnTo>
                  <a:pt x="287" y="1658"/>
                </a:lnTo>
                <a:lnTo>
                  <a:pt x="287" y="1658"/>
                </a:lnTo>
                <a:cubicBezTo>
                  <a:pt x="280" y="1665"/>
                  <a:pt x="272" y="1672"/>
                  <a:pt x="264" y="1679"/>
                </a:cubicBezTo>
                <a:lnTo>
                  <a:pt x="259" y="1683"/>
                </a:lnTo>
                <a:lnTo>
                  <a:pt x="259" y="1683"/>
                </a:lnTo>
                <a:cubicBezTo>
                  <a:pt x="252" y="1691"/>
                  <a:pt x="244" y="1697"/>
                  <a:pt x="237" y="1705"/>
                </a:cubicBezTo>
                <a:lnTo>
                  <a:pt x="237" y="1705"/>
                </a:lnTo>
                <a:cubicBezTo>
                  <a:pt x="214" y="1726"/>
                  <a:pt x="192" y="1749"/>
                  <a:pt x="170" y="1772"/>
                </a:cubicBezTo>
                <a:lnTo>
                  <a:pt x="170" y="1772"/>
                </a:lnTo>
                <a:cubicBezTo>
                  <a:pt x="151" y="1791"/>
                  <a:pt x="127" y="1802"/>
                  <a:pt x="101" y="180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4514393" y="8017947"/>
            <a:ext cx="1788165" cy="2317799"/>
          </a:xfrm>
          <a:custGeom>
            <a:rect b="b" l="l" r="r" t="t"/>
            <a:pathLst>
              <a:path extrusionOk="0" h="1947" w="1502">
                <a:moveTo>
                  <a:pt x="809" y="0"/>
                </a:moveTo>
                <a:lnTo>
                  <a:pt x="713" y="124"/>
                </a:lnTo>
                <a:lnTo>
                  <a:pt x="713" y="124"/>
                </a:lnTo>
                <a:cubicBezTo>
                  <a:pt x="528" y="362"/>
                  <a:pt x="375" y="624"/>
                  <a:pt x="257" y="899"/>
                </a:cubicBezTo>
                <a:lnTo>
                  <a:pt x="257" y="899"/>
                </a:lnTo>
                <a:cubicBezTo>
                  <a:pt x="136" y="1179"/>
                  <a:pt x="52" y="1474"/>
                  <a:pt x="6" y="1776"/>
                </a:cubicBezTo>
                <a:lnTo>
                  <a:pt x="6" y="1776"/>
                </a:lnTo>
                <a:cubicBezTo>
                  <a:pt x="0" y="1819"/>
                  <a:pt x="12" y="1862"/>
                  <a:pt x="40" y="1894"/>
                </a:cubicBezTo>
                <a:lnTo>
                  <a:pt x="40" y="1894"/>
                </a:lnTo>
                <a:cubicBezTo>
                  <a:pt x="68" y="1927"/>
                  <a:pt x="109" y="1946"/>
                  <a:pt x="153" y="1946"/>
                </a:cubicBezTo>
                <a:lnTo>
                  <a:pt x="153" y="1946"/>
                </a:lnTo>
                <a:cubicBezTo>
                  <a:pt x="193" y="1946"/>
                  <a:pt x="230" y="1929"/>
                  <a:pt x="258" y="1900"/>
                </a:cubicBezTo>
                <a:lnTo>
                  <a:pt x="258" y="1900"/>
                </a:lnTo>
                <a:cubicBezTo>
                  <a:pt x="280" y="1878"/>
                  <a:pt x="302" y="1856"/>
                  <a:pt x="324" y="1834"/>
                </a:cubicBezTo>
                <a:lnTo>
                  <a:pt x="324" y="1834"/>
                </a:lnTo>
                <a:cubicBezTo>
                  <a:pt x="331" y="1828"/>
                  <a:pt x="338" y="1820"/>
                  <a:pt x="346" y="1814"/>
                </a:cubicBezTo>
                <a:lnTo>
                  <a:pt x="351" y="1809"/>
                </a:lnTo>
                <a:lnTo>
                  <a:pt x="351" y="1809"/>
                </a:lnTo>
                <a:cubicBezTo>
                  <a:pt x="358" y="1803"/>
                  <a:pt x="366" y="1796"/>
                  <a:pt x="373" y="1789"/>
                </a:cubicBezTo>
                <a:lnTo>
                  <a:pt x="375" y="1787"/>
                </a:lnTo>
                <a:lnTo>
                  <a:pt x="377" y="1786"/>
                </a:lnTo>
                <a:lnTo>
                  <a:pt x="377" y="1786"/>
                </a:lnTo>
                <a:cubicBezTo>
                  <a:pt x="384" y="1779"/>
                  <a:pt x="392" y="1772"/>
                  <a:pt x="400" y="1765"/>
                </a:cubicBezTo>
                <a:lnTo>
                  <a:pt x="402" y="1763"/>
                </a:lnTo>
                <a:lnTo>
                  <a:pt x="402" y="1763"/>
                </a:lnTo>
                <a:lnTo>
                  <a:pt x="402" y="1763"/>
                </a:lnTo>
                <a:cubicBezTo>
                  <a:pt x="411" y="1756"/>
                  <a:pt x="420" y="1749"/>
                  <a:pt x="428" y="1741"/>
                </a:cubicBezTo>
                <a:lnTo>
                  <a:pt x="429" y="1741"/>
                </a:lnTo>
                <a:lnTo>
                  <a:pt x="433" y="1737"/>
                </a:lnTo>
                <a:lnTo>
                  <a:pt x="433" y="1737"/>
                </a:lnTo>
                <a:cubicBezTo>
                  <a:pt x="442" y="1730"/>
                  <a:pt x="450" y="1723"/>
                  <a:pt x="459" y="1716"/>
                </a:cubicBezTo>
                <a:lnTo>
                  <a:pt x="462" y="1714"/>
                </a:lnTo>
                <a:lnTo>
                  <a:pt x="464" y="1713"/>
                </a:lnTo>
                <a:lnTo>
                  <a:pt x="464" y="1713"/>
                </a:lnTo>
                <a:cubicBezTo>
                  <a:pt x="473" y="1705"/>
                  <a:pt x="482" y="1698"/>
                  <a:pt x="492" y="1691"/>
                </a:cubicBezTo>
                <a:lnTo>
                  <a:pt x="492" y="1691"/>
                </a:lnTo>
                <a:lnTo>
                  <a:pt x="493" y="1690"/>
                </a:lnTo>
                <a:lnTo>
                  <a:pt x="493" y="1690"/>
                </a:lnTo>
                <a:cubicBezTo>
                  <a:pt x="501" y="1683"/>
                  <a:pt x="510" y="1677"/>
                  <a:pt x="521" y="1669"/>
                </a:cubicBezTo>
                <a:lnTo>
                  <a:pt x="523" y="1667"/>
                </a:lnTo>
                <a:lnTo>
                  <a:pt x="527" y="1665"/>
                </a:lnTo>
                <a:lnTo>
                  <a:pt x="527" y="1665"/>
                </a:lnTo>
                <a:cubicBezTo>
                  <a:pt x="536" y="1658"/>
                  <a:pt x="546" y="1651"/>
                  <a:pt x="556" y="1644"/>
                </a:cubicBezTo>
                <a:lnTo>
                  <a:pt x="560" y="1641"/>
                </a:lnTo>
                <a:lnTo>
                  <a:pt x="562" y="1640"/>
                </a:lnTo>
                <a:lnTo>
                  <a:pt x="562" y="1640"/>
                </a:lnTo>
                <a:cubicBezTo>
                  <a:pt x="573" y="1632"/>
                  <a:pt x="583" y="1625"/>
                  <a:pt x="592" y="1619"/>
                </a:cubicBezTo>
                <a:lnTo>
                  <a:pt x="593" y="1618"/>
                </a:lnTo>
                <a:lnTo>
                  <a:pt x="595" y="1617"/>
                </a:lnTo>
                <a:lnTo>
                  <a:pt x="595" y="1617"/>
                </a:lnTo>
                <a:cubicBezTo>
                  <a:pt x="605" y="1611"/>
                  <a:pt x="615" y="1604"/>
                  <a:pt x="626" y="1596"/>
                </a:cubicBezTo>
                <a:lnTo>
                  <a:pt x="629" y="1595"/>
                </a:lnTo>
                <a:lnTo>
                  <a:pt x="631" y="1594"/>
                </a:lnTo>
                <a:lnTo>
                  <a:pt x="631" y="1594"/>
                </a:lnTo>
                <a:cubicBezTo>
                  <a:pt x="641" y="1587"/>
                  <a:pt x="652" y="1581"/>
                  <a:pt x="664" y="1573"/>
                </a:cubicBezTo>
                <a:lnTo>
                  <a:pt x="670" y="1570"/>
                </a:lnTo>
                <a:lnTo>
                  <a:pt x="670" y="1570"/>
                </a:lnTo>
                <a:cubicBezTo>
                  <a:pt x="682" y="1562"/>
                  <a:pt x="693" y="1556"/>
                  <a:pt x="704" y="1549"/>
                </a:cubicBezTo>
                <a:lnTo>
                  <a:pt x="706" y="1548"/>
                </a:lnTo>
                <a:lnTo>
                  <a:pt x="709" y="1547"/>
                </a:lnTo>
                <a:lnTo>
                  <a:pt x="709" y="1547"/>
                </a:lnTo>
                <a:cubicBezTo>
                  <a:pt x="721" y="1540"/>
                  <a:pt x="732" y="1533"/>
                  <a:pt x="743" y="1527"/>
                </a:cubicBezTo>
                <a:lnTo>
                  <a:pt x="745" y="1526"/>
                </a:lnTo>
                <a:lnTo>
                  <a:pt x="746" y="1526"/>
                </a:lnTo>
                <a:lnTo>
                  <a:pt x="746" y="1526"/>
                </a:lnTo>
                <a:cubicBezTo>
                  <a:pt x="757" y="1520"/>
                  <a:pt x="769" y="1513"/>
                  <a:pt x="783" y="1507"/>
                </a:cubicBezTo>
                <a:lnTo>
                  <a:pt x="785" y="1505"/>
                </a:lnTo>
                <a:lnTo>
                  <a:pt x="790" y="1503"/>
                </a:lnTo>
                <a:lnTo>
                  <a:pt x="790" y="1503"/>
                </a:lnTo>
                <a:cubicBezTo>
                  <a:pt x="803" y="1497"/>
                  <a:pt x="815" y="1490"/>
                  <a:pt x="827" y="1485"/>
                </a:cubicBezTo>
                <a:lnTo>
                  <a:pt x="831" y="1483"/>
                </a:lnTo>
                <a:lnTo>
                  <a:pt x="834" y="1481"/>
                </a:lnTo>
                <a:lnTo>
                  <a:pt x="834" y="1481"/>
                </a:lnTo>
                <a:cubicBezTo>
                  <a:pt x="848" y="1474"/>
                  <a:pt x="861" y="1468"/>
                  <a:pt x="873" y="1463"/>
                </a:cubicBezTo>
                <a:lnTo>
                  <a:pt x="873" y="1463"/>
                </a:lnTo>
                <a:cubicBezTo>
                  <a:pt x="1028" y="1394"/>
                  <a:pt x="1192" y="1344"/>
                  <a:pt x="1360" y="1317"/>
                </a:cubicBezTo>
                <a:lnTo>
                  <a:pt x="1501" y="1294"/>
                </a:lnTo>
                <a:lnTo>
                  <a:pt x="1434" y="1169"/>
                </a:lnTo>
                <a:lnTo>
                  <a:pt x="884" y="139"/>
                </a:lnTo>
                <a:lnTo>
                  <a:pt x="809" y="0"/>
                </a:lnTo>
                <a:close/>
                <a:moveTo>
                  <a:pt x="794" y="186"/>
                </a:moveTo>
                <a:lnTo>
                  <a:pt x="1344" y="1216"/>
                </a:lnTo>
                <a:lnTo>
                  <a:pt x="1344" y="1216"/>
                </a:lnTo>
                <a:cubicBezTo>
                  <a:pt x="1201" y="1239"/>
                  <a:pt x="1023" y="1284"/>
                  <a:pt x="831" y="1370"/>
                </a:cubicBezTo>
                <a:lnTo>
                  <a:pt x="831" y="1370"/>
                </a:lnTo>
                <a:cubicBezTo>
                  <a:pt x="817" y="1376"/>
                  <a:pt x="803" y="1383"/>
                  <a:pt x="790" y="1389"/>
                </a:cubicBezTo>
                <a:lnTo>
                  <a:pt x="790" y="1389"/>
                </a:lnTo>
                <a:cubicBezTo>
                  <a:pt x="787" y="1390"/>
                  <a:pt x="785" y="1392"/>
                  <a:pt x="782" y="1393"/>
                </a:cubicBezTo>
                <a:lnTo>
                  <a:pt x="782" y="1393"/>
                </a:lnTo>
                <a:cubicBezTo>
                  <a:pt x="769" y="1399"/>
                  <a:pt x="757" y="1406"/>
                  <a:pt x="744" y="1412"/>
                </a:cubicBezTo>
                <a:lnTo>
                  <a:pt x="744" y="1412"/>
                </a:lnTo>
                <a:cubicBezTo>
                  <a:pt x="741" y="1413"/>
                  <a:pt x="739" y="1415"/>
                  <a:pt x="736" y="1416"/>
                </a:cubicBezTo>
                <a:lnTo>
                  <a:pt x="736" y="1416"/>
                </a:lnTo>
                <a:cubicBezTo>
                  <a:pt x="723" y="1423"/>
                  <a:pt x="710" y="1430"/>
                  <a:pt x="698" y="1436"/>
                </a:cubicBezTo>
                <a:lnTo>
                  <a:pt x="698" y="1436"/>
                </a:lnTo>
                <a:cubicBezTo>
                  <a:pt x="697" y="1437"/>
                  <a:pt x="695" y="1438"/>
                  <a:pt x="694" y="1438"/>
                </a:cubicBezTo>
                <a:lnTo>
                  <a:pt x="694" y="1438"/>
                </a:lnTo>
                <a:cubicBezTo>
                  <a:pt x="682" y="1445"/>
                  <a:pt x="670" y="1452"/>
                  <a:pt x="658" y="1458"/>
                </a:cubicBezTo>
                <a:lnTo>
                  <a:pt x="658" y="1458"/>
                </a:lnTo>
                <a:cubicBezTo>
                  <a:pt x="656" y="1459"/>
                  <a:pt x="654" y="1460"/>
                  <a:pt x="653" y="1461"/>
                </a:cubicBezTo>
                <a:lnTo>
                  <a:pt x="653" y="1461"/>
                </a:lnTo>
                <a:cubicBezTo>
                  <a:pt x="641" y="1468"/>
                  <a:pt x="629" y="1475"/>
                  <a:pt x="617" y="1482"/>
                </a:cubicBezTo>
                <a:lnTo>
                  <a:pt x="617" y="1482"/>
                </a:lnTo>
                <a:cubicBezTo>
                  <a:pt x="615" y="1483"/>
                  <a:pt x="613" y="1485"/>
                  <a:pt x="610" y="1486"/>
                </a:cubicBezTo>
                <a:lnTo>
                  <a:pt x="610" y="1486"/>
                </a:lnTo>
                <a:cubicBezTo>
                  <a:pt x="599" y="1493"/>
                  <a:pt x="587" y="1500"/>
                  <a:pt x="576" y="1508"/>
                </a:cubicBezTo>
                <a:lnTo>
                  <a:pt x="576" y="1508"/>
                </a:lnTo>
                <a:cubicBezTo>
                  <a:pt x="574" y="1509"/>
                  <a:pt x="573" y="1510"/>
                  <a:pt x="571" y="1511"/>
                </a:cubicBezTo>
                <a:lnTo>
                  <a:pt x="571" y="1511"/>
                </a:lnTo>
                <a:cubicBezTo>
                  <a:pt x="561" y="1518"/>
                  <a:pt x="549" y="1525"/>
                  <a:pt x="538" y="1532"/>
                </a:cubicBezTo>
                <a:lnTo>
                  <a:pt x="538" y="1532"/>
                </a:lnTo>
                <a:cubicBezTo>
                  <a:pt x="538" y="1533"/>
                  <a:pt x="537" y="1533"/>
                  <a:pt x="536" y="1534"/>
                </a:cubicBezTo>
                <a:lnTo>
                  <a:pt x="536" y="1534"/>
                </a:lnTo>
                <a:cubicBezTo>
                  <a:pt x="525" y="1542"/>
                  <a:pt x="514" y="1549"/>
                  <a:pt x="503" y="1556"/>
                </a:cubicBezTo>
                <a:lnTo>
                  <a:pt x="503" y="1556"/>
                </a:lnTo>
                <a:cubicBezTo>
                  <a:pt x="501" y="1558"/>
                  <a:pt x="499" y="1559"/>
                  <a:pt x="497" y="1561"/>
                </a:cubicBezTo>
                <a:lnTo>
                  <a:pt x="497" y="1561"/>
                </a:lnTo>
                <a:cubicBezTo>
                  <a:pt x="486" y="1568"/>
                  <a:pt x="477" y="1575"/>
                  <a:pt x="466" y="1583"/>
                </a:cubicBezTo>
                <a:lnTo>
                  <a:pt x="466" y="1583"/>
                </a:lnTo>
                <a:cubicBezTo>
                  <a:pt x="464" y="1584"/>
                  <a:pt x="463" y="1585"/>
                  <a:pt x="461" y="1587"/>
                </a:cubicBezTo>
                <a:lnTo>
                  <a:pt x="461" y="1587"/>
                </a:lnTo>
                <a:cubicBezTo>
                  <a:pt x="450" y="1594"/>
                  <a:pt x="441" y="1602"/>
                  <a:pt x="430" y="1609"/>
                </a:cubicBezTo>
                <a:lnTo>
                  <a:pt x="430" y="1609"/>
                </a:lnTo>
                <a:lnTo>
                  <a:pt x="430" y="1610"/>
                </a:lnTo>
                <a:lnTo>
                  <a:pt x="430" y="1610"/>
                </a:lnTo>
                <a:cubicBezTo>
                  <a:pt x="420" y="1617"/>
                  <a:pt x="410" y="1625"/>
                  <a:pt x="400" y="1633"/>
                </a:cubicBezTo>
                <a:lnTo>
                  <a:pt x="400" y="1633"/>
                </a:lnTo>
                <a:cubicBezTo>
                  <a:pt x="399" y="1634"/>
                  <a:pt x="397" y="1635"/>
                  <a:pt x="395" y="1637"/>
                </a:cubicBezTo>
                <a:lnTo>
                  <a:pt x="395" y="1637"/>
                </a:lnTo>
                <a:cubicBezTo>
                  <a:pt x="386" y="1644"/>
                  <a:pt x="377" y="1652"/>
                  <a:pt x="368" y="1659"/>
                </a:cubicBezTo>
                <a:lnTo>
                  <a:pt x="368" y="1659"/>
                </a:lnTo>
                <a:cubicBezTo>
                  <a:pt x="367" y="1660"/>
                  <a:pt x="365" y="1662"/>
                  <a:pt x="363" y="1663"/>
                </a:cubicBezTo>
                <a:lnTo>
                  <a:pt x="363" y="1663"/>
                </a:lnTo>
                <a:cubicBezTo>
                  <a:pt x="354" y="1671"/>
                  <a:pt x="345" y="1678"/>
                  <a:pt x="337" y="1686"/>
                </a:cubicBezTo>
                <a:lnTo>
                  <a:pt x="337" y="1686"/>
                </a:lnTo>
                <a:cubicBezTo>
                  <a:pt x="335" y="1687"/>
                  <a:pt x="335" y="1687"/>
                  <a:pt x="333" y="1688"/>
                </a:cubicBezTo>
                <a:lnTo>
                  <a:pt x="333" y="1688"/>
                </a:lnTo>
                <a:cubicBezTo>
                  <a:pt x="326" y="1695"/>
                  <a:pt x="317" y="1702"/>
                  <a:pt x="309" y="1710"/>
                </a:cubicBezTo>
                <a:lnTo>
                  <a:pt x="309" y="1710"/>
                </a:lnTo>
                <a:cubicBezTo>
                  <a:pt x="308" y="1711"/>
                  <a:pt x="307" y="1711"/>
                  <a:pt x="305" y="1713"/>
                </a:cubicBezTo>
                <a:lnTo>
                  <a:pt x="305" y="1713"/>
                </a:lnTo>
                <a:cubicBezTo>
                  <a:pt x="297" y="1720"/>
                  <a:pt x="289" y="1727"/>
                  <a:pt x="281" y="1735"/>
                </a:cubicBezTo>
                <a:lnTo>
                  <a:pt x="281" y="1735"/>
                </a:lnTo>
                <a:cubicBezTo>
                  <a:pt x="280" y="1736"/>
                  <a:pt x="279" y="1738"/>
                  <a:pt x="276" y="1739"/>
                </a:cubicBezTo>
                <a:lnTo>
                  <a:pt x="276" y="1739"/>
                </a:lnTo>
                <a:cubicBezTo>
                  <a:pt x="269" y="1746"/>
                  <a:pt x="261" y="1754"/>
                  <a:pt x="253" y="1761"/>
                </a:cubicBezTo>
                <a:lnTo>
                  <a:pt x="253" y="1761"/>
                </a:lnTo>
                <a:cubicBezTo>
                  <a:pt x="229" y="1784"/>
                  <a:pt x="206" y="1808"/>
                  <a:pt x="185" y="1830"/>
                </a:cubicBezTo>
                <a:lnTo>
                  <a:pt x="185" y="1830"/>
                </a:lnTo>
                <a:cubicBezTo>
                  <a:pt x="175" y="1839"/>
                  <a:pt x="164" y="1844"/>
                  <a:pt x="153" y="1844"/>
                </a:cubicBezTo>
                <a:lnTo>
                  <a:pt x="153" y="1844"/>
                </a:lnTo>
                <a:cubicBezTo>
                  <a:pt x="127" y="1844"/>
                  <a:pt x="102" y="1821"/>
                  <a:pt x="107" y="1791"/>
                </a:cubicBezTo>
                <a:lnTo>
                  <a:pt x="107" y="1791"/>
                </a:lnTo>
                <a:cubicBezTo>
                  <a:pt x="143" y="1555"/>
                  <a:pt x="212" y="1260"/>
                  <a:pt x="350" y="940"/>
                </a:cubicBezTo>
                <a:lnTo>
                  <a:pt x="350" y="940"/>
                </a:lnTo>
                <a:cubicBezTo>
                  <a:pt x="488" y="619"/>
                  <a:pt x="653" y="368"/>
                  <a:pt x="794" y="18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4996831" y="5448440"/>
            <a:ext cx="2506579" cy="4226575"/>
          </a:xfrm>
          <a:custGeom>
            <a:rect b="b" l="l" r="r" t="t"/>
            <a:pathLst>
              <a:path extrusionOk="0" h="3555" w="2106">
                <a:moveTo>
                  <a:pt x="766" y="3554"/>
                </a:moveTo>
                <a:lnTo>
                  <a:pt x="750" y="3535"/>
                </a:lnTo>
                <a:lnTo>
                  <a:pt x="750" y="3535"/>
                </a:lnTo>
                <a:cubicBezTo>
                  <a:pt x="515" y="3241"/>
                  <a:pt x="113" y="2618"/>
                  <a:pt x="52" y="1750"/>
                </a:cubicBezTo>
                <a:lnTo>
                  <a:pt x="52" y="1750"/>
                </a:lnTo>
                <a:cubicBezTo>
                  <a:pt x="0" y="998"/>
                  <a:pt x="222" y="398"/>
                  <a:pt x="417" y="27"/>
                </a:cubicBezTo>
                <a:lnTo>
                  <a:pt x="431" y="0"/>
                </a:lnTo>
                <a:lnTo>
                  <a:pt x="1723" y="0"/>
                </a:lnTo>
                <a:lnTo>
                  <a:pt x="1737" y="29"/>
                </a:lnTo>
                <a:lnTo>
                  <a:pt x="1737" y="29"/>
                </a:lnTo>
                <a:cubicBezTo>
                  <a:pt x="1908" y="388"/>
                  <a:pt x="2105" y="965"/>
                  <a:pt x="2069" y="1677"/>
                </a:cubicBezTo>
                <a:lnTo>
                  <a:pt x="2069" y="1677"/>
                </a:lnTo>
                <a:cubicBezTo>
                  <a:pt x="2026" y="2522"/>
                  <a:pt x="1684" y="3153"/>
                  <a:pt x="1404" y="3534"/>
                </a:cubicBezTo>
                <a:lnTo>
                  <a:pt x="1389" y="3554"/>
                </a:lnTo>
                <a:lnTo>
                  <a:pt x="766" y="3554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4965368" y="5390759"/>
            <a:ext cx="2595724" cy="4347183"/>
          </a:xfrm>
          <a:custGeom>
            <a:rect b="b" l="l" r="r" t="t"/>
            <a:pathLst>
              <a:path extrusionOk="0" h="3657" w="2182">
                <a:moveTo>
                  <a:pt x="1779" y="0"/>
                </a:moveTo>
                <a:lnTo>
                  <a:pt x="1715" y="0"/>
                </a:lnTo>
                <a:lnTo>
                  <a:pt x="486" y="0"/>
                </a:lnTo>
                <a:lnTo>
                  <a:pt x="424" y="0"/>
                </a:lnTo>
                <a:lnTo>
                  <a:pt x="396" y="55"/>
                </a:lnTo>
                <a:lnTo>
                  <a:pt x="396" y="55"/>
                </a:lnTo>
                <a:cubicBezTo>
                  <a:pt x="287" y="261"/>
                  <a:pt x="200" y="482"/>
                  <a:pt x="136" y="710"/>
                </a:cubicBezTo>
                <a:lnTo>
                  <a:pt x="136" y="710"/>
                </a:lnTo>
                <a:cubicBezTo>
                  <a:pt x="37" y="1069"/>
                  <a:pt x="0" y="1436"/>
                  <a:pt x="26" y="1805"/>
                </a:cubicBezTo>
                <a:lnTo>
                  <a:pt x="26" y="1805"/>
                </a:lnTo>
                <a:cubicBezTo>
                  <a:pt x="54" y="2212"/>
                  <a:pt x="158" y="2608"/>
                  <a:pt x="336" y="2981"/>
                </a:cubicBezTo>
                <a:lnTo>
                  <a:pt x="336" y="2981"/>
                </a:lnTo>
                <a:cubicBezTo>
                  <a:pt x="445" y="3209"/>
                  <a:pt x="579" y="3424"/>
                  <a:pt x="734" y="3618"/>
                </a:cubicBezTo>
                <a:lnTo>
                  <a:pt x="765" y="3656"/>
                </a:lnTo>
                <a:lnTo>
                  <a:pt x="814" y="3656"/>
                </a:lnTo>
                <a:lnTo>
                  <a:pt x="1386" y="3656"/>
                </a:lnTo>
                <a:lnTo>
                  <a:pt x="1438" y="3656"/>
                </a:lnTo>
                <a:lnTo>
                  <a:pt x="1469" y="3615"/>
                </a:lnTo>
                <a:lnTo>
                  <a:pt x="1469" y="3615"/>
                </a:lnTo>
                <a:cubicBezTo>
                  <a:pt x="1622" y="3406"/>
                  <a:pt x="1754" y="3177"/>
                  <a:pt x="1859" y="2936"/>
                </a:cubicBezTo>
                <a:lnTo>
                  <a:pt x="1859" y="2936"/>
                </a:lnTo>
                <a:cubicBezTo>
                  <a:pt x="2027" y="2551"/>
                  <a:pt x="2123" y="2145"/>
                  <a:pt x="2144" y="1731"/>
                </a:cubicBezTo>
                <a:lnTo>
                  <a:pt x="2144" y="1731"/>
                </a:lnTo>
                <a:cubicBezTo>
                  <a:pt x="2181" y="1008"/>
                  <a:pt x="1981" y="422"/>
                  <a:pt x="1807" y="58"/>
                </a:cubicBezTo>
                <a:lnTo>
                  <a:pt x="1779" y="0"/>
                </a:lnTo>
                <a:close/>
                <a:moveTo>
                  <a:pt x="1715" y="102"/>
                </a:moveTo>
                <a:lnTo>
                  <a:pt x="1715" y="102"/>
                </a:lnTo>
                <a:cubicBezTo>
                  <a:pt x="1849" y="383"/>
                  <a:pt x="2081" y="966"/>
                  <a:pt x="2042" y="1725"/>
                </a:cubicBezTo>
                <a:lnTo>
                  <a:pt x="2042" y="1725"/>
                </a:lnTo>
                <a:cubicBezTo>
                  <a:pt x="1995" y="2656"/>
                  <a:pt x="1571" y="3304"/>
                  <a:pt x="1386" y="3554"/>
                </a:cubicBezTo>
                <a:lnTo>
                  <a:pt x="814" y="3554"/>
                </a:lnTo>
                <a:lnTo>
                  <a:pt x="814" y="3554"/>
                </a:lnTo>
                <a:cubicBezTo>
                  <a:pt x="637" y="3333"/>
                  <a:pt x="191" y="2714"/>
                  <a:pt x="127" y="1797"/>
                </a:cubicBezTo>
                <a:lnTo>
                  <a:pt x="127" y="1797"/>
                </a:lnTo>
                <a:cubicBezTo>
                  <a:pt x="70" y="976"/>
                  <a:pt x="352" y="357"/>
                  <a:pt x="486" y="102"/>
                </a:cubicBezTo>
                <a:lnTo>
                  <a:pt x="1715" y="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5453048" y="4467835"/>
            <a:ext cx="1609876" cy="1059266"/>
          </a:xfrm>
          <a:custGeom>
            <a:rect b="b" l="l" r="r" t="t"/>
            <a:pathLst>
              <a:path extrusionOk="0" h="891" w="1354">
                <a:moveTo>
                  <a:pt x="0" y="890"/>
                </a:moveTo>
                <a:lnTo>
                  <a:pt x="33" y="818"/>
                </a:lnTo>
                <a:lnTo>
                  <a:pt x="33" y="818"/>
                </a:lnTo>
                <a:cubicBezTo>
                  <a:pt x="115" y="641"/>
                  <a:pt x="215" y="473"/>
                  <a:pt x="331" y="318"/>
                </a:cubicBezTo>
                <a:lnTo>
                  <a:pt x="331" y="318"/>
                </a:lnTo>
                <a:cubicBezTo>
                  <a:pt x="400" y="224"/>
                  <a:pt x="475" y="135"/>
                  <a:pt x="555" y="51"/>
                </a:cubicBezTo>
                <a:lnTo>
                  <a:pt x="555" y="51"/>
                </a:lnTo>
                <a:cubicBezTo>
                  <a:pt x="586" y="18"/>
                  <a:pt x="628" y="0"/>
                  <a:pt x="673" y="0"/>
                </a:cubicBezTo>
                <a:lnTo>
                  <a:pt x="673" y="0"/>
                </a:lnTo>
                <a:cubicBezTo>
                  <a:pt x="719" y="0"/>
                  <a:pt x="763" y="20"/>
                  <a:pt x="794" y="54"/>
                </a:cubicBezTo>
                <a:lnTo>
                  <a:pt x="794" y="54"/>
                </a:lnTo>
                <a:cubicBezTo>
                  <a:pt x="876" y="143"/>
                  <a:pt x="954" y="238"/>
                  <a:pt x="1026" y="337"/>
                </a:cubicBezTo>
                <a:lnTo>
                  <a:pt x="1026" y="337"/>
                </a:lnTo>
                <a:cubicBezTo>
                  <a:pt x="1135" y="488"/>
                  <a:pt x="1233" y="649"/>
                  <a:pt x="1316" y="817"/>
                </a:cubicBezTo>
                <a:lnTo>
                  <a:pt x="1353" y="890"/>
                </a:lnTo>
                <a:lnTo>
                  <a:pt x="0" y="89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5353415" y="4404908"/>
            <a:ext cx="1803898" cy="1179874"/>
          </a:xfrm>
          <a:custGeom>
            <a:rect b="b" l="l" r="r" t="t"/>
            <a:pathLst>
              <a:path extrusionOk="0" h="994" w="1515">
                <a:moveTo>
                  <a:pt x="753" y="0"/>
                </a:moveTo>
                <a:lnTo>
                  <a:pt x="753" y="0"/>
                </a:lnTo>
                <a:cubicBezTo>
                  <a:pt x="694" y="0"/>
                  <a:pt x="639" y="23"/>
                  <a:pt x="599" y="67"/>
                </a:cubicBezTo>
                <a:lnTo>
                  <a:pt x="599" y="67"/>
                </a:lnTo>
                <a:cubicBezTo>
                  <a:pt x="517" y="152"/>
                  <a:pt x="440" y="244"/>
                  <a:pt x="370" y="338"/>
                </a:cubicBezTo>
                <a:lnTo>
                  <a:pt x="370" y="338"/>
                </a:lnTo>
                <a:cubicBezTo>
                  <a:pt x="252" y="497"/>
                  <a:pt x="151" y="668"/>
                  <a:pt x="67" y="848"/>
                </a:cubicBezTo>
                <a:lnTo>
                  <a:pt x="0" y="993"/>
                </a:lnTo>
                <a:lnTo>
                  <a:pt x="160" y="993"/>
                </a:lnTo>
                <a:lnTo>
                  <a:pt x="1351" y="993"/>
                </a:lnTo>
                <a:lnTo>
                  <a:pt x="1514" y="993"/>
                </a:lnTo>
                <a:lnTo>
                  <a:pt x="1442" y="845"/>
                </a:lnTo>
                <a:lnTo>
                  <a:pt x="1442" y="845"/>
                </a:lnTo>
                <a:cubicBezTo>
                  <a:pt x="1357" y="675"/>
                  <a:pt x="1258" y="511"/>
                  <a:pt x="1147" y="358"/>
                </a:cubicBezTo>
                <a:lnTo>
                  <a:pt x="1147" y="358"/>
                </a:lnTo>
                <a:cubicBezTo>
                  <a:pt x="1074" y="258"/>
                  <a:pt x="995" y="161"/>
                  <a:pt x="911" y="71"/>
                </a:cubicBezTo>
                <a:lnTo>
                  <a:pt x="911" y="71"/>
                </a:lnTo>
                <a:cubicBezTo>
                  <a:pt x="871" y="26"/>
                  <a:pt x="813" y="0"/>
                  <a:pt x="753" y="0"/>
                </a:cubicBezTo>
                <a:close/>
                <a:moveTo>
                  <a:pt x="753" y="102"/>
                </a:moveTo>
                <a:lnTo>
                  <a:pt x="753" y="102"/>
                </a:lnTo>
                <a:cubicBezTo>
                  <a:pt x="784" y="102"/>
                  <a:pt x="814" y="114"/>
                  <a:pt x="836" y="139"/>
                </a:cubicBezTo>
                <a:lnTo>
                  <a:pt x="836" y="139"/>
                </a:lnTo>
                <a:cubicBezTo>
                  <a:pt x="910" y="220"/>
                  <a:pt x="988" y="313"/>
                  <a:pt x="1065" y="418"/>
                </a:cubicBezTo>
                <a:lnTo>
                  <a:pt x="1065" y="418"/>
                </a:lnTo>
                <a:cubicBezTo>
                  <a:pt x="1188" y="587"/>
                  <a:pt x="1281" y="749"/>
                  <a:pt x="1351" y="891"/>
                </a:cubicBezTo>
                <a:lnTo>
                  <a:pt x="160" y="891"/>
                </a:lnTo>
                <a:lnTo>
                  <a:pt x="160" y="891"/>
                </a:lnTo>
                <a:cubicBezTo>
                  <a:pt x="227" y="747"/>
                  <a:pt x="320" y="577"/>
                  <a:pt x="452" y="399"/>
                </a:cubicBezTo>
                <a:lnTo>
                  <a:pt x="452" y="399"/>
                </a:lnTo>
                <a:cubicBezTo>
                  <a:pt x="526" y="299"/>
                  <a:pt x="600" y="212"/>
                  <a:pt x="672" y="136"/>
                </a:cubicBezTo>
                <a:lnTo>
                  <a:pt x="672" y="136"/>
                </a:lnTo>
                <a:cubicBezTo>
                  <a:pt x="694" y="113"/>
                  <a:pt x="724" y="102"/>
                  <a:pt x="753" y="10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5825366" y="9601601"/>
            <a:ext cx="896704" cy="382806"/>
          </a:xfrm>
          <a:custGeom>
            <a:rect b="b" l="l" r="r" t="t"/>
            <a:pathLst>
              <a:path extrusionOk="0" h="320" w="755">
                <a:moveTo>
                  <a:pt x="71" y="319"/>
                </a:moveTo>
                <a:lnTo>
                  <a:pt x="71" y="319"/>
                </a:lnTo>
                <a:cubicBezTo>
                  <a:pt x="50" y="319"/>
                  <a:pt x="31" y="310"/>
                  <a:pt x="18" y="295"/>
                </a:cubicBezTo>
                <a:lnTo>
                  <a:pt x="18" y="295"/>
                </a:lnTo>
                <a:cubicBezTo>
                  <a:pt x="5" y="279"/>
                  <a:pt x="0" y="259"/>
                  <a:pt x="4" y="239"/>
                </a:cubicBezTo>
                <a:lnTo>
                  <a:pt x="47" y="0"/>
                </a:lnTo>
                <a:lnTo>
                  <a:pt x="706" y="0"/>
                </a:lnTo>
                <a:lnTo>
                  <a:pt x="750" y="239"/>
                </a:lnTo>
                <a:lnTo>
                  <a:pt x="750" y="239"/>
                </a:lnTo>
                <a:cubicBezTo>
                  <a:pt x="754" y="259"/>
                  <a:pt x="748" y="279"/>
                  <a:pt x="735" y="295"/>
                </a:cubicBezTo>
                <a:lnTo>
                  <a:pt x="735" y="295"/>
                </a:lnTo>
                <a:cubicBezTo>
                  <a:pt x="722" y="310"/>
                  <a:pt x="703" y="319"/>
                  <a:pt x="684" y="319"/>
                </a:cubicBezTo>
                <a:lnTo>
                  <a:pt x="71" y="319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5762439" y="9543920"/>
            <a:ext cx="1022557" cy="498168"/>
          </a:xfrm>
          <a:custGeom>
            <a:rect b="b" l="l" r="r" t="t"/>
            <a:pathLst>
              <a:path extrusionOk="0" h="421" w="860">
                <a:moveTo>
                  <a:pt x="802" y="0"/>
                </a:moveTo>
                <a:lnTo>
                  <a:pt x="717" y="0"/>
                </a:lnTo>
                <a:lnTo>
                  <a:pt x="143" y="0"/>
                </a:lnTo>
                <a:lnTo>
                  <a:pt x="58" y="0"/>
                </a:lnTo>
                <a:lnTo>
                  <a:pt x="43" y="84"/>
                </a:lnTo>
                <a:lnTo>
                  <a:pt x="6" y="280"/>
                </a:lnTo>
                <a:lnTo>
                  <a:pt x="6" y="280"/>
                </a:lnTo>
                <a:cubicBezTo>
                  <a:pt x="0" y="315"/>
                  <a:pt x="10" y="350"/>
                  <a:pt x="32" y="377"/>
                </a:cubicBezTo>
                <a:lnTo>
                  <a:pt x="32" y="377"/>
                </a:lnTo>
                <a:cubicBezTo>
                  <a:pt x="55" y="404"/>
                  <a:pt x="88" y="420"/>
                  <a:pt x="124" y="420"/>
                </a:cubicBezTo>
                <a:lnTo>
                  <a:pt x="737" y="420"/>
                </a:lnTo>
                <a:lnTo>
                  <a:pt x="737" y="420"/>
                </a:lnTo>
                <a:cubicBezTo>
                  <a:pt x="772" y="420"/>
                  <a:pt x="805" y="404"/>
                  <a:pt x="827" y="377"/>
                </a:cubicBezTo>
                <a:lnTo>
                  <a:pt x="827" y="377"/>
                </a:lnTo>
                <a:cubicBezTo>
                  <a:pt x="850" y="350"/>
                  <a:pt x="859" y="315"/>
                  <a:pt x="853" y="280"/>
                </a:cubicBezTo>
                <a:lnTo>
                  <a:pt x="817" y="84"/>
                </a:lnTo>
                <a:lnTo>
                  <a:pt x="802" y="0"/>
                </a:lnTo>
                <a:close/>
                <a:moveTo>
                  <a:pt x="717" y="102"/>
                </a:moveTo>
                <a:lnTo>
                  <a:pt x="753" y="298"/>
                </a:lnTo>
                <a:lnTo>
                  <a:pt x="753" y="298"/>
                </a:lnTo>
                <a:cubicBezTo>
                  <a:pt x="755" y="308"/>
                  <a:pt x="746" y="318"/>
                  <a:pt x="737" y="318"/>
                </a:cubicBezTo>
                <a:lnTo>
                  <a:pt x="124" y="318"/>
                </a:lnTo>
                <a:lnTo>
                  <a:pt x="124" y="318"/>
                </a:lnTo>
                <a:cubicBezTo>
                  <a:pt x="113" y="318"/>
                  <a:pt x="105" y="308"/>
                  <a:pt x="107" y="298"/>
                </a:cubicBezTo>
                <a:lnTo>
                  <a:pt x="143" y="102"/>
                </a:lnTo>
                <a:lnTo>
                  <a:pt x="717" y="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5940731" y="8164775"/>
            <a:ext cx="629267" cy="2281094"/>
          </a:xfrm>
          <a:custGeom>
            <a:rect b="b" l="l" r="r" t="t"/>
            <a:pathLst>
              <a:path extrusionOk="0" h="1918" w="530">
                <a:moveTo>
                  <a:pt x="266" y="1917"/>
                </a:moveTo>
                <a:lnTo>
                  <a:pt x="266" y="1917"/>
                </a:lnTo>
                <a:cubicBezTo>
                  <a:pt x="209" y="1917"/>
                  <a:pt x="162" y="1874"/>
                  <a:pt x="156" y="1819"/>
                </a:cubicBezTo>
                <a:lnTo>
                  <a:pt x="156" y="1819"/>
                </a:lnTo>
                <a:cubicBezTo>
                  <a:pt x="95" y="1563"/>
                  <a:pt x="53" y="1300"/>
                  <a:pt x="29" y="1039"/>
                </a:cubicBezTo>
                <a:lnTo>
                  <a:pt x="29" y="1039"/>
                </a:lnTo>
                <a:cubicBezTo>
                  <a:pt x="3" y="748"/>
                  <a:pt x="0" y="453"/>
                  <a:pt x="19" y="161"/>
                </a:cubicBezTo>
                <a:lnTo>
                  <a:pt x="19" y="161"/>
                </a:lnTo>
                <a:cubicBezTo>
                  <a:pt x="25" y="71"/>
                  <a:pt x="101" y="0"/>
                  <a:pt x="192" y="0"/>
                </a:cubicBezTo>
                <a:lnTo>
                  <a:pt x="339" y="0"/>
                </a:lnTo>
                <a:lnTo>
                  <a:pt x="339" y="0"/>
                </a:lnTo>
                <a:cubicBezTo>
                  <a:pt x="430" y="0"/>
                  <a:pt x="507" y="72"/>
                  <a:pt x="512" y="163"/>
                </a:cubicBezTo>
                <a:lnTo>
                  <a:pt x="512" y="163"/>
                </a:lnTo>
                <a:cubicBezTo>
                  <a:pt x="529" y="438"/>
                  <a:pt x="527" y="718"/>
                  <a:pt x="505" y="992"/>
                </a:cubicBezTo>
                <a:lnTo>
                  <a:pt x="505" y="992"/>
                </a:lnTo>
                <a:cubicBezTo>
                  <a:pt x="482" y="1270"/>
                  <a:pt x="438" y="1550"/>
                  <a:pt x="375" y="1822"/>
                </a:cubicBezTo>
                <a:lnTo>
                  <a:pt x="375" y="1822"/>
                </a:lnTo>
                <a:cubicBezTo>
                  <a:pt x="362" y="1878"/>
                  <a:pt x="316" y="1917"/>
                  <a:pt x="266" y="1917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5877804" y="8107094"/>
            <a:ext cx="755120" cy="2401702"/>
          </a:xfrm>
          <a:custGeom>
            <a:rect b="b" l="l" r="r" t="t"/>
            <a:pathLst>
              <a:path extrusionOk="0" h="2020" w="633">
                <a:moveTo>
                  <a:pt x="390" y="0"/>
                </a:moveTo>
                <a:lnTo>
                  <a:pt x="243" y="0"/>
                </a:lnTo>
                <a:lnTo>
                  <a:pt x="243" y="0"/>
                </a:lnTo>
                <a:cubicBezTo>
                  <a:pt x="125" y="0"/>
                  <a:pt x="27" y="92"/>
                  <a:pt x="19" y="210"/>
                </a:cubicBezTo>
                <a:lnTo>
                  <a:pt x="19" y="210"/>
                </a:lnTo>
                <a:cubicBezTo>
                  <a:pt x="0" y="504"/>
                  <a:pt x="3" y="801"/>
                  <a:pt x="29" y="1094"/>
                </a:cubicBezTo>
                <a:lnTo>
                  <a:pt x="29" y="1094"/>
                </a:lnTo>
                <a:cubicBezTo>
                  <a:pt x="53" y="1357"/>
                  <a:pt x="96" y="1622"/>
                  <a:pt x="156" y="1879"/>
                </a:cubicBezTo>
                <a:lnTo>
                  <a:pt x="156" y="1879"/>
                </a:lnTo>
                <a:cubicBezTo>
                  <a:pt x="167" y="1959"/>
                  <a:pt x="236" y="2019"/>
                  <a:pt x="317" y="2019"/>
                </a:cubicBezTo>
                <a:lnTo>
                  <a:pt x="317" y="2019"/>
                </a:lnTo>
                <a:cubicBezTo>
                  <a:pt x="391" y="2019"/>
                  <a:pt x="456" y="1965"/>
                  <a:pt x="476" y="1886"/>
                </a:cubicBezTo>
                <a:lnTo>
                  <a:pt x="476" y="1885"/>
                </a:lnTo>
                <a:lnTo>
                  <a:pt x="476" y="1884"/>
                </a:lnTo>
                <a:lnTo>
                  <a:pt x="476" y="1884"/>
                </a:lnTo>
                <a:cubicBezTo>
                  <a:pt x="540" y="1610"/>
                  <a:pt x="583" y="1328"/>
                  <a:pt x="607" y="1047"/>
                </a:cubicBezTo>
                <a:lnTo>
                  <a:pt x="607" y="1047"/>
                </a:lnTo>
                <a:cubicBezTo>
                  <a:pt x="629" y="770"/>
                  <a:pt x="632" y="488"/>
                  <a:pt x="614" y="210"/>
                </a:cubicBezTo>
                <a:lnTo>
                  <a:pt x="614" y="210"/>
                </a:lnTo>
                <a:cubicBezTo>
                  <a:pt x="607" y="93"/>
                  <a:pt x="508" y="0"/>
                  <a:pt x="390" y="0"/>
                </a:cubicBezTo>
                <a:close/>
                <a:moveTo>
                  <a:pt x="390" y="102"/>
                </a:moveTo>
                <a:lnTo>
                  <a:pt x="390" y="102"/>
                </a:lnTo>
                <a:cubicBezTo>
                  <a:pt x="455" y="102"/>
                  <a:pt x="508" y="152"/>
                  <a:pt x="512" y="217"/>
                </a:cubicBezTo>
                <a:lnTo>
                  <a:pt x="512" y="217"/>
                </a:lnTo>
                <a:cubicBezTo>
                  <a:pt x="528" y="458"/>
                  <a:pt x="529" y="735"/>
                  <a:pt x="505" y="1039"/>
                </a:cubicBezTo>
                <a:lnTo>
                  <a:pt x="505" y="1039"/>
                </a:lnTo>
                <a:cubicBezTo>
                  <a:pt x="479" y="1349"/>
                  <a:pt x="432" y="1625"/>
                  <a:pt x="377" y="1861"/>
                </a:cubicBezTo>
                <a:lnTo>
                  <a:pt x="377" y="1861"/>
                </a:lnTo>
                <a:cubicBezTo>
                  <a:pt x="369" y="1894"/>
                  <a:pt x="344" y="1918"/>
                  <a:pt x="317" y="1918"/>
                </a:cubicBezTo>
                <a:lnTo>
                  <a:pt x="317" y="1918"/>
                </a:lnTo>
                <a:cubicBezTo>
                  <a:pt x="286" y="1918"/>
                  <a:pt x="259" y="1893"/>
                  <a:pt x="257" y="1861"/>
                </a:cubicBezTo>
                <a:lnTo>
                  <a:pt x="257" y="1861"/>
                </a:lnTo>
                <a:cubicBezTo>
                  <a:pt x="203" y="1636"/>
                  <a:pt x="157" y="1376"/>
                  <a:pt x="131" y="1085"/>
                </a:cubicBezTo>
                <a:lnTo>
                  <a:pt x="131" y="1085"/>
                </a:lnTo>
                <a:cubicBezTo>
                  <a:pt x="102" y="762"/>
                  <a:pt x="104" y="470"/>
                  <a:pt x="121" y="216"/>
                </a:cubicBezTo>
                <a:lnTo>
                  <a:pt x="121" y="216"/>
                </a:lnTo>
                <a:cubicBezTo>
                  <a:pt x="125" y="152"/>
                  <a:pt x="178" y="102"/>
                  <a:pt x="243" y="102"/>
                </a:cubicBezTo>
                <a:lnTo>
                  <a:pt x="390" y="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5636586" y="6166855"/>
            <a:ext cx="1237558" cy="1237558"/>
          </a:xfrm>
          <a:custGeom>
            <a:rect b="b" l="l" r="r" t="t"/>
            <a:pathLst>
              <a:path extrusionOk="0" h="1039" w="1039">
                <a:moveTo>
                  <a:pt x="519" y="1038"/>
                </a:moveTo>
                <a:lnTo>
                  <a:pt x="519" y="1038"/>
                </a:lnTo>
                <a:cubicBezTo>
                  <a:pt x="233" y="1038"/>
                  <a:pt x="0" y="805"/>
                  <a:pt x="0" y="520"/>
                </a:cubicBezTo>
                <a:lnTo>
                  <a:pt x="0" y="520"/>
                </a:lnTo>
                <a:cubicBezTo>
                  <a:pt x="0" y="233"/>
                  <a:pt x="233" y="0"/>
                  <a:pt x="519" y="0"/>
                </a:cubicBezTo>
                <a:lnTo>
                  <a:pt x="519" y="0"/>
                </a:lnTo>
                <a:cubicBezTo>
                  <a:pt x="805" y="0"/>
                  <a:pt x="1038" y="233"/>
                  <a:pt x="1038" y="520"/>
                </a:cubicBezTo>
                <a:lnTo>
                  <a:pt x="1038" y="520"/>
                </a:lnTo>
                <a:cubicBezTo>
                  <a:pt x="1038" y="805"/>
                  <a:pt x="805" y="1038"/>
                  <a:pt x="519" y="103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5573659" y="6103928"/>
            <a:ext cx="1358166" cy="1358166"/>
          </a:xfrm>
          <a:custGeom>
            <a:rect b="b" l="l" r="r" t="t"/>
            <a:pathLst>
              <a:path extrusionOk="0" h="1141" w="1142">
                <a:moveTo>
                  <a:pt x="570" y="0"/>
                </a:moveTo>
                <a:lnTo>
                  <a:pt x="570" y="0"/>
                </a:lnTo>
                <a:cubicBezTo>
                  <a:pt x="256" y="0"/>
                  <a:pt x="0" y="256"/>
                  <a:pt x="0" y="571"/>
                </a:cubicBezTo>
                <a:lnTo>
                  <a:pt x="0" y="571"/>
                </a:lnTo>
                <a:cubicBezTo>
                  <a:pt x="0" y="884"/>
                  <a:pt x="256" y="1140"/>
                  <a:pt x="570" y="1140"/>
                </a:cubicBezTo>
                <a:lnTo>
                  <a:pt x="570" y="1140"/>
                </a:lnTo>
                <a:cubicBezTo>
                  <a:pt x="885" y="1140"/>
                  <a:pt x="1141" y="884"/>
                  <a:pt x="1141" y="571"/>
                </a:cubicBezTo>
                <a:lnTo>
                  <a:pt x="1141" y="571"/>
                </a:lnTo>
                <a:cubicBezTo>
                  <a:pt x="1141" y="256"/>
                  <a:pt x="885" y="0"/>
                  <a:pt x="570" y="0"/>
                </a:cubicBezTo>
                <a:close/>
                <a:moveTo>
                  <a:pt x="570" y="102"/>
                </a:moveTo>
                <a:lnTo>
                  <a:pt x="570" y="102"/>
                </a:lnTo>
                <a:cubicBezTo>
                  <a:pt x="829" y="102"/>
                  <a:pt x="1039" y="312"/>
                  <a:pt x="1039" y="571"/>
                </a:cubicBezTo>
                <a:lnTo>
                  <a:pt x="1039" y="571"/>
                </a:lnTo>
                <a:cubicBezTo>
                  <a:pt x="1039" y="828"/>
                  <a:pt x="829" y="1038"/>
                  <a:pt x="570" y="1038"/>
                </a:cubicBezTo>
                <a:lnTo>
                  <a:pt x="570" y="1038"/>
                </a:lnTo>
                <a:cubicBezTo>
                  <a:pt x="311" y="1038"/>
                  <a:pt x="101" y="828"/>
                  <a:pt x="101" y="571"/>
                </a:cubicBezTo>
                <a:lnTo>
                  <a:pt x="101" y="571"/>
                </a:lnTo>
                <a:cubicBezTo>
                  <a:pt x="101" y="312"/>
                  <a:pt x="311" y="102"/>
                  <a:pt x="570" y="10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0177794" y="4740517"/>
            <a:ext cx="5222914" cy="513901"/>
          </a:xfrm>
          <a:custGeom>
            <a:rect b="b" l="l" r="r" t="t"/>
            <a:pathLst>
              <a:path extrusionOk="0" h="431" w="4393">
                <a:moveTo>
                  <a:pt x="4177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4177" y="0"/>
                </a:lnTo>
                <a:lnTo>
                  <a:pt x="4177" y="0"/>
                </a:lnTo>
                <a:cubicBezTo>
                  <a:pt x="4296" y="0"/>
                  <a:pt x="4392" y="96"/>
                  <a:pt x="4392" y="215"/>
                </a:cubicBezTo>
                <a:lnTo>
                  <a:pt x="4392" y="215"/>
                </a:lnTo>
                <a:cubicBezTo>
                  <a:pt x="4392" y="334"/>
                  <a:pt x="4296" y="430"/>
                  <a:pt x="4177" y="430"/>
                </a:cubicBezTo>
              </a:path>
            </a:pathLst>
          </a:custGeom>
          <a:solidFill>
            <a:srgbClr val="7F7F7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10177794" y="6161609"/>
            <a:ext cx="5222914" cy="513901"/>
          </a:xfrm>
          <a:custGeom>
            <a:rect b="b" l="l" r="r" t="t"/>
            <a:pathLst>
              <a:path extrusionOk="0" h="431" w="4393">
                <a:moveTo>
                  <a:pt x="4177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4177" y="0"/>
                </a:lnTo>
                <a:lnTo>
                  <a:pt x="4177" y="0"/>
                </a:lnTo>
                <a:cubicBezTo>
                  <a:pt x="4296" y="0"/>
                  <a:pt x="4392" y="96"/>
                  <a:pt x="4392" y="215"/>
                </a:cubicBezTo>
                <a:lnTo>
                  <a:pt x="4392" y="215"/>
                </a:lnTo>
                <a:lnTo>
                  <a:pt x="4392" y="215"/>
                </a:lnTo>
                <a:cubicBezTo>
                  <a:pt x="4392" y="334"/>
                  <a:pt x="4296" y="430"/>
                  <a:pt x="4177" y="430"/>
                </a:cubicBezTo>
              </a:path>
            </a:pathLst>
          </a:custGeom>
          <a:solidFill>
            <a:srgbClr val="7F7F7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0177794" y="7865875"/>
            <a:ext cx="5222914" cy="513901"/>
          </a:xfrm>
          <a:custGeom>
            <a:rect b="b" l="l" r="r" t="t"/>
            <a:pathLst>
              <a:path extrusionOk="0" h="433" w="4393">
                <a:moveTo>
                  <a:pt x="4177" y="432"/>
                </a:moveTo>
                <a:lnTo>
                  <a:pt x="215" y="432"/>
                </a:lnTo>
                <a:lnTo>
                  <a:pt x="215" y="432"/>
                </a:lnTo>
                <a:cubicBezTo>
                  <a:pt x="96" y="432"/>
                  <a:pt x="0" y="335"/>
                  <a:pt x="0" y="215"/>
                </a:cubicBezTo>
                <a:lnTo>
                  <a:pt x="0" y="215"/>
                </a:lnTo>
                <a:cubicBezTo>
                  <a:pt x="0" y="97"/>
                  <a:pt x="96" y="0"/>
                  <a:pt x="215" y="0"/>
                </a:cubicBezTo>
                <a:lnTo>
                  <a:pt x="4177" y="0"/>
                </a:lnTo>
                <a:lnTo>
                  <a:pt x="4177" y="0"/>
                </a:lnTo>
                <a:cubicBezTo>
                  <a:pt x="4296" y="0"/>
                  <a:pt x="4392" y="97"/>
                  <a:pt x="4392" y="215"/>
                </a:cubicBezTo>
                <a:lnTo>
                  <a:pt x="4392" y="215"/>
                </a:lnTo>
                <a:cubicBezTo>
                  <a:pt x="4392" y="335"/>
                  <a:pt x="4296" y="432"/>
                  <a:pt x="4177" y="432"/>
                </a:cubicBezTo>
              </a:path>
            </a:pathLst>
          </a:custGeom>
          <a:solidFill>
            <a:srgbClr val="7F7F7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0177794" y="9365628"/>
            <a:ext cx="5222914" cy="513901"/>
          </a:xfrm>
          <a:custGeom>
            <a:rect b="b" l="l" r="r" t="t"/>
            <a:pathLst>
              <a:path extrusionOk="0" h="431" w="4393">
                <a:moveTo>
                  <a:pt x="4177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4177" y="0"/>
                </a:lnTo>
                <a:lnTo>
                  <a:pt x="4177" y="0"/>
                </a:lnTo>
                <a:cubicBezTo>
                  <a:pt x="4296" y="0"/>
                  <a:pt x="4392" y="96"/>
                  <a:pt x="4392" y="215"/>
                </a:cubicBezTo>
                <a:lnTo>
                  <a:pt x="4392" y="215"/>
                </a:lnTo>
                <a:cubicBezTo>
                  <a:pt x="4392" y="334"/>
                  <a:pt x="4296" y="430"/>
                  <a:pt x="4177" y="430"/>
                </a:cubicBezTo>
              </a:path>
            </a:pathLst>
          </a:custGeom>
          <a:solidFill>
            <a:srgbClr val="7F7F7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0177794" y="11211477"/>
            <a:ext cx="5222914" cy="513901"/>
          </a:xfrm>
          <a:custGeom>
            <a:rect b="b" l="l" r="r" t="t"/>
            <a:pathLst>
              <a:path extrusionOk="0" h="432" w="4393">
                <a:moveTo>
                  <a:pt x="4177" y="431"/>
                </a:moveTo>
                <a:lnTo>
                  <a:pt x="215" y="431"/>
                </a:lnTo>
                <a:lnTo>
                  <a:pt x="215" y="431"/>
                </a:lnTo>
                <a:cubicBezTo>
                  <a:pt x="96" y="431"/>
                  <a:pt x="0" y="335"/>
                  <a:pt x="0" y="215"/>
                </a:cubicBezTo>
                <a:lnTo>
                  <a:pt x="0" y="215"/>
                </a:lnTo>
                <a:cubicBezTo>
                  <a:pt x="0" y="97"/>
                  <a:pt x="96" y="0"/>
                  <a:pt x="215" y="0"/>
                </a:cubicBezTo>
                <a:lnTo>
                  <a:pt x="4177" y="0"/>
                </a:lnTo>
                <a:lnTo>
                  <a:pt x="4177" y="0"/>
                </a:lnTo>
                <a:cubicBezTo>
                  <a:pt x="4296" y="0"/>
                  <a:pt x="4392" y="97"/>
                  <a:pt x="4392" y="215"/>
                </a:cubicBezTo>
                <a:lnTo>
                  <a:pt x="4392" y="215"/>
                </a:lnTo>
                <a:cubicBezTo>
                  <a:pt x="4392" y="335"/>
                  <a:pt x="4296" y="431"/>
                  <a:pt x="4177" y="431"/>
                </a:cubicBezTo>
              </a:path>
            </a:pathLst>
          </a:custGeom>
          <a:solidFill>
            <a:srgbClr val="7F7F7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0177794" y="4740517"/>
            <a:ext cx="1961215" cy="513901"/>
          </a:xfrm>
          <a:custGeom>
            <a:rect b="b" l="l" r="r" t="t"/>
            <a:pathLst>
              <a:path extrusionOk="0" h="431" w="1650">
                <a:moveTo>
                  <a:pt x="1434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1434" y="0"/>
                </a:lnTo>
                <a:lnTo>
                  <a:pt x="1434" y="0"/>
                </a:lnTo>
                <a:cubicBezTo>
                  <a:pt x="1553" y="0"/>
                  <a:pt x="1649" y="96"/>
                  <a:pt x="1649" y="215"/>
                </a:cubicBezTo>
                <a:lnTo>
                  <a:pt x="1649" y="215"/>
                </a:lnTo>
                <a:cubicBezTo>
                  <a:pt x="1649" y="334"/>
                  <a:pt x="1553" y="430"/>
                  <a:pt x="1434" y="43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0177794" y="6161609"/>
            <a:ext cx="4462549" cy="513901"/>
          </a:xfrm>
          <a:custGeom>
            <a:rect b="b" l="l" r="r" t="t"/>
            <a:pathLst>
              <a:path extrusionOk="0" h="431" w="3752">
                <a:moveTo>
                  <a:pt x="3536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3536" y="0"/>
                </a:lnTo>
                <a:lnTo>
                  <a:pt x="3536" y="0"/>
                </a:lnTo>
                <a:cubicBezTo>
                  <a:pt x="3655" y="0"/>
                  <a:pt x="3751" y="96"/>
                  <a:pt x="3751" y="215"/>
                </a:cubicBezTo>
                <a:lnTo>
                  <a:pt x="3751" y="215"/>
                </a:lnTo>
                <a:lnTo>
                  <a:pt x="3751" y="215"/>
                </a:lnTo>
                <a:cubicBezTo>
                  <a:pt x="3751" y="334"/>
                  <a:pt x="3655" y="430"/>
                  <a:pt x="3536" y="43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0177794" y="7865875"/>
            <a:ext cx="2747798" cy="513901"/>
          </a:xfrm>
          <a:custGeom>
            <a:rect b="b" l="l" r="r" t="t"/>
            <a:pathLst>
              <a:path extrusionOk="0" h="433" w="2310">
                <a:moveTo>
                  <a:pt x="2093" y="432"/>
                </a:moveTo>
                <a:lnTo>
                  <a:pt x="215" y="432"/>
                </a:lnTo>
                <a:lnTo>
                  <a:pt x="215" y="432"/>
                </a:lnTo>
                <a:cubicBezTo>
                  <a:pt x="96" y="432"/>
                  <a:pt x="0" y="335"/>
                  <a:pt x="0" y="215"/>
                </a:cubicBezTo>
                <a:lnTo>
                  <a:pt x="0" y="215"/>
                </a:lnTo>
                <a:cubicBezTo>
                  <a:pt x="0" y="97"/>
                  <a:pt x="96" y="0"/>
                  <a:pt x="215" y="0"/>
                </a:cubicBezTo>
                <a:lnTo>
                  <a:pt x="2093" y="0"/>
                </a:lnTo>
                <a:lnTo>
                  <a:pt x="2093" y="0"/>
                </a:lnTo>
                <a:cubicBezTo>
                  <a:pt x="2212" y="0"/>
                  <a:pt x="2309" y="97"/>
                  <a:pt x="2309" y="215"/>
                </a:cubicBezTo>
                <a:lnTo>
                  <a:pt x="2309" y="215"/>
                </a:lnTo>
                <a:cubicBezTo>
                  <a:pt x="2309" y="335"/>
                  <a:pt x="2212" y="432"/>
                  <a:pt x="2093" y="43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0177794" y="9365628"/>
            <a:ext cx="629267" cy="513901"/>
          </a:xfrm>
          <a:custGeom>
            <a:rect b="b" l="l" r="r" t="t"/>
            <a:pathLst>
              <a:path extrusionOk="0" h="431" w="528">
                <a:moveTo>
                  <a:pt x="312" y="430"/>
                </a:moveTo>
                <a:lnTo>
                  <a:pt x="215" y="430"/>
                </a:lnTo>
                <a:lnTo>
                  <a:pt x="215" y="430"/>
                </a:lnTo>
                <a:cubicBezTo>
                  <a:pt x="96" y="430"/>
                  <a:pt x="0" y="334"/>
                  <a:pt x="0" y="215"/>
                </a:cubicBezTo>
                <a:lnTo>
                  <a:pt x="0" y="215"/>
                </a:lnTo>
                <a:cubicBezTo>
                  <a:pt x="0" y="96"/>
                  <a:pt x="96" y="0"/>
                  <a:pt x="215" y="0"/>
                </a:cubicBezTo>
                <a:lnTo>
                  <a:pt x="312" y="0"/>
                </a:lnTo>
                <a:lnTo>
                  <a:pt x="312" y="0"/>
                </a:lnTo>
                <a:cubicBezTo>
                  <a:pt x="431" y="0"/>
                  <a:pt x="527" y="96"/>
                  <a:pt x="527" y="215"/>
                </a:cubicBezTo>
                <a:lnTo>
                  <a:pt x="527" y="215"/>
                </a:lnTo>
                <a:cubicBezTo>
                  <a:pt x="527" y="334"/>
                  <a:pt x="431" y="430"/>
                  <a:pt x="312" y="43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0177794" y="11211477"/>
            <a:ext cx="4787670" cy="513901"/>
          </a:xfrm>
          <a:custGeom>
            <a:rect b="b" l="l" r="r" t="t"/>
            <a:pathLst>
              <a:path extrusionOk="0" h="432" w="4028">
                <a:moveTo>
                  <a:pt x="3812" y="431"/>
                </a:moveTo>
                <a:lnTo>
                  <a:pt x="215" y="431"/>
                </a:lnTo>
                <a:lnTo>
                  <a:pt x="215" y="431"/>
                </a:lnTo>
                <a:cubicBezTo>
                  <a:pt x="96" y="431"/>
                  <a:pt x="0" y="335"/>
                  <a:pt x="0" y="215"/>
                </a:cubicBezTo>
                <a:lnTo>
                  <a:pt x="0" y="215"/>
                </a:lnTo>
                <a:cubicBezTo>
                  <a:pt x="0" y="97"/>
                  <a:pt x="96" y="0"/>
                  <a:pt x="215" y="0"/>
                </a:cubicBezTo>
                <a:lnTo>
                  <a:pt x="3812" y="0"/>
                </a:lnTo>
                <a:lnTo>
                  <a:pt x="3812" y="0"/>
                </a:lnTo>
                <a:cubicBezTo>
                  <a:pt x="3931" y="0"/>
                  <a:pt x="4027" y="97"/>
                  <a:pt x="4027" y="215"/>
                </a:cubicBezTo>
                <a:lnTo>
                  <a:pt x="4027" y="215"/>
                </a:lnTo>
                <a:cubicBezTo>
                  <a:pt x="4027" y="335"/>
                  <a:pt x="3931" y="431"/>
                  <a:pt x="3812" y="43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8316611" y="444922"/>
            <a:ext cx="774442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Startup Diagram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2451398" y="1960347"/>
            <a:ext cx="194748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16085802" y="4300989"/>
            <a:ext cx="18837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16061039" y="4861976"/>
            <a:ext cx="25302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16094681" y="5760580"/>
            <a:ext cx="209171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 b="1"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6069920" y="6321567"/>
            <a:ext cx="25302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16105970" y="7456960"/>
            <a:ext cx="22271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16081209" y="8017947"/>
            <a:ext cx="25302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16105970" y="8921471"/>
            <a:ext cx="194496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 b="1"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16081209" y="9482458"/>
            <a:ext cx="25302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16105970" y="10810448"/>
            <a:ext cx="194496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Five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16081209" y="11371435"/>
            <a:ext cx="25302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11804584" y="9540750"/>
            <a:ext cx="2486269" cy="3288654"/>
          </a:xfrm>
          <a:custGeom>
            <a:rect b="b" l="l" r="r" t="t"/>
            <a:pathLst>
              <a:path extrusionOk="0" h="2565" w="1940">
                <a:moveTo>
                  <a:pt x="1817" y="2564"/>
                </a:moveTo>
                <a:lnTo>
                  <a:pt x="1817" y="2564"/>
                </a:lnTo>
                <a:cubicBezTo>
                  <a:pt x="1786" y="2564"/>
                  <a:pt x="1756" y="2551"/>
                  <a:pt x="1733" y="2528"/>
                </a:cubicBezTo>
                <a:lnTo>
                  <a:pt x="1733" y="2528"/>
                </a:lnTo>
                <a:cubicBezTo>
                  <a:pt x="1701" y="2494"/>
                  <a:pt x="1668" y="2461"/>
                  <a:pt x="1634" y="2429"/>
                </a:cubicBezTo>
                <a:lnTo>
                  <a:pt x="1634" y="2429"/>
                </a:lnTo>
                <a:cubicBezTo>
                  <a:pt x="1624" y="2418"/>
                  <a:pt x="1613" y="2408"/>
                  <a:pt x="1601" y="2397"/>
                </a:cubicBezTo>
                <a:lnTo>
                  <a:pt x="1594" y="2391"/>
                </a:lnTo>
                <a:lnTo>
                  <a:pt x="1594" y="2391"/>
                </a:lnTo>
                <a:cubicBezTo>
                  <a:pt x="1583" y="2381"/>
                  <a:pt x="1572" y="2371"/>
                  <a:pt x="1559" y="2360"/>
                </a:cubicBezTo>
                <a:lnTo>
                  <a:pt x="1554" y="2355"/>
                </a:lnTo>
                <a:lnTo>
                  <a:pt x="1554" y="2355"/>
                </a:lnTo>
                <a:cubicBezTo>
                  <a:pt x="1543" y="2345"/>
                  <a:pt x="1531" y="2334"/>
                  <a:pt x="1520" y="2324"/>
                </a:cubicBezTo>
                <a:lnTo>
                  <a:pt x="1515" y="2321"/>
                </a:lnTo>
                <a:lnTo>
                  <a:pt x="1515" y="2321"/>
                </a:lnTo>
                <a:cubicBezTo>
                  <a:pt x="1503" y="2310"/>
                  <a:pt x="1490" y="2300"/>
                  <a:pt x="1477" y="2289"/>
                </a:cubicBezTo>
                <a:lnTo>
                  <a:pt x="1469" y="2282"/>
                </a:lnTo>
                <a:lnTo>
                  <a:pt x="1469" y="2282"/>
                </a:lnTo>
                <a:cubicBezTo>
                  <a:pt x="1457" y="2272"/>
                  <a:pt x="1444" y="2261"/>
                  <a:pt x="1430" y="2251"/>
                </a:cubicBezTo>
                <a:lnTo>
                  <a:pt x="1423" y="2245"/>
                </a:lnTo>
                <a:lnTo>
                  <a:pt x="1423" y="2245"/>
                </a:lnTo>
                <a:cubicBezTo>
                  <a:pt x="1409" y="2234"/>
                  <a:pt x="1395" y="2223"/>
                  <a:pt x="1381" y="2212"/>
                </a:cubicBezTo>
                <a:lnTo>
                  <a:pt x="1381" y="2212"/>
                </a:lnTo>
                <a:lnTo>
                  <a:pt x="1381" y="2212"/>
                </a:lnTo>
                <a:cubicBezTo>
                  <a:pt x="1366" y="2201"/>
                  <a:pt x="1351" y="2189"/>
                  <a:pt x="1337" y="2178"/>
                </a:cubicBezTo>
                <a:lnTo>
                  <a:pt x="1329" y="2173"/>
                </a:lnTo>
                <a:lnTo>
                  <a:pt x="1329" y="2173"/>
                </a:lnTo>
                <a:cubicBezTo>
                  <a:pt x="1314" y="2163"/>
                  <a:pt x="1299" y="2152"/>
                  <a:pt x="1285" y="2141"/>
                </a:cubicBezTo>
                <a:lnTo>
                  <a:pt x="1276" y="2136"/>
                </a:lnTo>
                <a:lnTo>
                  <a:pt x="1276" y="2136"/>
                </a:lnTo>
                <a:cubicBezTo>
                  <a:pt x="1261" y="2125"/>
                  <a:pt x="1245" y="2114"/>
                  <a:pt x="1229" y="2103"/>
                </a:cubicBezTo>
                <a:lnTo>
                  <a:pt x="1225" y="2101"/>
                </a:lnTo>
                <a:lnTo>
                  <a:pt x="1225" y="2101"/>
                </a:lnTo>
                <a:cubicBezTo>
                  <a:pt x="1210" y="2091"/>
                  <a:pt x="1194" y="2080"/>
                  <a:pt x="1178" y="2070"/>
                </a:cubicBezTo>
                <a:lnTo>
                  <a:pt x="1171" y="2066"/>
                </a:lnTo>
                <a:lnTo>
                  <a:pt x="1171" y="2066"/>
                </a:lnTo>
                <a:cubicBezTo>
                  <a:pt x="1155" y="2055"/>
                  <a:pt x="1138" y="2045"/>
                  <a:pt x="1122" y="2035"/>
                </a:cubicBezTo>
                <a:lnTo>
                  <a:pt x="1112" y="2029"/>
                </a:lnTo>
                <a:lnTo>
                  <a:pt x="1112" y="2029"/>
                </a:lnTo>
                <a:cubicBezTo>
                  <a:pt x="1095" y="2019"/>
                  <a:pt x="1078" y="2009"/>
                  <a:pt x="1061" y="1999"/>
                </a:cubicBezTo>
                <a:lnTo>
                  <a:pt x="1054" y="1994"/>
                </a:lnTo>
                <a:lnTo>
                  <a:pt x="1054" y="1994"/>
                </a:lnTo>
                <a:cubicBezTo>
                  <a:pt x="1036" y="1985"/>
                  <a:pt x="1019" y="1975"/>
                  <a:pt x="1002" y="1966"/>
                </a:cubicBezTo>
                <a:lnTo>
                  <a:pt x="997" y="1963"/>
                </a:lnTo>
                <a:lnTo>
                  <a:pt x="997" y="1963"/>
                </a:lnTo>
                <a:cubicBezTo>
                  <a:pt x="978" y="1953"/>
                  <a:pt x="960" y="1943"/>
                  <a:pt x="942" y="1934"/>
                </a:cubicBezTo>
                <a:lnTo>
                  <a:pt x="930" y="1929"/>
                </a:lnTo>
                <a:lnTo>
                  <a:pt x="930" y="1929"/>
                </a:lnTo>
                <a:cubicBezTo>
                  <a:pt x="912" y="1919"/>
                  <a:pt x="893" y="1909"/>
                  <a:pt x="875" y="1900"/>
                </a:cubicBezTo>
                <a:lnTo>
                  <a:pt x="865" y="1896"/>
                </a:lnTo>
                <a:lnTo>
                  <a:pt x="865" y="1896"/>
                </a:lnTo>
                <a:cubicBezTo>
                  <a:pt x="843" y="1885"/>
                  <a:pt x="823" y="1876"/>
                  <a:pt x="804" y="1868"/>
                </a:cubicBezTo>
                <a:lnTo>
                  <a:pt x="804" y="1868"/>
                </a:lnTo>
                <a:cubicBezTo>
                  <a:pt x="572" y="1763"/>
                  <a:pt x="324" y="1689"/>
                  <a:pt x="70" y="1647"/>
                </a:cubicBezTo>
                <a:lnTo>
                  <a:pt x="0" y="1636"/>
                </a:lnTo>
                <a:lnTo>
                  <a:pt x="873" y="0"/>
                </a:lnTo>
                <a:lnTo>
                  <a:pt x="921" y="62"/>
                </a:lnTo>
                <a:lnTo>
                  <a:pt x="921" y="62"/>
                </a:lnTo>
                <a:cubicBezTo>
                  <a:pt x="1185" y="404"/>
                  <a:pt x="1405" y="777"/>
                  <a:pt x="1576" y="1173"/>
                </a:cubicBezTo>
                <a:lnTo>
                  <a:pt x="1576" y="1173"/>
                </a:lnTo>
                <a:cubicBezTo>
                  <a:pt x="1748" y="1574"/>
                  <a:pt x="1868" y="1996"/>
                  <a:pt x="1934" y="2429"/>
                </a:cubicBezTo>
                <a:lnTo>
                  <a:pt x="1934" y="2429"/>
                </a:lnTo>
                <a:cubicBezTo>
                  <a:pt x="1939" y="2464"/>
                  <a:pt x="1930" y="2497"/>
                  <a:pt x="1907" y="2523"/>
                </a:cubicBezTo>
                <a:lnTo>
                  <a:pt x="1907" y="2523"/>
                </a:lnTo>
                <a:cubicBezTo>
                  <a:pt x="1885" y="2549"/>
                  <a:pt x="1852" y="2564"/>
                  <a:pt x="1817" y="256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11702873" y="9422090"/>
            <a:ext cx="2655786" cy="3469474"/>
          </a:xfrm>
          <a:custGeom>
            <a:rect b="b" l="l" r="r" t="t"/>
            <a:pathLst>
              <a:path extrusionOk="0" h="2709" w="2072">
                <a:moveTo>
                  <a:pt x="944" y="0"/>
                </a:moveTo>
                <a:lnTo>
                  <a:pt x="870" y="138"/>
                </a:lnTo>
                <a:lnTo>
                  <a:pt x="68" y="1642"/>
                </a:lnTo>
                <a:lnTo>
                  <a:pt x="0" y="1768"/>
                </a:lnTo>
                <a:lnTo>
                  <a:pt x="141" y="1790"/>
                </a:lnTo>
                <a:lnTo>
                  <a:pt x="141" y="1790"/>
                </a:lnTo>
                <a:cubicBezTo>
                  <a:pt x="391" y="1831"/>
                  <a:pt x="634" y="1904"/>
                  <a:pt x="863" y="2007"/>
                </a:cubicBezTo>
                <a:lnTo>
                  <a:pt x="863" y="2007"/>
                </a:lnTo>
                <a:cubicBezTo>
                  <a:pt x="881" y="2015"/>
                  <a:pt x="900" y="2024"/>
                  <a:pt x="922" y="2035"/>
                </a:cubicBezTo>
                <a:lnTo>
                  <a:pt x="926" y="2037"/>
                </a:lnTo>
                <a:lnTo>
                  <a:pt x="932" y="2039"/>
                </a:lnTo>
                <a:lnTo>
                  <a:pt x="932" y="2039"/>
                </a:lnTo>
                <a:cubicBezTo>
                  <a:pt x="950" y="2048"/>
                  <a:pt x="968" y="2058"/>
                  <a:pt x="986" y="2067"/>
                </a:cubicBezTo>
                <a:lnTo>
                  <a:pt x="994" y="2071"/>
                </a:lnTo>
                <a:lnTo>
                  <a:pt x="997" y="2072"/>
                </a:lnTo>
                <a:lnTo>
                  <a:pt x="997" y="2072"/>
                </a:lnTo>
                <a:cubicBezTo>
                  <a:pt x="1017" y="2083"/>
                  <a:pt x="1035" y="2092"/>
                  <a:pt x="1051" y="2101"/>
                </a:cubicBezTo>
                <a:lnTo>
                  <a:pt x="1053" y="2102"/>
                </a:lnTo>
                <a:lnTo>
                  <a:pt x="1056" y="2103"/>
                </a:lnTo>
                <a:lnTo>
                  <a:pt x="1056" y="2103"/>
                </a:lnTo>
                <a:cubicBezTo>
                  <a:pt x="1073" y="2113"/>
                  <a:pt x="1090" y="2122"/>
                  <a:pt x="1107" y="2132"/>
                </a:cubicBezTo>
                <a:lnTo>
                  <a:pt x="1111" y="2134"/>
                </a:lnTo>
                <a:lnTo>
                  <a:pt x="1114" y="2136"/>
                </a:lnTo>
                <a:lnTo>
                  <a:pt x="1114" y="2136"/>
                </a:lnTo>
                <a:cubicBezTo>
                  <a:pt x="1131" y="2145"/>
                  <a:pt x="1147" y="2155"/>
                  <a:pt x="1164" y="2166"/>
                </a:cubicBezTo>
                <a:lnTo>
                  <a:pt x="1174" y="2171"/>
                </a:lnTo>
                <a:lnTo>
                  <a:pt x="1174" y="2171"/>
                </a:lnTo>
                <a:cubicBezTo>
                  <a:pt x="1191" y="2182"/>
                  <a:pt x="1208" y="2192"/>
                  <a:pt x="1223" y="2201"/>
                </a:cubicBezTo>
                <a:lnTo>
                  <a:pt x="1227" y="2204"/>
                </a:lnTo>
                <a:lnTo>
                  <a:pt x="1230" y="2206"/>
                </a:lnTo>
                <a:lnTo>
                  <a:pt x="1230" y="2206"/>
                </a:lnTo>
                <a:cubicBezTo>
                  <a:pt x="1246" y="2216"/>
                  <a:pt x="1262" y="2226"/>
                  <a:pt x="1276" y="2236"/>
                </a:cubicBezTo>
                <a:lnTo>
                  <a:pt x="1279" y="2238"/>
                </a:lnTo>
                <a:lnTo>
                  <a:pt x="1280" y="2239"/>
                </a:lnTo>
                <a:lnTo>
                  <a:pt x="1280" y="2239"/>
                </a:lnTo>
                <a:cubicBezTo>
                  <a:pt x="1294" y="2248"/>
                  <a:pt x="1309" y="2259"/>
                  <a:pt x="1326" y="2270"/>
                </a:cubicBezTo>
                <a:lnTo>
                  <a:pt x="1328" y="2271"/>
                </a:lnTo>
                <a:lnTo>
                  <a:pt x="1334" y="2276"/>
                </a:lnTo>
                <a:lnTo>
                  <a:pt x="1334" y="2276"/>
                </a:lnTo>
                <a:cubicBezTo>
                  <a:pt x="1349" y="2286"/>
                  <a:pt x="1364" y="2297"/>
                  <a:pt x="1378" y="2307"/>
                </a:cubicBezTo>
                <a:lnTo>
                  <a:pt x="1383" y="2311"/>
                </a:lnTo>
                <a:lnTo>
                  <a:pt x="1385" y="2312"/>
                </a:lnTo>
                <a:lnTo>
                  <a:pt x="1385" y="2312"/>
                </a:lnTo>
                <a:cubicBezTo>
                  <a:pt x="1402" y="2325"/>
                  <a:pt x="1416" y="2335"/>
                  <a:pt x="1428" y="2345"/>
                </a:cubicBezTo>
                <a:lnTo>
                  <a:pt x="1429" y="2346"/>
                </a:lnTo>
                <a:lnTo>
                  <a:pt x="1429" y="2346"/>
                </a:lnTo>
                <a:cubicBezTo>
                  <a:pt x="1442" y="2355"/>
                  <a:pt x="1456" y="2366"/>
                  <a:pt x="1471" y="2378"/>
                </a:cubicBezTo>
                <a:lnTo>
                  <a:pt x="1474" y="2380"/>
                </a:lnTo>
                <a:lnTo>
                  <a:pt x="1478" y="2384"/>
                </a:lnTo>
                <a:lnTo>
                  <a:pt x="1478" y="2384"/>
                </a:lnTo>
                <a:cubicBezTo>
                  <a:pt x="1490" y="2393"/>
                  <a:pt x="1503" y="2404"/>
                  <a:pt x="1516" y="2415"/>
                </a:cubicBezTo>
                <a:lnTo>
                  <a:pt x="1523" y="2420"/>
                </a:lnTo>
                <a:lnTo>
                  <a:pt x="1523" y="2421"/>
                </a:lnTo>
                <a:lnTo>
                  <a:pt x="1523" y="2421"/>
                </a:lnTo>
                <a:cubicBezTo>
                  <a:pt x="1537" y="2432"/>
                  <a:pt x="1549" y="2443"/>
                  <a:pt x="1561" y="2453"/>
                </a:cubicBezTo>
                <a:lnTo>
                  <a:pt x="1563" y="2454"/>
                </a:lnTo>
                <a:lnTo>
                  <a:pt x="1565" y="2456"/>
                </a:lnTo>
                <a:lnTo>
                  <a:pt x="1565" y="2456"/>
                </a:lnTo>
                <a:cubicBezTo>
                  <a:pt x="1577" y="2466"/>
                  <a:pt x="1588" y="2476"/>
                  <a:pt x="1600" y="2486"/>
                </a:cubicBezTo>
                <a:lnTo>
                  <a:pt x="1602" y="2489"/>
                </a:lnTo>
                <a:lnTo>
                  <a:pt x="1605" y="2490"/>
                </a:lnTo>
                <a:lnTo>
                  <a:pt x="1605" y="2490"/>
                </a:lnTo>
                <a:cubicBezTo>
                  <a:pt x="1616" y="2500"/>
                  <a:pt x="1627" y="2511"/>
                  <a:pt x="1639" y="2522"/>
                </a:cubicBezTo>
                <a:lnTo>
                  <a:pt x="1646" y="2528"/>
                </a:lnTo>
                <a:lnTo>
                  <a:pt x="1646" y="2528"/>
                </a:lnTo>
                <a:cubicBezTo>
                  <a:pt x="1657" y="2539"/>
                  <a:pt x="1668" y="2549"/>
                  <a:pt x="1678" y="2558"/>
                </a:cubicBezTo>
                <a:lnTo>
                  <a:pt x="1678" y="2558"/>
                </a:lnTo>
                <a:cubicBezTo>
                  <a:pt x="1711" y="2590"/>
                  <a:pt x="1744" y="2623"/>
                  <a:pt x="1775" y="2656"/>
                </a:cubicBezTo>
                <a:lnTo>
                  <a:pt x="1775" y="2656"/>
                </a:lnTo>
                <a:cubicBezTo>
                  <a:pt x="1808" y="2690"/>
                  <a:pt x="1851" y="2708"/>
                  <a:pt x="1896" y="2708"/>
                </a:cubicBezTo>
                <a:lnTo>
                  <a:pt x="1896" y="2708"/>
                </a:lnTo>
                <a:cubicBezTo>
                  <a:pt x="1946" y="2708"/>
                  <a:pt x="1993" y="2687"/>
                  <a:pt x="2025" y="2649"/>
                </a:cubicBezTo>
                <a:lnTo>
                  <a:pt x="2025" y="2649"/>
                </a:lnTo>
                <a:cubicBezTo>
                  <a:pt x="2057" y="2612"/>
                  <a:pt x="2071" y="2563"/>
                  <a:pt x="2063" y="2514"/>
                </a:cubicBezTo>
                <a:lnTo>
                  <a:pt x="2063" y="2514"/>
                </a:lnTo>
                <a:cubicBezTo>
                  <a:pt x="1997" y="2078"/>
                  <a:pt x="1875" y="1651"/>
                  <a:pt x="1701" y="1246"/>
                </a:cubicBezTo>
                <a:lnTo>
                  <a:pt x="1701" y="1246"/>
                </a:lnTo>
                <a:cubicBezTo>
                  <a:pt x="1530" y="847"/>
                  <a:pt x="1307" y="469"/>
                  <a:pt x="1040" y="124"/>
                </a:cubicBezTo>
                <a:lnTo>
                  <a:pt x="944" y="0"/>
                </a:lnTo>
                <a:close/>
                <a:moveTo>
                  <a:pt x="960" y="186"/>
                </a:moveTo>
                <a:lnTo>
                  <a:pt x="960" y="186"/>
                </a:lnTo>
                <a:cubicBezTo>
                  <a:pt x="1164" y="451"/>
                  <a:pt x="1406" y="817"/>
                  <a:pt x="1608" y="1286"/>
                </a:cubicBezTo>
                <a:lnTo>
                  <a:pt x="1608" y="1286"/>
                </a:lnTo>
                <a:cubicBezTo>
                  <a:pt x="1808" y="1754"/>
                  <a:pt x="1910" y="2184"/>
                  <a:pt x="1962" y="2530"/>
                </a:cubicBezTo>
                <a:lnTo>
                  <a:pt x="1962" y="2530"/>
                </a:lnTo>
                <a:cubicBezTo>
                  <a:pt x="1969" y="2574"/>
                  <a:pt x="1934" y="2606"/>
                  <a:pt x="1896" y="2606"/>
                </a:cubicBezTo>
                <a:lnTo>
                  <a:pt x="1896" y="2606"/>
                </a:lnTo>
                <a:cubicBezTo>
                  <a:pt x="1880" y="2606"/>
                  <a:pt x="1863" y="2600"/>
                  <a:pt x="1849" y="2585"/>
                </a:cubicBezTo>
                <a:lnTo>
                  <a:pt x="1849" y="2585"/>
                </a:lnTo>
                <a:cubicBezTo>
                  <a:pt x="1818" y="2553"/>
                  <a:pt x="1784" y="2519"/>
                  <a:pt x="1748" y="2485"/>
                </a:cubicBezTo>
                <a:lnTo>
                  <a:pt x="1748" y="2485"/>
                </a:lnTo>
                <a:cubicBezTo>
                  <a:pt x="1737" y="2475"/>
                  <a:pt x="1726" y="2464"/>
                  <a:pt x="1715" y="2453"/>
                </a:cubicBezTo>
                <a:lnTo>
                  <a:pt x="1715" y="2453"/>
                </a:lnTo>
                <a:cubicBezTo>
                  <a:pt x="1712" y="2451"/>
                  <a:pt x="1710" y="2449"/>
                  <a:pt x="1708" y="2447"/>
                </a:cubicBezTo>
                <a:lnTo>
                  <a:pt x="1708" y="2447"/>
                </a:lnTo>
                <a:cubicBezTo>
                  <a:pt x="1696" y="2436"/>
                  <a:pt x="1685" y="2426"/>
                  <a:pt x="1673" y="2415"/>
                </a:cubicBezTo>
                <a:lnTo>
                  <a:pt x="1673" y="2415"/>
                </a:lnTo>
                <a:cubicBezTo>
                  <a:pt x="1671" y="2413"/>
                  <a:pt x="1669" y="2412"/>
                  <a:pt x="1668" y="2410"/>
                </a:cubicBezTo>
                <a:lnTo>
                  <a:pt x="1668" y="2410"/>
                </a:lnTo>
                <a:cubicBezTo>
                  <a:pt x="1656" y="2400"/>
                  <a:pt x="1644" y="2390"/>
                  <a:pt x="1632" y="2379"/>
                </a:cubicBezTo>
                <a:lnTo>
                  <a:pt x="1632" y="2379"/>
                </a:lnTo>
                <a:cubicBezTo>
                  <a:pt x="1630" y="2378"/>
                  <a:pt x="1629" y="2377"/>
                  <a:pt x="1628" y="2375"/>
                </a:cubicBezTo>
                <a:lnTo>
                  <a:pt x="1628" y="2375"/>
                </a:lnTo>
                <a:cubicBezTo>
                  <a:pt x="1615" y="2365"/>
                  <a:pt x="1602" y="2354"/>
                  <a:pt x="1589" y="2343"/>
                </a:cubicBezTo>
                <a:lnTo>
                  <a:pt x="1589" y="2343"/>
                </a:lnTo>
                <a:cubicBezTo>
                  <a:pt x="1586" y="2341"/>
                  <a:pt x="1584" y="2338"/>
                  <a:pt x="1581" y="2336"/>
                </a:cubicBezTo>
                <a:lnTo>
                  <a:pt x="1581" y="2336"/>
                </a:lnTo>
                <a:cubicBezTo>
                  <a:pt x="1568" y="2325"/>
                  <a:pt x="1554" y="2315"/>
                  <a:pt x="1541" y="2304"/>
                </a:cubicBezTo>
                <a:lnTo>
                  <a:pt x="1541" y="2304"/>
                </a:lnTo>
                <a:cubicBezTo>
                  <a:pt x="1538" y="2302"/>
                  <a:pt x="1536" y="2300"/>
                  <a:pt x="1534" y="2298"/>
                </a:cubicBezTo>
                <a:lnTo>
                  <a:pt x="1534" y="2298"/>
                </a:lnTo>
                <a:cubicBezTo>
                  <a:pt x="1520" y="2287"/>
                  <a:pt x="1506" y="2276"/>
                  <a:pt x="1491" y="2265"/>
                </a:cubicBezTo>
                <a:lnTo>
                  <a:pt x="1491" y="2265"/>
                </a:lnTo>
                <a:cubicBezTo>
                  <a:pt x="1491" y="2264"/>
                  <a:pt x="1491" y="2264"/>
                  <a:pt x="1490" y="2264"/>
                </a:cubicBezTo>
                <a:lnTo>
                  <a:pt x="1490" y="2264"/>
                </a:lnTo>
                <a:cubicBezTo>
                  <a:pt x="1475" y="2253"/>
                  <a:pt x="1461" y="2242"/>
                  <a:pt x="1446" y="2231"/>
                </a:cubicBezTo>
                <a:lnTo>
                  <a:pt x="1446" y="2231"/>
                </a:lnTo>
                <a:cubicBezTo>
                  <a:pt x="1443" y="2229"/>
                  <a:pt x="1440" y="2227"/>
                  <a:pt x="1438" y="2224"/>
                </a:cubicBezTo>
                <a:lnTo>
                  <a:pt x="1438" y="2224"/>
                </a:lnTo>
                <a:cubicBezTo>
                  <a:pt x="1423" y="2214"/>
                  <a:pt x="1408" y="2203"/>
                  <a:pt x="1393" y="2193"/>
                </a:cubicBezTo>
                <a:lnTo>
                  <a:pt x="1393" y="2193"/>
                </a:lnTo>
                <a:cubicBezTo>
                  <a:pt x="1390" y="2191"/>
                  <a:pt x="1387" y="2189"/>
                  <a:pt x="1384" y="2187"/>
                </a:cubicBezTo>
                <a:lnTo>
                  <a:pt x="1384" y="2187"/>
                </a:lnTo>
                <a:cubicBezTo>
                  <a:pt x="1369" y="2176"/>
                  <a:pt x="1353" y="2165"/>
                  <a:pt x="1336" y="2154"/>
                </a:cubicBezTo>
                <a:lnTo>
                  <a:pt x="1336" y="2154"/>
                </a:lnTo>
                <a:cubicBezTo>
                  <a:pt x="1335" y="2153"/>
                  <a:pt x="1334" y="2152"/>
                  <a:pt x="1332" y="2151"/>
                </a:cubicBezTo>
                <a:lnTo>
                  <a:pt x="1332" y="2151"/>
                </a:lnTo>
                <a:cubicBezTo>
                  <a:pt x="1317" y="2141"/>
                  <a:pt x="1301" y="2130"/>
                  <a:pt x="1285" y="2120"/>
                </a:cubicBezTo>
                <a:lnTo>
                  <a:pt x="1285" y="2120"/>
                </a:lnTo>
                <a:cubicBezTo>
                  <a:pt x="1282" y="2119"/>
                  <a:pt x="1280" y="2117"/>
                  <a:pt x="1278" y="2116"/>
                </a:cubicBezTo>
                <a:lnTo>
                  <a:pt x="1278" y="2116"/>
                </a:lnTo>
                <a:cubicBezTo>
                  <a:pt x="1261" y="2105"/>
                  <a:pt x="1244" y="2095"/>
                  <a:pt x="1227" y="2085"/>
                </a:cubicBezTo>
                <a:lnTo>
                  <a:pt x="1227" y="2085"/>
                </a:lnTo>
                <a:cubicBezTo>
                  <a:pt x="1224" y="2082"/>
                  <a:pt x="1221" y="2080"/>
                  <a:pt x="1217" y="2078"/>
                </a:cubicBezTo>
                <a:lnTo>
                  <a:pt x="1217" y="2078"/>
                </a:lnTo>
                <a:cubicBezTo>
                  <a:pt x="1200" y="2068"/>
                  <a:pt x="1183" y="2058"/>
                  <a:pt x="1165" y="2048"/>
                </a:cubicBezTo>
                <a:lnTo>
                  <a:pt x="1165" y="2048"/>
                </a:lnTo>
                <a:cubicBezTo>
                  <a:pt x="1163" y="2046"/>
                  <a:pt x="1160" y="2045"/>
                  <a:pt x="1158" y="2044"/>
                </a:cubicBezTo>
                <a:lnTo>
                  <a:pt x="1158" y="2044"/>
                </a:lnTo>
                <a:cubicBezTo>
                  <a:pt x="1140" y="2033"/>
                  <a:pt x="1123" y="2023"/>
                  <a:pt x="1105" y="2014"/>
                </a:cubicBezTo>
                <a:lnTo>
                  <a:pt x="1105" y="2014"/>
                </a:lnTo>
                <a:cubicBezTo>
                  <a:pt x="1103" y="2013"/>
                  <a:pt x="1101" y="2012"/>
                  <a:pt x="1100" y="2011"/>
                </a:cubicBezTo>
                <a:lnTo>
                  <a:pt x="1100" y="2011"/>
                </a:lnTo>
                <a:cubicBezTo>
                  <a:pt x="1081" y="2001"/>
                  <a:pt x="1063" y="1992"/>
                  <a:pt x="1044" y="1982"/>
                </a:cubicBezTo>
                <a:lnTo>
                  <a:pt x="1044" y="1982"/>
                </a:lnTo>
                <a:cubicBezTo>
                  <a:pt x="1040" y="1980"/>
                  <a:pt x="1037" y="1978"/>
                  <a:pt x="1033" y="1976"/>
                </a:cubicBezTo>
                <a:lnTo>
                  <a:pt x="1033" y="1976"/>
                </a:lnTo>
                <a:cubicBezTo>
                  <a:pt x="1014" y="1966"/>
                  <a:pt x="996" y="1957"/>
                  <a:pt x="976" y="1948"/>
                </a:cubicBezTo>
                <a:lnTo>
                  <a:pt x="976" y="1948"/>
                </a:lnTo>
                <a:cubicBezTo>
                  <a:pt x="973" y="1946"/>
                  <a:pt x="969" y="1944"/>
                  <a:pt x="966" y="1943"/>
                </a:cubicBezTo>
                <a:lnTo>
                  <a:pt x="966" y="1943"/>
                </a:lnTo>
                <a:cubicBezTo>
                  <a:pt x="945" y="1933"/>
                  <a:pt x="925" y="1924"/>
                  <a:pt x="904" y="1914"/>
                </a:cubicBezTo>
                <a:lnTo>
                  <a:pt x="904" y="1914"/>
                </a:lnTo>
                <a:cubicBezTo>
                  <a:pt x="624" y="1788"/>
                  <a:pt x="366" y="1724"/>
                  <a:pt x="157" y="1690"/>
                </a:cubicBezTo>
                <a:lnTo>
                  <a:pt x="960" y="1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8979279" y="9540750"/>
            <a:ext cx="2486269" cy="3288654"/>
          </a:xfrm>
          <a:custGeom>
            <a:rect b="b" l="l" r="r" t="t"/>
            <a:pathLst>
              <a:path extrusionOk="0" h="2565" w="1941">
                <a:moveTo>
                  <a:pt x="122" y="2564"/>
                </a:moveTo>
                <a:lnTo>
                  <a:pt x="122" y="2564"/>
                </a:lnTo>
                <a:cubicBezTo>
                  <a:pt x="87" y="2564"/>
                  <a:pt x="54" y="2549"/>
                  <a:pt x="32" y="2523"/>
                </a:cubicBezTo>
                <a:lnTo>
                  <a:pt x="32" y="2523"/>
                </a:lnTo>
                <a:cubicBezTo>
                  <a:pt x="9" y="2497"/>
                  <a:pt x="0" y="2464"/>
                  <a:pt x="5" y="2429"/>
                </a:cubicBezTo>
                <a:lnTo>
                  <a:pt x="5" y="2429"/>
                </a:lnTo>
                <a:cubicBezTo>
                  <a:pt x="71" y="1996"/>
                  <a:pt x="191" y="1574"/>
                  <a:pt x="364" y="1173"/>
                </a:cubicBezTo>
                <a:lnTo>
                  <a:pt x="364" y="1173"/>
                </a:lnTo>
                <a:cubicBezTo>
                  <a:pt x="534" y="777"/>
                  <a:pt x="754" y="404"/>
                  <a:pt x="1018" y="62"/>
                </a:cubicBezTo>
                <a:lnTo>
                  <a:pt x="1066" y="0"/>
                </a:lnTo>
                <a:lnTo>
                  <a:pt x="1940" y="1636"/>
                </a:lnTo>
                <a:lnTo>
                  <a:pt x="1869" y="1647"/>
                </a:lnTo>
                <a:lnTo>
                  <a:pt x="1869" y="1647"/>
                </a:lnTo>
                <a:cubicBezTo>
                  <a:pt x="1615" y="1689"/>
                  <a:pt x="1367" y="1763"/>
                  <a:pt x="1134" y="1868"/>
                </a:cubicBezTo>
                <a:lnTo>
                  <a:pt x="1134" y="1868"/>
                </a:lnTo>
                <a:cubicBezTo>
                  <a:pt x="1116" y="1876"/>
                  <a:pt x="1096" y="1885"/>
                  <a:pt x="1074" y="1896"/>
                </a:cubicBezTo>
                <a:lnTo>
                  <a:pt x="1064" y="1900"/>
                </a:lnTo>
                <a:lnTo>
                  <a:pt x="1064" y="1900"/>
                </a:lnTo>
                <a:cubicBezTo>
                  <a:pt x="1046" y="1909"/>
                  <a:pt x="1027" y="1919"/>
                  <a:pt x="1008" y="1929"/>
                </a:cubicBezTo>
                <a:lnTo>
                  <a:pt x="997" y="1934"/>
                </a:lnTo>
                <a:lnTo>
                  <a:pt x="997" y="1934"/>
                </a:lnTo>
                <a:cubicBezTo>
                  <a:pt x="979" y="1943"/>
                  <a:pt x="961" y="1953"/>
                  <a:pt x="942" y="1963"/>
                </a:cubicBezTo>
                <a:lnTo>
                  <a:pt x="937" y="1966"/>
                </a:lnTo>
                <a:lnTo>
                  <a:pt x="937" y="1966"/>
                </a:lnTo>
                <a:cubicBezTo>
                  <a:pt x="920" y="1975"/>
                  <a:pt x="903" y="1985"/>
                  <a:pt x="885" y="1994"/>
                </a:cubicBezTo>
                <a:lnTo>
                  <a:pt x="878" y="1999"/>
                </a:lnTo>
                <a:lnTo>
                  <a:pt x="878" y="1999"/>
                </a:lnTo>
                <a:cubicBezTo>
                  <a:pt x="861" y="2009"/>
                  <a:pt x="844" y="2019"/>
                  <a:pt x="827" y="2029"/>
                </a:cubicBezTo>
                <a:lnTo>
                  <a:pt x="817" y="2035"/>
                </a:lnTo>
                <a:lnTo>
                  <a:pt x="817" y="2035"/>
                </a:lnTo>
                <a:cubicBezTo>
                  <a:pt x="800" y="2045"/>
                  <a:pt x="784" y="2055"/>
                  <a:pt x="768" y="2066"/>
                </a:cubicBezTo>
                <a:lnTo>
                  <a:pt x="761" y="2070"/>
                </a:lnTo>
                <a:lnTo>
                  <a:pt x="761" y="2070"/>
                </a:lnTo>
                <a:cubicBezTo>
                  <a:pt x="745" y="2080"/>
                  <a:pt x="730" y="2091"/>
                  <a:pt x="713" y="2101"/>
                </a:cubicBezTo>
                <a:lnTo>
                  <a:pt x="710" y="2103"/>
                </a:lnTo>
                <a:lnTo>
                  <a:pt x="710" y="2103"/>
                </a:lnTo>
                <a:cubicBezTo>
                  <a:pt x="694" y="2114"/>
                  <a:pt x="679" y="2125"/>
                  <a:pt x="663" y="2135"/>
                </a:cubicBezTo>
                <a:lnTo>
                  <a:pt x="654" y="2141"/>
                </a:lnTo>
                <a:lnTo>
                  <a:pt x="654" y="2141"/>
                </a:lnTo>
                <a:cubicBezTo>
                  <a:pt x="639" y="2152"/>
                  <a:pt x="625" y="2163"/>
                  <a:pt x="610" y="2173"/>
                </a:cubicBezTo>
                <a:lnTo>
                  <a:pt x="603" y="2178"/>
                </a:lnTo>
                <a:lnTo>
                  <a:pt x="603" y="2178"/>
                </a:lnTo>
                <a:cubicBezTo>
                  <a:pt x="587" y="2189"/>
                  <a:pt x="573" y="2201"/>
                  <a:pt x="558" y="2212"/>
                </a:cubicBezTo>
                <a:lnTo>
                  <a:pt x="558" y="2212"/>
                </a:lnTo>
                <a:cubicBezTo>
                  <a:pt x="544" y="2223"/>
                  <a:pt x="529" y="2234"/>
                  <a:pt x="515" y="2245"/>
                </a:cubicBezTo>
                <a:lnTo>
                  <a:pt x="509" y="2251"/>
                </a:lnTo>
                <a:lnTo>
                  <a:pt x="509" y="2251"/>
                </a:lnTo>
                <a:cubicBezTo>
                  <a:pt x="495" y="2261"/>
                  <a:pt x="482" y="2272"/>
                  <a:pt x="470" y="2282"/>
                </a:cubicBezTo>
                <a:lnTo>
                  <a:pt x="461" y="2289"/>
                </a:lnTo>
                <a:lnTo>
                  <a:pt x="461" y="2289"/>
                </a:lnTo>
                <a:cubicBezTo>
                  <a:pt x="449" y="2300"/>
                  <a:pt x="436" y="2310"/>
                  <a:pt x="424" y="2321"/>
                </a:cubicBezTo>
                <a:lnTo>
                  <a:pt x="420" y="2324"/>
                </a:lnTo>
                <a:lnTo>
                  <a:pt x="420" y="2324"/>
                </a:lnTo>
                <a:cubicBezTo>
                  <a:pt x="408" y="2334"/>
                  <a:pt x="396" y="2345"/>
                  <a:pt x="385" y="2355"/>
                </a:cubicBezTo>
                <a:lnTo>
                  <a:pt x="380" y="2360"/>
                </a:lnTo>
                <a:lnTo>
                  <a:pt x="380" y="2360"/>
                </a:lnTo>
                <a:cubicBezTo>
                  <a:pt x="367" y="2371"/>
                  <a:pt x="356" y="2381"/>
                  <a:pt x="345" y="2391"/>
                </a:cubicBezTo>
                <a:lnTo>
                  <a:pt x="338" y="2397"/>
                </a:lnTo>
                <a:lnTo>
                  <a:pt x="338" y="2397"/>
                </a:lnTo>
                <a:cubicBezTo>
                  <a:pt x="327" y="2408"/>
                  <a:pt x="316" y="2418"/>
                  <a:pt x="305" y="2429"/>
                </a:cubicBezTo>
                <a:lnTo>
                  <a:pt x="305" y="2429"/>
                </a:lnTo>
                <a:cubicBezTo>
                  <a:pt x="271" y="2461"/>
                  <a:pt x="238" y="2494"/>
                  <a:pt x="206" y="2528"/>
                </a:cubicBezTo>
                <a:lnTo>
                  <a:pt x="206" y="2528"/>
                </a:lnTo>
                <a:cubicBezTo>
                  <a:pt x="183" y="2551"/>
                  <a:pt x="153" y="2564"/>
                  <a:pt x="122" y="256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8911472" y="9422090"/>
            <a:ext cx="2655786" cy="3469474"/>
          </a:xfrm>
          <a:custGeom>
            <a:rect b="b" l="l" r="r" t="t"/>
            <a:pathLst>
              <a:path extrusionOk="0" h="2709" w="2073">
                <a:moveTo>
                  <a:pt x="1127" y="0"/>
                </a:moveTo>
                <a:lnTo>
                  <a:pt x="1031" y="124"/>
                </a:lnTo>
                <a:lnTo>
                  <a:pt x="1031" y="124"/>
                </a:lnTo>
                <a:cubicBezTo>
                  <a:pt x="764" y="469"/>
                  <a:pt x="542" y="847"/>
                  <a:pt x="370" y="1246"/>
                </a:cubicBezTo>
                <a:lnTo>
                  <a:pt x="370" y="1246"/>
                </a:lnTo>
                <a:cubicBezTo>
                  <a:pt x="196" y="1651"/>
                  <a:pt x="74" y="2078"/>
                  <a:pt x="8" y="2514"/>
                </a:cubicBezTo>
                <a:lnTo>
                  <a:pt x="8" y="2514"/>
                </a:lnTo>
                <a:cubicBezTo>
                  <a:pt x="0" y="2563"/>
                  <a:pt x="14" y="2612"/>
                  <a:pt x="46" y="2649"/>
                </a:cubicBezTo>
                <a:lnTo>
                  <a:pt x="46" y="2649"/>
                </a:lnTo>
                <a:cubicBezTo>
                  <a:pt x="78" y="2687"/>
                  <a:pt x="125" y="2708"/>
                  <a:pt x="175" y="2708"/>
                </a:cubicBezTo>
                <a:lnTo>
                  <a:pt x="175" y="2708"/>
                </a:lnTo>
                <a:cubicBezTo>
                  <a:pt x="220" y="2708"/>
                  <a:pt x="264" y="2690"/>
                  <a:pt x="296" y="2656"/>
                </a:cubicBezTo>
                <a:lnTo>
                  <a:pt x="296" y="2656"/>
                </a:lnTo>
                <a:cubicBezTo>
                  <a:pt x="328" y="2623"/>
                  <a:pt x="360" y="2590"/>
                  <a:pt x="393" y="2558"/>
                </a:cubicBezTo>
                <a:lnTo>
                  <a:pt x="393" y="2558"/>
                </a:lnTo>
                <a:cubicBezTo>
                  <a:pt x="403" y="2549"/>
                  <a:pt x="414" y="2539"/>
                  <a:pt x="425" y="2528"/>
                </a:cubicBezTo>
                <a:lnTo>
                  <a:pt x="432" y="2522"/>
                </a:lnTo>
                <a:lnTo>
                  <a:pt x="432" y="2522"/>
                </a:lnTo>
                <a:cubicBezTo>
                  <a:pt x="444" y="2511"/>
                  <a:pt x="455" y="2500"/>
                  <a:pt x="466" y="2490"/>
                </a:cubicBezTo>
                <a:lnTo>
                  <a:pt x="469" y="2489"/>
                </a:lnTo>
                <a:lnTo>
                  <a:pt x="471" y="2486"/>
                </a:lnTo>
                <a:lnTo>
                  <a:pt x="471" y="2486"/>
                </a:lnTo>
                <a:cubicBezTo>
                  <a:pt x="483" y="2476"/>
                  <a:pt x="495" y="2466"/>
                  <a:pt x="506" y="2456"/>
                </a:cubicBezTo>
                <a:lnTo>
                  <a:pt x="508" y="2454"/>
                </a:lnTo>
                <a:lnTo>
                  <a:pt x="510" y="2453"/>
                </a:lnTo>
                <a:lnTo>
                  <a:pt x="510" y="2453"/>
                </a:lnTo>
                <a:cubicBezTo>
                  <a:pt x="521" y="2443"/>
                  <a:pt x="534" y="2432"/>
                  <a:pt x="548" y="2421"/>
                </a:cubicBezTo>
                <a:lnTo>
                  <a:pt x="549" y="2420"/>
                </a:lnTo>
                <a:lnTo>
                  <a:pt x="555" y="2415"/>
                </a:lnTo>
                <a:lnTo>
                  <a:pt x="555" y="2415"/>
                </a:lnTo>
                <a:cubicBezTo>
                  <a:pt x="568" y="2404"/>
                  <a:pt x="581" y="2393"/>
                  <a:pt x="593" y="2384"/>
                </a:cubicBezTo>
                <a:lnTo>
                  <a:pt x="598" y="2380"/>
                </a:lnTo>
                <a:lnTo>
                  <a:pt x="600" y="2378"/>
                </a:lnTo>
                <a:lnTo>
                  <a:pt x="600" y="2378"/>
                </a:lnTo>
                <a:cubicBezTo>
                  <a:pt x="616" y="2366"/>
                  <a:pt x="629" y="2355"/>
                  <a:pt x="642" y="2346"/>
                </a:cubicBezTo>
                <a:lnTo>
                  <a:pt x="642" y="2345"/>
                </a:lnTo>
                <a:lnTo>
                  <a:pt x="642" y="2345"/>
                </a:lnTo>
                <a:lnTo>
                  <a:pt x="642" y="2345"/>
                </a:lnTo>
                <a:cubicBezTo>
                  <a:pt x="655" y="2335"/>
                  <a:pt x="669" y="2325"/>
                  <a:pt x="686" y="2312"/>
                </a:cubicBezTo>
                <a:lnTo>
                  <a:pt x="689" y="2311"/>
                </a:lnTo>
                <a:lnTo>
                  <a:pt x="693" y="2307"/>
                </a:lnTo>
                <a:lnTo>
                  <a:pt x="693" y="2307"/>
                </a:lnTo>
                <a:cubicBezTo>
                  <a:pt x="707" y="2297"/>
                  <a:pt x="722" y="2286"/>
                  <a:pt x="737" y="2276"/>
                </a:cubicBezTo>
                <a:lnTo>
                  <a:pt x="743" y="2271"/>
                </a:lnTo>
                <a:lnTo>
                  <a:pt x="745" y="2270"/>
                </a:lnTo>
                <a:lnTo>
                  <a:pt x="745" y="2270"/>
                </a:lnTo>
                <a:cubicBezTo>
                  <a:pt x="762" y="2259"/>
                  <a:pt x="777" y="2248"/>
                  <a:pt x="791" y="2239"/>
                </a:cubicBezTo>
                <a:lnTo>
                  <a:pt x="793" y="2238"/>
                </a:lnTo>
                <a:lnTo>
                  <a:pt x="795" y="2236"/>
                </a:lnTo>
                <a:lnTo>
                  <a:pt x="795" y="2236"/>
                </a:lnTo>
                <a:cubicBezTo>
                  <a:pt x="809" y="2226"/>
                  <a:pt x="825" y="2217"/>
                  <a:pt x="841" y="2206"/>
                </a:cubicBezTo>
                <a:lnTo>
                  <a:pt x="845" y="2204"/>
                </a:lnTo>
                <a:lnTo>
                  <a:pt x="848" y="2201"/>
                </a:lnTo>
                <a:lnTo>
                  <a:pt x="848" y="2201"/>
                </a:lnTo>
                <a:cubicBezTo>
                  <a:pt x="864" y="2192"/>
                  <a:pt x="879" y="2182"/>
                  <a:pt x="897" y="2171"/>
                </a:cubicBezTo>
                <a:lnTo>
                  <a:pt x="907" y="2166"/>
                </a:lnTo>
                <a:lnTo>
                  <a:pt x="907" y="2166"/>
                </a:lnTo>
                <a:cubicBezTo>
                  <a:pt x="924" y="2155"/>
                  <a:pt x="941" y="2145"/>
                  <a:pt x="957" y="2136"/>
                </a:cubicBezTo>
                <a:lnTo>
                  <a:pt x="960" y="2134"/>
                </a:lnTo>
                <a:lnTo>
                  <a:pt x="964" y="2132"/>
                </a:lnTo>
                <a:lnTo>
                  <a:pt x="964" y="2132"/>
                </a:lnTo>
                <a:cubicBezTo>
                  <a:pt x="981" y="2122"/>
                  <a:pt x="998" y="2113"/>
                  <a:pt x="1015" y="2103"/>
                </a:cubicBezTo>
                <a:lnTo>
                  <a:pt x="1018" y="2102"/>
                </a:lnTo>
                <a:lnTo>
                  <a:pt x="1020" y="2100"/>
                </a:lnTo>
                <a:lnTo>
                  <a:pt x="1020" y="2100"/>
                </a:lnTo>
                <a:cubicBezTo>
                  <a:pt x="1036" y="2092"/>
                  <a:pt x="1054" y="2083"/>
                  <a:pt x="1074" y="2072"/>
                </a:cubicBezTo>
                <a:lnTo>
                  <a:pt x="1077" y="2071"/>
                </a:lnTo>
                <a:lnTo>
                  <a:pt x="1085" y="2067"/>
                </a:lnTo>
                <a:lnTo>
                  <a:pt x="1085" y="2067"/>
                </a:lnTo>
                <a:cubicBezTo>
                  <a:pt x="1103" y="2058"/>
                  <a:pt x="1121" y="2048"/>
                  <a:pt x="1139" y="2039"/>
                </a:cubicBezTo>
                <a:lnTo>
                  <a:pt x="1145" y="2037"/>
                </a:lnTo>
                <a:lnTo>
                  <a:pt x="1149" y="2035"/>
                </a:lnTo>
                <a:lnTo>
                  <a:pt x="1149" y="2035"/>
                </a:lnTo>
                <a:cubicBezTo>
                  <a:pt x="1171" y="2024"/>
                  <a:pt x="1190" y="2015"/>
                  <a:pt x="1208" y="2007"/>
                </a:cubicBezTo>
                <a:lnTo>
                  <a:pt x="1208" y="2007"/>
                </a:lnTo>
                <a:cubicBezTo>
                  <a:pt x="1437" y="1904"/>
                  <a:pt x="1680" y="1831"/>
                  <a:pt x="1931" y="1790"/>
                </a:cubicBezTo>
                <a:lnTo>
                  <a:pt x="2072" y="1768"/>
                </a:lnTo>
                <a:lnTo>
                  <a:pt x="2005" y="1642"/>
                </a:lnTo>
                <a:lnTo>
                  <a:pt x="1201" y="138"/>
                </a:lnTo>
                <a:lnTo>
                  <a:pt x="1127" y="0"/>
                </a:lnTo>
                <a:close/>
                <a:moveTo>
                  <a:pt x="1111" y="186"/>
                </a:moveTo>
                <a:lnTo>
                  <a:pt x="1914" y="1690"/>
                </a:lnTo>
                <a:lnTo>
                  <a:pt x="1914" y="1690"/>
                </a:lnTo>
                <a:cubicBezTo>
                  <a:pt x="1707" y="1724"/>
                  <a:pt x="1447" y="1788"/>
                  <a:pt x="1167" y="1914"/>
                </a:cubicBezTo>
                <a:lnTo>
                  <a:pt x="1167" y="1914"/>
                </a:lnTo>
                <a:cubicBezTo>
                  <a:pt x="1146" y="1924"/>
                  <a:pt x="1126" y="1933"/>
                  <a:pt x="1105" y="1943"/>
                </a:cubicBezTo>
                <a:lnTo>
                  <a:pt x="1105" y="1943"/>
                </a:lnTo>
                <a:cubicBezTo>
                  <a:pt x="1102" y="1944"/>
                  <a:pt x="1099" y="1946"/>
                  <a:pt x="1095" y="1948"/>
                </a:cubicBezTo>
                <a:lnTo>
                  <a:pt x="1095" y="1948"/>
                </a:lnTo>
                <a:cubicBezTo>
                  <a:pt x="1076" y="1957"/>
                  <a:pt x="1057" y="1966"/>
                  <a:pt x="1038" y="1976"/>
                </a:cubicBezTo>
                <a:lnTo>
                  <a:pt x="1038" y="1976"/>
                </a:lnTo>
                <a:cubicBezTo>
                  <a:pt x="1035" y="1978"/>
                  <a:pt x="1031" y="1980"/>
                  <a:pt x="1027" y="1982"/>
                </a:cubicBezTo>
                <a:lnTo>
                  <a:pt x="1027" y="1982"/>
                </a:lnTo>
                <a:cubicBezTo>
                  <a:pt x="1008" y="1992"/>
                  <a:pt x="990" y="2001"/>
                  <a:pt x="972" y="2011"/>
                </a:cubicBezTo>
                <a:lnTo>
                  <a:pt x="972" y="2011"/>
                </a:lnTo>
                <a:cubicBezTo>
                  <a:pt x="970" y="2012"/>
                  <a:pt x="968" y="2013"/>
                  <a:pt x="966" y="2014"/>
                </a:cubicBezTo>
                <a:lnTo>
                  <a:pt x="966" y="2014"/>
                </a:lnTo>
                <a:cubicBezTo>
                  <a:pt x="948" y="2023"/>
                  <a:pt x="931" y="2033"/>
                  <a:pt x="913" y="2044"/>
                </a:cubicBezTo>
                <a:lnTo>
                  <a:pt x="913" y="2044"/>
                </a:lnTo>
                <a:cubicBezTo>
                  <a:pt x="911" y="2045"/>
                  <a:pt x="909" y="2046"/>
                  <a:pt x="906" y="2048"/>
                </a:cubicBezTo>
                <a:lnTo>
                  <a:pt x="906" y="2048"/>
                </a:lnTo>
                <a:cubicBezTo>
                  <a:pt x="888" y="2058"/>
                  <a:pt x="871" y="2068"/>
                  <a:pt x="854" y="2078"/>
                </a:cubicBezTo>
                <a:lnTo>
                  <a:pt x="854" y="2078"/>
                </a:lnTo>
                <a:cubicBezTo>
                  <a:pt x="850" y="2080"/>
                  <a:pt x="847" y="2082"/>
                  <a:pt x="844" y="2085"/>
                </a:cubicBezTo>
                <a:lnTo>
                  <a:pt x="844" y="2085"/>
                </a:lnTo>
                <a:cubicBezTo>
                  <a:pt x="827" y="2095"/>
                  <a:pt x="810" y="2105"/>
                  <a:pt x="794" y="2116"/>
                </a:cubicBezTo>
                <a:lnTo>
                  <a:pt x="794" y="2116"/>
                </a:lnTo>
                <a:cubicBezTo>
                  <a:pt x="791" y="2117"/>
                  <a:pt x="789" y="2119"/>
                  <a:pt x="786" y="2120"/>
                </a:cubicBezTo>
                <a:lnTo>
                  <a:pt x="786" y="2120"/>
                </a:lnTo>
                <a:cubicBezTo>
                  <a:pt x="770" y="2130"/>
                  <a:pt x="754" y="2141"/>
                  <a:pt x="738" y="2151"/>
                </a:cubicBezTo>
                <a:lnTo>
                  <a:pt x="738" y="2151"/>
                </a:lnTo>
                <a:cubicBezTo>
                  <a:pt x="737" y="2152"/>
                  <a:pt x="736" y="2153"/>
                  <a:pt x="735" y="2154"/>
                </a:cubicBezTo>
                <a:lnTo>
                  <a:pt x="735" y="2154"/>
                </a:lnTo>
                <a:cubicBezTo>
                  <a:pt x="718" y="2165"/>
                  <a:pt x="702" y="2176"/>
                  <a:pt x="687" y="2187"/>
                </a:cubicBezTo>
                <a:lnTo>
                  <a:pt x="687" y="2187"/>
                </a:lnTo>
                <a:cubicBezTo>
                  <a:pt x="684" y="2189"/>
                  <a:pt x="681" y="2191"/>
                  <a:pt x="678" y="2193"/>
                </a:cubicBezTo>
                <a:lnTo>
                  <a:pt x="678" y="2193"/>
                </a:lnTo>
                <a:cubicBezTo>
                  <a:pt x="663" y="2203"/>
                  <a:pt x="648" y="2214"/>
                  <a:pt x="633" y="2224"/>
                </a:cubicBezTo>
                <a:lnTo>
                  <a:pt x="633" y="2224"/>
                </a:lnTo>
                <a:cubicBezTo>
                  <a:pt x="631" y="2227"/>
                  <a:pt x="628" y="2229"/>
                  <a:pt x="625" y="2231"/>
                </a:cubicBezTo>
                <a:lnTo>
                  <a:pt x="625" y="2231"/>
                </a:lnTo>
                <a:cubicBezTo>
                  <a:pt x="610" y="2242"/>
                  <a:pt x="595" y="2253"/>
                  <a:pt x="581" y="2264"/>
                </a:cubicBezTo>
                <a:lnTo>
                  <a:pt x="581" y="2264"/>
                </a:lnTo>
                <a:cubicBezTo>
                  <a:pt x="580" y="2264"/>
                  <a:pt x="580" y="2264"/>
                  <a:pt x="580" y="2265"/>
                </a:cubicBezTo>
                <a:lnTo>
                  <a:pt x="580" y="2265"/>
                </a:lnTo>
                <a:cubicBezTo>
                  <a:pt x="565" y="2276"/>
                  <a:pt x="551" y="2287"/>
                  <a:pt x="537" y="2298"/>
                </a:cubicBezTo>
                <a:lnTo>
                  <a:pt x="537" y="2298"/>
                </a:lnTo>
                <a:cubicBezTo>
                  <a:pt x="535" y="2300"/>
                  <a:pt x="532" y="2302"/>
                  <a:pt x="530" y="2304"/>
                </a:cubicBezTo>
                <a:lnTo>
                  <a:pt x="530" y="2304"/>
                </a:lnTo>
                <a:cubicBezTo>
                  <a:pt x="516" y="2315"/>
                  <a:pt x="503" y="2325"/>
                  <a:pt x="490" y="2336"/>
                </a:cubicBezTo>
                <a:lnTo>
                  <a:pt x="490" y="2336"/>
                </a:lnTo>
                <a:cubicBezTo>
                  <a:pt x="487" y="2338"/>
                  <a:pt x="485" y="2341"/>
                  <a:pt x="482" y="2343"/>
                </a:cubicBezTo>
                <a:lnTo>
                  <a:pt x="482" y="2343"/>
                </a:lnTo>
                <a:cubicBezTo>
                  <a:pt x="469" y="2354"/>
                  <a:pt x="456" y="2365"/>
                  <a:pt x="444" y="2375"/>
                </a:cubicBezTo>
                <a:lnTo>
                  <a:pt x="444" y="2375"/>
                </a:lnTo>
                <a:cubicBezTo>
                  <a:pt x="442" y="2377"/>
                  <a:pt x="440" y="2378"/>
                  <a:pt x="439" y="2379"/>
                </a:cubicBezTo>
                <a:lnTo>
                  <a:pt x="439" y="2379"/>
                </a:lnTo>
                <a:cubicBezTo>
                  <a:pt x="427" y="2390"/>
                  <a:pt x="416" y="2400"/>
                  <a:pt x="403" y="2410"/>
                </a:cubicBezTo>
                <a:lnTo>
                  <a:pt x="403" y="2410"/>
                </a:lnTo>
                <a:cubicBezTo>
                  <a:pt x="402" y="2412"/>
                  <a:pt x="400" y="2413"/>
                  <a:pt x="398" y="2415"/>
                </a:cubicBezTo>
                <a:lnTo>
                  <a:pt x="398" y="2415"/>
                </a:lnTo>
                <a:cubicBezTo>
                  <a:pt x="386" y="2426"/>
                  <a:pt x="375" y="2436"/>
                  <a:pt x="363" y="2447"/>
                </a:cubicBezTo>
                <a:lnTo>
                  <a:pt x="363" y="2447"/>
                </a:lnTo>
                <a:cubicBezTo>
                  <a:pt x="360" y="2449"/>
                  <a:pt x="359" y="2451"/>
                  <a:pt x="356" y="2453"/>
                </a:cubicBezTo>
                <a:lnTo>
                  <a:pt x="356" y="2453"/>
                </a:lnTo>
                <a:cubicBezTo>
                  <a:pt x="345" y="2464"/>
                  <a:pt x="334" y="2475"/>
                  <a:pt x="323" y="2485"/>
                </a:cubicBezTo>
                <a:lnTo>
                  <a:pt x="323" y="2485"/>
                </a:lnTo>
                <a:cubicBezTo>
                  <a:pt x="286" y="2519"/>
                  <a:pt x="254" y="2553"/>
                  <a:pt x="222" y="2585"/>
                </a:cubicBezTo>
                <a:lnTo>
                  <a:pt x="222" y="2585"/>
                </a:lnTo>
                <a:cubicBezTo>
                  <a:pt x="208" y="2600"/>
                  <a:pt x="191" y="2606"/>
                  <a:pt x="175" y="2606"/>
                </a:cubicBezTo>
                <a:lnTo>
                  <a:pt x="175" y="2606"/>
                </a:lnTo>
                <a:cubicBezTo>
                  <a:pt x="137" y="2606"/>
                  <a:pt x="102" y="2574"/>
                  <a:pt x="108" y="2530"/>
                </a:cubicBezTo>
                <a:lnTo>
                  <a:pt x="108" y="2530"/>
                </a:lnTo>
                <a:cubicBezTo>
                  <a:pt x="161" y="2184"/>
                  <a:pt x="262" y="1754"/>
                  <a:pt x="463" y="1286"/>
                </a:cubicBezTo>
                <a:lnTo>
                  <a:pt x="463" y="1286"/>
                </a:lnTo>
                <a:cubicBezTo>
                  <a:pt x="665" y="817"/>
                  <a:pt x="907" y="451"/>
                  <a:pt x="1111" y="18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9730812" y="8529292"/>
            <a:ext cx="3706800" cy="135615"/>
          </a:xfrm>
          <a:custGeom>
            <a:rect b="b" l="l" r="r" t="t"/>
            <a:pathLst>
              <a:path extrusionOk="0" h="106" w="2893">
                <a:moveTo>
                  <a:pt x="8" y="105"/>
                </a:moveTo>
                <a:lnTo>
                  <a:pt x="0" y="0"/>
                </a:lnTo>
                <a:lnTo>
                  <a:pt x="2892" y="0"/>
                </a:lnTo>
                <a:lnTo>
                  <a:pt x="2884" y="105"/>
                </a:lnTo>
                <a:lnTo>
                  <a:pt x="8" y="105"/>
                </a:lnTo>
              </a:path>
            </a:pathLst>
          </a:custGeom>
          <a:solidFill>
            <a:srgbClr val="7DCA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9657351" y="8467135"/>
            <a:ext cx="3848066" cy="265581"/>
          </a:xfrm>
          <a:custGeom>
            <a:rect b="b" l="l" r="r" t="t"/>
            <a:pathLst>
              <a:path extrusionOk="0" h="208" w="3004">
                <a:moveTo>
                  <a:pt x="3003" y="0"/>
                </a:moveTo>
                <a:lnTo>
                  <a:pt x="2893" y="0"/>
                </a:lnTo>
                <a:lnTo>
                  <a:pt x="1503" y="0"/>
                </a:lnTo>
                <a:lnTo>
                  <a:pt x="110" y="0"/>
                </a:lnTo>
                <a:lnTo>
                  <a:pt x="0" y="0"/>
                </a:lnTo>
                <a:lnTo>
                  <a:pt x="9" y="109"/>
                </a:lnTo>
                <a:lnTo>
                  <a:pt x="9" y="110"/>
                </a:lnTo>
                <a:lnTo>
                  <a:pt x="9" y="112"/>
                </a:lnTo>
                <a:lnTo>
                  <a:pt x="16" y="207"/>
                </a:lnTo>
                <a:lnTo>
                  <a:pt x="110" y="207"/>
                </a:lnTo>
                <a:lnTo>
                  <a:pt x="1503" y="207"/>
                </a:lnTo>
                <a:lnTo>
                  <a:pt x="2892" y="207"/>
                </a:lnTo>
                <a:lnTo>
                  <a:pt x="2986" y="207"/>
                </a:lnTo>
                <a:lnTo>
                  <a:pt x="2993" y="113"/>
                </a:lnTo>
                <a:lnTo>
                  <a:pt x="2993" y="112"/>
                </a:lnTo>
                <a:lnTo>
                  <a:pt x="2994" y="110"/>
                </a:lnTo>
                <a:lnTo>
                  <a:pt x="3003" y="0"/>
                </a:lnTo>
                <a:close/>
                <a:moveTo>
                  <a:pt x="2893" y="101"/>
                </a:moveTo>
                <a:lnTo>
                  <a:pt x="2893" y="101"/>
                </a:lnTo>
                <a:cubicBezTo>
                  <a:pt x="2892" y="102"/>
                  <a:pt x="2892" y="103"/>
                  <a:pt x="2892" y="104"/>
                </a:cubicBezTo>
                <a:lnTo>
                  <a:pt x="1503" y="104"/>
                </a:lnTo>
                <a:lnTo>
                  <a:pt x="110" y="104"/>
                </a:lnTo>
                <a:lnTo>
                  <a:pt x="110" y="104"/>
                </a:lnTo>
                <a:cubicBezTo>
                  <a:pt x="110" y="103"/>
                  <a:pt x="110" y="102"/>
                  <a:pt x="110" y="101"/>
                </a:cubicBezTo>
                <a:lnTo>
                  <a:pt x="1503" y="101"/>
                </a:lnTo>
                <a:lnTo>
                  <a:pt x="2893" y="1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10945691" y="11761441"/>
            <a:ext cx="1339196" cy="135615"/>
          </a:xfrm>
          <a:custGeom>
            <a:rect b="b" l="l" r="r" t="t"/>
            <a:pathLst>
              <a:path extrusionOk="0" h="104" w="1046">
                <a:moveTo>
                  <a:pt x="82" y="103"/>
                </a:moveTo>
                <a:lnTo>
                  <a:pt x="67" y="83"/>
                </a:lnTo>
                <a:lnTo>
                  <a:pt x="0" y="0"/>
                </a:lnTo>
                <a:lnTo>
                  <a:pt x="1045" y="0"/>
                </a:lnTo>
                <a:lnTo>
                  <a:pt x="984" y="82"/>
                </a:lnTo>
                <a:lnTo>
                  <a:pt x="970" y="103"/>
                </a:lnTo>
                <a:lnTo>
                  <a:pt x="944" y="103"/>
                </a:lnTo>
                <a:lnTo>
                  <a:pt x="82" y="103"/>
                </a:lnTo>
              </a:path>
            </a:pathLst>
          </a:custGeom>
          <a:solidFill>
            <a:srgbClr val="7DCA0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10810076" y="11699284"/>
            <a:ext cx="1604772" cy="265581"/>
          </a:xfrm>
          <a:custGeom>
            <a:rect b="b" l="l" r="r" t="t"/>
            <a:pathLst>
              <a:path extrusionOk="0" h="207" w="1251">
                <a:moveTo>
                  <a:pt x="1250" y="0"/>
                </a:moveTo>
                <a:lnTo>
                  <a:pt x="1050" y="0"/>
                </a:lnTo>
                <a:lnTo>
                  <a:pt x="606" y="0"/>
                </a:lnTo>
                <a:lnTo>
                  <a:pt x="211" y="0"/>
                </a:lnTo>
                <a:lnTo>
                  <a:pt x="0" y="0"/>
                </a:lnTo>
                <a:lnTo>
                  <a:pt x="131" y="165"/>
                </a:lnTo>
                <a:lnTo>
                  <a:pt x="132" y="166"/>
                </a:lnTo>
                <a:lnTo>
                  <a:pt x="132" y="167"/>
                </a:lnTo>
                <a:lnTo>
                  <a:pt x="164" y="206"/>
                </a:lnTo>
                <a:lnTo>
                  <a:pt x="213" y="206"/>
                </a:lnTo>
                <a:lnTo>
                  <a:pt x="1049" y="206"/>
                </a:lnTo>
                <a:lnTo>
                  <a:pt x="1100" y="206"/>
                </a:lnTo>
                <a:lnTo>
                  <a:pt x="1130" y="164"/>
                </a:lnTo>
                <a:lnTo>
                  <a:pt x="1131" y="163"/>
                </a:lnTo>
                <a:lnTo>
                  <a:pt x="1131" y="162"/>
                </a:lnTo>
                <a:lnTo>
                  <a:pt x="1250" y="0"/>
                </a:lnTo>
                <a:close/>
                <a:moveTo>
                  <a:pt x="1050" y="102"/>
                </a:moveTo>
                <a:lnTo>
                  <a:pt x="1050" y="102"/>
                </a:lnTo>
                <a:cubicBezTo>
                  <a:pt x="1050" y="103"/>
                  <a:pt x="1049" y="103"/>
                  <a:pt x="1049" y="103"/>
                </a:cubicBezTo>
                <a:lnTo>
                  <a:pt x="213" y="103"/>
                </a:lnTo>
                <a:lnTo>
                  <a:pt x="213" y="103"/>
                </a:lnTo>
                <a:cubicBezTo>
                  <a:pt x="212" y="103"/>
                  <a:pt x="212" y="103"/>
                  <a:pt x="211" y="102"/>
                </a:cubicBezTo>
                <a:lnTo>
                  <a:pt x="606" y="102"/>
                </a:lnTo>
                <a:lnTo>
                  <a:pt x="1050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9634750" y="5302793"/>
            <a:ext cx="2017269" cy="3356463"/>
          </a:xfrm>
          <a:custGeom>
            <a:rect b="b" l="l" r="r" t="t"/>
            <a:pathLst>
              <a:path extrusionOk="0" h="2619" w="1574">
                <a:moveTo>
                  <a:pt x="83" y="2618"/>
                </a:moveTo>
                <a:lnTo>
                  <a:pt x="79" y="2563"/>
                </a:lnTo>
                <a:lnTo>
                  <a:pt x="79" y="2563"/>
                </a:lnTo>
                <a:cubicBezTo>
                  <a:pt x="78" y="2553"/>
                  <a:pt x="77" y="2542"/>
                  <a:pt x="76" y="2531"/>
                </a:cubicBezTo>
                <a:lnTo>
                  <a:pt x="76" y="2531"/>
                </a:lnTo>
                <a:cubicBezTo>
                  <a:pt x="0" y="1437"/>
                  <a:pt x="322" y="566"/>
                  <a:pt x="605" y="27"/>
                </a:cubicBezTo>
                <a:lnTo>
                  <a:pt x="620" y="0"/>
                </a:lnTo>
                <a:lnTo>
                  <a:pt x="1573" y="0"/>
                </a:lnTo>
                <a:lnTo>
                  <a:pt x="1573" y="2618"/>
                </a:lnTo>
                <a:lnTo>
                  <a:pt x="83" y="2618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9617800" y="5240638"/>
            <a:ext cx="2096374" cy="3486424"/>
          </a:xfrm>
          <a:custGeom>
            <a:rect b="b" l="l" r="r" t="t"/>
            <a:pathLst>
              <a:path extrusionOk="0" h="2721" w="1637">
                <a:moveTo>
                  <a:pt x="1636" y="0"/>
                </a:moveTo>
                <a:lnTo>
                  <a:pt x="1535" y="0"/>
                </a:lnTo>
                <a:lnTo>
                  <a:pt x="663" y="0"/>
                </a:lnTo>
                <a:lnTo>
                  <a:pt x="601" y="0"/>
                </a:lnTo>
                <a:lnTo>
                  <a:pt x="573" y="54"/>
                </a:lnTo>
                <a:lnTo>
                  <a:pt x="573" y="54"/>
                </a:lnTo>
                <a:cubicBezTo>
                  <a:pt x="415" y="353"/>
                  <a:pt x="289" y="673"/>
                  <a:pt x="198" y="1003"/>
                </a:cubicBezTo>
                <a:lnTo>
                  <a:pt x="198" y="1003"/>
                </a:lnTo>
                <a:cubicBezTo>
                  <a:pt x="54" y="1520"/>
                  <a:pt x="0" y="2053"/>
                  <a:pt x="38" y="2585"/>
                </a:cubicBezTo>
                <a:lnTo>
                  <a:pt x="38" y="2585"/>
                </a:lnTo>
                <a:cubicBezTo>
                  <a:pt x="38" y="2596"/>
                  <a:pt x="39" y="2607"/>
                  <a:pt x="40" y="2618"/>
                </a:cubicBezTo>
                <a:lnTo>
                  <a:pt x="41" y="2626"/>
                </a:lnTo>
                <a:lnTo>
                  <a:pt x="48" y="2720"/>
                </a:lnTo>
                <a:lnTo>
                  <a:pt x="142" y="2720"/>
                </a:lnTo>
                <a:lnTo>
                  <a:pt x="1535" y="2720"/>
                </a:lnTo>
                <a:lnTo>
                  <a:pt x="1636" y="2720"/>
                </a:lnTo>
                <a:lnTo>
                  <a:pt x="1636" y="2618"/>
                </a:lnTo>
                <a:lnTo>
                  <a:pt x="1636" y="102"/>
                </a:lnTo>
                <a:lnTo>
                  <a:pt x="1636" y="0"/>
                </a:lnTo>
                <a:close/>
                <a:moveTo>
                  <a:pt x="1535" y="102"/>
                </a:moveTo>
                <a:lnTo>
                  <a:pt x="1535" y="2618"/>
                </a:lnTo>
                <a:lnTo>
                  <a:pt x="142" y="2618"/>
                </a:lnTo>
                <a:lnTo>
                  <a:pt x="142" y="2618"/>
                </a:lnTo>
                <a:cubicBezTo>
                  <a:pt x="141" y="2605"/>
                  <a:pt x="140" y="2592"/>
                  <a:pt x="139" y="2578"/>
                </a:cubicBezTo>
                <a:lnTo>
                  <a:pt x="139" y="2578"/>
                </a:lnTo>
                <a:cubicBezTo>
                  <a:pt x="56" y="1377"/>
                  <a:pt x="466" y="474"/>
                  <a:pt x="663" y="102"/>
                </a:cubicBezTo>
                <a:lnTo>
                  <a:pt x="1535" y="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11516404" y="5302793"/>
            <a:ext cx="1994663" cy="3356463"/>
          </a:xfrm>
          <a:custGeom>
            <a:rect b="b" l="l" r="r" t="t"/>
            <a:pathLst>
              <a:path extrusionOk="0" h="2619" w="1556">
                <a:moveTo>
                  <a:pt x="0" y="2618"/>
                </a:moveTo>
                <a:lnTo>
                  <a:pt x="0" y="0"/>
                </a:lnTo>
                <a:lnTo>
                  <a:pt x="1005" y="0"/>
                </a:lnTo>
                <a:lnTo>
                  <a:pt x="1018" y="29"/>
                </a:lnTo>
                <a:lnTo>
                  <a:pt x="1018" y="29"/>
                </a:lnTo>
                <a:cubicBezTo>
                  <a:pt x="1268" y="551"/>
                  <a:pt x="1555" y="1389"/>
                  <a:pt x="1502" y="2424"/>
                </a:cubicBezTo>
                <a:lnTo>
                  <a:pt x="1502" y="2424"/>
                </a:lnTo>
                <a:cubicBezTo>
                  <a:pt x="1500" y="2472"/>
                  <a:pt x="1496" y="2520"/>
                  <a:pt x="1492" y="2571"/>
                </a:cubicBezTo>
                <a:lnTo>
                  <a:pt x="1488" y="2618"/>
                </a:lnTo>
                <a:lnTo>
                  <a:pt x="0" y="2618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11454247" y="5240638"/>
            <a:ext cx="2124629" cy="3486424"/>
          </a:xfrm>
          <a:custGeom>
            <a:rect b="b" l="l" r="r" t="t"/>
            <a:pathLst>
              <a:path extrusionOk="0" h="2721" w="1657">
                <a:moveTo>
                  <a:pt x="1087" y="0"/>
                </a:moveTo>
                <a:lnTo>
                  <a:pt x="1022" y="0"/>
                </a:lnTo>
                <a:lnTo>
                  <a:pt x="102" y="0"/>
                </a:lnTo>
                <a:lnTo>
                  <a:pt x="0" y="0"/>
                </a:lnTo>
                <a:lnTo>
                  <a:pt x="0" y="102"/>
                </a:lnTo>
                <a:lnTo>
                  <a:pt x="0" y="2618"/>
                </a:lnTo>
                <a:lnTo>
                  <a:pt x="0" y="2720"/>
                </a:lnTo>
                <a:lnTo>
                  <a:pt x="102" y="2720"/>
                </a:lnTo>
                <a:lnTo>
                  <a:pt x="1492" y="2720"/>
                </a:lnTo>
                <a:lnTo>
                  <a:pt x="1585" y="2720"/>
                </a:lnTo>
                <a:lnTo>
                  <a:pt x="1593" y="2627"/>
                </a:lnTo>
                <a:lnTo>
                  <a:pt x="1593" y="2627"/>
                </a:lnTo>
                <a:cubicBezTo>
                  <a:pt x="1597" y="2575"/>
                  <a:pt x="1600" y="2526"/>
                  <a:pt x="1603" y="2478"/>
                </a:cubicBezTo>
                <a:lnTo>
                  <a:pt x="1603" y="2478"/>
                </a:lnTo>
                <a:cubicBezTo>
                  <a:pt x="1656" y="1431"/>
                  <a:pt x="1367" y="584"/>
                  <a:pt x="1115" y="58"/>
                </a:cubicBezTo>
                <a:lnTo>
                  <a:pt x="1087" y="0"/>
                </a:lnTo>
                <a:close/>
                <a:moveTo>
                  <a:pt x="1022" y="102"/>
                </a:moveTo>
                <a:lnTo>
                  <a:pt x="1022" y="102"/>
                </a:lnTo>
                <a:cubicBezTo>
                  <a:pt x="1219" y="513"/>
                  <a:pt x="1557" y="1362"/>
                  <a:pt x="1501" y="2473"/>
                </a:cubicBezTo>
                <a:lnTo>
                  <a:pt x="1501" y="2473"/>
                </a:lnTo>
                <a:cubicBezTo>
                  <a:pt x="1498" y="2522"/>
                  <a:pt x="1495" y="2570"/>
                  <a:pt x="1492" y="2618"/>
                </a:cubicBezTo>
                <a:lnTo>
                  <a:pt x="102" y="2618"/>
                </a:lnTo>
                <a:lnTo>
                  <a:pt x="102" y="102"/>
                </a:lnTo>
                <a:lnTo>
                  <a:pt x="1022" y="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9730812" y="8534942"/>
            <a:ext cx="1921207" cy="3362114"/>
          </a:xfrm>
          <a:custGeom>
            <a:rect b="b" l="l" r="r" t="t"/>
            <a:pathLst>
              <a:path extrusionOk="0" h="2624" w="1499">
                <a:moveTo>
                  <a:pt x="1029" y="2623"/>
                </a:moveTo>
                <a:lnTo>
                  <a:pt x="1014" y="2604"/>
                </a:lnTo>
                <a:lnTo>
                  <a:pt x="1014" y="2604"/>
                </a:lnTo>
                <a:cubicBezTo>
                  <a:pt x="795" y="2330"/>
                  <a:pt x="606" y="2028"/>
                  <a:pt x="452" y="1706"/>
                </a:cubicBezTo>
                <a:lnTo>
                  <a:pt x="452" y="1706"/>
                </a:lnTo>
                <a:cubicBezTo>
                  <a:pt x="200" y="1182"/>
                  <a:pt x="50" y="627"/>
                  <a:pt x="4" y="56"/>
                </a:cubicBezTo>
                <a:lnTo>
                  <a:pt x="0" y="0"/>
                </a:lnTo>
                <a:lnTo>
                  <a:pt x="1498" y="0"/>
                </a:lnTo>
                <a:lnTo>
                  <a:pt x="1498" y="2623"/>
                </a:lnTo>
                <a:lnTo>
                  <a:pt x="1029" y="2623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9657351" y="8467135"/>
            <a:ext cx="2056823" cy="3492078"/>
          </a:xfrm>
          <a:custGeom>
            <a:rect b="b" l="l" r="r" t="t"/>
            <a:pathLst>
              <a:path extrusionOk="0" h="2726" w="1605">
                <a:moveTo>
                  <a:pt x="1604" y="0"/>
                </a:moveTo>
                <a:lnTo>
                  <a:pt x="1503" y="0"/>
                </a:lnTo>
                <a:lnTo>
                  <a:pt x="110" y="0"/>
                </a:lnTo>
                <a:lnTo>
                  <a:pt x="0" y="0"/>
                </a:lnTo>
                <a:lnTo>
                  <a:pt x="9" y="110"/>
                </a:lnTo>
                <a:lnTo>
                  <a:pt x="9" y="110"/>
                </a:lnTo>
                <a:cubicBezTo>
                  <a:pt x="54" y="688"/>
                  <a:pt x="206" y="1249"/>
                  <a:pt x="461" y="1779"/>
                </a:cubicBezTo>
                <a:lnTo>
                  <a:pt x="461" y="1779"/>
                </a:lnTo>
                <a:cubicBezTo>
                  <a:pt x="617" y="2104"/>
                  <a:pt x="808" y="2410"/>
                  <a:pt x="1029" y="2687"/>
                </a:cubicBezTo>
                <a:lnTo>
                  <a:pt x="1059" y="2725"/>
                </a:lnTo>
                <a:lnTo>
                  <a:pt x="1108" y="2725"/>
                </a:lnTo>
                <a:lnTo>
                  <a:pt x="1503" y="2725"/>
                </a:lnTo>
                <a:lnTo>
                  <a:pt x="1604" y="2725"/>
                </a:lnTo>
                <a:lnTo>
                  <a:pt x="1604" y="2623"/>
                </a:lnTo>
                <a:lnTo>
                  <a:pt x="1604" y="102"/>
                </a:lnTo>
                <a:lnTo>
                  <a:pt x="1604" y="0"/>
                </a:lnTo>
                <a:close/>
                <a:moveTo>
                  <a:pt x="1503" y="102"/>
                </a:moveTo>
                <a:lnTo>
                  <a:pt x="1503" y="2623"/>
                </a:lnTo>
                <a:lnTo>
                  <a:pt x="1108" y="2623"/>
                </a:lnTo>
                <a:lnTo>
                  <a:pt x="1108" y="2623"/>
                </a:lnTo>
                <a:cubicBezTo>
                  <a:pt x="853" y="2302"/>
                  <a:pt x="214" y="1414"/>
                  <a:pt x="110" y="102"/>
                </a:cubicBezTo>
                <a:lnTo>
                  <a:pt x="1503" y="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11516404" y="8534942"/>
            <a:ext cx="1915556" cy="3362114"/>
          </a:xfrm>
          <a:custGeom>
            <a:rect b="b" l="l" r="r" t="t"/>
            <a:pathLst>
              <a:path extrusionOk="0" h="2624" w="1497">
                <a:moveTo>
                  <a:pt x="0" y="2623"/>
                </a:moveTo>
                <a:lnTo>
                  <a:pt x="0" y="0"/>
                </a:lnTo>
                <a:lnTo>
                  <a:pt x="1496" y="0"/>
                </a:lnTo>
                <a:lnTo>
                  <a:pt x="1492" y="56"/>
                </a:lnTo>
                <a:lnTo>
                  <a:pt x="1492" y="56"/>
                </a:lnTo>
                <a:cubicBezTo>
                  <a:pt x="1446" y="614"/>
                  <a:pt x="1305" y="1160"/>
                  <a:pt x="1073" y="1679"/>
                </a:cubicBezTo>
                <a:lnTo>
                  <a:pt x="1073" y="1679"/>
                </a:lnTo>
                <a:cubicBezTo>
                  <a:pt x="926" y="2006"/>
                  <a:pt x="745" y="2317"/>
                  <a:pt x="536" y="2602"/>
                </a:cubicBezTo>
                <a:lnTo>
                  <a:pt x="521" y="2623"/>
                </a:lnTo>
                <a:lnTo>
                  <a:pt x="0" y="2623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11454247" y="8467135"/>
            <a:ext cx="2056823" cy="3492078"/>
          </a:xfrm>
          <a:custGeom>
            <a:rect b="b" l="l" r="r" t="t"/>
            <a:pathLst>
              <a:path extrusionOk="0" h="2726" w="1603">
                <a:moveTo>
                  <a:pt x="1602" y="0"/>
                </a:moveTo>
                <a:lnTo>
                  <a:pt x="1491" y="0"/>
                </a:lnTo>
                <a:lnTo>
                  <a:pt x="102" y="0"/>
                </a:lnTo>
                <a:lnTo>
                  <a:pt x="0" y="0"/>
                </a:lnTo>
                <a:lnTo>
                  <a:pt x="0" y="102"/>
                </a:lnTo>
                <a:lnTo>
                  <a:pt x="0" y="2623"/>
                </a:lnTo>
                <a:lnTo>
                  <a:pt x="0" y="2725"/>
                </a:lnTo>
                <a:lnTo>
                  <a:pt x="102" y="2725"/>
                </a:lnTo>
                <a:lnTo>
                  <a:pt x="546" y="2725"/>
                </a:lnTo>
                <a:lnTo>
                  <a:pt x="597" y="2725"/>
                </a:lnTo>
                <a:lnTo>
                  <a:pt x="627" y="2683"/>
                </a:lnTo>
                <a:lnTo>
                  <a:pt x="627" y="2683"/>
                </a:lnTo>
                <a:cubicBezTo>
                  <a:pt x="838" y="2396"/>
                  <a:pt x="1021" y="2082"/>
                  <a:pt x="1169" y="1751"/>
                </a:cubicBezTo>
                <a:lnTo>
                  <a:pt x="1169" y="1751"/>
                </a:lnTo>
                <a:cubicBezTo>
                  <a:pt x="1404" y="1227"/>
                  <a:pt x="1546" y="675"/>
                  <a:pt x="1592" y="110"/>
                </a:cubicBezTo>
                <a:lnTo>
                  <a:pt x="1602" y="0"/>
                </a:lnTo>
                <a:close/>
                <a:moveTo>
                  <a:pt x="1491" y="102"/>
                </a:moveTo>
                <a:lnTo>
                  <a:pt x="1491" y="102"/>
                </a:lnTo>
                <a:cubicBezTo>
                  <a:pt x="1387" y="1380"/>
                  <a:pt x="804" y="2270"/>
                  <a:pt x="546" y="2623"/>
                </a:cubicBezTo>
                <a:lnTo>
                  <a:pt x="102" y="2623"/>
                </a:lnTo>
                <a:lnTo>
                  <a:pt x="102" y="102"/>
                </a:lnTo>
                <a:lnTo>
                  <a:pt x="1491" y="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10369329" y="3754527"/>
            <a:ext cx="2435415" cy="1604772"/>
          </a:xfrm>
          <a:custGeom>
            <a:rect b="b" l="l" r="r" t="t"/>
            <a:pathLst>
              <a:path extrusionOk="0" h="1254" w="1900">
                <a:moveTo>
                  <a:pt x="0" y="1253"/>
                </a:moveTo>
                <a:lnTo>
                  <a:pt x="33" y="1181"/>
                </a:lnTo>
                <a:lnTo>
                  <a:pt x="33" y="1181"/>
                </a:lnTo>
                <a:cubicBezTo>
                  <a:pt x="152" y="925"/>
                  <a:pt x="297" y="680"/>
                  <a:pt x="464" y="455"/>
                </a:cubicBezTo>
                <a:lnTo>
                  <a:pt x="464" y="455"/>
                </a:lnTo>
                <a:cubicBezTo>
                  <a:pt x="565" y="319"/>
                  <a:pt x="674" y="189"/>
                  <a:pt x="790" y="67"/>
                </a:cubicBezTo>
                <a:lnTo>
                  <a:pt x="790" y="67"/>
                </a:lnTo>
                <a:cubicBezTo>
                  <a:pt x="831" y="24"/>
                  <a:pt x="886" y="0"/>
                  <a:pt x="946" y="0"/>
                </a:cubicBezTo>
                <a:lnTo>
                  <a:pt x="946" y="0"/>
                </a:lnTo>
                <a:cubicBezTo>
                  <a:pt x="1006" y="0"/>
                  <a:pt x="1064" y="26"/>
                  <a:pt x="1105" y="71"/>
                </a:cubicBezTo>
                <a:lnTo>
                  <a:pt x="1105" y="71"/>
                </a:lnTo>
                <a:cubicBezTo>
                  <a:pt x="1225" y="201"/>
                  <a:pt x="1338" y="340"/>
                  <a:pt x="1441" y="483"/>
                </a:cubicBezTo>
                <a:lnTo>
                  <a:pt x="1441" y="483"/>
                </a:lnTo>
                <a:cubicBezTo>
                  <a:pt x="1600" y="702"/>
                  <a:pt x="1742" y="937"/>
                  <a:pt x="1863" y="1180"/>
                </a:cubicBezTo>
                <a:lnTo>
                  <a:pt x="1899" y="1253"/>
                </a:lnTo>
                <a:lnTo>
                  <a:pt x="0" y="1253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10267618" y="3692369"/>
            <a:ext cx="2644485" cy="1740387"/>
          </a:xfrm>
          <a:custGeom>
            <a:rect b="b" l="l" r="r" t="t"/>
            <a:pathLst>
              <a:path extrusionOk="0" h="1357" w="2063">
                <a:moveTo>
                  <a:pt x="1027" y="0"/>
                </a:moveTo>
                <a:lnTo>
                  <a:pt x="1027" y="0"/>
                </a:lnTo>
                <a:cubicBezTo>
                  <a:pt x="953" y="0"/>
                  <a:pt x="885" y="30"/>
                  <a:pt x="835" y="83"/>
                </a:cubicBezTo>
                <a:lnTo>
                  <a:pt x="835" y="83"/>
                </a:lnTo>
                <a:cubicBezTo>
                  <a:pt x="717" y="207"/>
                  <a:pt x="606" y="339"/>
                  <a:pt x="504" y="476"/>
                </a:cubicBezTo>
                <a:lnTo>
                  <a:pt x="504" y="476"/>
                </a:lnTo>
                <a:cubicBezTo>
                  <a:pt x="335" y="704"/>
                  <a:pt x="188" y="952"/>
                  <a:pt x="68" y="1211"/>
                </a:cubicBezTo>
                <a:lnTo>
                  <a:pt x="0" y="1356"/>
                </a:lnTo>
                <a:lnTo>
                  <a:pt x="160" y="1356"/>
                </a:lnTo>
                <a:lnTo>
                  <a:pt x="1898" y="1356"/>
                </a:lnTo>
                <a:lnTo>
                  <a:pt x="2062" y="1356"/>
                </a:lnTo>
                <a:lnTo>
                  <a:pt x="1990" y="1208"/>
                </a:lnTo>
                <a:lnTo>
                  <a:pt x="1990" y="1208"/>
                </a:lnTo>
                <a:cubicBezTo>
                  <a:pt x="1867" y="962"/>
                  <a:pt x="1724" y="725"/>
                  <a:pt x="1563" y="504"/>
                </a:cubicBezTo>
                <a:lnTo>
                  <a:pt x="1563" y="504"/>
                </a:lnTo>
                <a:cubicBezTo>
                  <a:pt x="1459" y="360"/>
                  <a:pt x="1344" y="219"/>
                  <a:pt x="1224" y="87"/>
                </a:cubicBezTo>
                <a:lnTo>
                  <a:pt x="1224" y="87"/>
                </a:lnTo>
                <a:cubicBezTo>
                  <a:pt x="1173" y="32"/>
                  <a:pt x="1101" y="0"/>
                  <a:pt x="1027" y="0"/>
                </a:cubicBezTo>
                <a:close/>
                <a:moveTo>
                  <a:pt x="1027" y="102"/>
                </a:moveTo>
                <a:lnTo>
                  <a:pt x="1027" y="102"/>
                </a:lnTo>
                <a:cubicBezTo>
                  <a:pt x="1071" y="102"/>
                  <a:pt x="1115" y="120"/>
                  <a:pt x="1148" y="156"/>
                </a:cubicBezTo>
                <a:lnTo>
                  <a:pt x="1148" y="156"/>
                </a:lnTo>
                <a:cubicBezTo>
                  <a:pt x="1257" y="275"/>
                  <a:pt x="1370" y="410"/>
                  <a:pt x="1482" y="564"/>
                </a:cubicBezTo>
                <a:lnTo>
                  <a:pt x="1482" y="564"/>
                </a:lnTo>
                <a:cubicBezTo>
                  <a:pt x="1660" y="811"/>
                  <a:pt x="1796" y="1047"/>
                  <a:pt x="1898" y="1253"/>
                </a:cubicBezTo>
                <a:lnTo>
                  <a:pt x="160" y="1253"/>
                </a:lnTo>
                <a:lnTo>
                  <a:pt x="160" y="1253"/>
                </a:lnTo>
                <a:cubicBezTo>
                  <a:pt x="257" y="1044"/>
                  <a:pt x="394" y="796"/>
                  <a:pt x="586" y="536"/>
                </a:cubicBezTo>
                <a:lnTo>
                  <a:pt x="586" y="536"/>
                </a:lnTo>
                <a:cubicBezTo>
                  <a:pt x="695" y="390"/>
                  <a:pt x="804" y="263"/>
                  <a:pt x="909" y="153"/>
                </a:cubicBezTo>
                <a:lnTo>
                  <a:pt x="909" y="153"/>
                </a:lnTo>
                <a:cubicBezTo>
                  <a:pt x="941" y="119"/>
                  <a:pt x="984" y="102"/>
                  <a:pt x="1027" y="10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10945691" y="11840550"/>
            <a:ext cx="1344845" cy="536806"/>
          </a:xfrm>
          <a:custGeom>
            <a:rect b="b" l="l" r="r" t="t"/>
            <a:pathLst>
              <a:path extrusionOk="0" h="418" w="1051">
                <a:moveTo>
                  <a:pt x="78" y="417"/>
                </a:moveTo>
                <a:lnTo>
                  <a:pt x="78" y="417"/>
                </a:lnTo>
                <a:cubicBezTo>
                  <a:pt x="56" y="417"/>
                  <a:pt x="34" y="407"/>
                  <a:pt x="20" y="390"/>
                </a:cubicBezTo>
                <a:lnTo>
                  <a:pt x="20" y="390"/>
                </a:lnTo>
                <a:cubicBezTo>
                  <a:pt x="6" y="373"/>
                  <a:pt x="0" y="351"/>
                  <a:pt x="4" y="329"/>
                </a:cubicBezTo>
                <a:lnTo>
                  <a:pt x="64" y="0"/>
                </a:lnTo>
                <a:lnTo>
                  <a:pt x="986" y="0"/>
                </a:lnTo>
                <a:lnTo>
                  <a:pt x="1046" y="329"/>
                </a:lnTo>
                <a:lnTo>
                  <a:pt x="1046" y="329"/>
                </a:lnTo>
                <a:cubicBezTo>
                  <a:pt x="1050" y="351"/>
                  <a:pt x="1044" y="373"/>
                  <a:pt x="1030" y="390"/>
                </a:cubicBezTo>
                <a:lnTo>
                  <a:pt x="1030" y="390"/>
                </a:lnTo>
                <a:cubicBezTo>
                  <a:pt x="1015" y="407"/>
                  <a:pt x="995" y="417"/>
                  <a:pt x="972" y="417"/>
                </a:cubicBezTo>
                <a:lnTo>
                  <a:pt x="78" y="417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10877885" y="11772744"/>
            <a:ext cx="1480460" cy="666772"/>
          </a:xfrm>
          <a:custGeom>
            <a:rect b="b" l="l" r="r" t="t"/>
            <a:pathLst>
              <a:path extrusionOk="0" h="521" w="1157">
                <a:moveTo>
                  <a:pt x="1082" y="0"/>
                </a:moveTo>
                <a:lnTo>
                  <a:pt x="997" y="0"/>
                </a:lnTo>
                <a:lnTo>
                  <a:pt x="160" y="0"/>
                </a:lnTo>
                <a:lnTo>
                  <a:pt x="74" y="0"/>
                </a:lnTo>
                <a:lnTo>
                  <a:pt x="59" y="84"/>
                </a:lnTo>
                <a:lnTo>
                  <a:pt x="6" y="371"/>
                </a:lnTo>
                <a:lnTo>
                  <a:pt x="6" y="371"/>
                </a:lnTo>
                <a:cubicBezTo>
                  <a:pt x="0" y="408"/>
                  <a:pt x="10" y="446"/>
                  <a:pt x="34" y="474"/>
                </a:cubicBezTo>
                <a:lnTo>
                  <a:pt x="34" y="474"/>
                </a:lnTo>
                <a:cubicBezTo>
                  <a:pt x="58" y="503"/>
                  <a:pt x="93" y="520"/>
                  <a:pt x="131" y="520"/>
                </a:cubicBezTo>
                <a:lnTo>
                  <a:pt x="1025" y="520"/>
                </a:lnTo>
                <a:lnTo>
                  <a:pt x="1025" y="520"/>
                </a:lnTo>
                <a:cubicBezTo>
                  <a:pt x="1063" y="520"/>
                  <a:pt x="1098" y="503"/>
                  <a:pt x="1122" y="474"/>
                </a:cubicBezTo>
                <a:lnTo>
                  <a:pt x="1122" y="474"/>
                </a:lnTo>
                <a:cubicBezTo>
                  <a:pt x="1146" y="446"/>
                  <a:pt x="1156" y="408"/>
                  <a:pt x="1149" y="371"/>
                </a:cubicBezTo>
                <a:lnTo>
                  <a:pt x="1097" y="84"/>
                </a:lnTo>
                <a:lnTo>
                  <a:pt x="1082" y="0"/>
                </a:lnTo>
                <a:close/>
                <a:moveTo>
                  <a:pt x="997" y="102"/>
                </a:moveTo>
                <a:lnTo>
                  <a:pt x="1049" y="389"/>
                </a:lnTo>
                <a:lnTo>
                  <a:pt x="1049" y="389"/>
                </a:lnTo>
                <a:cubicBezTo>
                  <a:pt x="1051" y="404"/>
                  <a:pt x="1040" y="418"/>
                  <a:pt x="1025" y="418"/>
                </a:cubicBezTo>
                <a:lnTo>
                  <a:pt x="131" y="418"/>
                </a:lnTo>
                <a:lnTo>
                  <a:pt x="131" y="418"/>
                </a:lnTo>
                <a:cubicBezTo>
                  <a:pt x="116" y="418"/>
                  <a:pt x="104" y="404"/>
                  <a:pt x="107" y="389"/>
                </a:cubicBezTo>
                <a:lnTo>
                  <a:pt x="160" y="102"/>
                </a:lnTo>
                <a:lnTo>
                  <a:pt x="997" y="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10335424" y="6545928"/>
            <a:ext cx="717629" cy="875845"/>
          </a:xfrm>
          <a:custGeom>
            <a:rect b="b" l="l" r="r" t="t"/>
            <a:pathLst>
              <a:path extrusionOk="0" h="684" w="560">
                <a:moveTo>
                  <a:pt x="461" y="540"/>
                </a:moveTo>
                <a:lnTo>
                  <a:pt x="461" y="540"/>
                </a:lnTo>
                <a:lnTo>
                  <a:pt x="279" y="540"/>
                </a:lnTo>
                <a:lnTo>
                  <a:pt x="59" y="540"/>
                </a:lnTo>
                <a:lnTo>
                  <a:pt x="59" y="540"/>
                </a:lnTo>
                <a:cubicBezTo>
                  <a:pt x="80" y="505"/>
                  <a:pt x="96" y="460"/>
                  <a:pt x="104" y="405"/>
                </a:cubicBezTo>
                <a:lnTo>
                  <a:pt x="104" y="405"/>
                </a:lnTo>
                <a:cubicBezTo>
                  <a:pt x="112" y="347"/>
                  <a:pt x="112" y="289"/>
                  <a:pt x="111" y="251"/>
                </a:cubicBezTo>
                <a:lnTo>
                  <a:pt x="110" y="242"/>
                </a:lnTo>
                <a:lnTo>
                  <a:pt x="110" y="242"/>
                </a:lnTo>
                <a:lnTo>
                  <a:pt x="110" y="242"/>
                </a:lnTo>
                <a:cubicBezTo>
                  <a:pt x="108" y="225"/>
                  <a:pt x="108" y="212"/>
                  <a:pt x="107" y="206"/>
                </a:cubicBezTo>
                <a:lnTo>
                  <a:pt x="107" y="206"/>
                </a:lnTo>
                <a:cubicBezTo>
                  <a:pt x="106" y="195"/>
                  <a:pt x="107" y="183"/>
                  <a:pt x="109" y="174"/>
                </a:cubicBezTo>
                <a:lnTo>
                  <a:pt x="109" y="174"/>
                </a:lnTo>
                <a:cubicBezTo>
                  <a:pt x="118" y="138"/>
                  <a:pt x="139" y="104"/>
                  <a:pt x="169" y="81"/>
                </a:cubicBezTo>
                <a:lnTo>
                  <a:pt x="169" y="81"/>
                </a:lnTo>
                <a:cubicBezTo>
                  <a:pt x="199" y="58"/>
                  <a:pt x="238" y="44"/>
                  <a:pt x="277" y="44"/>
                </a:cubicBezTo>
                <a:lnTo>
                  <a:pt x="277" y="44"/>
                </a:lnTo>
                <a:cubicBezTo>
                  <a:pt x="360" y="44"/>
                  <a:pt x="431" y="101"/>
                  <a:pt x="446" y="179"/>
                </a:cubicBezTo>
                <a:lnTo>
                  <a:pt x="446" y="179"/>
                </a:lnTo>
                <a:cubicBezTo>
                  <a:pt x="447" y="187"/>
                  <a:pt x="448" y="195"/>
                  <a:pt x="447" y="204"/>
                </a:cubicBezTo>
                <a:lnTo>
                  <a:pt x="447" y="204"/>
                </a:lnTo>
                <a:cubicBezTo>
                  <a:pt x="446" y="215"/>
                  <a:pt x="445" y="232"/>
                  <a:pt x="445" y="247"/>
                </a:cubicBezTo>
                <a:lnTo>
                  <a:pt x="445" y="247"/>
                </a:lnTo>
                <a:cubicBezTo>
                  <a:pt x="443" y="285"/>
                  <a:pt x="443" y="343"/>
                  <a:pt x="453" y="401"/>
                </a:cubicBezTo>
                <a:lnTo>
                  <a:pt x="453" y="401"/>
                </a:lnTo>
                <a:cubicBezTo>
                  <a:pt x="462" y="458"/>
                  <a:pt x="477" y="504"/>
                  <a:pt x="500" y="540"/>
                </a:cubicBezTo>
                <a:lnTo>
                  <a:pt x="461" y="540"/>
                </a:lnTo>
                <a:close/>
                <a:moveTo>
                  <a:pt x="358" y="614"/>
                </a:moveTo>
                <a:lnTo>
                  <a:pt x="358" y="614"/>
                </a:lnTo>
                <a:cubicBezTo>
                  <a:pt x="335" y="630"/>
                  <a:pt x="308" y="638"/>
                  <a:pt x="279" y="638"/>
                </a:cubicBezTo>
                <a:lnTo>
                  <a:pt x="279" y="638"/>
                </a:lnTo>
                <a:cubicBezTo>
                  <a:pt x="251" y="638"/>
                  <a:pt x="224" y="630"/>
                  <a:pt x="201" y="614"/>
                </a:cubicBezTo>
                <a:lnTo>
                  <a:pt x="201" y="614"/>
                </a:lnTo>
                <a:cubicBezTo>
                  <a:pt x="189" y="606"/>
                  <a:pt x="178" y="596"/>
                  <a:pt x="169" y="584"/>
                </a:cubicBezTo>
                <a:lnTo>
                  <a:pt x="280" y="584"/>
                </a:lnTo>
                <a:lnTo>
                  <a:pt x="390" y="584"/>
                </a:lnTo>
                <a:lnTo>
                  <a:pt x="390" y="584"/>
                </a:lnTo>
                <a:cubicBezTo>
                  <a:pt x="381" y="596"/>
                  <a:pt x="370" y="606"/>
                  <a:pt x="358" y="614"/>
                </a:cubicBezTo>
                <a:close/>
                <a:moveTo>
                  <a:pt x="550" y="534"/>
                </a:moveTo>
                <a:lnTo>
                  <a:pt x="550" y="534"/>
                </a:lnTo>
                <a:cubicBezTo>
                  <a:pt x="525" y="502"/>
                  <a:pt x="506" y="455"/>
                  <a:pt x="496" y="394"/>
                </a:cubicBezTo>
                <a:lnTo>
                  <a:pt x="496" y="394"/>
                </a:lnTo>
                <a:cubicBezTo>
                  <a:pt x="488" y="339"/>
                  <a:pt x="488" y="285"/>
                  <a:pt x="489" y="249"/>
                </a:cubicBezTo>
                <a:lnTo>
                  <a:pt x="489" y="249"/>
                </a:lnTo>
                <a:cubicBezTo>
                  <a:pt x="490" y="234"/>
                  <a:pt x="491" y="218"/>
                  <a:pt x="491" y="207"/>
                </a:cubicBezTo>
                <a:lnTo>
                  <a:pt x="491" y="207"/>
                </a:lnTo>
                <a:cubicBezTo>
                  <a:pt x="492" y="195"/>
                  <a:pt x="491" y="182"/>
                  <a:pt x="490" y="171"/>
                </a:cubicBezTo>
                <a:lnTo>
                  <a:pt x="490" y="171"/>
                </a:lnTo>
                <a:cubicBezTo>
                  <a:pt x="471" y="73"/>
                  <a:pt x="381" y="0"/>
                  <a:pt x="277" y="0"/>
                </a:cubicBezTo>
                <a:lnTo>
                  <a:pt x="277" y="0"/>
                </a:lnTo>
                <a:cubicBezTo>
                  <a:pt x="228" y="0"/>
                  <a:pt x="180" y="17"/>
                  <a:pt x="141" y="47"/>
                </a:cubicBezTo>
                <a:lnTo>
                  <a:pt x="141" y="47"/>
                </a:lnTo>
                <a:cubicBezTo>
                  <a:pt x="103" y="77"/>
                  <a:pt x="77" y="117"/>
                  <a:pt x="66" y="164"/>
                </a:cubicBezTo>
                <a:lnTo>
                  <a:pt x="66" y="164"/>
                </a:lnTo>
                <a:cubicBezTo>
                  <a:pt x="63" y="178"/>
                  <a:pt x="62" y="193"/>
                  <a:pt x="63" y="209"/>
                </a:cubicBezTo>
                <a:lnTo>
                  <a:pt x="63" y="209"/>
                </a:lnTo>
                <a:cubicBezTo>
                  <a:pt x="64" y="217"/>
                  <a:pt x="65" y="232"/>
                  <a:pt x="66" y="253"/>
                </a:cubicBezTo>
                <a:lnTo>
                  <a:pt x="66" y="261"/>
                </a:lnTo>
                <a:lnTo>
                  <a:pt x="66" y="262"/>
                </a:lnTo>
                <a:lnTo>
                  <a:pt x="66" y="262"/>
                </a:lnTo>
                <a:cubicBezTo>
                  <a:pt x="67" y="298"/>
                  <a:pt x="67" y="348"/>
                  <a:pt x="60" y="398"/>
                </a:cubicBezTo>
                <a:lnTo>
                  <a:pt x="60" y="398"/>
                </a:lnTo>
                <a:cubicBezTo>
                  <a:pt x="51" y="458"/>
                  <a:pt x="34" y="504"/>
                  <a:pt x="9" y="534"/>
                </a:cubicBezTo>
                <a:lnTo>
                  <a:pt x="9" y="534"/>
                </a:lnTo>
                <a:cubicBezTo>
                  <a:pt x="2" y="543"/>
                  <a:pt x="0" y="555"/>
                  <a:pt x="4" y="566"/>
                </a:cubicBezTo>
                <a:lnTo>
                  <a:pt x="4" y="566"/>
                </a:lnTo>
                <a:cubicBezTo>
                  <a:pt x="10" y="577"/>
                  <a:pt x="20" y="584"/>
                  <a:pt x="33" y="584"/>
                </a:cubicBezTo>
                <a:lnTo>
                  <a:pt x="33" y="584"/>
                </a:lnTo>
                <a:lnTo>
                  <a:pt x="117" y="584"/>
                </a:lnTo>
                <a:lnTo>
                  <a:pt x="117" y="584"/>
                </a:lnTo>
                <a:cubicBezTo>
                  <a:pt x="130" y="611"/>
                  <a:pt x="151" y="633"/>
                  <a:pt x="176" y="651"/>
                </a:cubicBezTo>
                <a:lnTo>
                  <a:pt x="176" y="651"/>
                </a:lnTo>
                <a:cubicBezTo>
                  <a:pt x="206" y="672"/>
                  <a:pt x="243" y="683"/>
                  <a:pt x="279" y="683"/>
                </a:cubicBezTo>
                <a:lnTo>
                  <a:pt x="279" y="683"/>
                </a:lnTo>
                <a:cubicBezTo>
                  <a:pt x="317" y="683"/>
                  <a:pt x="353" y="672"/>
                  <a:pt x="382" y="651"/>
                </a:cubicBezTo>
                <a:lnTo>
                  <a:pt x="382" y="651"/>
                </a:lnTo>
                <a:cubicBezTo>
                  <a:pt x="408" y="633"/>
                  <a:pt x="428" y="611"/>
                  <a:pt x="442" y="584"/>
                </a:cubicBezTo>
                <a:lnTo>
                  <a:pt x="526" y="584"/>
                </a:lnTo>
                <a:lnTo>
                  <a:pt x="526" y="584"/>
                </a:lnTo>
                <a:lnTo>
                  <a:pt x="526" y="584"/>
                </a:lnTo>
                <a:cubicBezTo>
                  <a:pt x="538" y="584"/>
                  <a:pt x="549" y="577"/>
                  <a:pt x="554" y="566"/>
                </a:cubicBezTo>
                <a:lnTo>
                  <a:pt x="554" y="566"/>
                </a:lnTo>
                <a:cubicBezTo>
                  <a:pt x="559" y="556"/>
                  <a:pt x="557" y="543"/>
                  <a:pt x="550" y="5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12053210" y="9930643"/>
            <a:ext cx="632868" cy="604613"/>
          </a:xfrm>
          <a:custGeom>
            <a:rect b="b" l="l" r="r" t="t"/>
            <a:pathLst>
              <a:path extrusionOk="0" h="470" w="495">
                <a:moveTo>
                  <a:pt x="247" y="469"/>
                </a:moveTo>
                <a:lnTo>
                  <a:pt x="247" y="469"/>
                </a:lnTo>
                <a:cubicBezTo>
                  <a:pt x="181" y="469"/>
                  <a:pt x="118" y="443"/>
                  <a:pt x="72" y="397"/>
                </a:cubicBezTo>
                <a:lnTo>
                  <a:pt x="72" y="397"/>
                </a:lnTo>
                <a:cubicBezTo>
                  <a:pt x="26" y="350"/>
                  <a:pt x="0" y="288"/>
                  <a:pt x="0" y="222"/>
                </a:cubicBezTo>
                <a:lnTo>
                  <a:pt x="0" y="222"/>
                </a:lnTo>
                <a:cubicBezTo>
                  <a:pt x="0" y="178"/>
                  <a:pt x="12" y="134"/>
                  <a:pt x="34" y="96"/>
                </a:cubicBezTo>
                <a:lnTo>
                  <a:pt x="34" y="96"/>
                </a:lnTo>
                <a:cubicBezTo>
                  <a:pt x="56" y="60"/>
                  <a:pt x="86" y="29"/>
                  <a:pt x="122" y="8"/>
                </a:cubicBezTo>
                <a:lnTo>
                  <a:pt x="122" y="8"/>
                </a:lnTo>
                <a:cubicBezTo>
                  <a:pt x="132" y="2"/>
                  <a:pt x="145" y="5"/>
                  <a:pt x="151" y="15"/>
                </a:cubicBezTo>
                <a:lnTo>
                  <a:pt x="151" y="15"/>
                </a:lnTo>
                <a:cubicBezTo>
                  <a:pt x="157" y="25"/>
                  <a:pt x="153" y="38"/>
                  <a:pt x="143" y="44"/>
                </a:cubicBezTo>
                <a:lnTo>
                  <a:pt x="143" y="44"/>
                </a:lnTo>
                <a:cubicBezTo>
                  <a:pt x="113" y="61"/>
                  <a:pt x="88" y="87"/>
                  <a:pt x="70" y="118"/>
                </a:cubicBezTo>
                <a:lnTo>
                  <a:pt x="70" y="118"/>
                </a:lnTo>
                <a:cubicBezTo>
                  <a:pt x="52" y="149"/>
                  <a:pt x="42" y="185"/>
                  <a:pt x="42" y="222"/>
                </a:cubicBezTo>
                <a:lnTo>
                  <a:pt x="42" y="222"/>
                </a:lnTo>
                <a:cubicBezTo>
                  <a:pt x="42" y="335"/>
                  <a:pt x="133" y="427"/>
                  <a:pt x="247" y="427"/>
                </a:cubicBezTo>
                <a:lnTo>
                  <a:pt x="247" y="427"/>
                </a:lnTo>
                <a:cubicBezTo>
                  <a:pt x="360" y="427"/>
                  <a:pt x="452" y="335"/>
                  <a:pt x="452" y="222"/>
                </a:cubicBezTo>
                <a:lnTo>
                  <a:pt x="452" y="222"/>
                </a:lnTo>
                <a:cubicBezTo>
                  <a:pt x="452" y="185"/>
                  <a:pt x="442" y="148"/>
                  <a:pt x="424" y="117"/>
                </a:cubicBezTo>
                <a:lnTo>
                  <a:pt x="424" y="117"/>
                </a:lnTo>
                <a:cubicBezTo>
                  <a:pt x="405" y="86"/>
                  <a:pt x="379" y="60"/>
                  <a:pt x="348" y="43"/>
                </a:cubicBezTo>
                <a:lnTo>
                  <a:pt x="348" y="43"/>
                </a:lnTo>
                <a:cubicBezTo>
                  <a:pt x="338" y="37"/>
                  <a:pt x="334" y="24"/>
                  <a:pt x="340" y="14"/>
                </a:cubicBezTo>
                <a:lnTo>
                  <a:pt x="340" y="14"/>
                </a:lnTo>
                <a:cubicBezTo>
                  <a:pt x="346" y="4"/>
                  <a:pt x="359" y="0"/>
                  <a:pt x="368" y="7"/>
                </a:cubicBezTo>
                <a:lnTo>
                  <a:pt x="368" y="7"/>
                </a:lnTo>
                <a:cubicBezTo>
                  <a:pt x="406" y="27"/>
                  <a:pt x="437" y="58"/>
                  <a:pt x="460" y="95"/>
                </a:cubicBezTo>
                <a:lnTo>
                  <a:pt x="460" y="95"/>
                </a:lnTo>
                <a:cubicBezTo>
                  <a:pt x="482" y="134"/>
                  <a:pt x="494" y="177"/>
                  <a:pt x="494" y="222"/>
                </a:cubicBezTo>
                <a:lnTo>
                  <a:pt x="494" y="222"/>
                </a:lnTo>
                <a:cubicBezTo>
                  <a:pt x="494" y="288"/>
                  <a:pt x="468" y="350"/>
                  <a:pt x="421" y="397"/>
                </a:cubicBezTo>
                <a:lnTo>
                  <a:pt x="421" y="397"/>
                </a:lnTo>
                <a:cubicBezTo>
                  <a:pt x="374" y="443"/>
                  <a:pt x="313" y="469"/>
                  <a:pt x="247" y="46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12341393" y="9896741"/>
            <a:ext cx="56506" cy="299481"/>
          </a:xfrm>
          <a:custGeom>
            <a:rect b="b" l="l" r="r" t="t"/>
            <a:pathLst>
              <a:path extrusionOk="0" h="233" w="43">
                <a:moveTo>
                  <a:pt x="21" y="232"/>
                </a:moveTo>
                <a:lnTo>
                  <a:pt x="21" y="232"/>
                </a:lnTo>
                <a:lnTo>
                  <a:pt x="21" y="232"/>
                </a:lnTo>
                <a:cubicBezTo>
                  <a:pt x="10" y="232"/>
                  <a:pt x="0" y="223"/>
                  <a:pt x="0" y="211"/>
                </a:cubicBezTo>
                <a:lnTo>
                  <a:pt x="0" y="21"/>
                </a:lnTo>
                <a:lnTo>
                  <a:pt x="0" y="21"/>
                </a:lnTo>
                <a:cubicBezTo>
                  <a:pt x="0" y="9"/>
                  <a:pt x="10" y="0"/>
                  <a:pt x="21" y="0"/>
                </a:cubicBezTo>
                <a:lnTo>
                  <a:pt x="21" y="0"/>
                </a:lnTo>
                <a:lnTo>
                  <a:pt x="21" y="0"/>
                </a:lnTo>
                <a:cubicBezTo>
                  <a:pt x="33" y="0"/>
                  <a:pt x="42" y="10"/>
                  <a:pt x="42" y="21"/>
                </a:cubicBezTo>
                <a:lnTo>
                  <a:pt x="42" y="211"/>
                </a:lnTo>
                <a:lnTo>
                  <a:pt x="42" y="211"/>
                </a:lnTo>
                <a:cubicBezTo>
                  <a:pt x="42" y="223"/>
                  <a:pt x="33" y="232"/>
                  <a:pt x="21" y="232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10753570" y="9992798"/>
            <a:ext cx="90410" cy="440747"/>
          </a:xfrm>
          <a:custGeom>
            <a:rect b="b" l="l" r="r" t="t"/>
            <a:pathLst>
              <a:path extrusionOk="0" h="345" w="71">
                <a:moveTo>
                  <a:pt x="56" y="69"/>
                </a:moveTo>
                <a:lnTo>
                  <a:pt x="56" y="22"/>
                </a:lnTo>
                <a:lnTo>
                  <a:pt x="56" y="22"/>
                </a:lnTo>
                <a:cubicBezTo>
                  <a:pt x="56" y="10"/>
                  <a:pt x="47" y="0"/>
                  <a:pt x="35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23" y="0"/>
                  <a:pt x="14" y="10"/>
                  <a:pt x="14" y="22"/>
                </a:cubicBezTo>
                <a:lnTo>
                  <a:pt x="14" y="69"/>
                </a:lnTo>
                <a:lnTo>
                  <a:pt x="14" y="69"/>
                </a:lnTo>
                <a:cubicBezTo>
                  <a:pt x="6" y="75"/>
                  <a:pt x="0" y="85"/>
                  <a:pt x="0" y="97"/>
                </a:cubicBezTo>
                <a:lnTo>
                  <a:pt x="0" y="97"/>
                </a:lnTo>
                <a:cubicBezTo>
                  <a:pt x="0" y="108"/>
                  <a:pt x="5" y="118"/>
                  <a:pt x="14" y="124"/>
                </a:cubicBezTo>
                <a:lnTo>
                  <a:pt x="12" y="323"/>
                </a:lnTo>
                <a:lnTo>
                  <a:pt x="12" y="323"/>
                </a:lnTo>
                <a:cubicBezTo>
                  <a:pt x="12" y="335"/>
                  <a:pt x="21" y="344"/>
                  <a:pt x="33" y="344"/>
                </a:cubicBezTo>
                <a:lnTo>
                  <a:pt x="33" y="344"/>
                </a:lnTo>
                <a:lnTo>
                  <a:pt x="33" y="344"/>
                </a:lnTo>
                <a:cubicBezTo>
                  <a:pt x="45" y="344"/>
                  <a:pt x="54" y="335"/>
                  <a:pt x="54" y="323"/>
                </a:cubicBezTo>
                <a:lnTo>
                  <a:pt x="55" y="125"/>
                </a:lnTo>
                <a:lnTo>
                  <a:pt x="55" y="125"/>
                </a:lnTo>
                <a:cubicBezTo>
                  <a:pt x="64" y="119"/>
                  <a:pt x="70" y="108"/>
                  <a:pt x="70" y="97"/>
                </a:cubicBezTo>
                <a:lnTo>
                  <a:pt x="70" y="97"/>
                </a:lnTo>
                <a:cubicBezTo>
                  <a:pt x="70" y="85"/>
                  <a:pt x="64" y="75"/>
                  <a:pt x="56" y="6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10561450" y="9992798"/>
            <a:ext cx="90410" cy="440747"/>
          </a:xfrm>
          <a:custGeom>
            <a:rect b="b" l="l" r="r" t="t"/>
            <a:pathLst>
              <a:path extrusionOk="0" h="345" w="71">
                <a:moveTo>
                  <a:pt x="56" y="221"/>
                </a:moveTo>
                <a:lnTo>
                  <a:pt x="57" y="22"/>
                </a:lnTo>
                <a:lnTo>
                  <a:pt x="57" y="22"/>
                </a:lnTo>
                <a:cubicBezTo>
                  <a:pt x="57" y="10"/>
                  <a:pt x="47" y="0"/>
                  <a:pt x="36" y="0"/>
                </a:cubicBezTo>
                <a:lnTo>
                  <a:pt x="36" y="0"/>
                </a:lnTo>
                <a:lnTo>
                  <a:pt x="36" y="0"/>
                </a:lnTo>
                <a:cubicBezTo>
                  <a:pt x="24" y="0"/>
                  <a:pt x="15" y="10"/>
                  <a:pt x="15" y="22"/>
                </a:cubicBezTo>
                <a:lnTo>
                  <a:pt x="14" y="222"/>
                </a:lnTo>
                <a:lnTo>
                  <a:pt x="14" y="222"/>
                </a:lnTo>
                <a:cubicBezTo>
                  <a:pt x="5" y="228"/>
                  <a:pt x="0" y="238"/>
                  <a:pt x="0" y="249"/>
                </a:cubicBezTo>
                <a:lnTo>
                  <a:pt x="0" y="249"/>
                </a:lnTo>
                <a:cubicBezTo>
                  <a:pt x="0" y="260"/>
                  <a:pt x="5" y="270"/>
                  <a:pt x="14" y="277"/>
                </a:cubicBezTo>
                <a:lnTo>
                  <a:pt x="13" y="323"/>
                </a:lnTo>
                <a:lnTo>
                  <a:pt x="13" y="323"/>
                </a:lnTo>
                <a:cubicBezTo>
                  <a:pt x="13" y="335"/>
                  <a:pt x="23" y="344"/>
                  <a:pt x="34" y="344"/>
                </a:cubicBezTo>
                <a:lnTo>
                  <a:pt x="34" y="344"/>
                </a:lnTo>
                <a:lnTo>
                  <a:pt x="34" y="344"/>
                </a:lnTo>
                <a:cubicBezTo>
                  <a:pt x="46" y="344"/>
                  <a:pt x="55" y="335"/>
                  <a:pt x="55" y="323"/>
                </a:cubicBezTo>
                <a:lnTo>
                  <a:pt x="56" y="277"/>
                </a:lnTo>
                <a:lnTo>
                  <a:pt x="56" y="277"/>
                </a:lnTo>
                <a:cubicBezTo>
                  <a:pt x="64" y="270"/>
                  <a:pt x="70" y="261"/>
                  <a:pt x="70" y="249"/>
                </a:cubicBezTo>
                <a:lnTo>
                  <a:pt x="70" y="249"/>
                </a:lnTo>
                <a:cubicBezTo>
                  <a:pt x="70" y="238"/>
                  <a:pt x="64" y="227"/>
                  <a:pt x="56" y="22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10951343" y="9992798"/>
            <a:ext cx="90410" cy="440747"/>
          </a:xfrm>
          <a:custGeom>
            <a:rect b="b" l="l" r="r" t="t"/>
            <a:pathLst>
              <a:path extrusionOk="0" h="344" w="71">
                <a:moveTo>
                  <a:pt x="70" y="248"/>
                </a:moveTo>
                <a:lnTo>
                  <a:pt x="70" y="248"/>
                </a:lnTo>
                <a:cubicBezTo>
                  <a:pt x="70" y="237"/>
                  <a:pt x="64" y="226"/>
                  <a:pt x="56" y="220"/>
                </a:cubicBezTo>
                <a:lnTo>
                  <a:pt x="56" y="21"/>
                </a:lnTo>
                <a:lnTo>
                  <a:pt x="56" y="21"/>
                </a:lnTo>
                <a:cubicBezTo>
                  <a:pt x="56" y="10"/>
                  <a:pt x="47" y="0"/>
                  <a:pt x="35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24" y="0"/>
                  <a:pt x="15" y="10"/>
                  <a:pt x="14" y="21"/>
                </a:cubicBezTo>
                <a:lnTo>
                  <a:pt x="14" y="221"/>
                </a:lnTo>
                <a:lnTo>
                  <a:pt x="14" y="221"/>
                </a:lnTo>
                <a:cubicBezTo>
                  <a:pt x="5" y="227"/>
                  <a:pt x="0" y="237"/>
                  <a:pt x="0" y="248"/>
                </a:cubicBezTo>
                <a:lnTo>
                  <a:pt x="0" y="248"/>
                </a:lnTo>
                <a:cubicBezTo>
                  <a:pt x="0" y="259"/>
                  <a:pt x="5" y="269"/>
                  <a:pt x="13" y="276"/>
                </a:cubicBezTo>
                <a:lnTo>
                  <a:pt x="13" y="323"/>
                </a:lnTo>
                <a:lnTo>
                  <a:pt x="13" y="323"/>
                </a:lnTo>
                <a:cubicBezTo>
                  <a:pt x="13" y="334"/>
                  <a:pt x="22" y="343"/>
                  <a:pt x="34" y="343"/>
                </a:cubicBezTo>
                <a:lnTo>
                  <a:pt x="34" y="343"/>
                </a:lnTo>
                <a:lnTo>
                  <a:pt x="34" y="343"/>
                </a:lnTo>
                <a:cubicBezTo>
                  <a:pt x="45" y="343"/>
                  <a:pt x="55" y="334"/>
                  <a:pt x="55" y="323"/>
                </a:cubicBezTo>
                <a:lnTo>
                  <a:pt x="55" y="276"/>
                </a:lnTo>
                <a:lnTo>
                  <a:pt x="55" y="276"/>
                </a:lnTo>
                <a:cubicBezTo>
                  <a:pt x="63" y="269"/>
                  <a:pt x="70" y="260"/>
                  <a:pt x="70" y="24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12143620" y="6568529"/>
            <a:ext cx="678073" cy="830643"/>
          </a:xfrm>
          <a:custGeom>
            <a:rect b="b" l="l" r="r" t="t"/>
            <a:pathLst>
              <a:path extrusionOk="0" h="648" w="531">
                <a:moveTo>
                  <a:pt x="431" y="344"/>
                </a:moveTo>
                <a:lnTo>
                  <a:pt x="431" y="344"/>
                </a:lnTo>
                <a:cubicBezTo>
                  <a:pt x="423" y="399"/>
                  <a:pt x="424" y="453"/>
                  <a:pt x="425" y="489"/>
                </a:cubicBezTo>
                <a:lnTo>
                  <a:pt x="426" y="498"/>
                </a:lnTo>
                <a:lnTo>
                  <a:pt x="426" y="498"/>
                </a:lnTo>
                <a:lnTo>
                  <a:pt x="426" y="498"/>
                </a:lnTo>
                <a:cubicBezTo>
                  <a:pt x="427" y="514"/>
                  <a:pt x="428" y="526"/>
                  <a:pt x="428" y="533"/>
                </a:cubicBezTo>
                <a:lnTo>
                  <a:pt x="428" y="533"/>
                </a:lnTo>
                <a:cubicBezTo>
                  <a:pt x="430" y="544"/>
                  <a:pt x="428" y="554"/>
                  <a:pt x="426" y="563"/>
                </a:cubicBezTo>
                <a:lnTo>
                  <a:pt x="426" y="563"/>
                </a:lnTo>
                <a:cubicBezTo>
                  <a:pt x="425" y="572"/>
                  <a:pt x="411" y="583"/>
                  <a:pt x="378" y="592"/>
                </a:cubicBezTo>
                <a:lnTo>
                  <a:pt x="378" y="592"/>
                </a:lnTo>
                <a:cubicBezTo>
                  <a:pt x="347" y="602"/>
                  <a:pt x="306" y="606"/>
                  <a:pt x="263" y="605"/>
                </a:cubicBezTo>
                <a:lnTo>
                  <a:pt x="263" y="605"/>
                </a:lnTo>
                <a:cubicBezTo>
                  <a:pt x="221" y="604"/>
                  <a:pt x="181" y="598"/>
                  <a:pt x="152" y="589"/>
                </a:cubicBezTo>
                <a:lnTo>
                  <a:pt x="152" y="589"/>
                </a:lnTo>
                <a:cubicBezTo>
                  <a:pt x="113" y="576"/>
                  <a:pt x="107" y="562"/>
                  <a:pt x="107" y="557"/>
                </a:cubicBezTo>
                <a:lnTo>
                  <a:pt x="107" y="557"/>
                </a:lnTo>
                <a:cubicBezTo>
                  <a:pt x="105" y="551"/>
                  <a:pt x="105" y="543"/>
                  <a:pt x="105" y="535"/>
                </a:cubicBezTo>
                <a:lnTo>
                  <a:pt x="105" y="535"/>
                </a:lnTo>
                <a:cubicBezTo>
                  <a:pt x="106" y="524"/>
                  <a:pt x="107" y="508"/>
                  <a:pt x="108" y="493"/>
                </a:cubicBezTo>
                <a:lnTo>
                  <a:pt x="108" y="493"/>
                </a:lnTo>
                <a:cubicBezTo>
                  <a:pt x="109" y="457"/>
                  <a:pt x="109" y="403"/>
                  <a:pt x="100" y="347"/>
                </a:cubicBezTo>
                <a:lnTo>
                  <a:pt x="100" y="347"/>
                </a:lnTo>
                <a:cubicBezTo>
                  <a:pt x="92" y="294"/>
                  <a:pt x="77" y="250"/>
                  <a:pt x="55" y="216"/>
                </a:cubicBezTo>
                <a:lnTo>
                  <a:pt x="474" y="216"/>
                </a:lnTo>
                <a:lnTo>
                  <a:pt x="474" y="216"/>
                </a:lnTo>
                <a:cubicBezTo>
                  <a:pt x="454" y="248"/>
                  <a:pt x="439" y="291"/>
                  <a:pt x="431" y="344"/>
                </a:cubicBezTo>
                <a:close/>
                <a:moveTo>
                  <a:pt x="180" y="126"/>
                </a:moveTo>
                <a:lnTo>
                  <a:pt x="180" y="126"/>
                </a:lnTo>
                <a:cubicBezTo>
                  <a:pt x="180" y="79"/>
                  <a:pt x="218" y="42"/>
                  <a:pt x="265" y="42"/>
                </a:cubicBezTo>
                <a:lnTo>
                  <a:pt x="265" y="42"/>
                </a:lnTo>
                <a:cubicBezTo>
                  <a:pt x="312" y="42"/>
                  <a:pt x="351" y="79"/>
                  <a:pt x="351" y="126"/>
                </a:cubicBezTo>
                <a:lnTo>
                  <a:pt x="351" y="173"/>
                </a:lnTo>
                <a:lnTo>
                  <a:pt x="180" y="173"/>
                </a:lnTo>
                <a:lnTo>
                  <a:pt x="180" y="126"/>
                </a:lnTo>
                <a:close/>
                <a:moveTo>
                  <a:pt x="525" y="190"/>
                </a:moveTo>
                <a:lnTo>
                  <a:pt x="525" y="190"/>
                </a:lnTo>
                <a:cubicBezTo>
                  <a:pt x="521" y="180"/>
                  <a:pt x="511" y="173"/>
                  <a:pt x="499" y="173"/>
                </a:cubicBezTo>
                <a:lnTo>
                  <a:pt x="393" y="173"/>
                </a:lnTo>
                <a:lnTo>
                  <a:pt x="392" y="126"/>
                </a:lnTo>
                <a:lnTo>
                  <a:pt x="392" y="126"/>
                </a:lnTo>
                <a:cubicBezTo>
                  <a:pt x="392" y="56"/>
                  <a:pt x="335" y="0"/>
                  <a:pt x="265" y="0"/>
                </a:cubicBezTo>
                <a:lnTo>
                  <a:pt x="265" y="0"/>
                </a:lnTo>
                <a:cubicBezTo>
                  <a:pt x="195" y="0"/>
                  <a:pt x="138" y="56"/>
                  <a:pt x="138" y="126"/>
                </a:cubicBezTo>
                <a:lnTo>
                  <a:pt x="138" y="173"/>
                </a:lnTo>
                <a:lnTo>
                  <a:pt x="32" y="173"/>
                </a:lnTo>
                <a:lnTo>
                  <a:pt x="32" y="173"/>
                </a:lnTo>
                <a:lnTo>
                  <a:pt x="32" y="173"/>
                </a:lnTo>
                <a:cubicBezTo>
                  <a:pt x="20" y="173"/>
                  <a:pt x="10" y="180"/>
                  <a:pt x="5" y="190"/>
                </a:cubicBezTo>
                <a:lnTo>
                  <a:pt x="5" y="190"/>
                </a:lnTo>
                <a:cubicBezTo>
                  <a:pt x="0" y="200"/>
                  <a:pt x="2" y="212"/>
                  <a:pt x="9" y="221"/>
                </a:cubicBezTo>
                <a:lnTo>
                  <a:pt x="9" y="221"/>
                </a:lnTo>
                <a:cubicBezTo>
                  <a:pt x="34" y="251"/>
                  <a:pt x="50" y="296"/>
                  <a:pt x="59" y="354"/>
                </a:cubicBezTo>
                <a:lnTo>
                  <a:pt x="59" y="354"/>
                </a:lnTo>
                <a:cubicBezTo>
                  <a:pt x="67" y="406"/>
                  <a:pt x="68" y="457"/>
                  <a:pt x="66" y="492"/>
                </a:cubicBezTo>
                <a:lnTo>
                  <a:pt x="66" y="492"/>
                </a:lnTo>
                <a:cubicBezTo>
                  <a:pt x="65" y="506"/>
                  <a:pt x="64" y="521"/>
                  <a:pt x="64" y="532"/>
                </a:cubicBezTo>
                <a:lnTo>
                  <a:pt x="64" y="532"/>
                </a:lnTo>
                <a:cubicBezTo>
                  <a:pt x="63" y="544"/>
                  <a:pt x="63" y="555"/>
                  <a:pt x="65" y="565"/>
                </a:cubicBezTo>
                <a:lnTo>
                  <a:pt x="65" y="565"/>
                </a:lnTo>
                <a:cubicBezTo>
                  <a:pt x="71" y="593"/>
                  <a:pt x="95" y="614"/>
                  <a:pt x="139" y="628"/>
                </a:cubicBezTo>
                <a:lnTo>
                  <a:pt x="139" y="628"/>
                </a:lnTo>
                <a:cubicBezTo>
                  <a:pt x="172" y="639"/>
                  <a:pt x="216" y="646"/>
                  <a:pt x="263" y="647"/>
                </a:cubicBezTo>
                <a:lnTo>
                  <a:pt x="263" y="647"/>
                </a:lnTo>
                <a:cubicBezTo>
                  <a:pt x="266" y="647"/>
                  <a:pt x="270" y="647"/>
                  <a:pt x="273" y="647"/>
                </a:cubicBezTo>
                <a:lnTo>
                  <a:pt x="273" y="647"/>
                </a:lnTo>
                <a:cubicBezTo>
                  <a:pt x="316" y="647"/>
                  <a:pt x="357" y="642"/>
                  <a:pt x="390" y="633"/>
                </a:cubicBezTo>
                <a:lnTo>
                  <a:pt x="390" y="633"/>
                </a:lnTo>
                <a:cubicBezTo>
                  <a:pt x="435" y="620"/>
                  <a:pt x="461" y="600"/>
                  <a:pt x="467" y="573"/>
                </a:cubicBezTo>
                <a:lnTo>
                  <a:pt x="467" y="573"/>
                </a:lnTo>
                <a:cubicBezTo>
                  <a:pt x="471" y="559"/>
                  <a:pt x="472" y="545"/>
                  <a:pt x="471" y="529"/>
                </a:cubicBezTo>
                <a:lnTo>
                  <a:pt x="471" y="529"/>
                </a:lnTo>
                <a:cubicBezTo>
                  <a:pt x="470" y="522"/>
                  <a:pt x="469" y="507"/>
                  <a:pt x="467" y="488"/>
                </a:cubicBezTo>
                <a:lnTo>
                  <a:pt x="467" y="481"/>
                </a:lnTo>
                <a:lnTo>
                  <a:pt x="467" y="480"/>
                </a:lnTo>
                <a:lnTo>
                  <a:pt x="467" y="480"/>
                </a:lnTo>
                <a:cubicBezTo>
                  <a:pt x="466" y="446"/>
                  <a:pt x="466" y="398"/>
                  <a:pt x="473" y="350"/>
                </a:cubicBezTo>
                <a:lnTo>
                  <a:pt x="473" y="350"/>
                </a:lnTo>
                <a:cubicBezTo>
                  <a:pt x="482" y="293"/>
                  <a:pt x="498" y="250"/>
                  <a:pt x="521" y="221"/>
                </a:cubicBezTo>
                <a:lnTo>
                  <a:pt x="521" y="221"/>
                </a:lnTo>
                <a:cubicBezTo>
                  <a:pt x="529" y="212"/>
                  <a:pt x="530" y="201"/>
                  <a:pt x="525" y="19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8316611" y="711622"/>
            <a:ext cx="774442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Startup Diagram</a:t>
            </a:r>
            <a:endParaRPr b="1" sz="80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2451398" y="2227047"/>
            <a:ext cx="194748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150" name="Google Shape;150;p3"/>
          <p:cNvSpPr txBox="1"/>
          <p:nvPr/>
        </p:nvSpPr>
        <p:spPr>
          <a:xfrm>
            <a:off x="14244025" y="6418385"/>
            <a:ext cx="218251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 b="1"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14219263" y="6979372"/>
            <a:ext cx="25302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14244023" y="9379397"/>
            <a:ext cx="205188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/>
          </a:p>
        </p:txBody>
      </p:sp>
      <p:sp>
        <p:nvSpPr>
          <p:cNvPr id="153" name="Google Shape;153;p3"/>
          <p:cNvSpPr/>
          <p:nvPr/>
        </p:nvSpPr>
        <p:spPr>
          <a:xfrm>
            <a:off x="14219263" y="9940384"/>
            <a:ext cx="25302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154" name="Google Shape;154;p3"/>
          <p:cNvSpPr txBox="1"/>
          <p:nvPr/>
        </p:nvSpPr>
        <p:spPr>
          <a:xfrm>
            <a:off x="7135585" y="6428618"/>
            <a:ext cx="18918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 b="1"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6482838" y="6971846"/>
            <a:ext cx="25302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7042025" y="9373433"/>
            <a:ext cx="19865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 b="1" sz="3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6483932" y="9916661"/>
            <a:ext cx="253025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/>
          <p:nvPr/>
        </p:nvSpPr>
        <p:spPr>
          <a:xfrm>
            <a:off x="7660540" y="7862914"/>
            <a:ext cx="4113479" cy="4409771"/>
          </a:xfrm>
          <a:custGeom>
            <a:rect b="b" l="l" r="r" t="t"/>
            <a:pathLst>
              <a:path extrusionOk="0" h="3940" w="3675">
                <a:moveTo>
                  <a:pt x="188" y="3939"/>
                </a:moveTo>
                <a:lnTo>
                  <a:pt x="188" y="3939"/>
                </a:lnTo>
                <a:cubicBezTo>
                  <a:pt x="129" y="3939"/>
                  <a:pt x="72" y="3908"/>
                  <a:pt x="39" y="3858"/>
                </a:cubicBezTo>
                <a:lnTo>
                  <a:pt x="39" y="3858"/>
                </a:lnTo>
                <a:cubicBezTo>
                  <a:pt x="6" y="3809"/>
                  <a:pt x="0" y="3748"/>
                  <a:pt x="24" y="3692"/>
                </a:cubicBezTo>
                <a:lnTo>
                  <a:pt x="24" y="3692"/>
                </a:lnTo>
                <a:cubicBezTo>
                  <a:pt x="58" y="3610"/>
                  <a:pt x="91" y="3525"/>
                  <a:pt x="122" y="3440"/>
                </a:cubicBezTo>
                <a:lnTo>
                  <a:pt x="122" y="3440"/>
                </a:lnTo>
                <a:cubicBezTo>
                  <a:pt x="132" y="3414"/>
                  <a:pt x="141" y="3386"/>
                  <a:pt x="151" y="3358"/>
                </a:cubicBezTo>
                <a:lnTo>
                  <a:pt x="157" y="3341"/>
                </a:lnTo>
                <a:lnTo>
                  <a:pt x="157" y="3341"/>
                </a:lnTo>
                <a:cubicBezTo>
                  <a:pt x="167" y="3311"/>
                  <a:pt x="177" y="3283"/>
                  <a:pt x="185" y="3255"/>
                </a:cubicBezTo>
                <a:lnTo>
                  <a:pt x="190" y="3243"/>
                </a:lnTo>
                <a:lnTo>
                  <a:pt x="190" y="3243"/>
                </a:lnTo>
                <a:cubicBezTo>
                  <a:pt x="199" y="3214"/>
                  <a:pt x="208" y="3185"/>
                  <a:pt x="217" y="3157"/>
                </a:cubicBezTo>
                <a:lnTo>
                  <a:pt x="220" y="3147"/>
                </a:lnTo>
                <a:lnTo>
                  <a:pt x="220" y="3147"/>
                </a:lnTo>
                <a:cubicBezTo>
                  <a:pt x="228" y="3119"/>
                  <a:pt x="237" y="3088"/>
                  <a:pt x="247" y="3055"/>
                </a:cubicBezTo>
                <a:lnTo>
                  <a:pt x="252" y="3036"/>
                </a:lnTo>
                <a:lnTo>
                  <a:pt x="252" y="3036"/>
                </a:lnTo>
                <a:cubicBezTo>
                  <a:pt x="261" y="3005"/>
                  <a:pt x="270" y="2973"/>
                  <a:pt x="278" y="2942"/>
                </a:cubicBezTo>
                <a:lnTo>
                  <a:pt x="283" y="2926"/>
                </a:lnTo>
                <a:lnTo>
                  <a:pt x="283" y="2926"/>
                </a:lnTo>
                <a:cubicBezTo>
                  <a:pt x="293" y="2889"/>
                  <a:pt x="300" y="2857"/>
                  <a:pt x="308" y="2825"/>
                </a:cubicBezTo>
                <a:lnTo>
                  <a:pt x="308" y="2824"/>
                </a:lnTo>
                <a:lnTo>
                  <a:pt x="308" y="2824"/>
                </a:lnTo>
                <a:cubicBezTo>
                  <a:pt x="316" y="2793"/>
                  <a:pt x="324" y="2759"/>
                  <a:pt x="332" y="2721"/>
                </a:cubicBezTo>
                <a:lnTo>
                  <a:pt x="336" y="2702"/>
                </a:lnTo>
                <a:lnTo>
                  <a:pt x="336" y="2702"/>
                </a:lnTo>
                <a:cubicBezTo>
                  <a:pt x="344" y="2669"/>
                  <a:pt x="351" y="2634"/>
                  <a:pt x="358" y="2600"/>
                </a:cubicBezTo>
                <a:lnTo>
                  <a:pt x="362" y="2580"/>
                </a:lnTo>
                <a:lnTo>
                  <a:pt x="362" y="2580"/>
                </a:lnTo>
                <a:cubicBezTo>
                  <a:pt x="370" y="2540"/>
                  <a:pt x="377" y="2505"/>
                  <a:pt x="382" y="2472"/>
                </a:cubicBezTo>
                <a:lnTo>
                  <a:pt x="384" y="2464"/>
                </a:lnTo>
                <a:lnTo>
                  <a:pt x="384" y="2464"/>
                </a:lnTo>
                <a:cubicBezTo>
                  <a:pt x="390" y="2429"/>
                  <a:pt x="396" y="2393"/>
                  <a:pt x="402" y="2357"/>
                </a:cubicBezTo>
                <a:lnTo>
                  <a:pt x="404" y="2341"/>
                </a:lnTo>
                <a:lnTo>
                  <a:pt x="404" y="2341"/>
                </a:lnTo>
                <a:cubicBezTo>
                  <a:pt x="410" y="2306"/>
                  <a:pt x="415" y="2268"/>
                  <a:pt x="420" y="2230"/>
                </a:cubicBezTo>
                <a:lnTo>
                  <a:pt x="423" y="2208"/>
                </a:lnTo>
                <a:lnTo>
                  <a:pt x="423" y="2208"/>
                </a:lnTo>
                <a:cubicBezTo>
                  <a:pt x="428" y="2167"/>
                  <a:pt x="433" y="2130"/>
                  <a:pt x="437" y="2094"/>
                </a:cubicBezTo>
                <a:lnTo>
                  <a:pt x="438" y="2077"/>
                </a:lnTo>
                <a:lnTo>
                  <a:pt x="438" y="2077"/>
                </a:lnTo>
                <a:cubicBezTo>
                  <a:pt x="442" y="2039"/>
                  <a:pt x="446" y="2000"/>
                  <a:pt x="449" y="1963"/>
                </a:cubicBezTo>
                <a:lnTo>
                  <a:pt x="450" y="1952"/>
                </a:lnTo>
                <a:lnTo>
                  <a:pt x="450" y="1952"/>
                </a:lnTo>
                <a:cubicBezTo>
                  <a:pt x="454" y="1916"/>
                  <a:pt x="456" y="1877"/>
                  <a:pt x="459" y="1833"/>
                </a:cubicBezTo>
                <a:lnTo>
                  <a:pt x="460" y="1809"/>
                </a:lnTo>
                <a:lnTo>
                  <a:pt x="460" y="1809"/>
                </a:lnTo>
                <a:cubicBezTo>
                  <a:pt x="462" y="1769"/>
                  <a:pt x="464" y="1729"/>
                  <a:pt x="466" y="1689"/>
                </a:cubicBezTo>
                <a:lnTo>
                  <a:pt x="467" y="1668"/>
                </a:lnTo>
                <a:lnTo>
                  <a:pt x="467" y="1668"/>
                </a:lnTo>
                <a:cubicBezTo>
                  <a:pt x="468" y="1620"/>
                  <a:pt x="469" y="1578"/>
                  <a:pt x="469" y="1540"/>
                </a:cubicBezTo>
                <a:lnTo>
                  <a:pt x="469" y="1540"/>
                </a:lnTo>
                <a:cubicBezTo>
                  <a:pt x="474" y="1046"/>
                  <a:pt x="413" y="551"/>
                  <a:pt x="289" y="69"/>
                </a:cubicBezTo>
                <a:lnTo>
                  <a:pt x="271" y="0"/>
                </a:lnTo>
                <a:lnTo>
                  <a:pt x="3674" y="263"/>
                </a:lnTo>
                <a:lnTo>
                  <a:pt x="3636" y="332"/>
                </a:lnTo>
                <a:lnTo>
                  <a:pt x="3636" y="332"/>
                </a:lnTo>
                <a:cubicBezTo>
                  <a:pt x="3242" y="1054"/>
                  <a:pt x="2759" y="1724"/>
                  <a:pt x="2199" y="2324"/>
                </a:cubicBezTo>
                <a:lnTo>
                  <a:pt x="2199" y="2324"/>
                </a:lnTo>
                <a:cubicBezTo>
                  <a:pt x="1632" y="2931"/>
                  <a:pt x="987" y="3465"/>
                  <a:pt x="283" y="3911"/>
                </a:cubicBezTo>
                <a:lnTo>
                  <a:pt x="283" y="3911"/>
                </a:lnTo>
                <a:cubicBezTo>
                  <a:pt x="254" y="3929"/>
                  <a:pt x="221" y="3939"/>
                  <a:pt x="188" y="393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7601282" y="7798719"/>
            <a:ext cx="4266563" cy="4533224"/>
          </a:xfrm>
          <a:custGeom>
            <a:rect b="b" l="l" r="r" t="t"/>
            <a:pathLst>
              <a:path extrusionOk="0" h="4047" w="3811">
                <a:moveTo>
                  <a:pt x="258" y="0"/>
                </a:moveTo>
                <a:lnTo>
                  <a:pt x="293" y="138"/>
                </a:lnTo>
                <a:lnTo>
                  <a:pt x="293" y="138"/>
                </a:lnTo>
                <a:cubicBezTo>
                  <a:pt x="417" y="616"/>
                  <a:pt x="477" y="1106"/>
                  <a:pt x="473" y="1595"/>
                </a:cubicBezTo>
                <a:lnTo>
                  <a:pt x="473" y="1595"/>
                </a:lnTo>
                <a:cubicBezTo>
                  <a:pt x="472" y="1633"/>
                  <a:pt x="471" y="1675"/>
                  <a:pt x="469" y="1722"/>
                </a:cubicBezTo>
                <a:lnTo>
                  <a:pt x="469" y="1730"/>
                </a:lnTo>
                <a:lnTo>
                  <a:pt x="469" y="1730"/>
                </a:lnTo>
                <a:cubicBezTo>
                  <a:pt x="469" y="1735"/>
                  <a:pt x="469" y="1739"/>
                  <a:pt x="469" y="1743"/>
                </a:cubicBezTo>
                <a:lnTo>
                  <a:pt x="469" y="1743"/>
                </a:lnTo>
                <a:cubicBezTo>
                  <a:pt x="468" y="1782"/>
                  <a:pt x="466" y="1823"/>
                  <a:pt x="463" y="1862"/>
                </a:cubicBezTo>
                <a:lnTo>
                  <a:pt x="463" y="1862"/>
                </a:lnTo>
                <a:cubicBezTo>
                  <a:pt x="463" y="1869"/>
                  <a:pt x="463" y="1875"/>
                  <a:pt x="462" y="1880"/>
                </a:cubicBezTo>
                <a:lnTo>
                  <a:pt x="462" y="1886"/>
                </a:lnTo>
                <a:lnTo>
                  <a:pt x="462" y="1886"/>
                </a:lnTo>
                <a:cubicBezTo>
                  <a:pt x="459" y="1929"/>
                  <a:pt x="457" y="1967"/>
                  <a:pt x="453" y="2004"/>
                </a:cubicBezTo>
                <a:lnTo>
                  <a:pt x="453" y="2009"/>
                </a:lnTo>
                <a:lnTo>
                  <a:pt x="452" y="2015"/>
                </a:lnTo>
                <a:lnTo>
                  <a:pt x="452" y="2015"/>
                </a:lnTo>
                <a:cubicBezTo>
                  <a:pt x="449" y="2051"/>
                  <a:pt x="446" y="2090"/>
                  <a:pt x="442" y="2128"/>
                </a:cubicBezTo>
                <a:lnTo>
                  <a:pt x="441" y="2136"/>
                </a:lnTo>
                <a:lnTo>
                  <a:pt x="441" y="2136"/>
                </a:lnTo>
                <a:cubicBezTo>
                  <a:pt x="441" y="2139"/>
                  <a:pt x="440" y="2141"/>
                  <a:pt x="440" y="2144"/>
                </a:cubicBezTo>
                <a:lnTo>
                  <a:pt x="440" y="2144"/>
                </a:lnTo>
                <a:cubicBezTo>
                  <a:pt x="436" y="2180"/>
                  <a:pt x="432" y="2217"/>
                  <a:pt x="427" y="2257"/>
                </a:cubicBezTo>
                <a:lnTo>
                  <a:pt x="427" y="2257"/>
                </a:lnTo>
                <a:cubicBezTo>
                  <a:pt x="425" y="2264"/>
                  <a:pt x="425" y="2271"/>
                  <a:pt x="424" y="2279"/>
                </a:cubicBezTo>
                <a:lnTo>
                  <a:pt x="424" y="2279"/>
                </a:lnTo>
                <a:cubicBezTo>
                  <a:pt x="419" y="2317"/>
                  <a:pt x="413" y="2354"/>
                  <a:pt x="408" y="2389"/>
                </a:cubicBezTo>
                <a:lnTo>
                  <a:pt x="408" y="2389"/>
                </a:lnTo>
                <a:cubicBezTo>
                  <a:pt x="408" y="2392"/>
                  <a:pt x="407" y="2394"/>
                  <a:pt x="406" y="2398"/>
                </a:cubicBezTo>
                <a:lnTo>
                  <a:pt x="405" y="2405"/>
                </a:lnTo>
                <a:lnTo>
                  <a:pt x="405" y="2405"/>
                </a:lnTo>
                <a:cubicBezTo>
                  <a:pt x="400" y="2442"/>
                  <a:pt x="394" y="2477"/>
                  <a:pt x="388" y="2511"/>
                </a:cubicBezTo>
                <a:lnTo>
                  <a:pt x="387" y="2516"/>
                </a:lnTo>
                <a:lnTo>
                  <a:pt x="386" y="2519"/>
                </a:lnTo>
                <a:lnTo>
                  <a:pt x="386" y="2519"/>
                </a:lnTo>
                <a:cubicBezTo>
                  <a:pt x="380" y="2552"/>
                  <a:pt x="374" y="2587"/>
                  <a:pt x="366" y="2626"/>
                </a:cubicBezTo>
                <a:lnTo>
                  <a:pt x="366" y="2631"/>
                </a:lnTo>
                <a:lnTo>
                  <a:pt x="366" y="2631"/>
                </a:lnTo>
                <a:cubicBezTo>
                  <a:pt x="364" y="2636"/>
                  <a:pt x="363" y="2641"/>
                  <a:pt x="362" y="2646"/>
                </a:cubicBezTo>
                <a:lnTo>
                  <a:pt x="362" y="2646"/>
                </a:lnTo>
                <a:cubicBezTo>
                  <a:pt x="355" y="2680"/>
                  <a:pt x="348" y="2714"/>
                  <a:pt x="341" y="2747"/>
                </a:cubicBezTo>
                <a:lnTo>
                  <a:pt x="341" y="2747"/>
                </a:lnTo>
                <a:cubicBezTo>
                  <a:pt x="340" y="2751"/>
                  <a:pt x="339" y="2755"/>
                  <a:pt x="338" y="2759"/>
                </a:cubicBezTo>
                <a:lnTo>
                  <a:pt x="337" y="2766"/>
                </a:lnTo>
                <a:lnTo>
                  <a:pt x="337" y="2766"/>
                </a:lnTo>
                <a:cubicBezTo>
                  <a:pt x="328" y="2804"/>
                  <a:pt x="320" y="2837"/>
                  <a:pt x="313" y="2868"/>
                </a:cubicBezTo>
                <a:lnTo>
                  <a:pt x="313" y="2869"/>
                </a:lnTo>
                <a:lnTo>
                  <a:pt x="313" y="2869"/>
                </a:lnTo>
                <a:cubicBezTo>
                  <a:pt x="305" y="2900"/>
                  <a:pt x="297" y="2932"/>
                  <a:pt x="287" y="2969"/>
                </a:cubicBezTo>
                <a:lnTo>
                  <a:pt x="285" y="2975"/>
                </a:lnTo>
                <a:lnTo>
                  <a:pt x="283" y="2985"/>
                </a:lnTo>
                <a:lnTo>
                  <a:pt x="283" y="2985"/>
                </a:lnTo>
                <a:cubicBezTo>
                  <a:pt x="275" y="3016"/>
                  <a:pt x="267" y="3047"/>
                  <a:pt x="257" y="3079"/>
                </a:cubicBezTo>
                <a:lnTo>
                  <a:pt x="253" y="3093"/>
                </a:lnTo>
                <a:lnTo>
                  <a:pt x="252" y="3097"/>
                </a:lnTo>
                <a:lnTo>
                  <a:pt x="252" y="3097"/>
                </a:lnTo>
                <a:cubicBezTo>
                  <a:pt x="243" y="3130"/>
                  <a:pt x="234" y="3160"/>
                  <a:pt x="225" y="3188"/>
                </a:cubicBezTo>
                <a:lnTo>
                  <a:pt x="223" y="3192"/>
                </a:lnTo>
                <a:lnTo>
                  <a:pt x="222" y="3197"/>
                </a:lnTo>
                <a:lnTo>
                  <a:pt x="222" y="3197"/>
                </a:lnTo>
                <a:cubicBezTo>
                  <a:pt x="214" y="3226"/>
                  <a:pt x="205" y="3255"/>
                  <a:pt x="195" y="3284"/>
                </a:cubicBezTo>
                <a:lnTo>
                  <a:pt x="193" y="3289"/>
                </a:lnTo>
                <a:lnTo>
                  <a:pt x="191" y="3295"/>
                </a:lnTo>
                <a:lnTo>
                  <a:pt x="191" y="3295"/>
                </a:lnTo>
                <a:cubicBezTo>
                  <a:pt x="182" y="3323"/>
                  <a:pt x="173" y="3351"/>
                  <a:pt x="163" y="3381"/>
                </a:cubicBezTo>
                <a:lnTo>
                  <a:pt x="163" y="3381"/>
                </a:lnTo>
                <a:cubicBezTo>
                  <a:pt x="160" y="3386"/>
                  <a:pt x="159" y="3392"/>
                  <a:pt x="157" y="3397"/>
                </a:cubicBezTo>
                <a:lnTo>
                  <a:pt x="157" y="3397"/>
                </a:lnTo>
                <a:cubicBezTo>
                  <a:pt x="147" y="3426"/>
                  <a:pt x="137" y="3454"/>
                  <a:pt x="128" y="3479"/>
                </a:cubicBezTo>
                <a:lnTo>
                  <a:pt x="128" y="3479"/>
                </a:lnTo>
                <a:cubicBezTo>
                  <a:pt x="97" y="3563"/>
                  <a:pt x="65" y="3647"/>
                  <a:pt x="30" y="3728"/>
                </a:cubicBezTo>
                <a:lnTo>
                  <a:pt x="30" y="3728"/>
                </a:lnTo>
                <a:cubicBezTo>
                  <a:pt x="0" y="3800"/>
                  <a:pt x="8" y="3879"/>
                  <a:pt x="50" y="3942"/>
                </a:cubicBezTo>
                <a:lnTo>
                  <a:pt x="50" y="3942"/>
                </a:lnTo>
                <a:cubicBezTo>
                  <a:pt x="93" y="4007"/>
                  <a:pt x="165" y="4046"/>
                  <a:pt x="242" y="4046"/>
                </a:cubicBezTo>
                <a:lnTo>
                  <a:pt x="242" y="4046"/>
                </a:lnTo>
                <a:cubicBezTo>
                  <a:pt x="285" y="4046"/>
                  <a:pt x="327" y="4034"/>
                  <a:pt x="365" y="4010"/>
                </a:cubicBezTo>
                <a:lnTo>
                  <a:pt x="365" y="4010"/>
                </a:lnTo>
                <a:cubicBezTo>
                  <a:pt x="1072" y="3562"/>
                  <a:pt x="1720" y="3025"/>
                  <a:pt x="2290" y="2415"/>
                </a:cubicBezTo>
                <a:lnTo>
                  <a:pt x="2290" y="2415"/>
                </a:lnTo>
                <a:cubicBezTo>
                  <a:pt x="2853" y="1812"/>
                  <a:pt x="3339" y="1138"/>
                  <a:pt x="3735" y="412"/>
                </a:cubicBezTo>
                <a:lnTo>
                  <a:pt x="3810" y="273"/>
                </a:lnTo>
                <a:lnTo>
                  <a:pt x="3653" y="262"/>
                </a:lnTo>
                <a:lnTo>
                  <a:pt x="400" y="11"/>
                </a:lnTo>
                <a:lnTo>
                  <a:pt x="258" y="0"/>
                </a:lnTo>
                <a:close/>
                <a:moveTo>
                  <a:pt x="392" y="112"/>
                </a:moveTo>
                <a:lnTo>
                  <a:pt x="3645" y="363"/>
                </a:lnTo>
                <a:lnTo>
                  <a:pt x="3645" y="363"/>
                </a:lnTo>
                <a:cubicBezTo>
                  <a:pt x="3339" y="926"/>
                  <a:pt x="2883" y="1631"/>
                  <a:pt x="2215" y="2346"/>
                </a:cubicBezTo>
                <a:lnTo>
                  <a:pt x="2215" y="2346"/>
                </a:lnTo>
                <a:cubicBezTo>
                  <a:pt x="1551" y="3057"/>
                  <a:pt x="875" y="3566"/>
                  <a:pt x="310" y="3923"/>
                </a:cubicBezTo>
                <a:lnTo>
                  <a:pt x="310" y="3923"/>
                </a:lnTo>
                <a:cubicBezTo>
                  <a:pt x="288" y="3938"/>
                  <a:pt x="264" y="3944"/>
                  <a:pt x="242" y="3944"/>
                </a:cubicBezTo>
                <a:lnTo>
                  <a:pt x="242" y="3944"/>
                </a:lnTo>
                <a:cubicBezTo>
                  <a:pt x="158" y="3944"/>
                  <a:pt x="87" y="3858"/>
                  <a:pt x="125" y="3767"/>
                </a:cubicBezTo>
                <a:lnTo>
                  <a:pt x="125" y="3767"/>
                </a:lnTo>
                <a:cubicBezTo>
                  <a:pt x="158" y="3688"/>
                  <a:pt x="191" y="3604"/>
                  <a:pt x="223" y="3514"/>
                </a:cubicBezTo>
                <a:lnTo>
                  <a:pt x="223" y="3514"/>
                </a:lnTo>
                <a:cubicBezTo>
                  <a:pt x="233" y="3487"/>
                  <a:pt x="243" y="3459"/>
                  <a:pt x="253" y="3431"/>
                </a:cubicBezTo>
                <a:lnTo>
                  <a:pt x="253" y="3431"/>
                </a:lnTo>
                <a:cubicBezTo>
                  <a:pt x="255" y="3425"/>
                  <a:pt x="257" y="3419"/>
                  <a:pt x="259" y="3414"/>
                </a:cubicBezTo>
                <a:lnTo>
                  <a:pt x="259" y="3414"/>
                </a:lnTo>
                <a:cubicBezTo>
                  <a:pt x="269" y="3385"/>
                  <a:pt x="279" y="3356"/>
                  <a:pt x="288" y="3327"/>
                </a:cubicBezTo>
                <a:lnTo>
                  <a:pt x="288" y="3327"/>
                </a:lnTo>
                <a:cubicBezTo>
                  <a:pt x="290" y="3323"/>
                  <a:pt x="291" y="3319"/>
                  <a:pt x="292" y="3315"/>
                </a:cubicBezTo>
                <a:lnTo>
                  <a:pt x="292" y="3315"/>
                </a:lnTo>
                <a:cubicBezTo>
                  <a:pt x="301" y="3286"/>
                  <a:pt x="310" y="3257"/>
                  <a:pt x="320" y="3227"/>
                </a:cubicBezTo>
                <a:lnTo>
                  <a:pt x="320" y="3227"/>
                </a:lnTo>
                <a:cubicBezTo>
                  <a:pt x="321" y="3224"/>
                  <a:pt x="321" y="3221"/>
                  <a:pt x="323" y="3218"/>
                </a:cubicBezTo>
                <a:lnTo>
                  <a:pt x="323" y="3218"/>
                </a:lnTo>
                <a:cubicBezTo>
                  <a:pt x="332" y="3188"/>
                  <a:pt x="341" y="3156"/>
                  <a:pt x="350" y="3125"/>
                </a:cubicBezTo>
                <a:lnTo>
                  <a:pt x="350" y="3125"/>
                </a:lnTo>
                <a:cubicBezTo>
                  <a:pt x="352" y="3119"/>
                  <a:pt x="354" y="3112"/>
                  <a:pt x="356" y="3106"/>
                </a:cubicBezTo>
                <a:lnTo>
                  <a:pt x="356" y="3106"/>
                </a:lnTo>
                <a:cubicBezTo>
                  <a:pt x="364" y="3075"/>
                  <a:pt x="373" y="3043"/>
                  <a:pt x="382" y="3012"/>
                </a:cubicBezTo>
                <a:lnTo>
                  <a:pt x="382" y="3012"/>
                </a:lnTo>
                <a:cubicBezTo>
                  <a:pt x="383" y="3006"/>
                  <a:pt x="384" y="3001"/>
                  <a:pt x="386" y="2994"/>
                </a:cubicBezTo>
                <a:lnTo>
                  <a:pt x="386" y="2994"/>
                </a:lnTo>
                <a:cubicBezTo>
                  <a:pt x="395" y="2961"/>
                  <a:pt x="403" y="2928"/>
                  <a:pt x="412" y="2893"/>
                </a:cubicBezTo>
                <a:lnTo>
                  <a:pt x="412" y="2893"/>
                </a:lnTo>
                <a:lnTo>
                  <a:pt x="412" y="2892"/>
                </a:lnTo>
                <a:lnTo>
                  <a:pt x="412" y="2892"/>
                </a:lnTo>
                <a:cubicBezTo>
                  <a:pt x="421" y="2858"/>
                  <a:pt x="429" y="2823"/>
                  <a:pt x="436" y="2788"/>
                </a:cubicBezTo>
                <a:lnTo>
                  <a:pt x="436" y="2788"/>
                </a:lnTo>
                <a:cubicBezTo>
                  <a:pt x="438" y="2782"/>
                  <a:pt x="439" y="2776"/>
                  <a:pt x="441" y="2769"/>
                </a:cubicBezTo>
                <a:lnTo>
                  <a:pt x="441" y="2769"/>
                </a:lnTo>
                <a:cubicBezTo>
                  <a:pt x="448" y="2735"/>
                  <a:pt x="455" y="2701"/>
                  <a:pt x="462" y="2666"/>
                </a:cubicBezTo>
                <a:lnTo>
                  <a:pt x="462" y="2666"/>
                </a:lnTo>
                <a:cubicBezTo>
                  <a:pt x="463" y="2659"/>
                  <a:pt x="465" y="2652"/>
                  <a:pt x="466" y="2646"/>
                </a:cubicBezTo>
                <a:lnTo>
                  <a:pt x="466" y="2646"/>
                </a:lnTo>
                <a:cubicBezTo>
                  <a:pt x="473" y="2610"/>
                  <a:pt x="480" y="2574"/>
                  <a:pt x="487" y="2537"/>
                </a:cubicBezTo>
                <a:lnTo>
                  <a:pt x="487" y="2537"/>
                </a:lnTo>
                <a:cubicBezTo>
                  <a:pt x="487" y="2535"/>
                  <a:pt x="488" y="2531"/>
                  <a:pt x="488" y="2528"/>
                </a:cubicBezTo>
                <a:lnTo>
                  <a:pt x="488" y="2528"/>
                </a:lnTo>
                <a:cubicBezTo>
                  <a:pt x="495" y="2493"/>
                  <a:pt x="501" y="2457"/>
                  <a:pt x="506" y="2421"/>
                </a:cubicBezTo>
                <a:lnTo>
                  <a:pt x="506" y="2421"/>
                </a:lnTo>
                <a:cubicBezTo>
                  <a:pt x="507" y="2415"/>
                  <a:pt x="508" y="2410"/>
                  <a:pt x="509" y="2404"/>
                </a:cubicBezTo>
                <a:lnTo>
                  <a:pt x="509" y="2404"/>
                </a:lnTo>
                <a:cubicBezTo>
                  <a:pt x="514" y="2368"/>
                  <a:pt x="520" y="2330"/>
                  <a:pt x="525" y="2292"/>
                </a:cubicBezTo>
                <a:lnTo>
                  <a:pt x="525" y="2292"/>
                </a:lnTo>
                <a:cubicBezTo>
                  <a:pt x="526" y="2285"/>
                  <a:pt x="527" y="2278"/>
                  <a:pt x="527" y="2270"/>
                </a:cubicBezTo>
                <a:lnTo>
                  <a:pt x="527" y="2270"/>
                </a:lnTo>
                <a:cubicBezTo>
                  <a:pt x="532" y="2232"/>
                  <a:pt x="537" y="2194"/>
                  <a:pt x="542" y="2155"/>
                </a:cubicBezTo>
                <a:lnTo>
                  <a:pt x="542" y="2155"/>
                </a:lnTo>
                <a:cubicBezTo>
                  <a:pt x="542" y="2150"/>
                  <a:pt x="542" y="2144"/>
                  <a:pt x="543" y="2139"/>
                </a:cubicBezTo>
                <a:lnTo>
                  <a:pt x="543" y="2139"/>
                </a:lnTo>
                <a:cubicBezTo>
                  <a:pt x="547" y="2101"/>
                  <a:pt x="551" y="2062"/>
                  <a:pt x="554" y="2024"/>
                </a:cubicBezTo>
                <a:lnTo>
                  <a:pt x="554" y="2024"/>
                </a:lnTo>
                <a:cubicBezTo>
                  <a:pt x="555" y="2020"/>
                  <a:pt x="555" y="2017"/>
                  <a:pt x="555" y="2013"/>
                </a:cubicBezTo>
                <a:lnTo>
                  <a:pt x="555" y="2013"/>
                </a:lnTo>
                <a:cubicBezTo>
                  <a:pt x="558" y="1972"/>
                  <a:pt x="561" y="1932"/>
                  <a:pt x="564" y="1892"/>
                </a:cubicBezTo>
                <a:lnTo>
                  <a:pt x="564" y="1892"/>
                </a:lnTo>
                <a:cubicBezTo>
                  <a:pt x="564" y="1884"/>
                  <a:pt x="565" y="1876"/>
                  <a:pt x="565" y="1869"/>
                </a:cubicBezTo>
                <a:lnTo>
                  <a:pt x="565" y="1869"/>
                </a:lnTo>
                <a:cubicBezTo>
                  <a:pt x="567" y="1828"/>
                  <a:pt x="569" y="1788"/>
                  <a:pt x="571" y="1747"/>
                </a:cubicBezTo>
                <a:lnTo>
                  <a:pt x="571" y="1747"/>
                </a:lnTo>
                <a:cubicBezTo>
                  <a:pt x="571" y="1739"/>
                  <a:pt x="571" y="1733"/>
                  <a:pt x="572" y="1725"/>
                </a:cubicBezTo>
                <a:lnTo>
                  <a:pt x="572" y="1725"/>
                </a:lnTo>
                <a:cubicBezTo>
                  <a:pt x="573" y="1683"/>
                  <a:pt x="574" y="1640"/>
                  <a:pt x="575" y="1596"/>
                </a:cubicBezTo>
                <a:lnTo>
                  <a:pt x="575" y="1596"/>
                </a:lnTo>
                <a:cubicBezTo>
                  <a:pt x="580" y="1008"/>
                  <a:pt x="493" y="503"/>
                  <a:pt x="392" y="1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4307533" y="3843258"/>
            <a:ext cx="5728256" cy="3353007"/>
          </a:xfrm>
          <a:custGeom>
            <a:rect b="b" l="l" r="r" t="t"/>
            <a:pathLst>
              <a:path extrusionOk="0" h="2992" w="5116">
                <a:moveTo>
                  <a:pt x="2966" y="2931"/>
                </a:moveTo>
                <a:lnTo>
                  <a:pt x="2966" y="2931"/>
                </a:lnTo>
                <a:cubicBezTo>
                  <a:pt x="2696" y="2515"/>
                  <a:pt x="2372" y="2135"/>
                  <a:pt x="2006" y="1804"/>
                </a:cubicBezTo>
                <a:lnTo>
                  <a:pt x="2006" y="1804"/>
                </a:lnTo>
                <a:cubicBezTo>
                  <a:pt x="1977" y="1778"/>
                  <a:pt x="1946" y="1751"/>
                  <a:pt x="1910" y="1719"/>
                </a:cubicBezTo>
                <a:lnTo>
                  <a:pt x="1894" y="1706"/>
                </a:lnTo>
                <a:lnTo>
                  <a:pt x="1894" y="1706"/>
                </a:lnTo>
                <a:cubicBezTo>
                  <a:pt x="1864" y="1680"/>
                  <a:pt x="1833" y="1654"/>
                  <a:pt x="1802" y="1628"/>
                </a:cubicBezTo>
                <a:lnTo>
                  <a:pt x="1783" y="1614"/>
                </a:lnTo>
                <a:lnTo>
                  <a:pt x="1783" y="1614"/>
                </a:lnTo>
                <a:cubicBezTo>
                  <a:pt x="1749" y="1586"/>
                  <a:pt x="1719" y="1562"/>
                  <a:pt x="1689" y="1539"/>
                </a:cubicBezTo>
                <a:lnTo>
                  <a:pt x="1681" y="1533"/>
                </a:lnTo>
                <a:lnTo>
                  <a:pt x="1681" y="1533"/>
                </a:lnTo>
                <a:cubicBezTo>
                  <a:pt x="1651" y="1510"/>
                  <a:pt x="1621" y="1486"/>
                  <a:pt x="1590" y="1463"/>
                </a:cubicBezTo>
                <a:lnTo>
                  <a:pt x="1576" y="1454"/>
                </a:lnTo>
                <a:lnTo>
                  <a:pt x="1576" y="1454"/>
                </a:lnTo>
                <a:cubicBezTo>
                  <a:pt x="1547" y="1431"/>
                  <a:pt x="1516" y="1409"/>
                  <a:pt x="1483" y="1386"/>
                </a:cubicBezTo>
                <a:lnTo>
                  <a:pt x="1483" y="1386"/>
                </a:lnTo>
                <a:cubicBezTo>
                  <a:pt x="1477" y="1382"/>
                  <a:pt x="1471" y="1378"/>
                  <a:pt x="1465" y="1373"/>
                </a:cubicBezTo>
                <a:lnTo>
                  <a:pt x="1465" y="1373"/>
                </a:lnTo>
                <a:cubicBezTo>
                  <a:pt x="1433" y="1351"/>
                  <a:pt x="1402" y="1329"/>
                  <a:pt x="1373" y="1310"/>
                </a:cubicBezTo>
                <a:lnTo>
                  <a:pt x="1359" y="1301"/>
                </a:lnTo>
                <a:lnTo>
                  <a:pt x="1359" y="1301"/>
                </a:lnTo>
                <a:cubicBezTo>
                  <a:pt x="1328" y="1280"/>
                  <a:pt x="1297" y="1260"/>
                  <a:pt x="1269" y="1242"/>
                </a:cubicBezTo>
                <a:lnTo>
                  <a:pt x="1261" y="1237"/>
                </a:lnTo>
                <a:lnTo>
                  <a:pt x="1261" y="1237"/>
                </a:lnTo>
                <a:cubicBezTo>
                  <a:pt x="1232" y="1219"/>
                  <a:pt x="1202" y="1200"/>
                  <a:pt x="1167" y="1179"/>
                </a:cubicBezTo>
                <a:lnTo>
                  <a:pt x="1150" y="1168"/>
                </a:lnTo>
                <a:lnTo>
                  <a:pt x="1150" y="1168"/>
                </a:lnTo>
                <a:cubicBezTo>
                  <a:pt x="1120" y="1150"/>
                  <a:pt x="1090" y="1132"/>
                  <a:pt x="1061" y="1115"/>
                </a:cubicBezTo>
                <a:lnTo>
                  <a:pt x="1045" y="1105"/>
                </a:lnTo>
                <a:lnTo>
                  <a:pt x="1045" y="1105"/>
                </a:lnTo>
                <a:cubicBezTo>
                  <a:pt x="1010" y="1086"/>
                  <a:pt x="980" y="1069"/>
                  <a:pt x="952" y="1053"/>
                </a:cubicBezTo>
                <a:lnTo>
                  <a:pt x="950" y="1053"/>
                </a:lnTo>
                <a:lnTo>
                  <a:pt x="950" y="1053"/>
                </a:lnTo>
                <a:cubicBezTo>
                  <a:pt x="923" y="1037"/>
                  <a:pt x="893" y="1021"/>
                  <a:pt x="859" y="1003"/>
                </a:cubicBezTo>
                <a:lnTo>
                  <a:pt x="844" y="995"/>
                </a:lnTo>
                <a:lnTo>
                  <a:pt x="844" y="995"/>
                </a:lnTo>
                <a:cubicBezTo>
                  <a:pt x="817" y="981"/>
                  <a:pt x="787" y="965"/>
                  <a:pt x="757" y="951"/>
                </a:cubicBezTo>
                <a:lnTo>
                  <a:pt x="741" y="942"/>
                </a:lnTo>
                <a:lnTo>
                  <a:pt x="741" y="942"/>
                </a:lnTo>
                <a:cubicBezTo>
                  <a:pt x="709" y="926"/>
                  <a:pt x="681" y="913"/>
                  <a:pt x="654" y="900"/>
                </a:cubicBezTo>
                <a:lnTo>
                  <a:pt x="645" y="896"/>
                </a:lnTo>
                <a:lnTo>
                  <a:pt x="645" y="896"/>
                </a:lnTo>
                <a:cubicBezTo>
                  <a:pt x="618" y="883"/>
                  <a:pt x="590" y="870"/>
                  <a:pt x="563" y="857"/>
                </a:cubicBezTo>
                <a:lnTo>
                  <a:pt x="551" y="852"/>
                </a:lnTo>
                <a:lnTo>
                  <a:pt x="551" y="852"/>
                </a:lnTo>
                <a:cubicBezTo>
                  <a:pt x="525" y="840"/>
                  <a:pt x="498" y="828"/>
                  <a:pt x="469" y="815"/>
                </a:cubicBezTo>
                <a:lnTo>
                  <a:pt x="452" y="808"/>
                </a:lnTo>
                <a:lnTo>
                  <a:pt x="452" y="808"/>
                </a:lnTo>
                <a:cubicBezTo>
                  <a:pt x="425" y="796"/>
                  <a:pt x="398" y="784"/>
                  <a:pt x="371" y="774"/>
                </a:cubicBezTo>
                <a:lnTo>
                  <a:pt x="371" y="774"/>
                </a:lnTo>
                <a:cubicBezTo>
                  <a:pt x="288" y="739"/>
                  <a:pt x="204" y="706"/>
                  <a:pt x="120" y="676"/>
                </a:cubicBezTo>
                <a:lnTo>
                  <a:pt x="120" y="676"/>
                </a:lnTo>
                <a:cubicBezTo>
                  <a:pt x="46" y="649"/>
                  <a:pt x="0" y="580"/>
                  <a:pt x="2" y="501"/>
                </a:cubicBezTo>
                <a:lnTo>
                  <a:pt x="2" y="501"/>
                </a:lnTo>
                <a:cubicBezTo>
                  <a:pt x="6" y="422"/>
                  <a:pt x="58" y="357"/>
                  <a:pt x="135" y="336"/>
                </a:cubicBezTo>
                <a:lnTo>
                  <a:pt x="135" y="336"/>
                </a:lnTo>
                <a:cubicBezTo>
                  <a:pt x="939" y="120"/>
                  <a:pt x="1769" y="6"/>
                  <a:pt x="2599" y="0"/>
                </a:cubicBezTo>
                <a:lnTo>
                  <a:pt x="2599" y="0"/>
                </a:lnTo>
                <a:cubicBezTo>
                  <a:pt x="2624" y="0"/>
                  <a:pt x="2649" y="0"/>
                  <a:pt x="2675" y="0"/>
                </a:cubicBezTo>
                <a:lnTo>
                  <a:pt x="2675" y="0"/>
                </a:lnTo>
                <a:cubicBezTo>
                  <a:pt x="3469" y="0"/>
                  <a:pt x="4265" y="98"/>
                  <a:pt x="5039" y="290"/>
                </a:cubicBezTo>
                <a:lnTo>
                  <a:pt x="5115" y="310"/>
                </a:lnTo>
                <a:lnTo>
                  <a:pt x="3005" y="2991"/>
                </a:lnTo>
                <a:lnTo>
                  <a:pt x="2966" y="2931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4248275" y="3788940"/>
            <a:ext cx="5886277" cy="3506088"/>
          </a:xfrm>
          <a:custGeom>
            <a:rect b="b" l="l" r="r" t="t"/>
            <a:pathLst>
              <a:path extrusionOk="0" h="3131" w="5257">
                <a:moveTo>
                  <a:pt x="2727" y="0"/>
                </a:moveTo>
                <a:lnTo>
                  <a:pt x="2727" y="0"/>
                </a:lnTo>
                <a:cubicBezTo>
                  <a:pt x="2701" y="0"/>
                  <a:pt x="2676" y="0"/>
                  <a:pt x="2651" y="0"/>
                </a:cubicBezTo>
                <a:lnTo>
                  <a:pt x="2651" y="0"/>
                </a:lnTo>
                <a:cubicBezTo>
                  <a:pt x="1816" y="7"/>
                  <a:pt x="982" y="120"/>
                  <a:pt x="174" y="338"/>
                </a:cubicBezTo>
                <a:lnTo>
                  <a:pt x="174" y="338"/>
                </a:lnTo>
                <a:cubicBezTo>
                  <a:pt x="75" y="365"/>
                  <a:pt x="8" y="448"/>
                  <a:pt x="4" y="550"/>
                </a:cubicBezTo>
                <a:lnTo>
                  <a:pt x="4" y="550"/>
                </a:lnTo>
                <a:cubicBezTo>
                  <a:pt x="0" y="651"/>
                  <a:pt x="59" y="740"/>
                  <a:pt x="155" y="774"/>
                </a:cubicBezTo>
                <a:lnTo>
                  <a:pt x="155" y="774"/>
                </a:lnTo>
                <a:cubicBezTo>
                  <a:pt x="237" y="805"/>
                  <a:pt x="322" y="837"/>
                  <a:pt x="404" y="872"/>
                </a:cubicBezTo>
                <a:lnTo>
                  <a:pt x="404" y="872"/>
                </a:lnTo>
                <a:cubicBezTo>
                  <a:pt x="429" y="882"/>
                  <a:pt x="456" y="894"/>
                  <a:pt x="484" y="906"/>
                </a:cubicBezTo>
                <a:lnTo>
                  <a:pt x="484" y="906"/>
                </a:lnTo>
                <a:cubicBezTo>
                  <a:pt x="489" y="908"/>
                  <a:pt x="494" y="910"/>
                  <a:pt x="500" y="913"/>
                </a:cubicBezTo>
                <a:lnTo>
                  <a:pt x="500" y="913"/>
                </a:lnTo>
                <a:cubicBezTo>
                  <a:pt x="529" y="925"/>
                  <a:pt x="556" y="937"/>
                  <a:pt x="582" y="949"/>
                </a:cubicBezTo>
                <a:lnTo>
                  <a:pt x="588" y="952"/>
                </a:lnTo>
                <a:lnTo>
                  <a:pt x="593" y="955"/>
                </a:lnTo>
                <a:lnTo>
                  <a:pt x="593" y="955"/>
                </a:lnTo>
                <a:cubicBezTo>
                  <a:pt x="621" y="967"/>
                  <a:pt x="649" y="980"/>
                  <a:pt x="675" y="993"/>
                </a:cubicBezTo>
                <a:lnTo>
                  <a:pt x="680" y="995"/>
                </a:lnTo>
                <a:lnTo>
                  <a:pt x="684" y="997"/>
                </a:lnTo>
                <a:lnTo>
                  <a:pt x="684" y="997"/>
                </a:lnTo>
                <a:cubicBezTo>
                  <a:pt x="711" y="1010"/>
                  <a:pt x="739" y="1023"/>
                  <a:pt x="770" y="1039"/>
                </a:cubicBezTo>
                <a:lnTo>
                  <a:pt x="773" y="1040"/>
                </a:lnTo>
                <a:lnTo>
                  <a:pt x="773" y="1040"/>
                </a:lnTo>
                <a:cubicBezTo>
                  <a:pt x="777" y="1043"/>
                  <a:pt x="782" y="1045"/>
                  <a:pt x="787" y="1047"/>
                </a:cubicBezTo>
                <a:lnTo>
                  <a:pt x="787" y="1047"/>
                </a:lnTo>
                <a:cubicBezTo>
                  <a:pt x="816" y="1062"/>
                  <a:pt x="845" y="1077"/>
                  <a:pt x="873" y="1092"/>
                </a:cubicBezTo>
                <a:lnTo>
                  <a:pt x="882" y="1097"/>
                </a:lnTo>
                <a:lnTo>
                  <a:pt x="887" y="1100"/>
                </a:lnTo>
                <a:lnTo>
                  <a:pt x="887" y="1100"/>
                </a:lnTo>
                <a:cubicBezTo>
                  <a:pt x="921" y="1117"/>
                  <a:pt x="950" y="1133"/>
                  <a:pt x="978" y="1148"/>
                </a:cubicBezTo>
                <a:lnTo>
                  <a:pt x="979" y="1149"/>
                </a:lnTo>
                <a:lnTo>
                  <a:pt x="979" y="1149"/>
                </a:lnTo>
                <a:cubicBezTo>
                  <a:pt x="1007" y="1164"/>
                  <a:pt x="1037" y="1181"/>
                  <a:pt x="1071" y="1201"/>
                </a:cubicBezTo>
                <a:lnTo>
                  <a:pt x="1076" y="1204"/>
                </a:lnTo>
                <a:lnTo>
                  <a:pt x="1076" y="1204"/>
                </a:lnTo>
                <a:cubicBezTo>
                  <a:pt x="1080" y="1206"/>
                  <a:pt x="1083" y="1208"/>
                  <a:pt x="1087" y="1210"/>
                </a:cubicBezTo>
                <a:lnTo>
                  <a:pt x="1087" y="1210"/>
                </a:lnTo>
                <a:cubicBezTo>
                  <a:pt x="1116" y="1227"/>
                  <a:pt x="1146" y="1245"/>
                  <a:pt x="1176" y="1263"/>
                </a:cubicBezTo>
                <a:lnTo>
                  <a:pt x="1176" y="1263"/>
                </a:lnTo>
                <a:cubicBezTo>
                  <a:pt x="1180" y="1265"/>
                  <a:pt x="1185" y="1268"/>
                  <a:pt x="1189" y="1271"/>
                </a:cubicBezTo>
                <a:lnTo>
                  <a:pt x="1193" y="1273"/>
                </a:lnTo>
                <a:lnTo>
                  <a:pt x="1193" y="1273"/>
                </a:lnTo>
                <a:cubicBezTo>
                  <a:pt x="1227" y="1294"/>
                  <a:pt x="1257" y="1312"/>
                  <a:pt x="1286" y="1331"/>
                </a:cubicBezTo>
                <a:lnTo>
                  <a:pt x="1289" y="1333"/>
                </a:lnTo>
                <a:lnTo>
                  <a:pt x="1293" y="1336"/>
                </a:lnTo>
                <a:lnTo>
                  <a:pt x="1293" y="1336"/>
                </a:lnTo>
                <a:cubicBezTo>
                  <a:pt x="1322" y="1354"/>
                  <a:pt x="1352" y="1374"/>
                  <a:pt x="1383" y="1395"/>
                </a:cubicBezTo>
                <a:lnTo>
                  <a:pt x="1389" y="1399"/>
                </a:lnTo>
                <a:lnTo>
                  <a:pt x="1389" y="1399"/>
                </a:lnTo>
                <a:cubicBezTo>
                  <a:pt x="1391" y="1400"/>
                  <a:pt x="1394" y="1402"/>
                  <a:pt x="1396" y="1403"/>
                </a:cubicBezTo>
                <a:lnTo>
                  <a:pt x="1396" y="1403"/>
                </a:lnTo>
                <a:cubicBezTo>
                  <a:pt x="1426" y="1423"/>
                  <a:pt x="1456" y="1443"/>
                  <a:pt x="1488" y="1466"/>
                </a:cubicBezTo>
                <a:lnTo>
                  <a:pt x="1488" y="1466"/>
                </a:lnTo>
                <a:cubicBezTo>
                  <a:pt x="1494" y="1470"/>
                  <a:pt x="1500" y="1475"/>
                  <a:pt x="1506" y="1479"/>
                </a:cubicBezTo>
                <a:lnTo>
                  <a:pt x="1506" y="1479"/>
                </a:lnTo>
                <a:cubicBezTo>
                  <a:pt x="1539" y="1502"/>
                  <a:pt x="1569" y="1523"/>
                  <a:pt x="1598" y="1545"/>
                </a:cubicBezTo>
                <a:lnTo>
                  <a:pt x="1598" y="1545"/>
                </a:lnTo>
                <a:cubicBezTo>
                  <a:pt x="1600" y="1547"/>
                  <a:pt x="1602" y="1549"/>
                  <a:pt x="1605" y="1550"/>
                </a:cubicBezTo>
                <a:lnTo>
                  <a:pt x="1611" y="1555"/>
                </a:lnTo>
                <a:lnTo>
                  <a:pt x="1611" y="1555"/>
                </a:lnTo>
                <a:cubicBezTo>
                  <a:pt x="1642" y="1578"/>
                  <a:pt x="1672" y="1601"/>
                  <a:pt x="1701" y="1623"/>
                </a:cubicBezTo>
                <a:lnTo>
                  <a:pt x="1706" y="1627"/>
                </a:lnTo>
                <a:lnTo>
                  <a:pt x="1710" y="1630"/>
                </a:lnTo>
                <a:lnTo>
                  <a:pt x="1710" y="1630"/>
                </a:lnTo>
                <a:cubicBezTo>
                  <a:pt x="1740" y="1653"/>
                  <a:pt x="1769" y="1677"/>
                  <a:pt x="1804" y="1705"/>
                </a:cubicBezTo>
                <a:lnTo>
                  <a:pt x="1807" y="1707"/>
                </a:lnTo>
                <a:lnTo>
                  <a:pt x="1807" y="1707"/>
                </a:lnTo>
                <a:cubicBezTo>
                  <a:pt x="1812" y="1711"/>
                  <a:pt x="1816" y="1715"/>
                  <a:pt x="1821" y="1718"/>
                </a:cubicBezTo>
                <a:lnTo>
                  <a:pt x="1821" y="1718"/>
                </a:lnTo>
                <a:cubicBezTo>
                  <a:pt x="1853" y="1744"/>
                  <a:pt x="1883" y="1770"/>
                  <a:pt x="1913" y="1795"/>
                </a:cubicBezTo>
                <a:lnTo>
                  <a:pt x="1913" y="1795"/>
                </a:lnTo>
                <a:cubicBezTo>
                  <a:pt x="1916" y="1798"/>
                  <a:pt x="1919" y="1801"/>
                  <a:pt x="1922" y="1804"/>
                </a:cubicBezTo>
                <a:lnTo>
                  <a:pt x="1929" y="1809"/>
                </a:lnTo>
                <a:lnTo>
                  <a:pt x="1929" y="1809"/>
                </a:lnTo>
                <a:cubicBezTo>
                  <a:pt x="1965" y="1839"/>
                  <a:pt x="1996" y="1867"/>
                  <a:pt x="2024" y="1893"/>
                </a:cubicBezTo>
                <a:lnTo>
                  <a:pt x="2024" y="1893"/>
                </a:lnTo>
                <a:cubicBezTo>
                  <a:pt x="2387" y="2221"/>
                  <a:pt x="2708" y="2597"/>
                  <a:pt x="2976" y="3010"/>
                </a:cubicBezTo>
                <a:lnTo>
                  <a:pt x="3053" y="3130"/>
                </a:lnTo>
                <a:lnTo>
                  <a:pt x="3141" y="3018"/>
                </a:lnTo>
                <a:lnTo>
                  <a:pt x="5159" y="454"/>
                </a:lnTo>
                <a:lnTo>
                  <a:pt x="5256" y="330"/>
                </a:lnTo>
                <a:lnTo>
                  <a:pt x="5103" y="292"/>
                </a:lnTo>
                <a:lnTo>
                  <a:pt x="5103" y="292"/>
                </a:lnTo>
                <a:cubicBezTo>
                  <a:pt x="4326" y="98"/>
                  <a:pt x="3526" y="0"/>
                  <a:pt x="2727" y="0"/>
                </a:cubicBezTo>
                <a:close/>
                <a:moveTo>
                  <a:pt x="2727" y="102"/>
                </a:moveTo>
                <a:lnTo>
                  <a:pt x="2727" y="102"/>
                </a:lnTo>
                <a:cubicBezTo>
                  <a:pt x="3672" y="102"/>
                  <a:pt x="4473" y="240"/>
                  <a:pt x="5079" y="391"/>
                </a:cubicBezTo>
                <a:lnTo>
                  <a:pt x="3061" y="2955"/>
                </a:lnTo>
                <a:lnTo>
                  <a:pt x="3061" y="2955"/>
                </a:lnTo>
                <a:cubicBezTo>
                  <a:pt x="2842" y="2617"/>
                  <a:pt x="2529" y="2211"/>
                  <a:pt x="2092" y="1818"/>
                </a:cubicBezTo>
                <a:lnTo>
                  <a:pt x="2092" y="1818"/>
                </a:lnTo>
                <a:cubicBezTo>
                  <a:pt x="2060" y="1788"/>
                  <a:pt x="2028" y="1760"/>
                  <a:pt x="1996" y="1732"/>
                </a:cubicBezTo>
                <a:lnTo>
                  <a:pt x="1996" y="1732"/>
                </a:lnTo>
                <a:cubicBezTo>
                  <a:pt x="1990" y="1727"/>
                  <a:pt x="1985" y="1722"/>
                  <a:pt x="1979" y="1718"/>
                </a:cubicBezTo>
                <a:lnTo>
                  <a:pt x="1979" y="1718"/>
                </a:lnTo>
                <a:cubicBezTo>
                  <a:pt x="1948" y="1691"/>
                  <a:pt x="1917" y="1665"/>
                  <a:pt x="1885" y="1640"/>
                </a:cubicBezTo>
                <a:lnTo>
                  <a:pt x="1885" y="1640"/>
                </a:lnTo>
                <a:cubicBezTo>
                  <a:pt x="1879" y="1635"/>
                  <a:pt x="1874" y="1630"/>
                  <a:pt x="1868" y="1625"/>
                </a:cubicBezTo>
                <a:lnTo>
                  <a:pt x="1868" y="1625"/>
                </a:lnTo>
                <a:cubicBezTo>
                  <a:pt x="1836" y="1599"/>
                  <a:pt x="1804" y="1574"/>
                  <a:pt x="1772" y="1550"/>
                </a:cubicBezTo>
                <a:lnTo>
                  <a:pt x="1772" y="1550"/>
                </a:lnTo>
                <a:cubicBezTo>
                  <a:pt x="1770" y="1547"/>
                  <a:pt x="1767" y="1545"/>
                  <a:pt x="1764" y="1543"/>
                </a:cubicBezTo>
                <a:lnTo>
                  <a:pt x="1764" y="1543"/>
                </a:lnTo>
                <a:cubicBezTo>
                  <a:pt x="1733" y="1519"/>
                  <a:pt x="1702" y="1496"/>
                  <a:pt x="1672" y="1473"/>
                </a:cubicBezTo>
                <a:lnTo>
                  <a:pt x="1672" y="1473"/>
                </a:lnTo>
                <a:cubicBezTo>
                  <a:pt x="1667" y="1470"/>
                  <a:pt x="1663" y="1466"/>
                  <a:pt x="1659" y="1463"/>
                </a:cubicBezTo>
                <a:lnTo>
                  <a:pt x="1659" y="1463"/>
                </a:lnTo>
                <a:cubicBezTo>
                  <a:pt x="1627" y="1440"/>
                  <a:pt x="1596" y="1418"/>
                  <a:pt x="1564" y="1396"/>
                </a:cubicBezTo>
                <a:lnTo>
                  <a:pt x="1564" y="1396"/>
                </a:lnTo>
                <a:cubicBezTo>
                  <a:pt x="1558" y="1391"/>
                  <a:pt x="1552" y="1387"/>
                  <a:pt x="1546" y="1383"/>
                </a:cubicBezTo>
                <a:lnTo>
                  <a:pt x="1546" y="1383"/>
                </a:lnTo>
                <a:cubicBezTo>
                  <a:pt x="1515" y="1361"/>
                  <a:pt x="1484" y="1339"/>
                  <a:pt x="1453" y="1319"/>
                </a:cubicBezTo>
                <a:lnTo>
                  <a:pt x="1453" y="1319"/>
                </a:lnTo>
                <a:cubicBezTo>
                  <a:pt x="1448" y="1315"/>
                  <a:pt x="1444" y="1312"/>
                  <a:pt x="1439" y="1309"/>
                </a:cubicBezTo>
                <a:lnTo>
                  <a:pt x="1439" y="1309"/>
                </a:lnTo>
                <a:cubicBezTo>
                  <a:pt x="1409" y="1289"/>
                  <a:pt x="1378" y="1269"/>
                  <a:pt x="1348" y="1250"/>
                </a:cubicBezTo>
                <a:lnTo>
                  <a:pt x="1348" y="1250"/>
                </a:lnTo>
                <a:cubicBezTo>
                  <a:pt x="1345" y="1248"/>
                  <a:pt x="1343" y="1246"/>
                  <a:pt x="1340" y="1245"/>
                </a:cubicBezTo>
                <a:lnTo>
                  <a:pt x="1340" y="1245"/>
                </a:lnTo>
                <a:cubicBezTo>
                  <a:pt x="1309" y="1225"/>
                  <a:pt x="1278" y="1205"/>
                  <a:pt x="1247" y="1187"/>
                </a:cubicBezTo>
                <a:lnTo>
                  <a:pt x="1247" y="1187"/>
                </a:lnTo>
                <a:cubicBezTo>
                  <a:pt x="1240" y="1183"/>
                  <a:pt x="1235" y="1179"/>
                  <a:pt x="1229" y="1176"/>
                </a:cubicBezTo>
                <a:lnTo>
                  <a:pt x="1229" y="1176"/>
                </a:lnTo>
                <a:cubicBezTo>
                  <a:pt x="1198" y="1157"/>
                  <a:pt x="1168" y="1139"/>
                  <a:pt x="1138" y="1122"/>
                </a:cubicBezTo>
                <a:lnTo>
                  <a:pt x="1138" y="1122"/>
                </a:lnTo>
                <a:cubicBezTo>
                  <a:pt x="1133" y="1119"/>
                  <a:pt x="1127" y="1115"/>
                  <a:pt x="1122" y="1113"/>
                </a:cubicBezTo>
                <a:lnTo>
                  <a:pt x="1122" y="1113"/>
                </a:lnTo>
                <a:cubicBezTo>
                  <a:pt x="1091" y="1094"/>
                  <a:pt x="1059" y="1077"/>
                  <a:pt x="1029" y="1060"/>
                </a:cubicBezTo>
                <a:lnTo>
                  <a:pt x="1029" y="1060"/>
                </a:lnTo>
                <a:cubicBezTo>
                  <a:pt x="1028" y="1059"/>
                  <a:pt x="1028" y="1059"/>
                  <a:pt x="1028" y="1059"/>
                </a:cubicBezTo>
                <a:lnTo>
                  <a:pt x="1028" y="1059"/>
                </a:lnTo>
                <a:cubicBezTo>
                  <a:pt x="996" y="1042"/>
                  <a:pt x="966" y="1026"/>
                  <a:pt x="935" y="1009"/>
                </a:cubicBezTo>
                <a:lnTo>
                  <a:pt x="935" y="1009"/>
                </a:lnTo>
                <a:cubicBezTo>
                  <a:pt x="930" y="1007"/>
                  <a:pt x="925" y="1004"/>
                  <a:pt x="920" y="1001"/>
                </a:cubicBezTo>
                <a:lnTo>
                  <a:pt x="920" y="1001"/>
                </a:lnTo>
                <a:cubicBezTo>
                  <a:pt x="891" y="986"/>
                  <a:pt x="861" y="971"/>
                  <a:pt x="833" y="957"/>
                </a:cubicBezTo>
                <a:lnTo>
                  <a:pt x="833" y="957"/>
                </a:lnTo>
                <a:cubicBezTo>
                  <a:pt x="827" y="953"/>
                  <a:pt x="821" y="950"/>
                  <a:pt x="815" y="948"/>
                </a:cubicBezTo>
                <a:lnTo>
                  <a:pt x="815" y="948"/>
                </a:lnTo>
                <a:cubicBezTo>
                  <a:pt x="786" y="933"/>
                  <a:pt x="757" y="919"/>
                  <a:pt x="728" y="905"/>
                </a:cubicBezTo>
                <a:lnTo>
                  <a:pt x="728" y="905"/>
                </a:lnTo>
                <a:cubicBezTo>
                  <a:pt x="725" y="903"/>
                  <a:pt x="722" y="902"/>
                  <a:pt x="719" y="901"/>
                </a:cubicBezTo>
                <a:lnTo>
                  <a:pt x="719" y="901"/>
                </a:lnTo>
                <a:cubicBezTo>
                  <a:pt x="691" y="887"/>
                  <a:pt x="664" y="874"/>
                  <a:pt x="636" y="862"/>
                </a:cubicBezTo>
                <a:lnTo>
                  <a:pt x="636" y="862"/>
                </a:lnTo>
                <a:cubicBezTo>
                  <a:pt x="632" y="860"/>
                  <a:pt x="628" y="858"/>
                  <a:pt x="625" y="856"/>
                </a:cubicBezTo>
                <a:lnTo>
                  <a:pt x="625" y="856"/>
                </a:lnTo>
                <a:cubicBezTo>
                  <a:pt x="597" y="843"/>
                  <a:pt x="568" y="831"/>
                  <a:pt x="541" y="819"/>
                </a:cubicBezTo>
                <a:lnTo>
                  <a:pt x="541" y="819"/>
                </a:lnTo>
                <a:cubicBezTo>
                  <a:pt x="535" y="816"/>
                  <a:pt x="530" y="815"/>
                  <a:pt x="524" y="812"/>
                </a:cubicBezTo>
                <a:lnTo>
                  <a:pt x="524" y="812"/>
                </a:lnTo>
                <a:cubicBezTo>
                  <a:pt x="497" y="800"/>
                  <a:pt x="470" y="788"/>
                  <a:pt x="443" y="777"/>
                </a:cubicBezTo>
                <a:lnTo>
                  <a:pt x="443" y="777"/>
                </a:lnTo>
                <a:cubicBezTo>
                  <a:pt x="356" y="741"/>
                  <a:pt x="271" y="708"/>
                  <a:pt x="190" y="679"/>
                </a:cubicBezTo>
                <a:lnTo>
                  <a:pt x="190" y="679"/>
                </a:lnTo>
                <a:cubicBezTo>
                  <a:pt x="72" y="636"/>
                  <a:pt x="80" y="469"/>
                  <a:pt x="200" y="437"/>
                </a:cubicBezTo>
                <a:lnTo>
                  <a:pt x="200" y="437"/>
                </a:lnTo>
                <a:cubicBezTo>
                  <a:pt x="845" y="263"/>
                  <a:pt x="1678" y="109"/>
                  <a:pt x="2652" y="102"/>
                </a:cubicBezTo>
                <a:lnTo>
                  <a:pt x="2652" y="102"/>
                </a:lnTo>
                <a:cubicBezTo>
                  <a:pt x="2677" y="102"/>
                  <a:pt x="2702" y="102"/>
                  <a:pt x="2727" y="10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16628223" y="1443316"/>
            <a:ext cx="3194983" cy="3580162"/>
          </a:xfrm>
          <a:custGeom>
            <a:rect b="b" l="l" r="r" t="t"/>
            <a:pathLst>
              <a:path extrusionOk="0" h="3196" w="2852">
                <a:moveTo>
                  <a:pt x="0" y="0"/>
                </a:moveTo>
                <a:lnTo>
                  <a:pt x="79" y="1"/>
                </a:lnTo>
                <a:lnTo>
                  <a:pt x="79" y="1"/>
                </a:lnTo>
                <a:cubicBezTo>
                  <a:pt x="617" y="13"/>
                  <a:pt x="1154" y="78"/>
                  <a:pt x="1674" y="198"/>
                </a:cubicBezTo>
                <a:lnTo>
                  <a:pt x="1674" y="198"/>
                </a:lnTo>
                <a:cubicBezTo>
                  <a:pt x="1987" y="268"/>
                  <a:pt x="2298" y="360"/>
                  <a:pt x="2600" y="468"/>
                </a:cubicBezTo>
                <a:lnTo>
                  <a:pt x="2600" y="468"/>
                </a:lnTo>
                <a:cubicBezTo>
                  <a:pt x="2696" y="503"/>
                  <a:pt x="2771" y="574"/>
                  <a:pt x="2811" y="667"/>
                </a:cubicBezTo>
                <a:lnTo>
                  <a:pt x="2811" y="667"/>
                </a:lnTo>
                <a:cubicBezTo>
                  <a:pt x="2851" y="760"/>
                  <a:pt x="2849" y="867"/>
                  <a:pt x="2809" y="961"/>
                </a:cubicBezTo>
                <a:lnTo>
                  <a:pt x="2809" y="961"/>
                </a:lnTo>
                <a:cubicBezTo>
                  <a:pt x="2673" y="1268"/>
                  <a:pt x="2518" y="1572"/>
                  <a:pt x="2348" y="1863"/>
                </a:cubicBezTo>
                <a:lnTo>
                  <a:pt x="2348" y="1863"/>
                </a:lnTo>
                <a:cubicBezTo>
                  <a:pt x="2088" y="2309"/>
                  <a:pt x="1788" y="2736"/>
                  <a:pt x="1455" y="3132"/>
                </a:cubicBezTo>
                <a:lnTo>
                  <a:pt x="1402" y="3195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16539338" y="1384058"/>
            <a:ext cx="3338191" cy="3748059"/>
          </a:xfrm>
          <a:custGeom>
            <a:rect b="b" l="l" r="r" t="t"/>
            <a:pathLst>
              <a:path extrusionOk="0" h="3345" w="2983">
                <a:moveTo>
                  <a:pt x="0" y="0"/>
                </a:moveTo>
                <a:lnTo>
                  <a:pt x="64" y="146"/>
                </a:lnTo>
                <a:lnTo>
                  <a:pt x="1401" y="3193"/>
                </a:lnTo>
                <a:lnTo>
                  <a:pt x="1467" y="3344"/>
                </a:lnTo>
                <a:lnTo>
                  <a:pt x="1573" y="3218"/>
                </a:lnTo>
                <a:lnTo>
                  <a:pt x="1573" y="3218"/>
                </a:lnTo>
                <a:cubicBezTo>
                  <a:pt x="1908" y="2819"/>
                  <a:pt x="2210" y="2390"/>
                  <a:pt x="2471" y="1941"/>
                </a:cubicBezTo>
                <a:lnTo>
                  <a:pt x="2471" y="1941"/>
                </a:lnTo>
                <a:cubicBezTo>
                  <a:pt x="2642" y="1649"/>
                  <a:pt x="2797" y="1343"/>
                  <a:pt x="2934" y="1035"/>
                </a:cubicBezTo>
                <a:lnTo>
                  <a:pt x="2934" y="1035"/>
                </a:lnTo>
                <a:cubicBezTo>
                  <a:pt x="2981" y="928"/>
                  <a:pt x="2982" y="807"/>
                  <a:pt x="2937" y="700"/>
                </a:cubicBezTo>
                <a:lnTo>
                  <a:pt x="2937" y="700"/>
                </a:lnTo>
                <a:cubicBezTo>
                  <a:pt x="2891" y="594"/>
                  <a:pt x="2805" y="514"/>
                  <a:pt x="2696" y="474"/>
                </a:cubicBezTo>
                <a:lnTo>
                  <a:pt x="2696" y="474"/>
                </a:lnTo>
                <a:cubicBezTo>
                  <a:pt x="2393" y="364"/>
                  <a:pt x="2079" y="273"/>
                  <a:pt x="1764" y="200"/>
                </a:cubicBezTo>
                <a:lnTo>
                  <a:pt x="1764" y="200"/>
                </a:lnTo>
                <a:cubicBezTo>
                  <a:pt x="1240" y="81"/>
                  <a:pt x="701" y="15"/>
                  <a:pt x="159" y="4"/>
                </a:cubicBezTo>
                <a:lnTo>
                  <a:pt x="0" y="0"/>
                </a:lnTo>
                <a:close/>
                <a:moveTo>
                  <a:pt x="157" y="105"/>
                </a:moveTo>
                <a:lnTo>
                  <a:pt x="157" y="105"/>
                </a:lnTo>
                <a:cubicBezTo>
                  <a:pt x="599" y="115"/>
                  <a:pt x="1140" y="163"/>
                  <a:pt x="1742" y="300"/>
                </a:cubicBezTo>
                <a:lnTo>
                  <a:pt x="1742" y="300"/>
                </a:lnTo>
                <a:cubicBezTo>
                  <a:pt x="2082" y="377"/>
                  <a:pt x="2389" y="471"/>
                  <a:pt x="2662" y="570"/>
                </a:cubicBezTo>
                <a:lnTo>
                  <a:pt x="2662" y="570"/>
                </a:lnTo>
                <a:cubicBezTo>
                  <a:pt x="2834" y="632"/>
                  <a:pt x="2915" y="825"/>
                  <a:pt x="2841" y="993"/>
                </a:cubicBezTo>
                <a:lnTo>
                  <a:pt x="2841" y="993"/>
                </a:lnTo>
                <a:cubicBezTo>
                  <a:pt x="2717" y="1274"/>
                  <a:pt x="2566" y="1575"/>
                  <a:pt x="2383" y="1890"/>
                </a:cubicBezTo>
                <a:lnTo>
                  <a:pt x="2383" y="1890"/>
                </a:lnTo>
                <a:cubicBezTo>
                  <a:pt x="2088" y="2396"/>
                  <a:pt x="1777" y="2815"/>
                  <a:pt x="1495" y="3152"/>
                </a:cubicBezTo>
                <a:lnTo>
                  <a:pt x="157" y="1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6297610" y="6816025"/>
            <a:ext cx="1506135" cy="2128345"/>
          </a:xfrm>
          <a:custGeom>
            <a:rect b="b" l="l" r="r" t="t"/>
            <a:pathLst>
              <a:path extrusionOk="0" h="1899" w="1343">
                <a:moveTo>
                  <a:pt x="790" y="1898"/>
                </a:moveTo>
                <a:lnTo>
                  <a:pt x="790" y="1898"/>
                </a:lnTo>
                <a:cubicBezTo>
                  <a:pt x="751" y="1898"/>
                  <a:pt x="716" y="1876"/>
                  <a:pt x="701" y="1840"/>
                </a:cubicBezTo>
                <a:lnTo>
                  <a:pt x="12" y="271"/>
                </a:lnTo>
                <a:lnTo>
                  <a:pt x="12" y="271"/>
                </a:lnTo>
                <a:cubicBezTo>
                  <a:pt x="0" y="245"/>
                  <a:pt x="1" y="215"/>
                  <a:pt x="14" y="189"/>
                </a:cubicBezTo>
                <a:lnTo>
                  <a:pt x="14" y="189"/>
                </a:lnTo>
                <a:cubicBezTo>
                  <a:pt x="27" y="163"/>
                  <a:pt x="50" y="145"/>
                  <a:pt x="78" y="138"/>
                </a:cubicBezTo>
                <a:lnTo>
                  <a:pt x="663" y="0"/>
                </a:lnTo>
                <a:lnTo>
                  <a:pt x="1342" y="1546"/>
                </a:lnTo>
                <a:lnTo>
                  <a:pt x="844" y="1882"/>
                </a:lnTo>
                <a:lnTo>
                  <a:pt x="844" y="1882"/>
                </a:lnTo>
                <a:cubicBezTo>
                  <a:pt x="827" y="1893"/>
                  <a:pt x="809" y="1898"/>
                  <a:pt x="790" y="1898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6238352" y="6746891"/>
            <a:ext cx="1634527" cy="2251797"/>
          </a:xfrm>
          <a:custGeom>
            <a:rect b="b" l="l" r="r" t="t"/>
            <a:pathLst>
              <a:path extrusionOk="0" h="2011" w="1460">
                <a:moveTo>
                  <a:pt x="746" y="0"/>
                </a:moveTo>
                <a:lnTo>
                  <a:pt x="663" y="20"/>
                </a:lnTo>
                <a:lnTo>
                  <a:pt x="119" y="148"/>
                </a:lnTo>
                <a:lnTo>
                  <a:pt x="119" y="148"/>
                </a:lnTo>
                <a:cubicBezTo>
                  <a:pt x="76" y="159"/>
                  <a:pt x="41" y="187"/>
                  <a:pt x="21" y="227"/>
                </a:cubicBezTo>
                <a:lnTo>
                  <a:pt x="21" y="227"/>
                </a:lnTo>
                <a:cubicBezTo>
                  <a:pt x="2" y="266"/>
                  <a:pt x="0" y="311"/>
                  <a:pt x="18" y="352"/>
                </a:cubicBezTo>
                <a:lnTo>
                  <a:pt x="707" y="1921"/>
                </a:lnTo>
                <a:lnTo>
                  <a:pt x="707" y="1921"/>
                </a:lnTo>
                <a:cubicBezTo>
                  <a:pt x="731" y="1975"/>
                  <a:pt x="784" y="2010"/>
                  <a:pt x="843" y="2010"/>
                </a:cubicBezTo>
                <a:lnTo>
                  <a:pt x="843" y="2010"/>
                </a:lnTo>
                <a:cubicBezTo>
                  <a:pt x="872" y="2010"/>
                  <a:pt x="901" y="2001"/>
                  <a:pt x="925" y="1984"/>
                </a:cubicBezTo>
                <a:lnTo>
                  <a:pt x="1389" y="1672"/>
                </a:lnTo>
                <a:lnTo>
                  <a:pt x="1459" y="1624"/>
                </a:lnTo>
                <a:lnTo>
                  <a:pt x="1425" y="1546"/>
                </a:lnTo>
                <a:lnTo>
                  <a:pt x="780" y="77"/>
                </a:lnTo>
                <a:lnTo>
                  <a:pt x="746" y="0"/>
                </a:lnTo>
                <a:close/>
                <a:moveTo>
                  <a:pt x="687" y="118"/>
                </a:moveTo>
                <a:lnTo>
                  <a:pt x="1332" y="1587"/>
                </a:lnTo>
                <a:lnTo>
                  <a:pt x="868" y="1900"/>
                </a:lnTo>
                <a:lnTo>
                  <a:pt x="868" y="1900"/>
                </a:lnTo>
                <a:cubicBezTo>
                  <a:pt x="860" y="1905"/>
                  <a:pt x="852" y="1908"/>
                  <a:pt x="843" y="1908"/>
                </a:cubicBezTo>
                <a:lnTo>
                  <a:pt x="843" y="1908"/>
                </a:lnTo>
                <a:cubicBezTo>
                  <a:pt x="825" y="1908"/>
                  <a:pt x="809" y="1898"/>
                  <a:pt x="800" y="1880"/>
                </a:cubicBezTo>
                <a:lnTo>
                  <a:pt x="112" y="311"/>
                </a:lnTo>
                <a:lnTo>
                  <a:pt x="112" y="311"/>
                </a:lnTo>
                <a:cubicBezTo>
                  <a:pt x="100" y="285"/>
                  <a:pt x="115" y="254"/>
                  <a:pt x="143" y="247"/>
                </a:cubicBezTo>
                <a:lnTo>
                  <a:pt x="687" y="11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7077838" y="4233373"/>
            <a:ext cx="3915953" cy="4543100"/>
          </a:xfrm>
          <a:custGeom>
            <a:rect b="b" l="l" r="r" t="t"/>
            <a:pathLst>
              <a:path extrusionOk="0" h="4056" w="3499">
                <a:moveTo>
                  <a:pt x="2786" y="4055"/>
                </a:moveTo>
                <a:lnTo>
                  <a:pt x="2786" y="4055"/>
                </a:lnTo>
                <a:cubicBezTo>
                  <a:pt x="2077" y="4055"/>
                  <a:pt x="1373" y="3978"/>
                  <a:pt x="691" y="3825"/>
                </a:cubicBezTo>
                <a:lnTo>
                  <a:pt x="666" y="3820"/>
                </a:lnTo>
                <a:lnTo>
                  <a:pt x="0" y="2305"/>
                </a:lnTo>
                <a:lnTo>
                  <a:pt x="12" y="2283"/>
                </a:lnTo>
                <a:lnTo>
                  <a:pt x="12" y="2283"/>
                </a:lnTo>
                <a:cubicBezTo>
                  <a:pt x="438" y="1474"/>
                  <a:pt x="1013" y="702"/>
                  <a:pt x="1676" y="52"/>
                </a:cubicBezTo>
                <a:lnTo>
                  <a:pt x="1729" y="0"/>
                </a:lnTo>
                <a:lnTo>
                  <a:pt x="3498" y="4029"/>
                </a:lnTo>
                <a:lnTo>
                  <a:pt x="3426" y="4033"/>
                </a:lnTo>
                <a:lnTo>
                  <a:pt x="3426" y="4033"/>
                </a:lnTo>
                <a:cubicBezTo>
                  <a:pt x="3214" y="4048"/>
                  <a:pt x="2999" y="4055"/>
                  <a:pt x="2786" y="40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7013641" y="4134610"/>
            <a:ext cx="4064101" cy="4696181"/>
          </a:xfrm>
          <a:custGeom>
            <a:rect b="b" l="l" r="r" t="t"/>
            <a:pathLst>
              <a:path extrusionOk="0" h="4195" w="3631">
                <a:moveTo>
                  <a:pt x="1802" y="0"/>
                </a:moveTo>
                <a:lnTo>
                  <a:pt x="1696" y="103"/>
                </a:lnTo>
                <a:lnTo>
                  <a:pt x="1696" y="103"/>
                </a:lnTo>
                <a:cubicBezTo>
                  <a:pt x="1295" y="498"/>
                  <a:pt x="926" y="932"/>
                  <a:pt x="603" y="1396"/>
                </a:cubicBezTo>
                <a:lnTo>
                  <a:pt x="603" y="1396"/>
                </a:lnTo>
                <a:cubicBezTo>
                  <a:pt x="388" y="1703"/>
                  <a:pt x="193" y="2023"/>
                  <a:pt x="23" y="2348"/>
                </a:cubicBezTo>
                <a:lnTo>
                  <a:pt x="0" y="2391"/>
                </a:lnTo>
                <a:lnTo>
                  <a:pt x="19" y="2434"/>
                </a:lnTo>
                <a:lnTo>
                  <a:pt x="323" y="3126"/>
                </a:lnTo>
                <a:lnTo>
                  <a:pt x="665" y="3905"/>
                </a:lnTo>
                <a:lnTo>
                  <a:pt x="685" y="3952"/>
                </a:lnTo>
                <a:lnTo>
                  <a:pt x="736" y="3963"/>
                </a:lnTo>
                <a:lnTo>
                  <a:pt x="736" y="3963"/>
                </a:lnTo>
                <a:cubicBezTo>
                  <a:pt x="1421" y="4116"/>
                  <a:pt x="2130" y="4194"/>
                  <a:pt x="2842" y="4194"/>
                </a:cubicBezTo>
                <a:lnTo>
                  <a:pt x="2842" y="4194"/>
                </a:lnTo>
                <a:cubicBezTo>
                  <a:pt x="3056" y="4194"/>
                  <a:pt x="3273" y="4187"/>
                  <a:pt x="3485" y="4173"/>
                </a:cubicBezTo>
                <a:lnTo>
                  <a:pt x="3630" y="4163"/>
                </a:lnTo>
                <a:lnTo>
                  <a:pt x="3572" y="4030"/>
                </a:lnTo>
                <a:lnTo>
                  <a:pt x="1861" y="135"/>
                </a:lnTo>
                <a:lnTo>
                  <a:pt x="1802" y="0"/>
                </a:lnTo>
                <a:close/>
                <a:moveTo>
                  <a:pt x="1768" y="176"/>
                </a:moveTo>
                <a:lnTo>
                  <a:pt x="3478" y="4071"/>
                </a:lnTo>
                <a:lnTo>
                  <a:pt x="3478" y="4071"/>
                </a:lnTo>
                <a:cubicBezTo>
                  <a:pt x="3258" y="4085"/>
                  <a:pt x="3045" y="4092"/>
                  <a:pt x="2842" y="4092"/>
                </a:cubicBezTo>
                <a:lnTo>
                  <a:pt x="2842" y="4092"/>
                </a:lnTo>
                <a:cubicBezTo>
                  <a:pt x="1913" y="4092"/>
                  <a:pt x="1178" y="3957"/>
                  <a:pt x="758" y="3864"/>
                </a:cubicBezTo>
                <a:lnTo>
                  <a:pt x="416" y="3085"/>
                </a:lnTo>
                <a:lnTo>
                  <a:pt x="113" y="2395"/>
                </a:lnTo>
                <a:lnTo>
                  <a:pt x="113" y="2395"/>
                </a:lnTo>
                <a:cubicBezTo>
                  <a:pt x="345" y="1954"/>
                  <a:pt x="858" y="1069"/>
                  <a:pt x="1768" y="1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11206133" y="2692670"/>
            <a:ext cx="9876" cy="4937"/>
          </a:xfrm>
          <a:custGeom>
            <a:rect b="b" l="l" r="r" t="t"/>
            <a:pathLst>
              <a:path extrusionOk="0" h="5" w="7">
                <a:moveTo>
                  <a:pt x="5" y="0"/>
                </a:moveTo>
                <a:lnTo>
                  <a:pt x="5" y="0"/>
                </a:lnTo>
                <a:cubicBezTo>
                  <a:pt x="3" y="0"/>
                  <a:pt x="1" y="2"/>
                  <a:pt x="0" y="2"/>
                </a:cubicBezTo>
                <a:lnTo>
                  <a:pt x="1" y="4"/>
                </a:lnTo>
                <a:lnTo>
                  <a:pt x="1" y="4"/>
                </a:lnTo>
                <a:cubicBezTo>
                  <a:pt x="3" y="3"/>
                  <a:pt x="4" y="2"/>
                  <a:pt x="6" y="1"/>
                </a:cubicBezTo>
                <a:lnTo>
                  <a:pt x="5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11216010" y="2692670"/>
            <a:ext cx="2399942" cy="5461596"/>
          </a:xfrm>
          <a:custGeom>
            <a:rect b="b" l="l" r="r" t="t"/>
            <a:pathLst>
              <a:path extrusionOk="0" h="4879" w="2145">
                <a:moveTo>
                  <a:pt x="0" y="2"/>
                </a:moveTo>
                <a:lnTo>
                  <a:pt x="0" y="2"/>
                </a:lnTo>
                <a:lnTo>
                  <a:pt x="1" y="3"/>
                </a:lnTo>
                <a:lnTo>
                  <a:pt x="1071" y="2442"/>
                </a:lnTo>
                <a:lnTo>
                  <a:pt x="2140" y="4877"/>
                </a:lnTo>
                <a:lnTo>
                  <a:pt x="2140" y="4878"/>
                </a:lnTo>
                <a:lnTo>
                  <a:pt x="2140" y="4878"/>
                </a:lnTo>
                <a:cubicBezTo>
                  <a:pt x="2141" y="4878"/>
                  <a:pt x="2143" y="4877"/>
                  <a:pt x="2144" y="4877"/>
                </a:cubicBezTo>
                <a:lnTo>
                  <a:pt x="3" y="0"/>
                </a:lnTo>
                <a:lnTo>
                  <a:pt x="3" y="0"/>
                </a:lnTo>
                <a:cubicBezTo>
                  <a:pt x="2" y="1"/>
                  <a:pt x="1" y="1"/>
                  <a:pt x="0" y="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8924707" y="2618596"/>
            <a:ext cx="4755439" cy="6138125"/>
          </a:xfrm>
          <a:custGeom>
            <a:rect b="b" l="l" r="r" t="t"/>
            <a:pathLst>
              <a:path extrusionOk="0" h="5481" w="4247">
                <a:moveTo>
                  <a:pt x="0" y="1520"/>
                </a:moveTo>
                <a:lnTo>
                  <a:pt x="25" y="1496"/>
                </a:lnTo>
                <a:lnTo>
                  <a:pt x="25" y="1496"/>
                </a:lnTo>
                <a:cubicBezTo>
                  <a:pt x="619" y="913"/>
                  <a:pt x="1288" y="419"/>
                  <a:pt x="2014" y="27"/>
                </a:cubicBezTo>
                <a:lnTo>
                  <a:pt x="2063" y="0"/>
                </a:lnTo>
                <a:lnTo>
                  <a:pt x="4246" y="4974"/>
                </a:lnTo>
                <a:lnTo>
                  <a:pt x="4194" y="4993"/>
                </a:lnTo>
                <a:lnTo>
                  <a:pt x="4194" y="4993"/>
                </a:lnTo>
                <a:cubicBezTo>
                  <a:pt x="3417" y="5260"/>
                  <a:pt x="2603" y="5422"/>
                  <a:pt x="1775" y="5477"/>
                </a:cubicBezTo>
                <a:lnTo>
                  <a:pt x="1739" y="5480"/>
                </a:lnTo>
                <a:lnTo>
                  <a:pt x="0" y="152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8855573" y="2539586"/>
            <a:ext cx="4903584" cy="6276393"/>
          </a:xfrm>
          <a:custGeom>
            <a:rect b="b" l="l" r="r" t="t"/>
            <a:pathLst>
              <a:path extrusionOk="0" h="5604" w="4377">
                <a:moveTo>
                  <a:pt x="2149" y="0"/>
                </a:moveTo>
                <a:lnTo>
                  <a:pt x="2052" y="52"/>
                </a:lnTo>
                <a:lnTo>
                  <a:pt x="2052" y="52"/>
                </a:lnTo>
                <a:cubicBezTo>
                  <a:pt x="1321" y="447"/>
                  <a:pt x="647" y="944"/>
                  <a:pt x="50" y="1529"/>
                </a:cubicBezTo>
                <a:lnTo>
                  <a:pt x="0" y="1579"/>
                </a:lnTo>
                <a:lnTo>
                  <a:pt x="29" y="1643"/>
                </a:lnTo>
                <a:lnTo>
                  <a:pt x="1739" y="5537"/>
                </a:lnTo>
                <a:lnTo>
                  <a:pt x="1768" y="5603"/>
                </a:lnTo>
                <a:lnTo>
                  <a:pt x="1839" y="5599"/>
                </a:lnTo>
                <a:lnTo>
                  <a:pt x="1839" y="5599"/>
                </a:lnTo>
                <a:cubicBezTo>
                  <a:pt x="2672" y="5543"/>
                  <a:pt x="3491" y="5379"/>
                  <a:pt x="4272" y="5111"/>
                </a:cubicBezTo>
                <a:lnTo>
                  <a:pt x="4376" y="5075"/>
                </a:lnTo>
                <a:lnTo>
                  <a:pt x="4332" y="4974"/>
                </a:lnTo>
                <a:lnTo>
                  <a:pt x="3264" y="2539"/>
                </a:lnTo>
                <a:lnTo>
                  <a:pt x="2194" y="101"/>
                </a:lnTo>
                <a:lnTo>
                  <a:pt x="2149" y="0"/>
                </a:lnTo>
                <a:close/>
                <a:moveTo>
                  <a:pt x="2100" y="142"/>
                </a:moveTo>
                <a:lnTo>
                  <a:pt x="3170" y="2580"/>
                </a:lnTo>
                <a:lnTo>
                  <a:pt x="4239" y="5015"/>
                </a:lnTo>
                <a:lnTo>
                  <a:pt x="4239" y="5015"/>
                </a:lnTo>
                <a:cubicBezTo>
                  <a:pt x="3379" y="5309"/>
                  <a:pt x="2562" y="5448"/>
                  <a:pt x="1832" y="5497"/>
                </a:cubicBezTo>
                <a:lnTo>
                  <a:pt x="122" y="1602"/>
                </a:lnTo>
                <a:lnTo>
                  <a:pt x="122" y="1602"/>
                </a:lnTo>
                <a:cubicBezTo>
                  <a:pt x="644" y="1090"/>
                  <a:pt x="1296" y="576"/>
                  <a:pt x="2100" y="1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11211070" y="2697606"/>
            <a:ext cx="2399942" cy="5461596"/>
          </a:xfrm>
          <a:custGeom>
            <a:rect b="b" l="l" r="r" t="t"/>
            <a:pathLst>
              <a:path extrusionOk="0" h="4877" w="2145">
                <a:moveTo>
                  <a:pt x="1075" y="2439"/>
                </a:moveTo>
                <a:lnTo>
                  <a:pt x="5" y="0"/>
                </a:lnTo>
                <a:lnTo>
                  <a:pt x="5" y="0"/>
                </a:lnTo>
                <a:cubicBezTo>
                  <a:pt x="3" y="1"/>
                  <a:pt x="2" y="2"/>
                  <a:pt x="0" y="3"/>
                </a:cubicBezTo>
                <a:lnTo>
                  <a:pt x="1070" y="2441"/>
                </a:lnTo>
                <a:lnTo>
                  <a:pt x="2139" y="4876"/>
                </a:lnTo>
                <a:lnTo>
                  <a:pt x="2139" y="4876"/>
                </a:lnTo>
                <a:cubicBezTo>
                  <a:pt x="2140" y="4875"/>
                  <a:pt x="2142" y="4874"/>
                  <a:pt x="2144" y="4874"/>
                </a:cubicBezTo>
                <a:lnTo>
                  <a:pt x="1075" y="2439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11090086" y="1712444"/>
            <a:ext cx="4957905" cy="6533177"/>
          </a:xfrm>
          <a:custGeom>
            <a:rect b="b" l="l" r="r" t="t"/>
            <a:pathLst>
              <a:path extrusionOk="0" h="5835" w="4427">
                <a:moveTo>
                  <a:pt x="0" y="871"/>
                </a:moveTo>
                <a:lnTo>
                  <a:pt x="54" y="842"/>
                </a:lnTo>
                <a:lnTo>
                  <a:pt x="54" y="842"/>
                </a:lnTo>
                <a:cubicBezTo>
                  <a:pt x="72" y="833"/>
                  <a:pt x="89" y="824"/>
                  <a:pt x="106" y="814"/>
                </a:cubicBezTo>
                <a:lnTo>
                  <a:pt x="106" y="814"/>
                </a:lnTo>
                <a:cubicBezTo>
                  <a:pt x="802" y="449"/>
                  <a:pt x="1546" y="178"/>
                  <a:pt x="2316" y="8"/>
                </a:cubicBezTo>
                <a:lnTo>
                  <a:pt x="2356" y="0"/>
                </a:lnTo>
                <a:lnTo>
                  <a:pt x="4426" y="4712"/>
                </a:lnTo>
                <a:lnTo>
                  <a:pt x="4390" y="4736"/>
                </a:lnTo>
                <a:lnTo>
                  <a:pt x="4390" y="4736"/>
                </a:lnTo>
                <a:cubicBezTo>
                  <a:pt x="3794" y="5138"/>
                  <a:pt x="3152" y="5470"/>
                  <a:pt x="2483" y="5725"/>
                </a:cubicBezTo>
                <a:lnTo>
                  <a:pt x="2483" y="5725"/>
                </a:lnTo>
                <a:cubicBezTo>
                  <a:pt x="2400" y="5757"/>
                  <a:pt x="2315" y="5787"/>
                  <a:pt x="2223" y="5819"/>
                </a:cubicBezTo>
                <a:lnTo>
                  <a:pt x="2178" y="5834"/>
                </a:lnTo>
                <a:lnTo>
                  <a:pt x="0" y="871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11072802" y="1626029"/>
            <a:ext cx="5101113" cy="6671442"/>
          </a:xfrm>
          <a:custGeom>
            <a:rect b="b" l="l" r="r" t="t"/>
            <a:pathLst>
              <a:path extrusionOk="0" h="5958" w="4557">
                <a:moveTo>
                  <a:pt x="2452" y="0"/>
                </a:moveTo>
                <a:lnTo>
                  <a:pt x="2371" y="18"/>
                </a:lnTo>
                <a:lnTo>
                  <a:pt x="2371" y="18"/>
                </a:lnTo>
                <a:cubicBezTo>
                  <a:pt x="1596" y="189"/>
                  <a:pt x="848" y="461"/>
                  <a:pt x="148" y="828"/>
                </a:cubicBezTo>
                <a:lnTo>
                  <a:pt x="148" y="828"/>
                </a:lnTo>
                <a:cubicBezTo>
                  <a:pt x="131" y="837"/>
                  <a:pt x="114" y="847"/>
                  <a:pt x="96" y="856"/>
                </a:cubicBezTo>
                <a:lnTo>
                  <a:pt x="83" y="863"/>
                </a:lnTo>
                <a:lnTo>
                  <a:pt x="0" y="908"/>
                </a:lnTo>
                <a:lnTo>
                  <a:pt x="38" y="994"/>
                </a:lnTo>
                <a:lnTo>
                  <a:pt x="2178" y="5871"/>
                </a:lnTo>
                <a:lnTo>
                  <a:pt x="2216" y="5957"/>
                </a:lnTo>
                <a:lnTo>
                  <a:pt x="2306" y="5926"/>
                </a:lnTo>
                <a:lnTo>
                  <a:pt x="2306" y="5926"/>
                </a:lnTo>
                <a:cubicBezTo>
                  <a:pt x="2397" y="5895"/>
                  <a:pt x="2483" y="5863"/>
                  <a:pt x="2567" y="5832"/>
                </a:cubicBezTo>
                <a:lnTo>
                  <a:pt x="2567" y="5832"/>
                </a:lnTo>
                <a:cubicBezTo>
                  <a:pt x="3240" y="5576"/>
                  <a:pt x="3885" y="5241"/>
                  <a:pt x="4485" y="4837"/>
                </a:cubicBezTo>
                <a:lnTo>
                  <a:pt x="4556" y="4790"/>
                </a:lnTo>
                <a:lnTo>
                  <a:pt x="4521" y="4712"/>
                </a:lnTo>
                <a:lnTo>
                  <a:pt x="2486" y="76"/>
                </a:lnTo>
                <a:lnTo>
                  <a:pt x="2452" y="0"/>
                </a:lnTo>
                <a:close/>
                <a:moveTo>
                  <a:pt x="2393" y="117"/>
                </a:moveTo>
                <a:lnTo>
                  <a:pt x="4428" y="4753"/>
                </a:lnTo>
                <a:lnTo>
                  <a:pt x="4428" y="4753"/>
                </a:lnTo>
                <a:cubicBezTo>
                  <a:pt x="3896" y="5111"/>
                  <a:pt x="3265" y="5457"/>
                  <a:pt x="2531" y="5736"/>
                </a:cubicBezTo>
                <a:lnTo>
                  <a:pt x="2531" y="5736"/>
                </a:lnTo>
                <a:cubicBezTo>
                  <a:pt x="2445" y="5769"/>
                  <a:pt x="2358" y="5800"/>
                  <a:pt x="2272" y="5830"/>
                </a:cubicBezTo>
                <a:lnTo>
                  <a:pt x="131" y="953"/>
                </a:lnTo>
                <a:lnTo>
                  <a:pt x="131" y="953"/>
                </a:lnTo>
                <a:cubicBezTo>
                  <a:pt x="153" y="941"/>
                  <a:pt x="174" y="930"/>
                  <a:pt x="196" y="919"/>
                </a:cubicBezTo>
                <a:lnTo>
                  <a:pt x="196" y="919"/>
                </a:lnTo>
                <a:cubicBezTo>
                  <a:pt x="965" y="514"/>
                  <a:pt x="1715" y="267"/>
                  <a:pt x="2393" y="1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13670270" y="1463068"/>
            <a:ext cx="4543100" cy="5570236"/>
          </a:xfrm>
          <a:custGeom>
            <a:rect b="b" l="l" r="r" t="t"/>
            <a:pathLst>
              <a:path extrusionOk="0" h="4973" w="4059">
                <a:moveTo>
                  <a:pt x="0" y="224"/>
                </a:moveTo>
                <a:lnTo>
                  <a:pt x="61" y="210"/>
                </a:lnTo>
                <a:lnTo>
                  <a:pt x="61" y="210"/>
                </a:lnTo>
                <a:cubicBezTo>
                  <a:pt x="697" y="71"/>
                  <a:pt x="1348" y="0"/>
                  <a:pt x="1999" y="0"/>
                </a:cubicBezTo>
                <a:lnTo>
                  <a:pt x="1999" y="0"/>
                </a:lnTo>
                <a:cubicBezTo>
                  <a:pt x="2209" y="0"/>
                  <a:pt x="2413" y="7"/>
                  <a:pt x="2622" y="22"/>
                </a:cubicBezTo>
                <a:lnTo>
                  <a:pt x="2653" y="24"/>
                </a:lnTo>
                <a:lnTo>
                  <a:pt x="4058" y="3226"/>
                </a:lnTo>
                <a:lnTo>
                  <a:pt x="4037" y="3250"/>
                </a:lnTo>
                <a:lnTo>
                  <a:pt x="4037" y="3250"/>
                </a:lnTo>
                <a:cubicBezTo>
                  <a:pt x="3482" y="3895"/>
                  <a:pt x="2842" y="4463"/>
                  <a:pt x="2135" y="4938"/>
                </a:cubicBezTo>
                <a:lnTo>
                  <a:pt x="2085" y="4972"/>
                </a:lnTo>
                <a:lnTo>
                  <a:pt x="0" y="224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13591259" y="1408750"/>
            <a:ext cx="4691245" cy="5713441"/>
          </a:xfrm>
          <a:custGeom>
            <a:rect b="b" l="l" r="r" t="t"/>
            <a:pathLst>
              <a:path extrusionOk="0" h="5101" w="4191">
                <a:moveTo>
                  <a:pt x="2071" y="0"/>
                </a:moveTo>
                <a:lnTo>
                  <a:pt x="2071" y="0"/>
                </a:lnTo>
                <a:cubicBezTo>
                  <a:pt x="1417" y="0"/>
                  <a:pt x="761" y="71"/>
                  <a:pt x="122" y="212"/>
                </a:cubicBezTo>
                <a:lnTo>
                  <a:pt x="0" y="239"/>
                </a:lnTo>
                <a:lnTo>
                  <a:pt x="50" y="353"/>
                </a:lnTo>
                <a:lnTo>
                  <a:pt x="2086" y="4988"/>
                </a:lnTo>
                <a:lnTo>
                  <a:pt x="2135" y="5100"/>
                </a:lnTo>
                <a:lnTo>
                  <a:pt x="2236" y="5031"/>
                </a:lnTo>
                <a:lnTo>
                  <a:pt x="2236" y="5031"/>
                </a:lnTo>
                <a:cubicBezTo>
                  <a:pt x="2947" y="4554"/>
                  <a:pt x="3590" y="3983"/>
                  <a:pt x="4148" y="3334"/>
                </a:cubicBezTo>
                <a:lnTo>
                  <a:pt x="4190" y="3286"/>
                </a:lnTo>
                <a:lnTo>
                  <a:pt x="4164" y="3227"/>
                </a:lnTo>
                <a:lnTo>
                  <a:pt x="3758" y="2303"/>
                </a:lnTo>
                <a:lnTo>
                  <a:pt x="3454" y="1611"/>
                </a:lnTo>
                <a:lnTo>
                  <a:pt x="3198" y="1026"/>
                </a:lnTo>
                <a:lnTo>
                  <a:pt x="2784" y="83"/>
                </a:lnTo>
                <a:lnTo>
                  <a:pt x="2759" y="27"/>
                </a:lnTo>
                <a:lnTo>
                  <a:pt x="2698" y="22"/>
                </a:lnTo>
                <a:lnTo>
                  <a:pt x="2698" y="22"/>
                </a:lnTo>
                <a:cubicBezTo>
                  <a:pt x="2488" y="8"/>
                  <a:pt x="2283" y="0"/>
                  <a:pt x="2071" y="0"/>
                </a:cubicBezTo>
                <a:close/>
                <a:moveTo>
                  <a:pt x="2071" y="102"/>
                </a:moveTo>
                <a:lnTo>
                  <a:pt x="2071" y="102"/>
                </a:lnTo>
                <a:cubicBezTo>
                  <a:pt x="2317" y="102"/>
                  <a:pt x="2527" y="112"/>
                  <a:pt x="2691" y="124"/>
                </a:cubicBezTo>
                <a:lnTo>
                  <a:pt x="2691" y="124"/>
                </a:lnTo>
                <a:cubicBezTo>
                  <a:pt x="2914" y="633"/>
                  <a:pt x="3138" y="1143"/>
                  <a:pt x="3361" y="1652"/>
                </a:cubicBezTo>
                <a:lnTo>
                  <a:pt x="3361" y="1652"/>
                </a:lnTo>
                <a:cubicBezTo>
                  <a:pt x="3597" y="2191"/>
                  <a:pt x="3834" y="2729"/>
                  <a:pt x="4071" y="3268"/>
                </a:cubicBezTo>
                <a:lnTo>
                  <a:pt x="4071" y="3268"/>
                </a:lnTo>
                <a:cubicBezTo>
                  <a:pt x="3712" y="3684"/>
                  <a:pt x="3090" y="4334"/>
                  <a:pt x="2179" y="4947"/>
                </a:cubicBezTo>
                <a:lnTo>
                  <a:pt x="144" y="311"/>
                </a:lnTo>
                <a:lnTo>
                  <a:pt x="144" y="311"/>
                </a:lnTo>
                <a:cubicBezTo>
                  <a:pt x="897" y="146"/>
                  <a:pt x="1563" y="102"/>
                  <a:pt x="2071" y="10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1487850" y="7314780"/>
            <a:ext cx="5456657" cy="3264117"/>
          </a:xfrm>
          <a:custGeom>
            <a:rect b="b" l="l" r="r" t="t"/>
            <a:pathLst>
              <a:path extrusionOk="0" h="2917" w="4873">
                <a:moveTo>
                  <a:pt x="1165" y="2916"/>
                </a:moveTo>
                <a:lnTo>
                  <a:pt x="1165" y="2916"/>
                </a:lnTo>
                <a:cubicBezTo>
                  <a:pt x="889" y="2916"/>
                  <a:pt x="610" y="2897"/>
                  <a:pt x="338" y="2858"/>
                </a:cubicBezTo>
                <a:lnTo>
                  <a:pt x="338" y="2858"/>
                </a:lnTo>
                <a:cubicBezTo>
                  <a:pt x="210" y="2840"/>
                  <a:pt x="103" y="2758"/>
                  <a:pt x="51" y="2640"/>
                </a:cubicBezTo>
                <a:lnTo>
                  <a:pt x="51" y="2640"/>
                </a:lnTo>
                <a:cubicBezTo>
                  <a:pt x="0" y="2525"/>
                  <a:pt x="12" y="2393"/>
                  <a:pt x="82" y="2288"/>
                </a:cubicBezTo>
                <a:lnTo>
                  <a:pt x="82" y="2288"/>
                </a:lnTo>
                <a:cubicBezTo>
                  <a:pt x="527" y="1615"/>
                  <a:pt x="1123" y="1034"/>
                  <a:pt x="1806" y="607"/>
                </a:cubicBezTo>
                <a:lnTo>
                  <a:pt x="1806" y="607"/>
                </a:lnTo>
                <a:cubicBezTo>
                  <a:pt x="2596" y="114"/>
                  <a:pt x="3415" y="62"/>
                  <a:pt x="3957" y="28"/>
                </a:cubicBezTo>
                <a:lnTo>
                  <a:pt x="3957" y="28"/>
                </a:lnTo>
                <a:cubicBezTo>
                  <a:pt x="4074" y="21"/>
                  <a:pt x="4176" y="14"/>
                  <a:pt x="4262" y="4"/>
                </a:cubicBezTo>
                <a:lnTo>
                  <a:pt x="4299" y="0"/>
                </a:lnTo>
                <a:lnTo>
                  <a:pt x="4872" y="1305"/>
                </a:lnTo>
                <a:lnTo>
                  <a:pt x="4842" y="1329"/>
                </a:lnTo>
                <a:lnTo>
                  <a:pt x="4842" y="1329"/>
                </a:lnTo>
                <a:cubicBezTo>
                  <a:pt x="4772" y="1387"/>
                  <a:pt x="4696" y="1459"/>
                  <a:pt x="4606" y="1541"/>
                </a:cubicBezTo>
                <a:lnTo>
                  <a:pt x="4606" y="1541"/>
                </a:lnTo>
                <a:cubicBezTo>
                  <a:pt x="4204" y="1912"/>
                  <a:pt x="3598" y="2472"/>
                  <a:pt x="2697" y="2714"/>
                </a:cubicBezTo>
                <a:lnTo>
                  <a:pt x="2697" y="2714"/>
                </a:lnTo>
                <a:cubicBezTo>
                  <a:pt x="2199" y="2848"/>
                  <a:pt x="1683" y="2916"/>
                  <a:pt x="1165" y="29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1428592" y="7250583"/>
            <a:ext cx="5585049" cy="3387572"/>
          </a:xfrm>
          <a:custGeom>
            <a:rect b="b" l="l" r="r" t="t"/>
            <a:pathLst>
              <a:path extrusionOk="0" h="3023" w="4988">
                <a:moveTo>
                  <a:pt x="4384" y="0"/>
                </a:moveTo>
                <a:lnTo>
                  <a:pt x="4309" y="9"/>
                </a:lnTo>
                <a:lnTo>
                  <a:pt x="4309" y="9"/>
                </a:lnTo>
                <a:cubicBezTo>
                  <a:pt x="4224" y="19"/>
                  <a:pt x="4123" y="25"/>
                  <a:pt x="4007" y="33"/>
                </a:cubicBezTo>
                <a:lnTo>
                  <a:pt x="4007" y="33"/>
                </a:lnTo>
                <a:cubicBezTo>
                  <a:pt x="3459" y="67"/>
                  <a:pt x="2632" y="119"/>
                  <a:pt x="1833" y="619"/>
                </a:cubicBezTo>
                <a:lnTo>
                  <a:pt x="1833" y="619"/>
                </a:lnTo>
                <a:cubicBezTo>
                  <a:pt x="1432" y="869"/>
                  <a:pt x="1064" y="1168"/>
                  <a:pt x="737" y="1509"/>
                </a:cubicBezTo>
                <a:lnTo>
                  <a:pt x="737" y="1509"/>
                </a:lnTo>
                <a:cubicBezTo>
                  <a:pt x="498" y="1758"/>
                  <a:pt x="282" y="2029"/>
                  <a:pt x="92" y="2315"/>
                </a:cubicBezTo>
                <a:lnTo>
                  <a:pt x="92" y="2315"/>
                </a:lnTo>
                <a:cubicBezTo>
                  <a:pt x="13" y="2435"/>
                  <a:pt x="0" y="2585"/>
                  <a:pt x="58" y="2716"/>
                </a:cubicBezTo>
                <a:lnTo>
                  <a:pt x="58" y="2716"/>
                </a:lnTo>
                <a:cubicBezTo>
                  <a:pt x="116" y="2850"/>
                  <a:pt x="239" y="2942"/>
                  <a:pt x="384" y="2963"/>
                </a:cubicBezTo>
                <a:lnTo>
                  <a:pt x="384" y="2963"/>
                </a:lnTo>
                <a:cubicBezTo>
                  <a:pt x="658" y="3002"/>
                  <a:pt x="939" y="3022"/>
                  <a:pt x="1218" y="3022"/>
                </a:cubicBezTo>
                <a:lnTo>
                  <a:pt x="1218" y="3022"/>
                </a:lnTo>
                <a:cubicBezTo>
                  <a:pt x="1740" y="3022"/>
                  <a:pt x="2260" y="2953"/>
                  <a:pt x="2763" y="2818"/>
                </a:cubicBezTo>
                <a:lnTo>
                  <a:pt x="2763" y="2818"/>
                </a:lnTo>
                <a:cubicBezTo>
                  <a:pt x="3676" y="2572"/>
                  <a:pt x="4288" y="2007"/>
                  <a:pt x="4693" y="1634"/>
                </a:cubicBezTo>
                <a:lnTo>
                  <a:pt x="4693" y="1634"/>
                </a:lnTo>
                <a:cubicBezTo>
                  <a:pt x="4782" y="1552"/>
                  <a:pt x="4859" y="1481"/>
                  <a:pt x="4928" y="1423"/>
                </a:cubicBezTo>
                <a:lnTo>
                  <a:pt x="4987" y="1374"/>
                </a:lnTo>
                <a:lnTo>
                  <a:pt x="4956" y="1304"/>
                </a:lnTo>
                <a:lnTo>
                  <a:pt x="4414" y="69"/>
                </a:lnTo>
                <a:lnTo>
                  <a:pt x="4384" y="0"/>
                </a:lnTo>
                <a:close/>
                <a:moveTo>
                  <a:pt x="4320" y="110"/>
                </a:moveTo>
                <a:lnTo>
                  <a:pt x="4863" y="1345"/>
                </a:lnTo>
                <a:lnTo>
                  <a:pt x="4863" y="1345"/>
                </a:lnTo>
                <a:cubicBezTo>
                  <a:pt x="4474" y="1669"/>
                  <a:pt x="3823" y="2427"/>
                  <a:pt x="2736" y="2720"/>
                </a:cubicBezTo>
                <a:lnTo>
                  <a:pt x="2736" y="2720"/>
                </a:lnTo>
                <a:cubicBezTo>
                  <a:pt x="2174" y="2871"/>
                  <a:pt x="1656" y="2920"/>
                  <a:pt x="1218" y="2920"/>
                </a:cubicBezTo>
                <a:lnTo>
                  <a:pt x="1218" y="2920"/>
                </a:lnTo>
                <a:cubicBezTo>
                  <a:pt x="897" y="2920"/>
                  <a:pt x="620" y="2893"/>
                  <a:pt x="398" y="2862"/>
                </a:cubicBezTo>
                <a:lnTo>
                  <a:pt x="398" y="2862"/>
                </a:lnTo>
                <a:cubicBezTo>
                  <a:pt x="288" y="2847"/>
                  <a:pt x="195" y="2776"/>
                  <a:pt x="151" y="2675"/>
                </a:cubicBezTo>
                <a:lnTo>
                  <a:pt x="151" y="2675"/>
                </a:lnTo>
                <a:cubicBezTo>
                  <a:pt x="107" y="2576"/>
                  <a:pt x="117" y="2462"/>
                  <a:pt x="177" y="2371"/>
                </a:cubicBezTo>
                <a:lnTo>
                  <a:pt x="177" y="2371"/>
                </a:lnTo>
                <a:cubicBezTo>
                  <a:pt x="468" y="1931"/>
                  <a:pt x="1005" y="1256"/>
                  <a:pt x="1886" y="706"/>
                </a:cubicBezTo>
                <a:lnTo>
                  <a:pt x="1886" y="706"/>
                </a:lnTo>
                <a:cubicBezTo>
                  <a:pt x="2834" y="114"/>
                  <a:pt x="3831" y="167"/>
                  <a:pt x="4320" y="11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7887695" y="5695066"/>
            <a:ext cx="839486" cy="893804"/>
          </a:xfrm>
          <a:custGeom>
            <a:rect b="b" l="l" r="r" t="t"/>
            <a:pathLst>
              <a:path extrusionOk="0" h="799" w="749">
                <a:moveTo>
                  <a:pt x="638" y="356"/>
                </a:moveTo>
                <a:lnTo>
                  <a:pt x="638" y="356"/>
                </a:lnTo>
                <a:cubicBezTo>
                  <a:pt x="663" y="457"/>
                  <a:pt x="685" y="550"/>
                  <a:pt x="686" y="557"/>
                </a:cubicBezTo>
                <a:lnTo>
                  <a:pt x="686" y="557"/>
                </a:lnTo>
                <a:cubicBezTo>
                  <a:pt x="688" y="567"/>
                  <a:pt x="678" y="589"/>
                  <a:pt x="643" y="619"/>
                </a:cubicBezTo>
                <a:lnTo>
                  <a:pt x="643" y="619"/>
                </a:lnTo>
                <a:cubicBezTo>
                  <a:pt x="609" y="646"/>
                  <a:pt x="562" y="674"/>
                  <a:pt x="508" y="696"/>
                </a:cubicBezTo>
                <a:lnTo>
                  <a:pt x="508" y="696"/>
                </a:lnTo>
                <a:cubicBezTo>
                  <a:pt x="456" y="718"/>
                  <a:pt x="404" y="732"/>
                  <a:pt x="363" y="735"/>
                </a:cubicBezTo>
                <a:lnTo>
                  <a:pt x="363" y="735"/>
                </a:lnTo>
                <a:cubicBezTo>
                  <a:pt x="308" y="741"/>
                  <a:pt x="294" y="726"/>
                  <a:pt x="291" y="722"/>
                </a:cubicBezTo>
                <a:lnTo>
                  <a:pt x="291" y="722"/>
                </a:lnTo>
                <a:cubicBezTo>
                  <a:pt x="290" y="721"/>
                  <a:pt x="287" y="717"/>
                  <a:pt x="283" y="711"/>
                </a:cubicBezTo>
                <a:lnTo>
                  <a:pt x="283" y="711"/>
                </a:lnTo>
                <a:cubicBezTo>
                  <a:pt x="144" y="511"/>
                  <a:pt x="90" y="429"/>
                  <a:pt x="70" y="396"/>
                </a:cubicBezTo>
                <a:lnTo>
                  <a:pt x="70" y="396"/>
                </a:lnTo>
                <a:lnTo>
                  <a:pt x="70" y="396"/>
                </a:lnTo>
                <a:lnTo>
                  <a:pt x="70" y="396"/>
                </a:lnTo>
                <a:lnTo>
                  <a:pt x="70" y="396"/>
                </a:lnTo>
                <a:lnTo>
                  <a:pt x="580" y="172"/>
                </a:lnTo>
                <a:lnTo>
                  <a:pt x="580" y="172"/>
                </a:lnTo>
                <a:lnTo>
                  <a:pt x="580" y="172"/>
                </a:lnTo>
                <a:lnTo>
                  <a:pt x="580" y="172"/>
                </a:lnTo>
                <a:lnTo>
                  <a:pt x="590" y="168"/>
                </a:lnTo>
                <a:lnTo>
                  <a:pt x="590" y="168"/>
                </a:lnTo>
                <a:cubicBezTo>
                  <a:pt x="597" y="194"/>
                  <a:pt x="611" y="246"/>
                  <a:pt x="638" y="356"/>
                </a:cubicBezTo>
                <a:close/>
                <a:moveTo>
                  <a:pt x="619" y="106"/>
                </a:moveTo>
                <a:lnTo>
                  <a:pt x="619" y="106"/>
                </a:lnTo>
                <a:cubicBezTo>
                  <a:pt x="611" y="101"/>
                  <a:pt x="602" y="101"/>
                  <a:pt x="594" y="104"/>
                </a:cubicBezTo>
                <a:lnTo>
                  <a:pt x="569" y="115"/>
                </a:lnTo>
                <a:lnTo>
                  <a:pt x="339" y="6"/>
                </a:lnTo>
                <a:lnTo>
                  <a:pt x="339" y="6"/>
                </a:lnTo>
                <a:cubicBezTo>
                  <a:pt x="325" y="0"/>
                  <a:pt x="309" y="6"/>
                  <a:pt x="302" y="20"/>
                </a:cubicBezTo>
                <a:lnTo>
                  <a:pt x="302" y="20"/>
                </a:lnTo>
                <a:cubicBezTo>
                  <a:pt x="295" y="34"/>
                  <a:pt x="301" y="51"/>
                  <a:pt x="316" y="57"/>
                </a:cubicBezTo>
                <a:lnTo>
                  <a:pt x="501" y="145"/>
                </a:lnTo>
                <a:lnTo>
                  <a:pt x="104" y="320"/>
                </a:lnTo>
                <a:lnTo>
                  <a:pt x="165" y="123"/>
                </a:lnTo>
                <a:lnTo>
                  <a:pt x="165" y="123"/>
                </a:lnTo>
                <a:cubicBezTo>
                  <a:pt x="170" y="109"/>
                  <a:pt x="161" y="93"/>
                  <a:pt x="147" y="88"/>
                </a:cubicBezTo>
                <a:lnTo>
                  <a:pt x="147" y="88"/>
                </a:lnTo>
                <a:cubicBezTo>
                  <a:pt x="132" y="84"/>
                  <a:pt x="116" y="91"/>
                  <a:pt x="111" y="107"/>
                </a:cubicBezTo>
                <a:lnTo>
                  <a:pt x="36" y="350"/>
                </a:lnTo>
                <a:lnTo>
                  <a:pt x="19" y="357"/>
                </a:lnTo>
                <a:lnTo>
                  <a:pt x="19" y="357"/>
                </a:lnTo>
                <a:lnTo>
                  <a:pt x="19" y="357"/>
                </a:lnTo>
                <a:cubicBezTo>
                  <a:pt x="12" y="360"/>
                  <a:pt x="6" y="367"/>
                  <a:pt x="3" y="375"/>
                </a:cubicBezTo>
                <a:lnTo>
                  <a:pt x="3" y="375"/>
                </a:lnTo>
                <a:cubicBezTo>
                  <a:pt x="0" y="388"/>
                  <a:pt x="6" y="399"/>
                  <a:pt x="13" y="412"/>
                </a:cubicBezTo>
                <a:lnTo>
                  <a:pt x="13" y="412"/>
                </a:lnTo>
                <a:cubicBezTo>
                  <a:pt x="18" y="420"/>
                  <a:pt x="26" y="433"/>
                  <a:pt x="35" y="448"/>
                </a:cubicBezTo>
                <a:lnTo>
                  <a:pt x="35" y="448"/>
                </a:lnTo>
                <a:cubicBezTo>
                  <a:pt x="52" y="473"/>
                  <a:pt x="76" y="509"/>
                  <a:pt x="106" y="553"/>
                </a:cubicBezTo>
                <a:lnTo>
                  <a:pt x="106" y="553"/>
                </a:lnTo>
                <a:cubicBezTo>
                  <a:pt x="158" y="630"/>
                  <a:pt x="218" y="715"/>
                  <a:pt x="237" y="744"/>
                </a:cubicBezTo>
                <a:lnTo>
                  <a:pt x="237" y="744"/>
                </a:lnTo>
                <a:cubicBezTo>
                  <a:pt x="241" y="750"/>
                  <a:pt x="243" y="753"/>
                  <a:pt x="244" y="754"/>
                </a:cubicBezTo>
                <a:lnTo>
                  <a:pt x="244" y="754"/>
                </a:lnTo>
                <a:cubicBezTo>
                  <a:pt x="265" y="785"/>
                  <a:pt x="307" y="798"/>
                  <a:pt x="368" y="792"/>
                </a:cubicBezTo>
                <a:lnTo>
                  <a:pt x="368" y="792"/>
                </a:lnTo>
                <a:cubicBezTo>
                  <a:pt x="415" y="787"/>
                  <a:pt x="473" y="772"/>
                  <a:pt x="530" y="748"/>
                </a:cubicBezTo>
                <a:lnTo>
                  <a:pt x="530" y="748"/>
                </a:lnTo>
                <a:cubicBezTo>
                  <a:pt x="535" y="746"/>
                  <a:pt x="539" y="744"/>
                  <a:pt x="543" y="742"/>
                </a:cubicBezTo>
                <a:lnTo>
                  <a:pt x="543" y="742"/>
                </a:lnTo>
                <a:cubicBezTo>
                  <a:pt x="596" y="719"/>
                  <a:pt x="644" y="691"/>
                  <a:pt x="679" y="662"/>
                </a:cubicBezTo>
                <a:lnTo>
                  <a:pt x="679" y="662"/>
                </a:lnTo>
                <a:cubicBezTo>
                  <a:pt x="727" y="622"/>
                  <a:pt x="748" y="583"/>
                  <a:pt x="742" y="546"/>
                </a:cubicBezTo>
                <a:lnTo>
                  <a:pt x="742" y="546"/>
                </a:lnTo>
                <a:cubicBezTo>
                  <a:pt x="740" y="537"/>
                  <a:pt x="716" y="433"/>
                  <a:pt x="690" y="330"/>
                </a:cubicBezTo>
                <a:lnTo>
                  <a:pt x="690" y="330"/>
                </a:lnTo>
                <a:cubicBezTo>
                  <a:pt x="675" y="271"/>
                  <a:pt x="663" y="224"/>
                  <a:pt x="654" y="189"/>
                </a:cubicBezTo>
                <a:lnTo>
                  <a:pt x="654" y="189"/>
                </a:lnTo>
                <a:cubicBezTo>
                  <a:pt x="648" y="168"/>
                  <a:pt x="643" y="152"/>
                  <a:pt x="640" y="141"/>
                </a:cubicBezTo>
                <a:lnTo>
                  <a:pt x="640" y="141"/>
                </a:lnTo>
                <a:cubicBezTo>
                  <a:pt x="634" y="122"/>
                  <a:pt x="631" y="112"/>
                  <a:pt x="619" y="10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8124726" y="6129624"/>
            <a:ext cx="167897" cy="281473"/>
          </a:xfrm>
          <a:custGeom>
            <a:rect b="b" l="l" r="r" t="t"/>
            <a:pathLst>
              <a:path extrusionOk="0" h="252" w="148">
                <a:moveTo>
                  <a:pt x="21" y="6"/>
                </a:moveTo>
                <a:lnTo>
                  <a:pt x="21" y="6"/>
                </a:lnTo>
                <a:cubicBezTo>
                  <a:pt x="7" y="13"/>
                  <a:pt x="0" y="29"/>
                  <a:pt x="7" y="43"/>
                </a:cubicBezTo>
                <a:lnTo>
                  <a:pt x="89" y="230"/>
                </a:lnTo>
                <a:lnTo>
                  <a:pt x="89" y="230"/>
                </a:lnTo>
                <a:cubicBezTo>
                  <a:pt x="95" y="245"/>
                  <a:pt x="111" y="251"/>
                  <a:pt x="126" y="245"/>
                </a:cubicBezTo>
                <a:lnTo>
                  <a:pt x="126" y="245"/>
                </a:lnTo>
                <a:cubicBezTo>
                  <a:pt x="140" y="239"/>
                  <a:pt x="147" y="222"/>
                  <a:pt x="140" y="208"/>
                </a:cubicBezTo>
                <a:lnTo>
                  <a:pt x="58" y="21"/>
                </a:lnTo>
                <a:lnTo>
                  <a:pt x="58" y="21"/>
                </a:lnTo>
                <a:cubicBezTo>
                  <a:pt x="52" y="6"/>
                  <a:pt x="36" y="0"/>
                  <a:pt x="21" y="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8272871" y="6099995"/>
            <a:ext cx="162957" cy="281473"/>
          </a:xfrm>
          <a:custGeom>
            <a:rect b="b" l="l" r="r" t="t"/>
            <a:pathLst>
              <a:path extrusionOk="0" h="252" w="147">
                <a:moveTo>
                  <a:pt x="20" y="6"/>
                </a:moveTo>
                <a:lnTo>
                  <a:pt x="20" y="6"/>
                </a:lnTo>
                <a:cubicBezTo>
                  <a:pt x="6" y="12"/>
                  <a:pt x="0" y="29"/>
                  <a:pt x="6" y="44"/>
                </a:cubicBezTo>
                <a:lnTo>
                  <a:pt x="88" y="231"/>
                </a:lnTo>
                <a:lnTo>
                  <a:pt x="88" y="231"/>
                </a:lnTo>
                <a:cubicBezTo>
                  <a:pt x="94" y="245"/>
                  <a:pt x="111" y="251"/>
                  <a:pt x="125" y="245"/>
                </a:cubicBezTo>
                <a:lnTo>
                  <a:pt x="125" y="245"/>
                </a:lnTo>
                <a:cubicBezTo>
                  <a:pt x="140" y="239"/>
                  <a:pt x="146" y="222"/>
                  <a:pt x="140" y="208"/>
                </a:cubicBezTo>
                <a:lnTo>
                  <a:pt x="58" y="21"/>
                </a:lnTo>
                <a:lnTo>
                  <a:pt x="58" y="21"/>
                </a:lnTo>
                <a:cubicBezTo>
                  <a:pt x="52" y="6"/>
                  <a:pt x="35" y="0"/>
                  <a:pt x="20" y="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8396323" y="6011108"/>
            <a:ext cx="167897" cy="281473"/>
          </a:xfrm>
          <a:custGeom>
            <a:rect b="b" l="l" r="r" t="t"/>
            <a:pathLst>
              <a:path extrusionOk="0" h="252" w="148">
                <a:moveTo>
                  <a:pt x="21" y="6"/>
                </a:moveTo>
                <a:lnTo>
                  <a:pt x="21" y="6"/>
                </a:lnTo>
                <a:cubicBezTo>
                  <a:pt x="7" y="13"/>
                  <a:pt x="0" y="29"/>
                  <a:pt x="7" y="43"/>
                </a:cubicBezTo>
                <a:lnTo>
                  <a:pt x="88" y="230"/>
                </a:lnTo>
                <a:lnTo>
                  <a:pt x="88" y="230"/>
                </a:lnTo>
                <a:cubicBezTo>
                  <a:pt x="95" y="245"/>
                  <a:pt x="112" y="251"/>
                  <a:pt x="126" y="245"/>
                </a:cubicBezTo>
                <a:lnTo>
                  <a:pt x="126" y="245"/>
                </a:lnTo>
                <a:cubicBezTo>
                  <a:pt x="140" y="239"/>
                  <a:pt x="147" y="222"/>
                  <a:pt x="140" y="208"/>
                </a:cubicBezTo>
                <a:lnTo>
                  <a:pt x="58" y="20"/>
                </a:lnTo>
                <a:lnTo>
                  <a:pt x="58" y="20"/>
                </a:lnTo>
                <a:cubicBezTo>
                  <a:pt x="52" y="6"/>
                  <a:pt x="35" y="0"/>
                  <a:pt x="21" y="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10569110" y="4979033"/>
            <a:ext cx="212342" cy="395052"/>
          </a:xfrm>
          <a:custGeom>
            <a:rect b="b" l="l" r="r" t="t"/>
            <a:pathLst>
              <a:path extrusionOk="0" h="352" w="191">
                <a:moveTo>
                  <a:pt x="169" y="345"/>
                </a:moveTo>
                <a:lnTo>
                  <a:pt x="169" y="345"/>
                </a:lnTo>
                <a:cubicBezTo>
                  <a:pt x="184" y="339"/>
                  <a:pt x="190" y="322"/>
                  <a:pt x="184" y="308"/>
                </a:cubicBezTo>
                <a:lnTo>
                  <a:pt x="58" y="21"/>
                </a:lnTo>
                <a:lnTo>
                  <a:pt x="58" y="21"/>
                </a:lnTo>
                <a:cubicBezTo>
                  <a:pt x="52" y="7"/>
                  <a:pt x="35" y="0"/>
                  <a:pt x="21" y="6"/>
                </a:cubicBezTo>
                <a:lnTo>
                  <a:pt x="21" y="6"/>
                </a:lnTo>
                <a:cubicBezTo>
                  <a:pt x="6" y="13"/>
                  <a:pt x="0" y="29"/>
                  <a:pt x="6" y="43"/>
                </a:cubicBezTo>
                <a:lnTo>
                  <a:pt x="132" y="330"/>
                </a:lnTo>
                <a:lnTo>
                  <a:pt x="132" y="330"/>
                </a:lnTo>
                <a:cubicBezTo>
                  <a:pt x="138" y="344"/>
                  <a:pt x="155" y="351"/>
                  <a:pt x="169" y="345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10717255" y="4969157"/>
            <a:ext cx="212342" cy="395052"/>
          </a:xfrm>
          <a:custGeom>
            <a:rect b="b" l="l" r="r" t="t"/>
            <a:pathLst>
              <a:path extrusionOk="0" h="353" w="191">
                <a:moveTo>
                  <a:pt x="169" y="345"/>
                </a:moveTo>
                <a:lnTo>
                  <a:pt x="169" y="345"/>
                </a:lnTo>
                <a:cubicBezTo>
                  <a:pt x="183" y="339"/>
                  <a:pt x="190" y="322"/>
                  <a:pt x="183" y="308"/>
                </a:cubicBezTo>
                <a:lnTo>
                  <a:pt x="58" y="21"/>
                </a:lnTo>
                <a:lnTo>
                  <a:pt x="58" y="21"/>
                </a:lnTo>
                <a:cubicBezTo>
                  <a:pt x="51" y="7"/>
                  <a:pt x="35" y="0"/>
                  <a:pt x="21" y="7"/>
                </a:cubicBezTo>
                <a:lnTo>
                  <a:pt x="21" y="7"/>
                </a:lnTo>
                <a:cubicBezTo>
                  <a:pt x="7" y="13"/>
                  <a:pt x="0" y="29"/>
                  <a:pt x="6" y="44"/>
                </a:cubicBezTo>
                <a:lnTo>
                  <a:pt x="132" y="331"/>
                </a:lnTo>
                <a:lnTo>
                  <a:pt x="132" y="331"/>
                </a:lnTo>
                <a:cubicBezTo>
                  <a:pt x="138" y="345"/>
                  <a:pt x="155" y="352"/>
                  <a:pt x="169" y="345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10820957" y="4865457"/>
            <a:ext cx="212339" cy="395052"/>
          </a:xfrm>
          <a:custGeom>
            <a:rect b="b" l="l" r="r" t="t"/>
            <a:pathLst>
              <a:path extrusionOk="0" h="352" w="191">
                <a:moveTo>
                  <a:pt x="169" y="345"/>
                </a:moveTo>
                <a:lnTo>
                  <a:pt x="169" y="345"/>
                </a:lnTo>
                <a:cubicBezTo>
                  <a:pt x="184" y="338"/>
                  <a:pt x="190" y="322"/>
                  <a:pt x="184" y="307"/>
                </a:cubicBezTo>
                <a:lnTo>
                  <a:pt x="58" y="21"/>
                </a:lnTo>
                <a:lnTo>
                  <a:pt x="58" y="21"/>
                </a:lnTo>
                <a:cubicBezTo>
                  <a:pt x="52" y="7"/>
                  <a:pt x="35" y="0"/>
                  <a:pt x="21" y="6"/>
                </a:cubicBezTo>
                <a:lnTo>
                  <a:pt x="21" y="6"/>
                </a:lnTo>
                <a:cubicBezTo>
                  <a:pt x="6" y="12"/>
                  <a:pt x="0" y="29"/>
                  <a:pt x="6" y="43"/>
                </a:cubicBezTo>
                <a:lnTo>
                  <a:pt x="132" y="330"/>
                </a:lnTo>
                <a:lnTo>
                  <a:pt x="132" y="330"/>
                </a:lnTo>
                <a:cubicBezTo>
                  <a:pt x="138" y="344"/>
                  <a:pt x="155" y="351"/>
                  <a:pt x="169" y="345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10406153" y="4539539"/>
            <a:ext cx="404928" cy="276537"/>
          </a:xfrm>
          <a:custGeom>
            <a:rect b="b" l="l" r="r" t="t"/>
            <a:pathLst>
              <a:path extrusionOk="0" h="249" w="363">
                <a:moveTo>
                  <a:pt x="72" y="242"/>
                </a:moveTo>
                <a:lnTo>
                  <a:pt x="72" y="242"/>
                </a:lnTo>
                <a:cubicBezTo>
                  <a:pt x="86" y="236"/>
                  <a:pt x="93" y="218"/>
                  <a:pt x="87" y="204"/>
                </a:cubicBezTo>
                <a:lnTo>
                  <a:pt x="69" y="163"/>
                </a:lnTo>
                <a:lnTo>
                  <a:pt x="286" y="68"/>
                </a:lnTo>
                <a:lnTo>
                  <a:pt x="304" y="109"/>
                </a:lnTo>
                <a:lnTo>
                  <a:pt x="304" y="109"/>
                </a:lnTo>
                <a:cubicBezTo>
                  <a:pt x="310" y="123"/>
                  <a:pt x="327" y="130"/>
                  <a:pt x="341" y="124"/>
                </a:cubicBezTo>
                <a:lnTo>
                  <a:pt x="341" y="124"/>
                </a:lnTo>
                <a:cubicBezTo>
                  <a:pt x="355" y="118"/>
                  <a:pt x="362" y="100"/>
                  <a:pt x="355" y="86"/>
                </a:cubicBezTo>
                <a:lnTo>
                  <a:pt x="327" y="22"/>
                </a:lnTo>
                <a:lnTo>
                  <a:pt x="327" y="22"/>
                </a:lnTo>
                <a:cubicBezTo>
                  <a:pt x="321" y="6"/>
                  <a:pt x="301" y="0"/>
                  <a:pt x="284" y="8"/>
                </a:cubicBezTo>
                <a:lnTo>
                  <a:pt x="25" y="121"/>
                </a:lnTo>
                <a:lnTo>
                  <a:pt x="25" y="121"/>
                </a:lnTo>
                <a:cubicBezTo>
                  <a:pt x="8" y="129"/>
                  <a:pt x="0" y="147"/>
                  <a:pt x="7" y="163"/>
                </a:cubicBezTo>
                <a:lnTo>
                  <a:pt x="35" y="227"/>
                </a:lnTo>
                <a:lnTo>
                  <a:pt x="35" y="227"/>
                </a:lnTo>
                <a:cubicBezTo>
                  <a:pt x="41" y="241"/>
                  <a:pt x="58" y="248"/>
                  <a:pt x="72" y="242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10233316" y="4583981"/>
            <a:ext cx="967878" cy="972818"/>
          </a:xfrm>
          <a:custGeom>
            <a:rect b="b" l="l" r="r" t="t"/>
            <a:pathLst>
              <a:path extrusionOk="0" h="870" w="866">
                <a:moveTo>
                  <a:pt x="803" y="641"/>
                </a:moveTo>
                <a:lnTo>
                  <a:pt x="803" y="641"/>
                </a:lnTo>
                <a:cubicBezTo>
                  <a:pt x="805" y="650"/>
                  <a:pt x="795" y="670"/>
                  <a:pt x="763" y="697"/>
                </a:cubicBezTo>
                <a:lnTo>
                  <a:pt x="763" y="697"/>
                </a:lnTo>
                <a:cubicBezTo>
                  <a:pt x="731" y="723"/>
                  <a:pt x="687" y="749"/>
                  <a:pt x="636" y="769"/>
                </a:cubicBezTo>
                <a:lnTo>
                  <a:pt x="636" y="769"/>
                </a:lnTo>
                <a:cubicBezTo>
                  <a:pt x="588" y="790"/>
                  <a:pt x="539" y="803"/>
                  <a:pt x="500" y="807"/>
                </a:cubicBezTo>
                <a:lnTo>
                  <a:pt x="500" y="807"/>
                </a:lnTo>
                <a:cubicBezTo>
                  <a:pt x="460" y="811"/>
                  <a:pt x="440" y="803"/>
                  <a:pt x="433" y="795"/>
                </a:cubicBezTo>
                <a:lnTo>
                  <a:pt x="433" y="795"/>
                </a:lnTo>
                <a:cubicBezTo>
                  <a:pt x="418" y="771"/>
                  <a:pt x="202" y="415"/>
                  <a:pt x="150" y="319"/>
                </a:cubicBezTo>
                <a:lnTo>
                  <a:pt x="639" y="105"/>
                </a:lnTo>
                <a:lnTo>
                  <a:pt x="639" y="105"/>
                </a:lnTo>
                <a:cubicBezTo>
                  <a:pt x="675" y="207"/>
                  <a:pt x="796" y="611"/>
                  <a:pt x="803" y="641"/>
                </a:cubicBezTo>
                <a:close/>
                <a:moveTo>
                  <a:pt x="722" y="6"/>
                </a:moveTo>
                <a:lnTo>
                  <a:pt x="101" y="279"/>
                </a:lnTo>
                <a:lnTo>
                  <a:pt x="21" y="314"/>
                </a:lnTo>
                <a:lnTo>
                  <a:pt x="21" y="314"/>
                </a:lnTo>
                <a:cubicBezTo>
                  <a:pt x="7" y="320"/>
                  <a:pt x="0" y="337"/>
                  <a:pt x="6" y="352"/>
                </a:cubicBezTo>
                <a:lnTo>
                  <a:pt x="6" y="352"/>
                </a:lnTo>
                <a:cubicBezTo>
                  <a:pt x="12" y="365"/>
                  <a:pt x="29" y="372"/>
                  <a:pt x="43" y="365"/>
                </a:cubicBezTo>
                <a:lnTo>
                  <a:pt x="98" y="342"/>
                </a:lnTo>
                <a:lnTo>
                  <a:pt x="98" y="342"/>
                </a:lnTo>
                <a:cubicBezTo>
                  <a:pt x="99" y="342"/>
                  <a:pt x="99" y="342"/>
                  <a:pt x="99" y="343"/>
                </a:cubicBezTo>
                <a:lnTo>
                  <a:pt x="99" y="343"/>
                </a:lnTo>
                <a:cubicBezTo>
                  <a:pt x="107" y="356"/>
                  <a:pt x="118" y="376"/>
                  <a:pt x="132" y="401"/>
                </a:cubicBezTo>
                <a:lnTo>
                  <a:pt x="132" y="401"/>
                </a:lnTo>
                <a:cubicBezTo>
                  <a:pt x="157" y="444"/>
                  <a:pt x="191" y="501"/>
                  <a:pt x="233" y="573"/>
                </a:cubicBezTo>
                <a:lnTo>
                  <a:pt x="233" y="573"/>
                </a:lnTo>
                <a:cubicBezTo>
                  <a:pt x="302" y="688"/>
                  <a:pt x="383" y="820"/>
                  <a:pt x="387" y="827"/>
                </a:cubicBezTo>
                <a:lnTo>
                  <a:pt x="387" y="827"/>
                </a:lnTo>
                <a:cubicBezTo>
                  <a:pt x="407" y="857"/>
                  <a:pt x="447" y="869"/>
                  <a:pt x="506" y="863"/>
                </a:cubicBezTo>
                <a:lnTo>
                  <a:pt x="506" y="863"/>
                </a:lnTo>
                <a:cubicBezTo>
                  <a:pt x="550" y="859"/>
                  <a:pt x="604" y="844"/>
                  <a:pt x="658" y="822"/>
                </a:cubicBezTo>
                <a:lnTo>
                  <a:pt x="658" y="822"/>
                </a:lnTo>
                <a:cubicBezTo>
                  <a:pt x="663" y="820"/>
                  <a:pt x="666" y="818"/>
                  <a:pt x="671" y="816"/>
                </a:cubicBezTo>
                <a:lnTo>
                  <a:pt x="671" y="816"/>
                </a:lnTo>
                <a:cubicBezTo>
                  <a:pt x="721" y="794"/>
                  <a:pt x="766" y="767"/>
                  <a:pt x="799" y="740"/>
                </a:cubicBezTo>
                <a:lnTo>
                  <a:pt x="799" y="740"/>
                </a:lnTo>
                <a:cubicBezTo>
                  <a:pt x="845" y="702"/>
                  <a:pt x="865" y="665"/>
                  <a:pt x="858" y="630"/>
                </a:cubicBezTo>
                <a:lnTo>
                  <a:pt x="858" y="630"/>
                </a:lnTo>
                <a:cubicBezTo>
                  <a:pt x="857" y="619"/>
                  <a:pt x="808" y="458"/>
                  <a:pt x="772" y="339"/>
                </a:cubicBezTo>
                <a:lnTo>
                  <a:pt x="772" y="339"/>
                </a:lnTo>
                <a:cubicBezTo>
                  <a:pt x="748" y="261"/>
                  <a:pt x="727" y="194"/>
                  <a:pt x="713" y="147"/>
                </a:cubicBezTo>
                <a:lnTo>
                  <a:pt x="713" y="147"/>
                </a:lnTo>
                <a:cubicBezTo>
                  <a:pt x="704" y="120"/>
                  <a:pt x="696" y="98"/>
                  <a:pt x="692" y="83"/>
                </a:cubicBezTo>
                <a:lnTo>
                  <a:pt x="692" y="83"/>
                </a:lnTo>
                <a:cubicBezTo>
                  <a:pt x="691" y="82"/>
                  <a:pt x="691" y="82"/>
                  <a:pt x="691" y="81"/>
                </a:cubicBezTo>
                <a:lnTo>
                  <a:pt x="745" y="58"/>
                </a:lnTo>
                <a:lnTo>
                  <a:pt x="745" y="58"/>
                </a:lnTo>
                <a:cubicBezTo>
                  <a:pt x="759" y="52"/>
                  <a:pt x="766" y="35"/>
                  <a:pt x="759" y="21"/>
                </a:cubicBezTo>
                <a:lnTo>
                  <a:pt x="759" y="21"/>
                </a:lnTo>
                <a:cubicBezTo>
                  <a:pt x="753" y="7"/>
                  <a:pt x="736" y="0"/>
                  <a:pt x="722" y="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12677703" y="3502527"/>
            <a:ext cx="1101206" cy="962938"/>
          </a:xfrm>
          <a:custGeom>
            <a:rect b="b" l="l" r="r" t="t"/>
            <a:pathLst>
              <a:path extrusionOk="0" h="858" w="982">
                <a:moveTo>
                  <a:pt x="905" y="572"/>
                </a:moveTo>
                <a:lnTo>
                  <a:pt x="905" y="572"/>
                </a:lnTo>
                <a:cubicBezTo>
                  <a:pt x="918" y="600"/>
                  <a:pt x="904" y="633"/>
                  <a:pt x="876" y="645"/>
                </a:cubicBezTo>
                <a:lnTo>
                  <a:pt x="876" y="645"/>
                </a:lnTo>
                <a:cubicBezTo>
                  <a:pt x="848" y="657"/>
                  <a:pt x="815" y="645"/>
                  <a:pt x="803" y="616"/>
                </a:cubicBezTo>
                <a:lnTo>
                  <a:pt x="803" y="616"/>
                </a:lnTo>
                <a:cubicBezTo>
                  <a:pt x="791" y="588"/>
                  <a:pt x="803" y="555"/>
                  <a:pt x="832" y="543"/>
                </a:cubicBezTo>
                <a:lnTo>
                  <a:pt x="832" y="543"/>
                </a:lnTo>
                <a:cubicBezTo>
                  <a:pt x="860" y="530"/>
                  <a:pt x="893" y="543"/>
                  <a:pt x="905" y="572"/>
                </a:cubicBezTo>
                <a:close/>
                <a:moveTo>
                  <a:pt x="595" y="708"/>
                </a:moveTo>
                <a:lnTo>
                  <a:pt x="595" y="708"/>
                </a:lnTo>
                <a:cubicBezTo>
                  <a:pt x="608" y="736"/>
                  <a:pt x="595" y="769"/>
                  <a:pt x="568" y="781"/>
                </a:cubicBezTo>
                <a:lnTo>
                  <a:pt x="568" y="781"/>
                </a:lnTo>
                <a:cubicBezTo>
                  <a:pt x="540" y="794"/>
                  <a:pt x="507" y="780"/>
                  <a:pt x="494" y="752"/>
                </a:cubicBezTo>
                <a:lnTo>
                  <a:pt x="494" y="752"/>
                </a:lnTo>
                <a:cubicBezTo>
                  <a:pt x="481" y="724"/>
                  <a:pt x="494" y="691"/>
                  <a:pt x="523" y="679"/>
                </a:cubicBezTo>
                <a:lnTo>
                  <a:pt x="523" y="679"/>
                </a:lnTo>
                <a:cubicBezTo>
                  <a:pt x="551" y="667"/>
                  <a:pt x="583" y="679"/>
                  <a:pt x="595" y="708"/>
                </a:cubicBezTo>
                <a:close/>
                <a:moveTo>
                  <a:pt x="912" y="446"/>
                </a:moveTo>
                <a:lnTo>
                  <a:pt x="349" y="694"/>
                </a:lnTo>
                <a:lnTo>
                  <a:pt x="360" y="624"/>
                </a:lnTo>
                <a:lnTo>
                  <a:pt x="399" y="607"/>
                </a:lnTo>
                <a:lnTo>
                  <a:pt x="399" y="607"/>
                </a:lnTo>
                <a:lnTo>
                  <a:pt x="399" y="607"/>
                </a:lnTo>
                <a:lnTo>
                  <a:pt x="399" y="607"/>
                </a:lnTo>
                <a:lnTo>
                  <a:pt x="797" y="432"/>
                </a:lnTo>
                <a:lnTo>
                  <a:pt x="797" y="432"/>
                </a:lnTo>
                <a:lnTo>
                  <a:pt x="798" y="432"/>
                </a:lnTo>
                <a:lnTo>
                  <a:pt x="798" y="432"/>
                </a:lnTo>
                <a:cubicBezTo>
                  <a:pt x="798" y="432"/>
                  <a:pt x="799" y="431"/>
                  <a:pt x="800" y="431"/>
                </a:cubicBezTo>
                <a:lnTo>
                  <a:pt x="800" y="431"/>
                </a:lnTo>
                <a:lnTo>
                  <a:pt x="800" y="431"/>
                </a:lnTo>
                <a:lnTo>
                  <a:pt x="800" y="431"/>
                </a:lnTo>
                <a:cubicBezTo>
                  <a:pt x="801" y="430"/>
                  <a:pt x="802" y="430"/>
                  <a:pt x="802" y="429"/>
                </a:cubicBezTo>
                <a:lnTo>
                  <a:pt x="802" y="429"/>
                </a:lnTo>
                <a:cubicBezTo>
                  <a:pt x="803" y="429"/>
                  <a:pt x="803" y="429"/>
                  <a:pt x="803" y="429"/>
                </a:cubicBezTo>
                <a:lnTo>
                  <a:pt x="803" y="429"/>
                </a:lnTo>
                <a:cubicBezTo>
                  <a:pt x="803" y="429"/>
                  <a:pt x="804" y="428"/>
                  <a:pt x="805" y="428"/>
                </a:cubicBezTo>
                <a:lnTo>
                  <a:pt x="805" y="428"/>
                </a:lnTo>
                <a:cubicBezTo>
                  <a:pt x="805" y="427"/>
                  <a:pt x="805" y="427"/>
                  <a:pt x="805" y="427"/>
                </a:cubicBezTo>
                <a:lnTo>
                  <a:pt x="805" y="427"/>
                </a:lnTo>
                <a:cubicBezTo>
                  <a:pt x="806" y="427"/>
                  <a:pt x="806" y="426"/>
                  <a:pt x="806" y="426"/>
                </a:cubicBezTo>
                <a:lnTo>
                  <a:pt x="806" y="426"/>
                </a:lnTo>
                <a:lnTo>
                  <a:pt x="807" y="426"/>
                </a:lnTo>
                <a:lnTo>
                  <a:pt x="807" y="426"/>
                </a:lnTo>
                <a:cubicBezTo>
                  <a:pt x="808" y="425"/>
                  <a:pt x="808" y="425"/>
                  <a:pt x="808" y="425"/>
                </a:cubicBezTo>
                <a:lnTo>
                  <a:pt x="808" y="425"/>
                </a:lnTo>
                <a:cubicBezTo>
                  <a:pt x="808" y="424"/>
                  <a:pt x="808" y="424"/>
                  <a:pt x="809" y="423"/>
                </a:cubicBezTo>
                <a:lnTo>
                  <a:pt x="809" y="423"/>
                </a:lnTo>
                <a:cubicBezTo>
                  <a:pt x="809" y="422"/>
                  <a:pt x="809" y="422"/>
                  <a:pt x="810" y="421"/>
                </a:cubicBezTo>
                <a:lnTo>
                  <a:pt x="810" y="421"/>
                </a:lnTo>
                <a:cubicBezTo>
                  <a:pt x="810" y="421"/>
                  <a:pt x="810" y="421"/>
                  <a:pt x="811" y="421"/>
                </a:cubicBezTo>
                <a:lnTo>
                  <a:pt x="811" y="421"/>
                </a:lnTo>
                <a:cubicBezTo>
                  <a:pt x="811" y="420"/>
                  <a:pt x="811" y="420"/>
                  <a:pt x="811" y="419"/>
                </a:cubicBezTo>
                <a:lnTo>
                  <a:pt x="811" y="419"/>
                </a:lnTo>
                <a:cubicBezTo>
                  <a:pt x="811" y="419"/>
                  <a:pt x="811" y="419"/>
                  <a:pt x="812" y="418"/>
                </a:cubicBezTo>
                <a:lnTo>
                  <a:pt x="812" y="418"/>
                </a:lnTo>
                <a:lnTo>
                  <a:pt x="812" y="417"/>
                </a:lnTo>
                <a:lnTo>
                  <a:pt x="812" y="417"/>
                </a:lnTo>
                <a:cubicBezTo>
                  <a:pt x="812" y="416"/>
                  <a:pt x="812" y="416"/>
                  <a:pt x="812" y="416"/>
                </a:cubicBezTo>
                <a:lnTo>
                  <a:pt x="812" y="416"/>
                </a:lnTo>
                <a:cubicBezTo>
                  <a:pt x="813" y="415"/>
                  <a:pt x="813" y="415"/>
                  <a:pt x="813" y="415"/>
                </a:cubicBezTo>
                <a:lnTo>
                  <a:pt x="813" y="415"/>
                </a:lnTo>
                <a:cubicBezTo>
                  <a:pt x="813" y="414"/>
                  <a:pt x="814" y="414"/>
                  <a:pt x="814" y="414"/>
                </a:cubicBezTo>
                <a:lnTo>
                  <a:pt x="814" y="414"/>
                </a:lnTo>
                <a:cubicBezTo>
                  <a:pt x="814" y="413"/>
                  <a:pt x="814" y="412"/>
                  <a:pt x="814" y="412"/>
                </a:cubicBezTo>
                <a:lnTo>
                  <a:pt x="814" y="412"/>
                </a:lnTo>
                <a:cubicBezTo>
                  <a:pt x="814" y="412"/>
                  <a:pt x="814" y="412"/>
                  <a:pt x="814" y="411"/>
                </a:cubicBezTo>
                <a:lnTo>
                  <a:pt x="814" y="411"/>
                </a:lnTo>
                <a:cubicBezTo>
                  <a:pt x="814" y="410"/>
                  <a:pt x="814" y="410"/>
                  <a:pt x="814" y="409"/>
                </a:cubicBezTo>
                <a:lnTo>
                  <a:pt x="814" y="409"/>
                </a:lnTo>
                <a:lnTo>
                  <a:pt x="814" y="409"/>
                </a:lnTo>
                <a:lnTo>
                  <a:pt x="814" y="409"/>
                </a:lnTo>
                <a:cubicBezTo>
                  <a:pt x="814" y="408"/>
                  <a:pt x="814" y="407"/>
                  <a:pt x="814" y="406"/>
                </a:cubicBezTo>
                <a:lnTo>
                  <a:pt x="814" y="406"/>
                </a:lnTo>
                <a:lnTo>
                  <a:pt x="814" y="405"/>
                </a:lnTo>
                <a:lnTo>
                  <a:pt x="814" y="405"/>
                </a:lnTo>
                <a:lnTo>
                  <a:pt x="814" y="404"/>
                </a:lnTo>
                <a:lnTo>
                  <a:pt x="814" y="404"/>
                </a:lnTo>
                <a:cubicBezTo>
                  <a:pt x="814" y="403"/>
                  <a:pt x="814" y="403"/>
                  <a:pt x="814" y="402"/>
                </a:cubicBezTo>
                <a:lnTo>
                  <a:pt x="814" y="402"/>
                </a:lnTo>
                <a:lnTo>
                  <a:pt x="814" y="401"/>
                </a:lnTo>
                <a:lnTo>
                  <a:pt x="741" y="22"/>
                </a:lnTo>
                <a:lnTo>
                  <a:pt x="741" y="22"/>
                </a:lnTo>
                <a:lnTo>
                  <a:pt x="741" y="22"/>
                </a:lnTo>
                <a:lnTo>
                  <a:pt x="741" y="22"/>
                </a:lnTo>
                <a:cubicBezTo>
                  <a:pt x="741" y="21"/>
                  <a:pt x="741" y="21"/>
                  <a:pt x="741" y="20"/>
                </a:cubicBezTo>
                <a:lnTo>
                  <a:pt x="741" y="20"/>
                </a:lnTo>
                <a:cubicBezTo>
                  <a:pt x="740" y="20"/>
                  <a:pt x="740" y="20"/>
                  <a:pt x="740" y="19"/>
                </a:cubicBezTo>
                <a:lnTo>
                  <a:pt x="740" y="19"/>
                </a:lnTo>
                <a:lnTo>
                  <a:pt x="740" y="18"/>
                </a:lnTo>
                <a:lnTo>
                  <a:pt x="740" y="18"/>
                </a:lnTo>
                <a:cubicBezTo>
                  <a:pt x="740" y="18"/>
                  <a:pt x="740" y="17"/>
                  <a:pt x="739" y="17"/>
                </a:cubicBezTo>
                <a:lnTo>
                  <a:pt x="739" y="17"/>
                </a:lnTo>
                <a:cubicBezTo>
                  <a:pt x="739" y="17"/>
                  <a:pt x="739" y="17"/>
                  <a:pt x="739" y="16"/>
                </a:cubicBezTo>
                <a:lnTo>
                  <a:pt x="739" y="16"/>
                </a:lnTo>
                <a:cubicBezTo>
                  <a:pt x="739" y="16"/>
                  <a:pt x="739" y="16"/>
                  <a:pt x="739" y="15"/>
                </a:cubicBezTo>
                <a:lnTo>
                  <a:pt x="739" y="15"/>
                </a:lnTo>
                <a:cubicBezTo>
                  <a:pt x="739" y="15"/>
                  <a:pt x="739" y="15"/>
                  <a:pt x="738" y="14"/>
                </a:cubicBezTo>
                <a:lnTo>
                  <a:pt x="738" y="14"/>
                </a:lnTo>
                <a:cubicBezTo>
                  <a:pt x="738" y="13"/>
                  <a:pt x="738" y="13"/>
                  <a:pt x="738" y="13"/>
                </a:cubicBezTo>
                <a:lnTo>
                  <a:pt x="738" y="13"/>
                </a:lnTo>
                <a:cubicBezTo>
                  <a:pt x="737" y="12"/>
                  <a:pt x="737" y="12"/>
                  <a:pt x="737" y="12"/>
                </a:cubicBezTo>
                <a:lnTo>
                  <a:pt x="737" y="12"/>
                </a:lnTo>
                <a:cubicBezTo>
                  <a:pt x="737" y="11"/>
                  <a:pt x="736" y="11"/>
                  <a:pt x="736" y="10"/>
                </a:cubicBezTo>
                <a:lnTo>
                  <a:pt x="736" y="10"/>
                </a:lnTo>
                <a:cubicBezTo>
                  <a:pt x="735" y="10"/>
                  <a:pt x="735" y="10"/>
                  <a:pt x="735" y="9"/>
                </a:cubicBezTo>
                <a:lnTo>
                  <a:pt x="735" y="9"/>
                </a:lnTo>
                <a:lnTo>
                  <a:pt x="734" y="8"/>
                </a:lnTo>
                <a:lnTo>
                  <a:pt x="734" y="8"/>
                </a:lnTo>
                <a:cubicBezTo>
                  <a:pt x="734" y="8"/>
                  <a:pt x="734" y="8"/>
                  <a:pt x="733" y="7"/>
                </a:cubicBezTo>
                <a:lnTo>
                  <a:pt x="733" y="7"/>
                </a:lnTo>
                <a:cubicBezTo>
                  <a:pt x="733" y="7"/>
                  <a:pt x="732" y="7"/>
                  <a:pt x="732" y="6"/>
                </a:cubicBezTo>
                <a:lnTo>
                  <a:pt x="732" y="6"/>
                </a:lnTo>
                <a:cubicBezTo>
                  <a:pt x="732" y="6"/>
                  <a:pt x="732" y="6"/>
                  <a:pt x="731" y="6"/>
                </a:cubicBezTo>
                <a:lnTo>
                  <a:pt x="731" y="6"/>
                </a:lnTo>
                <a:cubicBezTo>
                  <a:pt x="730" y="6"/>
                  <a:pt x="730" y="5"/>
                  <a:pt x="730" y="5"/>
                </a:cubicBezTo>
                <a:lnTo>
                  <a:pt x="730" y="5"/>
                </a:lnTo>
                <a:cubicBezTo>
                  <a:pt x="729" y="4"/>
                  <a:pt x="729" y="4"/>
                  <a:pt x="729" y="4"/>
                </a:cubicBezTo>
                <a:lnTo>
                  <a:pt x="729" y="4"/>
                </a:lnTo>
                <a:cubicBezTo>
                  <a:pt x="729" y="4"/>
                  <a:pt x="728" y="4"/>
                  <a:pt x="728" y="3"/>
                </a:cubicBezTo>
                <a:lnTo>
                  <a:pt x="728" y="3"/>
                </a:lnTo>
                <a:cubicBezTo>
                  <a:pt x="728" y="3"/>
                  <a:pt x="727" y="3"/>
                  <a:pt x="727" y="2"/>
                </a:cubicBezTo>
                <a:lnTo>
                  <a:pt x="727" y="2"/>
                </a:lnTo>
                <a:cubicBezTo>
                  <a:pt x="726" y="2"/>
                  <a:pt x="726" y="2"/>
                  <a:pt x="726" y="2"/>
                </a:cubicBezTo>
                <a:lnTo>
                  <a:pt x="726" y="2"/>
                </a:lnTo>
                <a:cubicBezTo>
                  <a:pt x="725" y="2"/>
                  <a:pt x="724" y="2"/>
                  <a:pt x="724" y="1"/>
                </a:cubicBezTo>
                <a:lnTo>
                  <a:pt x="724" y="1"/>
                </a:lnTo>
                <a:lnTo>
                  <a:pt x="723" y="1"/>
                </a:lnTo>
                <a:lnTo>
                  <a:pt x="723" y="1"/>
                </a:lnTo>
                <a:cubicBezTo>
                  <a:pt x="723" y="1"/>
                  <a:pt x="722" y="1"/>
                  <a:pt x="721" y="1"/>
                </a:cubicBezTo>
                <a:lnTo>
                  <a:pt x="721" y="1"/>
                </a:lnTo>
                <a:cubicBezTo>
                  <a:pt x="721" y="1"/>
                  <a:pt x="721" y="0"/>
                  <a:pt x="720" y="0"/>
                </a:cubicBezTo>
                <a:lnTo>
                  <a:pt x="720" y="0"/>
                </a:lnTo>
                <a:lnTo>
                  <a:pt x="719" y="0"/>
                </a:lnTo>
                <a:lnTo>
                  <a:pt x="719" y="0"/>
                </a:lnTo>
                <a:cubicBezTo>
                  <a:pt x="718" y="0"/>
                  <a:pt x="718" y="0"/>
                  <a:pt x="718" y="0"/>
                </a:cubicBezTo>
                <a:lnTo>
                  <a:pt x="718" y="0"/>
                </a:lnTo>
                <a:cubicBezTo>
                  <a:pt x="717" y="0"/>
                  <a:pt x="717" y="0"/>
                  <a:pt x="717" y="0"/>
                </a:cubicBezTo>
                <a:lnTo>
                  <a:pt x="717" y="0"/>
                </a:lnTo>
                <a:cubicBezTo>
                  <a:pt x="716" y="0"/>
                  <a:pt x="715" y="0"/>
                  <a:pt x="715" y="0"/>
                </a:cubicBezTo>
                <a:lnTo>
                  <a:pt x="715" y="0"/>
                </a:lnTo>
                <a:cubicBezTo>
                  <a:pt x="715" y="0"/>
                  <a:pt x="714" y="0"/>
                  <a:pt x="713" y="0"/>
                </a:cubicBezTo>
                <a:lnTo>
                  <a:pt x="713" y="0"/>
                </a:lnTo>
                <a:lnTo>
                  <a:pt x="712" y="0"/>
                </a:lnTo>
                <a:lnTo>
                  <a:pt x="712" y="0"/>
                </a:lnTo>
                <a:lnTo>
                  <a:pt x="711" y="0"/>
                </a:lnTo>
                <a:lnTo>
                  <a:pt x="711" y="0"/>
                </a:lnTo>
                <a:cubicBezTo>
                  <a:pt x="710" y="0"/>
                  <a:pt x="710" y="0"/>
                  <a:pt x="709" y="0"/>
                </a:cubicBezTo>
                <a:lnTo>
                  <a:pt x="709" y="0"/>
                </a:lnTo>
                <a:cubicBezTo>
                  <a:pt x="708" y="0"/>
                  <a:pt x="708" y="0"/>
                  <a:pt x="708" y="0"/>
                </a:cubicBezTo>
                <a:lnTo>
                  <a:pt x="708" y="0"/>
                </a:lnTo>
                <a:lnTo>
                  <a:pt x="708" y="0"/>
                </a:lnTo>
                <a:lnTo>
                  <a:pt x="708" y="0"/>
                </a:lnTo>
                <a:cubicBezTo>
                  <a:pt x="707" y="0"/>
                  <a:pt x="707" y="0"/>
                  <a:pt x="706" y="0"/>
                </a:cubicBezTo>
                <a:lnTo>
                  <a:pt x="706" y="0"/>
                </a:lnTo>
                <a:cubicBezTo>
                  <a:pt x="706" y="1"/>
                  <a:pt x="706" y="1"/>
                  <a:pt x="705" y="1"/>
                </a:cubicBezTo>
                <a:lnTo>
                  <a:pt x="705" y="1"/>
                </a:lnTo>
                <a:lnTo>
                  <a:pt x="704" y="1"/>
                </a:lnTo>
                <a:lnTo>
                  <a:pt x="704" y="1"/>
                </a:lnTo>
                <a:cubicBezTo>
                  <a:pt x="704" y="1"/>
                  <a:pt x="703" y="1"/>
                  <a:pt x="702" y="2"/>
                </a:cubicBezTo>
                <a:lnTo>
                  <a:pt x="702" y="2"/>
                </a:lnTo>
                <a:lnTo>
                  <a:pt x="702" y="2"/>
                </a:lnTo>
                <a:lnTo>
                  <a:pt x="226" y="212"/>
                </a:lnTo>
                <a:lnTo>
                  <a:pt x="226" y="212"/>
                </a:lnTo>
                <a:cubicBezTo>
                  <a:pt x="211" y="218"/>
                  <a:pt x="205" y="234"/>
                  <a:pt x="211" y="248"/>
                </a:cubicBezTo>
                <a:lnTo>
                  <a:pt x="211" y="248"/>
                </a:lnTo>
                <a:cubicBezTo>
                  <a:pt x="217" y="263"/>
                  <a:pt x="234" y="269"/>
                  <a:pt x="248" y="263"/>
                </a:cubicBezTo>
                <a:lnTo>
                  <a:pt x="693" y="67"/>
                </a:lnTo>
                <a:lnTo>
                  <a:pt x="754" y="390"/>
                </a:lnTo>
                <a:lnTo>
                  <a:pt x="398" y="546"/>
                </a:lnTo>
                <a:lnTo>
                  <a:pt x="132" y="158"/>
                </a:lnTo>
                <a:lnTo>
                  <a:pt x="132" y="158"/>
                </a:lnTo>
                <a:lnTo>
                  <a:pt x="132" y="158"/>
                </a:lnTo>
                <a:lnTo>
                  <a:pt x="132" y="158"/>
                </a:lnTo>
                <a:cubicBezTo>
                  <a:pt x="132" y="158"/>
                  <a:pt x="131" y="157"/>
                  <a:pt x="130" y="157"/>
                </a:cubicBezTo>
                <a:lnTo>
                  <a:pt x="130" y="157"/>
                </a:lnTo>
                <a:lnTo>
                  <a:pt x="130" y="156"/>
                </a:lnTo>
                <a:lnTo>
                  <a:pt x="130" y="156"/>
                </a:lnTo>
                <a:cubicBezTo>
                  <a:pt x="130" y="155"/>
                  <a:pt x="129" y="155"/>
                  <a:pt x="128" y="155"/>
                </a:cubicBezTo>
                <a:lnTo>
                  <a:pt x="128" y="155"/>
                </a:lnTo>
                <a:cubicBezTo>
                  <a:pt x="128" y="154"/>
                  <a:pt x="128" y="154"/>
                  <a:pt x="128" y="154"/>
                </a:cubicBezTo>
                <a:lnTo>
                  <a:pt x="128" y="154"/>
                </a:lnTo>
                <a:lnTo>
                  <a:pt x="127" y="153"/>
                </a:lnTo>
                <a:lnTo>
                  <a:pt x="127" y="153"/>
                </a:lnTo>
                <a:cubicBezTo>
                  <a:pt x="127" y="152"/>
                  <a:pt x="126" y="152"/>
                  <a:pt x="126" y="152"/>
                </a:cubicBezTo>
                <a:lnTo>
                  <a:pt x="126" y="152"/>
                </a:lnTo>
                <a:cubicBezTo>
                  <a:pt x="126" y="152"/>
                  <a:pt x="126" y="152"/>
                  <a:pt x="125" y="152"/>
                </a:cubicBezTo>
                <a:lnTo>
                  <a:pt x="125" y="152"/>
                </a:lnTo>
                <a:cubicBezTo>
                  <a:pt x="125" y="151"/>
                  <a:pt x="124" y="151"/>
                  <a:pt x="124" y="151"/>
                </a:cubicBezTo>
                <a:lnTo>
                  <a:pt x="124" y="151"/>
                </a:lnTo>
                <a:cubicBezTo>
                  <a:pt x="124" y="151"/>
                  <a:pt x="123" y="151"/>
                  <a:pt x="123" y="150"/>
                </a:cubicBezTo>
                <a:lnTo>
                  <a:pt x="123" y="150"/>
                </a:lnTo>
                <a:cubicBezTo>
                  <a:pt x="122" y="150"/>
                  <a:pt x="122" y="149"/>
                  <a:pt x="121" y="149"/>
                </a:cubicBezTo>
                <a:lnTo>
                  <a:pt x="121" y="149"/>
                </a:lnTo>
                <a:lnTo>
                  <a:pt x="121" y="149"/>
                </a:lnTo>
                <a:lnTo>
                  <a:pt x="121" y="149"/>
                </a:lnTo>
                <a:cubicBezTo>
                  <a:pt x="120" y="149"/>
                  <a:pt x="119" y="148"/>
                  <a:pt x="119" y="148"/>
                </a:cubicBezTo>
                <a:lnTo>
                  <a:pt x="119" y="148"/>
                </a:lnTo>
                <a:cubicBezTo>
                  <a:pt x="119" y="148"/>
                  <a:pt x="118" y="148"/>
                  <a:pt x="117" y="147"/>
                </a:cubicBezTo>
                <a:lnTo>
                  <a:pt x="117" y="147"/>
                </a:lnTo>
                <a:cubicBezTo>
                  <a:pt x="117" y="147"/>
                  <a:pt x="117" y="147"/>
                  <a:pt x="116" y="147"/>
                </a:cubicBezTo>
                <a:lnTo>
                  <a:pt x="116" y="147"/>
                </a:lnTo>
                <a:lnTo>
                  <a:pt x="115" y="147"/>
                </a:lnTo>
                <a:lnTo>
                  <a:pt x="115" y="147"/>
                </a:lnTo>
                <a:cubicBezTo>
                  <a:pt x="114" y="147"/>
                  <a:pt x="114" y="147"/>
                  <a:pt x="114" y="147"/>
                </a:cubicBezTo>
                <a:lnTo>
                  <a:pt x="114" y="147"/>
                </a:lnTo>
                <a:cubicBezTo>
                  <a:pt x="113" y="146"/>
                  <a:pt x="112" y="146"/>
                  <a:pt x="111" y="146"/>
                </a:cubicBezTo>
                <a:lnTo>
                  <a:pt x="111" y="146"/>
                </a:lnTo>
                <a:lnTo>
                  <a:pt x="111" y="146"/>
                </a:lnTo>
                <a:lnTo>
                  <a:pt x="111" y="146"/>
                </a:lnTo>
                <a:cubicBezTo>
                  <a:pt x="110" y="146"/>
                  <a:pt x="110" y="146"/>
                  <a:pt x="108" y="146"/>
                </a:cubicBezTo>
                <a:lnTo>
                  <a:pt x="108" y="146"/>
                </a:lnTo>
                <a:lnTo>
                  <a:pt x="108" y="146"/>
                </a:lnTo>
                <a:lnTo>
                  <a:pt x="108" y="146"/>
                </a:lnTo>
                <a:cubicBezTo>
                  <a:pt x="108" y="146"/>
                  <a:pt x="107" y="146"/>
                  <a:pt x="106" y="146"/>
                </a:cubicBezTo>
                <a:lnTo>
                  <a:pt x="106" y="146"/>
                </a:lnTo>
                <a:cubicBezTo>
                  <a:pt x="106" y="146"/>
                  <a:pt x="106" y="146"/>
                  <a:pt x="105" y="146"/>
                </a:cubicBezTo>
                <a:lnTo>
                  <a:pt x="105" y="146"/>
                </a:lnTo>
                <a:cubicBezTo>
                  <a:pt x="105" y="146"/>
                  <a:pt x="105" y="146"/>
                  <a:pt x="104" y="146"/>
                </a:cubicBezTo>
                <a:lnTo>
                  <a:pt x="104" y="146"/>
                </a:lnTo>
                <a:cubicBezTo>
                  <a:pt x="104" y="147"/>
                  <a:pt x="104" y="147"/>
                  <a:pt x="103" y="147"/>
                </a:cubicBezTo>
                <a:lnTo>
                  <a:pt x="103" y="147"/>
                </a:lnTo>
                <a:cubicBezTo>
                  <a:pt x="102" y="147"/>
                  <a:pt x="102" y="147"/>
                  <a:pt x="102" y="147"/>
                </a:cubicBezTo>
                <a:lnTo>
                  <a:pt x="102" y="147"/>
                </a:lnTo>
                <a:cubicBezTo>
                  <a:pt x="101" y="147"/>
                  <a:pt x="100" y="147"/>
                  <a:pt x="100" y="147"/>
                </a:cubicBezTo>
                <a:lnTo>
                  <a:pt x="100" y="147"/>
                </a:lnTo>
                <a:cubicBezTo>
                  <a:pt x="100" y="147"/>
                  <a:pt x="100" y="147"/>
                  <a:pt x="99" y="147"/>
                </a:cubicBezTo>
                <a:lnTo>
                  <a:pt x="99" y="147"/>
                </a:lnTo>
                <a:cubicBezTo>
                  <a:pt x="99" y="148"/>
                  <a:pt x="98" y="148"/>
                  <a:pt x="97" y="149"/>
                </a:cubicBezTo>
                <a:lnTo>
                  <a:pt x="97" y="149"/>
                </a:lnTo>
                <a:lnTo>
                  <a:pt x="97" y="149"/>
                </a:lnTo>
                <a:lnTo>
                  <a:pt x="21" y="182"/>
                </a:lnTo>
                <a:lnTo>
                  <a:pt x="21" y="182"/>
                </a:lnTo>
                <a:cubicBezTo>
                  <a:pt x="7" y="188"/>
                  <a:pt x="0" y="205"/>
                  <a:pt x="6" y="219"/>
                </a:cubicBezTo>
                <a:lnTo>
                  <a:pt x="6" y="219"/>
                </a:lnTo>
                <a:cubicBezTo>
                  <a:pt x="12" y="234"/>
                  <a:pt x="30" y="240"/>
                  <a:pt x="43" y="234"/>
                </a:cubicBezTo>
                <a:lnTo>
                  <a:pt x="99" y="209"/>
                </a:lnTo>
                <a:lnTo>
                  <a:pt x="346" y="569"/>
                </a:lnTo>
                <a:lnTo>
                  <a:pt x="323" y="579"/>
                </a:lnTo>
                <a:lnTo>
                  <a:pt x="323" y="579"/>
                </a:lnTo>
                <a:lnTo>
                  <a:pt x="323" y="579"/>
                </a:lnTo>
                <a:lnTo>
                  <a:pt x="323" y="579"/>
                </a:lnTo>
                <a:cubicBezTo>
                  <a:pt x="322" y="580"/>
                  <a:pt x="322" y="580"/>
                  <a:pt x="321" y="581"/>
                </a:cubicBezTo>
                <a:lnTo>
                  <a:pt x="321" y="581"/>
                </a:lnTo>
                <a:lnTo>
                  <a:pt x="321" y="581"/>
                </a:lnTo>
                <a:lnTo>
                  <a:pt x="321" y="581"/>
                </a:lnTo>
                <a:cubicBezTo>
                  <a:pt x="320" y="581"/>
                  <a:pt x="319" y="581"/>
                  <a:pt x="319" y="582"/>
                </a:cubicBezTo>
                <a:lnTo>
                  <a:pt x="319" y="582"/>
                </a:lnTo>
                <a:lnTo>
                  <a:pt x="318" y="582"/>
                </a:lnTo>
                <a:lnTo>
                  <a:pt x="318" y="582"/>
                </a:lnTo>
                <a:cubicBezTo>
                  <a:pt x="317" y="582"/>
                  <a:pt x="317" y="583"/>
                  <a:pt x="317" y="583"/>
                </a:cubicBezTo>
                <a:lnTo>
                  <a:pt x="317" y="583"/>
                </a:lnTo>
                <a:cubicBezTo>
                  <a:pt x="317" y="583"/>
                  <a:pt x="316" y="583"/>
                  <a:pt x="316" y="584"/>
                </a:cubicBezTo>
                <a:lnTo>
                  <a:pt x="316" y="584"/>
                </a:lnTo>
                <a:cubicBezTo>
                  <a:pt x="316" y="584"/>
                  <a:pt x="315" y="584"/>
                  <a:pt x="315" y="585"/>
                </a:cubicBezTo>
                <a:lnTo>
                  <a:pt x="315" y="585"/>
                </a:lnTo>
                <a:cubicBezTo>
                  <a:pt x="314" y="585"/>
                  <a:pt x="314" y="585"/>
                  <a:pt x="314" y="586"/>
                </a:cubicBezTo>
                <a:lnTo>
                  <a:pt x="314" y="586"/>
                </a:lnTo>
                <a:lnTo>
                  <a:pt x="313" y="587"/>
                </a:lnTo>
                <a:lnTo>
                  <a:pt x="313" y="587"/>
                </a:lnTo>
                <a:cubicBezTo>
                  <a:pt x="313" y="587"/>
                  <a:pt x="313" y="588"/>
                  <a:pt x="312" y="588"/>
                </a:cubicBezTo>
                <a:lnTo>
                  <a:pt x="312" y="588"/>
                </a:lnTo>
                <a:lnTo>
                  <a:pt x="311" y="589"/>
                </a:lnTo>
                <a:lnTo>
                  <a:pt x="311" y="589"/>
                </a:lnTo>
                <a:cubicBezTo>
                  <a:pt x="311" y="589"/>
                  <a:pt x="311" y="589"/>
                  <a:pt x="311" y="590"/>
                </a:cubicBezTo>
                <a:lnTo>
                  <a:pt x="311" y="590"/>
                </a:lnTo>
                <a:cubicBezTo>
                  <a:pt x="310" y="591"/>
                  <a:pt x="310" y="592"/>
                  <a:pt x="310" y="592"/>
                </a:cubicBezTo>
                <a:lnTo>
                  <a:pt x="310" y="592"/>
                </a:lnTo>
                <a:cubicBezTo>
                  <a:pt x="310" y="592"/>
                  <a:pt x="310" y="592"/>
                  <a:pt x="309" y="593"/>
                </a:cubicBezTo>
                <a:lnTo>
                  <a:pt x="309" y="593"/>
                </a:lnTo>
                <a:cubicBezTo>
                  <a:pt x="309" y="593"/>
                  <a:pt x="309" y="594"/>
                  <a:pt x="308" y="594"/>
                </a:cubicBezTo>
                <a:lnTo>
                  <a:pt x="308" y="594"/>
                </a:lnTo>
                <a:cubicBezTo>
                  <a:pt x="308" y="594"/>
                  <a:pt x="308" y="594"/>
                  <a:pt x="308" y="595"/>
                </a:cubicBezTo>
                <a:lnTo>
                  <a:pt x="308" y="595"/>
                </a:lnTo>
                <a:cubicBezTo>
                  <a:pt x="308" y="596"/>
                  <a:pt x="308" y="596"/>
                  <a:pt x="308" y="596"/>
                </a:cubicBezTo>
                <a:lnTo>
                  <a:pt x="308" y="596"/>
                </a:lnTo>
                <a:cubicBezTo>
                  <a:pt x="308" y="597"/>
                  <a:pt x="307" y="598"/>
                  <a:pt x="307" y="598"/>
                </a:cubicBezTo>
                <a:lnTo>
                  <a:pt x="307" y="598"/>
                </a:lnTo>
                <a:lnTo>
                  <a:pt x="307" y="599"/>
                </a:lnTo>
                <a:lnTo>
                  <a:pt x="307" y="599"/>
                </a:lnTo>
                <a:lnTo>
                  <a:pt x="306" y="600"/>
                </a:lnTo>
                <a:lnTo>
                  <a:pt x="306" y="600"/>
                </a:lnTo>
                <a:lnTo>
                  <a:pt x="306" y="600"/>
                </a:lnTo>
                <a:lnTo>
                  <a:pt x="286" y="736"/>
                </a:lnTo>
                <a:lnTo>
                  <a:pt x="286" y="736"/>
                </a:lnTo>
                <a:lnTo>
                  <a:pt x="286" y="736"/>
                </a:lnTo>
                <a:lnTo>
                  <a:pt x="286" y="736"/>
                </a:lnTo>
                <a:cubicBezTo>
                  <a:pt x="286" y="737"/>
                  <a:pt x="285" y="738"/>
                  <a:pt x="285" y="738"/>
                </a:cubicBezTo>
                <a:lnTo>
                  <a:pt x="285" y="738"/>
                </a:lnTo>
                <a:lnTo>
                  <a:pt x="285" y="739"/>
                </a:lnTo>
                <a:lnTo>
                  <a:pt x="285" y="739"/>
                </a:lnTo>
                <a:cubicBezTo>
                  <a:pt x="285" y="740"/>
                  <a:pt x="285" y="740"/>
                  <a:pt x="285" y="741"/>
                </a:cubicBezTo>
                <a:lnTo>
                  <a:pt x="285" y="741"/>
                </a:lnTo>
                <a:lnTo>
                  <a:pt x="285" y="742"/>
                </a:lnTo>
                <a:lnTo>
                  <a:pt x="285" y="742"/>
                </a:lnTo>
                <a:cubicBezTo>
                  <a:pt x="285" y="742"/>
                  <a:pt x="286" y="743"/>
                  <a:pt x="286" y="744"/>
                </a:cubicBezTo>
                <a:lnTo>
                  <a:pt x="286" y="744"/>
                </a:lnTo>
                <a:cubicBezTo>
                  <a:pt x="286" y="744"/>
                  <a:pt x="286" y="744"/>
                  <a:pt x="286" y="745"/>
                </a:cubicBezTo>
                <a:lnTo>
                  <a:pt x="286" y="745"/>
                </a:lnTo>
                <a:cubicBezTo>
                  <a:pt x="286" y="746"/>
                  <a:pt x="286" y="746"/>
                  <a:pt x="286" y="746"/>
                </a:cubicBezTo>
                <a:lnTo>
                  <a:pt x="286" y="746"/>
                </a:lnTo>
                <a:cubicBezTo>
                  <a:pt x="286" y="747"/>
                  <a:pt x="286" y="747"/>
                  <a:pt x="286" y="748"/>
                </a:cubicBezTo>
                <a:lnTo>
                  <a:pt x="286" y="748"/>
                </a:lnTo>
                <a:cubicBezTo>
                  <a:pt x="286" y="748"/>
                  <a:pt x="286" y="749"/>
                  <a:pt x="287" y="749"/>
                </a:cubicBezTo>
                <a:lnTo>
                  <a:pt x="287" y="749"/>
                </a:lnTo>
                <a:cubicBezTo>
                  <a:pt x="287" y="749"/>
                  <a:pt x="287" y="750"/>
                  <a:pt x="288" y="750"/>
                </a:cubicBezTo>
                <a:lnTo>
                  <a:pt x="288" y="750"/>
                </a:lnTo>
                <a:cubicBezTo>
                  <a:pt x="288" y="751"/>
                  <a:pt x="288" y="751"/>
                  <a:pt x="288" y="751"/>
                </a:cubicBezTo>
                <a:lnTo>
                  <a:pt x="288" y="751"/>
                </a:lnTo>
                <a:cubicBezTo>
                  <a:pt x="288" y="752"/>
                  <a:pt x="288" y="752"/>
                  <a:pt x="288" y="752"/>
                </a:cubicBezTo>
                <a:lnTo>
                  <a:pt x="288" y="752"/>
                </a:lnTo>
                <a:cubicBezTo>
                  <a:pt x="288" y="752"/>
                  <a:pt x="288" y="752"/>
                  <a:pt x="289" y="753"/>
                </a:cubicBezTo>
                <a:lnTo>
                  <a:pt x="289" y="753"/>
                </a:lnTo>
                <a:cubicBezTo>
                  <a:pt x="289" y="754"/>
                  <a:pt x="289" y="754"/>
                  <a:pt x="289" y="754"/>
                </a:cubicBezTo>
                <a:lnTo>
                  <a:pt x="289" y="754"/>
                </a:lnTo>
                <a:cubicBezTo>
                  <a:pt x="289" y="755"/>
                  <a:pt x="289" y="755"/>
                  <a:pt x="290" y="755"/>
                </a:cubicBezTo>
                <a:lnTo>
                  <a:pt x="290" y="755"/>
                </a:lnTo>
                <a:cubicBezTo>
                  <a:pt x="290" y="755"/>
                  <a:pt x="290" y="756"/>
                  <a:pt x="291" y="756"/>
                </a:cubicBezTo>
                <a:lnTo>
                  <a:pt x="291" y="756"/>
                </a:lnTo>
                <a:lnTo>
                  <a:pt x="291" y="757"/>
                </a:lnTo>
                <a:lnTo>
                  <a:pt x="291" y="757"/>
                </a:lnTo>
                <a:cubicBezTo>
                  <a:pt x="292" y="758"/>
                  <a:pt x="292" y="759"/>
                  <a:pt x="293" y="759"/>
                </a:cubicBezTo>
                <a:lnTo>
                  <a:pt x="293" y="759"/>
                </a:lnTo>
                <a:lnTo>
                  <a:pt x="293" y="759"/>
                </a:lnTo>
                <a:lnTo>
                  <a:pt x="293" y="759"/>
                </a:lnTo>
                <a:cubicBezTo>
                  <a:pt x="293" y="760"/>
                  <a:pt x="294" y="760"/>
                  <a:pt x="294" y="761"/>
                </a:cubicBezTo>
                <a:lnTo>
                  <a:pt x="294" y="761"/>
                </a:lnTo>
                <a:lnTo>
                  <a:pt x="295" y="761"/>
                </a:lnTo>
                <a:lnTo>
                  <a:pt x="295" y="761"/>
                </a:lnTo>
                <a:lnTo>
                  <a:pt x="296" y="762"/>
                </a:lnTo>
                <a:lnTo>
                  <a:pt x="296" y="762"/>
                </a:lnTo>
                <a:cubicBezTo>
                  <a:pt x="297" y="763"/>
                  <a:pt x="297" y="763"/>
                  <a:pt x="297" y="763"/>
                </a:cubicBezTo>
                <a:lnTo>
                  <a:pt x="297" y="763"/>
                </a:lnTo>
                <a:cubicBezTo>
                  <a:pt x="298" y="763"/>
                  <a:pt x="298" y="764"/>
                  <a:pt x="299" y="764"/>
                </a:cubicBezTo>
                <a:lnTo>
                  <a:pt x="299" y="764"/>
                </a:lnTo>
                <a:lnTo>
                  <a:pt x="300" y="765"/>
                </a:lnTo>
                <a:lnTo>
                  <a:pt x="300" y="765"/>
                </a:lnTo>
                <a:cubicBezTo>
                  <a:pt x="300" y="765"/>
                  <a:pt x="300" y="765"/>
                  <a:pt x="301" y="765"/>
                </a:cubicBezTo>
                <a:lnTo>
                  <a:pt x="301" y="765"/>
                </a:lnTo>
                <a:cubicBezTo>
                  <a:pt x="301" y="765"/>
                  <a:pt x="301" y="766"/>
                  <a:pt x="302" y="766"/>
                </a:cubicBezTo>
                <a:lnTo>
                  <a:pt x="302" y="766"/>
                </a:lnTo>
                <a:cubicBezTo>
                  <a:pt x="303" y="766"/>
                  <a:pt x="303" y="766"/>
                  <a:pt x="304" y="766"/>
                </a:cubicBezTo>
                <a:lnTo>
                  <a:pt x="304" y="766"/>
                </a:lnTo>
                <a:cubicBezTo>
                  <a:pt x="304" y="766"/>
                  <a:pt x="304" y="766"/>
                  <a:pt x="305" y="767"/>
                </a:cubicBezTo>
                <a:lnTo>
                  <a:pt x="305" y="767"/>
                </a:lnTo>
                <a:cubicBezTo>
                  <a:pt x="305" y="767"/>
                  <a:pt x="305" y="767"/>
                  <a:pt x="306" y="767"/>
                </a:cubicBezTo>
                <a:lnTo>
                  <a:pt x="306" y="767"/>
                </a:lnTo>
                <a:cubicBezTo>
                  <a:pt x="306" y="767"/>
                  <a:pt x="306" y="767"/>
                  <a:pt x="307" y="767"/>
                </a:cubicBezTo>
                <a:lnTo>
                  <a:pt x="307" y="767"/>
                </a:lnTo>
                <a:cubicBezTo>
                  <a:pt x="308" y="767"/>
                  <a:pt x="308" y="767"/>
                  <a:pt x="309" y="767"/>
                </a:cubicBezTo>
                <a:lnTo>
                  <a:pt x="309" y="767"/>
                </a:lnTo>
                <a:lnTo>
                  <a:pt x="309" y="767"/>
                </a:lnTo>
                <a:lnTo>
                  <a:pt x="309" y="767"/>
                </a:lnTo>
                <a:cubicBezTo>
                  <a:pt x="310" y="767"/>
                  <a:pt x="310" y="768"/>
                  <a:pt x="311" y="768"/>
                </a:cubicBezTo>
                <a:lnTo>
                  <a:pt x="311" y="768"/>
                </a:lnTo>
                <a:lnTo>
                  <a:pt x="311" y="768"/>
                </a:lnTo>
                <a:lnTo>
                  <a:pt x="311" y="768"/>
                </a:lnTo>
                <a:cubicBezTo>
                  <a:pt x="312" y="768"/>
                  <a:pt x="313" y="768"/>
                  <a:pt x="313" y="768"/>
                </a:cubicBezTo>
                <a:lnTo>
                  <a:pt x="313" y="768"/>
                </a:lnTo>
                <a:cubicBezTo>
                  <a:pt x="314" y="768"/>
                  <a:pt x="314" y="768"/>
                  <a:pt x="314" y="768"/>
                </a:cubicBezTo>
                <a:lnTo>
                  <a:pt x="314" y="768"/>
                </a:lnTo>
                <a:cubicBezTo>
                  <a:pt x="315" y="768"/>
                  <a:pt x="316" y="768"/>
                  <a:pt x="316" y="768"/>
                </a:cubicBezTo>
                <a:lnTo>
                  <a:pt x="316" y="768"/>
                </a:lnTo>
                <a:cubicBezTo>
                  <a:pt x="316" y="768"/>
                  <a:pt x="316" y="768"/>
                  <a:pt x="317" y="768"/>
                </a:cubicBezTo>
                <a:lnTo>
                  <a:pt x="317" y="768"/>
                </a:lnTo>
                <a:cubicBezTo>
                  <a:pt x="317" y="767"/>
                  <a:pt x="319" y="767"/>
                  <a:pt x="319" y="767"/>
                </a:cubicBezTo>
                <a:lnTo>
                  <a:pt x="319" y="767"/>
                </a:lnTo>
                <a:lnTo>
                  <a:pt x="319" y="767"/>
                </a:lnTo>
                <a:lnTo>
                  <a:pt x="319" y="767"/>
                </a:lnTo>
                <a:cubicBezTo>
                  <a:pt x="320" y="767"/>
                  <a:pt x="321" y="767"/>
                  <a:pt x="322" y="767"/>
                </a:cubicBezTo>
                <a:lnTo>
                  <a:pt x="322" y="767"/>
                </a:lnTo>
                <a:lnTo>
                  <a:pt x="322" y="767"/>
                </a:lnTo>
                <a:lnTo>
                  <a:pt x="322" y="767"/>
                </a:lnTo>
                <a:cubicBezTo>
                  <a:pt x="323" y="766"/>
                  <a:pt x="324" y="766"/>
                  <a:pt x="325" y="766"/>
                </a:cubicBezTo>
                <a:lnTo>
                  <a:pt x="325" y="766"/>
                </a:lnTo>
                <a:lnTo>
                  <a:pt x="325" y="766"/>
                </a:lnTo>
                <a:lnTo>
                  <a:pt x="434" y="718"/>
                </a:lnTo>
                <a:lnTo>
                  <a:pt x="434" y="718"/>
                </a:lnTo>
                <a:cubicBezTo>
                  <a:pt x="431" y="737"/>
                  <a:pt x="434" y="756"/>
                  <a:pt x="442" y="775"/>
                </a:cubicBezTo>
                <a:lnTo>
                  <a:pt x="442" y="775"/>
                </a:lnTo>
                <a:cubicBezTo>
                  <a:pt x="467" y="832"/>
                  <a:pt x="534" y="857"/>
                  <a:pt x="590" y="833"/>
                </a:cubicBezTo>
                <a:lnTo>
                  <a:pt x="590" y="833"/>
                </a:lnTo>
                <a:cubicBezTo>
                  <a:pt x="645" y="808"/>
                  <a:pt x="672" y="742"/>
                  <a:pt x="647" y="685"/>
                </a:cubicBezTo>
                <a:lnTo>
                  <a:pt x="647" y="685"/>
                </a:lnTo>
                <a:cubicBezTo>
                  <a:pt x="639" y="666"/>
                  <a:pt x="626" y="651"/>
                  <a:pt x="611" y="640"/>
                </a:cubicBezTo>
                <a:lnTo>
                  <a:pt x="742" y="582"/>
                </a:lnTo>
                <a:lnTo>
                  <a:pt x="742" y="582"/>
                </a:lnTo>
                <a:cubicBezTo>
                  <a:pt x="740" y="600"/>
                  <a:pt x="743" y="621"/>
                  <a:pt x="751" y="639"/>
                </a:cubicBezTo>
                <a:lnTo>
                  <a:pt x="751" y="639"/>
                </a:lnTo>
                <a:cubicBezTo>
                  <a:pt x="776" y="696"/>
                  <a:pt x="843" y="722"/>
                  <a:pt x="899" y="697"/>
                </a:cubicBezTo>
                <a:lnTo>
                  <a:pt x="899" y="697"/>
                </a:lnTo>
                <a:cubicBezTo>
                  <a:pt x="956" y="672"/>
                  <a:pt x="981" y="605"/>
                  <a:pt x="957" y="548"/>
                </a:cubicBezTo>
                <a:lnTo>
                  <a:pt x="957" y="548"/>
                </a:lnTo>
                <a:cubicBezTo>
                  <a:pt x="948" y="530"/>
                  <a:pt x="936" y="515"/>
                  <a:pt x="921" y="504"/>
                </a:cubicBezTo>
                <a:lnTo>
                  <a:pt x="934" y="498"/>
                </a:lnTo>
                <a:lnTo>
                  <a:pt x="934" y="498"/>
                </a:lnTo>
                <a:cubicBezTo>
                  <a:pt x="948" y="492"/>
                  <a:pt x="955" y="474"/>
                  <a:pt x="949" y="461"/>
                </a:cubicBezTo>
                <a:lnTo>
                  <a:pt x="949" y="461"/>
                </a:lnTo>
                <a:cubicBezTo>
                  <a:pt x="943" y="446"/>
                  <a:pt x="926" y="440"/>
                  <a:pt x="912" y="4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15196159" y="2416133"/>
            <a:ext cx="1046888" cy="1041949"/>
          </a:xfrm>
          <a:custGeom>
            <a:rect b="b" l="l" r="r" t="t"/>
            <a:pathLst>
              <a:path extrusionOk="0" h="929" w="935">
                <a:moveTo>
                  <a:pt x="352" y="858"/>
                </a:moveTo>
                <a:lnTo>
                  <a:pt x="66" y="207"/>
                </a:lnTo>
                <a:lnTo>
                  <a:pt x="386" y="66"/>
                </a:lnTo>
                <a:lnTo>
                  <a:pt x="454" y="221"/>
                </a:lnTo>
                <a:lnTo>
                  <a:pt x="454" y="221"/>
                </a:lnTo>
                <a:cubicBezTo>
                  <a:pt x="460" y="235"/>
                  <a:pt x="476" y="242"/>
                  <a:pt x="491" y="235"/>
                </a:cubicBezTo>
                <a:lnTo>
                  <a:pt x="654" y="163"/>
                </a:lnTo>
                <a:lnTo>
                  <a:pt x="654" y="163"/>
                </a:lnTo>
                <a:cubicBezTo>
                  <a:pt x="655" y="163"/>
                  <a:pt x="656" y="162"/>
                  <a:pt x="657" y="161"/>
                </a:cubicBezTo>
                <a:lnTo>
                  <a:pt x="864" y="633"/>
                </a:lnTo>
                <a:lnTo>
                  <a:pt x="352" y="858"/>
                </a:lnTo>
                <a:close/>
                <a:moveTo>
                  <a:pt x="494" y="172"/>
                </a:moveTo>
                <a:lnTo>
                  <a:pt x="453" y="79"/>
                </a:lnTo>
                <a:lnTo>
                  <a:pt x="591" y="129"/>
                </a:lnTo>
                <a:lnTo>
                  <a:pt x="494" y="172"/>
                </a:lnTo>
                <a:close/>
                <a:moveTo>
                  <a:pt x="701" y="120"/>
                </a:moveTo>
                <a:lnTo>
                  <a:pt x="701" y="120"/>
                </a:lnTo>
                <a:cubicBezTo>
                  <a:pt x="697" y="113"/>
                  <a:pt x="692" y="107"/>
                  <a:pt x="684" y="104"/>
                </a:cubicBezTo>
                <a:lnTo>
                  <a:pt x="410" y="3"/>
                </a:lnTo>
                <a:lnTo>
                  <a:pt x="410" y="3"/>
                </a:lnTo>
                <a:cubicBezTo>
                  <a:pt x="403" y="0"/>
                  <a:pt x="395" y="1"/>
                  <a:pt x="388" y="4"/>
                </a:cubicBezTo>
                <a:lnTo>
                  <a:pt x="388" y="4"/>
                </a:lnTo>
                <a:cubicBezTo>
                  <a:pt x="387" y="4"/>
                  <a:pt x="387" y="4"/>
                  <a:pt x="387" y="5"/>
                </a:cubicBezTo>
                <a:lnTo>
                  <a:pt x="28" y="162"/>
                </a:lnTo>
                <a:lnTo>
                  <a:pt x="28" y="162"/>
                </a:lnTo>
                <a:cubicBezTo>
                  <a:pt x="7" y="171"/>
                  <a:pt x="0" y="198"/>
                  <a:pt x="13" y="226"/>
                </a:cubicBezTo>
                <a:lnTo>
                  <a:pt x="312" y="907"/>
                </a:lnTo>
                <a:lnTo>
                  <a:pt x="312" y="907"/>
                </a:lnTo>
                <a:cubicBezTo>
                  <a:pt x="318" y="921"/>
                  <a:pt x="334" y="928"/>
                  <a:pt x="349" y="921"/>
                </a:cubicBezTo>
                <a:lnTo>
                  <a:pt x="913" y="674"/>
                </a:lnTo>
                <a:lnTo>
                  <a:pt x="913" y="674"/>
                </a:lnTo>
                <a:cubicBezTo>
                  <a:pt x="927" y="667"/>
                  <a:pt x="934" y="651"/>
                  <a:pt x="927" y="637"/>
                </a:cubicBezTo>
                <a:lnTo>
                  <a:pt x="701" y="121"/>
                </a:lnTo>
                <a:lnTo>
                  <a:pt x="701" y="121"/>
                </a:lnTo>
                <a:cubicBezTo>
                  <a:pt x="701" y="120"/>
                  <a:pt x="701" y="120"/>
                  <a:pt x="701" y="1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15512202" y="2727235"/>
            <a:ext cx="370360" cy="202466"/>
          </a:xfrm>
          <a:custGeom>
            <a:rect b="b" l="l" r="r" t="t"/>
            <a:pathLst>
              <a:path extrusionOk="0" h="182" w="331">
                <a:moveTo>
                  <a:pt x="287" y="7"/>
                </a:moveTo>
                <a:lnTo>
                  <a:pt x="20" y="124"/>
                </a:lnTo>
                <a:lnTo>
                  <a:pt x="20" y="124"/>
                </a:lnTo>
                <a:cubicBezTo>
                  <a:pt x="6" y="130"/>
                  <a:pt x="0" y="146"/>
                  <a:pt x="6" y="161"/>
                </a:cubicBezTo>
                <a:lnTo>
                  <a:pt x="6" y="161"/>
                </a:lnTo>
                <a:cubicBezTo>
                  <a:pt x="12" y="175"/>
                  <a:pt x="29" y="181"/>
                  <a:pt x="43" y="175"/>
                </a:cubicBezTo>
                <a:lnTo>
                  <a:pt x="309" y="58"/>
                </a:lnTo>
                <a:lnTo>
                  <a:pt x="309" y="58"/>
                </a:lnTo>
                <a:cubicBezTo>
                  <a:pt x="323" y="52"/>
                  <a:pt x="330" y="36"/>
                  <a:pt x="324" y="21"/>
                </a:cubicBezTo>
                <a:lnTo>
                  <a:pt x="324" y="21"/>
                </a:lnTo>
                <a:cubicBezTo>
                  <a:pt x="317" y="7"/>
                  <a:pt x="301" y="0"/>
                  <a:pt x="287" y="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"/>
          <p:cNvSpPr/>
          <p:nvPr/>
        </p:nvSpPr>
        <p:spPr>
          <a:xfrm>
            <a:off x="15576395" y="2875380"/>
            <a:ext cx="370363" cy="202466"/>
          </a:xfrm>
          <a:custGeom>
            <a:rect b="b" l="l" r="r" t="t"/>
            <a:pathLst>
              <a:path extrusionOk="0" h="182" w="331">
                <a:moveTo>
                  <a:pt x="287" y="7"/>
                </a:moveTo>
                <a:lnTo>
                  <a:pt x="21" y="123"/>
                </a:lnTo>
                <a:lnTo>
                  <a:pt x="21" y="123"/>
                </a:lnTo>
                <a:cubicBezTo>
                  <a:pt x="6" y="129"/>
                  <a:pt x="0" y="146"/>
                  <a:pt x="6" y="161"/>
                </a:cubicBezTo>
                <a:lnTo>
                  <a:pt x="6" y="161"/>
                </a:lnTo>
                <a:cubicBezTo>
                  <a:pt x="12" y="175"/>
                  <a:pt x="29" y="181"/>
                  <a:pt x="43" y="175"/>
                </a:cubicBezTo>
                <a:lnTo>
                  <a:pt x="309" y="58"/>
                </a:lnTo>
                <a:lnTo>
                  <a:pt x="309" y="58"/>
                </a:lnTo>
                <a:cubicBezTo>
                  <a:pt x="324" y="52"/>
                  <a:pt x="330" y="35"/>
                  <a:pt x="324" y="21"/>
                </a:cubicBezTo>
                <a:lnTo>
                  <a:pt x="324" y="21"/>
                </a:lnTo>
                <a:cubicBezTo>
                  <a:pt x="318" y="7"/>
                  <a:pt x="301" y="0"/>
                  <a:pt x="287" y="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15640594" y="3028464"/>
            <a:ext cx="370360" cy="202463"/>
          </a:xfrm>
          <a:custGeom>
            <a:rect b="b" l="l" r="r" t="t"/>
            <a:pathLst>
              <a:path extrusionOk="0" h="182" w="331">
                <a:moveTo>
                  <a:pt x="287" y="6"/>
                </a:moveTo>
                <a:lnTo>
                  <a:pt x="21" y="123"/>
                </a:lnTo>
                <a:lnTo>
                  <a:pt x="21" y="123"/>
                </a:lnTo>
                <a:cubicBezTo>
                  <a:pt x="7" y="129"/>
                  <a:pt x="0" y="146"/>
                  <a:pt x="6" y="160"/>
                </a:cubicBezTo>
                <a:lnTo>
                  <a:pt x="6" y="160"/>
                </a:lnTo>
                <a:cubicBezTo>
                  <a:pt x="13" y="174"/>
                  <a:pt x="29" y="181"/>
                  <a:pt x="43" y="175"/>
                </a:cubicBezTo>
                <a:lnTo>
                  <a:pt x="310" y="58"/>
                </a:lnTo>
                <a:lnTo>
                  <a:pt x="310" y="58"/>
                </a:lnTo>
                <a:cubicBezTo>
                  <a:pt x="324" y="52"/>
                  <a:pt x="330" y="35"/>
                  <a:pt x="324" y="21"/>
                </a:cubicBezTo>
                <a:lnTo>
                  <a:pt x="324" y="21"/>
                </a:lnTo>
                <a:cubicBezTo>
                  <a:pt x="318" y="6"/>
                  <a:pt x="301" y="0"/>
                  <a:pt x="287" y="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/>
          <p:cNvSpPr txBox="1"/>
          <p:nvPr/>
        </p:nvSpPr>
        <p:spPr>
          <a:xfrm rot="-1542486">
            <a:off x="7731843" y="6695307"/>
            <a:ext cx="18837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199" name="Google Shape;199;p4"/>
          <p:cNvSpPr/>
          <p:nvPr/>
        </p:nvSpPr>
        <p:spPr>
          <a:xfrm rot="-1542486">
            <a:off x="8103801" y="7100450"/>
            <a:ext cx="189545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good or service being offered</a:t>
            </a:r>
            <a:endParaRPr/>
          </a:p>
        </p:txBody>
      </p:sp>
      <p:sp>
        <p:nvSpPr>
          <p:cNvPr id="200" name="Google Shape;200;p4"/>
          <p:cNvSpPr txBox="1"/>
          <p:nvPr/>
        </p:nvSpPr>
        <p:spPr>
          <a:xfrm rot="-1486230">
            <a:off x="10108032" y="5598965"/>
            <a:ext cx="18837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 b="1"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"/>
          <p:cNvSpPr/>
          <p:nvPr/>
        </p:nvSpPr>
        <p:spPr>
          <a:xfrm rot="-1486230">
            <a:off x="10442615" y="5991962"/>
            <a:ext cx="189545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good or service being offered</a:t>
            </a:r>
            <a:endParaRPr/>
          </a:p>
        </p:txBody>
      </p:sp>
      <p:sp>
        <p:nvSpPr>
          <p:cNvPr id="202" name="Google Shape;202;p4"/>
          <p:cNvSpPr txBox="1"/>
          <p:nvPr/>
        </p:nvSpPr>
        <p:spPr>
          <a:xfrm rot="-1486230">
            <a:off x="12452863" y="4503843"/>
            <a:ext cx="20528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/>
          </a:p>
        </p:txBody>
      </p:sp>
      <p:sp>
        <p:nvSpPr>
          <p:cNvPr id="203" name="Google Shape;203;p4"/>
          <p:cNvSpPr/>
          <p:nvPr/>
        </p:nvSpPr>
        <p:spPr>
          <a:xfrm rot="-1486230">
            <a:off x="12897102" y="4897977"/>
            <a:ext cx="189545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good or service being offered</a:t>
            </a:r>
            <a:endParaRPr/>
          </a:p>
        </p:txBody>
      </p:sp>
      <p:sp>
        <p:nvSpPr>
          <p:cNvPr id="204" name="Google Shape;204;p4"/>
          <p:cNvSpPr txBox="1"/>
          <p:nvPr/>
        </p:nvSpPr>
        <p:spPr>
          <a:xfrm rot="-1486230">
            <a:off x="15124191" y="3359025"/>
            <a:ext cx="17909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 b="1"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4"/>
          <p:cNvSpPr/>
          <p:nvPr/>
        </p:nvSpPr>
        <p:spPr>
          <a:xfrm rot="-1486230">
            <a:off x="15415457" y="3777252"/>
            <a:ext cx="189545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good or service being offered</a:t>
            </a:r>
            <a:endParaRPr/>
          </a:p>
        </p:txBody>
      </p:sp>
      <p:sp>
        <p:nvSpPr>
          <p:cNvPr id="206" name="Google Shape;206;p4"/>
          <p:cNvSpPr txBox="1"/>
          <p:nvPr/>
        </p:nvSpPr>
        <p:spPr>
          <a:xfrm>
            <a:off x="17436494" y="6715629"/>
            <a:ext cx="407996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Startup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Diagram</a:t>
            </a:r>
            <a:endParaRPr/>
          </a:p>
        </p:txBody>
      </p:sp>
      <p:sp>
        <p:nvSpPr>
          <p:cNvPr id="207" name="Google Shape;207;p4"/>
          <p:cNvSpPr txBox="1"/>
          <p:nvPr/>
        </p:nvSpPr>
        <p:spPr>
          <a:xfrm>
            <a:off x="17457156" y="9766392"/>
            <a:ext cx="579293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15331977" y="9301119"/>
            <a:ext cx="1418735" cy="1418735"/>
          </a:xfrm>
          <a:custGeom>
            <a:rect b="b" l="l" r="r" t="t"/>
            <a:pathLst>
              <a:path extrusionOk="0" h="1340" w="1340">
                <a:moveTo>
                  <a:pt x="1339" y="669"/>
                </a:moveTo>
                <a:lnTo>
                  <a:pt x="1339" y="669"/>
                </a:lnTo>
                <a:cubicBezTo>
                  <a:pt x="1339" y="1039"/>
                  <a:pt x="1039" y="1339"/>
                  <a:pt x="669" y="1339"/>
                </a:cubicBezTo>
                <a:lnTo>
                  <a:pt x="669" y="1339"/>
                </a:lnTo>
                <a:cubicBezTo>
                  <a:pt x="300" y="1339"/>
                  <a:pt x="0" y="1039"/>
                  <a:pt x="0" y="669"/>
                </a:cubicBezTo>
                <a:lnTo>
                  <a:pt x="0" y="669"/>
                </a:lnTo>
                <a:cubicBezTo>
                  <a:pt x="0" y="300"/>
                  <a:pt x="300" y="0"/>
                  <a:pt x="669" y="0"/>
                </a:cubicBezTo>
                <a:lnTo>
                  <a:pt x="669" y="0"/>
                </a:lnTo>
                <a:cubicBezTo>
                  <a:pt x="1039" y="0"/>
                  <a:pt x="1339" y="300"/>
                  <a:pt x="1339" y="669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10529745" y="9711806"/>
            <a:ext cx="3075481" cy="3080149"/>
          </a:xfrm>
          <a:custGeom>
            <a:rect b="b" l="l" r="r" t="t"/>
            <a:pathLst>
              <a:path extrusionOk="0" h="2909" w="2908">
                <a:moveTo>
                  <a:pt x="2907" y="1454"/>
                </a:moveTo>
                <a:lnTo>
                  <a:pt x="2907" y="1454"/>
                </a:lnTo>
                <a:cubicBezTo>
                  <a:pt x="2907" y="2257"/>
                  <a:pt x="2256" y="2908"/>
                  <a:pt x="1454" y="2908"/>
                </a:cubicBezTo>
                <a:lnTo>
                  <a:pt x="1454" y="2908"/>
                </a:lnTo>
                <a:cubicBezTo>
                  <a:pt x="650" y="2908"/>
                  <a:pt x="0" y="2257"/>
                  <a:pt x="0" y="1454"/>
                </a:cubicBezTo>
                <a:lnTo>
                  <a:pt x="0" y="1454"/>
                </a:lnTo>
                <a:cubicBezTo>
                  <a:pt x="0" y="651"/>
                  <a:pt x="650" y="0"/>
                  <a:pt x="1454" y="0"/>
                </a:cubicBezTo>
                <a:lnTo>
                  <a:pt x="1454" y="0"/>
                </a:lnTo>
                <a:cubicBezTo>
                  <a:pt x="2256" y="0"/>
                  <a:pt x="2907" y="651"/>
                  <a:pt x="2907" y="1454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13362548" y="9282452"/>
            <a:ext cx="3080149" cy="3080149"/>
          </a:xfrm>
          <a:custGeom>
            <a:rect b="b" l="l" r="r" t="t"/>
            <a:pathLst>
              <a:path extrusionOk="0" h="2909" w="2909">
                <a:moveTo>
                  <a:pt x="2908" y="1454"/>
                </a:moveTo>
                <a:lnTo>
                  <a:pt x="2908" y="1454"/>
                </a:lnTo>
                <a:cubicBezTo>
                  <a:pt x="2908" y="2257"/>
                  <a:pt x="2257" y="2908"/>
                  <a:pt x="1454" y="2908"/>
                </a:cubicBezTo>
                <a:lnTo>
                  <a:pt x="1454" y="2908"/>
                </a:lnTo>
                <a:cubicBezTo>
                  <a:pt x="651" y="2908"/>
                  <a:pt x="0" y="2257"/>
                  <a:pt x="0" y="1454"/>
                </a:cubicBezTo>
                <a:lnTo>
                  <a:pt x="0" y="1454"/>
                </a:lnTo>
                <a:cubicBezTo>
                  <a:pt x="0" y="651"/>
                  <a:pt x="651" y="0"/>
                  <a:pt x="1454" y="0"/>
                </a:cubicBezTo>
                <a:lnTo>
                  <a:pt x="1454" y="0"/>
                </a:lnTo>
                <a:cubicBezTo>
                  <a:pt x="2257" y="0"/>
                  <a:pt x="2908" y="651"/>
                  <a:pt x="2908" y="1454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16041344" y="8633752"/>
            <a:ext cx="3080149" cy="3080149"/>
          </a:xfrm>
          <a:custGeom>
            <a:rect b="b" l="l" r="r" t="t"/>
            <a:pathLst>
              <a:path extrusionOk="0" h="2909" w="2910">
                <a:moveTo>
                  <a:pt x="2909" y="1455"/>
                </a:moveTo>
                <a:lnTo>
                  <a:pt x="2909" y="1455"/>
                </a:lnTo>
                <a:cubicBezTo>
                  <a:pt x="2909" y="2258"/>
                  <a:pt x="2258" y="2908"/>
                  <a:pt x="1455" y="2908"/>
                </a:cubicBezTo>
                <a:lnTo>
                  <a:pt x="1455" y="2908"/>
                </a:lnTo>
                <a:cubicBezTo>
                  <a:pt x="652" y="2908"/>
                  <a:pt x="0" y="2258"/>
                  <a:pt x="0" y="1455"/>
                </a:cubicBezTo>
                <a:lnTo>
                  <a:pt x="0" y="1455"/>
                </a:lnTo>
                <a:cubicBezTo>
                  <a:pt x="0" y="651"/>
                  <a:pt x="652" y="0"/>
                  <a:pt x="1455" y="0"/>
                </a:cubicBezTo>
                <a:lnTo>
                  <a:pt x="1455" y="0"/>
                </a:lnTo>
                <a:cubicBezTo>
                  <a:pt x="2258" y="0"/>
                  <a:pt x="2909" y="651"/>
                  <a:pt x="2909" y="1455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18127447" y="9161112"/>
            <a:ext cx="3080149" cy="3080149"/>
          </a:xfrm>
          <a:custGeom>
            <a:rect b="b" l="l" r="r" t="t"/>
            <a:pathLst>
              <a:path extrusionOk="0" h="2909" w="2909">
                <a:moveTo>
                  <a:pt x="2908" y="1454"/>
                </a:moveTo>
                <a:lnTo>
                  <a:pt x="2908" y="1454"/>
                </a:lnTo>
                <a:cubicBezTo>
                  <a:pt x="2908" y="2257"/>
                  <a:pt x="2257" y="2908"/>
                  <a:pt x="1454" y="2908"/>
                </a:cubicBezTo>
                <a:lnTo>
                  <a:pt x="1454" y="2908"/>
                </a:lnTo>
                <a:cubicBezTo>
                  <a:pt x="651" y="2908"/>
                  <a:pt x="0" y="2257"/>
                  <a:pt x="0" y="1454"/>
                </a:cubicBezTo>
                <a:lnTo>
                  <a:pt x="0" y="1454"/>
                </a:lnTo>
                <a:cubicBezTo>
                  <a:pt x="0" y="651"/>
                  <a:pt x="651" y="0"/>
                  <a:pt x="1454" y="0"/>
                </a:cubicBezTo>
                <a:lnTo>
                  <a:pt x="1454" y="0"/>
                </a:lnTo>
                <a:cubicBezTo>
                  <a:pt x="2257" y="0"/>
                  <a:pt x="2908" y="651"/>
                  <a:pt x="2908" y="1454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19667522" y="9828477"/>
            <a:ext cx="3080149" cy="3080149"/>
          </a:xfrm>
          <a:custGeom>
            <a:rect b="b" l="l" r="r" t="t"/>
            <a:pathLst>
              <a:path extrusionOk="0" h="2909" w="2909">
                <a:moveTo>
                  <a:pt x="2908" y="1454"/>
                </a:moveTo>
                <a:lnTo>
                  <a:pt x="2908" y="1454"/>
                </a:lnTo>
                <a:cubicBezTo>
                  <a:pt x="2908" y="2257"/>
                  <a:pt x="2257" y="2908"/>
                  <a:pt x="1454" y="2908"/>
                </a:cubicBezTo>
                <a:lnTo>
                  <a:pt x="1454" y="2908"/>
                </a:lnTo>
                <a:cubicBezTo>
                  <a:pt x="651" y="2908"/>
                  <a:pt x="0" y="2257"/>
                  <a:pt x="0" y="1454"/>
                </a:cubicBezTo>
                <a:lnTo>
                  <a:pt x="0" y="1454"/>
                </a:lnTo>
                <a:cubicBezTo>
                  <a:pt x="0" y="651"/>
                  <a:pt x="651" y="0"/>
                  <a:pt x="1454" y="0"/>
                </a:cubicBezTo>
                <a:lnTo>
                  <a:pt x="1454" y="0"/>
                </a:lnTo>
                <a:cubicBezTo>
                  <a:pt x="2257" y="0"/>
                  <a:pt x="2908" y="651"/>
                  <a:pt x="2908" y="1454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7818279" y="9212447"/>
            <a:ext cx="3080149" cy="3080149"/>
          </a:xfrm>
          <a:custGeom>
            <a:rect b="b" l="l" r="r" t="t"/>
            <a:pathLst>
              <a:path extrusionOk="0" h="2909" w="2909">
                <a:moveTo>
                  <a:pt x="0" y="1455"/>
                </a:moveTo>
                <a:lnTo>
                  <a:pt x="0" y="1455"/>
                </a:lnTo>
                <a:cubicBezTo>
                  <a:pt x="0" y="2257"/>
                  <a:pt x="651" y="2908"/>
                  <a:pt x="1454" y="2908"/>
                </a:cubicBezTo>
                <a:lnTo>
                  <a:pt x="1454" y="2908"/>
                </a:lnTo>
                <a:cubicBezTo>
                  <a:pt x="2258" y="2908"/>
                  <a:pt x="2908" y="2257"/>
                  <a:pt x="2908" y="1455"/>
                </a:cubicBezTo>
                <a:lnTo>
                  <a:pt x="2908" y="1455"/>
                </a:lnTo>
                <a:cubicBezTo>
                  <a:pt x="2908" y="651"/>
                  <a:pt x="2258" y="0"/>
                  <a:pt x="1454" y="0"/>
                </a:cubicBezTo>
                <a:lnTo>
                  <a:pt x="1454" y="0"/>
                </a:lnTo>
                <a:cubicBezTo>
                  <a:pt x="651" y="0"/>
                  <a:pt x="0" y="651"/>
                  <a:pt x="0" y="1455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5139482" y="8563750"/>
            <a:ext cx="3080149" cy="3080149"/>
          </a:xfrm>
          <a:custGeom>
            <a:rect b="b" l="l" r="r" t="t"/>
            <a:pathLst>
              <a:path extrusionOk="0" h="2909" w="2910">
                <a:moveTo>
                  <a:pt x="0" y="1454"/>
                </a:moveTo>
                <a:lnTo>
                  <a:pt x="0" y="1454"/>
                </a:lnTo>
                <a:cubicBezTo>
                  <a:pt x="0" y="2257"/>
                  <a:pt x="651" y="2908"/>
                  <a:pt x="1454" y="2908"/>
                </a:cubicBezTo>
                <a:lnTo>
                  <a:pt x="1454" y="2908"/>
                </a:lnTo>
                <a:cubicBezTo>
                  <a:pt x="2258" y="2908"/>
                  <a:pt x="2909" y="2257"/>
                  <a:pt x="2909" y="1454"/>
                </a:cubicBezTo>
                <a:lnTo>
                  <a:pt x="2909" y="1454"/>
                </a:lnTo>
                <a:cubicBezTo>
                  <a:pt x="2909" y="651"/>
                  <a:pt x="2258" y="0"/>
                  <a:pt x="1454" y="0"/>
                </a:cubicBezTo>
                <a:lnTo>
                  <a:pt x="1454" y="0"/>
                </a:lnTo>
                <a:cubicBezTo>
                  <a:pt x="651" y="0"/>
                  <a:pt x="0" y="651"/>
                  <a:pt x="0" y="1454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3053383" y="9091108"/>
            <a:ext cx="3080149" cy="3080149"/>
          </a:xfrm>
          <a:custGeom>
            <a:rect b="b" l="l" r="r" t="t"/>
            <a:pathLst>
              <a:path extrusionOk="0" h="2909" w="2910">
                <a:moveTo>
                  <a:pt x="0" y="1454"/>
                </a:moveTo>
                <a:lnTo>
                  <a:pt x="0" y="1454"/>
                </a:lnTo>
                <a:cubicBezTo>
                  <a:pt x="0" y="2257"/>
                  <a:pt x="652" y="2908"/>
                  <a:pt x="1454" y="2908"/>
                </a:cubicBezTo>
                <a:lnTo>
                  <a:pt x="1454" y="2908"/>
                </a:lnTo>
                <a:cubicBezTo>
                  <a:pt x="2257" y="2908"/>
                  <a:pt x="2909" y="2257"/>
                  <a:pt x="2909" y="1454"/>
                </a:cubicBezTo>
                <a:lnTo>
                  <a:pt x="2909" y="1454"/>
                </a:lnTo>
                <a:cubicBezTo>
                  <a:pt x="2909" y="651"/>
                  <a:pt x="2257" y="0"/>
                  <a:pt x="1454" y="0"/>
                </a:cubicBezTo>
                <a:lnTo>
                  <a:pt x="1454" y="0"/>
                </a:lnTo>
                <a:cubicBezTo>
                  <a:pt x="652" y="0"/>
                  <a:pt x="0" y="651"/>
                  <a:pt x="0" y="1454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1513308" y="9758475"/>
            <a:ext cx="3080149" cy="3080149"/>
          </a:xfrm>
          <a:custGeom>
            <a:rect b="b" l="l" r="r" t="t"/>
            <a:pathLst>
              <a:path extrusionOk="0" h="2909" w="2909">
                <a:moveTo>
                  <a:pt x="0" y="1454"/>
                </a:moveTo>
                <a:lnTo>
                  <a:pt x="0" y="1454"/>
                </a:lnTo>
                <a:cubicBezTo>
                  <a:pt x="0" y="2257"/>
                  <a:pt x="651" y="2908"/>
                  <a:pt x="1454" y="2908"/>
                </a:cubicBezTo>
                <a:lnTo>
                  <a:pt x="1454" y="2908"/>
                </a:lnTo>
                <a:cubicBezTo>
                  <a:pt x="2257" y="2908"/>
                  <a:pt x="2908" y="2257"/>
                  <a:pt x="2908" y="1454"/>
                </a:cubicBezTo>
                <a:lnTo>
                  <a:pt x="2908" y="1454"/>
                </a:lnTo>
                <a:cubicBezTo>
                  <a:pt x="2908" y="651"/>
                  <a:pt x="2257" y="0"/>
                  <a:pt x="1454" y="0"/>
                </a:cubicBezTo>
                <a:lnTo>
                  <a:pt x="1454" y="0"/>
                </a:lnTo>
                <a:cubicBezTo>
                  <a:pt x="651" y="0"/>
                  <a:pt x="0" y="651"/>
                  <a:pt x="0" y="1454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7309589" y="8811094"/>
            <a:ext cx="1820088" cy="1820088"/>
          </a:xfrm>
          <a:custGeom>
            <a:rect b="b" l="l" r="r" t="t"/>
            <a:pathLst>
              <a:path extrusionOk="0" h="1719" w="1719">
                <a:moveTo>
                  <a:pt x="1718" y="859"/>
                </a:moveTo>
                <a:lnTo>
                  <a:pt x="1718" y="859"/>
                </a:lnTo>
                <a:cubicBezTo>
                  <a:pt x="1718" y="1333"/>
                  <a:pt x="1333" y="1718"/>
                  <a:pt x="859" y="1718"/>
                </a:cubicBezTo>
                <a:lnTo>
                  <a:pt x="859" y="1718"/>
                </a:lnTo>
                <a:cubicBezTo>
                  <a:pt x="384" y="1718"/>
                  <a:pt x="0" y="1333"/>
                  <a:pt x="0" y="859"/>
                </a:cubicBezTo>
                <a:lnTo>
                  <a:pt x="0" y="859"/>
                </a:lnTo>
                <a:cubicBezTo>
                  <a:pt x="0" y="385"/>
                  <a:pt x="384" y="0"/>
                  <a:pt x="859" y="0"/>
                </a:cubicBezTo>
                <a:lnTo>
                  <a:pt x="859" y="0"/>
                </a:lnTo>
                <a:cubicBezTo>
                  <a:pt x="1333" y="0"/>
                  <a:pt x="1718" y="385"/>
                  <a:pt x="1718" y="859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4770799" y="8717756"/>
            <a:ext cx="1138722" cy="1134056"/>
          </a:xfrm>
          <a:custGeom>
            <a:rect b="b" l="l" r="r" t="t"/>
            <a:pathLst>
              <a:path extrusionOk="0" h="1073" w="1074">
                <a:moveTo>
                  <a:pt x="1073" y="536"/>
                </a:moveTo>
                <a:lnTo>
                  <a:pt x="1073" y="536"/>
                </a:lnTo>
                <a:cubicBezTo>
                  <a:pt x="1073" y="832"/>
                  <a:pt x="833" y="1072"/>
                  <a:pt x="537" y="1072"/>
                </a:cubicBezTo>
                <a:lnTo>
                  <a:pt x="537" y="1072"/>
                </a:lnTo>
                <a:cubicBezTo>
                  <a:pt x="241" y="1072"/>
                  <a:pt x="0" y="832"/>
                  <a:pt x="0" y="536"/>
                </a:cubicBezTo>
                <a:lnTo>
                  <a:pt x="0" y="536"/>
                </a:lnTo>
                <a:cubicBezTo>
                  <a:pt x="0" y="240"/>
                  <a:pt x="241" y="0"/>
                  <a:pt x="537" y="0"/>
                </a:cubicBezTo>
                <a:lnTo>
                  <a:pt x="537" y="0"/>
                </a:lnTo>
                <a:cubicBezTo>
                  <a:pt x="833" y="0"/>
                  <a:pt x="1073" y="240"/>
                  <a:pt x="1073" y="536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2246009" y="8829762"/>
            <a:ext cx="2039434" cy="2039434"/>
          </a:xfrm>
          <a:custGeom>
            <a:rect b="b" l="l" r="r" t="t"/>
            <a:pathLst>
              <a:path extrusionOk="0" h="1929" w="1929">
                <a:moveTo>
                  <a:pt x="1928" y="964"/>
                </a:moveTo>
                <a:lnTo>
                  <a:pt x="1928" y="964"/>
                </a:lnTo>
                <a:cubicBezTo>
                  <a:pt x="1928" y="1496"/>
                  <a:pt x="1496" y="1928"/>
                  <a:pt x="963" y="1928"/>
                </a:cubicBezTo>
                <a:lnTo>
                  <a:pt x="963" y="1928"/>
                </a:lnTo>
                <a:cubicBezTo>
                  <a:pt x="431" y="1928"/>
                  <a:pt x="0" y="1496"/>
                  <a:pt x="0" y="964"/>
                </a:cubicBezTo>
                <a:lnTo>
                  <a:pt x="0" y="964"/>
                </a:lnTo>
                <a:cubicBezTo>
                  <a:pt x="0" y="432"/>
                  <a:pt x="431" y="0"/>
                  <a:pt x="963" y="0"/>
                </a:cubicBezTo>
                <a:lnTo>
                  <a:pt x="963" y="0"/>
                </a:lnTo>
                <a:cubicBezTo>
                  <a:pt x="1496" y="0"/>
                  <a:pt x="1928" y="432"/>
                  <a:pt x="1928" y="964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5"/>
          <p:cNvSpPr/>
          <p:nvPr/>
        </p:nvSpPr>
        <p:spPr>
          <a:xfrm>
            <a:off x="9423690" y="8913766"/>
            <a:ext cx="2832806" cy="2832806"/>
          </a:xfrm>
          <a:custGeom>
            <a:rect b="b" l="l" r="r" t="t"/>
            <a:pathLst>
              <a:path extrusionOk="0" h="2677" w="2676">
                <a:moveTo>
                  <a:pt x="2675" y="1338"/>
                </a:moveTo>
                <a:lnTo>
                  <a:pt x="2675" y="1338"/>
                </a:lnTo>
                <a:cubicBezTo>
                  <a:pt x="2675" y="2077"/>
                  <a:pt x="2077" y="2676"/>
                  <a:pt x="1338" y="2676"/>
                </a:cubicBezTo>
                <a:lnTo>
                  <a:pt x="1338" y="2676"/>
                </a:lnTo>
                <a:cubicBezTo>
                  <a:pt x="599" y="2676"/>
                  <a:pt x="0" y="2077"/>
                  <a:pt x="0" y="1338"/>
                </a:cubicBezTo>
                <a:lnTo>
                  <a:pt x="0" y="1338"/>
                </a:lnTo>
                <a:cubicBezTo>
                  <a:pt x="0" y="599"/>
                  <a:pt x="599" y="0"/>
                  <a:pt x="1338" y="0"/>
                </a:cubicBezTo>
                <a:lnTo>
                  <a:pt x="1338" y="0"/>
                </a:lnTo>
                <a:cubicBezTo>
                  <a:pt x="2077" y="0"/>
                  <a:pt x="2675" y="599"/>
                  <a:pt x="2675" y="1338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5"/>
          <p:cNvSpPr/>
          <p:nvPr/>
        </p:nvSpPr>
        <p:spPr>
          <a:xfrm>
            <a:off x="11346450" y="8461078"/>
            <a:ext cx="4190870" cy="4190870"/>
          </a:xfrm>
          <a:custGeom>
            <a:rect b="b" l="l" r="r" t="t"/>
            <a:pathLst>
              <a:path extrusionOk="0" h="3962" w="3961">
                <a:moveTo>
                  <a:pt x="3960" y="1981"/>
                </a:moveTo>
                <a:lnTo>
                  <a:pt x="3960" y="1981"/>
                </a:lnTo>
                <a:cubicBezTo>
                  <a:pt x="3960" y="3075"/>
                  <a:pt x="3074" y="3961"/>
                  <a:pt x="1979" y="3961"/>
                </a:cubicBezTo>
                <a:lnTo>
                  <a:pt x="1979" y="3961"/>
                </a:lnTo>
                <a:cubicBezTo>
                  <a:pt x="886" y="3961"/>
                  <a:pt x="0" y="3075"/>
                  <a:pt x="0" y="1981"/>
                </a:cubicBezTo>
                <a:lnTo>
                  <a:pt x="0" y="1981"/>
                </a:lnTo>
                <a:cubicBezTo>
                  <a:pt x="0" y="887"/>
                  <a:pt x="886" y="0"/>
                  <a:pt x="1979" y="0"/>
                </a:cubicBezTo>
                <a:lnTo>
                  <a:pt x="1979" y="0"/>
                </a:lnTo>
                <a:cubicBezTo>
                  <a:pt x="3074" y="0"/>
                  <a:pt x="3960" y="887"/>
                  <a:pt x="3960" y="1981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5"/>
          <p:cNvSpPr/>
          <p:nvPr/>
        </p:nvSpPr>
        <p:spPr>
          <a:xfrm>
            <a:off x="18080778" y="8601085"/>
            <a:ext cx="1731416" cy="1731416"/>
          </a:xfrm>
          <a:custGeom>
            <a:rect b="b" l="l" r="r" t="t"/>
            <a:pathLst>
              <a:path extrusionOk="0" h="1636" w="1636">
                <a:moveTo>
                  <a:pt x="1635" y="818"/>
                </a:moveTo>
                <a:lnTo>
                  <a:pt x="1635" y="818"/>
                </a:lnTo>
                <a:cubicBezTo>
                  <a:pt x="1635" y="1269"/>
                  <a:pt x="1269" y="1635"/>
                  <a:pt x="818" y="1635"/>
                </a:cubicBezTo>
                <a:lnTo>
                  <a:pt x="818" y="1635"/>
                </a:lnTo>
                <a:cubicBezTo>
                  <a:pt x="366" y="1635"/>
                  <a:pt x="0" y="1269"/>
                  <a:pt x="0" y="818"/>
                </a:cubicBezTo>
                <a:lnTo>
                  <a:pt x="0" y="818"/>
                </a:lnTo>
                <a:cubicBezTo>
                  <a:pt x="0" y="366"/>
                  <a:pt x="366" y="0"/>
                  <a:pt x="818" y="0"/>
                </a:cubicBezTo>
                <a:lnTo>
                  <a:pt x="818" y="0"/>
                </a:lnTo>
                <a:cubicBezTo>
                  <a:pt x="1269" y="0"/>
                  <a:pt x="1635" y="366"/>
                  <a:pt x="1635" y="818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5"/>
          <p:cNvSpPr/>
          <p:nvPr/>
        </p:nvSpPr>
        <p:spPr>
          <a:xfrm>
            <a:off x="20050206" y="8951101"/>
            <a:ext cx="1801421" cy="1801421"/>
          </a:xfrm>
          <a:custGeom>
            <a:rect b="b" l="l" r="r" t="t"/>
            <a:pathLst>
              <a:path extrusionOk="0" h="1704" w="1703">
                <a:moveTo>
                  <a:pt x="1702" y="851"/>
                </a:moveTo>
                <a:lnTo>
                  <a:pt x="1702" y="851"/>
                </a:lnTo>
                <a:cubicBezTo>
                  <a:pt x="1702" y="1321"/>
                  <a:pt x="1321" y="1703"/>
                  <a:pt x="851" y="1703"/>
                </a:cubicBezTo>
                <a:lnTo>
                  <a:pt x="851" y="1703"/>
                </a:lnTo>
                <a:cubicBezTo>
                  <a:pt x="381" y="1703"/>
                  <a:pt x="0" y="1321"/>
                  <a:pt x="0" y="851"/>
                </a:cubicBezTo>
                <a:lnTo>
                  <a:pt x="0" y="851"/>
                </a:lnTo>
                <a:cubicBezTo>
                  <a:pt x="0" y="381"/>
                  <a:pt x="381" y="0"/>
                  <a:pt x="851" y="0"/>
                </a:cubicBezTo>
                <a:lnTo>
                  <a:pt x="851" y="0"/>
                </a:lnTo>
                <a:cubicBezTo>
                  <a:pt x="1321" y="0"/>
                  <a:pt x="1702" y="381"/>
                  <a:pt x="1702" y="851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5"/>
          <p:cNvSpPr/>
          <p:nvPr/>
        </p:nvSpPr>
        <p:spPr>
          <a:xfrm>
            <a:off x="22019636" y="10029155"/>
            <a:ext cx="844706" cy="840041"/>
          </a:xfrm>
          <a:custGeom>
            <a:rect b="b" l="l" r="r" t="t"/>
            <a:pathLst>
              <a:path extrusionOk="0" h="795" w="796">
                <a:moveTo>
                  <a:pt x="795" y="396"/>
                </a:moveTo>
                <a:lnTo>
                  <a:pt x="795" y="396"/>
                </a:lnTo>
                <a:cubicBezTo>
                  <a:pt x="795" y="616"/>
                  <a:pt x="617" y="794"/>
                  <a:pt x="397" y="794"/>
                </a:cubicBezTo>
                <a:lnTo>
                  <a:pt x="397" y="794"/>
                </a:lnTo>
                <a:cubicBezTo>
                  <a:pt x="178" y="794"/>
                  <a:pt x="0" y="616"/>
                  <a:pt x="0" y="396"/>
                </a:cubicBezTo>
                <a:lnTo>
                  <a:pt x="0" y="396"/>
                </a:lnTo>
                <a:cubicBezTo>
                  <a:pt x="0" y="178"/>
                  <a:pt x="178" y="0"/>
                  <a:pt x="397" y="0"/>
                </a:cubicBezTo>
                <a:lnTo>
                  <a:pt x="397" y="0"/>
                </a:lnTo>
                <a:cubicBezTo>
                  <a:pt x="617" y="0"/>
                  <a:pt x="795" y="178"/>
                  <a:pt x="795" y="396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5"/>
          <p:cNvSpPr/>
          <p:nvPr/>
        </p:nvSpPr>
        <p:spPr>
          <a:xfrm>
            <a:off x="1732651" y="10995200"/>
            <a:ext cx="20711670" cy="1087388"/>
          </a:xfrm>
          <a:custGeom>
            <a:rect b="b" l="l" r="r" t="t"/>
            <a:pathLst>
              <a:path extrusionOk="0" h="1027" w="19570">
                <a:moveTo>
                  <a:pt x="19569" y="0"/>
                </a:moveTo>
                <a:lnTo>
                  <a:pt x="0" y="0"/>
                </a:lnTo>
                <a:lnTo>
                  <a:pt x="0" y="1026"/>
                </a:lnTo>
                <a:lnTo>
                  <a:pt x="19569" y="1026"/>
                </a:lnTo>
                <a:lnTo>
                  <a:pt x="19569" y="0"/>
                </a:ln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11393119" y="8671087"/>
            <a:ext cx="1078054" cy="1082719"/>
          </a:xfrm>
          <a:custGeom>
            <a:rect b="b" l="l" r="r" t="t"/>
            <a:pathLst>
              <a:path extrusionOk="0" h="1021" w="1020">
                <a:moveTo>
                  <a:pt x="1019" y="510"/>
                </a:moveTo>
                <a:lnTo>
                  <a:pt x="1019" y="510"/>
                </a:lnTo>
                <a:cubicBezTo>
                  <a:pt x="1019" y="792"/>
                  <a:pt x="791" y="1020"/>
                  <a:pt x="510" y="1020"/>
                </a:cubicBezTo>
                <a:lnTo>
                  <a:pt x="510" y="1020"/>
                </a:lnTo>
                <a:cubicBezTo>
                  <a:pt x="228" y="1020"/>
                  <a:pt x="0" y="792"/>
                  <a:pt x="0" y="510"/>
                </a:cubicBezTo>
                <a:lnTo>
                  <a:pt x="0" y="510"/>
                </a:lnTo>
                <a:cubicBezTo>
                  <a:pt x="0" y="228"/>
                  <a:pt x="228" y="0"/>
                  <a:pt x="510" y="0"/>
                </a:cubicBezTo>
                <a:lnTo>
                  <a:pt x="510" y="0"/>
                </a:lnTo>
                <a:cubicBezTo>
                  <a:pt x="791" y="0"/>
                  <a:pt x="1019" y="228"/>
                  <a:pt x="1019" y="510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13941244" y="8115728"/>
            <a:ext cx="2333446" cy="2333446"/>
          </a:xfrm>
          <a:custGeom>
            <a:rect b="b" l="l" r="r" t="t"/>
            <a:pathLst>
              <a:path extrusionOk="0" h="2206" w="2206">
                <a:moveTo>
                  <a:pt x="0" y="1103"/>
                </a:moveTo>
                <a:lnTo>
                  <a:pt x="0" y="1103"/>
                </a:lnTo>
                <a:cubicBezTo>
                  <a:pt x="0" y="1712"/>
                  <a:pt x="493" y="2205"/>
                  <a:pt x="1102" y="2205"/>
                </a:cubicBezTo>
                <a:lnTo>
                  <a:pt x="1102" y="2205"/>
                </a:lnTo>
                <a:cubicBezTo>
                  <a:pt x="1711" y="2205"/>
                  <a:pt x="2205" y="1712"/>
                  <a:pt x="2205" y="1103"/>
                </a:cubicBezTo>
                <a:lnTo>
                  <a:pt x="2205" y="1103"/>
                </a:lnTo>
                <a:cubicBezTo>
                  <a:pt x="2205" y="494"/>
                  <a:pt x="1711" y="0"/>
                  <a:pt x="1102" y="0"/>
                </a:cubicBezTo>
                <a:lnTo>
                  <a:pt x="1102" y="0"/>
                </a:lnTo>
                <a:cubicBezTo>
                  <a:pt x="493" y="0"/>
                  <a:pt x="0" y="494"/>
                  <a:pt x="0" y="1103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7178916" y="8433077"/>
            <a:ext cx="1040716" cy="1040716"/>
          </a:xfrm>
          <a:custGeom>
            <a:rect b="b" l="l" r="r" t="t"/>
            <a:pathLst>
              <a:path extrusionOk="0" h="982" w="982">
                <a:moveTo>
                  <a:pt x="981" y="491"/>
                </a:moveTo>
                <a:lnTo>
                  <a:pt x="981" y="491"/>
                </a:lnTo>
                <a:cubicBezTo>
                  <a:pt x="981" y="762"/>
                  <a:pt x="761" y="981"/>
                  <a:pt x="490" y="981"/>
                </a:cubicBezTo>
                <a:lnTo>
                  <a:pt x="490" y="981"/>
                </a:lnTo>
                <a:cubicBezTo>
                  <a:pt x="219" y="981"/>
                  <a:pt x="0" y="762"/>
                  <a:pt x="0" y="491"/>
                </a:cubicBezTo>
                <a:lnTo>
                  <a:pt x="0" y="491"/>
                </a:lnTo>
                <a:cubicBezTo>
                  <a:pt x="0" y="220"/>
                  <a:pt x="219" y="0"/>
                  <a:pt x="490" y="0"/>
                </a:cubicBezTo>
                <a:lnTo>
                  <a:pt x="490" y="0"/>
                </a:lnTo>
                <a:cubicBezTo>
                  <a:pt x="761" y="0"/>
                  <a:pt x="981" y="220"/>
                  <a:pt x="981" y="491"/>
                </a:cubicBez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11388454" y="1390734"/>
            <a:ext cx="1353399" cy="2282112"/>
          </a:xfrm>
          <a:custGeom>
            <a:rect b="b" l="l" r="r" t="t"/>
            <a:pathLst>
              <a:path extrusionOk="0" h="2156" w="1279">
                <a:moveTo>
                  <a:pt x="644" y="1006"/>
                </a:moveTo>
                <a:lnTo>
                  <a:pt x="644" y="1006"/>
                </a:lnTo>
                <a:cubicBezTo>
                  <a:pt x="452" y="1006"/>
                  <a:pt x="296" y="850"/>
                  <a:pt x="296" y="657"/>
                </a:cubicBezTo>
                <a:lnTo>
                  <a:pt x="296" y="657"/>
                </a:lnTo>
                <a:cubicBezTo>
                  <a:pt x="296" y="466"/>
                  <a:pt x="452" y="310"/>
                  <a:pt x="644" y="310"/>
                </a:cubicBezTo>
                <a:lnTo>
                  <a:pt x="644" y="310"/>
                </a:lnTo>
                <a:cubicBezTo>
                  <a:pt x="835" y="310"/>
                  <a:pt x="991" y="466"/>
                  <a:pt x="991" y="657"/>
                </a:cubicBezTo>
                <a:lnTo>
                  <a:pt x="991" y="657"/>
                </a:lnTo>
                <a:cubicBezTo>
                  <a:pt x="991" y="850"/>
                  <a:pt x="835" y="1006"/>
                  <a:pt x="644" y="1006"/>
                </a:cubicBezTo>
                <a:close/>
                <a:moveTo>
                  <a:pt x="1057" y="0"/>
                </a:moveTo>
                <a:lnTo>
                  <a:pt x="1022" y="0"/>
                </a:lnTo>
                <a:lnTo>
                  <a:pt x="264" y="0"/>
                </a:lnTo>
                <a:lnTo>
                  <a:pt x="251" y="0"/>
                </a:lnTo>
                <a:lnTo>
                  <a:pt x="251" y="0"/>
                </a:lnTo>
                <a:cubicBezTo>
                  <a:pt x="162" y="175"/>
                  <a:pt x="0" y="558"/>
                  <a:pt x="34" y="1058"/>
                </a:cubicBezTo>
                <a:lnTo>
                  <a:pt x="34" y="1058"/>
                </a:lnTo>
                <a:cubicBezTo>
                  <a:pt x="46" y="1219"/>
                  <a:pt x="75" y="1365"/>
                  <a:pt x="115" y="1496"/>
                </a:cubicBezTo>
                <a:lnTo>
                  <a:pt x="115" y="1496"/>
                </a:lnTo>
                <a:cubicBezTo>
                  <a:pt x="118" y="1506"/>
                  <a:pt x="121" y="1515"/>
                  <a:pt x="124" y="1526"/>
                </a:cubicBezTo>
                <a:lnTo>
                  <a:pt x="124" y="1526"/>
                </a:lnTo>
                <a:cubicBezTo>
                  <a:pt x="127" y="1536"/>
                  <a:pt x="131" y="1546"/>
                  <a:pt x="133" y="1554"/>
                </a:cubicBezTo>
                <a:lnTo>
                  <a:pt x="133" y="1554"/>
                </a:lnTo>
                <a:cubicBezTo>
                  <a:pt x="222" y="1819"/>
                  <a:pt x="348" y="2014"/>
                  <a:pt x="432" y="2126"/>
                </a:cubicBezTo>
                <a:lnTo>
                  <a:pt x="432" y="2126"/>
                </a:lnTo>
                <a:cubicBezTo>
                  <a:pt x="437" y="2133"/>
                  <a:pt x="442" y="2140"/>
                  <a:pt x="447" y="2146"/>
                </a:cubicBezTo>
                <a:lnTo>
                  <a:pt x="447" y="2146"/>
                </a:lnTo>
                <a:cubicBezTo>
                  <a:pt x="450" y="2149"/>
                  <a:pt x="452" y="2152"/>
                  <a:pt x="453" y="2155"/>
                </a:cubicBezTo>
                <a:lnTo>
                  <a:pt x="472" y="2155"/>
                </a:lnTo>
                <a:lnTo>
                  <a:pt x="487" y="2155"/>
                </a:lnTo>
                <a:lnTo>
                  <a:pt x="487" y="2155"/>
                </a:lnTo>
                <a:cubicBezTo>
                  <a:pt x="486" y="2149"/>
                  <a:pt x="485" y="2143"/>
                  <a:pt x="485" y="2138"/>
                </a:cubicBezTo>
                <a:lnTo>
                  <a:pt x="485" y="2138"/>
                </a:lnTo>
                <a:cubicBezTo>
                  <a:pt x="484" y="2129"/>
                  <a:pt x="483" y="2121"/>
                  <a:pt x="482" y="2113"/>
                </a:cubicBezTo>
                <a:lnTo>
                  <a:pt x="482" y="2113"/>
                </a:lnTo>
                <a:cubicBezTo>
                  <a:pt x="480" y="2097"/>
                  <a:pt x="478" y="2080"/>
                  <a:pt x="477" y="2064"/>
                </a:cubicBezTo>
                <a:lnTo>
                  <a:pt x="477" y="2064"/>
                </a:lnTo>
                <a:cubicBezTo>
                  <a:pt x="472" y="2012"/>
                  <a:pt x="469" y="1959"/>
                  <a:pt x="467" y="1906"/>
                </a:cubicBezTo>
                <a:lnTo>
                  <a:pt x="467" y="1906"/>
                </a:lnTo>
                <a:cubicBezTo>
                  <a:pt x="466" y="1888"/>
                  <a:pt x="465" y="1869"/>
                  <a:pt x="464" y="1851"/>
                </a:cubicBezTo>
                <a:lnTo>
                  <a:pt x="464" y="1851"/>
                </a:lnTo>
                <a:cubicBezTo>
                  <a:pt x="464" y="1832"/>
                  <a:pt x="464" y="1815"/>
                  <a:pt x="463" y="1796"/>
                </a:cubicBezTo>
                <a:lnTo>
                  <a:pt x="463" y="1796"/>
                </a:lnTo>
                <a:cubicBezTo>
                  <a:pt x="462" y="1698"/>
                  <a:pt x="464" y="1600"/>
                  <a:pt x="471" y="1502"/>
                </a:cubicBezTo>
                <a:lnTo>
                  <a:pt x="471" y="1502"/>
                </a:lnTo>
                <a:cubicBezTo>
                  <a:pt x="476" y="1436"/>
                  <a:pt x="531" y="1384"/>
                  <a:pt x="598" y="1384"/>
                </a:cubicBezTo>
                <a:lnTo>
                  <a:pt x="690" y="1384"/>
                </a:lnTo>
                <a:lnTo>
                  <a:pt x="690" y="1384"/>
                </a:lnTo>
                <a:cubicBezTo>
                  <a:pt x="757" y="1384"/>
                  <a:pt x="813" y="1436"/>
                  <a:pt x="817" y="1502"/>
                </a:cubicBezTo>
                <a:lnTo>
                  <a:pt x="817" y="1502"/>
                </a:lnTo>
                <a:cubicBezTo>
                  <a:pt x="824" y="1621"/>
                  <a:pt x="826" y="1741"/>
                  <a:pt x="822" y="1860"/>
                </a:cubicBezTo>
                <a:lnTo>
                  <a:pt x="822" y="1860"/>
                </a:lnTo>
                <a:cubicBezTo>
                  <a:pt x="821" y="1879"/>
                  <a:pt x="821" y="1897"/>
                  <a:pt x="820" y="1916"/>
                </a:cubicBezTo>
                <a:lnTo>
                  <a:pt x="820" y="1916"/>
                </a:lnTo>
                <a:cubicBezTo>
                  <a:pt x="819" y="1936"/>
                  <a:pt x="818" y="1955"/>
                  <a:pt x="816" y="1974"/>
                </a:cubicBezTo>
                <a:lnTo>
                  <a:pt x="816" y="1974"/>
                </a:lnTo>
                <a:cubicBezTo>
                  <a:pt x="815" y="1994"/>
                  <a:pt x="814" y="2014"/>
                  <a:pt x="812" y="2034"/>
                </a:cubicBezTo>
                <a:lnTo>
                  <a:pt x="812" y="2034"/>
                </a:lnTo>
                <a:cubicBezTo>
                  <a:pt x="810" y="2058"/>
                  <a:pt x="808" y="2082"/>
                  <a:pt x="805" y="2106"/>
                </a:cubicBezTo>
                <a:lnTo>
                  <a:pt x="805" y="2106"/>
                </a:lnTo>
                <a:cubicBezTo>
                  <a:pt x="805" y="2114"/>
                  <a:pt x="804" y="2122"/>
                  <a:pt x="803" y="2131"/>
                </a:cubicBezTo>
                <a:lnTo>
                  <a:pt x="803" y="2131"/>
                </a:lnTo>
                <a:cubicBezTo>
                  <a:pt x="802" y="2139"/>
                  <a:pt x="801" y="2146"/>
                  <a:pt x="800" y="2155"/>
                </a:cubicBezTo>
                <a:lnTo>
                  <a:pt x="837" y="2155"/>
                </a:lnTo>
                <a:lnTo>
                  <a:pt x="854" y="2155"/>
                </a:lnTo>
                <a:lnTo>
                  <a:pt x="854" y="2155"/>
                </a:lnTo>
                <a:cubicBezTo>
                  <a:pt x="856" y="2151"/>
                  <a:pt x="859" y="2148"/>
                  <a:pt x="861" y="2144"/>
                </a:cubicBezTo>
                <a:lnTo>
                  <a:pt x="861" y="2144"/>
                </a:lnTo>
                <a:cubicBezTo>
                  <a:pt x="866" y="2138"/>
                  <a:pt x="871" y="2130"/>
                  <a:pt x="876" y="2123"/>
                </a:cubicBezTo>
                <a:lnTo>
                  <a:pt x="876" y="2123"/>
                </a:lnTo>
                <a:cubicBezTo>
                  <a:pt x="959" y="2001"/>
                  <a:pt x="1081" y="1797"/>
                  <a:pt x="1164" y="1524"/>
                </a:cubicBezTo>
                <a:lnTo>
                  <a:pt x="1164" y="1524"/>
                </a:lnTo>
                <a:cubicBezTo>
                  <a:pt x="1167" y="1514"/>
                  <a:pt x="1170" y="1505"/>
                  <a:pt x="1173" y="1495"/>
                </a:cubicBezTo>
                <a:lnTo>
                  <a:pt x="1173" y="1495"/>
                </a:lnTo>
                <a:cubicBezTo>
                  <a:pt x="1176" y="1484"/>
                  <a:pt x="1179" y="1474"/>
                  <a:pt x="1182" y="1464"/>
                </a:cubicBezTo>
                <a:lnTo>
                  <a:pt x="1182" y="1464"/>
                </a:lnTo>
                <a:cubicBezTo>
                  <a:pt x="1219" y="1328"/>
                  <a:pt x="1246" y="1177"/>
                  <a:pt x="1255" y="1012"/>
                </a:cubicBezTo>
                <a:lnTo>
                  <a:pt x="1255" y="1012"/>
                </a:lnTo>
                <a:cubicBezTo>
                  <a:pt x="1278" y="547"/>
                  <a:pt x="1143" y="187"/>
                  <a:pt x="10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11668467" y="807374"/>
            <a:ext cx="802706" cy="532026"/>
          </a:xfrm>
          <a:custGeom>
            <a:rect b="b" l="l" r="r" t="t"/>
            <a:pathLst>
              <a:path extrusionOk="0" h="503" w="759">
                <a:moveTo>
                  <a:pt x="747" y="478"/>
                </a:moveTo>
                <a:lnTo>
                  <a:pt x="747" y="478"/>
                </a:lnTo>
                <a:cubicBezTo>
                  <a:pt x="704" y="394"/>
                  <a:pt x="648" y="300"/>
                  <a:pt x="576" y="201"/>
                </a:cubicBezTo>
                <a:lnTo>
                  <a:pt x="576" y="201"/>
                </a:lnTo>
                <a:cubicBezTo>
                  <a:pt x="527" y="134"/>
                  <a:pt x="478" y="75"/>
                  <a:pt x="431" y="23"/>
                </a:cubicBezTo>
                <a:lnTo>
                  <a:pt x="431" y="23"/>
                </a:lnTo>
                <a:cubicBezTo>
                  <a:pt x="417" y="7"/>
                  <a:pt x="398" y="0"/>
                  <a:pt x="378" y="0"/>
                </a:cubicBezTo>
                <a:lnTo>
                  <a:pt x="378" y="0"/>
                </a:lnTo>
                <a:cubicBezTo>
                  <a:pt x="360" y="0"/>
                  <a:pt x="341" y="7"/>
                  <a:pt x="327" y="21"/>
                </a:cubicBezTo>
                <a:lnTo>
                  <a:pt x="327" y="21"/>
                </a:lnTo>
                <a:cubicBezTo>
                  <a:pt x="282" y="70"/>
                  <a:pt x="234" y="125"/>
                  <a:pt x="186" y="189"/>
                </a:cubicBezTo>
                <a:lnTo>
                  <a:pt x="186" y="189"/>
                </a:lnTo>
                <a:cubicBezTo>
                  <a:pt x="110" y="292"/>
                  <a:pt x="53" y="392"/>
                  <a:pt x="11" y="478"/>
                </a:cubicBezTo>
                <a:lnTo>
                  <a:pt x="11" y="478"/>
                </a:lnTo>
                <a:cubicBezTo>
                  <a:pt x="8" y="486"/>
                  <a:pt x="4" y="494"/>
                  <a:pt x="0" y="502"/>
                </a:cubicBezTo>
                <a:lnTo>
                  <a:pt x="758" y="502"/>
                </a:lnTo>
                <a:lnTo>
                  <a:pt x="758" y="502"/>
                </a:lnTo>
                <a:cubicBezTo>
                  <a:pt x="755" y="494"/>
                  <a:pt x="751" y="486"/>
                  <a:pt x="747" y="478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12209827" y="3719515"/>
            <a:ext cx="93338" cy="149341"/>
          </a:xfrm>
          <a:custGeom>
            <a:rect b="b" l="l" r="r" t="t"/>
            <a:pathLst>
              <a:path extrusionOk="0" h="139" w="88">
                <a:moveTo>
                  <a:pt x="68" y="24"/>
                </a:moveTo>
                <a:lnTo>
                  <a:pt x="63" y="0"/>
                </a:lnTo>
                <a:lnTo>
                  <a:pt x="20" y="0"/>
                </a:lnTo>
                <a:lnTo>
                  <a:pt x="20" y="0"/>
                </a:lnTo>
                <a:cubicBezTo>
                  <a:pt x="19" y="9"/>
                  <a:pt x="18" y="16"/>
                  <a:pt x="17" y="24"/>
                </a:cubicBezTo>
                <a:lnTo>
                  <a:pt x="17" y="24"/>
                </a:lnTo>
                <a:cubicBezTo>
                  <a:pt x="12" y="62"/>
                  <a:pt x="6" y="100"/>
                  <a:pt x="0" y="138"/>
                </a:cubicBezTo>
                <a:lnTo>
                  <a:pt x="76" y="138"/>
                </a:lnTo>
                <a:lnTo>
                  <a:pt x="76" y="138"/>
                </a:lnTo>
                <a:cubicBezTo>
                  <a:pt x="83" y="138"/>
                  <a:pt x="87" y="132"/>
                  <a:pt x="86" y="126"/>
                </a:cubicBezTo>
                <a:lnTo>
                  <a:pt x="68" y="24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11864477" y="3719515"/>
            <a:ext cx="70002" cy="149341"/>
          </a:xfrm>
          <a:custGeom>
            <a:rect b="b" l="l" r="r" t="t"/>
            <a:pathLst>
              <a:path extrusionOk="0" h="139" w="66">
                <a:moveTo>
                  <a:pt x="45" y="0"/>
                </a:moveTo>
                <a:lnTo>
                  <a:pt x="24" y="0"/>
                </a:lnTo>
                <a:lnTo>
                  <a:pt x="20" y="24"/>
                </a:lnTo>
                <a:lnTo>
                  <a:pt x="2" y="126"/>
                </a:lnTo>
                <a:lnTo>
                  <a:pt x="2" y="126"/>
                </a:lnTo>
                <a:cubicBezTo>
                  <a:pt x="0" y="132"/>
                  <a:pt x="5" y="138"/>
                  <a:pt x="12" y="138"/>
                </a:cubicBezTo>
                <a:lnTo>
                  <a:pt x="65" y="138"/>
                </a:lnTo>
                <a:lnTo>
                  <a:pt x="65" y="138"/>
                </a:lnTo>
                <a:cubicBezTo>
                  <a:pt x="58" y="100"/>
                  <a:pt x="53" y="62"/>
                  <a:pt x="47" y="24"/>
                </a:cubicBezTo>
                <a:lnTo>
                  <a:pt x="47" y="24"/>
                </a:lnTo>
                <a:cubicBezTo>
                  <a:pt x="47" y="16"/>
                  <a:pt x="46" y="9"/>
                  <a:pt x="45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12368501" y="3056816"/>
            <a:ext cx="653365" cy="975379"/>
          </a:xfrm>
          <a:custGeom>
            <a:rect b="b" l="l" r="r" t="t"/>
            <a:pathLst>
              <a:path extrusionOk="0" h="921" w="618">
                <a:moveTo>
                  <a:pt x="614" y="887"/>
                </a:moveTo>
                <a:lnTo>
                  <a:pt x="614" y="887"/>
                </a:lnTo>
                <a:cubicBezTo>
                  <a:pt x="591" y="736"/>
                  <a:pt x="547" y="548"/>
                  <a:pt x="459" y="344"/>
                </a:cubicBezTo>
                <a:lnTo>
                  <a:pt x="459" y="344"/>
                </a:lnTo>
                <a:cubicBezTo>
                  <a:pt x="401" y="210"/>
                  <a:pt x="337" y="96"/>
                  <a:pt x="274" y="0"/>
                </a:cubicBezTo>
                <a:lnTo>
                  <a:pt x="274" y="0"/>
                </a:lnTo>
                <a:cubicBezTo>
                  <a:pt x="251" y="68"/>
                  <a:pt x="226" y="135"/>
                  <a:pt x="197" y="201"/>
                </a:cubicBezTo>
                <a:lnTo>
                  <a:pt x="197" y="201"/>
                </a:lnTo>
                <a:cubicBezTo>
                  <a:pt x="142" y="327"/>
                  <a:pt x="76" y="448"/>
                  <a:pt x="0" y="561"/>
                </a:cubicBezTo>
                <a:lnTo>
                  <a:pt x="0" y="561"/>
                </a:lnTo>
                <a:cubicBezTo>
                  <a:pt x="48" y="575"/>
                  <a:pt x="100" y="594"/>
                  <a:pt x="152" y="618"/>
                </a:cubicBezTo>
                <a:lnTo>
                  <a:pt x="152" y="618"/>
                </a:lnTo>
                <a:cubicBezTo>
                  <a:pt x="161" y="622"/>
                  <a:pt x="170" y="626"/>
                  <a:pt x="179" y="631"/>
                </a:cubicBezTo>
                <a:lnTo>
                  <a:pt x="179" y="631"/>
                </a:lnTo>
                <a:cubicBezTo>
                  <a:pt x="180" y="631"/>
                  <a:pt x="181" y="632"/>
                  <a:pt x="183" y="632"/>
                </a:cubicBezTo>
                <a:lnTo>
                  <a:pt x="183" y="632"/>
                </a:lnTo>
                <a:cubicBezTo>
                  <a:pt x="192" y="637"/>
                  <a:pt x="200" y="641"/>
                  <a:pt x="208" y="644"/>
                </a:cubicBezTo>
                <a:lnTo>
                  <a:pt x="208" y="644"/>
                </a:lnTo>
                <a:cubicBezTo>
                  <a:pt x="210" y="646"/>
                  <a:pt x="211" y="646"/>
                  <a:pt x="213" y="647"/>
                </a:cubicBezTo>
                <a:lnTo>
                  <a:pt x="213" y="647"/>
                </a:lnTo>
                <a:cubicBezTo>
                  <a:pt x="221" y="651"/>
                  <a:pt x="229" y="656"/>
                  <a:pt x="237" y="661"/>
                </a:cubicBezTo>
                <a:lnTo>
                  <a:pt x="237" y="661"/>
                </a:lnTo>
                <a:cubicBezTo>
                  <a:pt x="238" y="661"/>
                  <a:pt x="239" y="661"/>
                  <a:pt x="239" y="662"/>
                </a:cubicBezTo>
                <a:lnTo>
                  <a:pt x="239" y="662"/>
                </a:lnTo>
                <a:cubicBezTo>
                  <a:pt x="247" y="666"/>
                  <a:pt x="255" y="670"/>
                  <a:pt x="263" y="675"/>
                </a:cubicBezTo>
                <a:lnTo>
                  <a:pt x="263" y="675"/>
                </a:lnTo>
                <a:cubicBezTo>
                  <a:pt x="263" y="675"/>
                  <a:pt x="265" y="676"/>
                  <a:pt x="266" y="677"/>
                </a:cubicBezTo>
                <a:lnTo>
                  <a:pt x="266" y="677"/>
                </a:lnTo>
                <a:cubicBezTo>
                  <a:pt x="274" y="681"/>
                  <a:pt x="281" y="685"/>
                  <a:pt x="289" y="690"/>
                </a:cubicBezTo>
                <a:lnTo>
                  <a:pt x="293" y="692"/>
                </a:lnTo>
                <a:lnTo>
                  <a:pt x="293" y="692"/>
                </a:lnTo>
                <a:cubicBezTo>
                  <a:pt x="300" y="696"/>
                  <a:pt x="307" y="701"/>
                  <a:pt x="315" y="706"/>
                </a:cubicBezTo>
                <a:lnTo>
                  <a:pt x="315" y="706"/>
                </a:lnTo>
                <a:cubicBezTo>
                  <a:pt x="316" y="706"/>
                  <a:pt x="317" y="707"/>
                  <a:pt x="318" y="708"/>
                </a:cubicBezTo>
                <a:lnTo>
                  <a:pt x="318" y="708"/>
                </a:lnTo>
                <a:cubicBezTo>
                  <a:pt x="325" y="712"/>
                  <a:pt x="332" y="717"/>
                  <a:pt x="339" y="722"/>
                </a:cubicBezTo>
                <a:lnTo>
                  <a:pt x="339" y="722"/>
                </a:lnTo>
                <a:cubicBezTo>
                  <a:pt x="339" y="722"/>
                  <a:pt x="340" y="722"/>
                  <a:pt x="341" y="723"/>
                </a:cubicBezTo>
                <a:lnTo>
                  <a:pt x="341" y="723"/>
                </a:lnTo>
                <a:cubicBezTo>
                  <a:pt x="348" y="727"/>
                  <a:pt x="354" y="732"/>
                  <a:pt x="361" y="737"/>
                </a:cubicBezTo>
                <a:lnTo>
                  <a:pt x="361" y="737"/>
                </a:lnTo>
                <a:cubicBezTo>
                  <a:pt x="362" y="737"/>
                  <a:pt x="364" y="739"/>
                  <a:pt x="365" y="740"/>
                </a:cubicBezTo>
                <a:lnTo>
                  <a:pt x="365" y="740"/>
                </a:lnTo>
                <a:cubicBezTo>
                  <a:pt x="371" y="744"/>
                  <a:pt x="378" y="749"/>
                  <a:pt x="385" y="753"/>
                </a:cubicBezTo>
                <a:lnTo>
                  <a:pt x="385" y="753"/>
                </a:lnTo>
                <a:cubicBezTo>
                  <a:pt x="386" y="755"/>
                  <a:pt x="387" y="755"/>
                  <a:pt x="388" y="756"/>
                </a:cubicBezTo>
                <a:lnTo>
                  <a:pt x="388" y="756"/>
                </a:lnTo>
                <a:cubicBezTo>
                  <a:pt x="395" y="761"/>
                  <a:pt x="401" y="766"/>
                  <a:pt x="408" y="771"/>
                </a:cubicBezTo>
                <a:lnTo>
                  <a:pt x="408" y="771"/>
                </a:lnTo>
                <a:lnTo>
                  <a:pt x="408" y="771"/>
                </a:lnTo>
                <a:lnTo>
                  <a:pt x="408" y="771"/>
                </a:lnTo>
                <a:cubicBezTo>
                  <a:pt x="414" y="776"/>
                  <a:pt x="421" y="781"/>
                  <a:pt x="427" y="786"/>
                </a:cubicBezTo>
                <a:lnTo>
                  <a:pt x="427" y="786"/>
                </a:lnTo>
                <a:cubicBezTo>
                  <a:pt x="428" y="787"/>
                  <a:pt x="429" y="787"/>
                  <a:pt x="430" y="788"/>
                </a:cubicBezTo>
                <a:lnTo>
                  <a:pt x="430" y="788"/>
                </a:lnTo>
                <a:cubicBezTo>
                  <a:pt x="436" y="793"/>
                  <a:pt x="442" y="798"/>
                  <a:pt x="447" y="803"/>
                </a:cubicBezTo>
                <a:lnTo>
                  <a:pt x="447" y="803"/>
                </a:lnTo>
                <a:cubicBezTo>
                  <a:pt x="449" y="803"/>
                  <a:pt x="450" y="804"/>
                  <a:pt x="451" y="805"/>
                </a:cubicBezTo>
                <a:lnTo>
                  <a:pt x="451" y="805"/>
                </a:lnTo>
                <a:cubicBezTo>
                  <a:pt x="457" y="810"/>
                  <a:pt x="462" y="815"/>
                  <a:pt x="468" y="820"/>
                </a:cubicBezTo>
                <a:lnTo>
                  <a:pt x="468" y="820"/>
                </a:lnTo>
                <a:cubicBezTo>
                  <a:pt x="468" y="820"/>
                  <a:pt x="469" y="820"/>
                  <a:pt x="469" y="821"/>
                </a:cubicBezTo>
                <a:lnTo>
                  <a:pt x="469" y="821"/>
                </a:lnTo>
                <a:cubicBezTo>
                  <a:pt x="475" y="826"/>
                  <a:pt x="480" y="830"/>
                  <a:pt x="485" y="835"/>
                </a:cubicBezTo>
                <a:lnTo>
                  <a:pt x="485" y="835"/>
                </a:lnTo>
                <a:cubicBezTo>
                  <a:pt x="486" y="835"/>
                  <a:pt x="486" y="836"/>
                  <a:pt x="487" y="837"/>
                </a:cubicBezTo>
                <a:lnTo>
                  <a:pt x="487" y="837"/>
                </a:lnTo>
                <a:cubicBezTo>
                  <a:pt x="493" y="842"/>
                  <a:pt x="498" y="846"/>
                  <a:pt x="503" y="851"/>
                </a:cubicBezTo>
                <a:lnTo>
                  <a:pt x="503" y="851"/>
                </a:lnTo>
                <a:cubicBezTo>
                  <a:pt x="504" y="851"/>
                  <a:pt x="505" y="852"/>
                  <a:pt x="506" y="853"/>
                </a:cubicBezTo>
                <a:lnTo>
                  <a:pt x="506" y="853"/>
                </a:lnTo>
                <a:cubicBezTo>
                  <a:pt x="511" y="858"/>
                  <a:pt x="516" y="863"/>
                  <a:pt x="520" y="867"/>
                </a:cubicBezTo>
                <a:lnTo>
                  <a:pt x="520" y="867"/>
                </a:lnTo>
                <a:cubicBezTo>
                  <a:pt x="536" y="883"/>
                  <a:pt x="551" y="897"/>
                  <a:pt x="564" y="911"/>
                </a:cubicBezTo>
                <a:lnTo>
                  <a:pt x="564" y="911"/>
                </a:lnTo>
                <a:cubicBezTo>
                  <a:pt x="570" y="917"/>
                  <a:pt x="578" y="920"/>
                  <a:pt x="585" y="920"/>
                </a:cubicBezTo>
                <a:lnTo>
                  <a:pt x="585" y="920"/>
                </a:lnTo>
                <a:cubicBezTo>
                  <a:pt x="601" y="920"/>
                  <a:pt x="617" y="906"/>
                  <a:pt x="614" y="887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11150441" y="3089483"/>
            <a:ext cx="644031" cy="942712"/>
          </a:xfrm>
          <a:custGeom>
            <a:rect b="b" l="l" r="r" t="t"/>
            <a:pathLst>
              <a:path extrusionOk="0" h="891" w="607">
                <a:moveTo>
                  <a:pt x="324" y="0"/>
                </a:moveTo>
                <a:lnTo>
                  <a:pt x="324" y="0"/>
                </a:lnTo>
                <a:cubicBezTo>
                  <a:pt x="267" y="90"/>
                  <a:pt x="210" y="194"/>
                  <a:pt x="158" y="314"/>
                </a:cubicBezTo>
                <a:lnTo>
                  <a:pt x="158" y="314"/>
                </a:lnTo>
                <a:cubicBezTo>
                  <a:pt x="71" y="518"/>
                  <a:pt x="26" y="706"/>
                  <a:pt x="3" y="857"/>
                </a:cubicBezTo>
                <a:lnTo>
                  <a:pt x="3" y="857"/>
                </a:lnTo>
                <a:cubicBezTo>
                  <a:pt x="0" y="876"/>
                  <a:pt x="16" y="890"/>
                  <a:pt x="32" y="890"/>
                </a:cubicBezTo>
                <a:lnTo>
                  <a:pt x="32" y="890"/>
                </a:lnTo>
                <a:cubicBezTo>
                  <a:pt x="40" y="890"/>
                  <a:pt x="47" y="887"/>
                  <a:pt x="53" y="881"/>
                </a:cubicBezTo>
                <a:lnTo>
                  <a:pt x="53" y="881"/>
                </a:lnTo>
                <a:cubicBezTo>
                  <a:pt x="66" y="867"/>
                  <a:pt x="81" y="853"/>
                  <a:pt x="97" y="837"/>
                </a:cubicBezTo>
                <a:lnTo>
                  <a:pt x="97" y="837"/>
                </a:lnTo>
                <a:cubicBezTo>
                  <a:pt x="101" y="833"/>
                  <a:pt x="106" y="828"/>
                  <a:pt x="112" y="823"/>
                </a:cubicBezTo>
                <a:lnTo>
                  <a:pt x="112" y="823"/>
                </a:lnTo>
                <a:cubicBezTo>
                  <a:pt x="112" y="822"/>
                  <a:pt x="114" y="821"/>
                  <a:pt x="114" y="821"/>
                </a:cubicBezTo>
                <a:lnTo>
                  <a:pt x="114" y="821"/>
                </a:lnTo>
                <a:cubicBezTo>
                  <a:pt x="120" y="816"/>
                  <a:pt x="125" y="812"/>
                  <a:pt x="130" y="807"/>
                </a:cubicBezTo>
                <a:lnTo>
                  <a:pt x="130" y="807"/>
                </a:lnTo>
                <a:cubicBezTo>
                  <a:pt x="131" y="806"/>
                  <a:pt x="131" y="805"/>
                  <a:pt x="132" y="805"/>
                </a:cubicBezTo>
                <a:lnTo>
                  <a:pt x="132" y="805"/>
                </a:lnTo>
                <a:cubicBezTo>
                  <a:pt x="137" y="800"/>
                  <a:pt x="142" y="796"/>
                  <a:pt x="148" y="791"/>
                </a:cubicBezTo>
                <a:lnTo>
                  <a:pt x="148" y="791"/>
                </a:lnTo>
                <a:cubicBezTo>
                  <a:pt x="148" y="790"/>
                  <a:pt x="149" y="790"/>
                  <a:pt x="150" y="790"/>
                </a:cubicBezTo>
                <a:lnTo>
                  <a:pt x="150" y="790"/>
                </a:lnTo>
                <a:cubicBezTo>
                  <a:pt x="155" y="785"/>
                  <a:pt x="161" y="780"/>
                  <a:pt x="167" y="775"/>
                </a:cubicBezTo>
                <a:lnTo>
                  <a:pt x="167" y="775"/>
                </a:lnTo>
                <a:cubicBezTo>
                  <a:pt x="167" y="774"/>
                  <a:pt x="168" y="773"/>
                  <a:pt x="170" y="773"/>
                </a:cubicBezTo>
                <a:lnTo>
                  <a:pt x="170" y="773"/>
                </a:lnTo>
                <a:cubicBezTo>
                  <a:pt x="175" y="768"/>
                  <a:pt x="181" y="763"/>
                  <a:pt x="188" y="758"/>
                </a:cubicBezTo>
                <a:lnTo>
                  <a:pt x="188" y="758"/>
                </a:lnTo>
                <a:cubicBezTo>
                  <a:pt x="188" y="757"/>
                  <a:pt x="189" y="757"/>
                  <a:pt x="191" y="756"/>
                </a:cubicBezTo>
                <a:lnTo>
                  <a:pt x="191" y="756"/>
                </a:lnTo>
                <a:cubicBezTo>
                  <a:pt x="197" y="751"/>
                  <a:pt x="203" y="746"/>
                  <a:pt x="209" y="741"/>
                </a:cubicBezTo>
                <a:lnTo>
                  <a:pt x="209" y="741"/>
                </a:lnTo>
                <a:lnTo>
                  <a:pt x="210" y="741"/>
                </a:lnTo>
                <a:lnTo>
                  <a:pt x="210" y="741"/>
                </a:lnTo>
                <a:cubicBezTo>
                  <a:pt x="216" y="736"/>
                  <a:pt x="223" y="731"/>
                  <a:pt x="229" y="726"/>
                </a:cubicBezTo>
                <a:lnTo>
                  <a:pt x="229" y="726"/>
                </a:lnTo>
                <a:cubicBezTo>
                  <a:pt x="230" y="725"/>
                  <a:pt x="231" y="725"/>
                  <a:pt x="232" y="723"/>
                </a:cubicBezTo>
                <a:lnTo>
                  <a:pt x="232" y="723"/>
                </a:lnTo>
                <a:cubicBezTo>
                  <a:pt x="239" y="719"/>
                  <a:pt x="246" y="714"/>
                  <a:pt x="252" y="710"/>
                </a:cubicBezTo>
                <a:lnTo>
                  <a:pt x="256" y="707"/>
                </a:lnTo>
                <a:lnTo>
                  <a:pt x="256" y="707"/>
                </a:lnTo>
                <a:cubicBezTo>
                  <a:pt x="263" y="702"/>
                  <a:pt x="270" y="697"/>
                  <a:pt x="277" y="693"/>
                </a:cubicBezTo>
                <a:lnTo>
                  <a:pt x="277" y="693"/>
                </a:lnTo>
                <a:cubicBezTo>
                  <a:pt x="277" y="692"/>
                  <a:pt x="278" y="692"/>
                  <a:pt x="279" y="692"/>
                </a:cubicBezTo>
                <a:lnTo>
                  <a:pt x="279" y="692"/>
                </a:lnTo>
                <a:cubicBezTo>
                  <a:pt x="285" y="687"/>
                  <a:pt x="292" y="682"/>
                  <a:pt x="299" y="678"/>
                </a:cubicBezTo>
                <a:lnTo>
                  <a:pt x="299" y="678"/>
                </a:lnTo>
                <a:cubicBezTo>
                  <a:pt x="300" y="677"/>
                  <a:pt x="301" y="676"/>
                  <a:pt x="303" y="676"/>
                </a:cubicBezTo>
                <a:lnTo>
                  <a:pt x="303" y="676"/>
                </a:lnTo>
                <a:cubicBezTo>
                  <a:pt x="310" y="671"/>
                  <a:pt x="317" y="666"/>
                  <a:pt x="325" y="662"/>
                </a:cubicBezTo>
                <a:lnTo>
                  <a:pt x="325" y="662"/>
                </a:lnTo>
                <a:cubicBezTo>
                  <a:pt x="326" y="661"/>
                  <a:pt x="327" y="660"/>
                  <a:pt x="329" y="660"/>
                </a:cubicBezTo>
                <a:lnTo>
                  <a:pt x="329" y="660"/>
                </a:lnTo>
                <a:cubicBezTo>
                  <a:pt x="336" y="655"/>
                  <a:pt x="344" y="651"/>
                  <a:pt x="351" y="647"/>
                </a:cubicBezTo>
                <a:lnTo>
                  <a:pt x="351" y="647"/>
                </a:lnTo>
                <a:cubicBezTo>
                  <a:pt x="353" y="646"/>
                  <a:pt x="354" y="645"/>
                  <a:pt x="355" y="645"/>
                </a:cubicBezTo>
                <a:lnTo>
                  <a:pt x="355" y="645"/>
                </a:lnTo>
                <a:cubicBezTo>
                  <a:pt x="362" y="640"/>
                  <a:pt x="370" y="636"/>
                  <a:pt x="378" y="632"/>
                </a:cubicBezTo>
                <a:lnTo>
                  <a:pt x="378" y="632"/>
                </a:lnTo>
                <a:cubicBezTo>
                  <a:pt x="378" y="631"/>
                  <a:pt x="379" y="631"/>
                  <a:pt x="380" y="631"/>
                </a:cubicBezTo>
                <a:lnTo>
                  <a:pt x="380" y="631"/>
                </a:lnTo>
                <a:cubicBezTo>
                  <a:pt x="388" y="626"/>
                  <a:pt x="396" y="621"/>
                  <a:pt x="405" y="617"/>
                </a:cubicBezTo>
                <a:lnTo>
                  <a:pt x="405" y="617"/>
                </a:lnTo>
                <a:cubicBezTo>
                  <a:pt x="406" y="616"/>
                  <a:pt x="408" y="616"/>
                  <a:pt x="409" y="614"/>
                </a:cubicBezTo>
                <a:lnTo>
                  <a:pt x="409" y="614"/>
                </a:lnTo>
                <a:cubicBezTo>
                  <a:pt x="418" y="611"/>
                  <a:pt x="425" y="607"/>
                  <a:pt x="434" y="602"/>
                </a:cubicBezTo>
                <a:lnTo>
                  <a:pt x="434" y="602"/>
                </a:lnTo>
                <a:cubicBezTo>
                  <a:pt x="436" y="602"/>
                  <a:pt x="437" y="601"/>
                  <a:pt x="438" y="601"/>
                </a:cubicBezTo>
                <a:lnTo>
                  <a:pt x="438" y="601"/>
                </a:lnTo>
                <a:cubicBezTo>
                  <a:pt x="447" y="596"/>
                  <a:pt x="456" y="592"/>
                  <a:pt x="465" y="588"/>
                </a:cubicBezTo>
                <a:lnTo>
                  <a:pt x="465" y="588"/>
                </a:lnTo>
                <a:cubicBezTo>
                  <a:pt x="514" y="566"/>
                  <a:pt x="561" y="549"/>
                  <a:pt x="606" y="534"/>
                </a:cubicBezTo>
                <a:lnTo>
                  <a:pt x="606" y="534"/>
                </a:lnTo>
                <a:cubicBezTo>
                  <a:pt x="529" y="430"/>
                  <a:pt x="463" y="318"/>
                  <a:pt x="407" y="199"/>
                </a:cubicBezTo>
                <a:lnTo>
                  <a:pt x="407" y="199"/>
                </a:lnTo>
                <a:cubicBezTo>
                  <a:pt x="375" y="134"/>
                  <a:pt x="348" y="68"/>
                  <a:pt x="324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11925145" y="2907476"/>
            <a:ext cx="284682" cy="1227391"/>
          </a:xfrm>
          <a:custGeom>
            <a:rect b="b" l="l" r="r" t="t"/>
            <a:pathLst>
              <a:path extrusionOk="0" h="1159" w="270">
                <a:moveTo>
                  <a:pt x="181" y="0"/>
                </a:moveTo>
                <a:lnTo>
                  <a:pt x="88" y="0"/>
                </a:lnTo>
                <a:lnTo>
                  <a:pt x="88" y="0"/>
                </a:lnTo>
                <a:cubicBezTo>
                  <a:pt x="47" y="0"/>
                  <a:pt x="14" y="32"/>
                  <a:pt x="10" y="73"/>
                </a:cubicBezTo>
                <a:lnTo>
                  <a:pt x="10" y="73"/>
                </a:lnTo>
                <a:cubicBezTo>
                  <a:pt x="2" y="189"/>
                  <a:pt x="0" y="319"/>
                  <a:pt x="6" y="460"/>
                </a:cubicBezTo>
                <a:lnTo>
                  <a:pt x="6" y="460"/>
                </a:lnTo>
                <a:cubicBezTo>
                  <a:pt x="7" y="479"/>
                  <a:pt x="8" y="498"/>
                  <a:pt x="9" y="517"/>
                </a:cubicBezTo>
                <a:lnTo>
                  <a:pt x="9" y="517"/>
                </a:lnTo>
                <a:cubicBezTo>
                  <a:pt x="10" y="537"/>
                  <a:pt x="12" y="557"/>
                  <a:pt x="13" y="577"/>
                </a:cubicBezTo>
                <a:lnTo>
                  <a:pt x="13" y="577"/>
                </a:lnTo>
                <a:cubicBezTo>
                  <a:pt x="14" y="593"/>
                  <a:pt x="15" y="610"/>
                  <a:pt x="17" y="626"/>
                </a:cubicBezTo>
                <a:lnTo>
                  <a:pt x="17" y="626"/>
                </a:lnTo>
                <a:cubicBezTo>
                  <a:pt x="18" y="641"/>
                  <a:pt x="20" y="655"/>
                  <a:pt x="21" y="670"/>
                </a:cubicBezTo>
                <a:lnTo>
                  <a:pt x="21" y="670"/>
                </a:lnTo>
                <a:cubicBezTo>
                  <a:pt x="22" y="678"/>
                  <a:pt x="23" y="686"/>
                  <a:pt x="24" y="694"/>
                </a:cubicBezTo>
                <a:lnTo>
                  <a:pt x="24" y="694"/>
                </a:lnTo>
                <a:cubicBezTo>
                  <a:pt x="25" y="703"/>
                  <a:pt x="26" y="711"/>
                  <a:pt x="26" y="718"/>
                </a:cubicBezTo>
                <a:lnTo>
                  <a:pt x="26" y="718"/>
                </a:lnTo>
                <a:cubicBezTo>
                  <a:pt x="26" y="720"/>
                  <a:pt x="27" y="720"/>
                  <a:pt x="27" y="722"/>
                </a:cubicBezTo>
                <a:lnTo>
                  <a:pt x="27" y="722"/>
                </a:lnTo>
                <a:cubicBezTo>
                  <a:pt x="28" y="729"/>
                  <a:pt x="29" y="737"/>
                  <a:pt x="30" y="745"/>
                </a:cubicBezTo>
                <a:lnTo>
                  <a:pt x="30" y="745"/>
                </a:lnTo>
                <a:lnTo>
                  <a:pt x="30" y="746"/>
                </a:lnTo>
                <a:lnTo>
                  <a:pt x="30" y="746"/>
                </a:lnTo>
                <a:cubicBezTo>
                  <a:pt x="31" y="754"/>
                  <a:pt x="32" y="762"/>
                  <a:pt x="33" y="770"/>
                </a:cubicBezTo>
                <a:lnTo>
                  <a:pt x="33" y="770"/>
                </a:lnTo>
                <a:lnTo>
                  <a:pt x="33" y="770"/>
                </a:lnTo>
                <a:lnTo>
                  <a:pt x="33" y="770"/>
                </a:lnTo>
                <a:cubicBezTo>
                  <a:pt x="34" y="779"/>
                  <a:pt x="35" y="786"/>
                  <a:pt x="36" y="794"/>
                </a:cubicBezTo>
                <a:lnTo>
                  <a:pt x="36" y="794"/>
                </a:lnTo>
                <a:cubicBezTo>
                  <a:pt x="42" y="833"/>
                  <a:pt x="48" y="871"/>
                  <a:pt x="54" y="908"/>
                </a:cubicBezTo>
                <a:lnTo>
                  <a:pt x="54" y="908"/>
                </a:lnTo>
                <a:cubicBezTo>
                  <a:pt x="55" y="917"/>
                  <a:pt x="57" y="925"/>
                  <a:pt x="58" y="933"/>
                </a:cubicBezTo>
                <a:lnTo>
                  <a:pt x="58" y="933"/>
                </a:lnTo>
                <a:cubicBezTo>
                  <a:pt x="59" y="941"/>
                  <a:pt x="61" y="949"/>
                  <a:pt x="62" y="957"/>
                </a:cubicBezTo>
                <a:lnTo>
                  <a:pt x="62" y="957"/>
                </a:lnTo>
                <a:cubicBezTo>
                  <a:pt x="73" y="1015"/>
                  <a:pt x="85" y="1069"/>
                  <a:pt x="97" y="1121"/>
                </a:cubicBezTo>
                <a:lnTo>
                  <a:pt x="97" y="1121"/>
                </a:lnTo>
                <a:cubicBezTo>
                  <a:pt x="99" y="1142"/>
                  <a:pt x="115" y="1158"/>
                  <a:pt x="135" y="1158"/>
                </a:cubicBezTo>
                <a:lnTo>
                  <a:pt x="135" y="1158"/>
                </a:lnTo>
                <a:cubicBezTo>
                  <a:pt x="152" y="1158"/>
                  <a:pt x="167" y="1142"/>
                  <a:pt x="173" y="1121"/>
                </a:cubicBezTo>
                <a:lnTo>
                  <a:pt x="173" y="1121"/>
                </a:lnTo>
                <a:cubicBezTo>
                  <a:pt x="184" y="1070"/>
                  <a:pt x="196" y="1015"/>
                  <a:pt x="207" y="957"/>
                </a:cubicBezTo>
                <a:lnTo>
                  <a:pt x="207" y="957"/>
                </a:lnTo>
                <a:cubicBezTo>
                  <a:pt x="208" y="949"/>
                  <a:pt x="209" y="941"/>
                  <a:pt x="211" y="933"/>
                </a:cubicBezTo>
                <a:lnTo>
                  <a:pt x="211" y="933"/>
                </a:lnTo>
                <a:cubicBezTo>
                  <a:pt x="213" y="925"/>
                  <a:pt x="214" y="917"/>
                  <a:pt x="215" y="908"/>
                </a:cubicBezTo>
                <a:lnTo>
                  <a:pt x="215" y="908"/>
                </a:lnTo>
                <a:cubicBezTo>
                  <a:pt x="222" y="871"/>
                  <a:pt x="227" y="833"/>
                  <a:pt x="233" y="794"/>
                </a:cubicBezTo>
                <a:lnTo>
                  <a:pt x="233" y="794"/>
                </a:lnTo>
                <a:cubicBezTo>
                  <a:pt x="234" y="786"/>
                  <a:pt x="235" y="779"/>
                  <a:pt x="236" y="770"/>
                </a:cubicBezTo>
                <a:lnTo>
                  <a:pt x="236" y="770"/>
                </a:lnTo>
                <a:lnTo>
                  <a:pt x="236" y="770"/>
                </a:lnTo>
                <a:lnTo>
                  <a:pt x="236" y="770"/>
                </a:lnTo>
                <a:cubicBezTo>
                  <a:pt x="237" y="762"/>
                  <a:pt x="238" y="754"/>
                  <a:pt x="239" y="746"/>
                </a:cubicBezTo>
                <a:lnTo>
                  <a:pt x="239" y="746"/>
                </a:lnTo>
                <a:lnTo>
                  <a:pt x="239" y="745"/>
                </a:lnTo>
                <a:lnTo>
                  <a:pt x="239" y="745"/>
                </a:lnTo>
                <a:cubicBezTo>
                  <a:pt x="240" y="737"/>
                  <a:pt x="241" y="729"/>
                  <a:pt x="242" y="722"/>
                </a:cubicBezTo>
                <a:lnTo>
                  <a:pt x="242" y="722"/>
                </a:lnTo>
                <a:cubicBezTo>
                  <a:pt x="242" y="718"/>
                  <a:pt x="242" y="716"/>
                  <a:pt x="243" y="713"/>
                </a:cubicBezTo>
                <a:lnTo>
                  <a:pt x="243" y="713"/>
                </a:lnTo>
                <a:cubicBezTo>
                  <a:pt x="244" y="705"/>
                  <a:pt x="245" y="696"/>
                  <a:pt x="246" y="689"/>
                </a:cubicBezTo>
                <a:lnTo>
                  <a:pt x="246" y="689"/>
                </a:lnTo>
                <a:cubicBezTo>
                  <a:pt x="247" y="681"/>
                  <a:pt x="247" y="672"/>
                  <a:pt x="248" y="664"/>
                </a:cubicBezTo>
                <a:lnTo>
                  <a:pt x="248" y="664"/>
                </a:lnTo>
                <a:cubicBezTo>
                  <a:pt x="249" y="659"/>
                  <a:pt x="249" y="654"/>
                  <a:pt x="250" y="649"/>
                </a:cubicBezTo>
                <a:lnTo>
                  <a:pt x="250" y="649"/>
                </a:lnTo>
                <a:cubicBezTo>
                  <a:pt x="251" y="632"/>
                  <a:pt x="253" y="614"/>
                  <a:pt x="254" y="597"/>
                </a:cubicBezTo>
                <a:lnTo>
                  <a:pt x="254" y="597"/>
                </a:lnTo>
                <a:cubicBezTo>
                  <a:pt x="255" y="594"/>
                  <a:pt x="255" y="591"/>
                  <a:pt x="255" y="587"/>
                </a:cubicBezTo>
                <a:lnTo>
                  <a:pt x="255" y="587"/>
                </a:lnTo>
                <a:cubicBezTo>
                  <a:pt x="257" y="567"/>
                  <a:pt x="258" y="547"/>
                  <a:pt x="259" y="527"/>
                </a:cubicBezTo>
                <a:lnTo>
                  <a:pt x="259" y="527"/>
                </a:lnTo>
                <a:cubicBezTo>
                  <a:pt x="269" y="361"/>
                  <a:pt x="267" y="208"/>
                  <a:pt x="259" y="73"/>
                </a:cubicBezTo>
                <a:lnTo>
                  <a:pt x="259" y="73"/>
                </a:lnTo>
                <a:cubicBezTo>
                  <a:pt x="257" y="32"/>
                  <a:pt x="222" y="0"/>
                  <a:pt x="181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5"/>
          <p:cNvSpPr/>
          <p:nvPr/>
        </p:nvSpPr>
        <p:spPr>
          <a:xfrm>
            <a:off x="11752471" y="1768754"/>
            <a:ext cx="634697" cy="634697"/>
          </a:xfrm>
          <a:custGeom>
            <a:rect b="b" l="l" r="r" t="t"/>
            <a:pathLst>
              <a:path extrusionOk="0" h="598" w="598">
                <a:moveTo>
                  <a:pt x="299" y="0"/>
                </a:moveTo>
                <a:lnTo>
                  <a:pt x="299" y="0"/>
                </a:lnTo>
                <a:cubicBezTo>
                  <a:pt x="134" y="0"/>
                  <a:pt x="0" y="134"/>
                  <a:pt x="0" y="298"/>
                </a:cubicBezTo>
                <a:lnTo>
                  <a:pt x="0" y="298"/>
                </a:lnTo>
                <a:cubicBezTo>
                  <a:pt x="0" y="464"/>
                  <a:pt x="134" y="597"/>
                  <a:pt x="299" y="597"/>
                </a:cubicBezTo>
                <a:lnTo>
                  <a:pt x="299" y="597"/>
                </a:lnTo>
                <a:cubicBezTo>
                  <a:pt x="463" y="597"/>
                  <a:pt x="597" y="464"/>
                  <a:pt x="597" y="298"/>
                </a:cubicBezTo>
                <a:lnTo>
                  <a:pt x="597" y="298"/>
                </a:lnTo>
                <a:cubicBezTo>
                  <a:pt x="597" y="134"/>
                  <a:pt x="463" y="0"/>
                  <a:pt x="299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11869142" y="3920190"/>
            <a:ext cx="434023" cy="8190399"/>
          </a:xfrm>
          <a:custGeom>
            <a:rect b="b" l="l" r="r" t="t"/>
            <a:pathLst>
              <a:path extrusionOk="0" h="7737" w="412">
                <a:moveTo>
                  <a:pt x="411" y="7736"/>
                </a:moveTo>
                <a:lnTo>
                  <a:pt x="0" y="7736"/>
                </a:lnTo>
                <a:lnTo>
                  <a:pt x="0" y="0"/>
                </a:lnTo>
                <a:lnTo>
                  <a:pt x="411" y="0"/>
                </a:lnTo>
                <a:lnTo>
                  <a:pt x="411" y="7736"/>
                </a:lnTo>
              </a:path>
            </a:pathLst>
          </a:cu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11481791" y="4512887"/>
            <a:ext cx="1213392" cy="1218058"/>
          </a:xfrm>
          <a:custGeom>
            <a:rect b="b" l="l" r="r" t="t"/>
            <a:pathLst>
              <a:path extrusionOk="0" h="1149" w="1148">
                <a:moveTo>
                  <a:pt x="1147" y="574"/>
                </a:moveTo>
                <a:lnTo>
                  <a:pt x="1147" y="574"/>
                </a:lnTo>
                <a:cubicBezTo>
                  <a:pt x="1147" y="891"/>
                  <a:pt x="890" y="1148"/>
                  <a:pt x="574" y="1148"/>
                </a:cubicBezTo>
                <a:lnTo>
                  <a:pt x="574" y="1148"/>
                </a:lnTo>
                <a:cubicBezTo>
                  <a:pt x="257" y="1148"/>
                  <a:pt x="0" y="891"/>
                  <a:pt x="0" y="574"/>
                </a:cubicBezTo>
                <a:lnTo>
                  <a:pt x="0" y="574"/>
                </a:lnTo>
                <a:cubicBezTo>
                  <a:pt x="0" y="257"/>
                  <a:pt x="257" y="0"/>
                  <a:pt x="574" y="0"/>
                </a:cubicBezTo>
                <a:lnTo>
                  <a:pt x="574" y="0"/>
                </a:lnTo>
                <a:cubicBezTo>
                  <a:pt x="890" y="0"/>
                  <a:pt x="1147" y="257"/>
                  <a:pt x="1147" y="57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11481791" y="6155633"/>
            <a:ext cx="1213392" cy="1213392"/>
          </a:xfrm>
          <a:custGeom>
            <a:rect b="b" l="l" r="r" t="t"/>
            <a:pathLst>
              <a:path extrusionOk="0" h="1148" w="1148">
                <a:moveTo>
                  <a:pt x="1147" y="573"/>
                </a:moveTo>
                <a:lnTo>
                  <a:pt x="1147" y="573"/>
                </a:lnTo>
                <a:cubicBezTo>
                  <a:pt x="1147" y="890"/>
                  <a:pt x="890" y="1147"/>
                  <a:pt x="574" y="1147"/>
                </a:cubicBezTo>
                <a:lnTo>
                  <a:pt x="574" y="1147"/>
                </a:lnTo>
                <a:cubicBezTo>
                  <a:pt x="257" y="1147"/>
                  <a:pt x="0" y="890"/>
                  <a:pt x="0" y="573"/>
                </a:cubicBezTo>
                <a:lnTo>
                  <a:pt x="0" y="573"/>
                </a:lnTo>
                <a:cubicBezTo>
                  <a:pt x="0" y="256"/>
                  <a:pt x="257" y="0"/>
                  <a:pt x="574" y="0"/>
                </a:cubicBezTo>
                <a:lnTo>
                  <a:pt x="574" y="0"/>
                </a:lnTo>
                <a:cubicBezTo>
                  <a:pt x="890" y="0"/>
                  <a:pt x="1147" y="256"/>
                  <a:pt x="1147" y="57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11481791" y="7803045"/>
            <a:ext cx="1213392" cy="1218061"/>
          </a:xfrm>
          <a:custGeom>
            <a:rect b="b" l="l" r="r" t="t"/>
            <a:pathLst>
              <a:path extrusionOk="0" h="1149" w="1148">
                <a:moveTo>
                  <a:pt x="1147" y="574"/>
                </a:moveTo>
                <a:lnTo>
                  <a:pt x="1147" y="574"/>
                </a:lnTo>
                <a:cubicBezTo>
                  <a:pt x="1147" y="891"/>
                  <a:pt x="890" y="1148"/>
                  <a:pt x="574" y="1148"/>
                </a:cubicBezTo>
                <a:lnTo>
                  <a:pt x="574" y="1148"/>
                </a:lnTo>
                <a:cubicBezTo>
                  <a:pt x="257" y="1148"/>
                  <a:pt x="0" y="891"/>
                  <a:pt x="0" y="574"/>
                </a:cubicBezTo>
                <a:lnTo>
                  <a:pt x="0" y="574"/>
                </a:lnTo>
                <a:cubicBezTo>
                  <a:pt x="0" y="257"/>
                  <a:pt x="257" y="0"/>
                  <a:pt x="574" y="0"/>
                </a:cubicBezTo>
                <a:lnTo>
                  <a:pt x="574" y="0"/>
                </a:lnTo>
                <a:cubicBezTo>
                  <a:pt x="890" y="0"/>
                  <a:pt x="1147" y="257"/>
                  <a:pt x="1147" y="57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11481791" y="9343120"/>
            <a:ext cx="1213392" cy="1213392"/>
          </a:xfrm>
          <a:custGeom>
            <a:rect b="b" l="l" r="r" t="t"/>
            <a:pathLst>
              <a:path extrusionOk="0" h="1148" w="1148">
                <a:moveTo>
                  <a:pt x="1147" y="573"/>
                </a:moveTo>
                <a:lnTo>
                  <a:pt x="1147" y="573"/>
                </a:lnTo>
                <a:cubicBezTo>
                  <a:pt x="1147" y="890"/>
                  <a:pt x="890" y="1147"/>
                  <a:pt x="574" y="1147"/>
                </a:cubicBezTo>
                <a:lnTo>
                  <a:pt x="574" y="1147"/>
                </a:lnTo>
                <a:cubicBezTo>
                  <a:pt x="257" y="1147"/>
                  <a:pt x="0" y="890"/>
                  <a:pt x="0" y="573"/>
                </a:cubicBezTo>
                <a:lnTo>
                  <a:pt x="0" y="573"/>
                </a:lnTo>
                <a:cubicBezTo>
                  <a:pt x="0" y="256"/>
                  <a:pt x="257" y="0"/>
                  <a:pt x="574" y="0"/>
                </a:cubicBezTo>
                <a:lnTo>
                  <a:pt x="574" y="0"/>
                </a:lnTo>
                <a:cubicBezTo>
                  <a:pt x="890" y="0"/>
                  <a:pt x="1147" y="256"/>
                  <a:pt x="1147" y="57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12116489" y="8106395"/>
            <a:ext cx="270680" cy="270680"/>
          </a:xfrm>
          <a:custGeom>
            <a:rect b="b" l="l" r="r" t="t"/>
            <a:pathLst>
              <a:path extrusionOk="0" h="254" w="257">
                <a:moveTo>
                  <a:pt x="23" y="253"/>
                </a:moveTo>
                <a:lnTo>
                  <a:pt x="23" y="253"/>
                </a:lnTo>
                <a:cubicBezTo>
                  <a:pt x="27" y="253"/>
                  <a:pt x="32" y="251"/>
                  <a:pt x="36" y="247"/>
                </a:cubicBezTo>
                <a:lnTo>
                  <a:pt x="216" y="67"/>
                </a:lnTo>
                <a:lnTo>
                  <a:pt x="216" y="152"/>
                </a:lnTo>
                <a:lnTo>
                  <a:pt x="216" y="152"/>
                </a:lnTo>
                <a:cubicBezTo>
                  <a:pt x="216" y="163"/>
                  <a:pt x="225" y="173"/>
                  <a:pt x="236" y="173"/>
                </a:cubicBezTo>
                <a:lnTo>
                  <a:pt x="236" y="173"/>
                </a:lnTo>
                <a:cubicBezTo>
                  <a:pt x="247" y="173"/>
                  <a:pt x="256" y="163"/>
                  <a:pt x="256" y="152"/>
                </a:cubicBezTo>
                <a:lnTo>
                  <a:pt x="256" y="20"/>
                </a:lnTo>
                <a:lnTo>
                  <a:pt x="256" y="20"/>
                </a:lnTo>
                <a:cubicBezTo>
                  <a:pt x="256" y="19"/>
                  <a:pt x="256" y="19"/>
                  <a:pt x="256" y="18"/>
                </a:cubicBezTo>
                <a:lnTo>
                  <a:pt x="256" y="18"/>
                </a:lnTo>
                <a:lnTo>
                  <a:pt x="256" y="18"/>
                </a:lnTo>
                <a:lnTo>
                  <a:pt x="256" y="18"/>
                </a:lnTo>
                <a:cubicBezTo>
                  <a:pt x="256" y="17"/>
                  <a:pt x="256" y="16"/>
                  <a:pt x="256" y="16"/>
                </a:cubicBezTo>
                <a:lnTo>
                  <a:pt x="256" y="16"/>
                </a:lnTo>
                <a:lnTo>
                  <a:pt x="256" y="16"/>
                </a:lnTo>
                <a:cubicBezTo>
                  <a:pt x="256" y="16"/>
                  <a:pt x="256" y="16"/>
                  <a:pt x="256" y="15"/>
                </a:cubicBezTo>
                <a:lnTo>
                  <a:pt x="256" y="15"/>
                </a:lnTo>
                <a:cubicBezTo>
                  <a:pt x="256" y="15"/>
                  <a:pt x="255" y="15"/>
                  <a:pt x="255" y="14"/>
                </a:cubicBezTo>
                <a:lnTo>
                  <a:pt x="255" y="14"/>
                </a:lnTo>
                <a:lnTo>
                  <a:pt x="255" y="14"/>
                </a:lnTo>
                <a:lnTo>
                  <a:pt x="255" y="14"/>
                </a:lnTo>
                <a:cubicBezTo>
                  <a:pt x="255" y="14"/>
                  <a:pt x="255" y="13"/>
                  <a:pt x="255" y="12"/>
                </a:cubicBezTo>
                <a:lnTo>
                  <a:pt x="255" y="12"/>
                </a:lnTo>
                <a:lnTo>
                  <a:pt x="255" y="12"/>
                </a:lnTo>
                <a:lnTo>
                  <a:pt x="255" y="12"/>
                </a:lnTo>
                <a:cubicBezTo>
                  <a:pt x="255" y="12"/>
                  <a:pt x="254" y="11"/>
                  <a:pt x="254" y="10"/>
                </a:cubicBezTo>
                <a:lnTo>
                  <a:pt x="254" y="10"/>
                </a:lnTo>
                <a:lnTo>
                  <a:pt x="254" y="10"/>
                </a:lnTo>
                <a:lnTo>
                  <a:pt x="254" y="10"/>
                </a:lnTo>
                <a:cubicBezTo>
                  <a:pt x="254" y="10"/>
                  <a:pt x="254" y="9"/>
                  <a:pt x="253" y="9"/>
                </a:cubicBezTo>
                <a:lnTo>
                  <a:pt x="253" y="9"/>
                </a:lnTo>
                <a:lnTo>
                  <a:pt x="253" y="9"/>
                </a:lnTo>
                <a:cubicBezTo>
                  <a:pt x="249" y="3"/>
                  <a:pt x="243" y="0"/>
                  <a:pt x="236" y="0"/>
                </a:cubicBezTo>
                <a:lnTo>
                  <a:pt x="104" y="0"/>
                </a:lnTo>
                <a:lnTo>
                  <a:pt x="104" y="0"/>
                </a:lnTo>
                <a:cubicBezTo>
                  <a:pt x="93" y="0"/>
                  <a:pt x="84" y="9"/>
                  <a:pt x="84" y="20"/>
                </a:cubicBezTo>
                <a:lnTo>
                  <a:pt x="84" y="20"/>
                </a:lnTo>
                <a:cubicBezTo>
                  <a:pt x="84" y="31"/>
                  <a:pt x="93" y="40"/>
                  <a:pt x="104" y="40"/>
                </a:cubicBezTo>
                <a:lnTo>
                  <a:pt x="188" y="40"/>
                </a:lnTo>
                <a:lnTo>
                  <a:pt x="8" y="219"/>
                </a:lnTo>
                <a:lnTo>
                  <a:pt x="8" y="219"/>
                </a:lnTo>
                <a:cubicBezTo>
                  <a:pt x="0" y="227"/>
                  <a:pt x="0" y="240"/>
                  <a:pt x="8" y="247"/>
                </a:cubicBezTo>
                <a:lnTo>
                  <a:pt x="8" y="247"/>
                </a:lnTo>
                <a:cubicBezTo>
                  <a:pt x="12" y="251"/>
                  <a:pt x="17" y="253"/>
                  <a:pt x="23" y="25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5"/>
          <p:cNvSpPr/>
          <p:nvPr/>
        </p:nvSpPr>
        <p:spPr>
          <a:xfrm>
            <a:off x="11785138" y="8106395"/>
            <a:ext cx="270680" cy="270680"/>
          </a:xfrm>
          <a:custGeom>
            <a:rect b="b" l="l" r="r" t="t"/>
            <a:pathLst>
              <a:path extrusionOk="0" h="255" w="256">
                <a:moveTo>
                  <a:pt x="67" y="40"/>
                </a:moveTo>
                <a:lnTo>
                  <a:pt x="152" y="40"/>
                </a:lnTo>
                <a:lnTo>
                  <a:pt x="152" y="40"/>
                </a:lnTo>
                <a:cubicBezTo>
                  <a:pt x="164" y="40"/>
                  <a:pt x="172" y="32"/>
                  <a:pt x="172" y="21"/>
                </a:cubicBezTo>
                <a:lnTo>
                  <a:pt x="172" y="21"/>
                </a:lnTo>
                <a:cubicBezTo>
                  <a:pt x="172" y="10"/>
                  <a:pt x="164" y="0"/>
                  <a:pt x="152" y="0"/>
                </a:cubicBezTo>
                <a:lnTo>
                  <a:pt x="20" y="0"/>
                </a:lnTo>
                <a:lnTo>
                  <a:pt x="20" y="0"/>
                </a:lnTo>
                <a:cubicBezTo>
                  <a:pt x="19" y="0"/>
                  <a:pt x="19" y="0"/>
                  <a:pt x="18" y="0"/>
                </a:cubicBezTo>
                <a:lnTo>
                  <a:pt x="18" y="0"/>
                </a:lnTo>
                <a:lnTo>
                  <a:pt x="18" y="0"/>
                </a:lnTo>
                <a:lnTo>
                  <a:pt x="18" y="0"/>
                </a:lnTo>
                <a:cubicBezTo>
                  <a:pt x="17" y="0"/>
                  <a:pt x="17" y="1"/>
                  <a:pt x="17" y="1"/>
                </a:cubicBezTo>
                <a:lnTo>
                  <a:pt x="17" y="1"/>
                </a:lnTo>
                <a:cubicBezTo>
                  <a:pt x="16" y="1"/>
                  <a:pt x="16" y="1"/>
                  <a:pt x="16" y="1"/>
                </a:cubicBezTo>
                <a:lnTo>
                  <a:pt x="16" y="1"/>
                </a:lnTo>
                <a:lnTo>
                  <a:pt x="16" y="1"/>
                </a:lnTo>
                <a:lnTo>
                  <a:pt x="16" y="1"/>
                </a:lnTo>
                <a:cubicBezTo>
                  <a:pt x="15" y="1"/>
                  <a:pt x="15" y="1"/>
                  <a:pt x="14" y="1"/>
                </a:cubicBezTo>
                <a:lnTo>
                  <a:pt x="14" y="1"/>
                </a:lnTo>
                <a:cubicBezTo>
                  <a:pt x="14" y="1"/>
                  <a:pt x="14" y="1"/>
                  <a:pt x="14" y="2"/>
                </a:cubicBezTo>
                <a:lnTo>
                  <a:pt x="14" y="2"/>
                </a:lnTo>
                <a:cubicBezTo>
                  <a:pt x="14" y="2"/>
                  <a:pt x="13" y="2"/>
                  <a:pt x="12" y="2"/>
                </a:cubicBezTo>
                <a:lnTo>
                  <a:pt x="12" y="2"/>
                </a:lnTo>
                <a:lnTo>
                  <a:pt x="12" y="2"/>
                </a:lnTo>
                <a:lnTo>
                  <a:pt x="12" y="2"/>
                </a:lnTo>
                <a:cubicBezTo>
                  <a:pt x="12" y="2"/>
                  <a:pt x="11" y="2"/>
                  <a:pt x="10" y="3"/>
                </a:cubicBezTo>
                <a:lnTo>
                  <a:pt x="10" y="3"/>
                </a:lnTo>
                <a:lnTo>
                  <a:pt x="10" y="3"/>
                </a:lnTo>
                <a:lnTo>
                  <a:pt x="10" y="3"/>
                </a:lnTo>
                <a:lnTo>
                  <a:pt x="9" y="3"/>
                </a:lnTo>
                <a:lnTo>
                  <a:pt x="9" y="3"/>
                </a:lnTo>
                <a:cubicBezTo>
                  <a:pt x="9" y="4"/>
                  <a:pt x="9" y="4"/>
                  <a:pt x="9" y="4"/>
                </a:cubicBezTo>
                <a:lnTo>
                  <a:pt x="9" y="4"/>
                </a:lnTo>
                <a:cubicBezTo>
                  <a:pt x="3" y="7"/>
                  <a:pt x="0" y="13"/>
                  <a:pt x="0" y="21"/>
                </a:cubicBezTo>
                <a:lnTo>
                  <a:pt x="0" y="153"/>
                </a:lnTo>
                <a:lnTo>
                  <a:pt x="0" y="153"/>
                </a:lnTo>
                <a:cubicBezTo>
                  <a:pt x="0" y="164"/>
                  <a:pt x="9" y="174"/>
                  <a:pt x="20" y="174"/>
                </a:cubicBezTo>
                <a:lnTo>
                  <a:pt x="20" y="174"/>
                </a:lnTo>
                <a:cubicBezTo>
                  <a:pt x="31" y="174"/>
                  <a:pt x="40" y="164"/>
                  <a:pt x="40" y="153"/>
                </a:cubicBezTo>
                <a:lnTo>
                  <a:pt x="40" y="68"/>
                </a:lnTo>
                <a:lnTo>
                  <a:pt x="219" y="249"/>
                </a:lnTo>
                <a:lnTo>
                  <a:pt x="219" y="249"/>
                </a:lnTo>
                <a:cubicBezTo>
                  <a:pt x="223" y="252"/>
                  <a:pt x="228" y="254"/>
                  <a:pt x="233" y="254"/>
                </a:cubicBezTo>
                <a:lnTo>
                  <a:pt x="233" y="254"/>
                </a:lnTo>
                <a:cubicBezTo>
                  <a:pt x="239" y="254"/>
                  <a:pt x="244" y="252"/>
                  <a:pt x="247" y="249"/>
                </a:cubicBezTo>
                <a:lnTo>
                  <a:pt x="247" y="249"/>
                </a:lnTo>
                <a:cubicBezTo>
                  <a:pt x="255" y="241"/>
                  <a:pt x="255" y="228"/>
                  <a:pt x="247" y="221"/>
                </a:cubicBezTo>
                <a:lnTo>
                  <a:pt x="67" y="4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11785138" y="8442411"/>
            <a:ext cx="270680" cy="270680"/>
          </a:xfrm>
          <a:custGeom>
            <a:rect b="b" l="l" r="r" t="t"/>
            <a:pathLst>
              <a:path extrusionOk="0" h="256" w="257">
                <a:moveTo>
                  <a:pt x="220" y="8"/>
                </a:moveTo>
                <a:lnTo>
                  <a:pt x="40" y="188"/>
                </a:lnTo>
                <a:lnTo>
                  <a:pt x="40" y="103"/>
                </a:lnTo>
                <a:lnTo>
                  <a:pt x="40" y="103"/>
                </a:lnTo>
                <a:cubicBezTo>
                  <a:pt x="40" y="92"/>
                  <a:pt x="31" y="83"/>
                  <a:pt x="20" y="83"/>
                </a:cubicBezTo>
                <a:lnTo>
                  <a:pt x="20" y="83"/>
                </a:lnTo>
                <a:cubicBezTo>
                  <a:pt x="10" y="83"/>
                  <a:pt x="0" y="92"/>
                  <a:pt x="0" y="103"/>
                </a:cubicBezTo>
                <a:lnTo>
                  <a:pt x="0" y="235"/>
                </a:lnTo>
                <a:lnTo>
                  <a:pt x="0" y="235"/>
                </a:lnTo>
                <a:cubicBezTo>
                  <a:pt x="0" y="236"/>
                  <a:pt x="0" y="236"/>
                  <a:pt x="0" y="237"/>
                </a:cubicBezTo>
                <a:lnTo>
                  <a:pt x="0" y="237"/>
                </a:lnTo>
                <a:lnTo>
                  <a:pt x="0" y="237"/>
                </a:lnTo>
                <a:lnTo>
                  <a:pt x="0" y="237"/>
                </a:lnTo>
                <a:cubicBezTo>
                  <a:pt x="0" y="238"/>
                  <a:pt x="0" y="239"/>
                  <a:pt x="1" y="239"/>
                </a:cubicBezTo>
                <a:lnTo>
                  <a:pt x="1" y="239"/>
                </a:lnTo>
                <a:lnTo>
                  <a:pt x="1" y="239"/>
                </a:lnTo>
                <a:lnTo>
                  <a:pt x="1" y="239"/>
                </a:lnTo>
                <a:cubicBezTo>
                  <a:pt x="1" y="239"/>
                  <a:pt x="1" y="239"/>
                  <a:pt x="1" y="240"/>
                </a:cubicBezTo>
                <a:lnTo>
                  <a:pt x="1" y="240"/>
                </a:lnTo>
                <a:cubicBezTo>
                  <a:pt x="1" y="240"/>
                  <a:pt x="1" y="240"/>
                  <a:pt x="1" y="241"/>
                </a:cubicBezTo>
                <a:lnTo>
                  <a:pt x="1" y="241"/>
                </a:lnTo>
                <a:lnTo>
                  <a:pt x="1" y="241"/>
                </a:lnTo>
                <a:lnTo>
                  <a:pt x="1" y="241"/>
                </a:lnTo>
                <a:cubicBezTo>
                  <a:pt x="1" y="241"/>
                  <a:pt x="1" y="242"/>
                  <a:pt x="1" y="243"/>
                </a:cubicBezTo>
                <a:lnTo>
                  <a:pt x="1" y="243"/>
                </a:lnTo>
                <a:lnTo>
                  <a:pt x="1" y="243"/>
                </a:lnTo>
                <a:lnTo>
                  <a:pt x="1" y="243"/>
                </a:lnTo>
                <a:cubicBezTo>
                  <a:pt x="2" y="244"/>
                  <a:pt x="2" y="244"/>
                  <a:pt x="3" y="245"/>
                </a:cubicBezTo>
                <a:lnTo>
                  <a:pt x="3" y="245"/>
                </a:lnTo>
                <a:lnTo>
                  <a:pt x="3" y="245"/>
                </a:lnTo>
                <a:lnTo>
                  <a:pt x="3" y="245"/>
                </a:lnTo>
                <a:lnTo>
                  <a:pt x="3" y="246"/>
                </a:lnTo>
                <a:lnTo>
                  <a:pt x="3" y="246"/>
                </a:lnTo>
                <a:lnTo>
                  <a:pt x="3" y="246"/>
                </a:lnTo>
                <a:lnTo>
                  <a:pt x="3" y="246"/>
                </a:lnTo>
                <a:cubicBezTo>
                  <a:pt x="7" y="252"/>
                  <a:pt x="13" y="255"/>
                  <a:pt x="20" y="255"/>
                </a:cubicBezTo>
                <a:lnTo>
                  <a:pt x="153" y="255"/>
                </a:lnTo>
                <a:lnTo>
                  <a:pt x="153" y="255"/>
                </a:lnTo>
                <a:cubicBezTo>
                  <a:pt x="164" y="255"/>
                  <a:pt x="173" y="246"/>
                  <a:pt x="173" y="235"/>
                </a:cubicBezTo>
                <a:lnTo>
                  <a:pt x="173" y="235"/>
                </a:lnTo>
                <a:cubicBezTo>
                  <a:pt x="173" y="224"/>
                  <a:pt x="164" y="215"/>
                  <a:pt x="153" y="215"/>
                </a:cubicBezTo>
                <a:lnTo>
                  <a:pt x="68" y="215"/>
                </a:lnTo>
                <a:lnTo>
                  <a:pt x="248" y="36"/>
                </a:lnTo>
                <a:lnTo>
                  <a:pt x="248" y="36"/>
                </a:lnTo>
                <a:cubicBezTo>
                  <a:pt x="256" y="28"/>
                  <a:pt x="256" y="15"/>
                  <a:pt x="248" y="8"/>
                </a:cubicBezTo>
                <a:lnTo>
                  <a:pt x="248" y="8"/>
                </a:lnTo>
                <a:cubicBezTo>
                  <a:pt x="241" y="0"/>
                  <a:pt x="229" y="0"/>
                  <a:pt x="220" y="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12116489" y="8442411"/>
            <a:ext cx="270680" cy="270680"/>
          </a:xfrm>
          <a:custGeom>
            <a:rect b="b" l="l" r="r" t="t"/>
            <a:pathLst>
              <a:path extrusionOk="0" h="257" w="257">
                <a:moveTo>
                  <a:pt x="243" y="254"/>
                </a:moveTo>
                <a:lnTo>
                  <a:pt x="243" y="254"/>
                </a:lnTo>
                <a:lnTo>
                  <a:pt x="244" y="254"/>
                </a:lnTo>
                <a:lnTo>
                  <a:pt x="244" y="254"/>
                </a:lnTo>
                <a:cubicBezTo>
                  <a:pt x="244" y="254"/>
                  <a:pt x="244" y="254"/>
                  <a:pt x="245" y="254"/>
                </a:cubicBezTo>
                <a:lnTo>
                  <a:pt x="245" y="254"/>
                </a:lnTo>
                <a:lnTo>
                  <a:pt x="245" y="254"/>
                </a:lnTo>
                <a:lnTo>
                  <a:pt x="245" y="254"/>
                </a:lnTo>
                <a:cubicBezTo>
                  <a:pt x="252" y="250"/>
                  <a:pt x="256" y="244"/>
                  <a:pt x="256" y="236"/>
                </a:cubicBezTo>
                <a:lnTo>
                  <a:pt x="256" y="103"/>
                </a:lnTo>
                <a:lnTo>
                  <a:pt x="256" y="103"/>
                </a:lnTo>
                <a:cubicBezTo>
                  <a:pt x="256" y="92"/>
                  <a:pt x="247" y="83"/>
                  <a:pt x="236" y="83"/>
                </a:cubicBezTo>
                <a:lnTo>
                  <a:pt x="236" y="83"/>
                </a:lnTo>
                <a:cubicBezTo>
                  <a:pt x="225" y="83"/>
                  <a:pt x="216" y="92"/>
                  <a:pt x="216" y="103"/>
                </a:cubicBezTo>
                <a:lnTo>
                  <a:pt x="216" y="188"/>
                </a:lnTo>
                <a:lnTo>
                  <a:pt x="36" y="8"/>
                </a:lnTo>
                <a:lnTo>
                  <a:pt x="36" y="8"/>
                </a:lnTo>
                <a:cubicBezTo>
                  <a:pt x="28" y="0"/>
                  <a:pt x="16" y="0"/>
                  <a:pt x="8" y="8"/>
                </a:cubicBezTo>
                <a:lnTo>
                  <a:pt x="8" y="8"/>
                </a:lnTo>
                <a:cubicBezTo>
                  <a:pt x="0" y="16"/>
                  <a:pt x="0" y="28"/>
                  <a:pt x="8" y="36"/>
                </a:cubicBezTo>
                <a:lnTo>
                  <a:pt x="188" y="216"/>
                </a:lnTo>
                <a:lnTo>
                  <a:pt x="103" y="216"/>
                </a:lnTo>
                <a:lnTo>
                  <a:pt x="103" y="216"/>
                </a:lnTo>
                <a:cubicBezTo>
                  <a:pt x="92" y="216"/>
                  <a:pt x="84" y="225"/>
                  <a:pt x="84" y="236"/>
                </a:cubicBezTo>
                <a:lnTo>
                  <a:pt x="84" y="236"/>
                </a:lnTo>
                <a:cubicBezTo>
                  <a:pt x="84" y="247"/>
                  <a:pt x="92" y="256"/>
                  <a:pt x="103" y="256"/>
                </a:cubicBezTo>
                <a:lnTo>
                  <a:pt x="236" y="256"/>
                </a:lnTo>
                <a:lnTo>
                  <a:pt x="236" y="256"/>
                </a:lnTo>
                <a:lnTo>
                  <a:pt x="237" y="256"/>
                </a:lnTo>
                <a:lnTo>
                  <a:pt x="237" y="256"/>
                </a:lnTo>
                <a:cubicBezTo>
                  <a:pt x="238" y="256"/>
                  <a:pt x="238" y="256"/>
                  <a:pt x="238" y="256"/>
                </a:cubicBezTo>
                <a:lnTo>
                  <a:pt x="238" y="256"/>
                </a:lnTo>
                <a:cubicBezTo>
                  <a:pt x="238" y="255"/>
                  <a:pt x="239" y="255"/>
                  <a:pt x="239" y="255"/>
                </a:cubicBezTo>
                <a:lnTo>
                  <a:pt x="239" y="255"/>
                </a:lnTo>
                <a:cubicBezTo>
                  <a:pt x="239" y="255"/>
                  <a:pt x="239" y="255"/>
                  <a:pt x="240" y="255"/>
                </a:cubicBezTo>
                <a:lnTo>
                  <a:pt x="240" y="255"/>
                </a:lnTo>
                <a:lnTo>
                  <a:pt x="240" y="255"/>
                </a:lnTo>
                <a:lnTo>
                  <a:pt x="240" y="255"/>
                </a:lnTo>
                <a:cubicBezTo>
                  <a:pt x="241" y="255"/>
                  <a:pt x="241" y="255"/>
                  <a:pt x="241" y="255"/>
                </a:cubicBezTo>
                <a:lnTo>
                  <a:pt x="241" y="255"/>
                </a:lnTo>
                <a:lnTo>
                  <a:pt x="242" y="255"/>
                </a:lnTo>
                <a:lnTo>
                  <a:pt x="242" y="255"/>
                </a:lnTo>
                <a:cubicBezTo>
                  <a:pt x="243" y="255"/>
                  <a:pt x="243" y="255"/>
                  <a:pt x="243" y="25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11864477" y="6542984"/>
            <a:ext cx="364018" cy="527360"/>
          </a:xfrm>
          <a:custGeom>
            <a:rect b="b" l="l" r="r" t="t"/>
            <a:pathLst>
              <a:path extrusionOk="0" h="497" w="345">
                <a:moveTo>
                  <a:pt x="39" y="456"/>
                </a:moveTo>
                <a:lnTo>
                  <a:pt x="304" y="456"/>
                </a:lnTo>
                <a:lnTo>
                  <a:pt x="304" y="40"/>
                </a:lnTo>
                <a:lnTo>
                  <a:pt x="39" y="40"/>
                </a:lnTo>
                <a:lnTo>
                  <a:pt x="39" y="456"/>
                </a:lnTo>
                <a:close/>
                <a:moveTo>
                  <a:pt x="316" y="496"/>
                </a:moveTo>
                <a:lnTo>
                  <a:pt x="28" y="496"/>
                </a:lnTo>
                <a:lnTo>
                  <a:pt x="28" y="496"/>
                </a:lnTo>
                <a:cubicBezTo>
                  <a:pt x="12" y="496"/>
                  <a:pt x="0" y="483"/>
                  <a:pt x="0" y="468"/>
                </a:cubicBezTo>
                <a:lnTo>
                  <a:pt x="0" y="28"/>
                </a:lnTo>
                <a:lnTo>
                  <a:pt x="0" y="28"/>
                </a:lnTo>
                <a:cubicBezTo>
                  <a:pt x="0" y="13"/>
                  <a:pt x="12" y="0"/>
                  <a:pt x="28" y="0"/>
                </a:cubicBezTo>
                <a:lnTo>
                  <a:pt x="316" y="0"/>
                </a:lnTo>
                <a:lnTo>
                  <a:pt x="316" y="0"/>
                </a:lnTo>
                <a:cubicBezTo>
                  <a:pt x="331" y="0"/>
                  <a:pt x="344" y="13"/>
                  <a:pt x="344" y="28"/>
                </a:cubicBezTo>
                <a:lnTo>
                  <a:pt x="344" y="468"/>
                </a:lnTo>
                <a:lnTo>
                  <a:pt x="344" y="468"/>
                </a:lnTo>
                <a:cubicBezTo>
                  <a:pt x="344" y="483"/>
                  <a:pt x="331" y="496"/>
                  <a:pt x="316" y="49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11953146" y="6458980"/>
            <a:ext cx="354684" cy="518027"/>
          </a:xfrm>
          <a:custGeom>
            <a:rect b="b" l="l" r="r" t="t"/>
            <a:pathLst>
              <a:path extrusionOk="0" h="489" w="336">
                <a:moveTo>
                  <a:pt x="307" y="40"/>
                </a:moveTo>
                <a:lnTo>
                  <a:pt x="307" y="40"/>
                </a:lnTo>
                <a:close/>
                <a:moveTo>
                  <a:pt x="315" y="488"/>
                </a:moveTo>
                <a:lnTo>
                  <a:pt x="315" y="488"/>
                </a:lnTo>
                <a:cubicBezTo>
                  <a:pt x="304" y="488"/>
                  <a:pt x="296" y="479"/>
                  <a:pt x="296" y="468"/>
                </a:cubicBezTo>
                <a:lnTo>
                  <a:pt x="296" y="40"/>
                </a:lnTo>
                <a:lnTo>
                  <a:pt x="19" y="40"/>
                </a:lnTo>
                <a:lnTo>
                  <a:pt x="19" y="40"/>
                </a:lnTo>
                <a:cubicBezTo>
                  <a:pt x="8" y="40"/>
                  <a:pt x="0" y="31"/>
                  <a:pt x="0" y="20"/>
                </a:cubicBezTo>
                <a:lnTo>
                  <a:pt x="0" y="20"/>
                </a:lnTo>
                <a:cubicBezTo>
                  <a:pt x="0" y="9"/>
                  <a:pt x="8" y="0"/>
                  <a:pt x="19" y="0"/>
                </a:cubicBezTo>
                <a:lnTo>
                  <a:pt x="307" y="0"/>
                </a:lnTo>
                <a:lnTo>
                  <a:pt x="307" y="0"/>
                </a:lnTo>
                <a:cubicBezTo>
                  <a:pt x="323" y="0"/>
                  <a:pt x="335" y="13"/>
                  <a:pt x="335" y="29"/>
                </a:cubicBezTo>
                <a:lnTo>
                  <a:pt x="335" y="468"/>
                </a:lnTo>
                <a:lnTo>
                  <a:pt x="335" y="468"/>
                </a:lnTo>
                <a:cubicBezTo>
                  <a:pt x="335" y="479"/>
                  <a:pt x="326" y="488"/>
                  <a:pt x="315" y="4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5"/>
          <p:cNvSpPr/>
          <p:nvPr/>
        </p:nvSpPr>
        <p:spPr>
          <a:xfrm>
            <a:off x="11990481" y="9851813"/>
            <a:ext cx="191344" cy="191341"/>
          </a:xfrm>
          <a:custGeom>
            <a:rect b="b" l="l" r="r" t="t"/>
            <a:pathLst>
              <a:path extrusionOk="0" h="182" w="182">
                <a:moveTo>
                  <a:pt x="91" y="40"/>
                </a:moveTo>
                <a:lnTo>
                  <a:pt x="91" y="40"/>
                </a:lnTo>
                <a:cubicBezTo>
                  <a:pt x="63" y="40"/>
                  <a:pt x="40" y="63"/>
                  <a:pt x="40" y="90"/>
                </a:cubicBezTo>
                <a:lnTo>
                  <a:pt x="40" y="90"/>
                </a:lnTo>
                <a:cubicBezTo>
                  <a:pt x="40" y="118"/>
                  <a:pt x="63" y="141"/>
                  <a:pt x="91" y="141"/>
                </a:cubicBezTo>
                <a:lnTo>
                  <a:pt x="91" y="141"/>
                </a:lnTo>
                <a:cubicBezTo>
                  <a:pt x="118" y="141"/>
                  <a:pt x="141" y="118"/>
                  <a:pt x="141" y="90"/>
                </a:cubicBezTo>
                <a:lnTo>
                  <a:pt x="141" y="90"/>
                </a:lnTo>
                <a:cubicBezTo>
                  <a:pt x="141" y="63"/>
                  <a:pt x="118" y="40"/>
                  <a:pt x="91" y="40"/>
                </a:cubicBezTo>
                <a:close/>
                <a:moveTo>
                  <a:pt x="91" y="181"/>
                </a:moveTo>
                <a:lnTo>
                  <a:pt x="91" y="181"/>
                </a:lnTo>
                <a:cubicBezTo>
                  <a:pt x="41" y="181"/>
                  <a:pt x="0" y="140"/>
                  <a:pt x="0" y="90"/>
                </a:cubicBezTo>
                <a:lnTo>
                  <a:pt x="0" y="90"/>
                </a:lnTo>
                <a:cubicBezTo>
                  <a:pt x="0" y="41"/>
                  <a:pt x="41" y="0"/>
                  <a:pt x="91" y="0"/>
                </a:cubicBezTo>
                <a:lnTo>
                  <a:pt x="91" y="0"/>
                </a:lnTo>
                <a:cubicBezTo>
                  <a:pt x="140" y="0"/>
                  <a:pt x="181" y="41"/>
                  <a:pt x="181" y="90"/>
                </a:cubicBezTo>
                <a:lnTo>
                  <a:pt x="181" y="90"/>
                </a:lnTo>
                <a:cubicBezTo>
                  <a:pt x="181" y="140"/>
                  <a:pt x="140" y="181"/>
                  <a:pt x="91" y="1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5"/>
          <p:cNvSpPr/>
          <p:nvPr/>
        </p:nvSpPr>
        <p:spPr>
          <a:xfrm>
            <a:off x="11761805" y="9623133"/>
            <a:ext cx="648697" cy="648700"/>
          </a:xfrm>
          <a:custGeom>
            <a:rect b="b" l="l" r="r" t="t"/>
            <a:pathLst>
              <a:path extrusionOk="0" h="614" w="612">
                <a:moveTo>
                  <a:pt x="277" y="573"/>
                </a:moveTo>
                <a:lnTo>
                  <a:pt x="335" y="573"/>
                </a:lnTo>
                <a:lnTo>
                  <a:pt x="335" y="492"/>
                </a:lnTo>
                <a:lnTo>
                  <a:pt x="335" y="492"/>
                </a:lnTo>
                <a:cubicBezTo>
                  <a:pt x="335" y="482"/>
                  <a:pt x="341" y="475"/>
                  <a:pt x="350" y="473"/>
                </a:cubicBezTo>
                <a:lnTo>
                  <a:pt x="350" y="473"/>
                </a:lnTo>
                <a:cubicBezTo>
                  <a:pt x="364" y="468"/>
                  <a:pt x="379" y="463"/>
                  <a:pt x="392" y="455"/>
                </a:cubicBezTo>
                <a:lnTo>
                  <a:pt x="392" y="455"/>
                </a:lnTo>
                <a:cubicBezTo>
                  <a:pt x="400" y="451"/>
                  <a:pt x="409" y="453"/>
                  <a:pt x="416" y="459"/>
                </a:cubicBezTo>
                <a:lnTo>
                  <a:pt x="473" y="516"/>
                </a:lnTo>
                <a:lnTo>
                  <a:pt x="515" y="474"/>
                </a:lnTo>
                <a:lnTo>
                  <a:pt x="459" y="418"/>
                </a:lnTo>
                <a:lnTo>
                  <a:pt x="459" y="418"/>
                </a:lnTo>
                <a:cubicBezTo>
                  <a:pt x="453" y="412"/>
                  <a:pt x="452" y="401"/>
                  <a:pt x="457" y="394"/>
                </a:cubicBezTo>
                <a:lnTo>
                  <a:pt x="457" y="394"/>
                </a:lnTo>
                <a:cubicBezTo>
                  <a:pt x="465" y="380"/>
                  <a:pt x="471" y="366"/>
                  <a:pt x="476" y="350"/>
                </a:cubicBezTo>
                <a:lnTo>
                  <a:pt x="476" y="350"/>
                </a:lnTo>
                <a:cubicBezTo>
                  <a:pt x="478" y="342"/>
                  <a:pt x="486" y="336"/>
                  <a:pt x="495" y="336"/>
                </a:cubicBezTo>
                <a:lnTo>
                  <a:pt x="572" y="336"/>
                </a:lnTo>
                <a:lnTo>
                  <a:pt x="572" y="276"/>
                </a:lnTo>
                <a:lnTo>
                  <a:pt x="498" y="276"/>
                </a:lnTo>
                <a:lnTo>
                  <a:pt x="498" y="276"/>
                </a:lnTo>
                <a:cubicBezTo>
                  <a:pt x="489" y="276"/>
                  <a:pt x="481" y="270"/>
                  <a:pt x="478" y="261"/>
                </a:cubicBezTo>
                <a:lnTo>
                  <a:pt x="478" y="261"/>
                </a:lnTo>
                <a:cubicBezTo>
                  <a:pt x="474" y="245"/>
                  <a:pt x="468" y="228"/>
                  <a:pt x="460" y="213"/>
                </a:cubicBezTo>
                <a:lnTo>
                  <a:pt x="460" y="213"/>
                </a:lnTo>
                <a:cubicBezTo>
                  <a:pt x="455" y="206"/>
                  <a:pt x="457" y="196"/>
                  <a:pt x="464" y="190"/>
                </a:cubicBezTo>
                <a:lnTo>
                  <a:pt x="514" y="138"/>
                </a:lnTo>
                <a:lnTo>
                  <a:pt x="473" y="97"/>
                </a:lnTo>
                <a:lnTo>
                  <a:pt x="422" y="146"/>
                </a:lnTo>
                <a:lnTo>
                  <a:pt x="422" y="146"/>
                </a:lnTo>
                <a:cubicBezTo>
                  <a:pt x="416" y="153"/>
                  <a:pt x="406" y="154"/>
                  <a:pt x="398" y="149"/>
                </a:cubicBezTo>
                <a:lnTo>
                  <a:pt x="398" y="149"/>
                </a:lnTo>
                <a:cubicBezTo>
                  <a:pt x="383" y="140"/>
                  <a:pt x="367" y="133"/>
                  <a:pt x="350" y="128"/>
                </a:cubicBezTo>
                <a:lnTo>
                  <a:pt x="350" y="128"/>
                </a:lnTo>
                <a:cubicBezTo>
                  <a:pt x="341" y="126"/>
                  <a:pt x="334" y="118"/>
                  <a:pt x="334" y="109"/>
                </a:cubicBezTo>
                <a:lnTo>
                  <a:pt x="334" y="40"/>
                </a:lnTo>
                <a:lnTo>
                  <a:pt x="276" y="40"/>
                </a:lnTo>
                <a:lnTo>
                  <a:pt x="276" y="109"/>
                </a:lnTo>
                <a:lnTo>
                  <a:pt x="276" y="109"/>
                </a:lnTo>
                <a:cubicBezTo>
                  <a:pt x="276" y="118"/>
                  <a:pt x="270" y="126"/>
                  <a:pt x="261" y="128"/>
                </a:cubicBezTo>
                <a:lnTo>
                  <a:pt x="261" y="128"/>
                </a:lnTo>
                <a:cubicBezTo>
                  <a:pt x="244" y="133"/>
                  <a:pt x="228" y="140"/>
                  <a:pt x="213" y="149"/>
                </a:cubicBezTo>
                <a:lnTo>
                  <a:pt x="213" y="149"/>
                </a:lnTo>
                <a:cubicBezTo>
                  <a:pt x="204" y="154"/>
                  <a:pt x="195" y="153"/>
                  <a:pt x="188" y="147"/>
                </a:cubicBezTo>
                <a:lnTo>
                  <a:pt x="138" y="97"/>
                </a:lnTo>
                <a:lnTo>
                  <a:pt x="96" y="139"/>
                </a:lnTo>
                <a:lnTo>
                  <a:pt x="148" y="190"/>
                </a:lnTo>
                <a:lnTo>
                  <a:pt x="148" y="190"/>
                </a:lnTo>
                <a:cubicBezTo>
                  <a:pt x="154" y="197"/>
                  <a:pt x="155" y="206"/>
                  <a:pt x="151" y="214"/>
                </a:cubicBezTo>
                <a:lnTo>
                  <a:pt x="151" y="214"/>
                </a:lnTo>
                <a:cubicBezTo>
                  <a:pt x="142" y="229"/>
                  <a:pt x="137" y="245"/>
                  <a:pt x="133" y="261"/>
                </a:cubicBezTo>
                <a:lnTo>
                  <a:pt x="133" y="261"/>
                </a:lnTo>
                <a:cubicBezTo>
                  <a:pt x="131" y="270"/>
                  <a:pt x="123" y="277"/>
                  <a:pt x="113" y="277"/>
                </a:cubicBezTo>
                <a:lnTo>
                  <a:pt x="39" y="277"/>
                </a:lnTo>
                <a:lnTo>
                  <a:pt x="39" y="336"/>
                </a:lnTo>
                <a:lnTo>
                  <a:pt x="117" y="336"/>
                </a:lnTo>
                <a:lnTo>
                  <a:pt x="117" y="336"/>
                </a:lnTo>
                <a:cubicBezTo>
                  <a:pt x="125" y="336"/>
                  <a:pt x="133" y="342"/>
                  <a:pt x="135" y="351"/>
                </a:cubicBezTo>
                <a:lnTo>
                  <a:pt x="135" y="351"/>
                </a:lnTo>
                <a:cubicBezTo>
                  <a:pt x="140" y="366"/>
                  <a:pt x="146" y="380"/>
                  <a:pt x="155" y="394"/>
                </a:cubicBezTo>
                <a:lnTo>
                  <a:pt x="155" y="394"/>
                </a:lnTo>
                <a:cubicBezTo>
                  <a:pt x="160" y="402"/>
                  <a:pt x="159" y="412"/>
                  <a:pt x="152" y="418"/>
                </a:cubicBezTo>
                <a:lnTo>
                  <a:pt x="97" y="475"/>
                </a:lnTo>
                <a:lnTo>
                  <a:pt x="139" y="516"/>
                </a:lnTo>
                <a:lnTo>
                  <a:pt x="196" y="459"/>
                </a:lnTo>
                <a:lnTo>
                  <a:pt x="196" y="459"/>
                </a:lnTo>
                <a:cubicBezTo>
                  <a:pt x="202" y="453"/>
                  <a:pt x="212" y="451"/>
                  <a:pt x="220" y="455"/>
                </a:cubicBezTo>
                <a:lnTo>
                  <a:pt x="220" y="455"/>
                </a:lnTo>
                <a:cubicBezTo>
                  <a:pt x="233" y="463"/>
                  <a:pt x="247" y="469"/>
                  <a:pt x="261" y="473"/>
                </a:cubicBezTo>
                <a:lnTo>
                  <a:pt x="261" y="473"/>
                </a:lnTo>
                <a:cubicBezTo>
                  <a:pt x="271" y="475"/>
                  <a:pt x="277" y="482"/>
                  <a:pt x="277" y="492"/>
                </a:cubicBezTo>
                <a:lnTo>
                  <a:pt x="277" y="573"/>
                </a:lnTo>
                <a:close/>
                <a:moveTo>
                  <a:pt x="355" y="613"/>
                </a:moveTo>
                <a:lnTo>
                  <a:pt x="257" y="613"/>
                </a:lnTo>
                <a:lnTo>
                  <a:pt x="257" y="613"/>
                </a:lnTo>
                <a:cubicBezTo>
                  <a:pt x="246" y="613"/>
                  <a:pt x="238" y="604"/>
                  <a:pt x="238" y="593"/>
                </a:cubicBezTo>
                <a:lnTo>
                  <a:pt x="237" y="507"/>
                </a:lnTo>
                <a:lnTo>
                  <a:pt x="237" y="507"/>
                </a:lnTo>
                <a:cubicBezTo>
                  <a:pt x="229" y="504"/>
                  <a:pt x="221" y="501"/>
                  <a:pt x="214" y="497"/>
                </a:cubicBezTo>
                <a:lnTo>
                  <a:pt x="152" y="558"/>
                </a:lnTo>
                <a:lnTo>
                  <a:pt x="152" y="558"/>
                </a:lnTo>
                <a:cubicBezTo>
                  <a:pt x="145" y="566"/>
                  <a:pt x="133" y="566"/>
                  <a:pt x="124" y="558"/>
                </a:cubicBezTo>
                <a:lnTo>
                  <a:pt x="55" y="489"/>
                </a:lnTo>
                <a:lnTo>
                  <a:pt x="55" y="489"/>
                </a:lnTo>
                <a:cubicBezTo>
                  <a:pt x="47" y="481"/>
                  <a:pt x="47" y="468"/>
                  <a:pt x="55" y="460"/>
                </a:cubicBezTo>
                <a:lnTo>
                  <a:pt x="113" y="401"/>
                </a:lnTo>
                <a:lnTo>
                  <a:pt x="113" y="401"/>
                </a:lnTo>
                <a:cubicBezTo>
                  <a:pt x="109" y="393"/>
                  <a:pt x="106" y="385"/>
                  <a:pt x="102" y="376"/>
                </a:cubicBezTo>
                <a:lnTo>
                  <a:pt x="20" y="376"/>
                </a:lnTo>
                <a:lnTo>
                  <a:pt x="20" y="376"/>
                </a:lnTo>
                <a:cubicBezTo>
                  <a:pt x="9" y="376"/>
                  <a:pt x="0" y="367"/>
                  <a:pt x="0" y="356"/>
                </a:cubicBezTo>
                <a:lnTo>
                  <a:pt x="0" y="257"/>
                </a:lnTo>
                <a:lnTo>
                  <a:pt x="0" y="257"/>
                </a:lnTo>
                <a:cubicBezTo>
                  <a:pt x="0" y="246"/>
                  <a:pt x="9" y="238"/>
                  <a:pt x="19" y="238"/>
                </a:cubicBezTo>
                <a:lnTo>
                  <a:pt x="98" y="237"/>
                </a:lnTo>
                <a:lnTo>
                  <a:pt x="98" y="237"/>
                </a:lnTo>
                <a:cubicBezTo>
                  <a:pt x="101" y="227"/>
                  <a:pt x="105" y="218"/>
                  <a:pt x="109" y="208"/>
                </a:cubicBezTo>
                <a:lnTo>
                  <a:pt x="54" y="153"/>
                </a:lnTo>
                <a:lnTo>
                  <a:pt x="54" y="153"/>
                </a:lnTo>
                <a:cubicBezTo>
                  <a:pt x="47" y="145"/>
                  <a:pt x="47" y="133"/>
                  <a:pt x="54" y="125"/>
                </a:cubicBezTo>
                <a:lnTo>
                  <a:pt x="124" y="55"/>
                </a:lnTo>
                <a:lnTo>
                  <a:pt x="124" y="55"/>
                </a:lnTo>
                <a:cubicBezTo>
                  <a:pt x="132" y="47"/>
                  <a:pt x="144" y="47"/>
                  <a:pt x="152" y="55"/>
                </a:cubicBezTo>
                <a:lnTo>
                  <a:pt x="205" y="108"/>
                </a:lnTo>
                <a:lnTo>
                  <a:pt x="205" y="108"/>
                </a:lnTo>
                <a:cubicBezTo>
                  <a:pt x="215" y="103"/>
                  <a:pt x="225" y="98"/>
                  <a:pt x="236" y="94"/>
                </a:cubicBezTo>
                <a:lnTo>
                  <a:pt x="236" y="20"/>
                </a:lnTo>
                <a:lnTo>
                  <a:pt x="236" y="20"/>
                </a:lnTo>
                <a:cubicBezTo>
                  <a:pt x="236" y="9"/>
                  <a:pt x="245" y="0"/>
                  <a:pt x="256" y="0"/>
                </a:cubicBezTo>
                <a:lnTo>
                  <a:pt x="354" y="0"/>
                </a:lnTo>
                <a:lnTo>
                  <a:pt x="354" y="0"/>
                </a:lnTo>
                <a:cubicBezTo>
                  <a:pt x="365" y="0"/>
                  <a:pt x="374" y="9"/>
                  <a:pt x="374" y="19"/>
                </a:cubicBezTo>
                <a:lnTo>
                  <a:pt x="374" y="94"/>
                </a:lnTo>
                <a:lnTo>
                  <a:pt x="374" y="94"/>
                </a:lnTo>
                <a:cubicBezTo>
                  <a:pt x="385" y="98"/>
                  <a:pt x="396" y="102"/>
                  <a:pt x="405" y="108"/>
                </a:cubicBezTo>
                <a:lnTo>
                  <a:pt x="459" y="54"/>
                </a:lnTo>
                <a:lnTo>
                  <a:pt x="459" y="54"/>
                </a:lnTo>
                <a:cubicBezTo>
                  <a:pt x="466" y="47"/>
                  <a:pt x="479" y="47"/>
                  <a:pt x="487" y="54"/>
                </a:cubicBezTo>
                <a:lnTo>
                  <a:pt x="557" y="124"/>
                </a:lnTo>
                <a:lnTo>
                  <a:pt x="557" y="124"/>
                </a:lnTo>
                <a:cubicBezTo>
                  <a:pt x="564" y="132"/>
                  <a:pt x="564" y="144"/>
                  <a:pt x="557" y="152"/>
                </a:cubicBezTo>
                <a:lnTo>
                  <a:pt x="502" y="207"/>
                </a:lnTo>
                <a:lnTo>
                  <a:pt x="502" y="207"/>
                </a:lnTo>
                <a:cubicBezTo>
                  <a:pt x="506" y="217"/>
                  <a:pt x="510" y="227"/>
                  <a:pt x="513" y="237"/>
                </a:cubicBezTo>
                <a:lnTo>
                  <a:pt x="592" y="237"/>
                </a:lnTo>
                <a:lnTo>
                  <a:pt x="592" y="237"/>
                </a:lnTo>
                <a:cubicBezTo>
                  <a:pt x="602" y="237"/>
                  <a:pt x="611" y="246"/>
                  <a:pt x="611" y="257"/>
                </a:cubicBezTo>
                <a:lnTo>
                  <a:pt x="611" y="355"/>
                </a:lnTo>
                <a:lnTo>
                  <a:pt x="611" y="355"/>
                </a:lnTo>
                <a:cubicBezTo>
                  <a:pt x="611" y="366"/>
                  <a:pt x="602" y="375"/>
                  <a:pt x="592" y="375"/>
                </a:cubicBezTo>
                <a:lnTo>
                  <a:pt x="509" y="375"/>
                </a:lnTo>
                <a:lnTo>
                  <a:pt x="509" y="375"/>
                </a:lnTo>
                <a:cubicBezTo>
                  <a:pt x="506" y="384"/>
                  <a:pt x="503" y="392"/>
                  <a:pt x="498" y="401"/>
                </a:cubicBezTo>
                <a:lnTo>
                  <a:pt x="557" y="460"/>
                </a:lnTo>
                <a:lnTo>
                  <a:pt x="557" y="460"/>
                </a:lnTo>
                <a:cubicBezTo>
                  <a:pt x="564" y="467"/>
                  <a:pt x="564" y="480"/>
                  <a:pt x="557" y="488"/>
                </a:cubicBezTo>
                <a:lnTo>
                  <a:pt x="487" y="558"/>
                </a:lnTo>
                <a:lnTo>
                  <a:pt x="487" y="558"/>
                </a:lnTo>
                <a:cubicBezTo>
                  <a:pt x="479" y="565"/>
                  <a:pt x="467" y="565"/>
                  <a:pt x="459" y="558"/>
                </a:cubicBezTo>
                <a:lnTo>
                  <a:pt x="398" y="497"/>
                </a:lnTo>
                <a:lnTo>
                  <a:pt x="398" y="497"/>
                </a:lnTo>
                <a:cubicBezTo>
                  <a:pt x="391" y="501"/>
                  <a:pt x="383" y="504"/>
                  <a:pt x="375" y="506"/>
                </a:cubicBezTo>
                <a:lnTo>
                  <a:pt x="375" y="593"/>
                </a:lnTo>
                <a:lnTo>
                  <a:pt x="375" y="593"/>
                </a:lnTo>
                <a:cubicBezTo>
                  <a:pt x="375" y="604"/>
                  <a:pt x="366" y="613"/>
                  <a:pt x="355" y="6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5"/>
          <p:cNvSpPr/>
          <p:nvPr/>
        </p:nvSpPr>
        <p:spPr>
          <a:xfrm>
            <a:off x="11799140" y="4834901"/>
            <a:ext cx="569361" cy="574029"/>
          </a:xfrm>
          <a:custGeom>
            <a:rect b="b" l="l" r="r" t="t"/>
            <a:pathLst>
              <a:path extrusionOk="0" h="541" w="540">
                <a:moveTo>
                  <a:pt x="368" y="500"/>
                </a:moveTo>
                <a:lnTo>
                  <a:pt x="368" y="500"/>
                </a:lnTo>
                <a:lnTo>
                  <a:pt x="368" y="500"/>
                </a:lnTo>
                <a:lnTo>
                  <a:pt x="314" y="406"/>
                </a:lnTo>
                <a:lnTo>
                  <a:pt x="396" y="302"/>
                </a:lnTo>
                <a:lnTo>
                  <a:pt x="500" y="433"/>
                </a:lnTo>
                <a:lnTo>
                  <a:pt x="500" y="500"/>
                </a:lnTo>
                <a:lnTo>
                  <a:pt x="368" y="500"/>
                </a:lnTo>
                <a:close/>
                <a:moveTo>
                  <a:pt x="40" y="371"/>
                </a:moveTo>
                <a:lnTo>
                  <a:pt x="40" y="371"/>
                </a:lnTo>
                <a:cubicBezTo>
                  <a:pt x="40" y="370"/>
                  <a:pt x="40" y="369"/>
                  <a:pt x="40" y="369"/>
                </a:cubicBezTo>
                <a:lnTo>
                  <a:pt x="145" y="185"/>
                </a:lnTo>
                <a:lnTo>
                  <a:pt x="322" y="500"/>
                </a:lnTo>
                <a:lnTo>
                  <a:pt x="40" y="500"/>
                </a:lnTo>
                <a:lnTo>
                  <a:pt x="40" y="371"/>
                </a:lnTo>
                <a:close/>
                <a:moveTo>
                  <a:pt x="500" y="40"/>
                </a:moveTo>
                <a:lnTo>
                  <a:pt x="500" y="369"/>
                </a:lnTo>
                <a:lnTo>
                  <a:pt x="414" y="261"/>
                </a:lnTo>
                <a:lnTo>
                  <a:pt x="414" y="261"/>
                </a:lnTo>
                <a:cubicBezTo>
                  <a:pt x="413" y="258"/>
                  <a:pt x="411" y="257"/>
                  <a:pt x="408" y="254"/>
                </a:cubicBezTo>
                <a:lnTo>
                  <a:pt x="408" y="254"/>
                </a:lnTo>
                <a:cubicBezTo>
                  <a:pt x="405" y="252"/>
                  <a:pt x="401" y="250"/>
                  <a:pt x="396" y="250"/>
                </a:cubicBezTo>
                <a:lnTo>
                  <a:pt x="396" y="250"/>
                </a:lnTo>
                <a:lnTo>
                  <a:pt x="396" y="250"/>
                </a:lnTo>
                <a:lnTo>
                  <a:pt x="396" y="250"/>
                </a:lnTo>
                <a:lnTo>
                  <a:pt x="396" y="250"/>
                </a:lnTo>
                <a:lnTo>
                  <a:pt x="396" y="250"/>
                </a:lnTo>
                <a:cubicBezTo>
                  <a:pt x="391" y="250"/>
                  <a:pt x="387" y="252"/>
                  <a:pt x="384" y="254"/>
                </a:cubicBezTo>
                <a:lnTo>
                  <a:pt x="384" y="254"/>
                </a:lnTo>
                <a:cubicBezTo>
                  <a:pt x="381" y="257"/>
                  <a:pt x="380" y="258"/>
                  <a:pt x="379" y="261"/>
                </a:cubicBezTo>
                <a:lnTo>
                  <a:pt x="293" y="368"/>
                </a:lnTo>
                <a:lnTo>
                  <a:pt x="162" y="136"/>
                </a:lnTo>
                <a:lnTo>
                  <a:pt x="162" y="136"/>
                </a:lnTo>
                <a:lnTo>
                  <a:pt x="162" y="135"/>
                </a:lnTo>
                <a:lnTo>
                  <a:pt x="162" y="135"/>
                </a:lnTo>
                <a:cubicBezTo>
                  <a:pt x="162" y="135"/>
                  <a:pt x="162" y="135"/>
                  <a:pt x="161" y="135"/>
                </a:cubicBezTo>
                <a:lnTo>
                  <a:pt x="161" y="135"/>
                </a:lnTo>
                <a:cubicBezTo>
                  <a:pt x="161" y="134"/>
                  <a:pt x="161" y="134"/>
                  <a:pt x="161" y="134"/>
                </a:cubicBezTo>
                <a:lnTo>
                  <a:pt x="161" y="134"/>
                </a:lnTo>
                <a:cubicBezTo>
                  <a:pt x="161" y="133"/>
                  <a:pt x="161" y="133"/>
                  <a:pt x="160" y="133"/>
                </a:cubicBezTo>
                <a:lnTo>
                  <a:pt x="160" y="133"/>
                </a:lnTo>
                <a:lnTo>
                  <a:pt x="160" y="132"/>
                </a:lnTo>
                <a:lnTo>
                  <a:pt x="160" y="132"/>
                </a:lnTo>
                <a:cubicBezTo>
                  <a:pt x="160" y="132"/>
                  <a:pt x="160" y="132"/>
                  <a:pt x="159" y="132"/>
                </a:cubicBezTo>
                <a:lnTo>
                  <a:pt x="159" y="132"/>
                </a:lnTo>
                <a:cubicBezTo>
                  <a:pt x="159" y="131"/>
                  <a:pt x="158" y="131"/>
                  <a:pt x="158" y="131"/>
                </a:cubicBezTo>
                <a:lnTo>
                  <a:pt x="158" y="131"/>
                </a:lnTo>
                <a:lnTo>
                  <a:pt x="157" y="131"/>
                </a:lnTo>
                <a:lnTo>
                  <a:pt x="157" y="131"/>
                </a:lnTo>
                <a:cubicBezTo>
                  <a:pt x="157" y="130"/>
                  <a:pt x="157" y="130"/>
                  <a:pt x="157" y="130"/>
                </a:cubicBezTo>
                <a:lnTo>
                  <a:pt x="157" y="130"/>
                </a:lnTo>
                <a:cubicBezTo>
                  <a:pt x="156" y="129"/>
                  <a:pt x="156" y="129"/>
                  <a:pt x="156" y="129"/>
                </a:cubicBezTo>
                <a:lnTo>
                  <a:pt x="156" y="129"/>
                </a:lnTo>
                <a:lnTo>
                  <a:pt x="155" y="129"/>
                </a:lnTo>
                <a:lnTo>
                  <a:pt x="155" y="129"/>
                </a:lnTo>
                <a:lnTo>
                  <a:pt x="155" y="129"/>
                </a:lnTo>
                <a:lnTo>
                  <a:pt x="155" y="129"/>
                </a:lnTo>
                <a:cubicBezTo>
                  <a:pt x="155" y="128"/>
                  <a:pt x="155" y="128"/>
                  <a:pt x="155" y="128"/>
                </a:cubicBezTo>
                <a:lnTo>
                  <a:pt x="155" y="128"/>
                </a:lnTo>
                <a:cubicBezTo>
                  <a:pt x="154" y="128"/>
                  <a:pt x="154" y="128"/>
                  <a:pt x="153" y="127"/>
                </a:cubicBezTo>
                <a:lnTo>
                  <a:pt x="153" y="127"/>
                </a:lnTo>
                <a:lnTo>
                  <a:pt x="153" y="127"/>
                </a:lnTo>
                <a:lnTo>
                  <a:pt x="153" y="127"/>
                </a:lnTo>
                <a:cubicBezTo>
                  <a:pt x="152" y="127"/>
                  <a:pt x="152" y="127"/>
                  <a:pt x="151" y="127"/>
                </a:cubicBezTo>
                <a:lnTo>
                  <a:pt x="151" y="127"/>
                </a:lnTo>
                <a:cubicBezTo>
                  <a:pt x="151" y="127"/>
                  <a:pt x="151" y="127"/>
                  <a:pt x="150" y="127"/>
                </a:cubicBezTo>
                <a:lnTo>
                  <a:pt x="150" y="127"/>
                </a:lnTo>
                <a:cubicBezTo>
                  <a:pt x="150" y="126"/>
                  <a:pt x="150" y="126"/>
                  <a:pt x="150" y="126"/>
                </a:cubicBezTo>
                <a:lnTo>
                  <a:pt x="150" y="126"/>
                </a:lnTo>
                <a:lnTo>
                  <a:pt x="149" y="126"/>
                </a:lnTo>
                <a:lnTo>
                  <a:pt x="149" y="126"/>
                </a:lnTo>
                <a:cubicBezTo>
                  <a:pt x="149" y="126"/>
                  <a:pt x="149" y="126"/>
                  <a:pt x="148" y="126"/>
                </a:cubicBezTo>
                <a:lnTo>
                  <a:pt x="148" y="126"/>
                </a:lnTo>
                <a:lnTo>
                  <a:pt x="147" y="126"/>
                </a:lnTo>
                <a:lnTo>
                  <a:pt x="147" y="126"/>
                </a:lnTo>
                <a:lnTo>
                  <a:pt x="146" y="126"/>
                </a:lnTo>
                <a:lnTo>
                  <a:pt x="146" y="126"/>
                </a:lnTo>
                <a:cubicBezTo>
                  <a:pt x="145" y="126"/>
                  <a:pt x="145" y="126"/>
                  <a:pt x="145" y="126"/>
                </a:cubicBezTo>
                <a:lnTo>
                  <a:pt x="145" y="126"/>
                </a:lnTo>
                <a:lnTo>
                  <a:pt x="144" y="126"/>
                </a:lnTo>
                <a:lnTo>
                  <a:pt x="144" y="126"/>
                </a:lnTo>
                <a:cubicBezTo>
                  <a:pt x="144" y="126"/>
                  <a:pt x="144" y="126"/>
                  <a:pt x="143" y="126"/>
                </a:cubicBezTo>
                <a:lnTo>
                  <a:pt x="143" y="126"/>
                </a:lnTo>
                <a:lnTo>
                  <a:pt x="142" y="126"/>
                </a:lnTo>
                <a:lnTo>
                  <a:pt x="142" y="126"/>
                </a:lnTo>
                <a:cubicBezTo>
                  <a:pt x="142" y="126"/>
                  <a:pt x="142" y="126"/>
                  <a:pt x="141" y="126"/>
                </a:cubicBezTo>
                <a:lnTo>
                  <a:pt x="141" y="126"/>
                </a:lnTo>
                <a:lnTo>
                  <a:pt x="140" y="126"/>
                </a:lnTo>
                <a:lnTo>
                  <a:pt x="140" y="126"/>
                </a:lnTo>
                <a:cubicBezTo>
                  <a:pt x="140" y="126"/>
                  <a:pt x="139" y="126"/>
                  <a:pt x="139" y="127"/>
                </a:cubicBezTo>
                <a:lnTo>
                  <a:pt x="139" y="127"/>
                </a:lnTo>
                <a:cubicBezTo>
                  <a:pt x="139" y="127"/>
                  <a:pt x="139" y="127"/>
                  <a:pt x="138" y="127"/>
                </a:cubicBezTo>
                <a:lnTo>
                  <a:pt x="138" y="127"/>
                </a:lnTo>
                <a:lnTo>
                  <a:pt x="137" y="127"/>
                </a:lnTo>
                <a:lnTo>
                  <a:pt x="137" y="127"/>
                </a:lnTo>
                <a:lnTo>
                  <a:pt x="137" y="127"/>
                </a:lnTo>
                <a:lnTo>
                  <a:pt x="137" y="127"/>
                </a:lnTo>
                <a:cubicBezTo>
                  <a:pt x="136" y="128"/>
                  <a:pt x="136" y="128"/>
                  <a:pt x="136" y="128"/>
                </a:cubicBezTo>
                <a:lnTo>
                  <a:pt x="136" y="128"/>
                </a:lnTo>
                <a:lnTo>
                  <a:pt x="135" y="128"/>
                </a:lnTo>
                <a:lnTo>
                  <a:pt x="135" y="128"/>
                </a:lnTo>
                <a:cubicBezTo>
                  <a:pt x="135" y="129"/>
                  <a:pt x="135" y="129"/>
                  <a:pt x="135" y="129"/>
                </a:cubicBezTo>
                <a:lnTo>
                  <a:pt x="135" y="129"/>
                </a:lnTo>
                <a:cubicBezTo>
                  <a:pt x="134" y="129"/>
                  <a:pt x="134" y="129"/>
                  <a:pt x="134" y="129"/>
                </a:cubicBezTo>
                <a:lnTo>
                  <a:pt x="134" y="129"/>
                </a:lnTo>
                <a:cubicBezTo>
                  <a:pt x="134" y="129"/>
                  <a:pt x="133" y="129"/>
                  <a:pt x="133" y="130"/>
                </a:cubicBezTo>
                <a:lnTo>
                  <a:pt x="133" y="130"/>
                </a:lnTo>
                <a:cubicBezTo>
                  <a:pt x="133" y="130"/>
                  <a:pt x="133" y="130"/>
                  <a:pt x="133" y="131"/>
                </a:cubicBezTo>
                <a:lnTo>
                  <a:pt x="133" y="131"/>
                </a:lnTo>
                <a:cubicBezTo>
                  <a:pt x="132" y="131"/>
                  <a:pt x="132" y="131"/>
                  <a:pt x="132" y="131"/>
                </a:cubicBezTo>
                <a:lnTo>
                  <a:pt x="132" y="131"/>
                </a:lnTo>
                <a:cubicBezTo>
                  <a:pt x="131" y="131"/>
                  <a:pt x="131" y="131"/>
                  <a:pt x="131" y="132"/>
                </a:cubicBezTo>
                <a:lnTo>
                  <a:pt x="131" y="132"/>
                </a:lnTo>
                <a:cubicBezTo>
                  <a:pt x="131" y="132"/>
                  <a:pt x="131" y="132"/>
                  <a:pt x="130" y="132"/>
                </a:cubicBezTo>
                <a:lnTo>
                  <a:pt x="130" y="132"/>
                </a:lnTo>
                <a:cubicBezTo>
                  <a:pt x="130" y="132"/>
                  <a:pt x="130" y="133"/>
                  <a:pt x="129" y="133"/>
                </a:cubicBezTo>
                <a:lnTo>
                  <a:pt x="129" y="133"/>
                </a:lnTo>
                <a:lnTo>
                  <a:pt x="129" y="133"/>
                </a:lnTo>
                <a:lnTo>
                  <a:pt x="129" y="133"/>
                </a:lnTo>
                <a:cubicBezTo>
                  <a:pt x="129" y="134"/>
                  <a:pt x="129" y="134"/>
                  <a:pt x="128" y="135"/>
                </a:cubicBezTo>
                <a:lnTo>
                  <a:pt x="128" y="135"/>
                </a:lnTo>
                <a:lnTo>
                  <a:pt x="128" y="135"/>
                </a:lnTo>
                <a:lnTo>
                  <a:pt x="128" y="135"/>
                </a:lnTo>
                <a:lnTo>
                  <a:pt x="128" y="136"/>
                </a:lnTo>
                <a:lnTo>
                  <a:pt x="40" y="290"/>
                </a:lnTo>
                <a:lnTo>
                  <a:pt x="40" y="40"/>
                </a:lnTo>
                <a:lnTo>
                  <a:pt x="500" y="40"/>
                </a:lnTo>
                <a:close/>
                <a:moveTo>
                  <a:pt x="505" y="0"/>
                </a:moveTo>
                <a:lnTo>
                  <a:pt x="34" y="0"/>
                </a:lnTo>
                <a:lnTo>
                  <a:pt x="34" y="0"/>
                </a:lnTo>
                <a:cubicBezTo>
                  <a:pt x="15" y="0"/>
                  <a:pt x="0" y="13"/>
                  <a:pt x="0" y="29"/>
                </a:cubicBezTo>
                <a:lnTo>
                  <a:pt x="0" y="511"/>
                </a:lnTo>
                <a:lnTo>
                  <a:pt x="0" y="511"/>
                </a:lnTo>
                <a:cubicBezTo>
                  <a:pt x="0" y="527"/>
                  <a:pt x="15" y="540"/>
                  <a:pt x="34" y="540"/>
                </a:cubicBezTo>
                <a:lnTo>
                  <a:pt x="505" y="540"/>
                </a:lnTo>
                <a:lnTo>
                  <a:pt x="505" y="540"/>
                </a:lnTo>
                <a:cubicBezTo>
                  <a:pt x="524" y="540"/>
                  <a:pt x="539" y="527"/>
                  <a:pt x="539" y="511"/>
                </a:cubicBezTo>
                <a:lnTo>
                  <a:pt x="539" y="29"/>
                </a:lnTo>
                <a:lnTo>
                  <a:pt x="539" y="29"/>
                </a:lnTo>
                <a:cubicBezTo>
                  <a:pt x="539" y="13"/>
                  <a:pt x="524" y="0"/>
                  <a:pt x="5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5"/>
          <p:cNvSpPr/>
          <p:nvPr/>
        </p:nvSpPr>
        <p:spPr>
          <a:xfrm>
            <a:off x="12135156" y="4900238"/>
            <a:ext cx="172674" cy="172677"/>
          </a:xfrm>
          <a:custGeom>
            <a:rect b="b" l="l" r="r" t="t"/>
            <a:pathLst>
              <a:path extrusionOk="0" h="163" w="163">
                <a:moveTo>
                  <a:pt x="81" y="39"/>
                </a:moveTo>
                <a:lnTo>
                  <a:pt x="81" y="39"/>
                </a:lnTo>
                <a:cubicBezTo>
                  <a:pt x="104" y="39"/>
                  <a:pt x="123" y="58"/>
                  <a:pt x="123" y="81"/>
                </a:cubicBezTo>
                <a:lnTo>
                  <a:pt x="123" y="81"/>
                </a:lnTo>
                <a:cubicBezTo>
                  <a:pt x="123" y="104"/>
                  <a:pt x="104" y="123"/>
                  <a:pt x="81" y="123"/>
                </a:cubicBezTo>
                <a:lnTo>
                  <a:pt x="81" y="123"/>
                </a:lnTo>
                <a:cubicBezTo>
                  <a:pt x="58" y="123"/>
                  <a:pt x="40" y="104"/>
                  <a:pt x="40" y="81"/>
                </a:cubicBezTo>
                <a:lnTo>
                  <a:pt x="40" y="81"/>
                </a:lnTo>
                <a:cubicBezTo>
                  <a:pt x="40" y="58"/>
                  <a:pt x="58" y="39"/>
                  <a:pt x="81" y="39"/>
                </a:cubicBezTo>
                <a:close/>
                <a:moveTo>
                  <a:pt x="81" y="162"/>
                </a:moveTo>
                <a:lnTo>
                  <a:pt x="81" y="162"/>
                </a:lnTo>
                <a:cubicBezTo>
                  <a:pt x="126" y="162"/>
                  <a:pt x="162" y="126"/>
                  <a:pt x="162" y="81"/>
                </a:cubicBezTo>
                <a:lnTo>
                  <a:pt x="162" y="81"/>
                </a:lnTo>
                <a:cubicBezTo>
                  <a:pt x="162" y="36"/>
                  <a:pt x="126" y="0"/>
                  <a:pt x="81" y="0"/>
                </a:cubicBezTo>
                <a:lnTo>
                  <a:pt x="81" y="0"/>
                </a:lnTo>
                <a:cubicBezTo>
                  <a:pt x="36" y="0"/>
                  <a:pt x="0" y="36"/>
                  <a:pt x="0" y="81"/>
                </a:cubicBezTo>
                <a:lnTo>
                  <a:pt x="0" y="81"/>
                </a:lnTo>
                <a:cubicBezTo>
                  <a:pt x="0" y="126"/>
                  <a:pt x="36" y="162"/>
                  <a:pt x="81" y="16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5"/>
          <p:cNvSpPr txBox="1"/>
          <p:nvPr/>
        </p:nvSpPr>
        <p:spPr>
          <a:xfrm>
            <a:off x="2257370" y="727491"/>
            <a:ext cx="407996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Startup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Diagram</a:t>
            </a:r>
            <a:endParaRPr/>
          </a:p>
        </p:txBody>
      </p:sp>
      <p:sp>
        <p:nvSpPr>
          <p:cNvPr id="259" name="Google Shape;259;p5"/>
          <p:cNvSpPr txBox="1"/>
          <p:nvPr/>
        </p:nvSpPr>
        <p:spPr>
          <a:xfrm>
            <a:off x="2278034" y="3778254"/>
            <a:ext cx="579293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260" name="Google Shape;260;p5"/>
          <p:cNvSpPr txBox="1"/>
          <p:nvPr/>
        </p:nvSpPr>
        <p:spPr>
          <a:xfrm>
            <a:off x="12864687" y="4447481"/>
            <a:ext cx="16953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261" name="Google Shape;261;p5"/>
          <p:cNvSpPr/>
          <p:nvPr/>
        </p:nvSpPr>
        <p:spPr>
          <a:xfrm>
            <a:off x="12839925" y="5008468"/>
            <a:ext cx="25302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262" name="Google Shape;262;p5"/>
          <p:cNvSpPr txBox="1"/>
          <p:nvPr/>
        </p:nvSpPr>
        <p:spPr>
          <a:xfrm>
            <a:off x="12863502" y="7766036"/>
            <a:ext cx="19497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 b="1"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5"/>
          <p:cNvSpPr/>
          <p:nvPr/>
        </p:nvSpPr>
        <p:spPr>
          <a:xfrm>
            <a:off x="12838740" y="8327023"/>
            <a:ext cx="25302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264" name="Google Shape;264;p5"/>
          <p:cNvSpPr txBox="1"/>
          <p:nvPr/>
        </p:nvSpPr>
        <p:spPr>
          <a:xfrm>
            <a:off x="9335575" y="6110613"/>
            <a:ext cx="19865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 b="1" sz="2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5"/>
          <p:cNvSpPr/>
          <p:nvPr/>
        </p:nvSpPr>
        <p:spPr>
          <a:xfrm>
            <a:off x="8777482" y="6653841"/>
            <a:ext cx="25302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266" name="Google Shape;266;p5"/>
          <p:cNvSpPr txBox="1"/>
          <p:nvPr/>
        </p:nvSpPr>
        <p:spPr>
          <a:xfrm>
            <a:off x="9334032" y="9342988"/>
            <a:ext cx="19865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/>
          </a:p>
        </p:txBody>
      </p:sp>
      <p:sp>
        <p:nvSpPr>
          <p:cNvPr id="267" name="Google Shape;267;p5"/>
          <p:cNvSpPr/>
          <p:nvPr/>
        </p:nvSpPr>
        <p:spPr>
          <a:xfrm>
            <a:off x="8775939" y="9886216"/>
            <a:ext cx="25302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"/>
          <p:cNvSpPr/>
          <p:nvPr/>
        </p:nvSpPr>
        <p:spPr>
          <a:xfrm>
            <a:off x="3199468" y="4927248"/>
            <a:ext cx="17978714" cy="2417102"/>
          </a:xfrm>
          <a:custGeom>
            <a:rect b="b" l="l" r="r" t="t"/>
            <a:pathLst>
              <a:path extrusionOk="0" h="2175" w="16172">
                <a:moveTo>
                  <a:pt x="15084" y="2174"/>
                </a:moveTo>
                <a:lnTo>
                  <a:pt x="1087" y="2174"/>
                </a:lnTo>
                <a:lnTo>
                  <a:pt x="1087" y="2174"/>
                </a:lnTo>
                <a:cubicBezTo>
                  <a:pt x="487" y="2174"/>
                  <a:pt x="0" y="1689"/>
                  <a:pt x="0" y="1088"/>
                </a:cubicBezTo>
                <a:lnTo>
                  <a:pt x="0" y="1088"/>
                </a:lnTo>
                <a:cubicBezTo>
                  <a:pt x="0" y="487"/>
                  <a:pt x="487" y="0"/>
                  <a:pt x="1087" y="0"/>
                </a:cubicBezTo>
                <a:lnTo>
                  <a:pt x="15084" y="0"/>
                </a:lnTo>
                <a:lnTo>
                  <a:pt x="15084" y="0"/>
                </a:lnTo>
                <a:cubicBezTo>
                  <a:pt x="15685" y="0"/>
                  <a:pt x="16171" y="487"/>
                  <a:pt x="16171" y="1088"/>
                </a:cubicBezTo>
                <a:lnTo>
                  <a:pt x="16171" y="1088"/>
                </a:lnTo>
                <a:cubicBezTo>
                  <a:pt x="16171" y="1689"/>
                  <a:pt x="15685" y="2174"/>
                  <a:pt x="15084" y="2174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6"/>
          <p:cNvSpPr/>
          <p:nvPr/>
        </p:nvSpPr>
        <p:spPr>
          <a:xfrm>
            <a:off x="2821948" y="7344350"/>
            <a:ext cx="18733755" cy="2417099"/>
          </a:xfrm>
          <a:custGeom>
            <a:rect b="b" l="l" r="r" t="t"/>
            <a:pathLst>
              <a:path extrusionOk="0" h="2175" w="16850">
                <a:moveTo>
                  <a:pt x="15762" y="2174"/>
                </a:moveTo>
                <a:lnTo>
                  <a:pt x="1088" y="2174"/>
                </a:lnTo>
                <a:lnTo>
                  <a:pt x="1088" y="2174"/>
                </a:lnTo>
                <a:cubicBezTo>
                  <a:pt x="487" y="2174"/>
                  <a:pt x="0" y="1687"/>
                  <a:pt x="0" y="1087"/>
                </a:cubicBezTo>
                <a:lnTo>
                  <a:pt x="0" y="1087"/>
                </a:lnTo>
                <a:cubicBezTo>
                  <a:pt x="0" y="486"/>
                  <a:pt x="487" y="0"/>
                  <a:pt x="1088" y="0"/>
                </a:cubicBezTo>
                <a:lnTo>
                  <a:pt x="15762" y="0"/>
                </a:lnTo>
                <a:lnTo>
                  <a:pt x="15762" y="0"/>
                </a:lnTo>
                <a:cubicBezTo>
                  <a:pt x="16362" y="0"/>
                  <a:pt x="16849" y="486"/>
                  <a:pt x="16849" y="1087"/>
                </a:cubicBezTo>
                <a:lnTo>
                  <a:pt x="16849" y="1087"/>
                </a:lnTo>
                <a:cubicBezTo>
                  <a:pt x="16849" y="1687"/>
                  <a:pt x="16362" y="2174"/>
                  <a:pt x="15762" y="217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6"/>
          <p:cNvSpPr/>
          <p:nvPr/>
        </p:nvSpPr>
        <p:spPr>
          <a:xfrm>
            <a:off x="2316957" y="9761449"/>
            <a:ext cx="19743736" cy="2417102"/>
          </a:xfrm>
          <a:custGeom>
            <a:rect b="b" l="l" r="r" t="t"/>
            <a:pathLst>
              <a:path extrusionOk="0" h="2175" w="17759">
                <a:moveTo>
                  <a:pt x="16670" y="2174"/>
                </a:moveTo>
                <a:lnTo>
                  <a:pt x="1087" y="2174"/>
                </a:lnTo>
                <a:lnTo>
                  <a:pt x="1087" y="2174"/>
                </a:lnTo>
                <a:cubicBezTo>
                  <a:pt x="487" y="2174"/>
                  <a:pt x="0" y="1688"/>
                  <a:pt x="0" y="1088"/>
                </a:cubicBezTo>
                <a:lnTo>
                  <a:pt x="0" y="1088"/>
                </a:lnTo>
                <a:cubicBezTo>
                  <a:pt x="0" y="487"/>
                  <a:pt x="487" y="0"/>
                  <a:pt x="1087" y="0"/>
                </a:cubicBezTo>
                <a:lnTo>
                  <a:pt x="16670" y="0"/>
                </a:lnTo>
                <a:lnTo>
                  <a:pt x="16670" y="0"/>
                </a:lnTo>
                <a:cubicBezTo>
                  <a:pt x="17271" y="0"/>
                  <a:pt x="17758" y="487"/>
                  <a:pt x="17758" y="1088"/>
                </a:cubicBezTo>
                <a:lnTo>
                  <a:pt x="17758" y="1088"/>
                </a:lnTo>
                <a:cubicBezTo>
                  <a:pt x="17758" y="1688"/>
                  <a:pt x="17271" y="2174"/>
                  <a:pt x="16670" y="217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6"/>
          <p:cNvSpPr/>
          <p:nvPr/>
        </p:nvSpPr>
        <p:spPr>
          <a:xfrm>
            <a:off x="10264460" y="5731314"/>
            <a:ext cx="3731063" cy="6226607"/>
          </a:xfrm>
          <a:custGeom>
            <a:rect b="b" l="l" r="r" t="t"/>
            <a:pathLst>
              <a:path extrusionOk="0" h="5600" w="3357">
                <a:moveTo>
                  <a:pt x="1689" y="893"/>
                </a:moveTo>
                <a:lnTo>
                  <a:pt x="1689" y="893"/>
                </a:lnTo>
                <a:cubicBezTo>
                  <a:pt x="1228" y="893"/>
                  <a:pt x="853" y="1268"/>
                  <a:pt x="853" y="1727"/>
                </a:cubicBezTo>
                <a:lnTo>
                  <a:pt x="853" y="1727"/>
                </a:lnTo>
                <a:cubicBezTo>
                  <a:pt x="853" y="2188"/>
                  <a:pt x="1228" y="2564"/>
                  <a:pt x="1689" y="2564"/>
                </a:cubicBezTo>
                <a:lnTo>
                  <a:pt x="1689" y="2564"/>
                </a:lnTo>
                <a:cubicBezTo>
                  <a:pt x="2149" y="2564"/>
                  <a:pt x="2524" y="2188"/>
                  <a:pt x="2524" y="1727"/>
                </a:cubicBezTo>
                <a:lnTo>
                  <a:pt x="2524" y="1727"/>
                </a:lnTo>
                <a:cubicBezTo>
                  <a:pt x="2524" y="1268"/>
                  <a:pt x="2149" y="893"/>
                  <a:pt x="1689" y="893"/>
                </a:cubicBezTo>
                <a:close/>
                <a:moveTo>
                  <a:pt x="2032" y="5599"/>
                </a:moveTo>
                <a:lnTo>
                  <a:pt x="2039" y="5542"/>
                </a:lnTo>
                <a:lnTo>
                  <a:pt x="2039" y="5542"/>
                </a:lnTo>
                <a:cubicBezTo>
                  <a:pt x="2041" y="5522"/>
                  <a:pt x="2043" y="5502"/>
                  <a:pt x="2045" y="5481"/>
                </a:cubicBezTo>
                <a:lnTo>
                  <a:pt x="2045" y="5481"/>
                </a:lnTo>
                <a:cubicBezTo>
                  <a:pt x="2048" y="5460"/>
                  <a:pt x="2050" y="5440"/>
                  <a:pt x="2052" y="5419"/>
                </a:cubicBezTo>
                <a:lnTo>
                  <a:pt x="2052" y="5419"/>
                </a:lnTo>
                <a:cubicBezTo>
                  <a:pt x="2058" y="5357"/>
                  <a:pt x="2064" y="5295"/>
                  <a:pt x="2068" y="5237"/>
                </a:cubicBezTo>
                <a:lnTo>
                  <a:pt x="2068" y="5237"/>
                </a:lnTo>
                <a:cubicBezTo>
                  <a:pt x="2073" y="5188"/>
                  <a:pt x="2076" y="5136"/>
                  <a:pt x="2080" y="5084"/>
                </a:cubicBezTo>
                <a:lnTo>
                  <a:pt x="2080" y="5084"/>
                </a:lnTo>
                <a:cubicBezTo>
                  <a:pt x="2083" y="5037"/>
                  <a:pt x="2086" y="4988"/>
                  <a:pt x="2088" y="4936"/>
                </a:cubicBezTo>
                <a:lnTo>
                  <a:pt x="2088" y="4936"/>
                </a:lnTo>
                <a:cubicBezTo>
                  <a:pt x="2091" y="4888"/>
                  <a:pt x="2092" y="4840"/>
                  <a:pt x="2094" y="4794"/>
                </a:cubicBezTo>
                <a:lnTo>
                  <a:pt x="2094" y="4794"/>
                </a:lnTo>
                <a:cubicBezTo>
                  <a:pt x="2104" y="4492"/>
                  <a:pt x="2100" y="4187"/>
                  <a:pt x="2081" y="3888"/>
                </a:cubicBezTo>
                <a:lnTo>
                  <a:pt x="2081" y="3888"/>
                </a:lnTo>
                <a:cubicBezTo>
                  <a:pt x="2072" y="3744"/>
                  <a:pt x="1952" y="3632"/>
                  <a:pt x="1809" y="3632"/>
                </a:cubicBezTo>
                <a:lnTo>
                  <a:pt x="1570" y="3632"/>
                </a:lnTo>
                <a:lnTo>
                  <a:pt x="1570" y="3632"/>
                </a:lnTo>
                <a:cubicBezTo>
                  <a:pt x="1427" y="3632"/>
                  <a:pt x="1307" y="3744"/>
                  <a:pt x="1298" y="3887"/>
                </a:cubicBezTo>
                <a:lnTo>
                  <a:pt x="1298" y="3887"/>
                </a:lnTo>
                <a:cubicBezTo>
                  <a:pt x="1281" y="4132"/>
                  <a:pt x="1275" y="4383"/>
                  <a:pt x="1279" y="4633"/>
                </a:cubicBezTo>
                <a:lnTo>
                  <a:pt x="1279" y="4633"/>
                </a:lnTo>
                <a:cubicBezTo>
                  <a:pt x="1279" y="4682"/>
                  <a:pt x="1281" y="4727"/>
                  <a:pt x="1282" y="4770"/>
                </a:cubicBezTo>
                <a:lnTo>
                  <a:pt x="1282" y="4770"/>
                </a:lnTo>
                <a:cubicBezTo>
                  <a:pt x="1283" y="4815"/>
                  <a:pt x="1285" y="4861"/>
                  <a:pt x="1287" y="4912"/>
                </a:cubicBezTo>
                <a:lnTo>
                  <a:pt x="1287" y="4912"/>
                </a:lnTo>
                <a:cubicBezTo>
                  <a:pt x="1293" y="5047"/>
                  <a:pt x="1303" y="5181"/>
                  <a:pt x="1314" y="5312"/>
                </a:cubicBezTo>
                <a:lnTo>
                  <a:pt x="1314" y="5312"/>
                </a:lnTo>
                <a:cubicBezTo>
                  <a:pt x="1317" y="5349"/>
                  <a:pt x="1322" y="5390"/>
                  <a:pt x="1327" y="5436"/>
                </a:cubicBezTo>
                <a:lnTo>
                  <a:pt x="1327" y="5436"/>
                </a:lnTo>
                <a:cubicBezTo>
                  <a:pt x="1328" y="5457"/>
                  <a:pt x="1331" y="5478"/>
                  <a:pt x="1333" y="5498"/>
                </a:cubicBezTo>
                <a:lnTo>
                  <a:pt x="1334" y="5506"/>
                </a:lnTo>
                <a:lnTo>
                  <a:pt x="1334" y="5506"/>
                </a:lnTo>
                <a:cubicBezTo>
                  <a:pt x="1335" y="5517"/>
                  <a:pt x="1336" y="5530"/>
                  <a:pt x="1338" y="5542"/>
                </a:cubicBezTo>
                <a:lnTo>
                  <a:pt x="1344" y="5599"/>
                </a:lnTo>
                <a:lnTo>
                  <a:pt x="1178" y="5599"/>
                </a:lnTo>
                <a:lnTo>
                  <a:pt x="1178" y="5599"/>
                </a:lnTo>
                <a:cubicBezTo>
                  <a:pt x="1178" y="5599"/>
                  <a:pt x="1152" y="5566"/>
                  <a:pt x="1147" y="5559"/>
                </a:cubicBezTo>
                <a:lnTo>
                  <a:pt x="1147" y="5559"/>
                </a:lnTo>
                <a:cubicBezTo>
                  <a:pt x="1134" y="5542"/>
                  <a:pt x="1120" y="5524"/>
                  <a:pt x="1106" y="5504"/>
                </a:cubicBezTo>
                <a:lnTo>
                  <a:pt x="1106" y="5504"/>
                </a:lnTo>
                <a:cubicBezTo>
                  <a:pt x="779" y="5065"/>
                  <a:pt x="514" y="4556"/>
                  <a:pt x="338" y="4034"/>
                </a:cubicBezTo>
                <a:lnTo>
                  <a:pt x="338" y="4034"/>
                </a:lnTo>
                <a:cubicBezTo>
                  <a:pt x="330" y="4009"/>
                  <a:pt x="322" y="3984"/>
                  <a:pt x="314" y="3958"/>
                </a:cubicBezTo>
                <a:lnTo>
                  <a:pt x="314" y="3958"/>
                </a:lnTo>
                <a:cubicBezTo>
                  <a:pt x="306" y="3933"/>
                  <a:pt x="298" y="3907"/>
                  <a:pt x="290" y="3881"/>
                </a:cubicBezTo>
                <a:lnTo>
                  <a:pt x="290" y="3881"/>
                </a:lnTo>
                <a:cubicBezTo>
                  <a:pt x="179" y="3514"/>
                  <a:pt x="110" y="3135"/>
                  <a:pt x="83" y="2753"/>
                </a:cubicBezTo>
                <a:lnTo>
                  <a:pt x="83" y="2753"/>
                </a:lnTo>
                <a:cubicBezTo>
                  <a:pt x="0" y="1567"/>
                  <a:pt x="340" y="616"/>
                  <a:pt x="640" y="27"/>
                </a:cubicBezTo>
                <a:lnTo>
                  <a:pt x="654" y="0"/>
                </a:lnTo>
                <a:lnTo>
                  <a:pt x="2777" y="0"/>
                </a:lnTo>
                <a:lnTo>
                  <a:pt x="2790" y="29"/>
                </a:lnTo>
                <a:lnTo>
                  <a:pt x="2790" y="29"/>
                </a:lnTo>
                <a:cubicBezTo>
                  <a:pt x="3054" y="598"/>
                  <a:pt x="3356" y="1511"/>
                  <a:pt x="3300" y="2635"/>
                </a:cubicBezTo>
                <a:lnTo>
                  <a:pt x="3300" y="2635"/>
                </a:lnTo>
                <a:cubicBezTo>
                  <a:pt x="3279" y="3028"/>
                  <a:pt x="3216" y="3420"/>
                  <a:pt x="3113" y="3800"/>
                </a:cubicBezTo>
                <a:lnTo>
                  <a:pt x="3113" y="3800"/>
                </a:lnTo>
                <a:cubicBezTo>
                  <a:pt x="3105" y="3826"/>
                  <a:pt x="3098" y="3852"/>
                  <a:pt x="3090" y="3878"/>
                </a:cubicBezTo>
                <a:lnTo>
                  <a:pt x="3090" y="3878"/>
                </a:lnTo>
                <a:cubicBezTo>
                  <a:pt x="3083" y="3904"/>
                  <a:pt x="3075" y="3929"/>
                  <a:pt x="3068" y="3954"/>
                </a:cubicBezTo>
                <a:lnTo>
                  <a:pt x="3068" y="3954"/>
                </a:lnTo>
                <a:cubicBezTo>
                  <a:pt x="2900" y="4503"/>
                  <a:pt x="2650" y="5022"/>
                  <a:pt x="2325" y="5495"/>
                </a:cubicBezTo>
                <a:lnTo>
                  <a:pt x="2325" y="5495"/>
                </a:lnTo>
                <a:cubicBezTo>
                  <a:pt x="2312" y="5514"/>
                  <a:pt x="2299" y="5533"/>
                  <a:pt x="2287" y="5550"/>
                </a:cubicBezTo>
                <a:lnTo>
                  <a:pt x="2287" y="5550"/>
                </a:lnTo>
                <a:cubicBezTo>
                  <a:pt x="2280" y="5560"/>
                  <a:pt x="2274" y="5569"/>
                  <a:pt x="2267" y="5577"/>
                </a:cubicBezTo>
                <a:lnTo>
                  <a:pt x="2252" y="5599"/>
                </a:lnTo>
                <a:lnTo>
                  <a:pt x="2032" y="55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6"/>
          <p:cNvSpPr/>
          <p:nvPr/>
        </p:nvSpPr>
        <p:spPr>
          <a:xfrm>
            <a:off x="10259559" y="5672480"/>
            <a:ext cx="3799700" cy="6339374"/>
          </a:xfrm>
          <a:custGeom>
            <a:rect b="b" l="l" r="r" t="t"/>
            <a:pathLst>
              <a:path extrusionOk="0" h="5703" w="3416">
                <a:moveTo>
                  <a:pt x="1696" y="2565"/>
                </a:moveTo>
                <a:lnTo>
                  <a:pt x="1696" y="2565"/>
                </a:lnTo>
                <a:cubicBezTo>
                  <a:pt x="1263" y="2565"/>
                  <a:pt x="911" y="2212"/>
                  <a:pt x="911" y="1779"/>
                </a:cubicBezTo>
                <a:lnTo>
                  <a:pt x="911" y="1779"/>
                </a:lnTo>
                <a:cubicBezTo>
                  <a:pt x="911" y="1348"/>
                  <a:pt x="1263" y="996"/>
                  <a:pt x="1696" y="996"/>
                </a:cubicBezTo>
                <a:lnTo>
                  <a:pt x="1696" y="996"/>
                </a:lnTo>
                <a:cubicBezTo>
                  <a:pt x="2128" y="996"/>
                  <a:pt x="2480" y="1348"/>
                  <a:pt x="2480" y="1779"/>
                </a:cubicBezTo>
                <a:lnTo>
                  <a:pt x="2480" y="1779"/>
                </a:lnTo>
                <a:cubicBezTo>
                  <a:pt x="2480" y="2212"/>
                  <a:pt x="2128" y="2565"/>
                  <a:pt x="1696" y="2565"/>
                </a:cubicBezTo>
                <a:close/>
                <a:moveTo>
                  <a:pt x="2816" y="0"/>
                </a:moveTo>
                <a:lnTo>
                  <a:pt x="2751" y="0"/>
                </a:lnTo>
                <a:lnTo>
                  <a:pt x="2664" y="0"/>
                </a:lnTo>
                <a:lnTo>
                  <a:pt x="727" y="0"/>
                </a:lnTo>
                <a:lnTo>
                  <a:pt x="693" y="0"/>
                </a:lnTo>
                <a:lnTo>
                  <a:pt x="630" y="0"/>
                </a:lnTo>
                <a:lnTo>
                  <a:pt x="602" y="56"/>
                </a:lnTo>
                <a:lnTo>
                  <a:pt x="602" y="56"/>
                </a:lnTo>
                <a:cubicBezTo>
                  <a:pt x="431" y="391"/>
                  <a:pt x="296" y="747"/>
                  <a:pt x="199" y="1115"/>
                </a:cubicBezTo>
                <a:lnTo>
                  <a:pt x="199" y="1115"/>
                </a:lnTo>
                <a:cubicBezTo>
                  <a:pt x="54" y="1670"/>
                  <a:pt x="0" y="2240"/>
                  <a:pt x="39" y="2809"/>
                </a:cubicBezTo>
                <a:lnTo>
                  <a:pt x="39" y="2809"/>
                </a:lnTo>
                <a:cubicBezTo>
                  <a:pt x="66" y="3194"/>
                  <a:pt x="136" y="3578"/>
                  <a:pt x="248" y="3948"/>
                </a:cubicBezTo>
                <a:lnTo>
                  <a:pt x="248" y="3948"/>
                </a:lnTo>
                <a:cubicBezTo>
                  <a:pt x="256" y="3977"/>
                  <a:pt x="264" y="4002"/>
                  <a:pt x="272" y="4026"/>
                </a:cubicBezTo>
                <a:lnTo>
                  <a:pt x="272" y="4026"/>
                </a:lnTo>
                <a:cubicBezTo>
                  <a:pt x="280" y="4050"/>
                  <a:pt x="288" y="4075"/>
                  <a:pt x="297" y="4102"/>
                </a:cubicBezTo>
                <a:lnTo>
                  <a:pt x="297" y="4102"/>
                </a:lnTo>
                <a:cubicBezTo>
                  <a:pt x="474" y="4629"/>
                  <a:pt x="742" y="5142"/>
                  <a:pt x="1072" y="5587"/>
                </a:cubicBezTo>
                <a:lnTo>
                  <a:pt x="1072" y="5587"/>
                </a:lnTo>
                <a:cubicBezTo>
                  <a:pt x="1086" y="5605"/>
                  <a:pt x="1100" y="5624"/>
                  <a:pt x="1114" y="5641"/>
                </a:cubicBezTo>
                <a:lnTo>
                  <a:pt x="1114" y="5641"/>
                </a:lnTo>
                <a:cubicBezTo>
                  <a:pt x="1119" y="5648"/>
                  <a:pt x="1124" y="5656"/>
                  <a:pt x="1129" y="5662"/>
                </a:cubicBezTo>
                <a:lnTo>
                  <a:pt x="1160" y="5702"/>
                </a:lnTo>
                <a:lnTo>
                  <a:pt x="1210" y="5702"/>
                </a:lnTo>
                <a:lnTo>
                  <a:pt x="1258" y="5702"/>
                </a:lnTo>
                <a:lnTo>
                  <a:pt x="1294" y="5702"/>
                </a:lnTo>
                <a:lnTo>
                  <a:pt x="1409" y="5702"/>
                </a:lnTo>
                <a:lnTo>
                  <a:pt x="1395" y="5588"/>
                </a:lnTo>
                <a:lnTo>
                  <a:pt x="1395" y="5588"/>
                </a:lnTo>
                <a:cubicBezTo>
                  <a:pt x="1394" y="5576"/>
                  <a:pt x="1393" y="5563"/>
                  <a:pt x="1392" y="5550"/>
                </a:cubicBezTo>
                <a:lnTo>
                  <a:pt x="1391" y="5545"/>
                </a:lnTo>
                <a:lnTo>
                  <a:pt x="1391" y="5545"/>
                </a:lnTo>
                <a:cubicBezTo>
                  <a:pt x="1388" y="5524"/>
                  <a:pt x="1386" y="5504"/>
                  <a:pt x="1384" y="5483"/>
                </a:cubicBezTo>
                <a:lnTo>
                  <a:pt x="1384" y="5483"/>
                </a:lnTo>
                <a:cubicBezTo>
                  <a:pt x="1379" y="5437"/>
                  <a:pt x="1375" y="5396"/>
                  <a:pt x="1372" y="5359"/>
                </a:cubicBezTo>
                <a:lnTo>
                  <a:pt x="1372" y="5359"/>
                </a:lnTo>
                <a:cubicBezTo>
                  <a:pt x="1360" y="5229"/>
                  <a:pt x="1351" y="5095"/>
                  <a:pt x="1345" y="4962"/>
                </a:cubicBezTo>
                <a:lnTo>
                  <a:pt x="1345" y="4962"/>
                </a:lnTo>
                <a:cubicBezTo>
                  <a:pt x="1343" y="4911"/>
                  <a:pt x="1341" y="4865"/>
                  <a:pt x="1340" y="4820"/>
                </a:cubicBezTo>
                <a:lnTo>
                  <a:pt x="1340" y="4820"/>
                </a:lnTo>
                <a:cubicBezTo>
                  <a:pt x="1338" y="4777"/>
                  <a:pt x="1337" y="4733"/>
                  <a:pt x="1336" y="4684"/>
                </a:cubicBezTo>
                <a:lnTo>
                  <a:pt x="1336" y="4684"/>
                </a:lnTo>
                <a:cubicBezTo>
                  <a:pt x="1333" y="4436"/>
                  <a:pt x="1339" y="4187"/>
                  <a:pt x="1355" y="3942"/>
                </a:cubicBezTo>
                <a:lnTo>
                  <a:pt x="1355" y="3942"/>
                </a:lnTo>
                <a:cubicBezTo>
                  <a:pt x="1364" y="3826"/>
                  <a:pt x="1461" y="3735"/>
                  <a:pt x="1577" y="3735"/>
                </a:cubicBezTo>
                <a:lnTo>
                  <a:pt x="1816" y="3735"/>
                </a:lnTo>
                <a:lnTo>
                  <a:pt x="1816" y="3735"/>
                </a:lnTo>
                <a:cubicBezTo>
                  <a:pt x="1932" y="3735"/>
                  <a:pt x="2030" y="3826"/>
                  <a:pt x="2037" y="3943"/>
                </a:cubicBezTo>
                <a:lnTo>
                  <a:pt x="2037" y="3943"/>
                </a:lnTo>
                <a:cubicBezTo>
                  <a:pt x="2056" y="4240"/>
                  <a:pt x="2060" y="4544"/>
                  <a:pt x="2050" y="4844"/>
                </a:cubicBezTo>
                <a:lnTo>
                  <a:pt x="2050" y="4844"/>
                </a:lnTo>
                <a:cubicBezTo>
                  <a:pt x="2049" y="4891"/>
                  <a:pt x="2046" y="4938"/>
                  <a:pt x="2044" y="4986"/>
                </a:cubicBezTo>
                <a:lnTo>
                  <a:pt x="2044" y="4986"/>
                </a:lnTo>
                <a:cubicBezTo>
                  <a:pt x="2042" y="5037"/>
                  <a:pt x="2039" y="5086"/>
                  <a:pt x="2036" y="5133"/>
                </a:cubicBezTo>
                <a:lnTo>
                  <a:pt x="2036" y="5133"/>
                </a:lnTo>
                <a:cubicBezTo>
                  <a:pt x="2032" y="5185"/>
                  <a:pt x="2028" y="5236"/>
                  <a:pt x="2025" y="5284"/>
                </a:cubicBezTo>
                <a:lnTo>
                  <a:pt x="2025" y="5284"/>
                </a:lnTo>
                <a:cubicBezTo>
                  <a:pt x="2020" y="5343"/>
                  <a:pt x="2014" y="5404"/>
                  <a:pt x="2008" y="5465"/>
                </a:cubicBezTo>
                <a:lnTo>
                  <a:pt x="2008" y="5465"/>
                </a:lnTo>
                <a:cubicBezTo>
                  <a:pt x="2006" y="5486"/>
                  <a:pt x="2004" y="5507"/>
                  <a:pt x="2001" y="5527"/>
                </a:cubicBezTo>
                <a:lnTo>
                  <a:pt x="2001" y="5527"/>
                </a:lnTo>
                <a:cubicBezTo>
                  <a:pt x="2000" y="5547"/>
                  <a:pt x="1997" y="5567"/>
                  <a:pt x="1995" y="5587"/>
                </a:cubicBezTo>
                <a:lnTo>
                  <a:pt x="1995" y="5588"/>
                </a:lnTo>
                <a:lnTo>
                  <a:pt x="1982" y="5702"/>
                </a:lnTo>
                <a:lnTo>
                  <a:pt x="2096" y="5702"/>
                </a:lnTo>
                <a:lnTo>
                  <a:pt x="2191" y="5702"/>
                </a:lnTo>
                <a:lnTo>
                  <a:pt x="2233" y="5702"/>
                </a:lnTo>
                <a:lnTo>
                  <a:pt x="2285" y="5702"/>
                </a:lnTo>
                <a:lnTo>
                  <a:pt x="2316" y="5659"/>
                </a:lnTo>
                <a:lnTo>
                  <a:pt x="2316" y="5659"/>
                </a:lnTo>
                <a:cubicBezTo>
                  <a:pt x="2322" y="5650"/>
                  <a:pt x="2329" y="5641"/>
                  <a:pt x="2335" y="5632"/>
                </a:cubicBezTo>
                <a:lnTo>
                  <a:pt x="2335" y="5632"/>
                </a:lnTo>
                <a:cubicBezTo>
                  <a:pt x="2348" y="5613"/>
                  <a:pt x="2361" y="5594"/>
                  <a:pt x="2374" y="5576"/>
                </a:cubicBezTo>
                <a:lnTo>
                  <a:pt x="2374" y="5576"/>
                </a:lnTo>
                <a:cubicBezTo>
                  <a:pt x="2702" y="5099"/>
                  <a:pt x="2954" y="4576"/>
                  <a:pt x="3123" y="4021"/>
                </a:cubicBezTo>
                <a:lnTo>
                  <a:pt x="3123" y="4021"/>
                </a:lnTo>
                <a:cubicBezTo>
                  <a:pt x="3132" y="3994"/>
                  <a:pt x="3140" y="3968"/>
                  <a:pt x="3146" y="3944"/>
                </a:cubicBezTo>
                <a:lnTo>
                  <a:pt x="3146" y="3944"/>
                </a:lnTo>
                <a:cubicBezTo>
                  <a:pt x="3154" y="3917"/>
                  <a:pt x="3162" y="3891"/>
                  <a:pt x="3168" y="3865"/>
                </a:cubicBezTo>
                <a:lnTo>
                  <a:pt x="3168" y="3865"/>
                </a:lnTo>
                <a:cubicBezTo>
                  <a:pt x="3274" y="3481"/>
                  <a:pt x="3337" y="3086"/>
                  <a:pt x="3357" y="2689"/>
                </a:cubicBezTo>
                <a:lnTo>
                  <a:pt x="3357" y="2689"/>
                </a:lnTo>
                <a:cubicBezTo>
                  <a:pt x="3415" y="1555"/>
                  <a:pt x="3110" y="634"/>
                  <a:pt x="2844" y="60"/>
                </a:cubicBezTo>
                <a:lnTo>
                  <a:pt x="2816" y="0"/>
                </a:lnTo>
                <a:close/>
                <a:moveTo>
                  <a:pt x="1696" y="2667"/>
                </a:moveTo>
                <a:lnTo>
                  <a:pt x="1696" y="2667"/>
                </a:lnTo>
                <a:cubicBezTo>
                  <a:pt x="2184" y="2667"/>
                  <a:pt x="2582" y="2269"/>
                  <a:pt x="2582" y="1779"/>
                </a:cubicBezTo>
                <a:lnTo>
                  <a:pt x="2582" y="1779"/>
                </a:lnTo>
                <a:cubicBezTo>
                  <a:pt x="2582" y="1292"/>
                  <a:pt x="2184" y="894"/>
                  <a:pt x="1696" y="894"/>
                </a:cubicBezTo>
                <a:lnTo>
                  <a:pt x="1696" y="894"/>
                </a:lnTo>
                <a:cubicBezTo>
                  <a:pt x="1207" y="894"/>
                  <a:pt x="809" y="1292"/>
                  <a:pt x="809" y="1779"/>
                </a:cubicBezTo>
                <a:lnTo>
                  <a:pt x="809" y="1779"/>
                </a:lnTo>
                <a:cubicBezTo>
                  <a:pt x="809" y="2269"/>
                  <a:pt x="1207" y="2667"/>
                  <a:pt x="1696" y="2667"/>
                </a:cubicBezTo>
                <a:close/>
                <a:moveTo>
                  <a:pt x="2751" y="102"/>
                </a:moveTo>
                <a:lnTo>
                  <a:pt x="2751" y="102"/>
                </a:lnTo>
                <a:cubicBezTo>
                  <a:pt x="2973" y="580"/>
                  <a:pt x="3316" y="1499"/>
                  <a:pt x="3256" y="2684"/>
                </a:cubicBezTo>
                <a:lnTo>
                  <a:pt x="3256" y="2684"/>
                </a:lnTo>
                <a:cubicBezTo>
                  <a:pt x="3234" y="3106"/>
                  <a:pt x="3165" y="3492"/>
                  <a:pt x="3070" y="3839"/>
                </a:cubicBezTo>
                <a:lnTo>
                  <a:pt x="3070" y="3839"/>
                </a:lnTo>
                <a:cubicBezTo>
                  <a:pt x="3063" y="3864"/>
                  <a:pt x="3056" y="3890"/>
                  <a:pt x="3049" y="3916"/>
                </a:cubicBezTo>
                <a:lnTo>
                  <a:pt x="3049" y="3916"/>
                </a:lnTo>
                <a:cubicBezTo>
                  <a:pt x="3041" y="3941"/>
                  <a:pt x="3034" y="3967"/>
                  <a:pt x="3026" y="3992"/>
                </a:cubicBezTo>
                <a:lnTo>
                  <a:pt x="3026" y="3992"/>
                </a:lnTo>
                <a:cubicBezTo>
                  <a:pt x="2814" y="4687"/>
                  <a:pt x="2503" y="5208"/>
                  <a:pt x="2290" y="5518"/>
                </a:cubicBezTo>
                <a:lnTo>
                  <a:pt x="2290" y="5518"/>
                </a:lnTo>
                <a:cubicBezTo>
                  <a:pt x="2277" y="5537"/>
                  <a:pt x="2265" y="5555"/>
                  <a:pt x="2252" y="5573"/>
                </a:cubicBezTo>
                <a:lnTo>
                  <a:pt x="2252" y="5573"/>
                </a:lnTo>
                <a:cubicBezTo>
                  <a:pt x="2246" y="5582"/>
                  <a:pt x="2240" y="5591"/>
                  <a:pt x="2233" y="5600"/>
                </a:cubicBezTo>
                <a:lnTo>
                  <a:pt x="2191" y="5600"/>
                </a:lnTo>
                <a:lnTo>
                  <a:pt x="2096" y="5600"/>
                </a:lnTo>
                <a:lnTo>
                  <a:pt x="2096" y="5600"/>
                </a:lnTo>
                <a:cubicBezTo>
                  <a:pt x="2098" y="5579"/>
                  <a:pt x="2101" y="5559"/>
                  <a:pt x="2103" y="5538"/>
                </a:cubicBezTo>
                <a:lnTo>
                  <a:pt x="2103" y="5538"/>
                </a:lnTo>
                <a:cubicBezTo>
                  <a:pt x="2105" y="5517"/>
                  <a:pt x="2107" y="5497"/>
                  <a:pt x="2110" y="5476"/>
                </a:cubicBezTo>
                <a:lnTo>
                  <a:pt x="2110" y="5476"/>
                </a:lnTo>
                <a:cubicBezTo>
                  <a:pt x="2116" y="5415"/>
                  <a:pt x="2121" y="5353"/>
                  <a:pt x="2126" y="5293"/>
                </a:cubicBezTo>
                <a:lnTo>
                  <a:pt x="2126" y="5293"/>
                </a:lnTo>
                <a:cubicBezTo>
                  <a:pt x="2131" y="5242"/>
                  <a:pt x="2134" y="5190"/>
                  <a:pt x="2137" y="5140"/>
                </a:cubicBezTo>
                <a:lnTo>
                  <a:pt x="2137" y="5140"/>
                </a:lnTo>
                <a:cubicBezTo>
                  <a:pt x="2141" y="5090"/>
                  <a:pt x="2143" y="5040"/>
                  <a:pt x="2146" y="4991"/>
                </a:cubicBezTo>
                <a:lnTo>
                  <a:pt x="2146" y="4991"/>
                </a:lnTo>
                <a:cubicBezTo>
                  <a:pt x="2148" y="4943"/>
                  <a:pt x="2150" y="4895"/>
                  <a:pt x="2152" y="4847"/>
                </a:cubicBezTo>
                <a:lnTo>
                  <a:pt x="2152" y="4847"/>
                </a:lnTo>
                <a:cubicBezTo>
                  <a:pt x="2162" y="4544"/>
                  <a:pt x="2158" y="4239"/>
                  <a:pt x="2138" y="3936"/>
                </a:cubicBezTo>
                <a:lnTo>
                  <a:pt x="2138" y="3936"/>
                </a:lnTo>
                <a:cubicBezTo>
                  <a:pt x="2128" y="3767"/>
                  <a:pt x="1986" y="3633"/>
                  <a:pt x="1816" y="3633"/>
                </a:cubicBezTo>
                <a:lnTo>
                  <a:pt x="1577" y="3633"/>
                </a:lnTo>
                <a:lnTo>
                  <a:pt x="1577" y="3633"/>
                </a:lnTo>
                <a:cubicBezTo>
                  <a:pt x="1407" y="3633"/>
                  <a:pt x="1265" y="3766"/>
                  <a:pt x="1254" y="3935"/>
                </a:cubicBezTo>
                <a:lnTo>
                  <a:pt x="1254" y="3935"/>
                </a:lnTo>
                <a:cubicBezTo>
                  <a:pt x="1237" y="4184"/>
                  <a:pt x="1231" y="4435"/>
                  <a:pt x="1235" y="4685"/>
                </a:cubicBezTo>
                <a:lnTo>
                  <a:pt x="1235" y="4685"/>
                </a:lnTo>
                <a:cubicBezTo>
                  <a:pt x="1236" y="4732"/>
                  <a:pt x="1236" y="4777"/>
                  <a:pt x="1238" y="4823"/>
                </a:cubicBezTo>
                <a:lnTo>
                  <a:pt x="1238" y="4823"/>
                </a:lnTo>
                <a:cubicBezTo>
                  <a:pt x="1239" y="4871"/>
                  <a:pt x="1241" y="4919"/>
                  <a:pt x="1244" y="4966"/>
                </a:cubicBezTo>
                <a:lnTo>
                  <a:pt x="1244" y="4966"/>
                </a:lnTo>
                <a:cubicBezTo>
                  <a:pt x="1250" y="5101"/>
                  <a:pt x="1258" y="5235"/>
                  <a:pt x="1271" y="5368"/>
                </a:cubicBezTo>
                <a:lnTo>
                  <a:pt x="1271" y="5368"/>
                </a:lnTo>
                <a:cubicBezTo>
                  <a:pt x="1274" y="5410"/>
                  <a:pt x="1278" y="5452"/>
                  <a:pt x="1283" y="5493"/>
                </a:cubicBezTo>
                <a:lnTo>
                  <a:pt x="1283" y="5493"/>
                </a:lnTo>
                <a:cubicBezTo>
                  <a:pt x="1284" y="5514"/>
                  <a:pt x="1287" y="5535"/>
                  <a:pt x="1289" y="5556"/>
                </a:cubicBezTo>
                <a:lnTo>
                  <a:pt x="1289" y="5556"/>
                </a:lnTo>
                <a:cubicBezTo>
                  <a:pt x="1291" y="5571"/>
                  <a:pt x="1293" y="5585"/>
                  <a:pt x="1294" y="5600"/>
                </a:cubicBezTo>
                <a:lnTo>
                  <a:pt x="1258" y="5600"/>
                </a:lnTo>
                <a:lnTo>
                  <a:pt x="1210" y="5600"/>
                </a:lnTo>
                <a:lnTo>
                  <a:pt x="1210" y="5600"/>
                </a:lnTo>
                <a:cubicBezTo>
                  <a:pt x="1205" y="5593"/>
                  <a:pt x="1200" y="5587"/>
                  <a:pt x="1195" y="5580"/>
                </a:cubicBezTo>
                <a:lnTo>
                  <a:pt x="1195" y="5580"/>
                </a:lnTo>
                <a:cubicBezTo>
                  <a:pt x="1182" y="5563"/>
                  <a:pt x="1168" y="5545"/>
                  <a:pt x="1154" y="5526"/>
                </a:cubicBezTo>
                <a:lnTo>
                  <a:pt x="1154" y="5526"/>
                </a:lnTo>
                <a:cubicBezTo>
                  <a:pt x="942" y="5240"/>
                  <a:pt x="620" y="4744"/>
                  <a:pt x="394" y="4069"/>
                </a:cubicBezTo>
                <a:lnTo>
                  <a:pt x="394" y="4069"/>
                </a:lnTo>
                <a:cubicBezTo>
                  <a:pt x="386" y="4045"/>
                  <a:pt x="377" y="4020"/>
                  <a:pt x="369" y="3995"/>
                </a:cubicBezTo>
                <a:lnTo>
                  <a:pt x="369" y="3995"/>
                </a:lnTo>
                <a:cubicBezTo>
                  <a:pt x="361" y="3969"/>
                  <a:pt x="353" y="3945"/>
                  <a:pt x="346" y="3919"/>
                </a:cubicBezTo>
                <a:lnTo>
                  <a:pt x="346" y="3919"/>
                </a:lnTo>
                <a:cubicBezTo>
                  <a:pt x="245" y="3585"/>
                  <a:pt x="169" y="3212"/>
                  <a:pt x="141" y="2801"/>
                </a:cubicBezTo>
                <a:lnTo>
                  <a:pt x="141" y="2801"/>
                </a:lnTo>
                <a:cubicBezTo>
                  <a:pt x="52" y="1524"/>
                  <a:pt x="465" y="550"/>
                  <a:pt x="693" y="102"/>
                </a:cubicBezTo>
                <a:lnTo>
                  <a:pt x="727" y="102"/>
                </a:lnTo>
                <a:lnTo>
                  <a:pt x="2664" y="102"/>
                </a:lnTo>
                <a:lnTo>
                  <a:pt x="2751" y="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6"/>
          <p:cNvSpPr/>
          <p:nvPr/>
        </p:nvSpPr>
        <p:spPr>
          <a:xfrm>
            <a:off x="10980275" y="4167309"/>
            <a:ext cx="2333752" cy="1539492"/>
          </a:xfrm>
          <a:custGeom>
            <a:rect b="b" l="l" r="r" t="t"/>
            <a:pathLst>
              <a:path extrusionOk="0" h="1386" w="2100">
                <a:moveTo>
                  <a:pt x="0" y="1385"/>
                </a:moveTo>
                <a:lnTo>
                  <a:pt x="34" y="1313"/>
                </a:lnTo>
                <a:lnTo>
                  <a:pt x="34" y="1313"/>
                </a:lnTo>
                <a:cubicBezTo>
                  <a:pt x="43" y="1293"/>
                  <a:pt x="53" y="1272"/>
                  <a:pt x="63" y="1252"/>
                </a:cubicBezTo>
                <a:lnTo>
                  <a:pt x="63" y="1252"/>
                </a:lnTo>
                <a:cubicBezTo>
                  <a:pt x="190" y="989"/>
                  <a:pt x="342" y="738"/>
                  <a:pt x="514" y="505"/>
                </a:cubicBezTo>
                <a:lnTo>
                  <a:pt x="514" y="505"/>
                </a:lnTo>
                <a:cubicBezTo>
                  <a:pt x="626" y="354"/>
                  <a:pt x="747" y="209"/>
                  <a:pt x="877" y="73"/>
                </a:cubicBezTo>
                <a:lnTo>
                  <a:pt x="877" y="73"/>
                </a:lnTo>
                <a:cubicBezTo>
                  <a:pt x="921" y="26"/>
                  <a:pt x="981" y="0"/>
                  <a:pt x="1045" y="0"/>
                </a:cubicBezTo>
                <a:lnTo>
                  <a:pt x="1045" y="0"/>
                </a:lnTo>
                <a:cubicBezTo>
                  <a:pt x="1110" y="0"/>
                  <a:pt x="1174" y="28"/>
                  <a:pt x="1218" y="77"/>
                </a:cubicBezTo>
                <a:lnTo>
                  <a:pt x="1218" y="77"/>
                </a:lnTo>
                <a:cubicBezTo>
                  <a:pt x="1351" y="222"/>
                  <a:pt x="1477" y="376"/>
                  <a:pt x="1593" y="536"/>
                </a:cubicBezTo>
                <a:lnTo>
                  <a:pt x="1593" y="536"/>
                </a:lnTo>
                <a:cubicBezTo>
                  <a:pt x="1757" y="761"/>
                  <a:pt x="1904" y="1001"/>
                  <a:pt x="2031" y="1251"/>
                </a:cubicBezTo>
                <a:lnTo>
                  <a:pt x="2031" y="1251"/>
                </a:lnTo>
                <a:cubicBezTo>
                  <a:pt x="2042" y="1271"/>
                  <a:pt x="2052" y="1292"/>
                  <a:pt x="2063" y="1312"/>
                </a:cubicBezTo>
                <a:lnTo>
                  <a:pt x="2099" y="1385"/>
                </a:lnTo>
                <a:lnTo>
                  <a:pt x="0" y="1385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6"/>
          <p:cNvSpPr/>
          <p:nvPr/>
        </p:nvSpPr>
        <p:spPr>
          <a:xfrm>
            <a:off x="10887122" y="4108475"/>
            <a:ext cx="2515156" cy="1657160"/>
          </a:xfrm>
          <a:custGeom>
            <a:rect b="b" l="l" r="r" t="t"/>
            <a:pathLst>
              <a:path extrusionOk="0" h="1489" w="2262">
                <a:moveTo>
                  <a:pt x="1125" y="0"/>
                </a:moveTo>
                <a:lnTo>
                  <a:pt x="1125" y="0"/>
                </a:lnTo>
                <a:cubicBezTo>
                  <a:pt x="1047" y="0"/>
                  <a:pt x="974" y="32"/>
                  <a:pt x="920" y="89"/>
                </a:cubicBezTo>
                <a:lnTo>
                  <a:pt x="920" y="89"/>
                </a:lnTo>
                <a:cubicBezTo>
                  <a:pt x="790" y="226"/>
                  <a:pt x="666" y="373"/>
                  <a:pt x="553" y="526"/>
                </a:cubicBezTo>
                <a:lnTo>
                  <a:pt x="553" y="526"/>
                </a:lnTo>
                <a:cubicBezTo>
                  <a:pt x="379" y="761"/>
                  <a:pt x="225" y="1015"/>
                  <a:pt x="97" y="1280"/>
                </a:cubicBezTo>
                <a:lnTo>
                  <a:pt x="97" y="1280"/>
                </a:lnTo>
                <a:cubicBezTo>
                  <a:pt x="85" y="1305"/>
                  <a:pt x="76" y="1325"/>
                  <a:pt x="68" y="1343"/>
                </a:cubicBezTo>
                <a:lnTo>
                  <a:pt x="0" y="1488"/>
                </a:lnTo>
                <a:lnTo>
                  <a:pt x="160" y="1488"/>
                </a:lnTo>
                <a:lnTo>
                  <a:pt x="2097" y="1488"/>
                </a:lnTo>
                <a:lnTo>
                  <a:pt x="2261" y="1488"/>
                </a:lnTo>
                <a:lnTo>
                  <a:pt x="2188" y="1340"/>
                </a:lnTo>
                <a:lnTo>
                  <a:pt x="2188" y="1340"/>
                </a:lnTo>
                <a:cubicBezTo>
                  <a:pt x="2179" y="1322"/>
                  <a:pt x="2169" y="1303"/>
                  <a:pt x="2157" y="1279"/>
                </a:cubicBezTo>
                <a:lnTo>
                  <a:pt x="2157" y="1279"/>
                </a:lnTo>
                <a:cubicBezTo>
                  <a:pt x="2028" y="1027"/>
                  <a:pt x="1880" y="784"/>
                  <a:pt x="1714" y="557"/>
                </a:cubicBezTo>
                <a:lnTo>
                  <a:pt x="1714" y="557"/>
                </a:lnTo>
                <a:cubicBezTo>
                  <a:pt x="1597" y="396"/>
                  <a:pt x="1470" y="240"/>
                  <a:pt x="1336" y="94"/>
                </a:cubicBezTo>
                <a:lnTo>
                  <a:pt x="1336" y="94"/>
                </a:lnTo>
                <a:cubicBezTo>
                  <a:pt x="1282" y="35"/>
                  <a:pt x="1205" y="0"/>
                  <a:pt x="1125" y="0"/>
                </a:cubicBezTo>
                <a:close/>
                <a:moveTo>
                  <a:pt x="1125" y="103"/>
                </a:moveTo>
                <a:lnTo>
                  <a:pt x="1125" y="103"/>
                </a:lnTo>
                <a:cubicBezTo>
                  <a:pt x="1175" y="103"/>
                  <a:pt x="1224" y="123"/>
                  <a:pt x="1261" y="162"/>
                </a:cubicBezTo>
                <a:lnTo>
                  <a:pt x="1261" y="162"/>
                </a:lnTo>
                <a:cubicBezTo>
                  <a:pt x="1381" y="294"/>
                  <a:pt x="1507" y="445"/>
                  <a:pt x="1632" y="617"/>
                </a:cubicBezTo>
                <a:lnTo>
                  <a:pt x="1632" y="617"/>
                </a:lnTo>
                <a:cubicBezTo>
                  <a:pt x="1815" y="868"/>
                  <a:pt x="1957" y="1110"/>
                  <a:pt x="2066" y="1325"/>
                </a:cubicBezTo>
                <a:lnTo>
                  <a:pt x="2066" y="1325"/>
                </a:lnTo>
                <a:cubicBezTo>
                  <a:pt x="2077" y="1345"/>
                  <a:pt x="2087" y="1366"/>
                  <a:pt x="2097" y="1386"/>
                </a:cubicBezTo>
                <a:lnTo>
                  <a:pt x="160" y="1386"/>
                </a:lnTo>
                <a:lnTo>
                  <a:pt x="160" y="1386"/>
                </a:lnTo>
                <a:cubicBezTo>
                  <a:pt x="170" y="1366"/>
                  <a:pt x="179" y="1345"/>
                  <a:pt x="189" y="1325"/>
                </a:cubicBezTo>
                <a:lnTo>
                  <a:pt x="189" y="1325"/>
                </a:lnTo>
                <a:cubicBezTo>
                  <a:pt x="295" y="1104"/>
                  <a:pt x="439" y="850"/>
                  <a:pt x="635" y="586"/>
                </a:cubicBezTo>
                <a:lnTo>
                  <a:pt x="635" y="586"/>
                </a:lnTo>
                <a:cubicBezTo>
                  <a:pt x="756" y="423"/>
                  <a:pt x="878" y="281"/>
                  <a:pt x="994" y="159"/>
                </a:cubicBezTo>
                <a:lnTo>
                  <a:pt x="994" y="159"/>
                </a:lnTo>
                <a:cubicBezTo>
                  <a:pt x="1030" y="121"/>
                  <a:pt x="1078" y="103"/>
                  <a:pt x="1125" y="10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6"/>
          <p:cNvSpPr/>
          <p:nvPr/>
        </p:nvSpPr>
        <p:spPr>
          <a:xfrm>
            <a:off x="12446225" y="11982437"/>
            <a:ext cx="372616" cy="504991"/>
          </a:xfrm>
          <a:custGeom>
            <a:rect b="b" l="l" r="r" t="t"/>
            <a:pathLst>
              <a:path extrusionOk="0" h="455" w="336">
                <a:moveTo>
                  <a:pt x="0" y="454"/>
                </a:moveTo>
                <a:lnTo>
                  <a:pt x="10" y="395"/>
                </a:lnTo>
                <a:lnTo>
                  <a:pt x="10" y="395"/>
                </a:lnTo>
                <a:cubicBezTo>
                  <a:pt x="26" y="299"/>
                  <a:pt x="41" y="202"/>
                  <a:pt x="53" y="105"/>
                </a:cubicBezTo>
                <a:lnTo>
                  <a:pt x="53" y="105"/>
                </a:lnTo>
                <a:cubicBezTo>
                  <a:pt x="56" y="85"/>
                  <a:pt x="59" y="65"/>
                  <a:pt x="61" y="45"/>
                </a:cubicBezTo>
                <a:lnTo>
                  <a:pt x="67" y="0"/>
                </a:lnTo>
                <a:lnTo>
                  <a:pt x="264" y="0"/>
                </a:lnTo>
                <a:lnTo>
                  <a:pt x="330" y="362"/>
                </a:lnTo>
                <a:lnTo>
                  <a:pt x="330" y="362"/>
                </a:lnTo>
                <a:cubicBezTo>
                  <a:pt x="335" y="386"/>
                  <a:pt x="329" y="409"/>
                  <a:pt x="314" y="427"/>
                </a:cubicBezTo>
                <a:lnTo>
                  <a:pt x="314" y="427"/>
                </a:lnTo>
                <a:cubicBezTo>
                  <a:pt x="299" y="444"/>
                  <a:pt x="277" y="454"/>
                  <a:pt x="254" y="454"/>
                </a:cubicBezTo>
                <a:lnTo>
                  <a:pt x="0" y="454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6"/>
          <p:cNvSpPr/>
          <p:nvPr/>
        </p:nvSpPr>
        <p:spPr>
          <a:xfrm>
            <a:off x="12382487" y="11928504"/>
            <a:ext cx="500090" cy="617758"/>
          </a:xfrm>
          <a:custGeom>
            <a:rect b="b" l="l" r="r" t="t"/>
            <a:pathLst>
              <a:path extrusionOk="0" h="557" w="448">
                <a:moveTo>
                  <a:pt x="367" y="0"/>
                </a:moveTo>
                <a:lnTo>
                  <a:pt x="282" y="0"/>
                </a:lnTo>
                <a:lnTo>
                  <a:pt x="172" y="0"/>
                </a:lnTo>
                <a:lnTo>
                  <a:pt x="82" y="0"/>
                </a:lnTo>
                <a:lnTo>
                  <a:pt x="71" y="88"/>
                </a:lnTo>
                <a:lnTo>
                  <a:pt x="71" y="88"/>
                </a:lnTo>
                <a:cubicBezTo>
                  <a:pt x="68" y="108"/>
                  <a:pt x="66" y="129"/>
                  <a:pt x="63" y="149"/>
                </a:cubicBezTo>
                <a:lnTo>
                  <a:pt x="63" y="149"/>
                </a:lnTo>
                <a:cubicBezTo>
                  <a:pt x="50" y="244"/>
                  <a:pt x="36" y="341"/>
                  <a:pt x="20" y="436"/>
                </a:cubicBezTo>
                <a:lnTo>
                  <a:pt x="0" y="556"/>
                </a:lnTo>
                <a:lnTo>
                  <a:pt x="120" y="556"/>
                </a:lnTo>
                <a:lnTo>
                  <a:pt x="314" y="556"/>
                </a:lnTo>
                <a:lnTo>
                  <a:pt x="314" y="556"/>
                </a:lnTo>
                <a:cubicBezTo>
                  <a:pt x="352" y="556"/>
                  <a:pt x="388" y="538"/>
                  <a:pt x="413" y="509"/>
                </a:cubicBezTo>
                <a:lnTo>
                  <a:pt x="413" y="509"/>
                </a:lnTo>
                <a:cubicBezTo>
                  <a:pt x="437" y="480"/>
                  <a:pt x="447" y="441"/>
                  <a:pt x="441" y="403"/>
                </a:cubicBezTo>
                <a:lnTo>
                  <a:pt x="393" y="144"/>
                </a:lnTo>
                <a:lnTo>
                  <a:pt x="383" y="83"/>
                </a:lnTo>
                <a:lnTo>
                  <a:pt x="367" y="0"/>
                </a:lnTo>
                <a:close/>
                <a:moveTo>
                  <a:pt x="282" y="102"/>
                </a:moveTo>
                <a:lnTo>
                  <a:pt x="293" y="162"/>
                </a:lnTo>
                <a:lnTo>
                  <a:pt x="340" y="421"/>
                </a:lnTo>
                <a:lnTo>
                  <a:pt x="340" y="421"/>
                </a:lnTo>
                <a:cubicBezTo>
                  <a:pt x="343" y="438"/>
                  <a:pt x="331" y="453"/>
                  <a:pt x="314" y="453"/>
                </a:cubicBezTo>
                <a:lnTo>
                  <a:pt x="120" y="453"/>
                </a:lnTo>
                <a:lnTo>
                  <a:pt x="120" y="453"/>
                </a:lnTo>
                <a:cubicBezTo>
                  <a:pt x="136" y="357"/>
                  <a:pt x="150" y="259"/>
                  <a:pt x="164" y="162"/>
                </a:cubicBezTo>
                <a:lnTo>
                  <a:pt x="164" y="162"/>
                </a:lnTo>
                <a:cubicBezTo>
                  <a:pt x="166" y="142"/>
                  <a:pt x="170" y="122"/>
                  <a:pt x="172" y="102"/>
                </a:cubicBezTo>
                <a:lnTo>
                  <a:pt x="282" y="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6"/>
          <p:cNvSpPr/>
          <p:nvPr/>
        </p:nvSpPr>
        <p:spPr>
          <a:xfrm>
            <a:off x="11529393" y="11982437"/>
            <a:ext cx="308880" cy="504991"/>
          </a:xfrm>
          <a:custGeom>
            <a:rect b="b" l="l" r="r" t="t"/>
            <a:pathLst>
              <a:path extrusionOk="0" h="455" w="279">
                <a:moveTo>
                  <a:pt x="81" y="454"/>
                </a:moveTo>
                <a:lnTo>
                  <a:pt x="81" y="454"/>
                </a:lnTo>
                <a:cubicBezTo>
                  <a:pt x="58" y="454"/>
                  <a:pt x="36" y="444"/>
                  <a:pt x="21" y="426"/>
                </a:cubicBezTo>
                <a:lnTo>
                  <a:pt x="21" y="426"/>
                </a:lnTo>
                <a:cubicBezTo>
                  <a:pt x="6" y="408"/>
                  <a:pt x="0" y="385"/>
                  <a:pt x="4" y="362"/>
                </a:cubicBezTo>
                <a:lnTo>
                  <a:pt x="70" y="0"/>
                </a:lnTo>
                <a:lnTo>
                  <a:pt x="209" y="0"/>
                </a:lnTo>
                <a:lnTo>
                  <a:pt x="215" y="45"/>
                </a:lnTo>
                <a:lnTo>
                  <a:pt x="215" y="45"/>
                </a:lnTo>
                <a:cubicBezTo>
                  <a:pt x="218" y="65"/>
                  <a:pt x="220" y="85"/>
                  <a:pt x="223" y="105"/>
                </a:cubicBezTo>
                <a:lnTo>
                  <a:pt x="223" y="105"/>
                </a:lnTo>
                <a:cubicBezTo>
                  <a:pt x="236" y="202"/>
                  <a:pt x="252" y="299"/>
                  <a:pt x="267" y="395"/>
                </a:cubicBezTo>
                <a:lnTo>
                  <a:pt x="278" y="454"/>
                </a:lnTo>
                <a:lnTo>
                  <a:pt x="81" y="454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6"/>
          <p:cNvSpPr/>
          <p:nvPr/>
        </p:nvSpPr>
        <p:spPr>
          <a:xfrm>
            <a:off x="11475463" y="11928504"/>
            <a:ext cx="436351" cy="617758"/>
          </a:xfrm>
          <a:custGeom>
            <a:rect b="b" l="l" r="r" t="t"/>
            <a:pathLst>
              <a:path extrusionOk="0" h="557" w="391">
                <a:moveTo>
                  <a:pt x="306" y="0"/>
                </a:moveTo>
                <a:lnTo>
                  <a:pt x="217" y="0"/>
                </a:lnTo>
                <a:lnTo>
                  <a:pt x="165" y="0"/>
                </a:lnTo>
                <a:lnTo>
                  <a:pt x="80" y="0"/>
                </a:lnTo>
                <a:lnTo>
                  <a:pt x="64" y="83"/>
                </a:lnTo>
                <a:lnTo>
                  <a:pt x="53" y="144"/>
                </a:lnTo>
                <a:lnTo>
                  <a:pt x="6" y="403"/>
                </a:lnTo>
                <a:lnTo>
                  <a:pt x="6" y="403"/>
                </a:lnTo>
                <a:cubicBezTo>
                  <a:pt x="0" y="441"/>
                  <a:pt x="9" y="480"/>
                  <a:pt x="34" y="509"/>
                </a:cubicBezTo>
                <a:lnTo>
                  <a:pt x="34" y="509"/>
                </a:lnTo>
                <a:cubicBezTo>
                  <a:pt x="59" y="538"/>
                  <a:pt x="95" y="556"/>
                  <a:pt x="133" y="556"/>
                </a:cubicBezTo>
                <a:lnTo>
                  <a:pt x="269" y="556"/>
                </a:lnTo>
                <a:lnTo>
                  <a:pt x="390" y="556"/>
                </a:lnTo>
                <a:lnTo>
                  <a:pt x="369" y="436"/>
                </a:lnTo>
                <a:lnTo>
                  <a:pt x="369" y="436"/>
                </a:lnTo>
                <a:cubicBezTo>
                  <a:pt x="354" y="341"/>
                  <a:pt x="339" y="245"/>
                  <a:pt x="325" y="149"/>
                </a:cubicBezTo>
                <a:lnTo>
                  <a:pt x="325" y="149"/>
                </a:lnTo>
                <a:cubicBezTo>
                  <a:pt x="323" y="129"/>
                  <a:pt x="321" y="108"/>
                  <a:pt x="317" y="88"/>
                </a:cubicBezTo>
                <a:lnTo>
                  <a:pt x="306" y="0"/>
                </a:lnTo>
                <a:close/>
                <a:moveTo>
                  <a:pt x="217" y="102"/>
                </a:moveTo>
                <a:lnTo>
                  <a:pt x="217" y="102"/>
                </a:lnTo>
                <a:cubicBezTo>
                  <a:pt x="219" y="122"/>
                  <a:pt x="222" y="142"/>
                  <a:pt x="225" y="162"/>
                </a:cubicBezTo>
                <a:lnTo>
                  <a:pt x="225" y="162"/>
                </a:lnTo>
                <a:cubicBezTo>
                  <a:pt x="238" y="259"/>
                  <a:pt x="253" y="357"/>
                  <a:pt x="269" y="453"/>
                </a:cubicBezTo>
                <a:lnTo>
                  <a:pt x="133" y="453"/>
                </a:lnTo>
                <a:lnTo>
                  <a:pt x="133" y="453"/>
                </a:lnTo>
                <a:cubicBezTo>
                  <a:pt x="116" y="453"/>
                  <a:pt x="104" y="438"/>
                  <a:pt x="106" y="421"/>
                </a:cubicBezTo>
                <a:lnTo>
                  <a:pt x="154" y="162"/>
                </a:lnTo>
                <a:lnTo>
                  <a:pt x="165" y="102"/>
                </a:lnTo>
                <a:lnTo>
                  <a:pt x="217" y="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6"/>
          <p:cNvSpPr/>
          <p:nvPr/>
        </p:nvSpPr>
        <p:spPr>
          <a:xfrm>
            <a:off x="12853160" y="10129163"/>
            <a:ext cx="1897401" cy="2799520"/>
          </a:xfrm>
          <a:custGeom>
            <a:rect b="b" l="l" r="r" t="t"/>
            <a:pathLst>
              <a:path extrusionOk="0" h="2518" w="1706">
                <a:moveTo>
                  <a:pt x="1575" y="2517"/>
                </a:moveTo>
                <a:lnTo>
                  <a:pt x="1575" y="2517"/>
                </a:lnTo>
                <a:cubicBezTo>
                  <a:pt x="1542" y="2517"/>
                  <a:pt x="1510" y="2503"/>
                  <a:pt x="1486" y="2478"/>
                </a:cubicBezTo>
                <a:lnTo>
                  <a:pt x="1486" y="2478"/>
                </a:lnTo>
                <a:cubicBezTo>
                  <a:pt x="1450" y="2440"/>
                  <a:pt x="1412" y="2403"/>
                  <a:pt x="1375" y="2368"/>
                </a:cubicBezTo>
                <a:lnTo>
                  <a:pt x="1375" y="2368"/>
                </a:lnTo>
                <a:cubicBezTo>
                  <a:pt x="1363" y="2356"/>
                  <a:pt x="1351" y="2344"/>
                  <a:pt x="1339" y="2333"/>
                </a:cubicBezTo>
                <a:lnTo>
                  <a:pt x="1331" y="2325"/>
                </a:lnTo>
                <a:lnTo>
                  <a:pt x="1331" y="2325"/>
                </a:lnTo>
                <a:cubicBezTo>
                  <a:pt x="1318" y="2314"/>
                  <a:pt x="1305" y="2302"/>
                  <a:pt x="1292" y="2290"/>
                </a:cubicBezTo>
                <a:lnTo>
                  <a:pt x="1286" y="2285"/>
                </a:lnTo>
                <a:lnTo>
                  <a:pt x="1286" y="2285"/>
                </a:lnTo>
                <a:cubicBezTo>
                  <a:pt x="1274" y="2274"/>
                  <a:pt x="1260" y="2262"/>
                  <a:pt x="1247" y="2251"/>
                </a:cubicBezTo>
                <a:lnTo>
                  <a:pt x="1243" y="2247"/>
                </a:lnTo>
                <a:lnTo>
                  <a:pt x="1243" y="2247"/>
                </a:lnTo>
                <a:cubicBezTo>
                  <a:pt x="1228" y="2235"/>
                  <a:pt x="1214" y="2223"/>
                  <a:pt x="1200" y="2211"/>
                </a:cubicBezTo>
                <a:lnTo>
                  <a:pt x="1192" y="2204"/>
                </a:lnTo>
                <a:lnTo>
                  <a:pt x="1192" y="2204"/>
                </a:lnTo>
                <a:cubicBezTo>
                  <a:pt x="1177" y="2192"/>
                  <a:pt x="1163" y="2180"/>
                  <a:pt x="1148" y="2168"/>
                </a:cubicBezTo>
                <a:lnTo>
                  <a:pt x="1140" y="2162"/>
                </a:lnTo>
                <a:lnTo>
                  <a:pt x="1140" y="2162"/>
                </a:lnTo>
                <a:cubicBezTo>
                  <a:pt x="1124" y="2150"/>
                  <a:pt x="1109" y="2138"/>
                  <a:pt x="1093" y="2125"/>
                </a:cubicBezTo>
                <a:lnTo>
                  <a:pt x="1091" y="2125"/>
                </a:lnTo>
                <a:lnTo>
                  <a:pt x="1091" y="2125"/>
                </a:lnTo>
                <a:cubicBezTo>
                  <a:pt x="1076" y="2112"/>
                  <a:pt x="1060" y="2100"/>
                  <a:pt x="1043" y="2088"/>
                </a:cubicBezTo>
                <a:lnTo>
                  <a:pt x="1034" y="2082"/>
                </a:lnTo>
                <a:lnTo>
                  <a:pt x="1034" y="2082"/>
                </a:lnTo>
                <a:cubicBezTo>
                  <a:pt x="1018" y="2070"/>
                  <a:pt x="1002" y="2058"/>
                  <a:pt x="985" y="2047"/>
                </a:cubicBezTo>
                <a:lnTo>
                  <a:pt x="975" y="2040"/>
                </a:lnTo>
                <a:lnTo>
                  <a:pt x="975" y="2040"/>
                </a:lnTo>
                <a:cubicBezTo>
                  <a:pt x="958" y="2027"/>
                  <a:pt x="941" y="2016"/>
                  <a:pt x="923" y="2004"/>
                </a:cubicBezTo>
                <a:lnTo>
                  <a:pt x="918" y="2001"/>
                </a:lnTo>
                <a:lnTo>
                  <a:pt x="918" y="2001"/>
                </a:lnTo>
                <a:cubicBezTo>
                  <a:pt x="901" y="1990"/>
                  <a:pt x="884" y="1978"/>
                  <a:pt x="866" y="1967"/>
                </a:cubicBezTo>
                <a:lnTo>
                  <a:pt x="859" y="1962"/>
                </a:lnTo>
                <a:lnTo>
                  <a:pt x="859" y="1962"/>
                </a:lnTo>
                <a:cubicBezTo>
                  <a:pt x="840" y="1950"/>
                  <a:pt x="822" y="1939"/>
                  <a:pt x="803" y="1927"/>
                </a:cubicBezTo>
                <a:lnTo>
                  <a:pt x="792" y="1921"/>
                </a:lnTo>
                <a:lnTo>
                  <a:pt x="792" y="1921"/>
                </a:lnTo>
                <a:cubicBezTo>
                  <a:pt x="772" y="1909"/>
                  <a:pt x="753" y="1898"/>
                  <a:pt x="735" y="1887"/>
                </a:cubicBezTo>
                <a:lnTo>
                  <a:pt x="726" y="1882"/>
                </a:lnTo>
                <a:lnTo>
                  <a:pt x="726" y="1882"/>
                </a:lnTo>
                <a:cubicBezTo>
                  <a:pt x="708" y="1871"/>
                  <a:pt x="688" y="1860"/>
                  <a:pt x="669" y="1850"/>
                </a:cubicBezTo>
                <a:lnTo>
                  <a:pt x="663" y="1847"/>
                </a:lnTo>
                <a:lnTo>
                  <a:pt x="663" y="1847"/>
                </a:lnTo>
                <a:cubicBezTo>
                  <a:pt x="644" y="1837"/>
                  <a:pt x="624" y="1826"/>
                  <a:pt x="602" y="1815"/>
                </a:cubicBezTo>
                <a:lnTo>
                  <a:pt x="590" y="1808"/>
                </a:lnTo>
                <a:lnTo>
                  <a:pt x="590" y="1808"/>
                </a:lnTo>
                <a:cubicBezTo>
                  <a:pt x="569" y="1798"/>
                  <a:pt x="549" y="1788"/>
                  <a:pt x="528" y="1777"/>
                </a:cubicBezTo>
                <a:lnTo>
                  <a:pt x="516" y="1772"/>
                </a:lnTo>
                <a:lnTo>
                  <a:pt x="516" y="1772"/>
                </a:lnTo>
                <a:cubicBezTo>
                  <a:pt x="491" y="1760"/>
                  <a:pt x="469" y="1750"/>
                  <a:pt x="449" y="1741"/>
                </a:cubicBezTo>
                <a:lnTo>
                  <a:pt x="449" y="1741"/>
                </a:lnTo>
                <a:cubicBezTo>
                  <a:pt x="326" y="1685"/>
                  <a:pt x="197" y="1637"/>
                  <a:pt x="67" y="1597"/>
                </a:cubicBezTo>
                <a:lnTo>
                  <a:pt x="0" y="1577"/>
                </a:lnTo>
                <a:lnTo>
                  <a:pt x="39" y="1520"/>
                </a:lnTo>
                <a:lnTo>
                  <a:pt x="39" y="1520"/>
                </a:lnTo>
                <a:cubicBezTo>
                  <a:pt x="232" y="1234"/>
                  <a:pt x="400" y="928"/>
                  <a:pt x="539" y="611"/>
                </a:cubicBezTo>
                <a:lnTo>
                  <a:pt x="539" y="611"/>
                </a:lnTo>
                <a:cubicBezTo>
                  <a:pt x="610" y="446"/>
                  <a:pt x="675" y="275"/>
                  <a:pt x="732" y="101"/>
                </a:cubicBezTo>
                <a:lnTo>
                  <a:pt x="764" y="0"/>
                </a:lnTo>
                <a:lnTo>
                  <a:pt x="823" y="89"/>
                </a:lnTo>
                <a:lnTo>
                  <a:pt x="823" y="89"/>
                </a:lnTo>
                <a:cubicBezTo>
                  <a:pt x="1008" y="370"/>
                  <a:pt x="1169" y="668"/>
                  <a:pt x="1301" y="974"/>
                </a:cubicBezTo>
                <a:lnTo>
                  <a:pt x="1301" y="974"/>
                </a:lnTo>
                <a:cubicBezTo>
                  <a:pt x="1492" y="1421"/>
                  <a:pt x="1627" y="1891"/>
                  <a:pt x="1699" y="2372"/>
                </a:cubicBezTo>
                <a:lnTo>
                  <a:pt x="1699" y="2372"/>
                </a:lnTo>
                <a:cubicBezTo>
                  <a:pt x="1705" y="2409"/>
                  <a:pt x="1695" y="2445"/>
                  <a:pt x="1671" y="2473"/>
                </a:cubicBezTo>
                <a:lnTo>
                  <a:pt x="1671" y="2473"/>
                </a:lnTo>
                <a:cubicBezTo>
                  <a:pt x="1647" y="2501"/>
                  <a:pt x="1612" y="2517"/>
                  <a:pt x="1575" y="251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6"/>
          <p:cNvSpPr/>
          <p:nvPr/>
        </p:nvSpPr>
        <p:spPr>
          <a:xfrm>
            <a:off x="12764908" y="10001689"/>
            <a:ext cx="2044486" cy="2985828"/>
          </a:xfrm>
          <a:custGeom>
            <a:rect b="b" l="l" r="r" t="t"/>
            <a:pathLst>
              <a:path extrusionOk="0" h="2684" w="1838">
                <a:moveTo>
                  <a:pt x="829" y="0"/>
                </a:moveTo>
                <a:lnTo>
                  <a:pt x="763" y="201"/>
                </a:lnTo>
                <a:lnTo>
                  <a:pt x="763" y="201"/>
                </a:lnTo>
                <a:cubicBezTo>
                  <a:pt x="707" y="374"/>
                  <a:pt x="643" y="544"/>
                  <a:pt x="572" y="706"/>
                </a:cubicBezTo>
                <a:lnTo>
                  <a:pt x="572" y="706"/>
                </a:lnTo>
                <a:cubicBezTo>
                  <a:pt x="435" y="1021"/>
                  <a:pt x="268" y="1325"/>
                  <a:pt x="77" y="1607"/>
                </a:cubicBezTo>
                <a:lnTo>
                  <a:pt x="0" y="1722"/>
                </a:lnTo>
                <a:lnTo>
                  <a:pt x="132" y="1762"/>
                </a:lnTo>
                <a:lnTo>
                  <a:pt x="132" y="1762"/>
                </a:lnTo>
                <a:cubicBezTo>
                  <a:pt x="260" y="1801"/>
                  <a:pt x="386" y="1849"/>
                  <a:pt x="508" y="1903"/>
                </a:cubicBezTo>
                <a:lnTo>
                  <a:pt x="508" y="1903"/>
                </a:lnTo>
                <a:cubicBezTo>
                  <a:pt x="528" y="1912"/>
                  <a:pt x="550" y="1923"/>
                  <a:pt x="575" y="1934"/>
                </a:cubicBezTo>
                <a:lnTo>
                  <a:pt x="579" y="1936"/>
                </a:lnTo>
                <a:lnTo>
                  <a:pt x="585" y="1939"/>
                </a:lnTo>
                <a:lnTo>
                  <a:pt x="585" y="1939"/>
                </a:lnTo>
                <a:cubicBezTo>
                  <a:pt x="606" y="1949"/>
                  <a:pt x="626" y="1959"/>
                  <a:pt x="647" y="1970"/>
                </a:cubicBezTo>
                <a:lnTo>
                  <a:pt x="647" y="1970"/>
                </a:lnTo>
                <a:cubicBezTo>
                  <a:pt x="651" y="1972"/>
                  <a:pt x="653" y="1974"/>
                  <a:pt x="657" y="1975"/>
                </a:cubicBezTo>
                <a:lnTo>
                  <a:pt x="658" y="1976"/>
                </a:lnTo>
                <a:lnTo>
                  <a:pt x="658" y="1976"/>
                </a:lnTo>
                <a:cubicBezTo>
                  <a:pt x="681" y="1987"/>
                  <a:pt x="700" y="1998"/>
                  <a:pt x="719" y="2008"/>
                </a:cubicBezTo>
                <a:lnTo>
                  <a:pt x="721" y="2009"/>
                </a:lnTo>
                <a:lnTo>
                  <a:pt x="724" y="2011"/>
                </a:lnTo>
                <a:lnTo>
                  <a:pt x="724" y="2011"/>
                </a:lnTo>
                <a:cubicBezTo>
                  <a:pt x="743" y="2021"/>
                  <a:pt x="762" y="2032"/>
                  <a:pt x="781" y="2043"/>
                </a:cubicBezTo>
                <a:lnTo>
                  <a:pt x="785" y="2045"/>
                </a:lnTo>
                <a:lnTo>
                  <a:pt x="789" y="2048"/>
                </a:lnTo>
                <a:lnTo>
                  <a:pt x="789" y="2048"/>
                </a:lnTo>
                <a:cubicBezTo>
                  <a:pt x="808" y="2058"/>
                  <a:pt x="826" y="2068"/>
                  <a:pt x="846" y="2081"/>
                </a:cubicBezTo>
                <a:lnTo>
                  <a:pt x="857" y="2087"/>
                </a:lnTo>
                <a:lnTo>
                  <a:pt x="857" y="2087"/>
                </a:lnTo>
                <a:cubicBezTo>
                  <a:pt x="876" y="2099"/>
                  <a:pt x="894" y="2110"/>
                  <a:pt x="911" y="2121"/>
                </a:cubicBezTo>
                <a:lnTo>
                  <a:pt x="915" y="2123"/>
                </a:lnTo>
                <a:lnTo>
                  <a:pt x="919" y="2126"/>
                </a:lnTo>
                <a:lnTo>
                  <a:pt x="919" y="2126"/>
                </a:lnTo>
                <a:cubicBezTo>
                  <a:pt x="937" y="2137"/>
                  <a:pt x="954" y="2148"/>
                  <a:pt x="970" y="2159"/>
                </a:cubicBezTo>
                <a:lnTo>
                  <a:pt x="973" y="2161"/>
                </a:lnTo>
                <a:lnTo>
                  <a:pt x="975" y="2163"/>
                </a:lnTo>
                <a:lnTo>
                  <a:pt x="975" y="2163"/>
                </a:lnTo>
                <a:cubicBezTo>
                  <a:pt x="991" y="2173"/>
                  <a:pt x="1008" y="2185"/>
                  <a:pt x="1026" y="2197"/>
                </a:cubicBezTo>
                <a:lnTo>
                  <a:pt x="1028" y="2199"/>
                </a:lnTo>
                <a:lnTo>
                  <a:pt x="1036" y="2204"/>
                </a:lnTo>
                <a:lnTo>
                  <a:pt x="1036" y="2204"/>
                </a:lnTo>
                <a:cubicBezTo>
                  <a:pt x="1052" y="2216"/>
                  <a:pt x="1069" y="2227"/>
                  <a:pt x="1084" y="2239"/>
                </a:cubicBezTo>
                <a:lnTo>
                  <a:pt x="1089" y="2243"/>
                </a:lnTo>
                <a:lnTo>
                  <a:pt x="1093" y="2245"/>
                </a:lnTo>
                <a:lnTo>
                  <a:pt x="1093" y="2245"/>
                </a:lnTo>
                <a:cubicBezTo>
                  <a:pt x="1110" y="2258"/>
                  <a:pt x="1126" y="2270"/>
                  <a:pt x="1141" y="2281"/>
                </a:cubicBezTo>
                <a:lnTo>
                  <a:pt x="1141" y="2281"/>
                </a:lnTo>
                <a:lnTo>
                  <a:pt x="1141" y="2282"/>
                </a:lnTo>
                <a:lnTo>
                  <a:pt x="1141" y="2282"/>
                </a:lnTo>
                <a:cubicBezTo>
                  <a:pt x="1156" y="2293"/>
                  <a:pt x="1171" y="2304"/>
                  <a:pt x="1188" y="2319"/>
                </a:cubicBezTo>
                <a:lnTo>
                  <a:pt x="1192" y="2321"/>
                </a:lnTo>
                <a:lnTo>
                  <a:pt x="1196" y="2324"/>
                </a:lnTo>
                <a:lnTo>
                  <a:pt x="1196" y="2324"/>
                </a:lnTo>
                <a:cubicBezTo>
                  <a:pt x="1210" y="2336"/>
                  <a:pt x="1225" y="2347"/>
                  <a:pt x="1239" y="2359"/>
                </a:cubicBezTo>
                <a:lnTo>
                  <a:pt x="1247" y="2365"/>
                </a:lnTo>
                <a:lnTo>
                  <a:pt x="1247" y="2365"/>
                </a:lnTo>
                <a:lnTo>
                  <a:pt x="1247" y="2366"/>
                </a:lnTo>
                <a:lnTo>
                  <a:pt x="1247" y="2366"/>
                </a:lnTo>
                <a:cubicBezTo>
                  <a:pt x="1262" y="2379"/>
                  <a:pt x="1277" y="2391"/>
                  <a:pt x="1290" y="2401"/>
                </a:cubicBezTo>
                <a:lnTo>
                  <a:pt x="1291" y="2403"/>
                </a:lnTo>
                <a:lnTo>
                  <a:pt x="1294" y="2405"/>
                </a:lnTo>
                <a:lnTo>
                  <a:pt x="1294" y="2405"/>
                </a:lnTo>
                <a:cubicBezTo>
                  <a:pt x="1307" y="2416"/>
                  <a:pt x="1319" y="2428"/>
                  <a:pt x="1332" y="2440"/>
                </a:cubicBezTo>
                <a:lnTo>
                  <a:pt x="1335" y="2442"/>
                </a:lnTo>
                <a:lnTo>
                  <a:pt x="1338" y="2444"/>
                </a:lnTo>
                <a:lnTo>
                  <a:pt x="1338" y="2444"/>
                </a:lnTo>
                <a:cubicBezTo>
                  <a:pt x="1351" y="2456"/>
                  <a:pt x="1364" y="2467"/>
                  <a:pt x="1376" y="2479"/>
                </a:cubicBezTo>
                <a:lnTo>
                  <a:pt x="1384" y="2486"/>
                </a:lnTo>
                <a:lnTo>
                  <a:pt x="1384" y="2486"/>
                </a:lnTo>
                <a:cubicBezTo>
                  <a:pt x="1397" y="2498"/>
                  <a:pt x="1409" y="2509"/>
                  <a:pt x="1420" y="2520"/>
                </a:cubicBezTo>
                <a:lnTo>
                  <a:pt x="1420" y="2520"/>
                </a:lnTo>
                <a:cubicBezTo>
                  <a:pt x="1457" y="2556"/>
                  <a:pt x="1494" y="2592"/>
                  <a:pt x="1529" y="2629"/>
                </a:cubicBezTo>
                <a:lnTo>
                  <a:pt x="1529" y="2629"/>
                </a:lnTo>
                <a:cubicBezTo>
                  <a:pt x="1562" y="2664"/>
                  <a:pt x="1607" y="2683"/>
                  <a:pt x="1655" y="2683"/>
                </a:cubicBezTo>
                <a:lnTo>
                  <a:pt x="1655" y="2683"/>
                </a:lnTo>
                <a:cubicBezTo>
                  <a:pt x="1707" y="2683"/>
                  <a:pt x="1756" y="2661"/>
                  <a:pt x="1790" y="2622"/>
                </a:cubicBezTo>
                <a:lnTo>
                  <a:pt x="1790" y="2622"/>
                </a:lnTo>
                <a:cubicBezTo>
                  <a:pt x="1823" y="2583"/>
                  <a:pt x="1837" y="2532"/>
                  <a:pt x="1830" y="2481"/>
                </a:cubicBezTo>
                <a:lnTo>
                  <a:pt x="1830" y="2481"/>
                </a:lnTo>
                <a:cubicBezTo>
                  <a:pt x="1756" y="1995"/>
                  <a:pt x="1621" y="1520"/>
                  <a:pt x="1427" y="1070"/>
                </a:cubicBezTo>
                <a:lnTo>
                  <a:pt x="1427" y="1070"/>
                </a:lnTo>
                <a:cubicBezTo>
                  <a:pt x="1294" y="760"/>
                  <a:pt x="1132" y="460"/>
                  <a:pt x="945" y="177"/>
                </a:cubicBezTo>
                <a:lnTo>
                  <a:pt x="829" y="0"/>
                </a:lnTo>
                <a:close/>
                <a:moveTo>
                  <a:pt x="860" y="233"/>
                </a:moveTo>
                <a:lnTo>
                  <a:pt x="860" y="233"/>
                </a:lnTo>
                <a:cubicBezTo>
                  <a:pt x="1021" y="477"/>
                  <a:pt x="1187" y="769"/>
                  <a:pt x="1334" y="1111"/>
                </a:cubicBezTo>
                <a:lnTo>
                  <a:pt x="1334" y="1111"/>
                </a:lnTo>
                <a:cubicBezTo>
                  <a:pt x="1557" y="1632"/>
                  <a:pt x="1670" y="2112"/>
                  <a:pt x="1729" y="2496"/>
                </a:cubicBezTo>
                <a:lnTo>
                  <a:pt x="1729" y="2496"/>
                </a:lnTo>
                <a:cubicBezTo>
                  <a:pt x="1737" y="2546"/>
                  <a:pt x="1697" y="2582"/>
                  <a:pt x="1655" y="2582"/>
                </a:cubicBezTo>
                <a:lnTo>
                  <a:pt x="1655" y="2582"/>
                </a:lnTo>
                <a:cubicBezTo>
                  <a:pt x="1637" y="2582"/>
                  <a:pt x="1618" y="2575"/>
                  <a:pt x="1603" y="2559"/>
                </a:cubicBezTo>
                <a:lnTo>
                  <a:pt x="1603" y="2559"/>
                </a:lnTo>
                <a:cubicBezTo>
                  <a:pt x="1568" y="2522"/>
                  <a:pt x="1531" y="2485"/>
                  <a:pt x="1491" y="2446"/>
                </a:cubicBezTo>
                <a:lnTo>
                  <a:pt x="1491" y="2446"/>
                </a:lnTo>
                <a:cubicBezTo>
                  <a:pt x="1479" y="2435"/>
                  <a:pt x="1466" y="2423"/>
                  <a:pt x="1453" y="2411"/>
                </a:cubicBezTo>
                <a:lnTo>
                  <a:pt x="1453" y="2411"/>
                </a:lnTo>
                <a:cubicBezTo>
                  <a:pt x="1450" y="2409"/>
                  <a:pt x="1448" y="2406"/>
                  <a:pt x="1445" y="2404"/>
                </a:cubicBezTo>
                <a:lnTo>
                  <a:pt x="1445" y="2404"/>
                </a:lnTo>
                <a:cubicBezTo>
                  <a:pt x="1433" y="2393"/>
                  <a:pt x="1419" y="2380"/>
                  <a:pt x="1406" y="2368"/>
                </a:cubicBezTo>
                <a:lnTo>
                  <a:pt x="1406" y="2368"/>
                </a:lnTo>
                <a:cubicBezTo>
                  <a:pt x="1404" y="2367"/>
                  <a:pt x="1402" y="2365"/>
                  <a:pt x="1400" y="2363"/>
                </a:cubicBezTo>
                <a:lnTo>
                  <a:pt x="1400" y="2363"/>
                </a:lnTo>
                <a:cubicBezTo>
                  <a:pt x="1387" y="2352"/>
                  <a:pt x="1374" y="2340"/>
                  <a:pt x="1360" y="2328"/>
                </a:cubicBezTo>
                <a:lnTo>
                  <a:pt x="1360" y="2328"/>
                </a:lnTo>
                <a:cubicBezTo>
                  <a:pt x="1359" y="2327"/>
                  <a:pt x="1358" y="2326"/>
                  <a:pt x="1356" y="2325"/>
                </a:cubicBezTo>
                <a:lnTo>
                  <a:pt x="1356" y="2325"/>
                </a:lnTo>
                <a:cubicBezTo>
                  <a:pt x="1341" y="2312"/>
                  <a:pt x="1327" y="2300"/>
                  <a:pt x="1313" y="2288"/>
                </a:cubicBezTo>
                <a:lnTo>
                  <a:pt x="1313" y="2288"/>
                </a:lnTo>
                <a:cubicBezTo>
                  <a:pt x="1310" y="2285"/>
                  <a:pt x="1307" y="2283"/>
                  <a:pt x="1304" y="2280"/>
                </a:cubicBezTo>
                <a:lnTo>
                  <a:pt x="1304" y="2280"/>
                </a:lnTo>
                <a:cubicBezTo>
                  <a:pt x="1290" y="2269"/>
                  <a:pt x="1275" y="2257"/>
                  <a:pt x="1260" y="2244"/>
                </a:cubicBezTo>
                <a:lnTo>
                  <a:pt x="1260" y="2244"/>
                </a:lnTo>
                <a:cubicBezTo>
                  <a:pt x="1257" y="2243"/>
                  <a:pt x="1254" y="2240"/>
                  <a:pt x="1251" y="2238"/>
                </a:cubicBezTo>
                <a:lnTo>
                  <a:pt x="1251" y="2238"/>
                </a:lnTo>
                <a:cubicBezTo>
                  <a:pt x="1236" y="2226"/>
                  <a:pt x="1220" y="2213"/>
                  <a:pt x="1204" y="2201"/>
                </a:cubicBezTo>
                <a:lnTo>
                  <a:pt x="1204" y="2201"/>
                </a:lnTo>
                <a:cubicBezTo>
                  <a:pt x="1203" y="2200"/>
                  <a:pt x="1203" y="2200"/>
                  <a:pt x="1203" y="2200"/>
                </a:cubicBezTo>
                <a:lnTo>
                  <a:pt x="1203" y="2200"/>
                </a:lnTo>
                <a:cubicBezTo>
                  <a:pt x="1187" y="2188"/>
                  <a:pt x="1170" y="2175"/>
                  <a:pt x="1153" y="2163"/>
                </a:cubicBezTo>
                <a:lnTo>
                  <a:pt x="1153" y="2163"/>
                </a:lnTo>
                <a:cubicBezTo>
                  <a:pt x="1150" y="2161"/>
                  <a:pt x="1147" y="2159"/>
                  <a:pt x="1144" y="2156"/>
                </a:cubicBezTo>
                <a:lnTo>
                  <a:pt x="1144" y="2156"/>
                </a:lnTo>
                <a:cubicBezTo>
                  <a:pt x="1128" y="2145"/>
                  <a:pt x="1111" y="2133"/>
                  <a:pt x="1094" y="2121"/>
                </a:cubicBezTo>
                <a:lnTo>
                  <a:pt x="1094" y="2121"/>
                </a:lnTo>
                <a:cubicBezTo>
                  <a:pt x="1091" y="2118"/>
                  <a:pt x="1088" y="2116"/>
                  <a:pt x="1085" y="2113"/>
                </a:cubicBezTo>
                <a:lnTo>
                  <a:pt x="1085" y="2113"/>
                </a:lnTo>
                <a:cubicBezTo>
                  <a:pt x="1067" y="2102"/>
                  <a:pt x="1049" y="2090"/>
                  <a:pt x="1031" y="2078"/>
                </a:cubicBezTo>
                <a:lnTo>
                  <a:pt x="1031" y="2078"/>
                </a:lnTo>
                <a:cubicBezTo>
                  <a:pt x="1030" y="2076"/>
                  <a:pt x="1028" y="2076"/>
                  <a:pt x="1027" y="2074"/>
                </a:cubicBezTo>
                <a:lnTo>
                  <a:pt x="1027" y="2074"/>
                </a:lnTo>
                <a:cubicBezTo>
                  <a:pt x="1009" y="2063"/>
                  <a:pt x="992" y="2051"/>
                  <a:pt x="974" y="2039"/>
                </a:cubicBezTo>
                <a:lnTo>
                  <a:pt x="974" y="2039"/>
                </a:lnTo>
                <a:cubicBezTo>
                  <a:pt x="971" y="2038"/>
                  <a:pt x="968" y="2037"/>
                  <a:pt x="965" y="2035"/>
                </a:cubicBezTo>
                <a:lnTo>
                  <a:pt x="965" y="2035"/>
                </a:lnTo>
                <a:cubicBezTo>
                  <a:pt x="947" y="2023"/>
                  <a:pt x="929" y="2011"/>
                  <a:pt x="910" y="2000"/>
                </a:cubicBezTo>
                <a:lnTo>
                  <a:pt x="910" y="2000"/>
                </a:lnTo>
                <a:cubicBezTo>
                  <a:pt x="906" y="1997"/>
                  <a:pt x="902" y="1996"/>
                  <a:pt x="899" y="1993"/>
                </a:cubicBezTo>
                <a:lnTo>
                  <a:pt x="899" y="1993"/>
                </a:lnTo>
                <a:cubicBezTo>
                  <a:pt x="879" y="1981"/>
                  <a:pt x="860" y="1970"/>
                  <a:pt x="841" y="1959"/>
                </a:cubicBezTo>
                <a:lnTo>
                  <a:pt x="841" y="1959"/>
                </a:lnTo>
                <a:cubicBezTo>
                  <a:pt x="837" y="1958"/>
                  <a:pt x="835" y="1956"/>
                  <a:pt x="832" y="1954"/>
                </a:cubicBezTo>
                <a:lnTo>
                  <a:pt x="832" y="1954"/>
                </a:lnTo>
                <a:cubicBezTo>
                  <a:pt x="813" y="1943"/>
                  <a:pt x="793" y="1932"/>
                  <a:pt x="773" y="1922"/>
                </a:cubicBezTo>
                <a:lnTo>
                  <a:pt x="773" y="1922"/>
                </a:lnTo>
                <a:cubicBezTo>
                  <a:pt x="772" y="1920"/>
                  <a:pt x="770" y="1919"/>
                  <a:pt x="768" y="1918"/>
                </a:cubicBezTo>
                <a:lnTo>
                  <a:pt x="768" y="1918"/>
                </a:lnTo>
                <a:cubicBezTo>
                  <a:pt x="747" y="1907"/>
                  <a:pt x="726" y="1896"/>
                  <a:pt x="705" y="1885"/>
                </a:cubicBezTo>
                <a:lnTo>
                  <a:pt x="705" y="1885"/>
                </a:lnTo>
                <a:cubicBezTo>
                  <a:pt x="701" y="1883"/>
                  <a:pt x="697" y="1881"/>
                  <a:pt x="693" y="1879"/>
                </a:cubicBezTo>
                <a:lnTo>
                  <a:pt x="693" y="1879"/>
                </a:lnTo>
                <a:cubicBezTo>
                  <a:pt x="672" y="1868"/>
                  <a:pt x="651" y="1858"/>
                  <a:pt x="630" y="1848"/>
                </a:cubicBezTo>
                <a:lnTo>
                  <a:pt x="630" y="1848"/>
                </a:lnTo>
                <a:cubicBezTo>
                  <a:pt x="626" y="1846"/>
                  <a:pt x="622" y="1844"/>
                  <a:pt x="618" y="1842"/>
                </a:cubicBezTo>
                <a:lnTo>
                  <a:pt x="618" y="1842"/>
                </a:lnTo>
                <a:cubicBezTo>
                  <a:pt x="596" y="1832"/>
                  <a:pt x="573" y="1821"/>
                  <a:pt x="550" y="1810"/>
                </a:cubicBezTo>
                <a:lnTo>
                  <a:pt x="550" y="1810"/>
                </a:lnTo>
                <a:cubicBezTo>
                  <a:pt x="415" y="1750"/>
                  <a:pt x="285" y="1702"/>
                  <a:pt x="161" y="1664"/>
                </a:cubicBezTo>
                <a:lnTo>
                  <a:pt x="161" y="1664"/>
                </a:lnTo>
                <a:cubicBezTo>
                  <a:pt x="356" y="1377"/>
                  <a:pt x="525" y="1069"/>
                  <a:pt x="665" y="747"/>
                </a:cubicBezTo>
                <a:lnTo>
                  <a:pt x="665" y="747"/>
                </a:lnTo>
                <a:cubicBezTo>
                  <a:pt x="739" y="578"/>
                  <a:pt x="804" y="407"/>
                  <a:pt x="860" y="2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6"/>
          <p:cNvSpPr/>
          <p:nvPr/>
        </p:nvSpPr>
        <p:spPr>
          <a:xfrm>
            <a:off x="9627091" y="10217414"/>
            <a:ext cx="1867984" cy="2711269"/>
          </a:xfrm>
          <a:custGeom>
            <a:rect b="b" l="l" r="r" t="t"/>
            <a:pathLst>
              <a:path extrusionOk="0" h="2438" w="1678">
                <a:moveTo>
                  <a:pt x="130" y="2437"/>
                </a:moveTo>
                <a:lnTo>
                  <a:pt x="130" y="2437"/>
                </a:lnTo>
                <a:cubicBezTo>
                  <a:pt x="93" y="2437"/>
                  <a:pt x="58" y="2421"/>
                  <a:pt x="34" y="2393"/>
                </a:cubicBezTo>
                <a:lnTo>
                  <a:pt x="34" y="2393"/>
                </a:lnTo>
                <a:cubicBezTo>
                  <a:pt x="10" y="2365"/>
                  <a:pt x="0" y="2329"/>
                  <a:pt x="6" y="2292"/>
                </a:cubicBezTo>
                <a:lnTo>
                  <a:pt x="6" y="2292"/>
                </a:lnTo>
                <a:cubicBezTo>
                  <a:pt x="78" y="1811"/>
                  <a:pt x="213" y="1341"/>
                  <a:pt x="405" y="894"/>
                </a:cubicBezTo>
                <a:lnTo>
                  <a:pt x="405" y="894"/>
                </a:lnTo>
                <a:cubicBezTo>
                  <a:pt x="524" y="616"/>
                  <a:pt x="668" y="345"/>
                  <a:pt x="831" y="88"/>
                </a:cubicBezTo>
                <a:lnTo>
                  <a:pt x="887" y="0"/>
                </a:lnTo>
                <a:lnTo>
                  <a:pt x="922" y="98"/>
                </a:lnTo>
                <a:lnTo>
                  <a:pt x="922" y="98"/>
                </a:lnTo>
                <a:cubicBezTo>
                  <a:pt x="983" y="268"/>
                  <a:pt x="1053" y="437"/>
                  <a:pt x="1131" y="601"/>
                </a:cubicBezTo>
                <a:lnTo>
                  <a:pt x="1131" y="601"/>
                </a:lnTo>
                <a:cubicBezTo>
                  <a:pt x="1273" y="899"/>
                  <a:pt x="1443" y="1184"/>
                  <a:pt x="1635" y="1447"/>
                </a:cubicBezTo>
                <a:lnTo>
                  <a:pt x="1677" y="1505"/>
                </a:lnTo>
                <a:lnTo>
                  <a:pt x="1609" y="1526"/>
                </a:lnTo>
                <a:lnTo>
                  <a:pt x="1609" y="1526"/>
                </a:lnTo>
                <a:cubicBezTo>
                  <a:pt x="1489" y="1564"/>
                  <a:pt x="1370" y="1610"/>
                  <a:pt x="1256" y="1661"/>
                </a:cubicBezTo>
                <a:lnTo>
                  <a:pt x="1256" y="1661"/>
                </a:lnTo>
                <a:cubicBezTo>
                  <a:pt x="1236" y="1670"/>
                  <a:pt x="1214" y="1680"/>
                  <a:pt x="1189" y="1692"/>
                </a:cubicBezTo>
                <a:lnTo>
                  <a:pt x="1178" y="1697"/>
                </a:lnTo>
                <a:lnTo>
                  <a:pt x="1178" y="1697"/>
                </a:lnTo>
                <a:cubicBezTo>
                  <a:pt x="1157" y="1707"/>
                  <a:pt x="1136" y="1718"/>
                  <a:pt x="1115" y="1728"/>
                </a:cubicBezTo>
                <a:lnTo>
                  <a:pt x="1104" y="1735"/>
                </a:lnTo>
                <a:lnTo>
                  <a:pt x="1104" y="1735"/>
                </a:lnTo>
                <a:cubicBezTo>
                  <a:pt x="1081" y="1746"/>
                  <a:pt x="1061" y="1757"/>
                  <a:pt x="1042" y="1767"/>
                </a:cubicBezTo>
                <a:lnTo>
                  <a:pt x="1036" y="1770"/>
                </a:lnTo>
                <a:lnTo>
                  <a:pt x="1036" y="1770"/>
                </a:lnTo>
                <a:cubicBezTo>
                  <a:pt x="1017" y="1780"/>
                  <a:pt x="997" y="1791"/>
                  <a:pt x="978" y="1802"/>
                </a:cubicBezTo>
                <a:lnTo>
                  <a:pt x="970" y="1807"/>
                </a:lnTo>
                <a:lnTo>
                  <a:pt x="970" y="1807"/>
                </a:lnTo>
                <a:cubicBezTo>
                  <a:pt x="952" y="1818"/>
                  <a:pt x="933" y="1829"/>
                  <a:pt x="913" y="1841"/>
                </a:cubicBezTo>
                <a:lnTo>
                  <a:pt x="902" y="1847"/>
                </a:lnTo>
                <a:lnTo>
                  <a:pt x="902" y="1847"/>
                </a:lnTo>
                <a:cubicBezTo>
                  <a:pt x="883" y="1859"/>
                  <a:pt x="865" y="1870"/>
                  <a:pt x="847" y="1882"/>
                </a:cubicBezTo>
                <a:lnTo>
                  <a:pt x="839" y="1887"/>
                </a:lnTo>
                <a:lnTo>
                  <a:pt x="839" y="1887"/>
                </a:lnTo>
                <a:cubicBezTo>
                  <a:pt x="821" y="1898"/>
                  <a:pt x="804" y="1910"/>
                  <a:pt x="787" y="1921"/>
                </a:cubicBezTo>
                <a:lnTo>
                  <a:pt x="783" y="1924"/>
                </a:lnTo>
                <a:lnTo>
                  <a:pt x="783" y="1924"/>
                </a:lnTo>
                <a:cubicBezTo>
                  <a:pt x="764" y="1936"/>
                  <a:pt x="747" y="1947"/>
                  <a:pt x="730" y="1960"/>
                </a:cubicBezTo>
                <a:lnTo>
                  <a:pt x="720" y="1967"/>
                </a:lnTo>
                <a:lnTo>
                  <a:pt x="720" y="1967"/>
                </a:lnTo>
                <a:cubicBezTo>
                  <a:pt x="704" y="1978"/>
                  <a:pt x="687" y="1990"/>
                  <a:pt x="671" y="2002"/>
                </a:cubicBezTo>
                <a:lnTo>
                  <a:pt x="663" y="2008"/>
                </a:lnTo>
                <a:lnTo>
                  <a:pt x="663" y="2008"/>
                </a:lnTo>
                <a:cubicBezTo>
                  <a:pt x="646" y="2020"/>
                  <a:pt x="629" y="2032"/>
                  <a:pt x="614" y="2045"/>
                </a:cubicBezTo>
                <a:lnTo>
                  <a:pt x="612" y="2045"/>
                </a:lnTo>
                <a:lnTo>
                  <a:pt x="612" y="2045"/>
                </a:lnTo>
                <a:cubicBezTo>
                  <a:pt x="597" y="2058"/>
                  <a:pt x="581" y="2070"/>
                  <a:pt x="565" y="2082"/>
                </a:cubicBezTo>
                <a:lnTo>
                  <a:pt x="558" y="2088"/>
                </a:lnTo>
                <a:lnTo>
                  <a:pt x="558" y="2088"/>
                </a:lnTo>
                <a:cubicBezTo>
                  <a:pt x="543" y="2100"/>
                  <a:pt x="528" y="2112"/>
                  <a:pt x="513" y="2124"/>
                </a:cubicBezTo>
                <a:lnTo>
                  <a:pt x="506" y="2131"/>
                </a:lnTo>
                <a:lnTo>
                  <a:pt x="506" y="2131"/>
                </a:lnTo>
                <a:cubicBezTo>
                  <a:pt x="491" y="2143"/>
                  <a:pt x="477" y="2155"/>
                  <a:pt x="463" y="2167"/>
                </a:cubicBezTo>
                <a:lnTo>
                  <a:pt x="458" y="2171"/>
                </a:lnTo>
                <a:lnTo>
                  <a:pt x="458" y="2171"/>
                </a:lnTo>
                <a:cubicBezTo>
                  <a:pt x="445" y="2182"/>
                  <a:pt x="432" y="2194"/>
                  <a:pt x="419" y="2205"/>
                </a:cubicBezTo>
                <a:lnTo>
                  <a:pt x="413" y="2210"/>
                </a:lnTo>
                <a:lnTo>
                  <a:pt x="413" y="2210"/>
                </a:lnTo>
                <a:cubicBezTo>
                  <a:pt x="400" y="2222"/>
                  <a:pt x="387" y="2234"/>
                  <a:pt x="375" y="2245"/>
                </a:cubicBezTo>
                <a:lnTo>
                  <a:pt x="367" y="2253"/>
                </a:lnTo>
                <a:lnTo>
                  <a:pt x="367" y="2253"/>
                </a:lnTo>
                <a:cubicBezTo>
                  <a:pt x="354" y="2264"/>
                  <a:pt x="342" y="2276"/>
                  <a:pt x="330" y="2288"/>
                </a:cubicBezTo>
                <a:lnTo>
                  <a:pt x="330" y="2288"/>
                </a:lnTo>
                <a:cubicBezTo>
                  <a:pt x="293" y="2323"/>
                  <a:pt x="255" y="2360"/>
                  <a:pt x="219" y="2398"/>
                </a:cubicBezTo>
                <a:lnTo>
                  <a:pt x="219" y="2398"/>
                </a:lnTo>
                <a:cubicBezTo>
                  <a:pt x="196" y="2423"/>
                  <a:pt x="164" y="2437"/>
                  <a:pt x="130" y="243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6"/>
          <p:cNvSpPr/>
          <p:nvPr/>
        </p:nvSpPr>
        <p:spPr>
          <a:xfrm>
            <a:off x="9568257" y="10089941"/>
            <a:ext cx="2015069" cy="2892676"/>
          </a:xfrm>
          <a:custGeom>
            <a:rect b="b" l="l" r="r" t="t"/>
            <a:pathLst>
              <a:path extrusionOk="0" h="2603" w="1813">
                <a:moveTo>
                  <a:pt x="952" y="0"/>
                </a:moveTo>
                <a:lnTo>
                  <a:pt x="840" y="176"/>
                </a:lnTo>
                <a:lnTo>
                  <a:pt x="840" y="176"/>
                </a:lnTo>
                <a:cubicBezTo>
                  <a:pt x="675" y="435"/>
                  <a:pt x="531" y="709"/>
                  <a:pt x="410" y="989"/>
                </a:cubicBezTo>
                <a:lnTo>
                  <a:pt x="410" y="989"/>
                </a:lnTo>
                <a:cubicBezTo>
                  <a:pt x="216" y="1439"/>
                  <a:pt x="81" y="1914"/>
                  <a:pt x="7" y="2400"/>
                </a:cubicBezTo>
                <a:lnTo>
                  <a:pt x="7" y="2400"/>
                </a:lnTo>
                <a:cubicBezTo>
                  <a:pt x="0" y="2451"/>
                  <a:pt x="14" y="2502"/>
                  <a:pt x="48" y="2541"/>
                </a:cubicBezTo>
                <a:lnTo>
                  <a:pt x="48" y="2541"/>
                </a:lnTo>
                <a:cubicBezTo>
                  <a:pt x="81" y="2580"/>
                  <a:pt x="130" y="2602"/>
                  <a:pt x="182" y="2602"/>
                </a:cubicBezTo>
                <a:lnTo>
                  <a:pt x="182" y="2602"/>
                </a:lnTo>
                <a:cubicBezTo>
                  <a:pt x="230" y="2602"/>
                  <a:pt x="275" y="2583"/>
                  <a:pt x="308" y="2548"/>
                </a:cubicBezTo>
                <a:lnTo>
                  <a:pt x="308" y="2548"/>
                </a:lnTo>
                <a:cubicBezTo>
                  <a:pt x="343" y="2511"/>
                  <a:pt x="380" y="2475"/>
                  <a:pt x="417" y="2439"/>
                </a:cubicBezTo>
                <a:lnTo>
                  <a:pt x="417" y="2439"/>
                </a:lnTo>
                <a:cubicBezTo>
                  <a:pt x="428" y="2428"/>
                  <a:pt x="441" y="2417"/>
                  <a:pt x="454" y="2405"/>
                </a:cubicBezTo>
                <a:lnTo>
                  <a:pt x="455" y="2403"/>
                </a:lnTo>
                <a:lnTo>
                  <a:pt x="461" y="2398"/>
                </a:lnTo>
                <a:lnTo>
                  <a:pt x="461" y="2398"/>
                </a:lnTo>
                <a:cubicBezTo>
                  <a:pt x="474" y="2386"/>
                  <a:pt x="487" y="2375"/>
                  <a:pt x="499" y="2364"/>
                </a:cubicBezTo>
                <a:lnTo>
                  <a:pt x="502" y="2361"/>
                </a:lnTo>
                <a:lnTo>
                  <a:pt x="505" y="2359"/>
                </a:lnTo>
                <a:lnTo>
                  <a:pt x="505" y="2359"/>
                </a:lnTo>
                <a:cubicBezTo>
                  <a:pt x="518" y="2347"/>
                  <a:pt x="531" y="2335"/>
                  <a:pt x="543" y="2324"/>
                </a:cubicBezTo>
                <a:lnTo>
                  <a:pt x="546" y="2323"/>
                </a:lnTo>
                <a:lnTo>
                  <a:pt x="548" y="2320"/>
                </a:lnTo>
                <a:lnTo>
                  <a:pt x="548" y="2320"/>
                </a:lnTo>
                <a:cubicBezTo>
                  <a:pt x="561" y="2310"/>
                  <a:pt x="575" y="2298"/>
                  <a:pt x="590" y="2285"/>
                </a:cubicBezTo>
                <a:lnTo>
                  <a:pt x="598" y="2278"/>
                </a:lnTo>
                <a:lnTo>
                  <a:pt x="598" y="2278"/>
                </a:lnTo>
                <a:cubicBezTo>
                  <a:pt x="612" y="2266"/>
                  <a:pt x="627" y="2255"/>
                  <a:pt x="641" y="2243"/>
                </a:cubicBezTo>
                <a:lnTo>
                  <a:pt x="646" y="2240"/>
                </a:lnTo>
                <a:lnTo>
                  <a:pt x="649" y="2238"/>
                </a:lnTo>
                <a:lnTo>
                  <a:pt x="649" y="2238"/>
                </a:lnTo>
                <a:cubicBezTo>
                  <a:pt x="666" y="2224"/>
                  <a:pt x="681" y="2212"/>
                  <a:pt x="695" y="2201"/>
                </a:cubicBezTo>
                <a:lnTo>
                  <a:pt x="695" y="2201"/>
                </a:lnTo>
                <a:cubicBezTo>
                  <a:pt x="696" y="2201"/>
                  <a:pt x="696" y="2200"/>
                  <a:pt x="696" y="2200"/>
                </a:cubicBezTo>
                <a:lnTo>
                  <a:pt x="696" y="2200"/>
                </a:lnTo>
                <a:cubicBezTo>
                  <a:pt x="710" y="2189"/>
                  <a:pt x="726" y="2177"/>
                  <a:pt x="744" y="2164"/>
                </a:cubicBezTo>
                <a:lnTo>
                  <a:pt x="748" y="2162"/>
                </a:lnTo>
                <a:lnTo>
                  <a:pt x="753" y="2158"/>
                </a:lnTo>
                <a:lnTo>
                  <a:pt x="753" y="2158"/>
                </a:lnTo>
                <a:cubicBezTo>
                  <a:pt x="768" y="2146"/>
                  <a:pt x="785" y="2135"/>
                  <a:pt x="801" y="2123"/>
                </a:cubicBezTo>
                <a:lnTo>
                  <a:pt x="808" y="2119"/>
                </a:lnTo>
                <a:lnTo>
                  <a:pt x="811" y="2116"/>
                </a:lnTo>
                <a:lnTo>
                  <a:pt x="811" y="2116"/>
                </a:lnTo>
                <a:cubicBezTo>
                  <a:pt x="830" y="2104"/>
                  <a:pt x="847" y="2092"/>
                  <a:pt x="863" y="2082"/>
                </a:cubicBezTo>
                <a:lnTo>
                  <a:pt x="864" y="2080"/>
                </a:lnTo>
                <a:lnTo>
                  <a:pt x="867" y="2078"/>
                </a:lnTo>
                <a:lnTo>
                  <a:pt x="867" y="2078"/>
                </a:lnTo>
                <a:cubicBezTo>
                  <a:pt x="883" y="2067"/>
                  <a:pt x="901" y="2056"/>
                  <a:pt x="918" y="2045"/>
                </a:cubicBezTo>
                <a:lnTo>
                  <a:pt x="922" y="2042"/>
                </a:lnTo>
                <a:lnTo>
                  <a:pt x="926" y="2040"/>
                </a:lnTo>
                <a:lnTo>
                  <a:pt x="926" y="2040"/>
                </a:lnTo>
                <a:cubicBezTo>
                  <a:pt x="943" y="2029"/>
                  <a:pt x="961" y="2018"/>
                  <a:pt x="981" y="2006"/>
                </a:cubicBezTo>
                <a:lnTo>
                  <a:pt x="992" y="2000"/>
                </a:lnTo>
                <a:lnTo>
                  <a:pt x="992" y="2000"/>
                </a:lnTo>
                <a:cubicBezTo>
                  <a:pt x="1011" y="1987"/>
                  <a:pt x="1030" y="1976"/>
                  <a:pt x="1047" y="1967"/>
                </a:cubicBezTo>
                <a:lnTo>
                  <a:pt x="1052" y="1963"/>
                </a:lnTo>
                <a:lnTo>
                  <a:pt x="1055" y="1962"/>
                </a:lnTo>
                <a:lnTo>
                  <a:pt x="1055" y="1962"/>
                </a:lnTo>
                <a:cubicBezTo>
                  <a:pt x="1075" y="1951"/>
                  <a:pt x="1094" y="1940"/>
                  <a:pt x="1113" y="1930"/>
                </a:cubicBezTo>
                <a:lnTo>
                  <a:pt x="1116" y="1928"/>
                </a:lnTo>
                <a:lnTo>
                  <a:pt x="1118" y="1927"/>
                </a:lnTo>
                <a:lnTo>
                  <a:pt x="1118" y="1927"/>
                </a:lnTo>
                <a:cubicBezTo>
                  <a:pt x="1137" y="1917"/>
                  <a:pt x="1157" y="1906"/>
                  <a:pt x="1179" y="1895"/>
                </a:cubicBezTo>
                <a:lnTo>
                  <a:pt x="1181" y="1894"/>
                </a:lnTo>
                <a:lnTo>
                  <a:pt x="1190" y="1889"/>
                </a:lnTo>
                <a:lnTo>
                  <a:pt x="1190" y="1889"/>
                </a:lnTo>
                <a:cubicBezTo>
                  <a:pt x="1211" y="1878"/>
                  <a:pt x="1232" y="1868"/>
                  <a:pt x="1252" y="1858"/>
                </a:cubicBezTo>
                <a:lnTo>
                  <a:pt x="1252" y="1858"/>
                </a:lnTo>
                <a:cubicBezTo>
                  <a:pt x="1254" y="1858"/>
                  <a:pt x="1256" y="1856"/>
                  <a:pt x="1258" y="1855"/>
                </a:cubicBezTo>
                <a:lnTo>
                  <a:pt x="1263" y="1853"/>
                </a:lnTo>
                <a:lnTo>
                  <a:pt x="1263" y="1853"/>
                </a:lnTo>
                <a:cubicBezTo>
                  <a:pt x="1287" y="1842"/>
                  <a:pt x="1309" y="1831"/>
                  <a:pt x="1329" y="1822"/>
                </a:cubicBezTo>
                <a:lnTo>
                  <a:pt x="1329" y="1822"/>
                </a:lnTo>
                <a:cubicBezTo>
                  <a:pt x="1441" y="1772"/>
                  <a:pt x="1558" y="1727"/>
                  <a:pt x="1677" y="1689"/>
                </a:cubicBezTo>
                <a:lnTo>
                  <a:pt x="1812" y="1647"/>
                </a:lnTo>
                <a:lnTo>
                  <a:pt x="1728" y="1532"/>
                </a:lnTo>
                <a:lnTo>
                  <a:pt x="1728" y="1532"/>
                </a:lnTo>
                <a:cubicBezTo>
                  <a:pt x="1538" y="1272"/>
                  <a:pt x="1370" y="989"/>
                  <a:pt x="1229" y="694"/>
                </a:cubicBezTo>
                <a:lnTo>
                  <a:pt x="1229" y="694"/>
                </a:lnTo>
                <a:cubicBezTo>
                  <a:pt x="1151" y="532"/>
                  <a:pt x="1082" y="364"/>
                  <a:pt x="1022" y="196"/>
                </a:cubicBezTo>
                <a:lnTo>
                  <a:pt x="952" y="0"/>
                </a:lnTo>
                <a:close/>
                <a:moveTo>
                  <a:pt x="926" y="230"/>
                </a:moveTo>
                <a:lnTo>
                  <a:pt x="926" y="230"/>
                </a:lnTo>
                <a:cubicBezTo>
                  <a:pt x="987" y="402"/>
                  <a:pt x="1058" y="572"/>
                  <a:pt x="1137" y="738"/>
                </a:cubicBezTo>
                <a:lnTo>
                  <a:pt x="1137" y="738"/>
                </a:lnTo>
                <a:cubicBezTo>
                  <a:pt x="1281" y="1040"/>
                  <a:pt x="1452" y="1327"/>
                  <a:pt x="1646" y="1593"/>
                </a:cubicBezTo>
                <a:lnTo>
                  <a:pt x="1646" y="1593"/>
                </a:lnTo>
                <a:cubicBezTo>
                  <a:pt x="1531" y="1629"/>
                  <a:pt x="1411" y="1674"/>
                  <a:pt x="1287" y="1729"/>
                </a:cubicBezTo>
                <a:lnTo>
                  <a:pt x="1287" y="1729"/>
                </a:lnTo>
                <a:cubicBezTo>
                  <a:pt x="1264" y="1740"/>
                  <a:pt x="1241" y="1751"/>
                  <a:pt x="1219" y="1761"/>
                </a:cubicBezTo>
                <a:lnTo>
                  <a:pt x="1219" y="1761"/>
                </a:lnTo>
                <a:cubicBezTo>
                  <a:pt x="1215" y="1763"/>
                  <a:pt x="1211" y="1765"/>
                  <a:pt x="1208" y="1767"/>
                </a:cubicBezTo>
                <a:lnTo>
                  <a:pt x="1208" y="1767"/>
                </a:lnTo>
                <a:cubicBezTo>
                  <a:pt x="1186" y="1777"/>
                  <a:pt x="1165" y="1787"/>
                  <a:pt x="1144" y="1798"/>
                </a:cubicBezTo>
                <a:lnTo>
                  <a:pt x="1144" y="1798"/>
                </a:lnTo>
                <a:cubicBezTo>
                  <a:pt x="1140" y="1800"/>
                  <a:pt x="1136" y="1802"/>
                  <a:pt x="1132" y="1804"/>
                </a:cubicBezTo>
                <a:lnTo>
                  <a:pt x="1132" y="1804"/>
                </a:lnTo>
                <a:cubicBezTo>
                  <a:pt x="1111" y="1815"/>
                  <a:pt x="1090" y="1826"/>
                  <a:pt x="1069" y="1837"/>
                </a:cubicBezTo>
                <a:lnTo>
                  <a:pt x="1069" y="1837"/>
                </a:lnTo>
                <a:cubicBezTo>
                  <a:pt x="1068" y="1838"/>
                  <a:pt x="1066" y="1839"/>
                  <a:pt x="1064" y="1841"/>
                </a:cubicBezTo>
                <a:lnTo>
                  <a:pt x="1064" y="1841"/>
                </a:lnTo>
                <a:cubicBezTo>
                  <a:pt x="1044" y="1851"/>
                  <a:pt x="1025" y="1862"/>
                  <a:pt x="1005" y="1873"/>
                </a:cubicBezTo>
                <a:lnTo>
                  <a:pt x="1005" y="1873"/>
                </a:lnTo>
                <a:cubicBezTo>
                  <a:pt x="1002" y="1875"/>
                  <a:pt x="1000" y="1877"/>
                  <a:pt x="997" y="1878"/>
                </a:cubicBezTo>
                <a:lnTo>
                  <a:pt x="997" y="1878"/>
                </a:lnTo>
                <a:cubicBezTo>
                  <a:pt x="977" y="1889"/>
                  <a:pt x="958" y="1900"/>
                  <a:pt x="938" y="1912"/>
                </a:cubicBezTo>
                <a:lnTo>
                  <a:pt x="938" y="1912"/>
                </a:lnTo>
                <a:cubicBezTo>
                  <a:pt x="935" y="1915"/>
                  <a:pt x="931" y="1916"/>
                  <a:pt x="927" y="1919"/>
                </a:cubicBezTo>
                <a:lnTo>
                  <a:pt x="927" y="1919"/>
                </a:lnTo>
                <a:cubicBezTo>
                  <a:pt x="909" y="1930"/>
                  <a:pt x="890" y="1942"/>
                  <a:pt x="872" y="1954"/>
                </a:cubicBezTo>
                <a:lnTo>
                  <a:pt x="872" y="1954"/>
                </a:lnTo>
                <a:cubicBezTo>
                  <a:pt x="869" y="1956"/>
                  <a:pt x="866" y="1957"/>
                  <a:pt x="864" y="1958"/>
                </a:cubicBezTo>
                <a:lnTo>
                  <a:pt x="864" y="1958"/>
                </a:lnTo>
                <a:cubicBezTo>
                  <a:pt x="846" y="1970"/>
                  <a:pt x="828" y="1982"/>
                  <a:pt x="810" y="1993"/>
                </a:cubicBezTo>
                <a:lnTo>
                  <a:pt x="810" y="1993"/>
                </a:lnTo>
                <a:cubicBezTo>
                  <a:pt x="809" y="1995"/>
                  <a:pt x="807" y="1995"/>
                  <a:pt x="806" y="1997"/>
                </a:cubicBezTo>
                <a:lnTo>
                  <a:pt x="806" y="1997"/>
                </a:lnTo>
                <a:cubicBezTo>
                  <a:pt x="788" y="2009"/>
                  <a:pt x="770" y="2021"/>
                  <a:pt x="753" y="2033"/>
                </a:cubicBezTo>
                <a:lnTo>
                  <a:pt x="753" y="2033"/>
                </a:lnTo>
                <a:cubicBezTo>
                  <a:pt x="749" y="2035"/>
                  <a:pt x="747" y="2037"/>
                  <a:pt x="743" y="2040"/>
                </a:cubicBezTo>
                <a:lnTo>
                  <a:pt x="743" y="2040"/>
                </a:lnTo>
                <a:cubicBezTo>
                  <a:pt x="726" y="2052"/>
                  <a:pt x="709" y="2064"/>
                  <a:pt x="693" y="2075"/>
                </a:cubicBezTo>
                <a:lnTo>
                  <a:pt x="693" y="2075"/>
                </a:lnTo>
                <a:cubicBezTo>
                  <a:pt x="690" y="2078"/>
                  <a:pt x="687" y="2080"/>
                  <a:pt x="684" y="2082"/>
                </a:cubicBezTo>
                <a:lnTo>
                  <a:pt x="684" y="2082"/>
                </a:lnTo>
                <a:cubicBezTo>
                  <a:pt x="668" y="2094"/>
                  <a:pt x="651" y="2107"/>
                  <a:pt x="634" y="2119"/>
                </a:cubicBezTo>
                <a:lnTo>
                  <a:pt x="634" y="2119"/>
                </a:lnTo>
                <a:cubicBezTo>
                  <a:pt x="634" y="2119"/>
                  <a:pt x="634" y="2119"/>
                  <a:pt x="633" y="2120"/>
                </a:cubicBezTo>
                <a:lnTo>
                  <a:pt x="633" y="2120"/>
                </a:lnTo>
                <a:cubicBezTo>
                  <a:pt x="617" y="2132"/>
                  <a:pt x="601" y="2145"/>
                  <a:pt x="586" y="2157"/>
                </a:cubicBezTo>
                <a:lnTo>
                  <a:pt x="586" y="2157"/>
                </a:lnTo>
                <a:cubicBezTo>
                  <a:pt x="583" y="2159"/>
                  <a:pt x="580" y="2162"/>
                  <a:pt x="578" y="2163"/>
                </a:cubicBezTo>
                <a:lnTo>
                  <a:pt x="578" y="2163"/>
                </a:lnTo>
                <a:cubicBezTo>
                  <a:pt x="562" y="2176"/>
                  <a:pt x="548" y="2188"/>
                  <a:pt x="533" y="2199"/>
                </a:cubicBezTo>
                <a:lnTo>
                  <a:pt x="533" y="2199"/>
                </a:lnTo>
                <a:cubicBezTo>
                  <a:pt x="531" y="2202"/>
                  <a:pt x="527" y="2204"/>
                  <a:pt x="525" y="2207"/>
                </a:cubicBezTo>
                <a:lnTo>
                  <a:pt x="525" y="2207"/>
                </a:lnTo>
                <a:cubicBezTo>
                  <a:pt x="510" y="2219"/>
                  <a:pt x="496" y="2231"/>
                  <a:pt x="481" y="2244"/>
                </a:cubicBezTo>
                <a:lnTo>
                  <a:pt x="481" y="2244"/>
                </a:lnTo>
                <a:cubicBezTo>
                  <a:pt x="480" y="2245"/>
                  <a:pt x="479" y="2246"/>
                  <a:pt x="477" y="2247"/>
                </a:cubicBezTo>
                <a:lnTo>
                  <a:pt x="477" y="2247"/>
                </a:lnTo>
                <a:cubicBezTo>
                  <a:pt x="463" y="2259"/>
                  <a:pt x="450" y="2271"/>
                  <a:pt x="437" y="2283"/>
                </a:cubicBezTo>
                <a:lnTo>
                  <a:pt x="437" y="2283"/>
                </a:lnTo>
                <a:cubicBezTo>
                  <a:pt x="435" y="2284"/>
                  <a:pt x="433" y="2286"/>
                  <a:pt x="432" y="2287"/>
                </a:cubicBezTo>
                <a:lnTo>
                  <a:pt x="432" y="2287"/>
                </a:lnTo>
                <a:cubicBezTo>
                  <a:pt x="418" y="2299"/>
                  <a:pt x="405" y="2312"/>
                  <a:pt x="392" y="2323"/>
                </a:cubicBezTo>
                <a:lnTo>
                  <a:pt x="392" y="2323"/>
                </a:lnTo>
                <a:cubicBezTo>
                  <a:pt x="389" y="2325"/>
                  <a:pt x="387" y="2328"/>
                  <a:pt x="384" y="2330"/>
                </a:cubicBezTo>
                <a:lnTo>
                  <a:pt x="384" y="2330"/>
                </a:lnTo>
                <a:cubicBezTo>
                  <a:pt x="371" y="2342"/>
                  <a:pt x="359" y="2354"/>
                  <a:pt x="347" y="2365"/>
                </a:cubicBezTo>
                <a:lnTo>
                  <a:pt x="347" y="2365"/>
                </a:lnTo>
                <a:cubicBezTo>
                  <a:pt x="307" y="2404"/>
                  <a:pt x="269" y="2441"/>
                  <a:pt x="235" y="2478"/>
                </a:cubicBezTo>
                <a:lnTo>
                  <a:pt x="235" y="2478"/>
                </a:lnTo>
                <a:cubicBezTo>
                  <a:pt x="219" y="2494"/>
                  <a:pt x="200" y="2501"/>
                  <a:pt x="182" y="2501"/>
                </a:cubicBezTo>
                <a:lnTo>
                  <a:pt x="182" y="2501"/>
                </a:lnTo>
                <a:cubicBezTo>
                  <a:pt x="140" y="2501"/>
                  <a:pt x="101" y="2465"/>
                  <a:pt x="108" y="2415"/>
                </a:cubicBezTo>
                <a:lnTo>
                  <a:pt x="108" y="2415"/>
                </a:lnTo>
                <a:cubicBezTo>
                  <a:pt x="167" y="2031"/>
                  <a:pt x="280" y="1551"/>
                  <a:pt x="504" y="1030"/>
                </a:cubicBezTo>
                <a:lnTo>
                  <a:pt x="504" y="1030"/>
                </a:lnTo>
                <a:cubicBezTo>
                  <a:pt x="635" y="724"/>
                  <a:pt x="781" y="458"/>
                  <a:pt x="926" y="23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6"/>
          <p:cNvSpPr/>
          <p:nvPr/>
        </p:nvSpPr>
        <p:spPr>
          <a:xfrm>
            <a:off x="11705895" y="9795770"/>
            <a:ext cx="877610" cy="3397667"/>
          </a:xfrm>
          <a:custGeom>
            <a:rect b="b" l="l" r="r" t="t"/>
            <a:pathLst>
              <a:path extrusionOk="0" h="3057" w="789">
                <a:moveTo>
                  <a:pt x="395" y="3056"/>
                </a:moveTo>
                <a:lnTo>
                  <a:pt x="395" y="3056"/>
                </a:lnTo>
                <a:cubicBezTo>
                  <a:pt x="319" y="3056"/>
                  <a:pt x="255" y="2997"/>
                  <a:pt x="247" y="2922"/>
                </a:cubicBezTo>
                <a:lnTo>
                  <a:pt x="247" y="2922"/>
                </a:lnTo>
                <a:cubicBezTo>
                  <a:pt x="215" y="2785"/>
                  <a:pt x="185" y="2644"/>
                  <a:pt x="159" y="2503"/>
                </a:cubicBezTo>
                <a:lnTo>
                  <a:pt x="159" y="2503"/>
                </a:lnTo>
                <a:cubicBezTo>
                  <a:pt x="155" y="2483"/>
                  <a:pt x="151" y="2462"/>
                  <a:pt x="148" y="2441"/>
                </a:cubicBezTo>
                <a:lnTo>
                  <a:pt x="148" y="2441"/>
                </a:lnTo>
                <a:cubicBezTo>
                  <a:pt x="144" y="2420"/>
                  <a:pt x="140" y="2399"/>
                  <a:pt x="137" y="2378"/>
                </a:cubicBezTo>
                <a:lnTo>
                  <a:pt x="137" y="2378"/>
                </a:lnTo>
                <a:cubicBezTo>
                  <a:pt x="120" y="2279"/>
                  <a:pt x="104" y="2181"/>
                  <a:pt x="91" y="2086"/>
                </a:cubicBezTo>
                <a:lnTo>
                  <a:pt x="91" y="2086"/>
                </a:lnTo>
                <a:cubicBezTo>
                  <a:pt x="88" y="2065"/>
                  <a:pt x="86" y="2045"/>
                  <a:pt x="83" y="2024"/>
                </a:cubicBezTo>
                <a:lnTo>
                  <a:pt x="83" y="2023"/>
                </a:lnTo>
                <a:lnTo>
                  <a:pt x="83" y="2023"/>
                </a:lnTo>
                <a:cubicBezTo>
                  <a:pt x="80" y="2002"/>
                  <a:pt x="77" y="1982"/>
                  <a:pt x="75" y="1961"/>
                </a:cubicBezTo>
                <a:lnTo>
                  <a:pt x="75" y="1959"/>
                </a:lnTo>
                <a:lnTo>
                  <a:pt x="75" y="1959"/>
                </a:lnTo>
                <a:cubicBezTo>
                  <a:pt x="73" y="1939"/>
                  <a:pt x="70" y="1919"/>
                  <a:pt x="68" y="1898"/>
                </a:cubicBezTo>
                <a:lnTo>
                  <a:pt x="66" y="1891"/>
                </a:lnTo>
                <a:lnTo>
                  <a:pt x="66" y="1891"/>
                </a:lnTo>
                <a:cubicBezTo>
                  <a:pt x="64" y="1870"/>
                  <a:pt x="62" y="1849"/>
                  <a:pt x="60" y="1829"/>
                </a:cubicBezTo>
                <a:lnTo>
                  <a:pt x="60" y="1829"/>
                </a:lnTo>
                <a:cubicBezTo>
                  <a:pt x="57" y="1808"/>
                  <a:pt x="55" y="1788"/>
                  <a:pt x="53" y="1767"/>
                </a:cubicBezTo>
                <a:lnTo>
                  <a:pt x="53" y="1766"/>
                </a:lnTo>
                <a:lnTo>
                  <a:pt x="53" y="1766"/>
                </a:lnTo>
                <a:cubicBezTo>
                  <a:pt x="49" y="1729"/>
                  <a:pt x="45" y="1692"/>
                  <a:pt x="42" y="1654"/>
                </a:cubicBezTo>
                <a:lnTo>
                  <a:pt x="42" y="1654"/>
                </a:lnTo>
                <a:cubicBezTo>
                  <a:pt x="39" y="1617"/>
                  <a:pt x="35" y="1576"/>
                  <a:pt x="32" y="1527"/>
                </a:cubicBezTo>
                <a:lnTo>
                  <a:pt x="32" y="1527"/>
                </a:lnTo>
                <a:cubicBezTo>
                  <a:pt x="28" y="1474"/>
                  <a:pt x="24" y="1423"/>
                  <a:pt x="21" y="1374"/>
                </a:cubicBezTo>
                <a:lnTo>
                  <a:pt x="21" y="1374"/>
                </a:lnTo>
                <a:cubicBezTo>
                  <a:pt x="19" y="1328"/>
                  <a:pt x="16" y="1279"/>
                  <a:pt x="14" y="1227"/>
                </a:cubicBezTo>
                <a:lnTo>
                  <a:pt x="14" y="1227"/>
                </a:lnTo>
                <a:cubicBezTo>
                  <a:pt x="0" y="897"/>
                  <a:pt x="3" y="562"/>
                  <a:pt x="25" y="233"/>
                </a:cubicBezTo>
                <a:lnTo>
                  <a:pt x="25" y="233"/>
                </a:lnTo>
                <a:cubicBezTo>
                  <a:pt x="34" y="102"/>
                  <a:pt x="144" y="0"/>
                  <a:pt x="275" y="0"/>
                </a:cubicBezTo>
                <a:lnTo>
                  <a:pt x="514" y="0"/>
                </a:lnTo>
                <a:lnTo>
                  <a:pt x="514" y="0"/>
                </a:lnTo>
                <a:cubicBezTo>
                  <a:pt x="645" y="0"/>
                  <a:pt x="755" y="103"/>
                  <a:pt x="763" y="234"/>
                </a:cubicBezTo>
                <a:lnTo>
                  <a:pt x="763" y="234"/>
                </a:lnTo>
                <a:cubicBezTo>
                  <a:pt x="788" y="621"/>
                  <a:pt x="788" y="1014"/>
                  <a:pt x="764" y="1400"/>
                </a:cubicBezTo>
                <a:lnTo>
                  <a:pt x="764" y="1400"/>
                </a:lnTo>
                <a:cubicBezTo>
                  <a:pt x="761" y="1449"/>
                  <a:pt x="757" y="1499"/>
                  <a:pt x="753" y="1554"/>
                </a:cubicBezTo>
                <a:lnTo>
                  <a:pt x="751" y="1580"/>
                </a:lnTo>
                <a:lnTo>
                  <a:pt x="751" y="1580"/>
                </a:lnTo>
                <a:cubicBezTo>
                  <a:pt x="747" y="1620"/>
                  <a:pt x="744" y="1662"/>
                  <a:pt x="739" y="1713"/>
                </a:cubicBezTo>
                <a:lnTo>
                  <a:pt x="739" y="1713"/>
                </a:lnTo>
                <a:cubicBezTo>
                  <a:pt x="739" y="1713"/>
                  <a:pt x="736" y="1741"/>
                  <a:pt x="735" y="1751"/>
                </a:cubicBezTo>
                <a:lnTo>
                  <a:pt x="735" y="1751"/>
                </a:lnTo>
                <a:cubicBezTo>
                  <a:pt x="733" y="1772"/>
                  <a:pt x="731" y="1793"/>
                  <a:pt x="728" y="1813"/>
                </a:cubicBezTo>
                <a:lnTo>
                  <a:pt x="728" y="1813"/>
                </a:lnTo>
                <a:cubicBezTo>
                  <a:pt x="726" y="1835"/>
                  <a:pt x="724" y="1856"/>
                  <a:pt x="722" y="1876"/>
                </a:cubicBezTo>
                <a:lnTo>
                  <a:pt x="719" y="1898"/>
                </a:lnTo>
                <a:lnTo>
                  <a:pt x="719" y="1898"/>
                </a:lnTo>
                <a:cubicBezTo>
                  <a:pt x="717" y="1919"/>
                  <a:pt x="714" y="1939"/>
                  <a:pt x="712" y="1960"/>
                </a:cubicBezTo>
                <a:lnTo>
                  <a:pt x="661" y="1955"/>
                </a:lnTo>
                <a:lnTo>
                  <a:pt x="712" y="1961"/>
                </a:lnTo>
                <a:lnTo>
                  <a:pt x="712" y="1961"/>
                </a:lnTo>
                <a:cubicBezTo>
                  <a:pt x="709" y="1982"/>
                  <a:pt x="706" y="2002"/>
                  <a:pt x="704" y="2023"/>
                </a:cubicBezTo>
                <a:lnTo>
                  <a:pt x="704" y="2024"/>
                </a:lnTo>
                <a:lnTo>
                  <a:pt x="704" y="2024"/>
                </a:lnTo>
                <a:cubicBezTo>
                  <a:pt x="701" y="2045"/>
                  <a:pt x="698" y="2065"/>
                  <a:pt x="695" y="2085"/>
                </a:cubicBezTo>
                <a:lnTo>
                  <a:pt x="695" y="2085"/>
                </a:lnTo>
                <a:cubicBezTo>
                  <a:pt x="682" y="2185"/>
                  <a:pt x="667" y="2283"/>
                  <a:pt x="651" y="2378"/>
                </a:cubicBezTo>
                <a:lnTo>
                  <a:pt x="651" y="2378"/>
                </a:lnTo>
                <a:cubicBezTo>
                  <a:pt x="647" y="2398"/>
                  <a:pt x="644" y="2418"/>
                  <a:pt x="640" y="2438"/>
                </a:cubicBezTo>
                <a:lnTo>
                  <a:pt x="640" y="2440"/>
                </a:lnTo>
                <a:lnTo>
                  <a:pt x="640" y="2440"/>
                </a:lnTo>
                <a:cubicBezTo>
                  <a:pt x="636" y="2462"/>
                  <a:pt x="632" y="2483"/>
                  <a:pt x="629" y="2503"/>
                </a:cubicBezTo>
                <a:lnTo>
                  <a:pt x="629" y="2503"/>
                </a:lnTo>
                <a:cubicBezTo>
                  <a:pt x="603" y="2646"/>
                  <a:pt x="573" y="2788"/>
                  <a:pt x="541" y="2926"/>
                </a:cubicBezTo>
                <a:lnTo>
                  <a:pt x="541" y="2926"/>
                </a:lnTo>
                <a:cubicBezTo>
                  <a:pt x="522" y="3002"/>
                  <a:pt x="462" y="3056"/>
                  <a:pt x="395" y="305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6"/>
          <p:cNvSpPr/>
          <p:nvPr/>
        </p:nvSpPr>
        <p:spPr>
          <a:xfrm>
            <a:off x="11647061" y="9741837"/>
            <a:ext cx="990374" cy="3510434"/>
          </a:xfrm>
          <a:custGeom>
            <a:rect b="b" l="l" r="r" t="t"/>
            <a:pathLst>
              <a:path extrusionOk="0" h="3158" w="890">
                <a:moveTo>
                  <a:pt x="565" y="0"/>
                </a:moveTo>
                <a:lnTo>
                  <a:pt x="326" y="0"/>
                </a:lnTo>
                <a:lnTo>
                  <a:pt x="326" y="0"/>
                </a:lnTo>
                <a:cubicBezTo>
                  <a:pt x="168" y="0"/>
                  <a:pt x="36" y="122"/>
                  <a:pt x="26" y="279"/>
                </a:cubicBezTo>
                <a:lnTo>
                  <a:pt x="26" y="279"/>
                </a:lnTo>
                <a:cubicBezTo>
                  <a:pt x="4" y="611"/>
                  <a:pt x="0" y="947"/>
                  <a:pt x="14" y="1279"/>
                </a:cubicBezTo>
                <a:lnTo>
                  <a:pt x="14" y="1279"/>
                </a:lnTo>
                <a:cubicBezTo>
                  <a:pt x="16" y="1333"/>
                  <a:pt x="19" y="1381"/>
                  <a:pt x="21" y="1427"/>
                </a:cubicBezTo>
                <a:lnTo>
                  <a:pt x="21" y="1427"/>
                </a:lnTo>
                <a:cubicBezTo>
                  <a:pt x="24" y="1476"/>
                  <a:pt x="27" y="1528"/>
                  <a:pt x="32" y="1581"/>
                </a:cubicBezTo>
                <a:lnTo>
                  <a:pt x="32" y="1581"/>
                </a:lnTo>
                <a:cubicBezTo>
                  <a:pt x="35" y="1630"/>
                  <a:pt x="39" y="1671"/>
                  <a:pt x="42" y="1709"/>
                </a:cubicBezTo>
                <a:lnTo>
                  <a:pt x="42" y="1709"/>
                </a:lnTo>
                <a:cubicBezTo>
                  <a:pt x="45" y="1743"/>
                  <a:pt x="49" y="1778"/>
                  <a:pt x="53" y="1821"/>
                </a:cubicBezTo>
                <a:lnTo>
                  <a:pt x="53" y="1821"/>
                </a:lnTo>
                <a:cubicBezTo>
                  <a:pt x="55" y="1842"/>
                  <a:pt x="57" y="1863"/>
                  <a:pt x="60" y="1884"/>
                </a:cubicBezTo>
                <a:lnTo>
                  <a:pt x="60" y="1884"/>
                </a:lnTo>
                <a:cubicBezTo>
                  <a:pt x="62" y="1905"/>
                  <a:pt x="64" y="1926"/>
                  <a:pt x="67" y="1947"/>
                </a:cubicBezTo>
                <a:lnTo>
                  <a:pt x="67" y="1950"/>
                </a:lnTo>
                <a:lnTo>
                  <a:pt x="68" y="1955"/>
                </a:lnTo>
                <a:lnTo>
                  <a:pt x="68" y="1955"/>
                </a:lnTo>
                <a:cubicBezTo>
                  <a:pt x="70" y="1975"/>
                  <a:pt x="73" y="1995"/>
                  <a:pt x="75" y="2016"/>
                </a:cubicBezTo>
                <a:lnTo>
                  <a:pt x="75" y="2017"/>
                </a:lnTo>
                <a:lnTo>
                  <a:pt x="75" y="2018"/>
                </a:lnTo>
                <a:lnTo>
                  <a:pt x="75" y="2018"/>
                </a:lnTo>
                <a:lnTo>
                  <a:pt x="75" y="2018"/>
                </a:lnTo>
                <a:cubicBezTo>
                  <a:pt x="78" y="2038"/>
                  <a:pt x="81" y="2058"/>
                  <a:pt x="83" y="2079"/>
                </a:cubicBezTo>
                <a:lnTo>
                  <a:pt x="84" y="2081"/>
                </a:lnTo>
                <a:lnTo>
                  <a:pt x="84" y="2081"/>
                </a:lnTo>
                <a:lnTo>
                  <a:pt x="84" y="2081"/>
                </a:lnTo>
                <a:cubicBezTo>
                  <a:pt x="86" y="2101"/>
                  <a:pt x="89" y="2122"/>
                  <a:pt x="92" y="2142"/>
                </a:cubicBezTo>
                <a:lnTo>
                  <a:pt x="92" y="2142"/>
                </a:lnTo>
                <a:cubicBezTo>
                  <a:pt x="105" y="2238"/>
                  <a:pt x="120" y="2337"/>
                  <a:pt x="137" y="2437"/>
                </a:cubicBezTo>
                <a:lnTo>
                  <a:pt x="137" y="2437"/>
                </a:lnTo>
                <a:cubicBezTo>
                  <a:pt x="141" y="2458"/>
                  <a:pt x="145" y="2479"/>
                  <a:pt x="148" y="2500"/>
                </a:cubicBezTo>
                <a:lnTo>
                  <a:pt x="148" y="2500"/>
                </a:lnTo>
                <a:cubicBezTo>
                  <a:pt x="152" y="2521"/>
                  <a:pt x="156" y="2542"/>
                  <a:pt x="160" y="2563"/>
                </a:cubicBezTo>
                <a:lnTo>
                  <a:pt x="160" y="2563"/>
                </a:lnTo>
                <a:cubicBezTo>
                  <a:pt x="186" y="2703"/>
                  <a:pt x="216" y="2844"/>
                  <a:pt x="248" y="2981"/>
                </a:cubicBezTo>
                <a:lnTo>
                  <a:pt x="248" y="2981"/>
                </a:lnTo>
                <a:cubicBezTo>
                  <a:pt x="260" y="3080"/>
                  <a:pt x="345" y="3157"/>
                  <a:pt x="446" y="3157"/>
                </a:cubicBezTo>
                <a:lnTo>
                  <a:pt x="446" y="3157"/>
                </a:lnTo>
                <a:cubicBezTo>
                  <a:pt x="537" y="3157"/>
                  <a:pt x="617" y="3088"/>
                  <a:pt x="642" y="2989"/>
                </a:cubicBezTo>
                <a:lnTo>
                  <a:pt x="642" y="2988"/>
                </a:lnTo>
                <a:lnTo>
                  <a:pt x="642" y="2987"/>
                </a:lnTo>
                <a:lnTo>
                  <a:pt x="642" y="2987"/>
                </a:lnTo>
                <a:cubicBezTo>
                  <a:pt x="674" y="2848"/>
                  <a:pt x="703" y="2706"/>
                  <a:pt x="730" y="2563"/>
                </a:cubicBezTo>
                <a:lnTo>
                  <a:pt x="730" y="2563"/>
                </a:lnTo>
                <a:cubicBezTo>
                  <a:pt x="733" y="2542"/>
                  <a:pt x="738" y="2520"/>
                  <a:pt x="741" y="2500"/>
                </a:cubicBezTo>
                <a:lnTo>
                  <a:pt x="741" y="2500"/>
                </a:lnTo>
                <a:cubicBezTo>
                  <a:pt x="745" y="2479"/>
                  <a:pt x="749" y="2457"/>
                  <a:pt x="752" y="2437"/>
                </a:cubicBezTo>
                <a:lnTo>
                  <a:pt x="752" y="2437"/>
                </a:lnTo>
                <a:cubicBezTo>
                  <a:pt x="768" y="2341"/>
                  <a:pt x="784" y="2242"/>
                  <a:pt x="797" y="2142"/>
                </a:cubicBezTo>
                <a:lnTo>
                  <a:pt x="797" y="2142"/>
                </a:lnTo>
                <a:cubicBezTo>
                  <a:pt x="800" y="2121"/>
                  <a:pt x="802" y="2101"/>
                  <a:pt x="805" y="2081"/>
                </a:cubicBezTo>
                <a:lnTo>
                  <a:pt x="806" y="2080"/>
                </a:lnTo>
                <a:lnTo>
                  <a:pt x="806" y="2079"/>
                </a:lnTo>
                <a:lnTo>
                  <a:pt x="806" y="2079"/>
                </a:lnTo>
                <a:lnTo>
                  <a:pt x="806" y="2079"/>
                </a:lnTo>
                <a:cubicBezTo>
                  <a:pt x="808" y="2058"/>
                  <a:pt x="811" y="2038"/>
                  <a:pt x="813" y="2018"/>
                </a:cubicBezTo>
                <a:lnTo>
                  <a:pt x="813" y="2017"/>
                </a:lnTo>
                <a:lnTo>
                  <a:pt x="813" y="2017"/>
                </a:lnTo>
                <a:lnTo>
                  <a:pt x="813" y="2016"/>
                </a:lnTo>
                <a:lnTo>
                  <a:pt x="813" y="2016"/>
                </a:lnTo>
                <a:cubicBezTo>
                  <a:pt x="816" y="1995"/>
                  <a:pt x="818" y="1975"/>
                  <a:pt x="821" y="1955"/>
                </a:cubicBezTo>
                <a:lnTo>
                  <a:pt x="822" y="1945"/>
                </a:lnTo>
                <a:lnTo>
                  <a:pt x="822" y="1945"/>
                </a:lnTo>
                <a:cubicBezTo>
                  <a:pt x="822" y="1941"/>
                  <a:pt x="823" y="1937"/>
                  <a:pt x="823" y="1932"/>
                </a:cubicBezTo>
                <a:lnTo>
                  <a:pt x="823" y="1932"/>
                </a:lnTo>
                <a:cubicBezTo>
                  <a:pt x="826" y="1911"/>
                  <a:pt x="828" y="1890"/>
                  <a:pt x="830" y="1869"/>
                </a:cubicBezTo>
                <a:lnTo>
                  <a:pt x="830" y="1869"/>
                </a:lnTo>
                <a:cubicBezTo>
                  <a:pt x="832" y="1848"/>
                  <a:pt x="835" y="1827"/>
                  <a:pt x="837" y="1806"/>
                </a:cubicBezTo>
                <a:lnTo>
                  <a:pt x="837" y="1806"/>
                </a:lnTo>
                <a:cubicBezTo>
                  <a:pt x="838" y="1796"/>
                  <a:pt x="839" y="1786"/>
                  <a:pt x="840" y="1775"/>
                </a:cubicBezTo>
                <a:lnTo>
                  <a:pt x="841" y="1768"/>
                </a:lnTo>
                <a:lnTo>
                  <a:pt x="841" y="1768"/>
                </a:lnTo>
                <a:cubicBezTo>
                  <a:pt x="845" y="1717"/>
                  <a:pt x="849" y="1674"/>
                  <a:pt x="853" y="1634"/>
                </a:cubicBezTo>
                <a:lnTo>
                  <a:pt x="853" y="1634"/>
                </a:lnTo>
                <a:cubicBezTo>
                  <a:pt x="853" y="1628"/>
                  <a:pt x="853" y="1624"/>
                  <a:pt x="854" y="1619"/>
                </a:cubicBezTo>
                <a:lnTo>
                  <a:pt x="854" y="1608"/>
                </a:lnTo>
                <a:lnTo>
                  <a:pt x="854" y="1608"/>
                </a:lnTo>
                <a:cubicBezTo>
                  <a:pt x="859" y="1553"/>
                  <a:pt x="863" y="1502"/>
                  <a:pt x="865" y="1454"/>
                </a:cubicBezTo>
                <a:lnTo>
                  <a:pt x="865" y="1454"/>
                </a:lnTo>
                <a:cubicBezTo>
                  <a:pt x="889" y="1064"/>
                  <a:pt x="889" y="670"/>
                  <a:pt x="865" y="281"/>
                </a:cubicBezTo>
                <a:lnTo>
                  <a:pt x="865" y="281"/>
                </a:lnTo>
                <a:cubicBezTo>
                  <a:pt x="855" y="123"/>
                  <a:pt x="723" y="0"/>
                  <a:pt x="565" y="0"/>
                </a:cubicBezTo>
                <a:close/>
                <a:moveTo>
                  <a:pt x="565" y="101"/>
                </a:moveTo>
                <a:lnTo>
                  <a:pt x="565" y="101"/>
                </a:lnTo>
                <a:cubicBezTo>
                  <a:pt x="669" y="101"/>
                  <a:pt x="757" y="182"/>
                  <a:pt x="763" y="288"/>
                </a:cubicBezTo>
                <a:lnTo>
                  <a:pt x="763" y="288"/>
                </a:lnTo>
                <a:cubicBezTo>
                  <a:pt x="785" y="633"/>
                  <a:pt x="790" y="1023"/>
                  <a:pt x="764" y="1447"/>
                </a:cubicBezTo>
                <a:lnTo>
                  <a:pt x="764" y="1447"/>
                </a:lnTo>
                <a:cubicBezTo>
                  <a:pt x="760" y="1498"/>
                  <a:pt x="757" y="1548"/>
                  <a:pt x="753" y="1600"/>
                </a:cubicBezTo>
                <a:lnTo>
                  <a:pt x="753" y="1600"/>
                </a:lnTo>
                <a:cubicBezTo>
                  <a:pt x="752" y="1609"/>
                  <a:pt x="752" y="1617"/>
                  <a:pt x="751" y="1626"/>
                </a:cubicBezTo>
                <a:lnTo>
                  <a:pt x="751" y="1626"/>
                </a:lnTo>
                <a:cubicBezTo>
                  <a:pt x="748" y="1670"/>
                  <a:pt x="743" y="1714"/>
                  <a:pt x="739" y="1758"/>
                </a:cubicBezTo>
                <a:lnTo>
                  <a:pt x="739" y="1758"/>
                </a:lnTo>
                <a:cubicBezTo>
                  <a:pt x="738" y="1771"/>
                  <a:pt x="737" y="1783"/>
                  <a:pt x="735" y="1796"/>
                </a:cubicBezTo>
                <a:lnTo>
                  <a:pt x="735" y="1796"/>
                </a:lnTo>
                <a:cubicBezTo>
                  <a:pt x="733" y="1817"/>
                  <a:pt x="731" y="1838"/>
                  <a:pt x="729" y="1858"/>
                </a:cubicBezTo>
                <a:lnTo>
                  <a:pt x="729" y="1858"/>
                </a:lnTo>
                <a:cubicBezTo>
                  <a:pt x="727" y="1879"/>
                  <a:pt x="724" y="1899"/>
                  <a:pt x="722" y="1920"/>
                </a:cubicBezTo>
                <a:lnTo>
                  <a:pt x="722" y="1920"/>
                </a:lnTo>
                <a:cubicBezTo>
                  <a:pt x="721" y="1928"/>
                  <a:pt x="721" y="1935"/>
                  <a:pt x="719" y="1943"/>
                </a:cubicBezTo>
                <a:lnTo>
                  <a:pt x="719" y="1943"/>
                </a:lnTo>
                <a:cubicBezTo>
                  <a:pt x="717" y="1963"/>
                  <a:pt x="714" y="1983"/>
                  <a:pt x="712" y="2003"/>
                </a:cubicBezTo>
                <a:lnTo>
                  <a:pt x="712" y="2003"/>
                </a:lnTo>
                <a:cubicBezTo>
                  <a:pt x="712" y="2004"/>
                  <a:pt x="712" y="2005"/>
                  <a:pt x="712" y="2005"/>
                </a:cubicBezTo>
                <a:lnTo>
                  <a:pt x="712" y="2005"/>
                </a:lnTo>
                <a:cubicBezTo>
                  <a:pt x="710" y="2025"/>
                  <a:pt x="707" y="2046"/>
                  <a:pt x="704" y="2066"/>
                </a:cubicBezTo>
                <a:lnTo>
                  <a:pt x="704" y="2066"/>
                </a:lnTo>
                <a:cubicBezTo>
                  <a:pt x="704" y="2066"/>
                  <a:pt x="704" y="2067"/>
                  <a:pt x="704" y="2068"/>
                </a:cubicBezTo>
                <a:lnTo>
                  <a:pt x="704" y="2068"/>
                </a:lnTo>
                <a:cubicBezTo>
                  <a:pt x="702" y="2088"/>
                  <a:pt x="698" y="2108"/>
                  <a:pt x="696" y="2128"/>
                </a:cubicBezTo>
                <a:lnTo>
                  <a:pt x="696" y="2128"/>
                </a:lnTo>
                <a:cubicBezTo>
                  <a:pt x="683" y="2228"/>
                  <a:pt x="667" y="2325"/>
                  <a:pt x="651" y="2419"/>
                </a:cubicBezTo>
                <a:lnTo>
                  <a:pt x="651" y="2419"/>
                </a:lnTo>
                <a:cubicBezTo>
                  <a:pt x="648" y="2440"/>
                  <a:pt x="644" y="2461"/>
                  <a:pt x="641" y="2482"/>
                </a:cubicBezTo>
                <a:lnTo>
                  <a:pt x="641" y="2482"/>
                </a:lnTo>
                <a:cubicBezTo>
                  <a:pt x="637" y="2502"/>
                  <a:pt x="633" y="2523"/>
                  <a:pt x="629" y="2544"/>
                </a:cubicBezTo>
                <a:lnTo>
                  <a:pt x="629" y="2544"/>
                </a:lnTo>
                <a:cubicBezTo>
                  <a:pt x="602" y="2691"/>
                  <a:pt x="573" y="2832"/>
                  <a:pt x="543" y="2964"/>
                </a:cubicBezTo>
                <a:lnTo>
                  <a:pt x="543" y="2964"/>
                </a:lnTo>
                <a:cubicBezTo>
                  <a:pt x="530" y="3017"/>
                  <a:pt x="489" y="3055"/>
                  <a:pt x="446" y="3055"/>
                </a:cubicBezTo>
                <a:lnTo>
                  <a:pt x="446" y="3055"/>
                </a:lnTo>
                <a:cubicBezTo>
                  <a:pt x="395" y="3055"/>
                  <a:pt x="352" y="3015"/>
                  <a:pt x="349" y="2964"/>
                </a:cubicBezTo>
                <a:lnTo>
                  <a:pt x="349" y="2964"/>
                </a:lnTo>
                <a:cubicBezTo>
                  <a:pt x="317" y="2832"/>
                  <a:pt x="287" y="2691"/>
                  <a:pt x="260" y="2544"/>
                </a:cubicBezTo>
                <a:lnTo>
                  <a:pt x="260" y="2544"/>
                </a:lnTo>
                <a:cubicBezTo>
                  <a:pt x="256" y="2523"/>
                  <a:pt x="252" y="2502"/>
                  <a:pt x="249" y="2482"/>
                </a:cubicBezTo>
                <a:lnTo>
                  <a:pt x="249" y="2482"/>
                </a:lnTo>
                <a:cubicBezTo>
                  <a:pt x="245" y="2461"/>
                  <a:pt x="241" y="2440"/>
                  <a:pt x="238" y="2419"/>
                </a:cubicBezTo>
                <a:lnTo>
                  <a:pt x="238" y="2419"/>
                </a:lnTo>
                <a:cubicBezTo>
                  <a:pt x="221" y="2325"/>
                  <a:pt x="206" y="2228"/>
                  <a:pt x="193" y="2128"/>
                </a:cubicBezTo>
                <a:lnTo>
                  <a:pt x="193" y="2128"/>
                </a:lnTo>
                <a:cubicBezTo>
                  <a:pt x="190" y="2108"/>
                  <a:pt x="187" y="2088"/>
                  <a:pt x="185" y="2068"/>
                </a:cubicBezTo>
                <a:lnTo>
                  <a:pt x="185" y="2068"/>
                </a:lnTo>
                <a:cubicBezTo>
                  <a:pt x="185" y="2067"/>
                  <a:pt x="185" y="2066"/>
                  <a:pt x="184" y="2066"/>
                </a:cubicBezTo>
                <a:lnTo>
                  <a:pt x="184" y="2066"/>
                </a:lnTo>
                <a:cubicBezTo>
                  <a:pt x="182" y="2046"/>
                  <a:pt x="179" y="2025"/>
                  <a:pt x="177" y="2005"/>
                </a:cubicBezTo>
                <a:lnTo>
                  <a:pt x="177" y="2005"/>
                </a:lnTo>
                <a:cubicBezTo>
                  <a:pt x="177" y="2005"/>
                  <a:pt x="177" y="2004"/>
                  <a:pt x="177" y="2003"/>
                </a:cubicBezTo>
                <a:lnTo>
                  <a:pt x="177" y="2003"/>
                </a:lnTo>
                <a:cubicBezTo>
                  <a:pt x="174" y="1983"/>
                  <a:pt x="171" y="1963"/>
                  <a:pt x="169" y="1943"/>
                </a:cubicBezTo>
                <a:lnTo>
                  <a:pt x="169" y="1943"/>
                </a:lnTo>
                <a:cubicBezTo>
                  <a:pt x="169" y="1940"/>
                  <a:pt x="169" y="1937"/>
                  <a:pt x="168" y="1935"/>
                </a:cubicBezTo>
                <a:lnTo>
                  <a:pt x="168" y="1935"/>
                </a:lnTo>
                <a:cubicBezTo>
                  <a:pt x="166" y="1914"/>
                  <a:pt x="163" y="1894"/>
                  <a:pt x="161" y="1873"/>
                </a:cubicBezTo>
                <a:lnTo>
                  <a:pt x="161" y="1873"/>
                </a:lnTo>
                <a:cubicBezTo>
                  <a:pt x="159" y="1852"/>
                  <a:pt x="156" y="1832"/>
                  <a:pt x="155" y="1811"/>
                </a:cubicBezTo>
                <a:lnTo>
                  <a:pt x="155" y="1811"/>
                </a:lnTo>
                <a:cubicBezTo>
                  <a:pt x="151" y="1774"/>
                  <a:pt x="147" y="1737"/>
                  <a:pt x="143" y="1700"/>
                </a:cubicBezTo>
                <a:lnTo>
                  <a:pt x="143" y="1700"/>
                </a:lnTo>
                <a:cubicBezTo>
                  <a:pt x="140" y="1657"/>
                  <a:pt x="136" y="1615"/>
                  <a:pt x="133" y="1574"/>
                </a:cubicBezTo>
                <a:lnTo>
                  <a:pt x="133" y="1574"/>
                </a:lnTo>
                <a:cubicBezTo>
                  <a:pt x="130" y="1522"/>
                  <a:pt x="126" y="1471"/>
                  <a:pt x="123" y="1422"/>
                </a:cubicBezTo>
                <a:lnTo>
                  <a:pt x="123" y="1422"/>
                </a:lnTo>
                <a:cubicBezTo>
                  <a:pt x="120" y="1372"/>
                  <a:pt x="118" y="1323"/>
                  <a:pt x="115" y="1275"/>
                </a:cubicBezTo>
                <a:lnTo>
                  <a:pt x="115" y="1275"/>
                </a:lnTo>
                <a:cubicBezTo>
                  <a:pt x="100" y="916"/>
                  <a:pt x="108" y="585"/>
                  <a:pt x="127" y="287"/>
                </a:cubicBezTo>
                <a:lnTo>
                  <a:pt x="127" y="287"/>
                </a:lnTo>
                <a:cubicBezTo>
                  <a:pt x="135" y="182"/>
                  <a:pt x="221" y="101"/>
                  <a:pt x="326" y="101"/>
                </a:cubicBezTo>
                <a:lnTo>
                  <a:pt x="565" y="10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6"/>
          <p:cNvSpPr/>
          <p:nvPr/>
        </p:nvSpPr>
        <p:spPr>
          <a:xfrm>
            <a:off x="11240127" y="6751105"/>
            <a:ext cx="1809147" cy="1809150"/>
          </a:xfrm>
          <a:custGeom>
            <a:rect b="b" l="l" r="r" t="t"/>
            <a:pathLst>
              <a:path extrusionOk="0" h="1626" w="1626">
                <a:moveTo>
                  <a:pt x="813" y="1625"/>
                </a:moveTo>
                <a:lnTo>
                  <a:pt x="813" y="1625"/>
                </a:lnTo>
                <a:cubicBezTo>
                  <a:pt x="365" y="1625"/>
                  <a:pt x="0" y="1260"/>
                  <a:pt x="0" y="811"/>
                </a:cubicBezTo>
                <a:lnTo>
                  <a:pt x="0" y="811"/>
                </a:lnTo>
                <a:cubicBezTo>
                  <a:pt x="0" y="364"/>
                  <a:pt x="365" y="0"/>
                  <a:pt x="813" y="0"/>
                </a:cubicBezTo>
                <a:lnTo>
                  <a:pt x="813" y="0"/>
                </a:lnTo>
                <a:cubicBezTo>
                  <a:pt x="1260" y="0"/>
                  <a:pt x="1625" y="364"/>
                  <a:pt x="1625" y="811"/>
                </a:cubicBezTo>
                <a:lnTo>
                  <a:pt x="1625" y="811"/>
                </a:lnTo>
                <a:cubicBezTo>
                  <a:pt x="1625" y="1260"/>
                  <a:pt x="1260" y="1625"/>
                  <a:pt x="813" y="162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6"/>
          <p:cNvSpPr/>
          <p:nvPr/>
        </p:nvSpPr>
        <p:spPr>
          <a:xfrm>
            <a:off x="11181293" y="6692271"/>
            <a:ext cx="1921913" cy="1921913"/>
          </a:xfrm>
          <a:custGeom>
            <a:rect b="b" l="l" r="r" t="t"/>
            <a:pathLst>
              <a:path extrusionOk="0" h="1729" w="1728">
                <a:moveTo>
                  <a:pt x="864" y="0"/>
                </a:moveTo>
                <a:lnTo>
                  <a:pt x="864" y="0"/>
                </a:lnTo>
                <a:cubicBezTo>
                  <a:pt x="388" y="0"/>
                  <a:pt x="0" y="388"/>
                  <a:pt x="0" y="863"/>
                </a:cubicBezTo>
                <a:lnTo>
                  <a:pt x="0" y="863"/>
                </a:lnTo>
                <a:cubicBezTo>
                  <a:pt x="0" y="1340"/>
                  <a:pt x="388" y="1728"/>
                  <a:pt x="864" y="1728"/>
                </a:cubicBezTo>
                <a:lnTo>
                  <a:pt x="864" y="1728"/>
                </a:lnTo>
                <a:cubicBezTo>
                  <a:pt x="1340" y="1728"/>
                  <a:pt x="1727" y="1340"/>
                  <a:pt x="1727" y="863"/>
                </a:cubicBezTo>
                <a:lnTo>
                  <a:pt x="1727" y="863"/>
                </a:lnTo>
                <a:cubicBezTo>
                  <a:pt x="1727" y="388"/>
                  <a:pt x="1340" y="0"/>
                  <a:pt x="864" y="0"/>
                </a:cubicBezTo>
                <a:close/>
                <a:moveTo>
                  <a:pt x="864" y="102"/>
                </a:moveTo>
                <a:lnTo>
                  <a:pt x="864" y="102"/>
                </a:lnTo>
                <a:cubicBezTo>
                  <a:pt x="1284" y="102"/>
                  <a:pt x="1625" y="444"/>
                  <a:pt x="1625" y="863"/>
                </a:cubicBezTo>
                <a:lnTo>
                  <a:pt x="1625" y="863"/>
                </a:lnTo>
                <a:cubicBezTo>
                  <a:pt x="1625" y="1285"/>
                  <a:pt x="1284" y="1626"/>
                  <a:pt x="864" y="1626"/>
                </a:cubicBezTo>
                <a:lnTo>
                  <a:pt x="864" y="1626"/>
                </a:lnTo>
                <a:cubicBezTo>
                  <a:pt x="443" y="1626"/>
                  <a:pt x="102" y="1285"/>
                  <a:pt x="102" y="863"/>
                </a:cubicBezTo>
                <a:lnTo>
                  <a:pt x="102" y="863"/>
                </a:lnTo>
                <a:cubicBezTo>
                  <a:pt x="102" y="444"/>
                  <a:pt x="443" y="102"/>
                  <a:pt x="864" y="10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6"/>
          <p:cNvSpPr/>
          <p:nvPr/>
        </p:nvSpPr>
        <p:spPr>
          <a:xfrm>
            <a:off x="4827211" y="5638162"/>
            <a:ext cx="1078625" cy="995275"/>
          </a:xfrm>
          <a:custGeom>
            <a:rect b="b" l="l" r="r" t="t"/>
            <a:pathLst>
              <a:path extrusionOk="0" h="893" w="971">
                <a:moveTo>
                  <a:pt x="894" y="680"/>
                </a:moveTo>
                <a:lnTo>
                  <a:pt x="730" y="680"/>
                </a:lnTo>
                <a:lnTo>
                  <a:pt x="730" y="203"/>
                </a:lnTo>
                <a:lnTo>
                  <a:pt x="894" y="203"/>
                </a:lnTo>
                <a:lnTo>
                  <a:pt x="894" y="680"/>
                </a:lnTo>
                <a:close/>
                <a:moveTo>
                  <a:pt x="812" y="816"/>
                </a:moveTo>
                <a:lnTo>
                  <a:pt x="75" y="816"/>
                </a:lnTo>
                <a:lnTo>
                  <a:pt x="75" y="76"/>
                </a:lnTo>
                <a:lnTo>
                  <a:pt x="812" y="76"/>
                </a:lnTo>
                <a:lnTo>
                  <a:pt x="812" y="127"/>
                </a:lnTo>
                <a:lnTo>
                  <a:pt x="699" y="127"/>
                </a:lnTo>
                <a:lnTo>
                  <a:pt x="699" y="127"/>
                </a:lnTo>
                <a:cubicBezTo>
                  <a:pt x="673" y="127"/>
                  <a:pt x="654" y="149"/>
                  <a:pt x="654" y="175"/>
                </a:cubicBezTo>
                <a:lnTo>
                  <a:pt x="654" y="707"/>
                </a:lnTo>
                <a:lnTo>
                  <a:pt x="654" y="707"/>
                </a:lnTo>
                <a:cubicBezTo>
                  <a:pt x="654" y="734"/>
                  <a:pt x="673" y="755"/>
                  <a:pt x="699" y="755"/>
                </a:cubicBezTo>
                <a:lnTo>
                  <a:pt x="812" y="755"/>
                </a:lnTo>
                <a:lnTo>
                  <a:pt x="812" y="816"/>
                </a:lnTo>
                <a:close/>
                <a:moveTo>
                  <a:pt x="925" y="127"/>
                </a:moveTo>
                <a:lnTo>
                  <a:pt x="888" y="127"/>
                </a:lnTo>
                <a:lnTo>
                  <a:pt x="888" y="53"/>
                </a:lnTo>
                <a:lnTo>
                  <a:pt x="888" y="53"/>
                </a:lnTo>
                <a:cubicBezTo>
                  <a:pt x="888" y="24"/>
                  <a:pt x="864" y="0"/>
                  <a:pt x="836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23" y="0"/>
                  <a:pt x="0" y="24"/>
                  <a:pt x="0" y="53"/>
                </a:cubicBezTo>
                <a:lnTo>
                  <a:pt x="0" y="839"/>
                </a:lnTo>
                <a:lnTo>
                  <a:pt x="0" y="839"/>
                </a:lnTo>
                <a:cubicBezTo>
                  <a:pt x="0" y="868"/>
                  <a:pt x="23" y="892"/>
                  <a:pt x="53" y="892"/>
                </a:cubicBezTo>
                <a:lnTo>
                  <a:pt x="836" y="892"/>
                </a:lnTo>
                <a:lnTo>
                  <a:pt x="836" y="892"/>
                </a:lnTo>
                <a:cubicBezTo>
                  <a:pt x="864" y="892"/>
                  <a:pt x="888" y="868"/>
                  <a:pt x="888" y="839"/>
                </a:cubicBezTo>
                <a:lnTo>
                  <a:pt x="888" y="755"/>
                </a:lnTo>
                <a:lnTo>
                  <a:pt x="925" y="755"/>
                </a:lnTo>
                <a:lnTo>
                  <a:pt x="925" y="755"/>
                </a:lnTo>
                <a:cubicBezTo>
                  <a:pt x="951" y="755"/>
                  <a:pt x="970" y="734"/>
                  <a:pt x="970" y="707"/>
                </a:cubicBezTo>
                <a:lnTo>
                  <a:pt x="970" y="175"/>
                </a:lnTo>
                <a:lnTo>
                  <a:pt x="970" y="175"/>
                </a:lnTo>
                <a:cubicBezTo>
                  <a:pt x="970" y="149"/>
                  <a:pt x="951" y="127"/>
                  <a:pt x="925" y="12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6"/>
          <p:cNvSpPr/>
          <p:nvPr/>
        </p:nvSpPr>
        <p:spPr>
          <a:xfrm>
            <a:off x="5057643" y="6300043"/>
            <a:ext cx="142184" cy="142184"/>
          </a:xfrm>
          <a:custGeom>
            <a:rect b="b" l="l" r="r" t="t"/>
            <a:pathLst>
              <a:path extrusionOk="0" h="126" w="127">
                <a:moveTo>
                  <a:pt x="63" y="0"/>
                </a:moveTo>
                <a:lnTo>
                  <a:pt x="63" y="0"/>
                </a:lnTo>
                <a:cubicBezTo>
                  <a:pt x="28" y="0"/>
                  <a:pt x="0" y="28"/>
                  <a:pt x="0" y="62"/>
                </a:cubicBezTo>
                <a:lnTo>
                  <a:pt x="0" y="62"/>
                </a:lnTo>
                <a:cubicBezTo>
                  <a:pt x="0" y="97"/>
                  <a:pt x="28" y="125"/>
                  <a:pt x="63" y="125"/>
                </a:cubicBezTo>
                <a:lnTo>
                  <a:pt x="63" y="125"/>
                </a:lnTo>
                <a:cubicBezTo>
                  <a:pt x="98" y="125"/>
                  <a:pt x="126" y="97"/>
                  <a:pt x="126" y="62"/>
                </a:cubicBezTo>
                <a:lnTo>
                  <a:pt x="126" y="62"/>
                </a:lnTo>
                <a:cubicBezTo>
                  <a:pt x="126" y="28"/>
                  <a:pt x="98" y="0"/>
                  <a:pt x="63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6"/>
          <p:cNvSpPr/>
          <p:nvPr/>
        </p:nvSpPr>
        <p:spPr>
          <a:xfrm>
            <a:off x="3552473" y="10472362"/>
            <a:ext cx="1299251" cy="995275"/>
          </a:xfrm>
          <a:custGeom>
            <a:rect b="b" l="l" r="r" t="t"/>
            <a:pathLst>
              <a:path extrusionOk="0" h="895" w="1169">
                <a:moveTo>
                  <a:pt x="442" y="76"/>
                </a:moveTo>
                <a:lnTo>
                  <a:pt x="442" y="76"/>
                </a:lnTo>
                <a:close/>
                <a:moveTo>
                  <a:pt x="607" y="144"/>
                </a:moveTo>
                <a:lnTo>
                  <a:pt x="607" y="144"/>
                </a:lnTo>
                <a:close/>
                <a:moveTo>
                  <a:pt x="76" y="818"/>
                </a:moveTo>
                <a:lnTo>
                  <a:pt x="1092" y="818"/>
                </a:lnTo>
                <a:lnTo>
                  <a:pt x="1092" y="213"/>
                </a:lnTo>
                <a:lnTo>
                  <a:pt x="590" y="213"/>
                </a:lnTo>
                <a:lnTo>
                  <a:pt x="590" y="213"/>
                </a:lnTo>
                <a:cubicBezTo>
                  <a:pt x="576" y="213"/>
                  <a:pt x="563" y="207"/>
                  <a:pt x="553" y="197"/>
                </a:cubicBezTo>
                <a:lnTo>
                  <a:pt x="433" y="76"/>
                </a:lnTo>
                <a:lnTo>
                  <a:pt x="76" y="76"/>
                </a:lnTo>
                <a:lnTo>
                  <a:pt x="76" y="818"/>
                </a:lnTo>
                <a:close/>
                <a:moveTo>
                  <a:pt x="1110" y="894"/>
                </a:moveTo>
                <a:lnTo>
                  <a:pt x="58" y="894"/>
                </a:lnTo>
                <a:lnTo>
                  <a:pt x="58" y="894"/>
                </a:lnTo>
                <a:cubicBezTo>
                  <a:pt x="26" y="894"/>
                  <a:pt x="0" y="868"/>
                  <a:pt x="0" y="837"/>
                </a:cubicBezTo>
                <a:lnTo>
                  <a:pt x="0" y="60"/>
                </a:lnTo>
                <a:lnTo>
                  <a:pt x="0" y="60"/>
                </a:lnTo>
                <a:cubicBezTo>
                  <a:pt x="0" y="27"/>
                  <a:pt x="28" y="0"/>
                  <a:pt x="61" y="0"/>
                </a:cubicBezTo>
                <a:lnTo>
                  <a:pt x="442" y="0"/>
                </a:lnTo>
                <a:lnTo>
                  <a:pt x="442" y="0"/>
                </a:lnTo>
                <a:cubicBezTo>
                  <a:pt x="456" y="0"/>
                  <a:pt x="470" y="5"/>
                  <a:pt x="480" y="15"/>
                </a:cubicBezTo>
                <a:lnTo>
                  <a:pt x="600" y="137"/>
                </a:lnTo>
                <a:lnTo>
                  <a:pt x="1110" y="137"/>
                </a:lnTo>
                <a:lnTo>
                  <a:pt x="1110" y="137"/>
                </a:lnTo>
                <a:cubicBezTo>
                  <a:pt x="1142" y="137"/>
                  <a:pt x="1168" y="163"/>
                  <a:pt x="1168" y="194"/>
                </a:cubicBezTo>
                <a:lnTo>
                  <a:pt x="1168" y="837"/>
                </a:lnTo>
                <a:lnTo>
                  <a:pt x="1168" y="837"/>
                </a:lnTo>
                <a:cubicBezTo>
                  <a:pt x="1168" y="868"/>
                  <a:pt x="1142" y="894"/>
                  <a:pt x="1110" y="8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6"/>
          <p:cNvSpPr/>
          <p:nvPr/>
        </p:nvSpPr>
        <p:spPr>
          <a:xfrm>
            <a:off x="4199648" y="10472362"/>
            <a:ext cx="652076" cy="83347"/>
          </a:xfrm>
          <a:custGeom>
            <a:rect b="b" l="l" r="r" t="t"/>
            <a:pathLst>
              <a:path extrusionOk="0" h="77" w="586">
                <a:moveTo>
                  <a:pt x="547" y="76"/>
                </a:moveTo>
                <a:lnTo>
                  <a:pt x="39" y="76"/>
                </a:lnTo>
                <a:lnTo>
                  <a:pt x="39" y="76"/>
                </a:lnTo>
                <a:cubicBezTo>
                  <a:pt x="18" y="76"/>
                  <a:pt x="0" y="59"/>
                  <a:pt x="0" y="38"/>
                </a:cubicBezTo>
                <a:lnTo>
                  <a:pt x="0" y="38"/>
                </a:lnTo>
                <a:cubicBezTo>
                  <a:pt x="0" y="16"/>
                  <a:pt x="18" y="0"/>
                  <a:pt x="39" y="0"/>
                </a:cubicBezTo>
                <a:lnTo>
                  <a:pt x="547" y="0"/>
                </a:lnTo>
                <a:lnTo>
                  <a:pt x="547" y="0"/>
                </a:lnTo>
                <a:cubicBezTo>
                  <a:pt x="568" y="0"/>
                  <a:pt x="585" y="16"/>
                  <a:pt x="585" y="38"/>
                </a:cubicBezTo>
                <a:lnTo>
                  <a:pt x="585" y="38"/>
                </a:lnTo>
                <a:cubicBezTo>
                  <a:pt x="585" y="59"/>
                  <a:pt x="568" y="76"/>
                  <a:pt x="547" y="7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6"/>
          <p:cNvSpPr/>
          <p:nvPr/>
        </p:nvSpPr>
        <p:spPr>
          <a:xfrm>
            <a:off x="4199648" y="7947398"/>
            <a:ext cx="1117848" cy="1112946"/>
          </a:xfrm>
          <a:custGeom>
            <a:rect b="b" l="l" r="r" t="t"/>
            <a:pathLst>
              <a:path extrusionOk="0" h="999" w="1007">
                <a:moveTo>
                  <a:pt x="873" y="922"/>
                </a:moveTo>
                <a:lnTo>
                  <a:pt x="133" y="922"/>
                </a:lnTo>
                <a:lnTo>
                  <a:pt x="133" y="291"/>
                </a:lnTo>
                <a:lnTo>
                  <a:pt x="189" y="291"/>
                </a:lnTo>
                <a:lnTo>
                  <a:pt x="803" y="291"/>
                </a:lnTo>
                <a:lnTo>
                  <a:pt x="873" y="291"/>
                </a:lnTo>
                <a:lnTo>
                  <a:pt x="873" y="922"/>
                </a:lnTo>
                <a:close/>
                <a:moveTo>
                  <a:pt x="76" y="76"/>
                </a:moveTo>
                <a:lnTo>
                  <a:pt x="930" y="76"/>
                </a:lnTo>
                <a:lnTo>
                  <a:pt x="930" y="215"/>
                </a:lnTo>
                <a:lnTo>
                  <a:pt x="896" y="215"/>
                </a:lnTo>
                <a:lnTo>
                  <a:pt x="803" y="215"/>
                </a:lnTo>
                <a:lnTo>
                  <a:pt x="189" y="215"/>
                </a:lnTo>
                <a:lnTo>
                  <a:pt x="110" y="215"/>
                </a:lnTo>
                <a:lnTo>
                  <a:pt x="76" y="215"/>
                </a:lnTo>
                <a:lnTo>
                  <a:pt x="76" y="76"/>
                </a:lnTo>
                <a:close/>
                <a:moveTo>
                  <a:pt x="951" y="0"/>
                </a:moveTo>
                <a:lnTo>
                  <a:pt x="55" y="0"/>
                </a:lnTo>
                <a:lnTo>
                  <a:pt x="55" y="0"/>
                </a:lnTo>
                <a:cubicBezTo>
                  <a:pt x="17" y="0"/>
                  <a:pt x="0" y="22"/>
                  <a:pt x="0" y="44"/>
                </a:cubicBezTo>
                <a:lnTo>
                  <a:pt x="0" y="247"/>
                </a:lnTo>
                <a:lnTo>
                  <a:pt x="0" y="247"/>
                </a:lnTo>
                <a:cubicBezTo>
                  <a:pt x="0" y="269"/>
                  <a:pt x="17" y="291"/>
                  <a:pt x="55" y="291"/>
                </a:cubicBezTo>
                <a:lnTo>
                  <a:pt x="58" y="291"/>
                </a:lnTo>
                <a:lnTo>
                  <a:pt x="58" y="947"/>
                </a:lnTo>
                <a:lnTo>
                  <a:pt x="58" y="947"/>
                </a:lnTo>
                <a:cubicBezTo>
                  <a:pt x="58" y="975"/>
                  <a:pt x="81" y="998"/>
                  <a:pt x="110" y="998"/>
                </a:cubicBezTo>
                <a:lnTo>
                  <a:pt x="896" y="998"/>
                </a:lnTo>
                <a:lnTo>
                  <a:pt x="896" y="998"/>
                </a:lnTo>
                <a:cubicBezTo>
                  <a:pt x="925" y="998"/>
                  <a:pt x="949" y="975"/>
                  <a:pt x="949" y="947"/>
                </a:cubicBezTo>
                <a:lnTo>
                  <a:pt x="949" y="291"/>
                </a:lnTo>
                <a:lnTo>
                  <a:pt x="951" y="291"/>
                </a:lnTo>
                <a:lnTo>
                  <a:pt x="951" y="291"/>
                </a:lnTo>
                <a:cubicBezTo>
                  <a:pt x="989" y="291"/>
                  <a:pt x="1006" y="269"/>
                  <a:pt x="1006" y="247"/>
                </a:cubicBezTo>
                <a:lnTo>
                  <a:pt x="1006" y="44"/>
                </a:lnTo>
                <a:lnTo>
                  <a:pt x="1006" y="44"/>
                </a:lnTo>
                <a:cubicBezTo>
                  <a:pt x="1006" y="22"/>
                  <a:pt x="989" y="0"/>
                  <a:pt x="9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6"/>
          <p:cNvSpPr/>
          <p:nvPr/>
        </p:nvSpPr>
        <p:spPr>
          <a:xfrm>
            <a:off x="4640903" y="8393558"/>
            <a:ext cx="235336" cy="83347"/>
          </a:xfrm>
          <a:custGeom>
            <a:rect b="b" l="l" r="r" t="t"/>
            <a:pathLst>
              <a:path extrusionOk="0" h="76" w="213">
                <a:moveTo>
                  <a:pt x="175" y="0"/>
                </a:moveTo>
                <a:lnTo>
                  <a:pt x="38" y="0"/>
                </a:lnTo>
                <a:lnTo>
                  <a:pt x="38" y="0"/>
                </a:lnTo>
                <a:cubicBezTo>
                  <a:pt x="16" y="0"/>
                  <a:pt x="0" y="17"/>
                  <a:pt x="0" y="37"/>
                </a:cubicBezTo>
                <a:lnTo>
                  <a:pt x="0" y="37"/>
                </a:lnTo>
                <a:cubicBezTo>
                  <a:pt x="0" y="59"/>
                  <a:pt x="16" y="75"/>
                  <a:pt x="38" y="75"/>
                </a:cubicBezTo>
                <a:lnTo>
                  <a:pt x="175" y="75"/>
                </a:lnTo>
                <a:lnTo>
                  <a:pt x="175" y="75"/>
                </a:lnTo>
                <a:cubicBezTo>
                  <a:pt x="195" y="75"/>
                  <a:pt x="212" y="59"/>
                  <a:pt x="212" y="37"/>
                </a:cubicBezTo>
                <a:lnTo>
                  <a:pt x="212" y="37"/>
                </a:lnTo>
                <a:cubicBezTo>
                  <a:pt x="212" y="17"/>
                  <a:pt x="195" y="0"/>
                  <a:pt x="175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6"/>
          <p:cNvSpPr/>
          <p:nvPr/>
        </p:nvSpPr>
        <p:spPr>
          <a:xfrm>
            <a:off x="18432592" y="5603840"/>
            <a:ext cx="1117848" cy="1059014"/>
          </a:xfrm>
          <a:custGeom>
            <a:rect b="b" l="l" r="r" t="t"/>
            <a:pathLst>
              <a:path extrusionOk="0" h="951" w="1007">
                <a:moveTo>
                  <a:pt x="930" y="621"/>
                </a:moveTo>
                <a:lnTo>
                  <a:pt x="929" y="780"/>
                </a:lnTo>
                <a:lnTo>
                  <a:pt x="541" y="868"/>
                </a:lnTo>
                <a:lnTo>
                  <a:pt x="541" y="327"/>
                </a:lnTo>
                <a:lnTo>
                  <a:pt x="541" y="155"/>
                </a:lnTo>
                <a:lnTo>
                  <a:pt x="541" y="155"/>
                </a:lnTo>
                <a:lnTo>
                  <a:pt x="541" y="155"/>
                </a:lnTo>
                <a:lnTo>
                  <a:pt x="540" y="129"/>
                </a:lnTo>
                <a:lnTo>
                  <a:pt x="930" y="81"/>
                </a:lnTo>
                <a:lnTo>
                  <a:pt x="930" y="621"/>
                </a:lnTo>
                <a:close/>
                <a:moveTo>
                  <a:pt x="76" y="712"/>
                </a:moveTo>
                <a:lnTo>
                  <a:pt x="77" y="154"/>
                </a:lnTo>
                <a:lnTo>
                  <a:pt x="77" y="153"/>
                </a:lnTo>
                <a:lnTo>
                  <a:pt x="77" y="79"/>
                </a:lnTo>
                <a:lnTo>
                  <a:pt x="465" y="127"/>
                </a:lnTo>
                <a:lnTo>
                  <a:pt x="466" y="327"/>
                </a:lnTo>
                <a:lnTo>
                  <a:pt x="466" y="867"/>
                </a:lnTo>
                <a:lnTo>
                  <a:pt x="76" y="778"/>
                </a:lnTo>
                <a:lnTo>
                  <a:pt x="76" y="712"/>
                </a:lnTo>
                <a:close/>
                <a:moveTo>
                  <a:pt x="955" y="2"/>
                </a:moveTo>
                <a:lnTo>
                  <a:pt x="955" y="2"/>
                </a:lnTo>
                <a:cubicBezTo>
                  <a:pt x="953" y="2"/>
                  <a:pt x="952" y="2"/>
                  <a:pt x="950" y="2"/>
                </a:cubicBezTo>
                <a:lnTo>
                  <a:pt x="512" y="56"/>
                </a:lnTo>
                <a:lnTo>
                  <a:pt x="512" y="56"/>
                </a:lnTo>
                <a:cubicBezTo>
                  <a:pt x="510" y="56"/>
                  <a:pt x="507" y="57"/>
                  <a:pt x="505" y="57"/>
                </a:cubicBezTo>
                <a:lnTo>
                  <a:pt x="505" y="57"/>
                </a:lnTo>
                <a:cubicBezTo>
                  <a:pt x="501" y="55"/>
                  <a:pt x="497" y="55"/>
                  <a:pt x="493" y="54"/>
                </a:cubicBezTo>
                <a:lnTo>
                  <a:pt x="57" y="0"/>
                </a:lnTo>
                <a:lnTo>
                  <a:pt x="57" y="0"/>
                </a:lnTo>
                <a:cubicBezTo>
                  <a:pt x="55" y="0"/>
                  <a:pt x="54" y="0"/>
                  <a:pt x="52" y="0"/>
                </a:cubicBezTo>
                <a:lnTo>
                  <a:pt x="52" y="0"/>
                </a:lnTo>
                <a:cubicBezTo>
                  <a:pt x="24" y="0"/>
                  <a:pt x="1" y="25"/>
                  <a:pt x="1" y="54"/>
                </a:cubicBezTo>
                <a:lnTo>
                  <a:pt x="1" y="153"/>
                </a:lnTo>
                <a:lnTo>
                  <a:pt x="0" y="711"/>
                </a:lnTo>
                <a:lnTo>
                  <a:pt x="0" y="795"/>
                </a:lnTo>
                <a:lnTo>
                  <a:pt x="0" y="795"/>
                </a:lnTo>
                <a:cubicBezTo>
                  <a:pt x="0" y="823"/>
                  <a:pt x="19" y="846"/>
                  <a:pt x="45" y="849"/>
                </a:cubicBezTo>
                <a:lnTo>
                  <a:pt x="482" y="948"/>
                </a:lnTo>
                <a:lnTo>
                  <a:pt x="482" y="948"/>
                </a:lnTo>
                <a:cubicBezTo>
                  <a:pt x="485" y="948"/>
                  <a:pt x="488" y="949"/>
                  <a:pt x="490" y="949"/>
                </a:cubicBezTo>
                <a:lnTo>
                  <a:pt x="490" y="949"/>
                </a:lnTo>
                <a:cubicBezTo>
                  <a:pt x="494" y="949"/>
                  <a:pt x="497" y="948"/>
                  <a:pt x="501" y="948"/>
                </a:cubicBezTo>
                <a:lnTo>
                  <a:pt x="501" y="948"/>
                </a:lnTo>
                <a:cubicBezTo>
                  <a:pt x="506" y="950"/>
                  <a:pt x="511" y="950"/>
                  <a:pt x="517" y="950"/>
                </a:cubicBezTo>
                <a:lnTo>
                  <a:pt x="517" y="950"/>
                </a:lnTo>
                <a:cubicBezTo>
                  <a:pt x="519" y="950"/>
                  <a:pt x="522" y="950"/>
                  <a:pt x="525" y="950"/>
                </a:cubicBezTo>
                <a:lnTo>
                  <a:pt x="959" y="851"/>
                </a:lnTo>
                <a:lnTo>
                  <a:pt x="959" y="851"/>
                </a:lnTo>
                <a:cubicBezTo>
                  <a:pt x="985" y="847"/>
                  <a:pt x="1005" y="825"/>
                  <a:pt x="1005" y="797"/>
                </a:cubicBezTo>
                <a:lnTo>
                  <a:pt x="1006" y="621"/>
                </a:lnTo>
                <a:lnTo>
                  <a:pt x="1006" y="621"/>
                </a:lnTo>
                <a:lnTo>
                  <a:pt x="1006" y="56"/>
                </a:lnTo>
                <a:lnTo>
                  <a:pt x="1006" y="56"/>
                </a:lnTo>
                <a:cubicBezTo>
                  <a:pt x="1006" y="26"/>
                  <a:pt x="983" y="2"/>
                  <a:pt x="955" y="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6"/>
          <p:cNvSpPr/>
          <p:nvPr/>
        </p:nvSpPr>
        <p:spPr>
          <a:xfrm>
            <a:off x="18859141" y="7849341"/>
            <a:ext cx="1211000" cy="1299254"/>
          </a:xfrm>
          <a:custGeom>
            <a:rect b="b" l="l" r="r" t="t"/>
            <a:pathLst>
              <a:path extrusionOk="0" h="1169" w="1089">
                <a:moveTo>
                  <a:pt x="1013" y="1092"/>
                </a:moveTo>
                <a:lnTo>
                  <a:pt x="76" y="1092"/>
                </a:lnTo>
                <a:lnTo>
                  <a:pt x="76" y="460"/>
                </a:lnTo>
                <a:lnTo>
                  <a:pt x="1013" y="460"/>
                </a:lnTo>
                <a:lnTo>
                  <a:pt x="1013" y="1092"/>
                </a:lnTo>
                <a:close/>
                <a:moveTo>
                  <a:pt x="76" y="159"/>
                </a:moveTo>
                <a:lnTo>
                  <a:pt x="165" y="159"/>
                </a:lnTo>
                <a:lnTo>
                  <a:pt x="165" y="204"/>
                </a:lnTo>
                <a:lnTo>
                  <a:pt x="165" y="204"/>
                </a:lnTo>
                <a:cubicBezTo>
                  <a:pt x="165" y="225"/>
                  <a:pt x="182" y="242"/>
                  <a:pt x="203" y="242"/>
                </a:cubicBezTo>
                <a:lnTo>
                  <a:pt x="203" y="242"/>
                </a:lnTo>
                <a:cubicBezTo>
                  <a:pt x="224" y="242"/>
                  <a:pt x="241" y="225"/>
                  <a:pt x="241" y="204"/>
                </a:cubicBezTo>
                <a:lnTo>
                  <a:pt x="241" y="159"/>
                </a:lnTo>
                <a:lnTo>
                  <a:pt x="844" y="159"/>
                </a:lnTo>
                <a:lnTo>
                  <a:pt x="844" y="204"/>
                </a:lnTo>
                <a:lnTo>
                  <a:pt x="844" y="204"/>
                </a:lnTo>
                <a:cubicBezTo>
                  <a:pt x="844" y="225"/>
                  <a:pt x="861" y="242"/>
                  <a:pt x="882" y="242"/>
                </a:cubicBezTo>
                <a:lnTo>
                  <a:pt x="882" y="242"/>
                </a:lnTo>
                <a:cubicBezTo>
                  <a:pt x="903" y="242"/>
                  <a:pt x="920" y="225"/>
                  <a:pt x="920" y="204"/>
                </a:cubicBezTo>
                <a:lnTo>
                  <a:pt x="920" y="159"/>
                </a:lnTo>
                <a:lnTo>
                  <a:pt x="1013" y="159"/>
                </a:lnTo>
                <a:lnTo>
                  <a:pt x="1013" y="384"/>
                </a:lnTo>
                <a:lnTo>
                  <a:pt x="76" y="384"/>
                </a:lnTo>
                <a:lnTo>
                  <a:pt x="76" y="159"/>
                </a:lnTo>
                <a:close/>
                <a:moveTo>
                  <a:pt x="1088" y="129"/>
                </a:moveTo>
                <a:lnTo>
                  <a:pt x="1088" y="129"/>
                </a:lnTo>
                <a:cubicBezTo>
                  <a:pt x="1088" y="99"/>
                  <a:pt x="1060" y="83"/>
                  <a:pt x="1032" y="83"/>
                </a:cubicBezTo>
                <a:lnTo>
                  <a:pt x="920" y="83"/>
                </a:lnTo>
                <a:lnTo>
                  <a:pt x="920" y="38"/>
                </a:lnTo>
                <a:lnTo>
                  <a:pt x="920" y="38"/>
                </a:lnTo>
                <a:cubicBezTo>
                  <a:pt x="920" y="17"/>
                  <a:pt x="903" y="0"/>
                  <a:pt x="882" y="0"/>
                </a:cubicBezTo>
                <a:lnTo>
                  <a:pt x="882" y="0"/>
                </a:lnTo>
                <a:cubicBezTo>
                  <a:pt x="861" y="0"/>
                  <a:pt x="844" y="17"/>
                  <a:pt x="844" y="38"/>
                </a:cubicBezTo>
                <a:lnTo>
                  <a:pt x="844" y="83"/>
                </a:lnTo>
                <a:lnTo>
                  <a:pt x="241" y="83"/>
                </a:lnTo>
                <a:lnTo>
                  <a:pt x="241" y="38"/>
                </a:lnTo>
                <a:lnTo>
                  <a:pt x="241" y="38"/>
                </a:lnTo>
                <a:cubicBezTo>
                  <a:pt x="241" y="17"/>
                  <a:pt x="224" y="0"/>
                  <a:pt x="203" y="0"/>
                </a:cubicBezTo>
                <a:lnTo>
                  <a:pt x="203" y="0"/>
                </a:lnTo>
                <a:cubicBezTo>
                  <a:pt x="182" y="0"/>
                  <a:pt x="165" y="17"/>
                  <a:pt x="165" y="38"/>
                </a:cubicBezTo>
                <a:lnTo>
                  <a:pt x="165" y="83"/>
                </a:lnTo>
                <a:lnTo>
                  <a:pt x="57" y="83"/>
                </a:lnTo>
                <a:lnTo>
                  <a:pt x="57" y="83"/>
                </a:lnTo>
                <a:cubicBezTo>
                  <a:pt x="19" y="83"/>
                  <a:pt x="0" y="107"/>
                  <a:pt x="0" y="129"/>
                </a:cubicBezTo>
                <a:lnTo>
                  <a:pt x="0" y="413"/>
                </a:lnTo>
                <a:lnTo>
                  <a:pt x="0" y="413"/>
                </a:lnTo>
                <a:cubicBezTo>
                  <a:pt x="0" y="418"/>
                  <a:pt x="0" y="423"/>
                  <a:pt x="2" y="426"/>
                </a:cubicBezTo>
                <a:lnTo>
                  <a:pt x="2" y="426"/>
                </a:lnTo>
                <a:cubicBezTo>
                  <a:pt x="0" y="431"/>
                  <a:pt x="0" y="436"/>
                  <a:pt x="0" y="442"/>
                </a:cubicBezTo>
                <a:lnTo>
                  <a:pt x="0" y="1111"/>
                </a:lnTo>
                <a:lnTo>
                  <a:pt x="0" y="1111"/>
                </a:lnTo>
                <a:cubicBezTo>
                  <a:pt x="0" y="1142"/>
                  <a:pt x="26" y="1168"/>
                  <a:pt x="57" y="1168"/>
                </a:cubicBezTo>
                <a:lnTo>
                  <a:pt x="1032" y="1168"/>
                </a:lnTo>
                <a:lnTo>
                  <a:pt x="1032" y="1168"/>
                </a:lnTo>
                <a:cubicBezTo>
                  <a:pt x="1063" y="1168"/>
                  <a:pt x="1088" y="1142"/>
                  <a:pt x="1088" y="1111"/>
                </a:cubicBezTo>
                <a:lnTo>
                  <a:pt x="1088" y="442"/>
                </a:lnTo>
                <a:lnTo>
                  <a:pt x="1088" y="442"/>
                </a:lnTo>
                <a:cubicBezTo>
                  <a:pt x="1088" y="436"/>
                  <a:pt x="1088" y="431"/>
                  <a:pt x="1087" y="426"/>
                </a:cubicBezTo>
                <a:lnTo>
                  <a:pt x="1087" y="426"/>
                </a:lnTo>
                <a:cubicBezTo>
                  <a:pt x="1088" y="422"/>
                  <a:pt x="1088" y="418"/>
                  <a:pt x="1088" y="413"/>
                </a:cubicBezTo>
                <a:lnTo>
                  <a:pt x="1088" y="1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6"/>
          <p:cNvSpPr/>
          <p:nvPr/>
        </p:nvSpPr>
        <p:spPr>
          <a:xfrm>
            <a:off x="19241563" y="8114094"/>
            <a:ext cx="455963" cy="83350"/>
          </a:xfrm>
          <a:custGeom>
            <a:rect b="b" l="l" r="r" t="t"/>
            <a:pathLst>
              <a:path extrusionOk="0" h="77" w="409">
                <a:moveTo>
                  <a:pt x="371" y="0"/>
                </a:moveTo>
                <a:lnTo>
                  <a:pt x="37" y="0"/>
                </a:lnTo>
                <a:lnTo>
                  <a:pt x="37" y="0"/>
                </a:lnTo>
                <a:cubicBezTo>
                  <a:pt x="16" y="0"/>
                  <a:pt x="0" y="17"/>
                  <a:pt x="0" y="38"/>
                </a:cubicBezTo>
                <a:lnTo>
                  <a:pt x="0" y="38"/>
                </a:lnTo>
                <a:cubicBezTo>
                  <a:pt x="0" y="58"/>
                  <a:pt x="16" y="76"/>
                  <a:pt x="37" y="76"/>
                </a:cubicBezTo>
                <a:lnTo>
                  <a:pt x="371" y="76"/>
                </a:lnTo>
                <a:lnTo>
                  <a:pt x="371" y="76"/>
                </a:lnTo>
                <a:cubicBezTo>
                  <a:pt x="391" y="76"/>
                  <a:pt x="408" y="58"/>
                  <a:pt x="408" y="38"/>
                </a:cubicBezTo>
                <a:lnTo>
                  <a:pt x="408" y="38"/>
                </a:lnTo>
                <a:cubicBezTo>
                  <a:pt x="408" y="17"/>
                  <a:pt x="391" y="0"/>
                  <a:pt x="371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6"/>
          <p:cNvSpPr/>
          <p:nvPr/>
        </p:nvSpPr>
        <p:spPr>
          <a:xfrm>
            <a:off x="19163117" y="8550449"/>
            <a:ext cx="279460" cy="372616"/>
          </a:xfrm>
          <a:custGeom>
            <a:rect b="b" l="l" r="r" t="t"/>
            <a:pathLst>
              <a:path extrusionOk="0" h="337" w="252">
                <a:moveTo>
                  <a:pt x="113" y="188"/>
                </a:moveTo>
                <a:lnTo>
                  <a:pt x="19" y="265"/>
                </a:lnTo>
                <a:lnTo>
                  <a:pt x="19" y="265"/>
                </a:lnTo>
                <a:cubicBezTo>
                  <a:pt x="7" y="275"/>
                  <a:pt x="0" y="288"/>
                  <a:pt x="0" y="302"/>
                </a:cubicBezTo>
                <a:lnTo>
                  <a:pt x="0" y="302"/>
                </a:lnTo>
                <a:cubicBezTo>
                  <a:pt x="0" y="323"/>
                  <a:pt x="16" y="336"/>
                  <a:pt x="39" y="336"/>
                </a:cubicBezTo>
                <a:lnTo>
                  <a:pt x="219" y="336"/>
                </a:lnTo>
                <a:lnTo>
                  <a:pt x="219" y="336"/>
                </a:lnTo>
                <a:cubicBezTo>
                  <a:pt x="237" y="336"/>
                  <a:pt x="251" y="323"/>
                  <a:pt x="251" y="305"/>
                </a:cubicBezTo>
                <a:lnTo>
                  <a:pt x="251" y="305"/>
                </a:lnTo>
                <a:cubicBezTo>
                  <a:pt x="251" y="288"/>
                  <a:pt x="237" y="273"/>
                  <a:pt x="219" y="273"/>
                </a:cubicBezTo>
                <a:lnTo>
                  <a:pt x="104" y="273"/>
                </a:lnTo>
                <a:lnTo>
                  <a:pt x="158" y="232"/>
                </a:lnTo>
                <a:lnTo>
                  <a:pt x="158" y="232"/>
                </a:lnTo>
                <a:cubicBezTo>
                  <a:pt x="216" y="187"/>
                  <a:pt x="245" y="159"/>
                  <a:pt x="245" y="103"/>
                </a:cubicBezTo>
                <a:lnTo>
                  <a:pt x="245" y="103"/>
                </a:lnTo>
                <a:lnTo>
                  <a:pt x="245" y="103"/>
                </a:lnTo>
                <a:cubicBezTo>
                  <a:pt x="245" y="40"/>
                  <a:pt x="199" y="0"/>
                  <a:pt x="131" y="0"/>
                </a:cubicBezTo>
                <a:lnTo>
                  <a:pt x="131" y="0"/>
                </a:lnTo>
                <a:cubicBezTo>
                  <a:pt x="80" y="0"/>
                  <a:pt x="49" y="18"/>
                  <a:pt x="22" y="49"/>
                </a:cubicBezTo>
                <a:lnTo>
                  <a:pt x="22" y="49"/>
                </a:lnTo>
                <a:cubicBezTo>
                  <a:pt x="17" y="55"/>
                  <a:pt x="14" y="63"/>
                  <a:pt x="14" y="72"/>
                </a:cubicBezTo>
                <a:lnTo>
                  <a:pt x="14" y="72"/>
                </a:lnTo>
                <a:cubicBezTo>
                  <a:pt x="14" y="90"/>
                  <a:pt x="28" y="105"/>
                  <a:pt x="48" y="105"/>
                </a:cubicBezTo>
                <a:lnTo>
                  <a:pt x="48" y="105"/>
                </a:lnTo>
                <a:cubicBezTo>
                  <a:pt x="59" y="105"/>
                  <a:pt x="67" y="100"/>
                  <a:pt x="72" y="94"/>
                </a:cubicBezTo>
                <a:lnTo>
                  <a:pt x="72" y="94"/>
                </a:lnTo>
                <a:cubicBezTo>
                  <a:pt x="90" y="74"/>
                  <a:pt x="105" y="65"/>
                  <a:pt x="126" y="65"/>
                </a:cubicBezTo>
                <a:lnTo>
                  <a:pt x="126" y="65"/>
                </a:lnTo>
                <a:cubicBezTo>
                  <a:pt x="152" y="65"/>
                  <a:pt x="170" y="81"/>
                  <a:pt x="170" y="109"/>
                </a:cubicBezTo>
                <a:lnTo>
                  <a:pt x="170" y="109"/>
                </a:lnTo>
                <a:cubicBezTo>
                  <a:pt x="170" y="136"/>
                  <a:pt x="154" y="155"/>
                  <a:pt x="113" y="18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6"/>
          <p:cNvSpPr/>
          <p:nvPr/>
        </p:nvSpPr>
        <p:spPr>
          <a:xfrm>
            <a:off x="19496509" y="8555350"/>
            <a:ext cx="274559" cy="372616"/>
          </a:xfrm>
          <a:custGeom>
            <a:rect b="b" l="l" r="r" t="t"/>
            <a:pathLst>
              <a:path extrusionOk="0" h="335" w="246">
                <a:moveTo>
                  <a:pt x="32" y="63"/>
                </a:moveTo>
                <a:lnTo>
                  <a:pt x="158" y="63"/>
                </a:lnTo>
                <a:lnTo>
                  <a:pt x="35" y="279"/>
                </a:lnTo>
                <a:lnTo>
                  <a:pt x="35" y="279"/>
                </a:lnTo>
                <a:cubicBezTo>
                  <a:pt x="32" y="286"/>
                  <a:pt x="29" y="295"/>
                  <a:pt x="29" y="302"/>
                </a:cubicBezTo>
                <a:lnTo>
                  <a:pt x="29" y="302"/>
                </a:lnTo>
                <a:cubicBezTo>
                  <a:pt x="29" y="323"/>
                  <a:pt x="46" y="334"/>
                  <a:pt x="66" y="334"/>
                </a:cubicBezTo>
                <a:lnTo>
                  <a:pt x="66" y="334"/>
                </a:lnTo>
                <a:cubicBezTo>
                  <a:pt x="80" y="334"/>
                  <a:pt x="92" y="327"/>
                  <a:pt x="101" y="310"/>
                </a:cubicBezTo>
                <a:lnTo>
                  <a:pt x="234" y="68"/>
                </a:lnTo>
                <a:lnTo>
                  <a:pt x="234" y="68"/>
                </a:lnTo>
                <a:cubicBezTo>
                  <a:pt x="240" y="57"/>
                  <a:pt x="245" y="43"/>
                  <a:pt x="245" y="33"/>
                </a:cubicBezTo>
                <a:lnTo>
                  <a:pt x="245" y="33"/>
                </a:lnTo>
                <a:cubicBezTo>
                  <a:pt x="245" y="11"/>
                  <a:pt x="232" y="0"/>
                  <a:pt x="212" y="0"/>
                </a:cubicBezTo>
                <a:lnTo>
                  <a:pt x="32" y="0"/>
                </a:lnTo>
                <a:lnTo>
                  <a:pt x="32" y="0"/>
                </a:lnTo>
                <a:cubicBezTo>
                  <a:pt x="14" y="0"/>
                  <a:pt x="0" y="14"/>
                  <a:pt x="0" y="32"/>
                </a:cubicBezTo>
                <a:lnTo>
                  <a:pt x="0" y="32"/>
                </a:lnTo>
                <a:cubicBezTo>
                  <a:pt x="0" y="50"/>
                  <a:pt x="14" y="63"/>
                  <a:pt x="32" y="6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6"/>
          <p:cNvSpPr/>
          <p:nvPr/>
        </p:nvSpPr>
        <p:spPr>
          <a:xfrm>
            <a:off x="19633791" y="10418429"/>
            <a:ext cx="1034498" cy="1108042"/>
          </a:xfrm>
          <a:custGeom>
            <a:rect b="b" l="l" r="r" t="t"/>
            <a:pathLst>
              <a:path extrusionOk="0" h="995" w="930">
                <a:moveTo>
                  <a:pt x="922" y="771"/>
                </a:moveTo>
                <a:lnTo>
                  <a:pt x="922" y="771"/>
                </a:lnTo>
                <a:cubicBezTo>
                  <a:pt x="923" y="771"/>
                  <a:pt x="923" y="771"/>
                  <a:pt x="924" y="770"/>
                </a:cubicBezTo>
                <a:lnTo>
                  <a:pt x="924" y="770"/>
                </a:lnTo>
                <a:lnTo>
                  <a:pt x="924" y="769"/>
                </a:lnTo>
                <a:lnTo>
                  <a:pt x="924" y="769"/>
                </a:lnTo>
                <a:cubicBezTo>
                  <a:pt x="925" y="768"/>
                  <a:pt x="925" y="767"/>
                  <a:pt x="925" y="767"/>
                </a:cubicBezTo>
                <a:lnTo>
                  <a:pt x="925" y="767"/>
                </a:lnTo>
                <a:cubicBezTo>
                  <a:pt x="925" y="767"/>
                  <a:pt x="926" y="766"/>
                  <a:pt x="926" y="765"/>
                </a:cubicBezTo>
                <a:lnTo>
                  <a:pt x="926" y="765"/>
                </a:lnTo>
                <a:lnTo>
                  <a:pt x="927" y="764"/>
                </a:lnTo>
                <a:lnTo>
                  <a:pt x="927" y="764"/>
                </a:lnTo>
                <a:cubicBezTo>
                  <a:pt x="927" y="763"/>
                  <a:pt x="927" y="762"/>
                  <a:pt x="927" y="762"/>
                </a:cubicBezTo>
                <a:lnTo>
                  <a:pt x="927" y="762"/>
                </a:lnTo>
                <a:cubicBezTo>
                  <a:pt x="927" y="761"/>
                  <a:pt x="928" y="760"/>
                  <a:pt x="928" y="760"/>
                </a:cubicBezTo>
                <a:lnTo>
                  <a:pt x="928" y="760"/>
                </a:lnTo>
                <a:cubicBezTo>
                  <a:pt x="928" y="759"/>
                  <a:pt x="928" y="759"/>
                  <a:pt x="929" y="758"/>
                </a:cubicBezTo>
                <a:lnTo>
                  <a:pt x="929" y="758"/>
                </a:lnTo>
                <a:cubicBezTo>
                  <a:pt x="929" y="758"/>
                  <a:pt x="929" y="757"/>
                  <a:pt x="929" y="756"/>
                </a:cubicBezTo>
                <a:lnTo>
                  <a:pt x="929" y="756"/>
                </a:lnTo>
                <a:cubicBezTo>
                  <a:pt x="929" y="756"/>
                  <a:pt x="929" y="755"/>
                  <a:pt x="929" y="754"/>
                </a:cubicBezTo>
                <a:lnTo>
                  <a:pt x="929" y="754"/>
                </a:lnTo>
                <a:cubicBezTo>
                  <a:pt x="929" y="753"/>
                  <a:pt x="929" y="752"/>
                  <a:pt x="929" y="751"/>
                </a:cubicBezTo>
                <a:lnTo>
                  <a:pt x="929" y="751"/>
                </a:lnTo>
                <a:lnTo>
                  <a:pt x="929" y="751"/>
                </a:lnTo>
                <a:cubicBezTo>
                  <a:pt x="929" y="749"/>
                  <a:pt x="929" y="748"/>
                  <a:pt x="929" y="747"/>
                </a:cubicBezTo>
                <a:lnTo>
                  <a:pt x="929" y="747"/>
                </a:lnTo>
                <a:cubicBezTo>
                  <a:pt x="929" y="747"/>
                  <a:pt x="929" y="746"/>
                  <a:pt x="929" y="745"/>
                </a:cubicBezTo>
                <a:lnTo>
                  <a:pt x="929" y="745"/>
                </a:lnTo>
                <a:cubicBezTo>
                  <a:pt x="929" y="745"/>
                  <a:pt x="929" y="744"/>
                  <a:pt x="929" y="743"/>
                </a:cubicBezTo>
                <a:lnTo>
                  <a:pt x="929" y="743"/>
                </a:lnTo>
                <a:cubicBezTo>
                  <a:pt x="928" y="743"/>
                  <a:pt x="928" y="742"/>
                  <a:pt x="928" y="742"/>
                </a:cubicBezTo>
                <a:lnTo>
                  <a:pt x="928" y="742"/>
                </a:lnTo>
                <a:cubicBezTo>
                  <a:pt x="928" y="741"/>
                  <a:pt x="927" y="740"/>
                  <a:pt x="927" y="740"/>
                </a:cubicBezTo>
                <a:lnTo>
                  <a:pt x="927" y="740"/>
                </a:lnTo>
                <a:cubicBezTo>
                  <a:pt x="927" y="739"/>
                  <a:pt x="927" y="738"/>
                  <a:pt x="927" y="738"/>
                </a:cubicBezTo>
                <a:lnTo>
                  <a:pt x="927" y="738"/>
                </a:lnTo>
                <a:cubicBezTo>
                  <a:pt x="927" y="737"/>
                  <a:pt x="926" y="737"/>
                  <a:pt x="926" y="736"/>
                </a:cubicBezTo>
                <a:lnTo>
                  <a:pt x="926" y="736"/>
                </a:lnTo>
                <a:cubicBezTo>
                  <a:pt x="926" y="735"/>
                  <a:pt x="925" y="735"/>
                  <a:pt x="925" y="735"/>
                </a:cubicBezTo>
                <a:lnTo>
                  <a:pt x="925" y="735"/>
                </a:lnTo>
                <a:cubicBezTo>
                  <a:pt x="925" y="734"/>
                  <a:pt x="925" y="734"/>
                  <a:pt x="924" y="733"/>
                </a:cubicBezTo>
                <a:lnTo>
                  <a:pt x="924" y="733"/>
                </a:lnTo>
                <a:cubicBezTo>
                  <a:pt x="924" y="732"/>
                  <a:pt x="924" y="732"/>
                  <a:pt x="924" y="731"/>
                </a:cubicBezTo>
                <a:lnTo>
                  <a:pt x="924" y="731"/>
                </a:lnTo>
                <a:cubicBezTo>
                  <a:pt x="923" y="731"/>
                  <a:pt x="923" y="730"/>
                  <a:pt x="922" y="730"/>
                </a:cubicBezTo>
                <a:lnTo>
                  <a:pt x="922" y="730"/>
                </a:lnTo>
                <a:cubicBezTo>
                  <a:pt x="922" y="729"/>
                  <a:pt x="922" y="729"/>
                  <a:pt x="922" y="728"/>
                </a:cubicBezTo>
                <a:lnTo>
                  <a:pt x="922" y="728"/>
                </a:lnTo>
                <a:cubicBezTo>
                  <a:pt x="921" y="728"/>
                  <a:pt x="921" y="728"/>
                  <a:pt x="921" y="727"/>
                </a:cubicBezTo>
                <a:lnTo>
                  <a:pt x="921" y="727"/>
                </a:lnTo>
                <a:cubicBezTo>
                  <a:pt x="920" y="726"/>
                  <a:pt x="919" y="725"/>
                  <a:pt x="918" y="724"/>
                </a:cubicBezTo>
                <a:lnTo>
                  <a:pt x="918" y="724"/>
                </a:lnTo>
                <a:lnTo>
                  <a:pt x="918" y="724"/>
                </a:lnTo>
                <a:lnTo>
                  <a:pt x="713" y="519"/>
                </a:lnTo>
                <a:lnTo>
                  <a:pt x="713" y="519"/>
                </a:lnTo>
                <a:cubicBezTo>
                  <a:pt x="699" y="504"/>
                  <a:pt x="674" y="504"/>
                  <a:pt x="659" y="519"/>
                </a:cubicBezTo>
                <a:lnTo>
                  <a:pt x="659" y="519"/>
                </a:lnTo>
                <a:cubicBezTo>
                  <a:pt x="645" y="534"/>
                  <a:pt x="645" y="558"/>
                  <a:pt x="659" y="573"/>
                </a:cubicBezTo>
                <a:lnTo>
                  <a:pt x="800" y="713"/>
                </a:lnTo>
                <a:lnTo>
                  <a:pt x="431" y="713"/>
                </a:lnTo>
                <a:lnTo>
                  <a:pt x="431" y="713"/>
                </a:lnTo>
                <a:cubicBezTo>
                  <a:pt x="236" y="713"/>
                  <a:pt x="76" y="570"/>
                  <a:pt x="76" y="395"/>
                </a:cubicBezTo>
                <a:lnTo>
                  <a:pt x="76" y="395"/>
                </a:lnTo>
                <a:cubicBezTo>
                  <a:pt x="76" y="219"/>
                  <a:pt x="236" y="77"/>
                  <a:pt x="432" y="77"/>
                </a:cubicBezTo>
                <a:lnTo>
                  <a:pt x="686" y="76"/>
                </a:lnTo>
                <a:lnTo>
                  <a:pt x="686" y="76"/>
                </a:lnTo>
                <a:cubicBezTo>
                  <a:pt x="707" y="76"/>
                  <a:pt x="724" y="58"/>
                  <a:pt x="724" y="38"/>
                </a:cubicBezTo>
                <a:lnTo>
                  <a:pt x="724" y="38"/>
                </a:lnTo>
                <a:cubicBezTo>
                  <a:pt x="724" y="17"/>
                  <a:pt x="707" y="0"/>
                  <a:pt x="686" y="0"/>
                </a:cubicBezTo>
                <a:lnTo>
                  <a:pt x="686" y="0"/>
                </a:lnTo>
                <a:lnTo>
                  <a:pt x="431" y="1"/>
                </a:lnTo>
                <a:lnTo>
                  <a:pt x="431" y="1"/>
                </a:lnTo>
                <a:cubicBezTo>
                  <a:pt x="317" y="1"/>
                  <a:pt x="209" y="42"/>
                  <a:pt x="128" y="115"/>
                </a:cubicBezTo>
                <a:lnTo>
                  <a:pt x="128" y="115"/>
                </a:lnTo>
                <a:cubicBezTo>
                  <a:pt x="45" y="190"/>
                  <a:pt x="0" y="289"/>
                  <a:pt x="0" y="395"/>
                </a:cubicBezTo>
                <a:lnTo>
                  <a:pt x="0" y="395"/>
                </a:lnTo>
                <a:cubicBezTo>
                  <a:pt x="0" y="501"/>
                  <a:pt x="45" y="600"/>
                  <a:pt x="128" y="675"/>
                </a:cubicBezTo>
                <a:lnTo>
                  <a:pt x="128" y="675"/>
                </a:lnTo>
                <a:cubicBezTo>
                  <a:pt x="209" y="748"/>
                  <a:pt x="317" y="789"/>
                  <a:pt x="431" y="789"/>
                </a:cubicBezTo>
                <a:lnTo>
                  <a:pt x="800" y="789"/>
                </a:lnTo>
                <a:lnTo>
                  <a:pt x="659" y="929"/>
                </a:lnTo>
                <a:lnTo>
                  <a:pt x="659" y="929"/>
                </a:lnTo>
                <a:cubicBezTo>
                  <a:pt x="645" y="943"/>
                  <a:pt x="645" y="968"/>
                  <a:pt x="659" y="983"/>
                </a:cubicBezTo>
                <a:lnTo>
                  <a:pt x="659" y="983"/>
                </a:lnTo>
                <a:cubicBezTo>
                  <a:pt x="667" y="990"/>
                  <a:pt x="676" y="994"/>
                  <a:pt x="686" y="994"/>
                </a:cubicBezTo>
                <a:lnTo>
                  <a:pt x="686" y="994"/>
                </a:lnTo>
                <a:cubicBezTo>
                  <a:pt x="696" y="994"/>
                  <a:pt x="706" y="990"/>
                  <a:pt x="713" y="983"/>
                </a:cubicBezTo>
                <a:lnTo>
                  <a:pt x="918" y="778"/>
                </a:lnTo>
                <a:lnTo>
                  <a:pt x="918" y="778"/>
                </a:lnTo>
                <a:cubicBezTo>
                  <a:pt x="919" y="776"/>
                  <a:pt x="919" y="776"/>
                  <a:pt x="921" y="775"/>
                </a:cubicBezTo>
                <a:lnTo>
                  <a:pt x="921" y="775"/>
                </a:lnTo>
                <a:cubicBezTo>
                  <a:pt x="921" y="775"/>
                  <a:pt x="921" y="774"/>
                  <a:pt x="921" y="773"/>
                </a:cubicBezTo>
                <a:lnTo>
                  <a:pt x="921" y="773"/>
                </a:lnTo>
                <a:cubicBezTo>
                  <a:pt x="922" y="773"/>
                  <a:pt x="922" y="772"/>
                  <a:pt x="922" y="77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6"/>
          <p:cNvSpPr txBox="1"/>
          <p:nvPr/>
        </p:nvSpPr>
        <p:spPr>
          <a:xfrm>
            <a:off x="8316600" y="660825"/>
            <a:ext cx="79275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Startup Diagram</a:t>
            </a:r>
            <a:endParaRPr b="1" sz="80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05" name="Google Shape;305;p6"/>
          <p:cNvSpPr txBox="1"/>
          <p:nvPr/>
        </p:nvSpPr>
        <p:spPr>
          <a:xfrm>
            <a:off x="2451398" y="2176247"/>
            <a:ext cx="194748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306" name="Google Shape;306;p6"/>
          <p:cNvSpPr txBox="1"/>
          <p:nvPr/>
        </p:nvSpPr>
        <p:spPr>
          <a:xfrm>
            <a:off x="6528551" y="5439807"/>
            <a:ext cx="21032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307" name="Google Shape;307;p6"/>
          <p:cNvSpPr/>
          <p:nvPr/>
        </p:nvSpPr>
        <p:spPr>
          <a:xfrm>
            <a:off x="6503789" y="6000794"/>
            <a:ext cx="30056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308" name="Google Shape;308;p6"/>
          <p:cNvSpPr txBox="1"/>
          <p:nvPr/>
        </p:nvSpPr>
        <p:spPr>
          <a:xfrm>
            <a:off x="5767041" y="7808147"/>
            <a:ext cx="21736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6"/>
          <p:cNvSpPr/>
          <p:nvPr/>
        </p:nvSpPr>
        <p:spPr>
          <a:xfrm>
            <a:off x="5742280" y="8369134"/>
            <a:ext cx="30056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310" name="Google Shape;310;p6"/>
          <p:cNvSpPr txBox="1"/>
          <p:nvPr/>
        </p:nvSpPr>
        <p:spPr>
          <a:xfrm>
            <a:off x="5335737" y="10274008"/>
            <a:ext cx="25100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6"/>
          <p:cNvSpPr/>
          <p:nvPr/>
        </p:nvSpPr>
        <p:spPr>
          <a:xfrm>
            <a:off x="5310976" y="10834995"/>
            <a:ext cx="30056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312" name="Google Shape;312;p6"/>
          <p:cNvSpPr txBox="1"/>
          <p:nvPr/>
        </p:nvSpPr>
        <p:spPr>
          <a:xfrm>
            <a:off x="15383378" y="5320817"/>
            <a:ext cx="25446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313" name="Google Shape;313;p6"/>
          <p:cNvSpPr/>
          <p:nvPr/>
        </p:nvSpPr>
        <p:spPr>
          <a:xfrm>
            <a:off x="14716650" y="5864045"/>
            <a:ext cx="319698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314" name="Google Shape;314;p6"/>
          <p:cNvSpPr txBox="1"/>
          <p:nvPr/>
        </p:nvSpPr>
        <p:spPr>
          <a:xfrm>
            <a:off x="15803470" y="7797048"/>
            <a:ext cx="25446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/>
          </a:p>
        </p:txBody>
      </p:sp>
      <p:sp>
        <p:nvSpPr>
          <p:cNvPr id="315" name="Google Shape;315;p6"/>
          <p:cNvSpPr/>
          <p:nvPr/>
        </p:nvSpPr>
        <p:spPr>
          <a:xfrm>
            <a:off x="15136742" y="8340276"/>
            <a:ext cx="319698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316" name="Google Shape;316;p6"/>
          <p:cNvSpPr txBox="1"/>
          <p:nvPr/>
        </p:nvSpPr>
        <p:spPr>
          <a:xfrm>
            <a:off x="16490681" y="10191469"/>
            <a:ext cx="25446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/>
          </a:p>
        </p:txBody>
      </p:sp>
      <p:sp>
        <p:nvSpPr>
          <p:cNvPr id="317" name="Google Shape;317;p6"/>
          <p:cNvSpPr/>
          <p:nvPr/>
        </p:nvSpPr>
        <p:spPr>
          <a:xfrm>
            <a:off x="15823955" y="10734697"/>
            <a:ext cx="319698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"/>
          <p:cNvSpPr/>
          <p:nvPr/>
        </p:nvSpPr>
        <p:spPr>
          <a:xfrm>
            <a:off x="11395154" y="10404582"/>
            <a:ext cx="1398843" cy="2638952"/>
          </a:xfrm>
          <a:custGeom>
            <a:rect b="b" l="l" r="r" t="t"/>
            <a:pathLst>
              <a:path extrusionOk="0" h="2347" w="1242">
                <a:moveTo>
                  <a:pt x="626" y="2346"/>
                </a:moveTo>
                <a:lnTo>
                  <a:pt x="626" y="2346"/>
                </a:lnTo>
                <a:cubicBezTo>
                  <a:pt x="558" y="2346"/>
                  <a:pt x="495" y="2312"/>
                  <a:pt x="459" y="2255"/>
                </a:cubicBezTo>
                <a:lnTo>
                  <a:pt x="459" y="2255"/>
                </a:lnTo>
                <a:cubicBezTo>
                  <a:pt x="254" y="1938"/>
                  <a:pt x="117" y="1573"/>
                  <a:pt x="64" y="1200"/>
                </a:cubicBezTo>
                <a:lnTo>
                  <a:pt x="64" y="1200"/>
                </a:lnTo>
                <a:cubicBezTo>
                  <a:pt x="0" y="767"/>
                  <a:pt x="132" y="407"/>
                  <a:pt x="219" y="168"/>
                </a:cubicBezTo>
                <a:lnTo>
                  <a:pt x="219" y="168"/>
                </a:lnTo>
                <a:cubicBezTo>
                  <a:pt x="238" y="117"/>
                  <a:pt x="254" y="73"/>
                  <a:pt x="265" y="35"/>
                </a:cubicBezTo>
                <a:lnTo>
                  <a:pt x="277" y="0"/>
                </a:lnTo>
                <a:lnTo>
                  <a:pt x="976" y="0"/>
                </a:lnTo>
                <a:lnTo>
                  <a:pt x="987" y="36"/>
                </a:lnTo>
                <a:lnTo>
                  <a:pt x="987" y="36"/>
                </a:lnTo>
                <a:cubicBezTo>
                  <a:pt x="998" y="76"/>
                  <a:pt x="1014" y="122"/>
                  <a:pt x="1032" y="175"/>
                </a:cubicBezTo>
                <a:lnTo>
                  <a:pt x="1032" y="175"/>
                </a:lnTo>
                <a:cubicBezTo>
                  <a:pt x="1115" y="416"/>
                  <a:pt x="1241" y="781"/>
                  <a:pt x="1175" y="1215"/>
                </a:cubicBezTo>
                <a:lnTo>
                  <a:pt x="1175" y="1215"/>
                </a:lnTo>
                <a:cubicBezTo>
                  <a:pt x="1119" y="1585"/>
                  <a:pt x="990" y="1934"/>
                  <a:pt x="793" y="2252"/>
                </a:cubicBezTo>
                <a:lnTo>
                  <a:pt x="793" y="2252"/>
                </a:lnTo>
                <a:cubicBezTo>
                  <a:pt x="757" y="2311"/>
                  <a:pt x="694" y="2346"/>
                  <a:pt x="626" y="234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7"/>
          <p:cNvSpPr/>
          <p:nvPr/>
        </p:nvSpPr>
        <p:spPr>
          <a:xfrm>
            <a:off x="11340590" y="10350015"/>
            <a:ext cx="1512932" cy="2758003"/>
          </a:xfrm>
          <a:custGeom>
            <a:rect b="b" l="l" r="r" t="t"/>
            <a:pathLst>
              <a:path extrusionOk="0" h="2450" w="1346">
                <a:moveTo>
                  <a:pt x="1066" y="0"/>
                </a:moveTo>
                <a:lnTo>
                  <a:pt x="990" y="0"/>
                </a:lnTo>
                <a:lnTo>
                  <a:pt x="366" y="0"/>
                </a:lnTo>
                <a:lnTo>
                  <a:pt x="291" y="0"/>
                </a:lnTo>
                <a:lnTo>
                  <a:pt x="269" y="73"/>
                </a:lnTo>
                <a:lnTo>
                  <a:pt x="269" y="73"/>
                </a:lnTo>
                <a:cubicBezTo>
                  <a:pt x="258" y="109"/>
                  <a:pt x="242" y="152"/>
                  <a:pt x="223" y="202"/>
                </a:cubicBezTo>
                <a:lnTo>
                  <a:pt x="223" y="202"/>
                </a:lnTo>
                <a:cubicBezTo>
                  <a:pt x="134" y="446"/>
                  <a:pt x="0" y="814"/>
                  <a:pt x="65" y="1260"/>
                </a:cubicBezTo>
                <a:lnTo>
                  <a:pt x="65" y="1260"/>
                </a:lnTo>
                <a:cubicBezTo>
                  <a:pt x="120" y="1639"/>
                  <a:pt x="260" y="2011"/>
                  <a:pt x="468" y="2335"/>
                </a:cubicBezTo>
                <a:lnTo>
                  <a:pt x="468" y="2335"/>
                </a:lnTo>
                <a:cubicBezTo>
                  <a:pt x="514" y="2406"/>
                  <a:pt x="592" y="2449"/>
                  <a:pt x="678" y="2449"/>
                </a:cubicBezTo>
                <a:lnTo>
                  <a:pt x="678" y="2449"/>
                </a:lnTo>
                <a:cubicBezTo>
                  <a:pt x="763" y="2449"/>
                  <a:pt x="843" y="2405"/>
                  <a:pt x="889" y="2331"/>
                </a:cubicBezTo>
                <a:lnTo>
                  <a:pt x="889" y="2331"/>
                </a:lnTo>
                <a:cubicBezTo>
                  <a:pt x="1089" y="2007"/>
                  <a:pt x="1220" y="1652"/>
                  <a:pt x="1277" y="1275"/>
                </a:cubicBezTo>
                <a:lnTo>
                  <a:pt x="1277" y="1275"/>
                </a:lnTo>
                <a:cubicBezTo>
                  <a:pt x="1345" y="828"/>
                  <a:pt x="1217" y="457"/>
                  <a:pt x="1132" y="210"/>
                </a:cubicBezTo>
                <a:lnTo>
                  <a:pt x="1132" y="210"/>
                </a:lnTo>
                <a:cubicBezTo>
                  <a:pt x="1114" y="158"/>
                  <a:pt x="1099" y="113"/>
                  <a:pt x="1088" y="74"/>
                </a:cubicBezTo>
                <a:lnTo>
                  <a:pt x="1066" y="0"/>
                </a:lnTo>
                <a:close/>
                <a:moveTo>
                  <a:pt x="990" y="103"/>
                </a:moveTo>
                <a:lnTo>
                  <a:pt x="990" y="103"/>
                </a:lnTo>
                <a:cubicBezTo>
                  <a:pt x="1055" y="328"/>
                  <a:pt x="1255" y="745"/>
                  <a:pt x="1177" y="1260"/>
                </a:cubicBezTo>
                <a:lnTo>
                  <a:pt x="1177" y="1260"/>
                </a:lnTo>
                <a:cubicBezTo>
                  <a:pt x="1107" y="1722"/>
                  <a:pt x="931" y="2069"/>
                  <a:pt x="802" y="2277"/>
                </a:cubicBezTo>
                <a:lnTo>
                  <a:pt x="802" y="2277"/>
                </a:lnTo>
                <a:cubicBezTo>
                  <a:pt x="775" y="2321"/>
                  <a:pt x="727" y="2347"/>
                  <a:pt x="678" y="2347"/>
                </a:cubicBezTo>
                <a:lnTo>
                  <a:pt x="678" y="2347"/>
                </a:lnTo>
                <a:cubicBezTo>
                  <a:pt x="627" y="2347"/>
                  <a:pt x="581" y="2322"/>
                  <a:pt x="553" y="2280"/>
                </a:cubicBezTo>
                <a:lnTo>
                  <a:pt x="553" y="2280"/>
                </a:lnTo>
                <a:cubicBezTo>
                  <a:pt x="421" y="2074"/>
                  <a:pt x="235" y="1721"/>
                  <a:pt x="166" y="1245"/>
                </a:cubicBezTo>
                <a:lnTo>
                  <a:pt x="166" y="1245"/>
                </a:lnTo>
                <a:cubicBezTo>
                  <a:pt x="91" y="733"/>
                  <a:pt x="299" y="321"/>
                  <a:pt x="366" y="103"/>
                </a:cubicBezTo>
                <a:lnTo>
                  <a:pt x="990" y="1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7"/>
          <p:cNvSpPr/>
          <p:nvPr/>
        </p:nvSpPr>
        <p:spPr>
          <a:xfrm>
            <a:off x="12154102" y="8951172"/>
            <a:ext cx="1334356" cy="1751036"/>
          </a:xfrm>
          <a:custGeom>
            <a:rect b="b" l="l" r="r" t="t"/>
            <a:pathLst>
              <a:path extrusionOk="0" h="1556" w="1186">
                <a:moveTo>
                  <a:pt x="1093" y="1555"/>
                </a:moveTo>
                <a:lnTo>
                  <a:pt x="1093" y="1555"/>
                </a:lnTo>
                <a:cubicBezTo>
                  <a:pt x="1068" y="1555"/>
                  <a:pt x="1046" y="1546"/>
                  <a:pt x="1028" y="1528"/>
                </a:cubicBezTo>
                <a:lnTo>
                  <a:pt x="1028" y="1528"/>
                </a:lnTo>
                <a:cubicBezTo>
                  <a:pt x="1010" y="1508"/>
                  <a:pt x="990" y="1489"/>
                  <a:pt x="971" y="1471"/>
                </a:cubicBezTo>
                <a:lnTo>
                  <a:pt x="971" y="1471"/>
                </a:lnTo>
                <a:cubicBezTo>
                  <a:pt x="965" y="1465"/>
                  <a:pt x="959" y="1459"/>
                  <a:pt x="952" y="1453"/>
                </a:cubicBezTo>
                <a:lnTo>
                  <a:pt x="948" y="1449"/>
                </a:lnTo>
                <a:lnTo>
                  <a:pt x="948" y="1449"/>
                </a:lnTo>
                <a:cubicBezTo>
                  <a:pt x="942" y="1443"/>
                  <a:pt x="935" y="1437"/>
                  <a:pt x="928" y="1431"/>
                </a:cubicBezTo>
                <a:lnTo>
                  <a:pt x="925" y="1428"/>
                </a:lnTo>
                <a:lnTo>
                  <a:pt x="925" y="1428"/>
                </a:lnTo>
                <a:cubicBezTo>
                  <a:pt x="919" y="1423"/>
                  <a:pt x="912" y="1416"/>
                  <a:pt x="905" y="1410"/>
                </a:cubicBezTo>
                <a:lnTo>
                  <a:pt x="902" y="1409"/>
                </a:lnTo>
                <a:lnTo>
                  <a:pt x="902" y="1409"/>
                </a:lnTo>
                <a:cubicBezTo>
                  <a:pt x="896" y="1403"/>
                  <a:pt x="888" y="1396"/>
                  <a:pt x="880" y="1390"/>
                </a:cubicBezTo>
                <a:lnTo>
                  <a:pt x="876" y="1387"/>
                </a:lnTo>
                <a:lnTo>
                  <a:pt x="876" y="1387"/>
                </a:lnTo>
                <a:cubicBezTo>
                  <a:pt x="869" y="1380"/>
                  <a:pt x="862" y="1374"/>
                  <a:pt x="853" y="1368"/>
                </a:cubicBezTo>
                <a:lnTo>
                  <a:pt x="850" y="1365"/>
                </a:lnTo>
                <a:lnTo>
                  <a:pt x="850" y="1365"/>
                </a:lnTo>
                <a:cubicBezTo>
                  <a:pt x="842" y="1358"/>
                  <a:pt x="834" y="1352"/>
                  <a:pt x="825" y="1346"/>
                </a:cubicBezTo>
                <a:lnTo>
                  <a:pt x="825" y="1345"/>
                </a:lnTo>
                <a:lnTo>
                  <a:pt x="825" y="1345"/>
                </a:lnTo>
                <a:cubicBezTo>
                  <a:pt x="816" y="1339"/>
                  <a:pt x="808" y="1333"/>
                  <a:pt x="800" y="1327"/>
                </a:cubicBezTo>
                <a:lnTo>
                  <a:pt x="795" y="1324"/>
                </a:lnTo>
                <a:lnTo>
                  <a:pt x="795" y="1324"/>
                </a:lnTo>
                <a:cubicBezTo>
                  <a:pt x="787" y="1317"/>
                  <a:pt x="778" y="1311"/>
                  <a:pt x="770" y="1305"/>
                </a:cubicBezTo>
                <a:lnTo>
                  <a:pt x="765" y="1301"/>
                </a:lnTo>
                <a:lnTo>
                  <a:pt x="765" y="1301"/>
                </a:lnTo>
                <a:cubicBezTo>
                  <a:pt x="756" y="1295"/>
                  <a:pt x="747" y="1289"/>
                  <a:pt x="738" y="1283"/>
                </a:cubicBezTo>
                <a:lnTo>
                  <a:pt x="736" y="1282"/>
                </a:lnTo>
                <a:lnTo>
                  <a:pt x="736" y="1282"/>
                </a:lnTo>
                <a:cubicBezTo>
                  <a:pt x="727" y="1276"/>
                  <a:pt x="718" y="1270"/>
                  <a:pt x="708" y="1264"/>
                </a:cubicBezTo>
                <a:lnTo>
                  <a:pt x="704" y="1261"/>
                </a:lnTo>
                <a:lnTo>
                  <a:pt x="704" y="1261"/>
                </a:lnTo>
                <a:cubicBezTo>
                  <a:pt x="695" y="1256"/>
                  <a:pt x="686" y="1249"/>
                  <a:pt x="676" y="1244"/>
                </a:cubicBezTo>
                <a:lnTo>
                  <a:pt x="671" y="1240"/>
                </a:lnTo>
                <a:lnTo>
                  <a:pt x="671" y="1240"/>
                </a:lnTo>
                <a:cubicBezTo>
                  <a:pt x="661" y="1234"/>
                  <a:pt x="651" y="1229"/>
                  <a:pt x="641" y="1223"/>
                </a:cubicBezTo>
                <a:lnTo>
                  <a:pt x="636" y="1221"/>
                </a:lnTo>
                <a:lnTo>
                  <a:pt x="636" y="1221"/>
                </a:lnTo>
                <a:cubicBezTo>
                  <a:pt x="627" y="1215"/>
                  <a:pt x="617" y="1209"/>
                  <a:pt x="607" y="1204"/>
                </a:cubicBezTo>
                <a:lnTo>
                  <a:pt x="604" y="1202"/>
                </a:lnTo>
                <a:lnTo>
                  <a:pt x="604" y="1202"/>
                </a:lnTo>
                <a:cubicBezTo>
                  <a:pt x="593" y="1197"/>
                  <a:pt x="583" y="1191"/>
                  <a:pt x="572" y="1185"/>
                </a:cubicBezTo>
                <a:lnTo>
                  <a:pt x="566" y="1182"/>
                </a:lnTo>
                <a:lnTo>
                  <a:pt x="566" y="1182"/>
                </a:lnTo>
                <a:cubicBezTo>
                  <a:pt x="556" y="1177"/>
                  <a:pt x="545" y="1172"/>
                  <a:pt x="534" y="1167"/>
                </a:cubicBezTo>
                <a:lnTo>
                  <a:pt x="528" y="1164"/>
                </a:lnTo>
                <a:lnTo>
                  <a:pt x="528" y="1164"/>
                </a:lnTo>
                <a:cubicBezTo>
                  <a:pt x="517" y="1158"/>
                  <a:pt x="505" y="1153"/>
                  <a:pt x="493" y="1147"/>
                </a:cubicBezTo>
                <a:lnTo>
                  <a:pt x="493" y="1147"/>
                </a:lnTo>
                <a:cubicBezTo>
                  <a:pt x="359" y="1087"/>
                  <a:pt x="217" y="1045"/>
                  <a:pt x="70" y="1021"/>
                </a:cubicBezTo>
                <a:lnTo>
                  <a:pt x="0" y="1009"/>
                </a:lnTo>
                <a:lnTo>
                  <a:pt x="539" y="0"/>
                </a:lnTo>
                <a:lnTo>
                  <a:pt x="587" y="63"/>
                </a:lnTo>
                <a:lnTo>
                  <a:pt x="587" y="63"/>
                </a:lnTo>
                <a:cubicBezTo>
                  <a:pt x="742" y="263"/>
                  <a:pt x="871" y="483"/>
                  <a:pt x="971" y="715"/>
                </a:cubicBezTo>
                <a:lnTo>
                  <a:pt x="971" y="715"/>
                </a:lnTo>
                <a:cubicBezTo>
                  <a:pt x="1072" y="950"/>
                  <a:pt x="1143" y="1198"/>
                  <a:pt x="1182" y="1452"/>
                </a:cubicBezTo>
                <a:lnTo>
                  <a:pt x="1182" y="1452"/>
                </a:lnTo>
                <a:cubicBezTo>
                  <a:pt x="1185" y="1478"/>
                  <a:pt x="1178" y="1505"/>
                  <a:pt x="1161" y="1524"/>
                </a:cubicBezTo>
                <a:lnTo>
                  <a:pt x="1161" y="1524"/>
                </a:lnTo>
                <a:cubicBezTo>
                  <a:pt x="1144" y="1544"/>
                  <a:pt x="1119" y="1555"/>
                  <a:pt x="1093" y="155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7"/>
          <p:cNvSpPr/>
          <p:nvPr/>
        </p:nvSpPr>
        <p:spPr>
          <a:xfrm>
            <a:off x="12069773" y="8847005"/>
            <a:ext cx="1483172" cy="1914729"/>
          </a:xfrm>
          <a:custGeom>
            <a:rect b="b" l="l" r="r" t="t"/>
            <a:pathLst>
              <a:path extrusionOk="0" h="1701" w="1317">
                <a:moveTo>
                  <a:pt x="608" y="0"/>
                </a:moveTo>
                <a:lnTo>
                  <a:pt x="534" y="138"/>
                </a:lnTo>
                <a:lnTo>
                  <a:pt x="66" y="1015"/>
                </a:lnTo>
                <a:lnTo>
                  <a:pt x="0" y="1141"/>
                </a:lnTo>
                <a:lnTo>
                  <a:pt x="140" y="1164"/>
                </a:lnTo>
                <a:lnTo>
                  <a:pt x="140" y="1164"/>
                </a:lnTo>
                <a:cubicBezTo>
                  <a:pt x="282" y="1187"/>
                  <a:pt x="420" y="1228"/>
                  <a:pt x="550" y="1287"/>
                </a:cubicBezTo>
                <a:lnTo>
                  <a:pt x="550" y="1287"/>
                </a:lnTo>
                <a:cubicBezTo>
                  <a:pt x="561" y="1292"/>
                  <a:pt x="572" y="1297"/>
                  <a:pt x="584" y="1303"/>
                </a:cubicBezTo>
                <a:lnTo>
                  <a:pt x="586" y="1304"/>
                </a:lnTo>
                <a:lnTo>
                  <a:pt x="590" y="1305"/>
                </a:lnTo>
                <a:lnTo>
                  <a:pt x="590" y="1305"/>
                </a:lnTo>
                <a:cubicBezTo>
                  <a:pt x="600" y="1310"/>
                  <a:pt x="610" y="1316"/>
                  <a:pt x="621" y="1320"/>
                </a:cubicBezTo>
                <a:lnTo>
                  <a:pt x="626" y="1323"/>
                </a:lnTo>
                <a:lnTo>
                  <a:pt x="627" y="1324"/>
                </a:lnTo>
                <a:lnTo>
                  <a:pt x="627" y="1324"/>
                </a:lnTo>
                <a:cubicBezTo>
                  <a:pt x="638" y="1330"/>
                  <a:pt x="648" y="1335"/>
                  <a:pt x="658" y="1340"/>
                </a:cubicBezTo>
                <a:lnTo>
                  <a:pt x="658" y="1341"/>
                </a:lnTo>
                <a:lnTo>
                  <a:pt x="660" y="1342"/>
                </a:lnTo>
                <a:lnTo>
                  <a:pt x="660" y="1342"/>
                </a:lnTo>
                <a:cubicBezTo>
                  <a:pt x="670" y="1347"/>
                  <a:pt x="680" y="1352"/>
                  <a:pt x="689" y="1358"/>
                </a:cubicBezTo>
                <a:lnTo>
                  <a:pt x="692" y="1359"/>
                </a:lnTo>
                <a:lnTo>
                  <a:pt x="694" y="1360"/>
                </a:lnTo>
                <a:lnTo>
                  <a:pt x="694" y="1360"/>
                </a:lnTo>
                <a:cubicBezTo>
                  <a:pt x="703" y="1365"/>
                  <a:pt x="712" y="1371"/>
                  <a:pt x="722" y="1377"/>
                </a:cubicBezTo>
                <a:lnTo>
                  <a:pt x="728" y="1381"/>
                </a:lnTo>
                <a:lnTo>
                  <a:pt x="728" y="1381"/>
                </a:lnTo>
                <a:cubicBezTo>
                  <a:pt x="737" y="1386"/>
                  <a:pt x="747" y="1392"/>
                  <a:pt x="755" y="1398"/>
                </a:cubicBezTo>
                <a:lnTo>
                  <a:pt x="757" y="1399"/>
                </a:lnTo>
                <a:lnTo>
                  <a:pt x="759" y="1400"/>
                </a:lnTo>
                <a:lnTo>
                  <a:pt x="759" y="1400"/>
                </a:lnTo>
                <a:cubicBezTo>
                  <a:pt x="768" y="1405"/>
                  <a:pt x="777" y="1412"/>
                  <a:pt x="785" y="1417"/>
                </a:cubicBezTo>
                <a:lnTo>
                  <a:pt x="787" y="1418"/>
                </a:lnTo>
                <a:lnTo>
                  <a:pt x="788" y="1418"/>
                </a:lnTo>
                <a:lnTo>
                  <a:pt x="788" y="1418"/>
                </a:lnTo>
                <a:cubicBezTo>
                  <a:pt x="796" y="1424"/>
                  <a:pt x="805" y="1431"/>
                  <a:pt x="814" y="1437"/>
                </a:cubicBezTo>
                <a:lnTo>
                  <a:pt x="815" y="1437"/>
                </a:lnTo>
                <a:lnTo>
                  <a:pt x="818" y="1440"/>
                </a:lnTo>
                <a:lnTo>
                  <a:pt x="818" y="1440"/>
                </a:lnTo>
                <a:cubicBezTo>
                  <a:pt x="827" y="1446"/>
                  <a:pt x="835" y="1451"/>
                  <a:pt x="843" y="1457"/>
                </a:cubicBezTo>
                <a:lnTo>
                  <a:pt x="846" y="1459"/>
                </a:lnTo>
                <a:lnTo>
                  <a:pt x="848" y="1461"/>
                </a:lnTo>
                <a:lnTo>
                  <a:pt x="848" y="1461"/>
                </a:lnTo>
                <a:cubicBezTo>
                  <a:pt x="856" y="1467"/>
                  <a:pt x="864" y="1473"/>
                  <a:pt x="872" y="1479"/>
                </a:cubicBezTo>
                <a:lnTo>
                  <a:pt x="872" y="1479"/>
                </a:lnTo>
                <a:lnTo>
                  <a:pt x="872" y="1479"/>
                </a:lnTo>
                <a:cubicBezTo>
                  <a:pt x="881" y="1486"/>
                  <a:pt x="888" y="1492"/>
                  <a:pt x="896" y="1498"/>
                </a:cubicBezTo>
                <a:lnTo>
                  <a:pt x="898" y="1499"/>
                </a:lnTo>
                <a:lnTo>
                  <a:pt x="900" y="1501"/>
                </a:lnTo>
                <a:lnTo>
                  <a:pt x="900" y="1501"/>
                </a:lnTo>
                <a:cubicBezTo>
                  <a:pt x="908" y="1507"/>
                  <a:pt x="915" y="1513"/>
                  <a:pt x="922" y="1519"/>
                </a:cubicBezTo>
                <a:lnTo>
                  <a:pt x="925" y="1522"/>
                </a:lnTo>
                <a:lnTo>
                  <a:pt x="926" y="1522"/>
                </a:lnTo>
                <a:lnTo>
                  <a:pt x="926" y="1522"/>
                </a:lnTo>
                <a:cubicBezTo>
                  <a:pt x="933" y="1529"/>
                  <a:pt x="941" y="1534"/>
                  <a:pt x="947" y="1540"/>
                </a:cubicBezTo>
                <a:lnTo>
                  <a:pt x="948" y="1541"/>
                </a:lnTo>
                <a:lnTo>
                  <a:pt x="950" y="1542"/>
                </a:lnTo>
                <a:lnTo>
                  <a:pt x="950" y="1542"/>
                </a:lnTo>
                <a:cubicBezTo>
                  <a:pt x="957" y="1548"/>
                  <a:pt x="963" y="1554"/>
                  <a:pt x="969" y="1560"/>
                </a:cubicBezTo>
                <a:lnTo>
                  <a:pt x="971" y="1561"/>
                </a:lnTo>
                <a:lnTo>
                  <a:pt x="973" y="1562"/>
                </a:lnTo>
                <a:lnTo>
                  <a:pt x="973" y="1562"/>
                </a:lnTo>
                <a:cubicBezTo>
                  <a:pt x="979" y="1568"/>
                  <a:pt x="985" y="1574"/>
                  <a:pt x="991" y="1580"/>
                </a:cubicBezTo>
                <a:lnTo>
                  <a:pt x="996" y="1583"/>
                </a:lnTo>
                <a:lnTo>
                  <a:pt x="996" y="1583"/>
                </a:lnTo>
                <a:cubicBezTo>
                  <a:pt x="1002" y="1589"/>
                  <a:pt x="1008" y="1594"/>
                  <a:pt x="1014" y="1601"/>
                </a:cubicBezTo>
                <a:lnTo>
                  <a:pt x="1014" y="1601"/>
                </a:lnTo>
                <a:cubicBezTo>
                  <a:pt x="1033" y="1618"/>
                  <a:pt x="1051" y="1637"/>
                  <a:pt x="1069" y="1656"/>
                </a:cubicBezTo>
                <a:lnTo>
                  <a:pt x="1069" y="1656"/>
                </a:lnTo>
                <a:cubicBezTo>
                  <a:pt x="1096" y="1684"/>
                  <a:pt x="1132" y="1700"/>
                  <a:pt x="1171" y="1700"/>
                </a:cubicBezTo>
                <a:lnTo>
                  <a:pt x="1171" y="1700"/>
                </a:lnTo>
                <a:cubicBezTo>
                  <a:pt x="1212" y="1700"/>
                  <a:pt x="1251" y="1681"/>
                  <a:pt x="1278" y="1650"/>
                </a:cubicBezTo>
                <a:lnTo>
                  <a:pt x="1278" y="1650"/>
                </a:lnTo>
                <a:cubicBezTo>
                  <a:pt x="1305" y="1620"/>
                  <a:pt x="1316" y="1578"/>
                  <a:pt x="1310" y="1538"/>
                </a:cubicBezTo>
                <a:lnTo>
                  <a:pt x="1310" y="1538"/>
                </a:lnTo>
                <a:cubicBezTo>
                  <a:pt x="1271" y="1279"/>
                  <a:pt x="1199" y="1027"/>
                  <a:pt x="1096" y="788"/>
                </a:cubicBezTo>
                <a:lnTo>
                  <a:pt x="1096" y="788"/>
                </a:lnTo>
                <a:cubicBezTo>
                  <a:pt x="994" y="551"/>
                  <a:pt x="863" y="328"/>
                  <a:pt x="705" y="124"/>
                </a:cubicBezTo>
                <a:lnTo>
                  <a:pt x="608" y="0"/>
                </a:lnTo>
                <a:close/>
                <a:moveTo>
                  <a:pt x="625" y="187"/>
                </a:moveTo>
                <a:lnTo>
                  <a:pt x="625" y="187"/>
                </a:lnTo>
                <a:cubicBezTo>
                  <a:pt x="744" y="341"/>
                  <a:pt x="884" y="554"/>
                  <a:pt x="1003" y="828"/>
                </a:cubicBezTo>
                <a:lnTo>
                  <a:pt x="1003" y="828"/>
                </a:lnTo>
                <a:cubicBezTo>
                  <a:pt x="1119" y="1100"/>
                  <a:pt x="1179" y="1352"/>
                  <a:pt x="1209" y="1553"/>
                </a:cubicBezTo>
                <a:lnTo>
                  <a:pt x="1209" y="1553"/>
                </a:lnTo>
                <a:cubicBezTo>
                  <a:pt x="1213" y="1578"/>
                  <a:pt x="1193" y="1598"/>
                  <a:pt x="1171" y="1598"/>
                </a:cubicBezTo>
                <a:lnTo>
                  <a:pt x="1171" y="1598"/>
                </a:lnTo>
                <a:cubicBezTo>
                  <a:pt x="1161" y="1598"/>
                  <a:pt x="1151" y="1594"/>
                  <a:pt x="1143" y="1585"/>
                </a:cubicBezTo>
                <a:lnTo>
                  <a:pt x="1143" y="1585"/>
                </a:lnTo>
                <a:cubicBezTo>
                  <a:pt x="1125" y="1566"/>
                  <a:pt x="1105" y="1547"/>
                  <a:pt x="1084" y="1527"/>
                </a:cubicBezTo>
                <a:lnTo>
                  <a:pt x="1084" y="1527"/>
                </a:lnTo>
                <a:cubicBezTo>
                  <a:pt x="1078" y="1520"/>
                  <a:pt x="1072" y="1514"/>
                  <a:pt x="1065" y="1508"/>
                </a:cubicBezTo>
                <a:lnTo>
                  <a:pt x="1065" y="1508"/>
                </a:lnTo>
                <a:cubicBezTo>
                  <a:pt x="1064" y="1507"/>
                  <a:pt x="1062" y="1506"/>
                  <a:pt x="1061" y="1505"/>
                </a:cubicBezTo>
                <a:lnTo>
                  <a:pt x="1061" y="1505"/>
                </a:lnTo>
                <a:cubicBezTo>
                  <a:pt x="1054" y="1498"/>
                  <a:pt x="1047" y="1492"/>
                  <a:pt x="1040" y="1486"/>
                </a:cubicBezTo>
                <a:lnTo>
                  <a:pt x="1040" y="1486"/>
                </a:lnTo>
                <a:cubicBezTo>
                  <a:pt x="1039" y="1485"/>
                  <a:pt x="1038" y="1484"/>
                  <a:pt x="1037" y="1483"/>
                </a:cubicBezTo>
                <a:lnTo>
                  <a:pt x="1037" y="1483"/>
                </a:lnTo>
                <a:cubicBezTo>
                  <a:pt x="1031" y="1477"/>
                  <a:pt x="1023" y="1471"/>
                  <a:pt x="1016" y="1465"/>
                </a:cubicBezTo>
                <a:lnTo>
                  <a:pt x="1016" y="1465"/>
                </a:lnTo>
                <a:cubicBezTo>
                  <a:pt x="1015" y="1464"/>
                  <a:pt x="1015" y="1464"/>
                  <a:pt x="1014" y="1463"/>
                </a:cubicBezTo>
                <a:lnTo>
                  <a:pt x="1014" y="1463"/>
                </a:lnTo>
                <a:cubicBezTo>
                  <a:pt x="1007" y="1456"/>
                  <a:pt x="999" y="1450"/>
                  <a:pt x="991" y="1444"/>
                </a:cubicBezTo>
                <a:lnTo>
                  <a:pt x="991" y="1444"/>
                </a:lnTo>
                <a:cubicBezTo>
                  <a:pt x="990" y="1443"/>
                  <a:pt x="988" y="1442"/>
                  <a:pt x="987" y="1440"/>
                </a:cubicBezTo>
                <a:lnTo>
                  <a:pt x="987" y="1440"/>
                </a:lnTo>
                <a:cubicBezTo>
                  <a:pt x="979" y="1434"/>
                  <a:pt x="971" y="1428"/>
                  <a:pt x="963" y="1421"/>
                </a:cubicBezTo>
                <a:lnTo>
                  <a:pt x="963" y="1421"/>
                </a:lnTo>
                <a:cubicBezTo>
                  <a:pt x="962" y="1420"/>
                  <a:pt x="961" y="1419"/>
                  <a:pt x="960" y="1418"/>
                </a:cubicBezTo>
                <a:lnTo>
                  <a:pt x="960" y="1418"/>
                </a:lnTo>
                <a:cubicBezTo>
                  <a:pt x="951" y="1412"/>
                  <a:pt x="943" y="1405"/>
                  <a:pt x="935" y="1398"/>
                </a:cubicBezTo>
                <a:lnTo>
                  <a:pt x="935" y="1398"/>
                </a:lnTo>
                <a:cubicBezTo>
                  <a:pt x="934" y="1398"/>
                  <a:pt x="934" y="1398"/>
                  <a:pt x="934" y="1398"/>
                </a:cubicBezTo>
                <a:lnTo>
                  <a:pt x="934" y="1398"/>
                </a:lnTo>
                <a:cubicBezTo>
                  <a:pt x="925" y="1392"/>
                  <a:pt x="917" y="1385"/>
                  <a:pt x="908" y="1379"/>
                </a:cubicBezTo>
                <a:lnTo>
                  <a:pt x="908" y="1379"/>
                </a:lnTo>
                <a:cubicBezTo>
                  <a:pt x="906" y="1377"/>
                  <a:pt x="905" y="1376"/>
                  <a:pt x="903" y="1375"/>
                </a:cubicBezTo>
                <a:lnTo>
                  <a:pt x="903" y="1375"/>
                </a:lnTo>
                <a:cubicBezTo>
                  <a:pt x="895" y="1369"/>
                  <a:pt x="886" y="1363"/>
                  <a:pt x="877" y="1357"/>
                </a:cubicBezTo>
                <a:lnTo>
                  <a:pt x="877" y="1357"/>
                </a:lnTo>
                <a:cubicBezTo>
                  <a:pt x="875" y="1355"/>
                  <a:pt x="873" y="1354"/>
                  <a:pt x="872" y="1353"/>
                </a:cubicBezTo>
                <a:lnTo>
                  <a:pt x="872" y="1353"/>
                </a:lnTo>
                <a:cubicBezTo>
                  <a:pt x="863" y="1346"/>
                  <a:pt x="854" y="1340"/>
                  <a:pt x="844" y="1334"/>
                </a:cubicBezTo>
                <a:lnTo>
                  <a:pt x="844" y="1334"/>
                </a:lnTo>
                <a:cubicBezTo>
                  <a:pt x="843" y="1333"/>
                  <a:pt x="843" y="1333"/>
                  <a:pt x="842" y="1332"/>
                </a:cubicBezTo>
                <a:lnTo>
                  <a:pt x="842" y="1332"/>
                </a:lnTo>
                <a:cubicBezTo>
                  <a:pt x="832" y="1326"/>
                  <a:pt x="823" y="1320"/>
                  <a:pt x="814" y="1314"/>
                </a:cubicBezTo>
                <a:lnTo>
                  <a:pt x="814" y="1314"/>
                </a:lnTo>
                <a:cubicBezTo>
                  <a:pt x="813" y="1313"/>
                  <a:pt x="811" y="1313"/>
                  <a:pt x="810" y="1311"/>
                </a:cubicBezTo>
                <a:lnTo>
                  <a:pt x="810" y="1311"/>
                </a:lnTo>
                <a:cubicBezTo>
                  <a:pt x="800" y="1305"/>
                  <a:pt x="790" y="1299"/>
                  <a:pt x="780" y="1293"/>
                </a:cubicBezTo>
                <a:lnTo>
                  <a:pt x="780" y="1293"/>
                </a:lnTo>
                <a:cubicBezTo>
                  <a:pt x="779" y="1292"/>
                  <a:pt x="777" y="1290"/>
                  <a:pt x="775" y="1290"/>
                </a:cubicBezTo>
                <a:lnTo>
                  <a:pt x="775" y="1290"/>
                </a:lnTo>
                <a:cubicBezTo>
                  <a:pt x="764" y="1284"/>
                  <a:pt x="755" y="1278"/>
                  <a:pt x="744" y="1272"/>
                </a:cubicBezTo>
                <a:lnTo>
                  <a:pt x="744" y="1272"/>
                </a:lnTo>
                <a:cubicBezTo>
                  <a:pt x="743" y="1271"/>
                  <a:pt x="741" y="1270"/>
                  <a:pt x="740" y="1269"/>
                </a:cubicBezTo>
                <a:lnTo>
                  <a:pt x="740" y="1269"/>
                </a:lnTo>
                <a:cubicBezTo>
                  <a:pt x="730" y="1264"/>
                  <a:pt x="719" y="1257"/>
                  <a:pt x="709" y="1252"/>
                </a:cubicBezTo>
                <a:lnTo>
                  <a:pt x="709" y="1252"/>
                </a:lnTo>
                <a:cubicBezTo>
                  <a:pt x="708" y="1251"/>
                  <a:pt x="707" y="1251"/>
                  <a:pt x="706" y="1250"/>
                </a:cubicBezTo>
                <a:lnTo>
                  <a:pt x="706" y="1250"/>
                </a:lnTo>
                <a:cubicBezTo>
                  <a:pt x="695" y="1245"/>
                  <a:pt x="684" y="1239"/>
                  <a:pt x="673" y="1233"/>
                </a:cubicBezTo>
                <a:lnTo>
                  <a:pt x="673" y="1233"/>
                </a:lnTo>
                <a:cubicBezTo>
                  <a:pt x="671" y="1232"/>
                  <a:pt x="669" y="1231"/>
                  <a:pt x="667" y="1230"/>
                </a:cubicBezTo>
                <a:lnTo>
                  <a:pt x="667" y="1230"/>
                </a:lnTo>
                <a:cubicBezTo>
                  <a:pt x="656" y="1225"/>
                  <a:pt x="645" y="1219"/>
                  <a:pt x="634" y="1214"/>
                </a:cubicBezTo>
                <a:lnTo>
                  <a:pt x="634" y="1214"/>
                </a:lnTo>
                <a:cubicBezTo>
                  <a:pt x="632" y="1213"/>
                  <a:pt x="630" y="1212"/>
                  <a:pt x="628" y="1210"/>
                </a:cubicBezTo>
                <a:lnTo>
                  <a:pt x="628" y="1210"/>
                </a:lnTo>
                <a:cubicBezTo>
                  <a:pt x="617" y="1205"/>
                  <a:pt x="604" y="1199"/>
                  <a:pt x="592" y="1194"/>
                </a:cubicBezTo>
                <a:lnTo>
                  <a:pt x="592" y="1194"/>
                </a:lnTo>
                <a:cubicBezTo>
                  <a:pt x="429" y="1121"/>
                  <a:pt x="278" y="1083"/>
                  <a:pt x="156" y="1063"/>
                </a:cubicBezTo>
                <a:lnTo>
                  <a:pt x="625" y="18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7"/>
          <p:cNvSpPr/>
          <p:nvPr/>
        </p:nvSpPr>
        <p:spPr>
          <a:xfrm>
            <a:off x="10720534" y="8951172"/>
            <a:ext cx="1334359" cy="1751036"/>
          </a:xfrm>
          <a:custGeom>
            <a:rect b="b" l="l" r="r" t="t"/>
            <a:pathLst>
              <a:path extrusionOk="0" h="1556" w="1186">
                <a:moveTo>
                  <a:pt x="93" y="1555"/>
                </a:moveTo>
                <a:lnTo>
                  <a:pt x="93" y="1555"/>
                </a:lnTo>
                <a:cubicBezTo>
                  <a:pt x="66" y="1555"/>
                  <a:pt x="41" y="1544"/>
                  <a:pt x="24" y="1524"/>
                </a:cubicBezTo>
                <a:lnTo>
                  <a:pt x="24" y="1524"/>
                </a:lnTo>
                <a:cubicBezTo>
                  <a:pt x="7" y="1505"/>
                  <a:pt x="0" y="1478"/>
                  <a:pt x="3" y="1452"/>
                </a:cubicBezTo>
                <a:lnTo>
                  <a:pt x="3" y="1452"/>
                </a:lnTo>
                <a:cubicBezTo>
                  <a:pt x="42" y="1198"/>
                  <a:pt x="113" y="950"/>
                  <a:pt x="214" y="715"/>
                </a:cubicBezTo>
                <a:lnTo>
                  <a:pt x="214" y="715"/>
                </a:lnTo>
                <a:cubicBezTo>
                  <a:pt x="314" y="483"/>
                  <a:pt x="443" y="263"/>
                  <a:pt x="598" y="63"/>
                </a:cubicBezTo>
                <a:lnTo>
                  <a:pt x="647" y="0"/>
                </a:lnTo>
                <a:lnTo>
                  <a:pt x="1185" y="1009"/>
                </a:lnTo>
                <a:lnTo>
                  <a:pt x="1115" y="1021"/>
                </a:lnTo>
                <a:lnTo>
                  <a:pt x="1115" y="1021"/>
                </a:lnTo>
                <a:cubicBezTo>
                  <a:pt x="968" y="1045"/>
                  <a:pt x="826" y="1087"/>
                  <a:pt x="692" y="1147"/>
                </a:cubicBezTo>
                <a:lnTo>
                  <a:pt x="692" y="1147"/>
                </a:lnTo>
                <a:cubicBezTo>
                  <a:pt x="680" y="1153"/>
                  <a:pt x="669" y="1158"/>
                  <a:pt x="657" y="1164"/>
                </a:cubicBezTo>
                <a:lnTo>
                  <a:pt x="651" y="1167"/>
                </a:lnTo>
                <a:lnTo>
                  <a:pt x="651" y="1167"/>
                </a:lnTo>
                <a:cubicBezTo>
                  <a:pt x="640" y="1172"/>
                  <a:pt x="629" y="1177"/>
                  <a:pt x="619" y="1182"/>
                </a:cubicBezTo>
                <a:lnTo>
                  <a:pt x="613" y="1185"/>
                </a:lnTo>
                <a:lnTo>
                  <a:pt x="613" y="1185"/>
                </a:lnTo>
                <a:cubicBezTo>
                  <a:pt x="602" y="1191"/>
                  <a:pt x="592" y="1196"/>
                  <a:pt x="581" y="1202"/>
                </a:cubicBezTo>
                <a:lnTo>
                  <a:pt x="578" y="1204"/>
                </a:lnTo>
                <a:lnTo>
                  <a:pt x="578" y="1204"/>
                </a:lnTo>
                <a:cubicBezTo>
                  <a:pt x="569" y="1209"/>
                  <a:pt x="559" y="1215"/>
                  <a:pt x="549" y="1221"/>
                </a:cubicBezTo>
                <a:lnTo>
                  <a:pt x="545" y="1223"/>
                </a:lnTo>
                <a:lnTo>
                  <a:pt x="545" y="1223"/>
                </a:lnTo>
                <a:cubicBezTo>
                  <a:pt x="534" y="1229"/>
                  <a:pt x="524" y="1234"/>
                  <a:pt x="514" y="1240"/>
                </a:cubicBezTo>
                <a:lnTo>
                  <a:pt x="509" y="1244"/>
                </a:lnTo>
                <a:lnTo>
                  <a:pt x="509" y="1244"/>
                </a:lnTo>
                <a:cubicBezTo>
                  <a:pt x="499" y="1249"/>
                  <a:pt x="490" y="1256"/>
                  <a:pt x="481" y="1261"/>
                </a:cubicBezTo>
                <a:lnTo>
                  <a:pt x="477" y="1264"/>
                </a:lnTo>
                <a:lnTo>
                  <a:pt x="477" y="1264"/>
                </a:lnTo>
                <a:cubicBezTo>
                  <a:pt x="467" y="1270"/>
                  <a:pt x="458" y="1276"/>
                  <a:pt x="450" y="1282"/>
                </a:cubicBezTo>
                <a:lnTo>
                  <a:pt x="447" y="1283"/>
                </a:lnTo>
                <a:lnTo>
                  <a:pt x="447" y="1283"/>
                </a:lnTo>
                <a:cubicBezTo>
                  <a:pt x="438" y="1289"/>
                  <a:pt x="430" y="1295"/>
                  <a:pt x="420" y="1301"/>
                </a:cubicBezTo>
                <a:lnTo>
                  <a:pt x="415" y="1305"/>
                </a:lnTo>
                <a:lnTo>
                  <a:pt x="415" y="1305"/>
                </a:lnTo>
                <a:cubicBezTo>
                  <a:pt x="407" y="1311"/>
                  <a:pt x="398" y="1317"/>
                  <a:pt x="390" y="1324"/>
                </a:cubicBezTo>
                <a:lnTo>
                  <a:pt x="386" y="1327"/>
                </a:lnTo>
                <a:lnTo>
                  <a:pt x="386" y="1327"/>
                </a:lnTo>
                <a:cubicBezTo>
                  <a:pt x="377" y="1333"/>
                  <a:pt x="368" y="1340"/>
                  <a:pt x="360" y="1346"/>
                </a:cubicBezTo>
                <a:lnTo>
                  <a:pt x="360" y="1346"/>
                </a:lnTo>
                <a:cubicBezTo>
                  <a:pt x="351" y="1352"/>
                  <a:pt x="343" y="1358"/>
                  <a:pt x="335" y="1365"/>
                </a:cubicBezTo>
                <a:lnTo>
                  <a:pt x="332" y="1368"/>
                </a:lnTo>
                <a:lnTo>
                  <a:pt x="332" y="1368"/>
                </a:lnTo>
                <a:cubicBezTo>
                  <a:pt x="324" y="1374"/>
                  <a:pt x="317" y="1380"/>
                  <a:pt x="309" y="1387"/>
                </a:cubicBezTo>
                <a:lnTo>
                  <a:pt x="304" y="1390"/>
                </a:lnTo>
                <a:lnTo>
                  <a:pt x="304" y="1390"/>
                </a:lnTo>
                <a:cubicBezTo>
                  <a:pt x="297" y="1396"/>
                  <a:pt x="289" y="1403"/>
                  <a:pt x="283" y="1409"/>
                </a:cubicBezTo>
                <a:lnTo>
                  <a:pt x="280" y="1410"/>
                </a:lnTo>
                <a:lnTo>
                  <a:pt x="280" y="1410"/>
                </a:lnTo>
                <a:cubicBezTo>
                  <a:pt x="274" y="1416"/>
                  <a:pt x="266" y="1423"/>
                  <a:pt x="260" y="1428"/>
                </a:cubicBezTo>
                <a:lnTo>
                  <a:pt x="257" y="1431"/>
                </a:lnTo>
                <a:lnTo>
                  <a:pt x="257" y="1431"/>
                </a:lnTo>
                <a:cubicBezTo>
                  <a:pt x="250" y="1437"/>
                  <a:pt x="244" y="1443"/>
                  <a:pt x="237" y="1449"/>
                </a:cubicBezTo>
                <a:lnTo>
                  <a:pt x="233" y="1453"/>
                </a:lnTo>
                <a:lnTo>
                  <a:pt x="233" y="1453"/>
                </a:lnTo>
                <a:cubicBezTo>
                  <a:pt x="226" y="1459"/>
                  <a:pt x="220" y="1465"/>
                  <a:pt x="214" y="1471"/>
                </a:cubicBezTo>
                <a:lnTo>
                  <a:pt x="214" y="1471"/>
                </a:lnTo>
                <a:cubicBezTo>
                  <a:pt x="195" y="1489"/>
                  <a:pt x="176" y="1508"/>
                  <a:pt x="157" y="1528"/>
                </a:cubicBezTo>
                <a:lnTo>
                  <a:pt x="157" y="1528"/>
                </a:lnTo>
                <a:cubicBezTo>
                  <a:pt x="140" y="1546"/>
                  <a:pt x="117" y="1555"/>
                  <a:pt x="93" y="155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7"/>
          <p:cNvSpPr/>
          <p:nvPr/>
        </p:nvSpPr>
        <p:spPr>
          <a:xfrm>
            <a:off x="10661009" y="8847005"/>
            <a:ext cx="1483172" cy="1914729"/>
          </a:xfrm>
          <a:custGeom>
            <a:rect b="b" l="l" r="r" t="t"/>
            <a:pathLst>
              <a:path extrusionOk="0" h="1701" w="1317">
                <a:moveTo>
                  <a:pt x="708" y="0"/>
                </a:moveTo>
                <a:lnTo>
                  <a:pt x="611" y="124"/>
                </a:lnTo>
                <a:lnTo>
                  <a:pt x="611" y="124"/>
                </a:lnTo>
                <a:cubicBezTo>
                  <a:pt x="453" y="328"/>
                  <a:pt x="322" y="551"/>
                  <a:pt x="220" y="788"/>
                </a:cubicBezTo>
                <a:lnTo>
                  <a:pt x="220" y="788"/>
                </a:lnTo>
                <a:cubicBezTo>
                  <a:pt x="117" y="1027"/>
                  <a:pt x="45" y="1279"/>
                  <a:pt x="6" y="1538"/>
                </a:cubicBezTo>
                <a:lnTo>
                  <a:pt x="6" y="1538"/>
                </a:lnTo>
                <a:cubicBezTo>
                  <a:pt x="0" y="1578"/>
                  <a:pt x="12" y="1620"/>
                  <a:pt x="38" y="1650"/>
                </a:cubicBezTo>
                <a:lnTo>
                  <a:pt x="38" y="1650"/>
                </a:lnTo>
                <a:cubicBezTo>
                  <a:pt x="66" y="1681"/>
                  <a:pt x="104" y="1700"/>
                  <a:pt x="146" y="1700"/>
                </a:cubicBezTo>
                <a:lnTo>
                  <a:pt x="146" y="1700"/>
                </a:lnTo>
                <a:cubicBezTo>
                  <a:pt x="184" y="1700"/>
                  <a:pt x="220" y="1684"/>
                  <a:pt x="247" y="1656"/>
                </a:cubicBezTo>
                <a:lnTo>
                  <a:pt x="247" y="1656"/>
                </a:lnTo>
                <a:cubicBezTo>
                  <a:pt x="265" y="1637"/>
                  <a:pt x="283" y="1618"/>
                  <a:pt x="302" y="1601"/>
                </a:cubicBezTo>
                <a:lnTo>
                  <a:pt x="302" y="1601"/>
                </a:lnTo>
                <a:cubicBezTo>
                  <a:pt x="308" y="1594"/>
                  <a:pt x="314" y="1589"/>
                  <a:pt x="320" y="1583"/>
                </a:cubicBezTo>
                <a:lnTo>
                  <a:pt x="325" y="1580"/>
                </a:lnTo>
                <a:lnTo>
                  <a:pt x="325" y="1580"/>
                </a:lnTo>
                <a:cubicBezTo>
                  <a:pt x="331" y="1574"/>
                  <a:pt x="337" y="1568"/>
                  <a:pt x="344" y="1562"/>
                </a:cubicBezTo>
                <a:lnTo>
                  <a:pt x="345" y="1561"/>
                </a:lnTo>
                <a:lnTo>
                  <a:pt x="347" y="1560"/>
                </a:lnTo>
                <a:lnTo>
                  <a:pt x="347" y="1560"/>
                </a:lnTo>
                <a:cubicBezTo>
                  <a:pt x="354" y="1554"/>
                  <a:pt x="360" y="1548"/>
                  <a:pt x="366" y="1542"/>
                </a:cubicBezTo>
                <a:lnTo>
                  <a:pt x="368" y="1541"/>
                </a:lnTo>
                <a:lnTo>
                  <a:pt x="369" y="1540"/>
                </a:lnTo>
                <a:lnTo>
                  <a:pt x="369" y="1540"/>
                </a:lnTo>
                <a:cubicBezTo>
                  <a:pt x="376" y="1534"/>
                  <a:pt x="383" y="1529"/>
                  <a:pt x="390" y="1522"/>
                </a:cubicBezTo>
                <a:lnTo>
                  <a:pt x="391" y="1522"/>
                </a:lnTo>
                <a:lnTo>
                  <a:pt x="394" y="1519"/>
                </a:lnTo>
                <a:lnTo>
                  <a:pt x="394" y="1519"/>
                </a:lnTo>
                <a:cubicBezTo>
                  <a:pt x="401" y="1513"/>
                  <a:pt x="409" y="1507"/>
                  <a:pt x="417" y="1501"/>
                </a:cubicBezTo>
                <a:lnTo>
                  <a:pt x="418" y="1499"/>
                </a:lnTo>
                <a:lnTo>
                  <a:pt x="420" y="1498"/>
                </a:lnTo>
                <a:lnTo>
                  <a:pt x="420" y="1498"/>
                </a:lnTo>
                <a:cubicBezTo>
                  <a:pt x="428" y="1492"/>
                  <a:pt x="435" y="1486"/>
                  <a:pt x="444" y="1480"/>
                </a:cubicBezTo>
                <a:lnTo>
                  <a:pt x="444" y="1479"/>
                </a:lnTo>
                <a:lnTo>
                  <a:pt x="445" y="1479"/>
                </a:lnTo>
                <a:lnTo>
                  <a:pt x="445" y="1479"/>
                </a:lnTo>
                <a:cubicBezTo>
                  <a:pt x="452" y="1473"/>
                  <a:pt x="461" y="1467"/>
                  <a:pt x="468" y="1461"/>
                </a:cubicBezTo>
                <a:lnTo>
                  <a:pt x="470" y="1459"/>
                </a:lnTo>
                <a:lnTo>
                  <a:pt x="473" y="1457"/>
                </a:lnTo>
                <a:lnTo>
                  <a:pt x="473" y="1457"/>
                </a:lnTo>
                <a:cubicBezTo>
                  <a:pt x="481" y="1451"/>
                  <a:pt x="489" y="1446"/>
                  <a:pt x="498" y="1440"/>
                </a:cubicBezTo>
                <a:lnTo>
                  <a:pt x="501" y="1437"/>
                </a:lnTo>
                <a:lnTo>
                  <a:pt x="503" y="1437"/>
                </a:lnTo>
                <a:lnTo>
                  <a:pt x="503" y="1437"/>
                </a:lnTo>
                <a:cubicBezTo>
                  <a:pt x="511" y="1431"/>
                  <a:pt x="520" y="1424"/>
                  <a:pt x="528" y="1418"/>
                </a:cubicBezTo>
                <a:lnTo>
                  <a:pt x="529" y="1418"/>
                </a:lnTo>
                <a:lnTo>
                  <a:pt x="531" y="1417"/>
                </a:lnTo>
                <a:lnTo>
                  <a:pt x="531" y="1417"/>
                </a:lnTo>
                <a:cubicBezTo>
                  <a:pt x="539" y="1412"/>
                  <a:pt x="548" y="1405"/>
                  <a:pt x="557" y="1400"/>
                </a:cubicBezTo>
                <a:lnTo>
                  <a:pt x="559" y="1399"/>
                </a:lnTo>
                <a:lnTo>
                  <a:pt x="561" y="1398"/>
                </a:lnTo>
                <a:lnTo>
                  <a:pt x="561" y="1398"/>
                </a:lnTo>
                <a:cubicBezTo>
                  <a:pt x="570" y="1392"/>
                  <a:pt x="578" y="1387"/>
                  <a:pt x="588" y="1381"/>
                </a:cubicBezTo>
                <a:lnTo>
                  <a:pt x="594" y="1377"/>
                </a:lnTo>
                <a:lnTo>
                  <a:pt x="594" y="1377"/>
                </a:lnTo>
                <a:cubicBezTo>
                  <a:pt x="604" y="1371"/>
                  <a:pt x="613" y="1365"/>
                  <a:pt x="623" y="1360"/>
                </a:cubicBezTo>
                <a:lnTo>
                  <a:pt x="624" y="1359"/>
                </a:lnTo>
                <a:lnTo>
                  <a:pt x="627" y="1358"/>
                </a:lnTo>
                <a:lnTo>
                  <a:pt x="627" y="1358"/>
                </a:lnTo>
                <a:cubicBezTo>
                  <a:pt x="637" y="1352"/>
                  <a:pt x="646" y="1347"/>
                  <a:pt x="656" y="1342"/>
                </a:cubicBezTo>
                <a:lnTo>
                  <a:pt x="658" y="1341"/>
                </a:lnTo>
                <a:lnTo>
                  <a:pt x="659" y="1340"/>
                </a:lnTo>
                <a:lnTo>
                  <a:pt x="659" y="1340"/>
                </a:lnTo>
                <a:cubicBezTo>
                  <a:pt x="668" y="1335"/>
                  <a:pt x="678" y="1330"/>
                  <a:pt x="689" y="1324"/>
                </a:cubicBezTo>
                <a:lnTo>
                  <a:pt x="691" y="1323"/>
                </a:lnTo>
                <a:lnTo>
                  <a:pt x="695" y="1320"/>
                </a:lnTo>
                <a:lnTo>
                  <a:pt x="695" y="1320"/>
                </a:lnTo>
                <a:cubicBezTo>
                  <a:pt x="706" y="1316"/>
                  <a:pt x="716" y="1310"/>
                  <a:pt x="727" y="1305"/>
                </a:cubicBezTo>
                <a:lnTo>
                  <a:pt x="730" y="1304"/>
                </a:lnTo>
                <a:lnTo>
                  <a:pt x="732" y="1303"/>
                </a:lnTo>
                <a:lnTo>
                  <a:pt x="732" y="1303"/>
                </a:lnTo>
                <a:cubicBezTo>
                  <a:pt x="744" y="1297"/>
                  <a:pt x="755" y="1292"/>
                  <a:pt x="766" y="1287"/>
                </a:cubicBezTo>
                <a:lnTo>
                  <a:pt x="766" y="1287"/>
                </a:lnTo>
                <a:cubicBezTo>
                  <a:pt x="896" y="1228"/>
                  <a:pt x="1034" y="1187"/>
                  <a:pt x="1177" y="1164"/>
                </a:cubicBezTo>
                <a:lnTo>
                  <a:pt x="1316" y="1141"/>
                </a:lnTo>
                <a:lnTo>
                  <a:pt x="1250" y="1015"/>
                </a:lnTo>
                <a:lnTo>
                  <a:pt x="782" y="138"/>
                </a:lnTo>
                <a:lnTo>
                  <a:pt x="708" y="0"/>
                </a:lnTo>
                <a:close/>
                <a:moveTo>
                  <a:pt x="692" y="187"/>
                </a:moveTo>
                <a:lnTo>
                  <a:pt x="1160" y="1063"/>
                </a:lnTo>
                <a:lnTo>
                  <a:pt x="1160" y="1063"/>
                </a:lnTo>
                <a:cubicBezTo>
                  <a:pt x="1038" y="1083"/>
                  <a:pt x="887" y="1121"/>
                  <a:pt x="724" y="1194"/>
                </a:cubicBezTo>
                <a:lnTo>
                  <a:pt x="724" y="1194"/>
                </a:lnTo>
                <a:cubicBezTo>
                  <a:pt x="712" y="1199"/>
                  <a:pt x="700" y="1205"/>
                  <a:pt x="688" y="1210"/>
                </a:cubicBezTo>
                <a:lnTo>
                  <a:pt x="688" y="1210"/>
                </a:lnTo>
                <a:cubicBezTo>
                  <a:pt x="686" y="1212"/>
                  <a:pt x="684" y="1213"/>
                  <a:pt x="682" y="1214"/>
                </a:cubicBezTo>
                <a:lnTo>
                  <a:pt x="682" y="1214"/>
                </a:lnTo>
                <a:cubicBezTo>
                  <a:pt x="671" y="1219"/>
                  <a:pt x="660" y="1225"/>
                  <a:pt x="649" y="1230"/>
                </a:cubicBezTo>
                <a:lnTo>
                  <a:pt x="649" y="1230"/>
                </a:lnTo>
                <a:cubicBezTo>
                  <a:pt x="647" y="1231"/>
                  <a:pt x="645" y="1232"/>
                  <a:pt x="643" y="1233"/>
                </a:cubicBezTo>
                <a:lnTo>
                  <a:pt x="643" y="1233"/>
                </a:lnTo>
                <a:cubicBezTo>
                  <a:pt x="632" y="1239"/>
                  <a:pt x="621" y="1245"/>
                  <a:pt x="610" y="1250"/>
                </a:cubicBezTo>
                <a:lnTo>
                  <a:pt x="610" y="1250"/>
                </a:lnTo>
                <a:cubicBezTo>
                  <a:pt x="609" y="1251"/>
                  <a:pt x="608" y="1251"/>
                  <a:pt x="607" y="1252"/>
                </a:cubicBezTo>
                <a:lnTo>
                  <a:pt x="607" y="1252"/>
                </a:lnTo>
                <a:cubicBezTo>
                  <a:pt x="597" y="1257"/>
                  <a:pt x="587" y="1264"/>
                  <a:pt x="576" y="1269"/>
                </a:cubicBezTo>
                <a:lnTo>
                  <a:pt x="576" y="1269"/>
                </a:lnTo>
                <a:cubicBezTo>
                  <a:pt x="575" y="1270"/>
                  <a:pt x="573" y="1271"/>
                  <a:pt x="572" y="1272"/>
                </a:cubicBezTo>
                <a:lnTo>
                  <a:pt x="572" y="1272"/>
                </a:lnTo>
                <a:cubicBezTo>
                  <a:pt x="561" y="1278"/>
                  <a:pt x="552" y="1284"/>
                  <a:pt x="541" y="1290"/>
                </a:cubicBezTo>
                <a:lnTo>
                  <a:pt x="541" y="1290"/>
                </a:lnTo>
                <a:cubicBezTo>
                  <a:pt x="539" y="1290"/>
                  <a:pt x="538" y="1292"/>
                  <a:pt x="536" y="1293"/>
                </a:cubicBezTo>
                <a:lnTo>
                  <a:pt x="536" y="1293"/>
                </a:lnTo>
                <a:cubicBezTo>
                  <a:pt x="526" y="1299"/>
                  <a:pt x="516" y="1305"/>
                  <a:pt x="507" y="1311"/>
                </a:cubicBezTo>
                <a:lnTo>
                  <a:pt x="507" y="1311"/>
                </a:lnTo>
                <a:cubicBezTo>
                  <a:pt x="505" y="1313"/>
                  <a:pt x="503" y="1313"/>
                  <a:pt x="502" y="1314"/>
                </a:cubicBezTo>
                <a:lnTo>
                  <a:pt x="502" y="1314"/>
                </a:lnTo>
                <a:cubicBezTo>
                  <a:pt x="493" y="1320"/>
                  <a:pt x="484" y="1326"/>
                  <a:pt x="475" y="1332"/>
                </a:cubicBezTo>
                <a:lnTo>
                  <a:pt x="475" y="1332"/>
                </a:lnTo>
                <a:cubicBezTo>
                  <a:pt x="473" y="1333"/>
                  <a:pt x="473" y="1333"/>
                  <a:pt x="472" y="1334"/>
                </a:cubicBezTo>
                <a:lnTo>
                  <a:pt x="472" y="1334"/>
                </a:lnTo>
                <a:cubicBezTo>
                  <a:pt x="462" y="1340"/>
                  <a:pt x="453" y="1346"/>
                  <a:pt x="444" y="1353"/>
                </a:cubicBezTo>
                <a:lnTo>
                  <a:pt x="444" y="1353"/>
                </a:lnTo>
                <a:cubicBezTo>
                  <a:pt x="443" y="1354"/>
                  <a:pt x="441" y="1355"/>
                  <a:pt x="439" y="1357"/>
                </a:cubicBezTo>
                <a:lnTo>
                  <a:pt x="439" y="1357"/>
                </a:lnTo>
                <a:cubicBezTo>
                  <a:pt x="430" y="1363"/>
                  <a:pt x="421" y="1369"/>
                  <a:pt x="413" y="1375"/>
                </a:cubicBezTo>
                <a:lnTo>
                  <a:pt x="413" y="1375"/>
                </a:lnTo>
                <a:cubicBezTo>
                  <a:pt x="412" y="1376"/>
                  <a:pt x="410" y="1377"/>
                  <a:pt x="409" y="1379"/>
                </a:cubicBezTo>
                <a:lnTo>
                  <a:pt x="409" y="1379"/>
                </a:lnTo>
                <a:cubicBezTo>
                  <a:pt x="399" y="1385"/>
                  <a:pt x="391" y="1392"/>
                  <a:pt x="382" y="1398"/>
                </a:cubicBezTo>
                <a:lnTo>
                  <a:pt x="382" y="1398"/>
                </a:lnTo>
                <a:lnTo>
                  <a:pt x="382" y="1398"/>
                </a:lnTo>
                <a:lnTo>
                  <a:pt x="382" y="1398"/>
                </a:lnTo>
                <a:cubicBezTo>
                  <a:pt x="373" y="1405"/>
                  <a:pt x="365" y="1412"/>
                  <a:pt x="357" y="1418"/>
                </a:cubicBezTo>
                <a:lnTo>
                  <a:pt x="357" y="1418"/>
                </a:lnTo>
                <a:cubicBezTo>
                  <a:pt x="355" y="1419"/>
                  <a:pt x="354" y="1420"/>
                  <a:pt x="353" y="1421"/>
                </a:cubicBezTo>
                <a:lnTo>
                  <a:pt x="353" y="1421"/>
                </a:lnTo>
                <a:cubicBezTo>
                  <a:pt x="345" y="1428"/>
                  <a:pt x="337" y="1434"/>
                  <a:pt x="330" y="1440"/>
                </a:cubicBezTo>
                <a:lnTo>
                  <a:pt x="330" y="1440"/>
                </a:lnTo>
                <a:cubicBezTo>
                  <a:pt x="328" y="1442"/>
                  <a:pt x="327" y="1443"/>
                  <a:pt x="325" y="1444"/>
                </a:cubicBezTo>
                <a:lnTo>
                  <a:pt x="325" y="1444"/>
                </a:lnTo>
                <a:cubicBezTo>
                  <a:pt x="318" y="1450"/>
                  <a:pt x="309" y="1456"/>
                  <a:pt x="302" y="1463"/>
                </a:cubicBezTo>
                <a:lnTo>
                  <a:pt x="302" y="1463"/>
                </a:lnTo>
                <a:cubicBezTo>
                  <a:pt x="302" y="1464"/>
                  <a:pt x="301" y="1464"/>
                  <a:pt x="300" y="1465"/>
                </a:cubicBezTo>
                <a:lnTo>
                  <a:pt x="300" y="1465"/>
                </a:lnTo>
                <a:cubicBezTo>
                  <a:pt x="293" y="1471"/>
                  <a:pt x="286" y="1477"/>
                  <a:pt x="279" y="1483"/>
                </a:cubicBezTo>
                <a:lnTo>
                  <a:pt x="279" y="1483"/>
                </a:lnTo>
                <a:cubicBezTo>
                  <a:pt x="278" y="1484"/>
                  <a:pt x="277" y="1485"/>
                  <a:pt x="276" y="1486"/>
                </a:cubicBezTo>
                <a:lnTo>
                  <a:pt x="276" y="1486"/>
                </a:lnTo>
                <a:cubicBezTo>
                  <a:pt x="269" y="1492"/>
                  <a:pt x="262" y="1498"/>
                  <a:pt x="256" y="1505"/>
                </a:cubicBezTo>
                <a:lnTo>
                  <a:pt x="256" y="1505"/>
                </a:lnTo>
                <a:cubicBezTo>
                  <a:pt x="254" y="1506"/>
                  <a:pt x="253" y="1507"/>
                  <a:pt x="251" y="1508"/>
                </a:cubicBezTo>
                <a:lnTo>
                  <a:pt x="251" y="1508"/>
                </a:lnTo>
                <a:cubicBezTo>
                  <a:pt x="245" y="1514"/>
                  <a:pt x="238" y="1520"/>
                  <a:pt x="232" y="1527"/>
                </a:cubicBezTo>
                <a:lnTo>
                  <a:pt x="232" y="1527"/>
                </a:lnTo>
                <a:cubicBezTo>
                  <a:pt x="211" y="1547"/>
                  <a:pt x="192" y="1566"/>
                  <a:pt x="173" y="1585"/>
                </a:cubicBezTo>
                <a:lnTo>
                  <a:pt x="173" y="1585"/>
                </a:lnTo>
                <a:cubicBezTo>
                  <a:pt x="165" y="1594"/>
                  <a:pt x="155" y="1598"/>
                  <a:pt x="146" y="1598"/>
                </a:cubicBezTo>
                <a:lnTo>
                  <a:pt x="146" y="1598"/>
                </a:lnTo>
                <a:cubicBezTo>
                  <a:pt x="124" y="1598"/>
                  <a:pt x="103" y="1578"/>
                  <a:pt x="107" y="1553"/>
                </a:cubicBezTo>
                <a:lnTo>
                  <a:pt x="107" y="1553"/>
                </a:lnTo>
                <a:cubicBezTo>
                  <a:pt x="138" y="1352"/>
                  <a:pt x="197" y="1100"/>
                  <a:pt x="314" y="828"/>
                </a:cubicBezTo>
                <a:lnTo>
                  <a:pt x="314" y="828"/>
                </a:lnTo>
                <a:cubicBezTo>
                  <a:pt x="432" y="554"/>
                  <a:pt x="572" y="341"/>
                  <a:pt x="692" y="18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7"/>
          <p:cNvSpPr/>
          <p:nvPr/>
        </p:nvSpPr>
        <p:spPr>
          <a:xfrm>
            <a:off x="11057844" y="6803305"/>
            <a:ext cx="2033779" cy="3422701"/>
          </a:xfrm>
          <a:custGeom>
            <a:rect b="b" l="l" r="r" t="t"/>
            <a:pathLst>
              <a:path extrusionOk="0" h="3042" w="1808">
                <a:moveTo>
                  <a:pt x="656" y="3041"/>
                </a:moveTo>
                <a:lnTo>
                  <a:pt x="641" y="3022"/>
                </a:lnTo>
                <a:lnTo>
                  <a:pt x="641" y="3022"/>
                </a:lnTo>
                <a:cubicBezTo>
                  <a:pt x="440" y="2771"/>
                  <a:pt x="97" y="2239"/>
                  <a:pt x="45" y="1498"/>
                </a:cubicBezTo>
                <a:lnTo>
                  <a:pt x="45" y="1498"/>
                </a:lnTo>
                <a:cubicBezTo>
                  <a:pt x="0" y="855"/>
                  <a:pt x="189" y="343"/>
                  <a:pt x="356" y="27"/>
                </a:cubicBezTo>
                <a:lnTo>
                  <a:pt x="370" y="0"/>
                </a:lnTo>
                <a:lnTo>
                  <a:pt x="1478" y="0"/>
                </a:lnTo>
                <a:lnTo>
                  <a:pt x="1492" y="29"/>
                </a:lnTo>
                <a:lnTo>
                  <a:pt x="1492" y="29"/>
                </a:lnTo>
                <a:cubicBezTo>
                  <a:pt x="1639" y="334"/>
                  <a:pt x="1807" y="827"/>
                  <a:pt x="1776" y="1435"/>
                </a:cubicBezTo>
                <a:lnTo>
                  <a:pt x="1776" y="1435"/>
                </a:lnTo>
                <a:cubicBezTo>
                  <a:pt x="1739" y="2157"/>
                  <a:pt x="1447" y="2695"/>
                  <a:pt x="1208" y="3020"/>
                </a:cubicBezTo>
                <a:lnTo>
                  <a:pt x="1193" y="3041"/>
                </a:lnTo>
                <a:lnTo>
                  <a:pt x="656" y="3041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7"/>
          <p:cNvSpPr/>
          <p:nvPr/>
        </p:nvSpPr>
        <p:spPr>
          <a:xfrm>
            <a:off x="10998319" y="6743779"/>
            <a:ext cx="2152830" cy="3536790"/>
          </a:xfrm>
          <a:custGeom>
            <a:rect b="b" l="l" r="r" t="t"/>
            <a:pathLst>
              <a:path extrusionOk="0" h="3144" w="1912">
                <a:moveTo>
                  <a:pt x="1562" y="0"/>
                </a:moveTo>
                <a:lnTo>
                  <a:pt x="1498" y="0"/>
                </a:lnTo>
                <a:lnTo>
                  <a:pt x="454" y="0"/>
                </a:lnTo>
                <a:lnTo>
                  <a:pt x="392" y="0"/>
                </a:lnTo>
                <a:lnTo>
                  <a:pt x="363" y="55"/>
                </a:lnTo>
                <a:lnTo>
                  <a:pt x="363" y="55"/>
                </a:lnTo>
                <a:cubicBezTo>
                  <a:pt x="193" y="376"/>
                  <a:pt x="0" y="898"/>
                  <a:pt x="46" y="1553"/>
                </a:cubicBezTo>
                <a:lnTo>
                  <a:pt x="46" y="1553"/>
                </a:lnTo>
                <a:cubicBezTo>
                  <a:pt x="71" y="1901"/>
                  <a:pt x="160" y="2240"/>
                  <a:pt x="312" y="2559"/>
                </a:cubicBezTo>
                <a:lnTo>
                  <a:pt x="312" y="2559"/>
                </a:lnTo>
                <a:cubicBezTo>
                  <a:pt x="406" y="2755"/>
                  <a:pt x="520" y="2938"/>
                  <a:pt x="653" y="3105"/>
                </a:cubicBezTo>
                <a:lnTo>
                  <a:pt x="684" y="3143"/>
                </a:lnTo>
                <a:lnTo>
                  <a:pt x="732" y="3143"/>
                </a:lnTo>
                <a:lnTo>
                  <a:pt x="1219" y="3143"/>
                </a:lnTo>
                <a:lnTo>
                  <a:pt x="1271" y="3143"/>
                </a:lnTo>
                <a:lnTo>
                  <a:pt x="1301" y="3102"/>
                </a:lnTo>
                <a:lnTo>
                  <a:pt x="1301" y="3102"/>
                </a:lnTo>
                <a:cubicBezTo>
                  <a:pt x="1433" y="2922"/>
                  <a:pt x="1545" y="2727"/>
                  <a:pt x="1635" y="2521"/>
                </a:cubicBezTo>
                <a:lnTo>
                  <a:pt x="1635" y="2521"/>
                </a:lnTo>
                <a:cubicBezTo>
                  <a:pt x="1779" y="2191"/>
                  <a:pt x="1861" y="1844"/>
                  <a:pt x="1879" y="1489"/>
                </a:cubicBezTo>
                <a:lnTo>
                  <a:pt x="1879" y="1489"/>
                </a:lnTo>
                <a:cubicBezTo>
                  <a:pt x="1911" y="870"/>
                  <a:pt x="1739" y="369"/>
                  <a:pt x="1590" y="58"/>
                </a:cubicBezTo>
                <a:lnTo>
                  <a:pt x="1562" y="0"/>
                </a:lnTo>
                <a:close/>
                <a:moveTo>
                  <a:pt x="1498" y="102"/>
                </a:moveTo>
                <a:lnTo>
                  <a:pt x="1498" y="102"/>
                </a:lnTo>
                <a:cubicBezTo>
                  <a:pt x="1613" y="340"/>
                  <a:pt x="1810" y="836"/>
                  <a:pt x="1777" y="1484"/>
                </a:cubicBezTo>
                <a:lnTo>
                  <a:pt x="1777" y="1484"/>
                </a:lnTo>
                <a:cubicBezTo>
                  <a:pt x="1737" y="2277"/>
                  <a:pt x="1376" y="2828"/>
                  <a:pt x="1219" y="3041"/>
                </a:cubicBezTo>
                <a:lnTo>
                  <a:pt x="732" y="3041"/>
                </a:lnTo>
                <a:lnTo>
                  <a:pt x="732" y="3041"/>
                </a:lnTo>
                <a:cubicBezTo>
                  <a:pt x="582" y="2853"/>
                  <a:pt x="202" y="2326"/>
                  <a:pt x="148" y="1545"/>
                </a:cubicBezTo>
                <a:lnTo>
                  <a:pt x="148" y="1545"/>
                </a:lnTo>
                <a:cubicBezTo>
                  <a:pt x="99" y="845"/>
                  <a:pt x="339" y="319"/>
                  <a:pt x="454" y="102"/>
                </a:cubicBezTo>
                <a:lnTo>
                  <a:pt x="1498" y="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7"/>
          <p:cNvSpPr/>
          <p:nvPr/>
        </p:nvSpPr>
        <p:spPr>
          <a:xfrm>
            <a:off x="11424916" y="5974910"/>
            <a:ext cx="1324438" cy="873037"/>
          </a:xfrm>
          <a:custGeom>
            <a:rect b="b" l="l" r="r" t="t"/>
            <a:pathLst>
              <a:path extrusionOk="0" h="775" w="1176">
                <a:moveTo>
                  <a:pt x="0" y="774"/>
                </a:moveTo>
                <a:lnTo>
                  <a:pt x="33" y="701"/>
                </a:lnTo>
                <a:lnTo>
                  <a:pt x="33" y="701"/>
                </a:lnTo>
                <a:cubicBezTo>
                  <a:pt x="104" y="551"/>
                  <a:pt x="189" y="407"/>
                  <a:pt x="287" y="274"/>
                </a:cubicBezTo>
                <a:lnTo>
                  <a:pt x="287" y="274"/>
                </a:lnTo>
                <a:cubicBezTo>
                  <a:pt x="346" y="195"/>
                  <a:pt x="411" y="118"/>
                  <a:pt x="479" y="46"/>
                </a:cubicBezTo>
                <a:lnTo>
                  <a:pt x="479" y="46"/>
                </a:lnTo>
                <a:cubicBezTo>
                  <a:pt x="507" y="17"/>
                  <a:pt x="545" y="0"/>
                  <a:pt x="585" y="0"/>
                </a:cubicBezTo>
                <a:lnTo>
                  <a:pt x="585" y="0"/>
                </a:lnTo>
                <a:cubicBezTo>
                  <a:pt x="625" y="0"/>
                  <a:pt x="665" y="18"/>
                  <a:pt x="693" y="49"/>
                </a:cubicBezTo>
                <a:lnTo>
                  <a:pt x="693" y="49"/>
                </a:lnTo>
                <a:cubicBezTo>
                  <a:pt x="762" y="125"/>
                  <a:pt x="829" y="206"/>
                  <a:pt x="890" y="291"/>
                </a:cubicBezTo>
                <a:lnTo>
                  <a:pt x="890" y="291"/>
                </a:lnTo>
                <a:cubicBezTo>
                  <a:pt x="984" y="419"/>
                  <a:pt x="1068" y="557"/>
                  <a:pt x="1138" y="701"/>
                </a:cubicBezTo>
                <a:lnTo>
                  <a:pt x="1175" y="774"/>
                </a:lnTo>
                <a:lnTo>
                  <a:pt x="0" y="774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7"/>
          <p:cNvSpPr/>
          <p:nvPr/>
        </p:nvSpPr>
        <p:spPr>
          <a:xfrm>
            <a:off x="11330669" y="5915385"/>
            <a:ext cx="1503011" cy="987128"/>
          </a:xfrm>
          <a:custGeom>
            <a:rect b="b" l="l" r="r" t="t"/>
            <a:pathLst>
              <a:path extrusionOk="0" h="877" w="1338">
                <a:moveTo>
                  <a:pt x="665" y="0"/>
                </a:moveTo>
                <a:lnTo>
                  <a:pt x="665" y="0"/>
                </a:lnTo>
                <a:cubicBezTo>
                  <a:pt x="610" y="0"/>
                  <a:pt x="560" y="23"/>
                  <a:pt x="522" y="62"/>
                </a:cubicBezTo>
                <a:lnTo>
                  <a:pt x="522" y="62"/>
                </a:lnTo>
                <a:cubicBezTo>
                  <a:pt x="453" y="135"/>
                  <a:pt x="387" y="213"/>
                  <a:pt x="326" y="295"/>
                </a:cubicBezTo>
                <a:lnTo>
                  <a:pt x="326" y="295"/>
                </a:lnTo>
                <a:cubicBezTo>
                  <a:pt x="226" y="430"/>
                  <a:pt x="139" y="577"/>
                  <a:pt x="67" y="731"/>
                </a:cubicBezTo>
                <a:lnTo>
                  <a:pt x="0" y="876"/>
                </a:lnTo>
                <a:lnTo>
                  <a:pt x="160" y="876"/>
                </a:lnTo>
                <a:lnTo>
                  <a:pt x="1173" y="876"/>
                </a:lnTo>
                <a:lnTo>
                  <a:pt x="1337" y="876"/>
                </a:lnTo>
                <a:lnTo>
                  <a:pt x="1264" y="729"/>
                </a:lnTo>
                <a:lnTo>
                  <a:pt x="1264" y="729"/>
                </a:lnTo>
                <a:cubicBezTo>
                  <a:pt x="1192" y="583"/>
                  <a:pt x="1107" y="443"/>
                  <a:pt x="1012" y="312"/>
                </a:cubicBezTo>
                <a:lnTo>
                  <a:pt x="1012" y="312"/>
                </a:lnTo>
                <a:cubicBezTo>
                  <a:pt x="950" y="226"/>
                  <a:pt x="882" y="143"/>
                  <a:pt x="810" y="65"/>
                </a:cubicBezTo>
                <a:lnTo>
                  <a:pt x="810" y="65"/>
                </a:lnTo>
                <a:cubicBezTo>
                  <a:pt x="773" y="24"/>
                  <a:pt x="719" y="0"/>
                  <a:pt x="665" y="0"/>
                </a:cubicBezTo>
                <a:close/>
                <a:moveTo>
                  <a:pt x="665" y="103"/>
                </a:moveTo>
                <a:lnTo>
                  <a:pt x="665" y="103"/>
                </a:lnTo>
                <a:cubicBezTo>
                  <a:pt x="690" y="103"/>
                  <a:pt x="716" y="113"/>
                  <a:pt x="735" y="134"/>
                </a:cubicBezTo>
                <a:lnTo>
                  <a:pt x="735" y="134"/>
                </a:lnTo>
                <a:cubicBezTo>
                  <a:pt x="798" y="203"/>
                  <a:pt x="864" y="282"/>
                  <a:pt x="929" y="372"/>
                </a:cubicBezTo>
                <a:lnTo>
                  <a:pt x="929" y="372"/>
                </a:lnTo>
                <a:cubicBezTo>
                  <a:pt x="1034" y="516"/>
                  <a:pt x="1113" y="654"/>
                  <a:pt x="1173" y="774"/>
                </a:cubicBezTo>
                <a:lnTo>
                  <a:pt x="160" y="774"/>
                </a:lnTo>
                <a:lnTo>
                  <a:pt x="160" y="774"/>
                </a:lnTo>
                <a:cubicBezTo>
                  <a:pt x="217" y="652"/>
                  <a:pt x="296" y="507"/>
                  <a:pt x="408" y="356"/>
                </a:cubicBezTo>
                <a:lnTo>
                  <a:pt x="408" y="356"/>
                </a:lnTo>
                <a:cubicBezTo>
                  <a:pt x="471" y="270"/>
                  <a:pt x="535" y="196"/>
                  <a:pt x="596" y="132"/>
                </a:cubicBezTo>
                <a:lnTo>
                  <a:pt x="596" y="132"/>
                </a:lnTo>
                <a:cubicBezTo>
                  <a:pt x="615" y="113"/>
                  <a:pt x="640" y="103"/>
                  <a:pt x="665" y="10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7"/>
          <p:cNvSpPr/>
          <p:nvPr/>
        </p:nvSpPr>
        <p:spPr>
          <a:xfrm>
            <a:off x="11727504" y="10146639"/>
            <a:ext cx="739103" cy="322427"/>
          </a:xfrm>
          <a:custGeom>
            <a:rect b="b" l="l" r="r" t="t"/>
            <a:pathLst>
              <a:path extrusionOk="0" h="287" w="657">
                <a:moveTo>
                  <a:pt x="68" y="286"/>
                </a:moveTo>
                <a:lnTo>
                  <a:pt x="68" y="286"/>
                </a:lnTo>
                <a:cubicBezTo>
                  <a:pt x="48" y="286"/>
                  <a:pt x="30" y="277"/>
                  <a:pt x="18" y="262"/>
                </a:cubicBezTo>
                <a:lnTo>
                  <a:pt x="18" y="262"/>
                </a:lnTo>
                <a:cubicBezTo>
                  <a:pt x="5" y="248"/>
                  <a:pt x="0" y="228"/>
                  <a:pt x="4" y="209"/>
                </a:cubicBezTo>
                <a:lnTo>
                  <a:pt x="42" y="0"/>
                </a:lnTo>
                <a:lnTo>
                  <a:pt x="615" y="0"/>
                </a:lnTo>
                <a:lnTo>
                  <a:pt x="653" y="209"/>
                </a:lnTo>
                <a:lnTo>
                  <a:pt x="653" y="209"/>
                </a:lnTo>
                <a:cubicBezTo>
                  <a:pt x="656" y="228"/>
                  <a:pt x="651" y="248"/>
                  <a:pt x="639" y="262"/>
                </a:cubicBezTo>
                <a:lnTo>
                  <a:pt x="639" y="262"/>
                </a:lnTo>
                <a:cubicBezTo>
                  <a:pt x="626" y="277"/>
                  <a:pt x="608" y="286"/>
                  <a:pt x="588" y="286"/>
                </a:cubicBezTo>
                <a:lnTo>
                  <a:pt x="68" y="286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7"/>
          <p:cNvSpPr/>
          <p:nvPr/>
        </p:nvSpPr>
        <p:spPr>
          <a:xfrm>
            <a:off x="11667979" y="10087114"/>
            <a:ext cx="858154" cy="436518"/>
          </a:xfrm>
          <a:custGeom>
            <a:rect b="b" l="l" r="r" t="t"/>
            <a:pathLst>
              <a:path extrusionOk="0" h="388" w="763">
                <a:moveTo>
                  <a:pt x="710" y="0"/>
                </a:moveTo>
                <a:lnTo>
                  <a:pt x="625" y="0"/>
                </a:lnTo>
                <a:lnTo>
                  <a:pt x="137" y="0"/>
                </a:lnTo>
                <a:lnTo>
                  <a:pt x="52" y="0"/>
                </a:lnTo>
                <a:lnTo>
                  <a:pt x="37" y="83"/>
                </a:lnTo>
                <a:lnTo>
                  <a:pt x="6" y="251"/>
                </a:lnTo>
                <a:lnTo>
                  <a:pt x="6" y="251"/>
                </a:lnTo>
                <a:cubicBezTo>
                  <a:pt x="0" y="285"/>
                  <a:pt x="10" y="319"/>
                  <a:pt x="32" y="346"/>
                </a:cubicBezTo>
                <a:lnTo>
                  <a:pt x="32" y="346"/>
                </a:lnTo>
                <a:cubicBezTo>
                  <a:pt x="54" y="373"/>
                  <a:pt x="86" y="387"/>
                  <a:pt x="121" y="387"/>
                </a:cubicBezTo>
                <a:lnTo>
                  <a:pt x="641" y="387"/>
                </a:lnTo>
                <a:lnTo>
                  <a:pt x="641" y="387"/>
                </a:lnTo>
                <a:cubicBezTo>
                  <a:pt x="676" y="387"/>
                  <a:pt x="709" y="373"/>
                  <a:pt x="731" y="346"/>
                </a:cubicBezTo>
                <a:lnTo>
                  <a:pt x="731" y="346"/>
                </a:lnTo>
                <a:cubicBezTo>
                  <a:pt x="753" y="319"/>
                  <a:pt x="762" y="285"/>
                  <a:pt x="756" y="251"/>
                </a:cubicBezTo>
                <a:lnTo>
                  <a:pt x="725" y="83"/>
                </a:lnTo>
                <a:lnTo>
                  <a:pt x="710" y="0"/>
                </a:lnTo>
                <a:close/>
                <a:moveTo>
                  <a:pt x="625" y="102"/>
                </a:moveTo>
                <a:lnTo>
                  <a:pt x="656" y="269"/>
                </a:lnTo>
                <a:lnTo>
                  <a:pt x="656" y="269"/>
                </a:lnTo>
                <a:cubicBezTo>
                  <a:pt x="657" y="278"/>
                  <a:pt x="651" y="286"/>
                  <a:pt x="641" y="286"/>
                </a:cubicBezTo>
                <a:lnTo>
                  <a:pt x="121" y="286"/>
                </a:lnTo>
                <a:lnTo>
                  <a:pt x="121" y="286"/>
                </a:lnTo>
                <a:cubicBezTo>
                  <a:pt x="112" y="286"/>
                  <a:pt x="106" y="278"/>
                  <a:pt x="107" y="269"/>
                </a:cubicBezTo>
                <a:lnTo>
                  <a:pt x="137" y="102"/>
                </a:lnTo>
                <a:lnTo>
                  <a:pt x="625" y="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7"/>
          <p:cNvSpPr/>
          <p:nvPr/>
        </p:nvSpPr>
        <p:spPr>
          <a:xfrm>
            <a:off x="11821751" y="8985897"/>
            <a:ext cx="525806" cy="1855203"/>
          </a:xfrm>
          <a:custGeom>
            <a:rect b="b" l="l" r="r" t="t"/>
            <a:pathLst>
              <a:path extrusionOk="0" h="1648" w="466">
                <a:moveTo>
                  <a:pt x="234" y="1647"/>
                </a:moveTo>
                <a:lnTo>
                  <a:pt x="234" y="1647"/>
                </a:lnTo>
                <a:cubicBezTo>
                  <a:pt x="182" y="1647"/>
                  <a:pt x="139" y="1608"/>
                  <a:pt x="133" y="1558"/>
                </a:cubicBezTo>
                <a:lnTo>
                  <a:pt x="133" y="1558"/>
                </a:lnTo>
                <a:cubicBezTo>
                  <a:pt x="82" y="1339"/>
                  <a:pt x="45" y="1115"/>
                  <a:pt x="25" y="892"/>
                </a:cubicBezTo>
                <a:lnTo>
                  <a:pt x="25" y="892"/>
                </a:lnTo>
                <a:cubicBezTo>
                  <a:pt x="3" y="644"/>
                  <a:pt x="0" y="393"/>
                  <a:pt x="17" y="145"/>
                </a:cubicBezTo>
                <a:lnTo>
                  <a:pt x="17" y="145"/>
                </a:lnTo>
                <a:cubicBezTo>
                  <a:pt x="22" y="63"/>
                  <a:pt x="90" y="0"/>
                  <a:pt x="171" y="0"/>
                </a:cubicBezTo>
                <a:lnTo>
                  <a:pt x="296" y="0"/>
                </a:lnTo>
                <a:lnTo>
                  <a:pt x="296" y="0"/>
                </a:lnTo>
                <a:cubicBezTo>
                  <a:pt x="377" y="0"/>
                  <a:pt x="445" y="64"/>
                  <a:pt x="450" y="145"/>
                </a:cubicBezTo>
                <a:lnTo>
                  <a:pt x="450" y="145"/>
                </a:lnTo>
                <a:cubicBezTo>
                  <a:pt x="465" y="380"/>
                  <a:pt x="463" y="618"/>
                  <a:pt x="444" y="852"/>
                </a:cubicBezTo>
                <a:lnTo>
                  <a:pt x="444" y="852"/>
                </a:lnTo>
                <a:cubicBezTo>
                  <a:pt x="425" y="1090"/>
                  <a:pt x="387" y="1328"/>
                  <a:pt x="334" y="1560"/>
                </a:cubicBezTo>
                <a:lnTo>
                  <a:pt x="334" y="1560"/>
                </a:lnTo>
                <a:cubicBezTo>
                  <a:pt x="321" y="1612"/>
                  <a:pt x="280" y="1647"/>
                  <a:pt x="234" y="1647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7"/>
          <p:cNvSpPr/>
          <p:nvPr/>
        </p:nvSpPr>
        <p:spPr>
          <a:xfrm>
            <a:off x="11762226" y="8931330"/>
            <a:ext cx="639898" cy="1969295"/>
          </a:xfrm>
          <a:custGeom>
            <a:rect b="b" l="l" r="r" t="t"/>
            <a:pathLst>
              <a:path extrusionOk="0" h="1750" w="569">
                <a:moveTo>
                  <a:pt x="347" y="0"/>
                </a:moveTo>
                <a:lnTo>
                  <a:pt x="222" y="0"/>
                </a:lnTo>
                <a:lnTo>
                  <a:pt x="222" y="0"/>
                </a:lnTo>
                <a:cubicBezTo>
                  <a:pt x="114" y="0"/>
                  <a:pt x="24" y="84"/>
                  <a:pt x="17" y="192"/>
                </a:cubicBezTo>
                <a:lnTo>
                  <a:pt x="17" y="192"/>
                </a:lnTo>
                <a:cubicBezTo>
                  <a:pt x="0" y="443"/>
                  <a:pt x="3" y="697"/>
                  <a:pt x="25" y="947"/>
                </a:cubicBezTo>
                <a:lnTo>
                  <a:pt x="25" y="947"/>
                </a:lnTo>
                <a:cubicBezTo>
                  <a:pt x="46" y="1172"/>
                  <a:pt x="82" y="1397"/>
                  <a:pt x="134" y="1617"/>
                </a:cubicBezTo>
                <a:lnTo>
                  <a:pt x="134" y="1617"/>
                </a:lnTo>
                <a:cubicBezTo>
                  <a:pt x="144" y="1692"/>
                  <a:pt x="209" y="1749"/>
                  <a:pt x="285" y="1749"/>
                </a:cubicBezTo>
                <a:lnTo>
                  <a:pt x="285" y="1749"/>
                </a:lnTo>
                <a:cubicBezTo>
                  <a:pt x="355" y="1749"/>
                  <a:pt x="416" y="1698"/>
                  <a:pt x="434" y="1624"/>
                </a:cubicBezTo>
                <a:lnTo>
                  <a:pt x="434" y="1624"/>
                </a:lnTo>
                <a:lnTo>
                  <a:pt x="435" y="1622"/>
                </a:lnTo>
                <a:lnTo>
                  <a:pt x="435" y="1622"/>
                </a:lnTo>
                <a:cubicBezTo>
                  <a:pt x="489" y="1388"/>
                  <a:pt x="527" y="1147"/>
                  <a:pt x="546" y="908"/>
                </a:cubicBezTo>
                <a:lnTo>
                  <a:pt x="546" y="908"/>
                </a:lnTo>
                <a:cubicBezTo>
                  <a:pt x="565" y="671"/>
                  <a:pt x="568" y="431"/>
                  <a:pt x="552" y="193"/>
                </a:cubicBezTo>
                <a:lnTo>
                  <a:pt x="552" y="193"/>
                </a:lnTo>
                <a:cubicBezTo>
                  <a:pt x="546" y="84"/>
                  <a:pt x="455" y="0"/>
                  <a:pt x="347" y="0"/>
                </a:cubicBezTo>
                <a:close/>
                <a:moveTo>
                  <a:pt x="347" y="102"/>
                </a:moveTo>
                <a:lnTo>
                  <a:pt x="347" y="102"/>
                </a:lnTo>
                <a:cubicBezTo>
                  <a:pt x="402" y="102"/>
                  <a:pt x="447" y="144"/>
                  <a:pt x="451" y="199"/>
                </a:cubicBezTo>
                <a:lnTo>
                  <a:pt x="451" y="199"/>
                </a:lnTo>
                <a:cubicBezTo>
                  <a:pt x="464" y="405"/>
                  <a:pt x="465" y="641"/>
                  <a:pt x="444" y="900"/>
                </a:cubicBezTo>
                <a:lnTo>
                  <a:pt x="444" y="900"/>
                </a:lnTo>
                <a:cubicBezTo>
                  <a:pt x="422" y="1163"/>
                  <a:pt x="381" y="1398"/>
                  <a:pt x="335" y="1600"/>
                </a:cubicBezTo>
                <a:lnTo>
                  <a:pt x="335" y="1600"/>
                </a:lnTo>
                <a:cubicBezTo>
                  <a:pt x="328" y="1627"/>
                  <a:pt x="308" y="1647"/>
                  <a:pt x="285" y="1647"/>
                </a:cubicBezTo>
                <a:lnTo>
                  <a:pt x="285" y="1647"/>
                </a:lnTo>
                <a:cubicBezTo>
                  <a:pt x="259" y="1647"/>
                  <a:pt x="236" y="1627"/>
                  <a:pt x="234" y="1600"/>
                </a:cubicBezTo>
                <a:lnTo>
                  <a:pt x="234" y="1600"/>
                </a:lnTo>
                <a:cubicBezTo>
                  <a:pt x="189" y="1408"/>
                  <a:pt x="150" y="1186"/>
                  <a:pt x="127" y="938"/>
                </a:cubicBezTo>
                <a:lnTo>
                  <a:pt x="127" y="938"/>
                </a:lnTo>
                <a:cubicBezTo>
                  <a:pt x="102" y="664"/>
                  <a:pt x="104" y="415"/>
                  <a:pt x="118" y="199"/>
                </a:cubicBezTo>
                <a:lnTo>
                  <a:pt x="118" y="199"/>
                </a:lnTo>
                <a:cubicBezTo>
                  <a:pt x="122" y="144"/>
                  <a:pt x="168" y="102"/>
                  <a:pt x="222" y="102"/>
                </a:cubicBezTo>
                <a:lnTo>
                  <a:pt x="347" y="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7"/>
          <p:cNvSpPr/>
          <p:nvPr/>
        </p:nvSpPr>
        <p:spPr>
          <a:xfrm>
            <a:off x="11578691" y="7373753"/>
            <a:ext cx="1011929" cy="1011929"/>
          </a:xfrm>
          <a:custGeom>
            <a:rect b="b" l="l" r="r" t="t"/>
            <a:pathLst>
              <a:path extrusionOk="0" h="900" w="899">
                <a:moveTo>
                  <a:pt x="450" y="899"/>
                </a:moveTo>
                <a:lnTo>
                  <a:pt x="450" y="899"/>
                </a:lnTo>
                <a:cubicBezTo>
                  <a:pt x="201" y="899"/>
                  <a:pt x="0" y="698"/>
                  <a:pt x="0" y="450"/>
                </a:cubicBezTo>
                <a:lnTo>
                  <a:pt x="0" y="450"/>
                </a:lnTo>
                <a:cubicBezTo>
                  <a:pt x="0" y="202"/>
                  <a:pt x="201" y="0"/>
                  <a:pt x="450" y="0"/>
                </a:cubicBezTo>
                <a:lnTo>
                  <a:pt x="450" y="0"/>
                </a:lnTo>
                <a:cubicBezTo>
                  <a:pt x="696" y="0"/>
                  <a:pt x="898" y="202"/>
                  <a:pt x="898" y="450"/>
                </a:cubicBezTo>
                <a:lnTo>
                  <a:pt x="898" y="450"/>
                </a:lnTo>
                <a:cubicBezTo>
                  <a:pt x="898" y="698"/>
                  <a:pt x="696" y="899"/>
                  <a:pt x="450" y="89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7"/>
          <p:cNvSpPr/>
          <p:nvPr/>
        </p:nvSpPr>
        <p:spPr>
          <a:xfrm>
            <a:off x="11519166" y="7319190"/>
            <a:ext cx="1126018" cy="1126018"/>
          </a:xfrm>
          <a:custGeom>
            <a:rect b="b" l="l" r="r" t="t"/>
            <a:pathLst>
              <a:path extrusionOk="0" h="1003" w="1001">
                <a:moveTo>
                  <a:pt x="501" y="0"/>
                </a:moveTo>
                <a:lnTo>
                  <a:pt x="501" y="0"/>
                </a:lnTo>
                <a:cubicBezTo>
                  <a:pt x="224" y="0"/>
                  <a:pt x="0" y="225"/>
                  <a:pt x="0" y="501"/>
                </a:cubicBezTo>
                <a:lnTo>
                  <a:pt x="0" y="501"/>
                </a:lnTo>
                <a:cubicBezTo>
                  <a:pt x="0" y="777"/>
                  <a:pt x="224" y="1002"/>
                  <a:pt x="501" y="1002"/>
                </a:cubicBezTo>
                <a:lnTo>
                  <a:pt x="501" y="1002"/>
                </a:lnTo>
                <a:cubicBezTo>
                  <a:pt x="775" y="1002"/>
                  <a:pt x="1000" y="777"/>
                  <a:pt x="1000" y="501"/>
                </a:cubicBezTo>
                <a:lnTo>
                  <a:pt x="1000" y="501"/>
                </a:lnTo>
                <a:cubicBezTo>
                  <a:pt x="1000" y="225"/>
                  <a:pt x="775" y="0"/>
                  <a:pt x="501" y="0"/>
                </a:cubicBezTo>
                <a:close/>
                <a:moveTo>
                  <a:pt x="501" y="102"/>
                </a:moveTo>
                <a:lnTo>
                  <a:pt x="501" y="102"/>
                </a:lnTo>
                <a:cubicBezTo>
                  <a:pt x="720" y="102"/>
                  <a:pt x="899" y="281"/>
                  <a:pt x="899" y="501"/>
                </a:cubicBezTo>
                <a:lnTo>
                  <a:pt x="899" y="501"/>
                </a:lnTo>
                <a:cubicBezTo>
                  <a:pt x="899" y="721"/>
                  <a:pt x="720" y="900"/>
                  <a:pt x="501" y="900"/>
                </a:cubicBezTo>
                <a:lnTo>
                  <a:pt x="501" y="900"/>
                </a:lnTo>
                <a:cubicBezTo>
                  <a:pt x="281" y="900"/>
                  <a:pt x="102" y="721"/>
                  <a:pt x="102" y="501"/>
                </a:cubicBezTo>
                <a:lnTo>
                  <a:pt x="102" y="501"/>
                </a:lnTo>
                <a:cubicBezTo>
                  <a:pt x="102" y="281"/>
                  <a:pt x="281" y="102"/>
                  <a:pt x="501" y="10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7"/>
          <p:cNvSpPr/>
          <p:nvPr/>
        </p:nvSpPr>
        <p:spPr>
          <a:xfrm>
            <a:off x="5824585" y="4923298"/>
            <a:ext cx="12564784" cy="6284875"/>
          </a:xfrm>
          <a:custGeom>
            <a:rect b="b" l="l" r="r" t="t"/>
            <a:pathLst>
              <a:path extrusionOk="0" h="5585" w="11168">
                <a:moveTo>
                  <a:pt x="0" y="5584"/>
                </a:moveTo>
                <a:lnTo>
                  <a:pt x="0" y="5584"/>
                </a:lnTo>
                <a:cubicBezTo>
                  <a:pt x="0" y="2500"/>
                  <a:pt x="2500" y="0"/>
                  <a:pt x="5584" y="0"/>
                </a:cubicBezTo>
                <a:lnTo>
                  <a:pt x="5584" y="0"/>
                </a:lnTo>
                <a:cubicBezTo>
                  <a:pt x="8667" y="0"/>
                  <a:pt x="11167" y="2500"/>
                  <a:pt x="11167" y="5584"/>
                </a:cubicBezTo>
              </a:path>
            </a:pathLst>
          </a:custGeom>
          <a:noFill/>
          <a:ln cap="flat" cmpd="sng" w="36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7"/>
          <p:cNvSpPr/>
          <p:nvPr/>
        </p:nvSpPr>
        <p:spPr>
          <a:xfrm>
            <a:off x="17625463" y="10439303"/>
            <a:ext cx="1527814" cy="1527814"/>
          </a:xfrm>
          <a:custGeom>
            <a:rect b="b" l="l" r="r" t="t"/>
            <a:pathLst>
              <a:path extrusionOk="0" h="1356" w="1356">
                <a:moveTo>
                  <a:pt x="677" y="1355"/>
                </a:moveTo>
                <a:lnTo>
                  <a:pt x="677" y="1355"/>
                </a:lnTo>
                <a:cubicBezTo>
                  <a:pt x="304" y="1355"/>
                  <a:pt x="0" y="1051"/>
                  <a:pt x="0" y="678"/>
                </a:cubicBezTo>
                <a:lnTo>
                  <a:pt x="0" y="678"/>
                </a:lnTo>
                <a:cubicBezTo>
                  <a:pt x="0" y="304"/>
                  <a:pt x="304" y="0"/>
                  <a:pt x="677" y="0"/>
                </a:cubicBezTo>
                <a:lnTo>
                  <a:pt x="677" y="0"/>
                </a:lnTo>
                <a:cubicBezTo>
                  <a:pt x="1051" y="0"/>
                  <a:pt x="1355" y="304"/>
                  <a:pt x="1355" y="678"/>
                </a:cubicBezTo>
                <a:lnTo>
                  <a:pt x="1355" y="678"/>
                </a:lnTo>
                <a:cubicBezTo>
                  <a:pt x="1355" y="1051"/>
                  <a:pt x="1051" y="1355"/>
                  <a:pt x="677" y="1355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7"/>
          <p:cNvSpPr/>
          <p:nvPr/>
        </p:nvSpPr>
        <p:spPr>
          <a:xfrm>
            <a:off x="11320749" y="3873640"/>
            <a:ext cx="1522852" cy="1527814"/>
          </a:xfrm>
          <a:custGeom>
            <a:rect b="b" l="l" r="r" t="t"/>
            <a:pathLst>
              <a:path extrusionOk="0" h="1356" w="1355">
                <a:moveTo>
                  <a:pt x="678" y="1355"/>
                </a:moveTo>
                <a:lnTo>
                  <a:pt x="678" y="1355"/>
                </a:lnTo>
                <a:cubicBezTo>
                  <a:pt x="304" y="1355"/>
                  <a:pt x="0" y="1051"/>
                  <a:pt x="0" y="677"/>
                </a:cubicBezTo>
                <a:lnTo>
                  <a:pt x="0" y="677"/>
                </a:lnTo>
                <a:cubicBezTo>
                  <a:pt x="0" y="304"/>
                  <a:pt x="304" y="0"/>
                  <a:pt x="678" y="0"/>
                </a:cubicBezTo>
                <a:lnTo>
                  <a:pt x="678" y="0"/>
                </a:lnTo>
                <a:cubicBezTo>
                  <a:pt x="1050" y="0"/>
                  <a:pt x="1354" y="304"/>
                  <a:pt x="1354" y="677"/>
                </a:cubicBezTo>
                <a:lnTo>
                  <a:pt x="1354" y="677"/>
                </a:lnTo>
                <a:cubicBezTo>
                  <a:pt x="1354" y="1051"/>
                  <a:pt x="1050" y="1355"/>
                  <a:pt x="678" y="135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7"/>
          <p:cNvSpPr/>
          <p:nvPr/>
        </p:nvSpPr>
        <p:spPr>
          <a:xfrm>
            <a:off x="16266302" y="6644571"/>
            <a:ext cx="1527814" cy="1522852"/>
          </a:xfrm>
          <a:custGeom>
            <a:rect b="b" l="l" r="r" t="t"/>
            <a:pathLst>
              <a:path extrusionOk="0" h="1355" w="1356">
                <a:moveTo>
                  <a:pt x="678" y="1354"/>
                </a:moveTo>
                <a:lnTo>
                  <a:pt x="678" y="1354"/>
                </a:lnTo>
                <a:cubicBezTo>
                  <a:pt x="304" y="1354"/>
                  <a:pt x="0" y="1050"/>
                  <a:pt x="0" y="676"/>
                </a:cubicBezTo>
                <a:lnTo>
                  <a:pt x="0" y="676"/>
                </a:lnTo>
                <a:cubicBezTo>
                  <a:pt x="0" y="304"/>
                  <a:pt x="304" y="0"/>
                  <a:pt x="678" y="0"/>
                </a:cubicBezTo>
                <a:lnTo>
                  <a:pt x="678" y="0"/>
                </a:lnTo>
                <a:cubicBezTo>
                  <a:pt x="1051" y="0"/>
                  <a:pt x="1355" y="304"/>
                  <a:pt x="1355" y="676"/>
                </a:cubicBezTo>
                <a:lnTo>
                  <a:pt x="1355" y="676"/>
                </a:lnTo>
                <a:cubicBezTo>
                  <a:pt x="1355" y="1050"/>
                  <a:pt x="1051" y="1354"/>
                  <a:pt x="678" y="135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7"/>
          <p:cNvSpPr/>
          <p:nvPr/>
        </p:nvSpPr>
        <p:spPr>
          <a:xfrm>
            <a:off x="6414875" y="6644571"/>
            <a:ext cx="1522856" cy="1522852"/>
          </a:xfrm>
          <a:custGeom>
            <a:rect b="b" l="l" r="r" t="t"/>
            <a:pathLst>
              <a:path extrusionOk="0" h="1355" w="1355">
                <a:moveTo>
                  <a:pt x="677" y="1354"/>
                </a:moveTo>
                <a:lnTo>
                  <a:pt x="677" y="1354"/>
                </a:lnTo>
                <a:cubicBezTo>
                  <a:pt x="304" y="1354"/>
                  <a:pt x="0" y="1050"/>
                  <a:pt x="0" y="676"/>
                </a:cubicBezTo>
                <a:lnTo>
                  <a:pt x="0" y="676"/>
                </a:lnTo>
                <a:cubicBezTo>
                  <a:pt x="0" y="304"/>
                  <a:pt x="304" y="0"/>
                  <a:pt x="677" y="0"/>
                </a:cubicBezTo>
                <a:lnTo>
                  <a:pt x="677" y="0"/>
                </a:lnTo>
                <a:cubicBezTo>
                  <a:pt x="1050" y="0"/>
                  <a:pt x="1354" y="304"/>
                  <a:pt x="1354" y="676"/>
                </a:cubicBezTo>
                <a:lnTo>
                  <a:pt x="1354" y="676"/>
                </a:lnTo>
                <a:cubicBezTo>
                  <a:pt x="1354" y="1050"/>
                  <a:pt x="1050" y="1354"/>
                  <a:pt x="677" y="135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7"/>
          <p:cNvSpPr/>
          <p:nvPr/>
        </p:nvSpPr>
        <p:spPr>
          <a:xfrm>
            <a:off x="5060678" y="10439303"/>
            <a:ext cx="1527814" cy="1527814"/>
          </a:xfrm>
          <a:custGeom>
            <a:rect b="b" l="l" r="r" t="t"/>
            <a:pathLst>
              <a:path extrusionOk="0" h="1356" w="1356">
                <a:moveTo>
                  <a:pt x="678" y="1355"/>
                </a:moveTo>
                <a:lnTo>
                  <a:pt x="678" y="1355"/>
                </a:lnTo>
                <a:cubicBezTo>
                  <a:pt x="304" y="1355"/>
                  <a:pt x="0" y="1051"/>
                  <a:pt x="0" y="678"/>
                </a:cubicBezTo>
                <a:lnTo>
                  <a:pt x="0" y="678"/>
                </a:lnTo>
                <a:cubicBezTo>
                  <a:pt x="0" y="304"/>
                  <a:pt x="304" y="0"/>
                  <a:pt x="678" y="0"/>
                </a:cubicBezTo>
                <a:lnTo>
                  <a:pt x="678" y="0"/>
                </a:lnTo>
                <a:cubicBezTo>
                  <a:pt x="1051" y="0"/>
                  <a:pt x="1355" y="304"/>
                  <a:pt x="1355" y="678"/>
                </a:cubicBezTo>
                <a:lnTo>
                  <a:pt x="1355" y="678"/>
                </a:lnTo>
                <a:cubicBezTo>
                  <a:pt x="1355" y="1051"/>
                  <a:pt x="1051" y="1355"/>
                  <a:pt x="678" y="135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7"/>
          <p:cNvSpPr/>
          <p:nvPr/>
        </p:nvSpPr>
        <p:spPr>
          <a:xfrm>
            <a:off x="11653096" y="4432216"/>
            <a:ext cx="858157" cy="987125"/>
          </a:xfrm>
          <a:custGeom>
            <a:rect b="b" l="l" r="r" t="t"/>
            <a:pathLst>
              <a:path extrusionOk="0" h="876" w="763">
                <a:moveTo>
                  <a:pt x="750" y="356"/>
                </a:moveTo>
                <a:lnTo>
                  <a:pt x="404" y="9"/>
                </a:lnTo>
                <a:lnTo>
                  <a:pt x="404" y="9"/>
                </a:lnTo>
                <a:cubicBezTo>
                  <a:pt x="404" y="9"/>
                  <a:pt x="403" y="8"/>
                  <a:pt x="402" y="8"/>
                </a:cubicBezTo>
                <a:lnTo>
                  <a:pt x="402" y="8"/>
                </a:lnTo>
                <a:cubicBezTo>
                  <a:pt x="402" y="7"/>
                  <a:pt x="401" y="7"/>
                  <a:pt x="401" y="6"/>
                </a:cubicBezTo>
                <a:lnTo>
                  <a:pt x="401" y="6"/>
                </a:lnTo>
                <a:cubicBezTo>
                  <a:pt x="401" y="6"/>
                  <a:pt x="400" y="6"/>
                  <a:pt x="399" y="6"/>
                </a:cubicBezTo>
                <a:lnTo>
                  <a:pt x="399" y="6"/>
                </a:lnTo>
                <a:cubicBezTo>
                  <a:pt x="399" y="5"/>
                  <a:pt x="398" y="5"/>
                  <a:pt x="398" y="4"/>
                </a:cubicBezTo>
                <a:lnTo>
                  <a:pt x="398" y="4"/>
                </a:lnTo>
                <a:lnTo>
                  <a:pt x="397" y="4"/>
                </a:lnTo>
                <a:lnTo>
                  <a:pt x="397" y="4"/>
                </a:lnTo>
                <a:cubicBezTo>
                  <a:pt x="396" y="4"/>
                  <a:pt x="396" y="3"/>
                  <a:pt x="395" y="3"/>
                </a:cubicBezTo>
                <a:lnTo>
                  <a:pt x="395" y="3"/>
                </a:lnTo>
                <a:cubicBezTo>
                  <a:pt x="395" y="3"/>
                  <a:pt x="395" y="3"/>
                  <a:pt x="394" y="3"/>
                </a:cubicBezTo>
                <a:lnTo>
                  <a:pt x="394" y="3"/>
                </a:lnTo>
                <a:cubicBezTo>
                  <a:pt x="393" y="3"/>
                  <a:pt x="393" y="2"/>
                  <a:pt x="393" y="2"/>
                </a:cubicBezTo>
                <a:lnTo>
                  <a:pt x="393" y="2"/>
                </a:lnTo>
                <a:cubicBezTo>
                  <a:pt x="392" y="2"/>
                  <a:pt x="392" y="2"/>
                  <a:pt x="391" y="2"/>
                </a:cubicBezTo>
                <a:lnTo>
                  <a:pt x="391" y="2"/>
                </a:lnTo>
                <a:cubicBezTo>
                  <a:pt x="390" y="2"/>
                  <a:pt x="390" y="2"/>
                  <a:pt x="390" y="2"/>
                </a:cubicBezTo>
                <a:lnTo>
                  <a:pt x="390" y="2"/>
                </a:lnTo>
                <a:cubicBezTo>
                  <a:pt x="389" y="1"/>
                  <a:pt x="388" y="1"/>
                  <a:pt x="388" y="1"/>
                </a:cubicBezTo>
                <a:lnTo>
                  <a:pt x="388" y="1"/>
                </a:lnTo>
                <a:cubicBezTo>
                  <a:pt x="387" y="1"/>
                  <a:pt x="387" y="1"/>
                  <a:pt x="386" y="0"/>
                </a:cubicBezTo>
                <a:lnTo>
                  <a:pt x="386" y="0"/>
                </a:lnTo>
                <a:cubicBezTo>
                  <a:pt x="385" y="0"/>
                  <a:pt x="385" y="0"/>
                  <a:pt x="385" y="0"/>
                </a:cubicBezTo>
                <a:lnTo>
                  <a:pt x="385" y="0"/>
                </a:lnTo>
                <a:cubicBezTo>
                  <a:pt x="383" y="0"/>
                  <a:pt x="380" y="0"/>
                  <a:pt x="379" y="0"/>
                </a:cubicBezTo>
                <a:lnTo>
                  <a:pt x="379" y="0"/>
                </a:lnTo>
                <a:cubicBezTo>
                  <a:pt x="378" y="0"/>
                  <a:pt x="377" y="0"/>
                  <a:pt x="377" y="0"/>
                </a:cubicBezTo>
                <a:lnTo>
                  <a:pt x="377" y="0"/>
                </a:lnTo>
                <a:cubicBezTo>
                  <a:pt x="376" y="1"/>
                  <a:pt x="376" y="1"/>
                  <a:pt x="375" y="1"/>
                </a:cubicBezTo>
                <a:lnTo>
                  <a:pt x="375" y="1"/>
                </a:lnTo>
                <a:cubicBezTo>
                  <a:pt x="375" y="1"/>
                  <a:pt x="374" y="1"/>
                  <a:pt x="374" y="2"/>
                </a:cubicBezTo>
                <a:lnTo>
                  <a:pt x="374" y="2"/>
                </a:lnTo>
                <a:cubicBezTo>
                  <a:pt x="373" y="2"/>
                  <a:pt x="373" y="2"/>
                  <a:pt x="373" y="2"/>
                </a:cubicBezTo>
                <a:lnTo>
                  <a:pt x="373" y="2"/>
                </a:lnTo>
                <a:cubicBezTo>
                  <a:pt x="372" y="2"/>
                  <a:pt x="371" y="2"/>
                  <a:pt x="371" y="2"/>
                </a:cubicBezTo>
                <a:lnTo>
                  <a:pt x="371" y="2"/>
                </a:lnTo>
                <a:cubicBezTo>
                  <a:pt x="370" y="2"/>
                  <a:pt x="369" y="3"/>
                  <a:pt x="369" y="3"/>
                </a:cubicBezTo>
                <a:lnTo>
                  <a:pt x="369" y="3"/>
                </a:lnTo>
                <a:lnTo>
                  <a:pt x="368" y="3"/>
                </a:lnTo>
                <a:lnTo>
                  <a:pt x="368" y="3"/>
                </a:lnTo>
                <a:cubicBezTo>
                  <a:pt x="368" y="3"/>
                  <a:pt x="367" y="4"/>
                  <a:pt x="366" y="4"/>
                </a:cubicBezTo>
                <a:lnTo>
                  <a:pt x="366" y="4"/>
                </a:lnTo>
                <a:cubicBezTo>
                  <a:pt x="366" y="4"/>
                  <a:pt x="366" y="4"/>
                  <a:pt x="365" y="4"/>
                </a:cubicBezTo>
                <a:lnTo>
                  <a:pt x="365" y="4"/>
                </a:lnTo>
                <a:cubicBezTo>
                  <a:pt x="364" y="5"/>
                  <a:pt x="364" y="5"/>
                  <a:pt x="364" y="6"/>
                </a:cubicBezTo>
                <a:lnTo>
                  <a:pt x="364" y="6"/>
                </a:lnTo>
                <a:cubicBezTo>
                  <a:pt x="363" y="6"/>
                  <a:pt x="363" y="6"/>
                  <a:pt x="362" y="6"/>
                </a:cubicBezTo>
                <a:lnTo>
                  <a:pt x="362" y="6"/>
                </a:lnTo>
                <a:cubicBezTo>
                  <a:pt x="362" y="7"/>
                  <a:pt x="362" y="7"/>
                  <a:pt x="361" y="8"/>
                </a:cubicBezTo>
                <a:lnTo>
                  <a:pt x="361" y="8"/>
                </a:lnTo>
                <a:cubicBezTo>
                  <a:pt x="360" y="8"/>
                  <a:pt x="360" y="9"/>
                  <a:pt x="359" y="9"/>
                </a:cubicBezTo>
                <a:lnTo>
                  <a:pt x="359" y="9"/>
                </a:lnTo>
                <a:lnTo>
                  <a:pt x="12" y="356"/>
                </a:lnTo>
                <a:lnTo>
                  <a:pt x="12" y="356"/>
                </a:lnTo>
                <a:cubicBezTo>
                  <a:pt x="0" y="369"/>
                  <a:pt x="0" y="389"/>
                  <a:pt x="12" y="401"/>
                </a:cubicBezTo>
                <a:lnTo>
                  <a:pt x="12" y="401"/>
                </a:lnTo>
                <a:cubicBezTo>
                  <a:pt x="18" y="408"/>
                  <a:pt x="27" y="411"/>
                  <a:pt x="35" y="411"/>
                </a:cubicBezTo>
                <a:lnTo>
                  <a:pt x="35" y="411"/>
                </a:lnTo>
                <a:cubicBezTo>
                  <a:pt x="43" y="411"/>
                  <a:pt x="52" y="408"/>
                  <a:pt x="58" y="401"/>
                </a:cubicBezTo>
                <a:lnTo>
                  <a:pt x="349" y="110"/>
                </a:lnTo>
                <a:lnTo>
                  <a:pt x="349" y="843"/>
                </a:lnTo>
                <a:lnTo>
                  <a:pt x="349" y="843"/>
                </a:lnTo>
                <a:cubicBezTo>
                  <a:pt x="349" y="861"/>
                  <a:pt x="364" y="875"/>
                  <a:pt x="382" y="875"/>
                </a:cubicBezTo>
                <a:lnTo>
                  <a:pt x="382" y="875"/>
                </a:lnTo>
                <a:cubicBezTo>
                  <a:pt x="399" y="875"/>
                  <a:pt x="413" y="861"/>
                  <a:pt x="413" y="843"/>
                </a:cubicBezTo>
                <a:lnTo>
                  <a:pt x="413" y="110"/>
                </a:lnTo>
                <a:lnTo>
                  <a:pt x="704" y="401"/>
                </a:lnTo>
                <a:lnTo>
                  <a:pt x="704" y="401"/>
                </a:lnTo>
                <a:cubicBezTo>
                  <a:pt x="711" y="408"/>
                  <a:pt x="719" y="411"/>
                  <a:pt x="728" y="411"/>
                </a:cubicBezTo>
                <a:lnTo>
                  <a:pt x="728" y="411"/>
                </a:lnTo>
                <a:cubicBezTo>
                  <a:pt x="735" y="411"/>
                  <a:pt x="743" y="408"/>
                  <a:pt x="750" y="401"/>
                </a:cubicBezTo>
                <a:lnTo>
                  <a:pt x="750" y="401"/>
                </a:lnTo>
                <a:cubicBezTo>
                  <a:pt x="762" y="389"/>
                  <a:pt x="762" y="369"/>
                  <a:pt x="750" y="35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7"/>
          <p:cNvSpPr/>
          <p:nvPr/>
        </p:nvSpPr>
        <p:spPr>
          <a:xfrm>
            <a:off x="6846435" y="7036444"/>
            <a:ext cx="659737" cy="744065"/>
          </a:xfrm>
          <a:custGeom>
            <a:rect b="b" l="l" r="r" t="t"/>
            <a:pathLst>
              <a:path extrusionOk="0" h="660" w="588">
                <a:moveTo>
                  <a:pt x="543" y="616"/>
                </a:moveTo>
                <a:lnTo>
                  <a:pt x="484" y="616"/>
                </a:lnTo>
                <a:lnTo>
                  <a:pt x="484" y="383"/>
                </a:lnTo>
                <a:lnTo>
                  <a:pt x="484" y="383"/>
                </a:lnTo>
                <a:cubicBezTo>
                  <a:pt x="484" y="368"/>
                  <a:pt x="470" y="357"/>
                  <a:pt x="453" y="357"/>
                </a:cubicBezTo>
                <a:lnTo>
                  <a:pt x="125" y="357"/>
                </a:lnTo>
                <a:lnTo>
                  <a:pt x="125" y="357"/>
                </a:lnTo>
                <a:cubicBezTo>
                  <a:pt x="107" y="357"/>
                  <a:pt x="94" y="368"/>
                  <a:pt x="94" y="383"/>
                </a:cubicBezTo>
                <a:lnTo>
                  <a:pt x="94" y="616"/>
                </a:lnTo>
                <a:lnTo>
                  <a:pt x="42" y="616"/>
                </a:lnTo>
                <a:lnTo>
                  <a:pt x="42" y="43"/>
                </a:lnTo>
                <a:lnTo>
                  <a:pt x="154" y="43"/>
                </a:lnTo>
                <a:lnTo>
                  <a:pt x="154" y="180"/>
                </a:lnTo>
                <a:lnTo>
                  <a:pt x="154" y="180"/>
                </a:lnTo>
                <a:cubicBezTo>
                  <a:pt x="154" y="193"/>
                  <a:pt x="167" y="204"/>
                  <a:pt x="181" y="204"/>
                </a:cubicBezTo>
                <a:lnTo>
                  <a:pt x="376" y="204"/>
                </a:lnTo>
                <a:lnTo>
                  <a:pt x="376" y="204"/>
                </a:lnTo>
                <a:cubicBezTo>
                  <a:pt x="391" y="204"/>
                  <a:pt x="403" y="193"/>
                  <a:pt x="403" y="180"/>
                </a:cubicBezTo>
                <a:lnTo>
                  <a:pt x="403" y="49"/>
                </a:lnTo>
                <a:lnTo>
                  <a:pt x="543" y="183"/>
                </a:lnTo>
                <a:lnTo>
                  <a:pt x="543" y="183"/>
                </a:lnTo>
                <a:cubicBezTo>
                  <a:pt x="543" y="184"/>
                  <a:pt x="543" y="184"/>
                  <a:pt x="543" y="185"/>
                </a:cubicBezTo>
                <a:lnTo>
                  <a:pt x="543" y="616"/>
                </a:lnTo>
                <a:close/>
                <a:moveTo>
                  <a:pt x="137" y="399"/>
                </a:moveTo>
                <a:lnTo>
                  <a:pt x="441" y="399"/>
                </a:lnTo>
                <a:lnTo>
                  <a:pt x="441" y="616"/>
                </a:lnTo>
                <a:lnTo>
                  <a:pt x="137" y="616"/>
                </a:lnTo>
                <a:lnTo>
                  <a:pt x="137" y="399"/>
                </a:lnTo>
                <a:close/>
                <a:moveTo>
                  <a:pt x="360" y="161"/>
                </a:moveTo>
                <a:lnTo>
                  <a:pt x="197" y="161"/>
                </a:lnTo>
                <a:lnTo>
                  <a:pt x="197" y="44"/>
                </a:lnTo>
                <a:lnTo>
                  <a:pt x="360" y="44"/>
                </a:lnTo>
                <a:lnTo>
                  <a:pt x="360" y="161"/>
                </a:lnTo>
                <a:close/>
                <a:moveTo>
                  <a:pt x="586" y="179"/>
                </a:moveTo>
                <a:lnTo>
                  <a:pt x="586" y="179"/>
                </a:lnTo>
                <a:cubicBezTo>
                  <a:pt x="587" y="172"/>
                  <a:pt x="586" y="164"/>
                  <a:pt x="579" y="158"/>
                </a:cubicBezTo>
                <a:lnTo>
                  <a:pt x="420" y="5"/>
                </a:lnTo>
                <a:lnTo>
                  <a:pt x="420" y="5"/>
                </a:lnTo>
                <a:lnTo>
                  <a:pt x="420" y="5"/>
                </a:lnTo>
                <a:lnTo>
                  <a:pt x="420" y="5"/>
                </a:lnTo>
                <a:cubicBezTo>
                  <a:pt x="419" y="5"/>
                  <a:pt x="419" y="5"/>
                  <a:pt x="419" y="4"/>
                </a:cubicBezTo>
                <a:lnTo>
                  <a:pt x="419" y="4"/>
                </a:lnTo>
                <a:cubicBezTo>
                  <a:pt x="419" y="4"/>
                  <a:pt x="418" y="4"/>
                  <a:pt x="418" y="3"/>
                </a:cubicBezTo>
                <a:lnTo>
                  <a:pt x="418" y="3"/>
                </a:lnTo>
                <a:cubicBezTo>
                  <a:pt x="417" y="3"/>
                  <a:pt x="417" y="3"/>
                  <a:pt x="417" y="3"/>
                </a:cubicBezTo>
                <a:lnTo>
                  <a:pt x="417" y="3"/>
                </a:lnTo>
                <a:cubicBezTo>
                  <a:pt x="417" y="3"/>
                  <a:pt x="416" y="3"/>
                  <a:pt x="416" y="2"/>
                </a:cubicBezTo>
                <a:lnTo>
                  <a:pt x="416" y="2"/>
                </a:lnTo>
                <a:cubicBezTo>
                  <a:pt x="416" y="2"/>
                  <a:pt x="416" y="2"/>
                  <a:pt x="415" y="2"/>
                </a:cubicBezTo>
                <a:lnTo>
                  <a:pt x="415" y="2"/>
                </a:lnTo>
                <a:lnTo>
                  <a:pt x="414" y="2"/>
                </a:lnTo>
                <a:lnTo>
                  <a:pt x="414" y="2"/>
                </a:lnTo>
                <a:cubicBezTo>
                  <a:pt x="414" y="2"/>
                  <a:pt x="414" y="1"/>
                  <a:pt x="413" y="1"/>
                </a:cubicBezTo>
                <a:lnTo>
                  <a:pt x="413" y="1"/>
                </a:lnTo>
                <a:lnTo>
                  <a:pt x="412" y="1"/>
                </a:lnTo>
                <a:lnTo>
                  <a:pt x="412" y="1"/>
                </a:lnTo>
                <a:cubicBezTo>
                  <a:pt x="412" y="1"/>
                  <a:pt x="412" y="1"/>
                  <a:pt x="411" y="1"/>
                </a:cubicBezTo>
                <a:lnTo>
                  <a:pt x="411" y="1"/>
                </a:lnTo>
                <a:cubicBezTo>
                  <a:pt x="411" y="1"/>
                  <a:pt x="411" y="1"/>
                  <a:pt x="410" y="1"/>
                </a:cubicBezTo>
                <a:lnTo>
                  <a:pt x="410" y="1"/>
                </a:lnTo>
                <a:cubicBezTo>
                  <a:pt x="410" y="0"/>
                  <a:pt x="409" y="0"/>
                  <a:pt x="409" y="0"/>
                </a:cubicBezTo>
                <a:lnTo>
                  <a:pt x="409" y="0"/>
                </a:lnTo>
                <a:lnTo>
                  <a:pt x="408" y="0"/>
                </a:lnTo>
                <a:lnTo>
                  <a:pt x="408" y="0"/>
                </a:lnTo>
                <a:cubicBezTo>
                  <a:pt x="408" y="0"/>
                  <a:pt x="408" y="0"/>
                  <a:pt x="407" y="0"/>
                </a:cubicBezTo>
                <a:lnTo>
                  <a:pt x="407" y="0"/>
                </a:lnTo>
                <a:lnTo>
                  <a:pt x="406" y="0"/>
                </a:lnTo>
                <a:lnTo>
                  <a:pt x="406" y="0"/>
                </a:lnTo>
                <a:cubicBezTo>
                  <a:pt x="406" y="0"/>
                  <a:pt x="406" y="0"/>
                  <a:pt x="405" y="0"/>
                </a:cubicBezTo>
                <a:lnTo>
                  <a:pt x="36" y="0"/>
                </a:lnTo>
                <a:lnTo>
                  <a:pt x="36" y="0"/>
                </a:lnTo>
                <a:cubicBezTo>
                  <a:pt x="19" y="0"/>
                  <a:pt x="0" y="18"/>
                  <a:pt x="0" y="40"/>
                </a:cubicBezTo>
                <a:lnTo>
                  <a:pt x="0" y="637"/>
                </a:lnTo>
                <a:lnTo>
                  <a:pt x="0" y="637"/>
                </a:lnTo>
                <a:cubicBezTo>
                  <a:pt x="0" y="649"/>
                  <a:pt x="9" y="659"/>
                  <a:pt x="21" y="659"/>
                </a:cubicBezTo>
                <a:lnTo>
                  <a:pt x="125" y="659"/>
                </a:lnTo>
                <a:lnTo>
                  <a:pt x="453" y="659"/>
                </a:lnTo>
                <a:lnTo>
                  <a:pt x="565" y="659"/>
                </a:lnTo>
                <a:lnTo>
                  <a:pt x="565" y="659"/>
                </a:lnTo>
                <a:cubicBezTo>
                  <a:pt x="576" y="659"/>
                  <a:pt x="586" y="649"/>
                  <a:pt x="586" y="637"/>
                </a:cubicBezTo>
                <a:lnTo>
                  <a:pt x="586" y="185"/>
                </a:lnTo>
                <a:lnTo>
                  <a:pt x="586" y="185"/>
                </a:lnTo>
                <a:cubicBezTo>
                  <a:pt x="586" y="183"/>
                  <a:pt x="586" y="181"/>
                  <a:pt x="586" y="1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7"/>
          <p:cNvSpPr/>
          <p:nvPr/>
        </p:nvSpPr>
        <p:spPr>
          <a:xfrm>
            <a:off x="5517038" y="10875822"/>
            <a:ext cx="625015" cy="689502"/>
          </a:xfrm>
          <a:custGeom>
            <a:rect b="b" l="l" r="r" t="t"/>
            <a:pathLst>
              <a:path extrusionOk="0" h="612" w="555">
                <a:moveTo>
                  <a:pt x="112" y="442"/>
                </a:moveTo>
                <a:lnTo>
                  <a:pt x="112" y="442"/>
                </a:lnTo>
                <a:cubicBezTo>
                  <a:pt x="67" y="398"/>
                  <a:pt x="43" y="339"/>
                  <a:pt x="43" y="277"/>
                </a:cubicBezTo>
                <a:lnTo>
                  <a:pt x="43" y="277"/>
                </a:lnTo>
                <a:cubicBezTo>
                  <a:pt x="43" y="214"/>
                  <a:pt x="67" y="155"/>
                  <a:pt x="112" y="111"/>
                </a:cubicBezTo>
                <a:lnTo>
                  <a:pt x="112" y="111"/>
                </a:lnTo>
                <a:cubicBezTo>
                  <a:pt x="156" y="67"/>
                  <a:pt x="215" y="43"/>
                  <a:pt x="277" y="43"/>
                </a:cubicBezTo>
                <a:lnTo>
                  <a:pt x="277" y="43"/>
                </a:lnTo>
                <a:cubicBezTo>
                  <a:pt x="340" y="43"/>
                  <a:pt x="399" y="67"/>
                  <a:pt x="443" y="111"/>
                </a:cubicBezTo>
                <a:lnTo>
                  <a:pt x="443" y="111"/>
                </a:lnTo>
                <a:cubicBezTo>
                  <a:pt x="487" y="155"/>
                  <a:pt x="512" y="214"/>
                  <a:pt x="512" y="277"/>
                </a:cubicBezTo>
                <a:lnTo>
                  <a:pt x="512" y="277"/>
                </a:lnTo>
                <a:cubicBezTo>
                  <a:pt x="512" y="339"/>
                  <a:pt x="487" y="398"/>
                  <a:pt x="443" y="442"/>
                </a:cubicBezTo>
                <a:lnTo>
                  <a:pt x="443" y="442"/>
                </a:lnTo>
                <a:cubicBezTo>
                  <a:pt x="399" y="486"/>
                  <a:pt x="340" y="511"/>
                  <a:pt x="277" y="511"/>
                </a:cubicBezTo>
                <a:lnTo>
                  <a:pt x="277" y="511"/>
                </a:lnTo>
                <a:cubicBezTo>
                  <a:pt x="215" y="511"/>
                  <a:pt x="156" y="486"/>
                  <a:pt x="112" y="442"/>
                </a:cubicBezTo>
                <a:close/>
                <a:moveTo>
                  <a:pt x="554" y="277"/>
                </a:moveTo>
                <a:lnTo>
                  <a:pt x="554" y="277"/>
                </a:lnTo>
                <a:cubicBezTo>
                  <a:pt x="554" y="203"/>
                  <a:pt x="526" y="133"/>
                  <a:pt x="473" y="81"/>
                </a:cubicBezTo>
                <a:lnTo>
                  <a:pt x="473" y="81"/>
                </a:lnTo>
                <a:cubicBezTo>
                  <a:pt x="421" y="28"/>
                  <a:pt x="351" y="0"/>
                  <a:pt x="277" y="0"/>
                </a:cubicBezTo>
                <a:lnTo>
                  <a:pt x="277" y="0"/>
                </a:lnTo>
                <a:cubicBezTo>
                  <a:pt x="203" y="0"/>
                  <a:pt x="134" y="28"/>
                  <a:pt x="82" y="81"/>
                </a:cubicBezTo>
                <a:lnTo>
                  <a:pt x="82" y="81"/>
                </a:lnTo>
                <a:cubicBezTo>
                  <a:pt x="29" y="133"/>
                  <a:pt x="0" y="203"/>
                  <a:pt x="0" y="277"/>
                </a:cubicBezTo>
                <a:lnTo>
                  <a:pt x="0" y="277"/>
                </a:lnTo>
                <a:cubicBezTo>
                  <a:pt x="0" y="351"/>
                  <a:pt x="29" y="421"/>
                  <a:pt x="82" y="473"/>
                </a:cubicBezTo>
                <a:lnTo>
                  <a:pt x="82" y="473"/>
                </a:lnTo>
                <a:cubicBezTo>
                  <a:pt x="86" y="477"/>
                  <a:pt x="92" y="482"/>
                  <a:pt x="97" y="487"/>
                </a:cubicBezTo>
                <a:lnTo>
                  <a:pt x="61" y="581"/>
                </a:lnTo>
                <a:lnTo>
                  <a:pt x="61" y="581"/>
                </a:lnTo>
                <a:cubicBezTo>
                  <a:pt x="56" y="592"/>
                  <a:pt x="62" y="605"/>
                  <a:pt x="73" y="609"/>
                </a:cubicBezTo>
                <a:lnTo>
                  <a:pt x="73" y="609"/>
                </a:lnTo>
                <a:cubicBezTo>
                  <a:pt x="76" y="610"/>
                  <a:pt x="79" y="611"/>
                  <a:pt x="81" y="611"/>
                </a:cubicBezTo>
                <a:lnTo>
                  <a:pt x="81" y="611"/>
                </a:lnTo>
                <a:cubicBezTo>
                  <a:pt x="90" y="611"/>
                  <a:pt x="97" y="605"/>
                  <a:pt x="101" y="596"/>
                </a:cubicBezTo>
                <a:lnTo>
                  <a:pt x="133" y="513"/>
                </a:lnTo>
                <a:lnTo>
                  <a:pt x="133" y="513"/>
                </a:lnTo>
                <a:cubicBezTo>
                  <a:pt x="176" y="540"/>
                  <a:pt x="225" y="554"/>
                  <a:pt x="277" y="554"/>
                </a:cubicBezTo>
                <a:lnTo>
                  <a:pt x="277" y="554"/>
                </a:lnTo>
                <a:cubicBezTo>
                  <a:pt x="329" y="554"/>
                  <a:pt x="378" y="540"/>
                  <a:pt x="420" y="514"/>
                </a:cubicBezTo>
                <a:lnTo>
                  <a:pt x="452" y="596"/>
                </a:lnTo>
                <a:lnTo>
                  <a:pt x="452" y="596"/>
                </a:lnTo>
                <a:cubicBezTo>
                  <a:pt x="455" y="605"/>
                  <a:pt x="463" y="611"/>
                  <a:pt x="472" y="611"/>
                </a:cubicBezTo>
                <a:lnTo>
                  <a:pt x="472" y="611"/>
                </a:lnTo>
                <a:cubicBezTo>
                  <a:pt x="474" y="611"/>
                  <a:pt x="477" y="610"/>
                  <a:pt x="480" y="609"/>
                </a:cubicBezTo>
                <a:lnTo>
                  <a:pt x="480" y="609"/>
                </a:lnTo>
                <a:cubicBezTo>
                  <a:pt x="491" y="605"/>
                  <a:pt x="496" y="592"/>
                  <a:pt x="492" y="581"/>
                </a:cubicBezTo>
                <a:lnTo>
                  <a:pt x="456" y="488"/>
                </a:lnTo>
                <a:lnTo>
                  <a:pt x="456" y="488"/>
                </a:lnTo>
                <a:cubicBezTo>
                  <a:pt x="462" y="484"/>
                  <a:pt x="468" y="478"/>
                  <a:pt x="473" y="473"/>
                </a:cubicBezTo>
                <a:lnTo>
                  <a:pt x="473" y="473"/>
                </a:lnTo>
                <a:cubicBezTo>
                  <a:pt x="526" y="421"/>
                  <a:pt x="554" y="351"/>
                  <a:pt x="554" y="2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7"/>
          <p:cNvSpPr/>
          <p:nvPr/>
        </p:nvSpPr>
        <p:spPr>
          <a:xfrm>
            <a:off x="5685693" y="10999834"/>
            <a:ext cx="322427" cy="208338"/>
          </a:xfrm>
          <a:custGeom>
            <a:rect b="b" l="l" r="r" t="t"/>
            <a:pathLst>
              <a:path extrusionOk="0" h="185" w="288">
                <a:moveTo>
                  <a:pt x="249" y="9"/>
                </a:moveTo>
                <a:lnTo>
                  <a:pt x="115" y="142"/>
                </a:lnTo>
                <a:lnTo>
                  <a:pt x="21" y="142"/>
                </a:lnTo>
                <a:lnTo>
                  <a:pt x="21" y="142"/>
                </a:lnTo>
                <a:cubicBezTo>
                  <a:pt x="9" y="142"/>
                  <a:pt x="0" y="151"/>
                  <a:pt x="0" y="163"/>
                </a:cubicBezTo>
                <a:lnTo>
                  <a:pt x="0" y="163"/>
                </a:lnTo>
                <a:cubicBezTo>
                  <a:pt x="0" y="175"/>
                  <a:pt x="9" y="184"/>
                  <a:pt x="21" y="184"/>
                </a:cubicBezTo>
                <a:lnTo>
                  <a:pt x="124" y="184"/>
                </a:lnTo>
                <a:lnTo>
                  <a:pt x="124" y="184"/>
                </a:lnTo>
                <a:cubicBezTo>
                  <a:pt x="131" y="184"/>
                  <a:pt x="138" y="181"/>
                  <a:pt x="141" y="175"/>
                </a:cubicBezTo>
                <a:lnTo>
                  <a:pt x="278" y="39"/>
                </a:lnTo>
                <a:lnTo>
                  <a:pt x="278" y="39"/>
                </a:lnTo>
                <a:cubicBezTo>
                  <a:pt x="287" y="31"/>
                  <a:pt x="287" y="17"/>
                  <a:pt x="278" y="9"/>
                </a:cubicBezTo>
                <a:lnTo>
                  <a:pt x="278" y="9"/>
                </a:lnTo>
                <a:cubicBezTo>
                  <a:pt x="270" y="1"/>
                  <a:pt x="256" y="0"/>
                  <a:pt x="249" y="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7"/>
          <p:cNvSpPr/>
          <p:nvPr/>
        </p:nvSpPr>
        <p:spPr>
          <a:xfrm>
            <a:off x="6037882" y="10841100"/>
            <a:ext cx="133933" cy="133930"/>
          </a:xfrm>
          <a:custGeom>
            <a:rect b="b" l="l" r="r" t="t"/>
            <a:pathLst>
              <a:path extrusionOk="0" h="118" w="118">
                <a:moveTo>
                  <a:pt x="105" y="96"/>
                </a:moveTo>
                <a:lnTo>
                  <a:pt x="105" y="96"/>
                </a:lnTo>
                <a:lnTo>
                  <a:pt x="105" y="96"/>
                </a:lnTo>
                <a:cubicBezTo>
                  <a:pt x="98" y="106"/>
                  <a:pt x="88" y="113"/>
                  <a:pt x="76" y="116"/>
                </a:cubicBezTo>
                <a:lnTo>
                  <a:pt x="76" y="116"/>
                </a:lnTo>
                <a:cubicBezTo>
                  <a:pt x="73" y="116"/>
                  <a:pt x="69" y="117"/>
                  <a:pt x="67" y="117"/>
                </a:cubicBezTo>
                <a:lnTo>
                  <a:pt x="67" y="117"/>
                </a:lnTo>
                <a:cubicBezTo>
                  <a:pt x="57" y="117"/>
                  <a:pt x="49" y="114"/>
                  <a:pt x="41" y="109"/>
                </a:cubicBezTo>
                <a:lnTo>
                  <a:pt x="41" y="109"/>
                </a:lnTo>
                <a:lnTo>
                  <a:pt x="41" y="109"/>
                </a:lnTo>
                <a:lnTo>
                  <a:pt x="41" y="109"/>
                </a:lnTo>
                <a:cubicBezTo>
                  <a:pt x="40" y="107"/>
                  <a:pt x="38" y="106"/>
                  <a:pt x="36" y="105"/>
                </a:cubicBezTo>
                <a:lnTo>
                  <a:pt x="36" y="105"/>
                </a:lnTo>
                <a:cubicBezTo>
                  <a:pt x="35" y="105"/>
                  <a:pt x="35" y="104"/>
                  <a:pt x="34" y="103"/>
                </a:cubicBezTo>
                <a:lnTo>
                  <a:pt x="12" y="81"/>
                </a:lnTo>
                <a:lnTo>
                  <a:pt x="12" y="81"/>
                </a:lnTo>
                <a:cubicBezTo>
                  <a:pt x="4" y="73"/>
                  <a:pt x="0" y="62"/>
                  <a:pt x="0" y="51"/>
                </a:cubicBezTo>
                <a:lnTo>
                  <a:pt x="0" y="51"/>
                </a:lnTo>
                <a:cubicBezTo>
                  <a:pt x="0" y="40"/>
                  <a:pt x="4" y="29"/>
                  <a:pt x="12" y="21"/>
                </a:cubicBezTo>
                <a:lnTo>
                  <a:pt x="16" y="16"/>
                </a:lnTo>
                <a:lnTo>
                  <a:pt x="16" y="16"/>
                </a:lnTo>
                <a:cubicBezTo>
                  <a:pt x="33" y="0"/>
                  <a:pt x="61" y="0"/>
                  <a:pt x="77" y="16"/>
                </a:cubicBezTo>
                <a:lnTo>
                  <a:pt x="99" y="38"/>
                </a:lnTo>
                <a:lnTo>
                  <a:pt x="99" y="38"/>
                </a:lnTo>
                <a:cubicBezTo>
                  <a:pt x="114" y="54"/>
                  <a:pt x="117" y="78"/>
                  <a:pt x="105" y="9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7"/>
          <p:cNvSpPr/>
          <p:nvPr/>
        </p:nvSpPr>
        <p:spPr>
          <a:xfrm>
            <a:off x="5482313" y="10846059"/>
            <a:ext cx="133933" cy="128971"/>
          </a:xfrm>
          <a:custGeom>
            <a:rect b="b" l="l" r="r" t="t"/>
            <a:pathLst>
              <a:path extrusionOk="0" h="114" w="118">
                <a:moveTo>
                  <a:pt x="117" y="47"/>
                </a:moveTo>
                <a:lnTo>
                  <a:pt x="117" y="47"/>
                </a:lnTo>
                <a:cubicBezTo>
                  <a:pt x="117" y="58"/>
                  <a:pt x="113" y="69"/>
                  <a:pt x="105" y="77"/>
                </a:cubicBezTo>
                <a:lnTo>
                  <a:pt x="83" y="99"/>
                </a:lnTo>
                <a:lnTo>
                  <a:pt x="83" y="99"/>
                </a:lnTo>
                <a:cubicBezTo>
                  <a:pt x="81" y="101"/>
                  <a:pt x="78" y="103"/>
                  <a:pt x="76" y="105"/>
                </a:cubicBezTo>
                <a:lnTo>
                  <a:pt x="76" y="105"/>
                </a:lnTo>
                <a:lnTo>
                  <a:pt x="76" y="105"/>
                </a:lnTo>
                <a:lnTo>
                  <a:pt x="76" y="105"/>
                </a:lnTo>
                <a:cubicBezTo>
                  <a:pt x="68" y="110"/>
                  <a:pt x="59" y="113"/>
                  <a:pt x="51" y="113"/>
                </a:cubicBezTo>
                <a:lnTo>
                  <a:pt x="51" y="113"/>
                </a:lnTo>
                <a:cubicBezTo>
                  <a:pt x="48" y="113"/>
                  <a:pt x="44" y="112"/>
                  <a:pt x="41" y="112"/>
                </a:cubicBezTo>
                <a:lnTo>
                  <a:pt x="41" y="112"/>
                </a:lnTo>
                <a:cubicBezTo>
                  <a:pt x="29" y="109"/>
                  <a:pt x="19" y="102"/>
                  <a:pt x="12" y="92"/>
                </a:cubicBezTo>
                <a:lnTo>
                  <a:pt x="12" y="92"/>
                </a:lnTo>
                <a:cubicBezTo>
                  <a:pt x="0" y="74"/>
                  <a:pt x="3" y="50"/>
                  <a:pt x="18" y="34"/>
                </a:cubicBezTo>
                <a:lnTo>
                  <a:pt x="18" y="34"/>
                </a:lnTo>
                <a:lnTo>
                  <a:pt x="40" y="12"/>
                </a:lnTo>
                <a:lnTo>
                  <a:pt x="40" y="12"/>
                </a:lnTo>
                <a:cubicBezTo>
                  <a:pt x="44" y="9"/>
                  <a:pt x="49" y="5"/>
                  <a:pt x="54" y="3"/>
                </a:cubicBezTo>
                <a:lnTo>
                  <a:pt x="54" y="3"/>
                </a:lnTo>
                <a:cubicBezTo>
                  <a:pt x="59" y="1"/>
                  <a:pt x="64" y="0"/>
                  <a:pt x="70" y="0"/>
                </a:cubicBezTo>
                <a:lnTo>
                  <a:pt x="70" y="0"/>
                </a:lnTo>
                <a:cubicBezTo>
                  <a:pt x="81" y="0"/>
                  <a:pt x="92" y="5"/>
                  <a:pt x="100" y="12"/>
                </a:cubicBezTo>
                <a:lnTo>
                  <a:pt x="105" y="17"/>
                </a:lnTo>
                <a:lnTo>
                  <a:pt x="105" y="17"/>
                </a:lnTo>
                <a:cubicBezTo>
                  <a:pt x="113" y="25"/>
                  <a:pt x="117" y="36"/>
                  <a:pt x="117" y="4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7"/>
          <p:cNvSpPr/>
          <p:nvPr/>
        </p:nvSpPr>
        <p:spPr>
          <a:xfrm>
            <a:off x="16658178" y="7110852"/>
            <a:ext cx="744065" cy="590290"/>
          </a:xfrm>
          <a:custGeom>
            <a:rect b="b" l="l" r="r" t="t"/>
            <a:pathLst>
              <a:path extrusionOk="0" h="524" w="661">
                <a:moveTo>
                  <a:pt x="43" y="480"/>
                </a:moveTo>
                <a:lnTo>
                  <a:pt x="43" y="349"/>
                </a:lnTo>
                <a:lnTo>
                  <a:pt x="43" y="349"/>
                </a:lnTo>
                <a:cubicBezTo>
                  <a:pt x="55" y="355"/>
                  <a:pt x="68" y="359"/>
                  <a:pt x="83" y="359"/>
                </a:cubicBezTo>
                <a:lnTo>
                  <a:pt x="577" y="359"/>
                </a:lnTo>
                <a:lnTo>
                  <a:pt x="577" y="359"/>
                </a:lnTo>
                <a:cubicBezTo>
                  <a:pt x="592" y="359"/>
                  <a:pt x="605" y="355"/>
                  <a:pt x="617" y="349"/>
                </a:cubicBezTo>
                <a:lnTo>
                  <a:pt x="617" y="480"/>
                </a:lnTo>
                <a:lnTo>
                  <a:pt x="43" y="480"/>
                </a:lnTo>
                <a:close/>
                <a:moveTo>
                  <a:pt x="43" y="138"/>
                </a:moveTo>
                <a:lnTo>
                  <a:pt x="155" y="138"/>
                </a:lnTo>
                <a:lnTo>
                  <a:pt x="155" y="138"/>
                </a:lnTo>
                <a:lnTo>
                  <a:pt x="505" y="138"/>
                </a:lnTo>
                <a:lnTo>
                  <a:pt x="505" y="138"/>
                </a:lnTo>
                <a:lnTo>
                  <a:pt x="617" y="138"/>
                </a:lnTo>
                <a:lnTo>
                  <a:pt x="617" y="178"/>
                </a:lnTo>
                <a:lnTo>
                  <a:pt x="617" y="276"/>
                </a:lnTo>
                <a:lnTo>
                  <a:pt x="617" y="276"/>
                </a:lnTo>
                <a:cubicBezTo>
                  <a:pt x="617" y="298"/>
                  <a:pt x="599" y="316"/>
                  <a:pt x="577" y="316"/>
                </a:cubicBezTo>
                <a:lnTo>
                  <a:pt x="83" y="316"/>
                </a:lnTo>
                <a:lnTo>
                  <a:pt x="83" y="316"/>
                </a:lnTo>
                <a:cubicBezTo>
                  <a:pt x="61" y="316"/>
                  <a:pt x="43" y="298"/>
                  <a:pt x="43" y="276"/>
                </a:cubicBezTo>
                <a:lnTo>
                  <a:pt x="43" y="178"/>
                </a:lnTo>
                <a:lnTo>
                  <a:pt x="43" y="138"/>
                </a:lnTo>
                <a:close/>
                <a:moveTo>
                  <a:pt x="254" y="66"/>
                </a:moveTo>
                <a:lnTo>
                  <a:pt x="254" y="66"/>
                </a:lnTo>
                <a:cubicBezTo>
                  <a:pt x="277" y="51"/>
                  <a:pt x="302" y="43"/>
                  <a:pt x="330" y="43"/>
                </a:cubicBezTo>
                <a:lnTo>
                  <a:pt x="330" y="43"/>
                </a:lnTo>
                <a:cubicBezTo>
                  <a:pt x="357" y="43"/>
                  <a:pt x="384" y="51"/>
                  <a:pt x="406" y="66"/>
                </a:cubicBezTo>
                <a:lnTo>
                  <a:pt x="406" y="66"/>
                </a:lnTo>
                <a:cubicBezTo>
                  <a:pt x="417" y="74"/>
                  <a:pt x="428" y="84"/>
                  <a:pt x="436" y="95"/>
                </a:cubicBezTo>
                <a:lnTo>
                  <a:pt x="330" y="95"/>
                </a:lnTo>
                <a:lnTo>
                  <a:pt x="224" y="95"/>
                </a:lnTo>
                <a:lnTo>
                  <a:pt x="224" y="95"/>
                </a:lnTo>
                <a:cubicBezTo>
                  <a:pt x="232" y="84"/>
                  <a:pt x="242" y="74"/>
                  <a:pt x="254" y="66"/>
                </a:cubicBezTo>
                <a:close/>
                <a:moveTo>
                  <a:pt x="627" y="95"/>
                </a:moveTo>
                <a:lnTo>
                  <a:pt x="487" y="95"/>
                </a:lnTo>
                <a:lnTo>
                  <a:pt x="487" y="95"/>
                </a:lnTo>
                <a:cubicBezTo>
                  <a:pt x="473" y="69"/>
                  <a:pt x="454" y="47"/>
                  <a:pt x="430" y="31"/>
                </a:cubicBezTo>
                <a:lnTo>
                  <a:pt x="430" y="31"/>
                </a:lnTo>
                <a:cubicBezTo>
                  <a:pt x="400" y="11"/>
                  <a:pt x="366" y="0"/>
                  <a:pt x="330" y="0"/>
                </a:cubicBezTo>
                <a:lnTo>
                  <a:pt x="330" y="0"/>
                </a:lnTo>
                <a:cubicBezTo>
                  <a:pt x="294" y="0"/>
                  <a:pt x="260" y="11"/>
                  <a:pt x="230" y="31"/>
                </a:cubicBezTo>
                <a:lnTo>
                  <a:pt x="230" y="31"/>
                </a:lnTo>
                <a:cubicBezTo>
                  <a:pt x="206" y="47"/>
                  <a:pt x="186" y="69"/>
                  <a:pt x="173" y="95"/>
                </a:cubicBezTo>
                <a:lnTo>
                  <a:pt x="35" y="95"/>
                </a:lnTo>
                <a:lnTo>
                  <a:pt x="35" y="95"/>
                </a:lnTo>
                <a:cubicBezTo>
                  <a:pt x="15" y="95"/>
                  <a:pt x="0" y="111"/>
                  <a:pt x="0" y="130"/>
                </a:cubicBezTo>
                <a:lnTo>
                  <a:pt x="0" y="178"/>
                </a:lnTo>
                <a:lnTo>
                  <a:pt x="0" y="276"/>
                </a:lnTo>
                <a:lnTo>
                  <a:pt x="0" y="490"/>
                </a:lnTo>
                <a:lnTo>
                  <a:pt x="0" y="490"/>
                </a:lnTo>
                <a:cubicBezTo>
                  <a:pt x="0" y="508"/>
                  <a:pt x="15" y="523"/>
                  <a:pt x="33" y="523"/>
                </a:cubicBezTo>
                <a:lnTo>
                  <a:pt x="627" y="523"/>
                </a:lnTo>
                <a:lnTo>
                  <a:pt x="627" y="523"/>
                </a:lnTo>
                <a:cubicBezTo>
                  <a:pt x="645" y="523"/>
                  <a:pt x="660" y="508"/>
                  <a:pt x="660" y="490"/>
                </a:cubicBezTo>
                <a:lnTo>
                  <a:pt x="660" y="276"/>
                </a:lnTo>
                <a:lnTo>
                  <a:pt x="660" y="178"/>
                </a:lnTo>
                <a:lnTo>
                  <a:pt x="660" y="127"/>
                </a:lnTo>
                <a:lnTo>
                  <a:pt x="660" y="127"/>
                </a:lnTo>
                <a:cubicBezTo>
                  <a:pt x="660" y="109"/>
                  <a:pt x="645" y="95"/>
                  <a:pt x="627" y="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7"/>
          <p:cNvSpPr/>
          <p:nvPr/>
        </p:nvSpPr>
        <p:spPr>
          <a:xfrm>
            <a:off x="18017338" y="10885742"/>
            <a:ext cx="744065" cy="634936"/>
          </a:xfrm>
          <a:custGeom>
            <a:rect b="b" l="l" r="r" t="t"/>
            <a:pathLst>
              <a:path extrusionOk="0" h="565" w="661">
                <a:moveTo>
                  <a:pt x="43" y="521"/>
                </a:moveTo>
                <a:lnTo>
                  <a:pt x="43" y="345"/>
                </a:lnTo>
                <a:lnTo>
                  <a:pt x="117" y="345"/>
                </a:lnTo>
                <a:lnTo>
                  <a:pt x="117" y="382"/>
                </a:lnTo>
                <a:lnTo>
                  <a:pt x="117" y="382"/>
                </a:lnTo>
                <a:cubicBezTo>
                  <a:pt x="117" y="394"/>
                  <a:pt x="127" y="403"/>
                  <a:pt x="138" y="403"/>
                </a:cubicBezTo>
                <a:lnTo>
                  <a:pt x="138" y="403"/>
                </a:lnTo>
                <a:cubicBezTo>
                  <a:pt x="150" y="403"/>
                  <a:pt x="160" y="394"/>
                  <a:pt x="160" y="382"/>
                </a:cubicBezTo>
                <a:lnTo>
                  <a:pt x="160" y="345"/>
                </a:lnTo>
                <a:lnTo>
                  <a:pt x="501" y="345"/>
                </a:lnTo>
                <a:lnTo>
                  <a:pt x="501" y="382"/>
                </a:lnTo>
                <a:lnTo>
                  <a:pt x="501" y="382"/>
                </a:lnTo>
                <a:cubicBezTo>
                  <a:pt x="501" y="394"/>
                  <a:pt x="510" y="403"/>
                  <a:pt x="522" y="403"/>
                </a:cubicBezTo>
                <a:lnTo>
                  <a:pt x="522" y="403"/>
                </a:lnTo>
                <a:cubicBezTo>
                  <a:pt x="534" y="403"/>
                  <a:pt x="543" y="394"/>
                  <a:pt x="543" y="382"/>
                </a:cubicBezTo>
                <a:lnTo>
                  <a:pt x="543" y="345"/>
                </a:lnTo>
                <a:lnTo>
                  <a:pt x="617" y="345"/>
                </a:lnTo>
                <a:lnTo>
                  <a:pt x="617" y="521"/>
                </a:lnTo>
                <a:lnTo>
                  <a:pt x="43" y="521"/>
                </a:lnTo>
                <a:close/>
                <a:moveTo>
                  <a:pt x="330" y="125"/>
                </a:moveTo>
                <a:lnTo>
                  <a:pt x="617" y="125"/>
                </a:lnTo>
                <a:lnTo>
                  <a:pt x="617" y="302"/>
                </a:lnTo>
                <a:lnTo>
                  <a:pt x="543" y="302"/>
                </a:lnTo>
                <a:lnTo>
                  <a:pt x="543" y="288"/>
                </a:lnTo>
                <a:lnTo>
                  <a:pt x="543" y="288"/>
                </a:lnTo>
                <a:cubicBezTo>
                  <a:pt x="543" y="275"/>
                  <a:pt x="534" y="266"/>
                  <a:pt x="522" y="266"/>
                </a:cubicBezTo>
                <a:lnTo>
                  <a:pt x="522" y="266"/>
                </a:lnTo>
                <a:cubicBezTo>
                  <a:pt x="510" y="266"/>
                  <a:pt x="501" y="275"/>
                  <a:pt x="501" y="288"/>
                </a:cubicBezTo>
                <a:lnTo>
                  <a:pt x="501" y="302"/>
                </a:lnTo>
                <a:lnTo>
                  <a:pt x="160" y="302"/>
                </a:lnTo>
                <a:lnTo>
                  <a:pt x="160" y="288"/>
                </a:lnTo>
                <a:lnTo>
                  <a:pt x="160" y="288"/>
                </a:lnTo>
                <a:cubicBezTo>
                  <a:pt x="160" y="275"/>
                  <a:pt x="150" y="266"/>
                  <a:pt x="138" y="266"/>
                </a:cubicBezTo>
                <a:lnTo>
                  <a:pt x="138" y="266"/>
                </a:lnTo>
                <a:cubicBezTo>
                  <a:pt x="127" y="266"/>
                  <a:pt x="117" y="275"/>
                  <a:pt x="117" y="288"/>
                </a:cubicBezTo>
                <a:lnTo>
                  <a:pt x="117" y="302"/>
                </a:lnTo>
                <a:lnTo>
                  <a:pt x="43" y="302"/>
                </a:lnTo>
                <a:lnTo>
                  <a:pt x="43" y="125"/>
                </a:lnTo>
                <a:lnTo>
                  <a:pt x="330" y="125"/>
                </a:lnTo>
                <a:close/>
                <a:moveTo>
                  <a:pt x="219" y="76"/>
                </a:moveTo>
                <a:lnTo>
                  <a:pt x="219" y="43"/>
                </a:lnTo>
                <a:lnTo>
                  <a:pt x="441" y="43"/>
                </a:lnTo>
                <a:lnTo>
                  <a:pt x="441" y="76"/>
                </a:lnTo>
                <a:lnTo>
                  <a:pt x="441" y="76"/>
                </a:lnTo>
                <a:cubicBezTo>
                  <a:pt x="441" y="78"/>
                  <a:pt x="442" y="80"/>
                  <a:pt x="442" y="82"/>
                </a:cubicBezTo>
                <a:lnTo>
                  <a:pt x="330" y="82"/>
                </a:lnTo>
                <a:lnTo>
                  <a:pt x="218" y="82"/>
                </a:lnTo>
                <a:lnTo>
                  <a:pt x="218" y="82"/>
                </a:lnTo>
                <a:cubicBezTo>
                  <a:pt x="219" y="80"/>
                  <a:pt x="219" y="79"/>
                  <a:pt x="219" y="76"/>
                </a:cubicBezTo>
                <a:close/>
                <a:moveTo>
                  <a:pt x="628" y="82"/>
                </a:moveTo>
                <a:lnTo>
                  <a:pt x="483" y="82"/>
                </a:lnTo>
                <a:lnTo>
                  <a:pt x="483" y="82"/>
                </a:lnTo>
                <a:cubicBezTo>
                  <a:pt x="484" y="80"/>
                  <a:pt x="484" y="78"/>
                  <a:pt x="484" y="76"/>
                </a:cubicBezTo>
                <a:lnTo>
                  <a:pt x="484" y="23"/>
                </a:lnTo>
                <a:lnTo>
                  <a:pt x="484" y="23"/>
                </a:lnTo>
                <a:cubicBezTo>
                  <a:pt x="484" y="8"/>
                  <a:pt x="470" y="0"/>
                  <a:pt x="458" y="0"/>
                </a:cubicBezTo>
                <a:lnTo>
                  <a:pt x="202" y="0"/>
                </a:lnTo>
                <a:lnTo>
                  <a:pt x="202" y="0"/>
                </a:lnTo>
                <a:cubicBezTo>
                  <a:pt x="190" y="0"/>
                  <a:pt x="176" y="8"/>
                  <a:pt x="176" y="23"/>
                </a:cubicBezTo>
                <a:lnTo>
                  <a:pt x="176" y="76"/>
                </a:lnTo>
                <a:lnTo>
                  <a:pt x="176" y="76"/>
                </a:lnTo>
                <a:cubicBezTo>
                  <a:pt x="176" y="79"/>
                  <a:pt x="177" y="80"/>
                  <a:pt x="177" y="82"/>
                </a:cubicBezTo>
                <a:lnTo>
                  <a:pt x="35" y="82"/>
                </a:lnTo>
                <a:lnTo>
                  <a:pt x="35" y="82"/>
                </a:lnTo>
                <a:cubicBezTo>
                  <a:pt x="15" y="82"/>
                  <a:pt x="0" y="99"/>
                  <a:pt x="0" y="119"/>
                </a:cubicBezTo>
                <a:lnTo>
                  <a:pt x="0" y="531"/>
                </a:lnTo>
                <a:lnTo>
                  <a:pt x="0" y="531"/>
                </a:lnTo>
                <a:cubicBezTo>
                  <a:pt x="0" y="549"/>
                  <a:pt x="15" y="564"/>
                  <a:pt x="33" y="564"/>
                </a:cubicBezTo>
                <a:lnTo>
                  <a:pt x="628" y="564"/>
                </a:lnTo>
                <a:lnTo>
                  <a:pt x="628" y="564"/>
                </a:lnTo>
                <a:cubicBezTo>
                  <a:pt x="645" y="564"/>
                  <a:pt x="660" y="549"/>
                  <a:pt x="660" y="531"/>
                </a:cubicBezTo>
                <a:lnTo>
                  <a:pt x="660" y="116"/>
                </a:lnTo>
                <a:lnTo>
                  <a:pt x="660" y="116"/>
                </a:lnTo>
                <a:cubicBezTo>
                  <a:pt x="660" y="97"/>
                  <a:pt x="645" y="82"/>
                  <a:pt x="628" y="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7"/>
          <p:cNvSpPr txBox="1"/>
          <p:nvPr/>
        </p:nvSpPr>
        <p:spPr>
          <a:xfrm>
            <a:off x="8316611" y="697398"/>
            <a:ext cx="774442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Startup Diagram</a:t>
            </a:r>
            <a:endParaRPr b="1" sz="800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4" name="Google Shape;354;p7"/>
          <p:cNvSpPr txBox="1"/>
          <p:nvPr/>
        </p:nvSpPr>
        <p:spPr>
          <a:xfrm>
            <a:off x="2451398" y="2212823"/>
            <a:ext cx="194748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355" name="Google Shape;355;p7"/>
          <p:cNvSpPr txBox="1"/>
          <p:nvPr/>
        </p:nvSpPr>
        <p:spPr>
          <a:xfrm>
            <a:off x="3959461" y="6613468"/>
            <a:ext cx="21240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 b="1"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7"/>
          <p:cNvSpPr/>
          <p:nvPr/>
        </p:nvSpPr>
        <p:spPr>
          <a:xfrm>
            <a:off x="3046741" y="7156696"/>
            <a:ext cx="302240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357" name="Google Shape;357;p7"/>
          <p:cNvSpPr txBox="1"/>
          <p:nvPr/>
        </p:nvSpPr>
        <p:spPr>
          <a:xfrm>
            <a:off x="18185992" y="6617608"/>
            <a:ext cx="25100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/>
          </a:p>
        </p:txBody>
      </p:sp>
      <p:sp>
        <p:nvSpPr>
          <p:cNvPr id="358" name="Google Shape;358;p7"/>
          <p:cNvSpPr/>
          <p:nvPr/>
        </p:nvSpPr>
        <p:spPr>
          <a:xfrm>
            <a:off x="18161231" y="7178595"/>
            <a:ext cx="30056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359" name="Google Shape;359;p7"/>
          <p:cNvSpPr txBox="1"/>
          <p:nvPr/>
        </p:nvSpPr>
        <p:spPr>
          <a:xfrm>
            <a:off x="19624480" y="10489629"/>
            <a:ext cx="23017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 b="1" sz="3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7"/>
          <p:cNvSpPr/>
          <p:nvPr/>
        </p:nvSpPr>
        <p:spPr>
          <a:xfrm>
            <a:off x="19599719" y="11050616"/>
            <a:ext cx="30056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361" name="Google Shape;361;p7"/>
          <p:cNvSpPr txBox="1"/>
          <p:nvPr/>
        </p:nvSpPr>
        <p:spPr>
          <a:xfrm>
            <a:off x="2628129" y="10473097"/>
            <a:ext cx="21240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362" name="Google Shape;362;p7"/>
          <p:cNvSpPr/>
          <p:nvPr/>
        </p:nvSpPr>
        <p:spPr>
          <a:xfrm>
            <a:off x="1715409" y="11016325"/>
            <a:ext cx="302240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8"/>
          <p:cNvSpPr/>
          <p:nvPr/>
        </p:nvSpPr>
        <p:spPr>
          <a:xfrm>
            <a:off x="4842827" y="736541"/>
            <a:ext cx="9489618" cy="2954315"/>
          </a:xfrm>
          <a:custGeom>
            <a:rect b="b" l="l" r="r" t="t"/>
            <a:pathLst>
              <a:path extrusionOk="0" h="2618" w="8414">
                <a:moveTo>
                  <a:pt x="0" y="2617"/>
                </a:moveTo>
                <a:lnTo>
                  <a:pt x="0" y="0"/>
                </a:lnTo>
                <a:lnTo>
                  <a:pt x="7811" y="0"/>
                </a:lnTo>
                <a:lnTo>
                  <a:pt x="7811" y="0"/>
                </a:lnTo>
                <a:cubicBezTo>
                  <a:pt x="7923" y="0"/>
                  <a:pt x="8020" y="71"/>
                  <a:pt x="8054" y="176"/>
                </a:cubicBezTo>
                <a:lnTo>
                  <a:pt x="8396" y="1230"/>
                </a:lnTo>
                <a:lnTo>
                  <a:pt x="8396" y="1230"/>
                </a:lnTo>
                <a:cubicBezTo>
                  <a:pt x="8413" y="1281"/>
                  <a:pt x="8413" y="1335"/>
                  <a:pt x="8396" y="1387"/>
                </a:cubicBezTo>
                <a:lnTo>
                  <a:pt x="8054" y="2440"/>
                </a:lnTo>
                <a:lnTo>
                  <a:pt x="8054" y="2440"/>
                </a:lnTo>
                <a:cubicBezTo>
                  <a:pt x="8020" y="2546"/>
                  <a:pt x="7923" y="2617"/>
                  <a:pt x="7811" y="2617"/>
                </a:cubicBezTo>
                <a:lnTo>
                  <a:pt x="0" y="2617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8"/>
          <p:cNvSpPr/>
          <p:nvPr/>
        </p:nvSpPr>
        <p:spPr>
          <a:xfrm>
            <a:off x="4842827" y="3576462"/>
            <a:ext cx="9489618" cy="2949343"/>
          </a:xfrm>
          <a:custGeom>
            <a:rect b="b" l="l" r="r" t="t"/>
            <a:pathLst>
              <a:path extrusionOk="0" h="2617" w="8414">
                <a:moveTo>
                  <a:pt x="0" y="2616"/>
                </a:moveTo>
                <a:lnTo>
                  <a:pt x="0" y="0"/>
                </a:lnTo>
                <a:lnTo>
                  <a:pt x="7811" y="0"/>
                </a:lnTo>
                <a:lnTo>
                  <a:pt x="7811" y="0"/>
                </a:lnTo>
                <a:cubicBezTo>
                  <a:pt x="7923" y="0"/>
                  <a:pt x="8020" y="71"/>
                  <a:pt x="8054" y="176"/>
                </a:cubicBezTo>
                <a:lnTo>
                  <a:pt x="8396" y="1229"/>
                </a:lnTo>
                <a:lnTo>
                  <a:pt x="8396" y="1229"/>
                </a:lnTo>
                <a:cubicBezTo>
                  <a:pt x="8413" y="1281"/>
                  <a:pt x="8413" y="1336"/>
                  <a:pt x="8396" y="1387"/>
                </a:cubicBezTo>
                <a:lnTo>
                  <a:pt x="8054" y="2440"/>
                </a:lnTo>
                <a:lnTo>
                  <a:pt x="8054" y="2440"/>
                </a:lnTo>
                <a:cubicBezTo>
                  <a:pt x="8020" y="2545"/>
                  <a:pt x="7923" y="2616"/>
                  <a:pt x="7811" y="2616"/>
                </a:cubicBezTo>
                <a:lnTo>
                  <a:pt x="0" y="2616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8"/>
          <p:cNvSpPr/>
          <p:nvPr/>
        </p:nvSpPr>
        <p:spPr>
          <a:xfrm>
            <a:off x="4902510" y="6466122"/>
            <a:ext cx="9375224" cy="2839921"/>
          </a:xfrm>
          <a:custGeom>
            <a:rect b="b" l="l" r="r" t="t"/>
            <a:pathLst>
              <a:path extrusionOk="0" h="2516" w="8311">
                <a:moveTo>
                  <a:pt x="7760" y="2515"/>
                </a:moveTo>
                <a:lnTo>
                  <a:pt x="0" y="2515"/>
                </a:lnTo>
                <a:lnTo>
                  <a:pt x="0" y="0"/>
                </a:lnTo>
                <a:lnTo>
                  <a:pt x="7760" y="0"/>
                </a:lnTo>
                <a:lnTo>
                  <a:pt x="7760" y="0"/>
                </a:lnTo>
                <a:cubicBezTo>
                  <a:pt x="7849" y="0"/>
                  <a:pt x="7927" y="57"/>
                  <a:pt x="7955" y="141"/>
                </a:cubicBezTo>
                <a:lnTo>
                  <a:pt x="8296" y="1195"/>
                </a:lnTo>
                <a:lnTo>
                  <a:pt x="8296" y="1195"/>
                </a:lnTo>
                <a:cubicBezTo>
                  <a:pt x="8310" y="1236"/>
                  <a:pt x="8310" y="1280"/>
                  <a:pt x="8296" y="1321"/>
                </a:cubicBezTo>
                <a:lnTo>
                  <a:pt x="7955" y="2374"/>
                </a:lnTo>
                <a:lnTo>
                  <a:pt x="7955" y="2374"/>
                </a:lnTo>
                <a:cubicBezTo>
                  <a:pt x="7927" y="2458"/>
                  <a:pt x="7849" y="2515"/>
                  <a:pt x="7760" y="251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8"/>
          <p:cNvSpPr/>
          <p:nvPr/>
        </p:nvSpPr>
        <p:spPr>
          <a:xfrm>
            <a:off x="4842827" y="9246359"/>
            <a:ext cx="9489618" cy="2954315"/>
          </a:xfrm>
          <a:custGeom>
            <a:rect b="b" l="l" r="r" t="t"/>
            <a:pathLst>
              <a:path extrusionOk="0" h="2618" w="8414">
                <a:moveTo>
                  <a:pt x="0" y="2617"/>
                </a:moveTo>
                <a:lnTo>
                  <a:pt x="0" y="0"/>
                </a:lnTo>
                <a:lnTo>
                  <a:pt x="7811" y="0"/>
                </a:lnTo>
                <a:lnTo>
                  <a:pt x="7811" y="0"/>
                </a:lnTo>
                <a:cubicBezTo>
                  <a:pt x="7923" y="0"/>
                  <a:pt x="8020" y="71"/>
                  <a:pt x="8054" y="176"/>
                </a:cubicBezTo>
                <a:lnTo>
                  <a:pt x="8396" y="1230"/>
                </a:lnTo>
                <a:lnTo>
                  <a:pt x="8396" y="1230"/>
                </a:lnTo>
                <a:cubicBezTo>
                  <a:pt x="8413" y="1282"/>
                  <a:pt x="8413" y="1336"/>
                  <a:pt x="8396" y="1387"/>
                </a:cubicBezTo>
                <a:lnTo>
                  <a:pt x="8054" y="2440"/>
                </a:lnTo>
                <a:lnTo>
                  <a:pt x="8054" y="2440"/>
                </a:lnTo>
                <a:cubicBezTo>
                  <a:pt x="8020" y="2546"/>
                  <a:pt x="7923" y="2617"/>
                  <a:pt x="7811" y="2617"/>
                </a:cubicBezTo>
                <a:lnTo>
                  <a:pt x="0" y="2617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8"/>
          <p:cNvSpPr/>
          <p:nvPr/>
        </p:nvSpPr>
        <p:spPr>
          <a:xfrm>
            <a:off x="9537900" y="10241078"/>
            <a:ext cx="432701" cy="636620"/>
          </a:xfrm>
          <a:custGeom>
            <a:rect b="b" l="l" r="r" t="t"/>
            <a:pathLst>
              <a:path extrusionOk="0" h="566" w="384">
                <a:moveTo>
                  <a:pt x="168" y="556"/>
                </a:moveTo>
                <a:lnTo>
                  <a:pt x="168" y="556"/>
                </a:lnTo>
                <a:cubicBezTo>
                  <a:pt x="169" y="556"/>
                  <a:pt x="169" y="556"/>
                  <a:pt x="170" y="557"/>
                </a:cubicBezTo>
                <a:lnTo>
                  <a:pt x="170" y="557"/>
                </a:lnTo>
                <a:cubicBezTo>
                  <a:pt x="170" y="557"/>
                  <a:pt x="170" y="557"/>
                  <a:pt x="171" y="557"/>
                </a:cubicBezTo>
                <a:lnTo>
                  <a:pt x="171" y="557"/>
                </a:lnTo>
                <a:cubicBezTo>
                  <a:pt x="172" y="558"/>
                  <a:pt x="172" y="559"/>
                  <a:pt x="173" y="559"/>
                </a:cubicBezTo>
                <a:lnTo>
                  <a:pt x="173" y="559"/>
                </a:lnTo>
                <a:lnTo>
                  <a:pt x="173" y="559"/>
                </a:lnTo>
                <a:lnTo>
                  <a:pt x="173" y="559"/>
                </a:lnTo>
                <a:cubicBezTo>
                  <a:pt x="174" y="560"/>
                  <a:pt x="174" y="560"/>
                  <a:pt x="176" y="561"/>
                </a:cubicBezTo>
                <a:lnTo>
                  <a:pt x="176" y="561"/>
                </a:lnTo>
                <a:lnTo>
                  <a:pt x="176" y="561"/>
                </a:lnTo>
                <a:lnTo>
                  <a:pt x="176" y="561"/>
                </a:lnTo>
                <a:cubicBezTo>
                  <a:pt x="177" y="562"/>
                  <a:pt x="178" y="562"/>
                  <a:pt x="178" y="562"/>
                </a:cubicBezTo>
                <a:lnTo>
                  <a:pt x="178" y="562"/>
                </a:lnTo>
                <a:cubicBezTo>
                  <a:pt x="179" y="562"/>
                  <a:pt x="179" y="562"/>
                  <a:pt x="179" y="562"/>
                </a:cubicBezTo>
                <a:lnTo>
                  <a:pt x="179" y="562"/>
                </a:lnTo>
                <a:cubicBezTo>
                  <a:pt x="179" y="563"/>
                  <a:pt x="181" y="563"/>
                  <a:pt x="181" y="564"/>
                </a:cubicBezTo>
                <a:lnTo>
                  <a:pt x="182" y="564"/>
                </a:lnTo>
                <a:lnTo>
                  <a:pt x="182" y="564"/>
                </a:lnTo>
                <a:cubicBezTo>
                  <a:pt x="183" y="564"/>
                  <a:pt x="184" y="564"/>
                  <a:pt x="185" y="564"/>
                </a:cubicBezTo>
                <a:lnTo>
                  <a:pt x="185" y="564"/>
                </a:lnTo>
                <a:lnTo>
                  <a:pt x="185" y="564"/>
                </a:lnTo>
                <a:cubicBezTo>
                  <a:pt x="187" y="565"/>
                  <a:pt x="189" y="565"/>
                  <a:pt x="191" y="565"/>
                </a:cubicBezTo>
                <a:lnTo>
                  <a:pt x="191" y="565"/>
                </a:lnTo>
                <a:cubicBezTo>
                  <a:pt x="200" y="565"/>
                  <a:pt x="208" y="562"/>
                  <a:pt x="215" y="556"/>
                </a:cubicBezTo>
                <a:lnTo>
                  <a:pt x="370" y="400"/>
                </a:lnTo>
                <a:lnTo>
                  <a:pt x="370" y="400"/>
                </a:lnTo>
                <a:cubicBezTo>
                  <a:pt x="383" y="387"/>
                  <a:pt x="383" y="367"/>
                  <a:pt x="370" y="354"/>
                </a:cubicBezTo>
                <a:lnTo>
                  <a:pt x="370" y="354"/>
                </a:lnTo>
                <a:cubicBezTo>
                  <a:pt x="357" y="341"/>
                  <a:pt x="337" y="341"/>
                  <a:pt x="324" y="354"/>
                </a:cubicBezTo>
                <a:lnTo>
                  <a:pt x="225" y="453"/>
                </a:lnTo>
                <a:lnTo>
                  <a:pt x="225" y="32"/>
                </a:lnTo>
                <a:lnTo>
                  <a:pt x="225" y="32"/>
                </a:lnTo>
                <a:cubicBezTo>
                  <a:pt x="225" y="14"/>
                  <a:pt x="211" y="0"/>
                  <a:pt x="192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174" y="0"/>
                  <a:pt x="159" y="14"/>
                  <a:pt x="159" y="32"/>
                </a:cubicBezTo>
                <a:lnTo>
                  <a:pt x="159" y="453"/>
                </a:lnTo>
                <a:lnTo>
                  <a:pt x="59" y="354"/>
                </a:lnTo>
                <a:lnTo>
                  <a:pt x="59" y="354"/>
                </a:lnTo>
                <a:cubicBezTo>
                  <a:pt x="47" y="341"/>
                  <a:pt x="26" y="341"/>
                  <a:pt x="13" y="354"/>
                </a:cubicBezTo>
                <a:lnTo>
                  <a:pt x="13" y="354"/>
                </a:lnTo>
                <a:cubicBezTo>
                  <a:pt x="0" y="367"/>
                  <a:pt x="0" y="387"/>
                  <a:pt x="13" y="400"/>
                </a:cubicBezTo>
                <a:lnTo>
                  <a:pt x="168" y="556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8"/>
          <p:cNvSpPr/>
          <p:nvPr/>
        </p:nvSpPr>
        <p:spPr>
          <a:xfrm>
            <a:off x="9398639" y="10997065"/>
            <a:ext cx="706250" cy="74605"/>
          </a:xfrm>
          <a:custGeom>
            <a:rect b="b" l="l" r="r" t="t"/>
            <a:pathLst>
              <a:path extrusionOk="0" h="67" w="624">
                <a:moveTo>
                  <a:pt x="590" y="0"/>
                </a:moveTo>
                <a:lnTo>
                  <a:pt x="33" y="0"/>
                </a:lnTo>
                <a:lnTo>
                  <a:pt x="33" y="0"/>
                </a:lnTo>
                <a:cubicBezTo>
                  <a:pt x="15" y="0"/>
                  <a:pt x="0" y="14"/>
                  <a:pt x="0" y="33"/>
                </a:cubicBezTo>
                <a:lnTo>
                  <a:pt x="0" y="33"/>
                </a:lnTo>
                <a:cubicBezTo>
                  <a:pt x="0" y="51"/>
                  <a:pt x="15" y="66"/>
                  <a:pt x="33" y="66"/>
                </a:cubicBezTo>
                <a:lnTo>
                  <a:pt x="590" y="66"/>
                </a:lnTo>
                <a:lnTo>
                  <a:pt x="590" y="66"/>
                </a:lnTo>
                <a:cubicBezTo>
                  <a:pt x="608" y="66"/>
                  <a:pt x="623" y="51"/>
                  <a:pt x="623" y="33"/>
                </a:cubicBezTo>
                <a:lnTo>
                  <a:pt x="623" y="33"/>
                </a:lnTo>
                <a:cubicBezTo>
                  <a:pt x="623" y="14"/>
                  <a:pt x="608" y="0"/>
                  <a:pt x="590" y="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8"/>
          <p:cNvSpPr/>
          <p:nvPr/>
        </p:nvSpPr>
        <p:spPr>
          <a:xfrm>
            <a:off x="9289220" y="7853753"/>
            <a:ext cx="507307" cy="482440"/>
          </a:xfrm>
          <a:custGeom>
            <a:rect b="b" l="l" r="r" t="t"/>
            <a:pathLst>
              <a:path extrusionOk="0" h="428" w="448">
                <a:moveTo>
                  <a:pt x="219" y="427"/>
                </a:moveTo>
                <a:lnTo>
                  <a:pt x="219" y="427"/>
                </a:lnTo>
                <a:cubicBezTo>
                  <a:pt x="165" y="427"/>
                  <a:pt x="116" y="407"/>
                  <a:pt x="78" y="369"/>
                </a:cubicBezTo>
                <a:lnTo>
                  <a:pt x="78" y="369"/>
                </a:lnTo>
                <a:cubicBezTo>
                  <a:pt x="0" y="292"/>
                  <a:pt x="0" y="166"/>
                  <a:pt x="78" y="88"/>
                </a:cubicBezTo>
                <a:lnTo>
                  <a:pt x="154" y="12"/>
                </a:lnTo>
                <a:lnTo>
                  <a:pt x="154" y="12"/>
                </a:lnTo>
                <a:cubicBezTo>
                  <a:pt x="166" y="0"/>
                  <a:pt x="187" y="0"/>
                  <a:pt x="200" y="12"/>
                </a:cubicBezTo>
                <a:lnTo>
                  <a:pt x="200" y="12"/>
                </a:lnTo>
                <a:cubicBezTo>
                  <a:pt x="213" y="24"/>
                  <a:pt x="213" y="45"/>
                  <a:pt x="200" y="58"/>
                </a:cubicBezTo>
                <a:lnTo>
                  <a:pt x="124" y="135"/>
                </a:lnTo>
                <a:lnTo>
                  <a:pt x="124" y="135"/>
                </a:lnTo>
                <a:cubicBezTo>
                  <a:pt x="100" y="160"/>
                  <a:pt x="85" y="193"/>
                  <a:pt x="85" y="229"/>
                </a:cubicBezTo>
                <a:lnTo>
                  <a:pt x="85" y="229"/>
                </a:lnTo>
                <a:cubicBezTo>
                  <a:pt x="85" y="264"/>
                  <a:pt x="100" y="298"/>
                  <a:pt x="124" y="323"/>
                </a:cubicBezTo>
                <a:lnTo>
                  <a:pt x="124" y="323"/>
                </a:lnTo>
                <a:cubicBezTo>
                  <a:pt x="150" y="348"/>
                  <a:pt x="183" y="362"/>
                  <a:pt x="219" y="362"/>
                </a:cubicBezTo>
                <a:lnTo>
                  <a:pt x="219" y="362"/>
                </a:lnTo>
                <a:cubicBezTo>
                  <a:pt x="254" y="362"/>
                  <a:pt x="288" y="348"/>
                  <a:pt x="313" y="323"/>
                </a:cubicBezTo>
                <a:lnTo>
                  <a:pt x="388" y="247"/>
                </a:lnTo>
                <a:lnTo>
                  <a:pt x="388" y="247"/>
                </a:lnTo>
                <a:cubicBezTo>
                  <a:pt x="401" y="234"/>
                  <a:pt x="422" y="234"/>
                  <a:pt x="435" y="247"/>
                </a:cubicBezTo>
                <a:lnTo>
                  <a:pt x="435" y="247"/>
                </a:lnTo>
                <a:cubicBezTo>
                  <a:pt x="447" y="259"/>
                  <a:pt x="447" y="280"/>
                  <a:pt x="435" y="293"/>
                </a:cubicBezTo>
                <a:lnTo>
                  <a:pt x="359" y="369"/>
                </a:lnTo>
                <a:lnTo>
                  <a:pt x="359" y="369"/>
                </a:lnTo>
                <a:cubicBezTo>
                  <a:pt x="321" y="407"/>
                  <a:pt x="272" y="427"/>
                  <a:pt x="219" y="427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8"/>
          <p:cNvSpPr/>
          <p:nvPr/>
        </p:nvSpPr>
        <p:spPr>
          <a:xfrm>
            <a:off x="9711974" y="7411105"/>
            <a:ext cx="487412" cy="502331"/>
          </a:xfrm>
          <a:custGeom>
            <a:rect b="b" l="l" r="r" t="t"/>
            <a:pathLst>
              <a:path extrusionOk="0" h="447" w="432">
                <a:moveTo>
                  <a:pt x="279" y="446"/>
                </a:moveTo>
                <a:lnTo>
                  <a:pt x="279" y="446"/>
                </a:lnTo>
                <a:cubicBezTo>
                  <a:pt x="271" y="446"/>
                  <a:pt x="263" y="443"/>
                  <a:pt x="257" y="437"/>
                </a:cubicBezTo>
                <a:lnTo>
                  <a:pt x="257" y="437"/>
                </a:lnTo>
                <a:cubicBezTo>
                  <a:pt x="244" y="424"/>
                  <a:pt x="242" y="404"/>
                  <a:pt x="255" y="391"/>
                </a:cubicBezTo>
                <a:lnTo>
                  <a:pt x="328" y="312"/>
                </a:lnTo>
                <a:lnTo>
                  <a:pt x="328" y="312"/>
                </a:lnTo>
                <a:cubicBezTo>
                  <a:pt x="352" y="286"/>
                  <a:pt x="365" y="252"/>
                  <a:pt x="364" y="217"/>
                </a:cubicBezTo>
                <a:lnTo>
                  <a:pt x="364" y="217"/>
                </a:lnTo>
                <a:cubicBezTo>
                  <a:pt x="363" y="180"/>
                  <a:pt x="348" y="148"/>
                  <a:pt x="322" y="124"/>
                </a:cubicBezTo>
                <a:lnTo>
                  <a:pt x="322" y="124"/>
                </a:lnTo>
                <a:cubicBezTo>
                  <a:pt x="268" y="73"/>
                  <a:pt x="184" y="76"/>
                  <a:pt x="134" y="130"/>
                </a:cubicBezTo>
                <a:lnTo>
                  <a:pt x="61" y="209"/>
                </a:lnTo>
                <a:lnTo>
                  <a:pt x="61" y="209"/>
                </a:lnTo>
                <a:cubicBezTo>
                  <a:pt x="48" y="222"/>
                  <a:pt x="28" y="223"/>
                  <a:pt x="14" y="211"/>
                </a:cubicBezTo>
                <a:lnTo>
                  <a:pt x="14" y="211"/>
                </a:lnTo>
                <a:cubicBezTo>
                  <a:pt x="1" y="198"/>
                  <a:pt x="0" y="177"/>
                  <a:pt x="13" y="164"/>
                </a:cubicBezTo>
                <a:lnTo>
                  <a:pt x="85" y="85"/>
                </a:lnTo>
                <a:lnTo>
                  <a:pt x="85" y="85"/>
                </a:lnTo>
                <a:cubicBezTo>
                  <a:pt x="161" y="5"/>
                  <a:pt x="287" y="0"/>
                  <a:pt x="367" y="75"/>
                </a:cubicBezTo>
                <a:lnTo>
                  <a:pt x="367" y="75"/>
                </a:lnTo>
                <a:cubicBezTo>
                  <a:pt x="405" y="112"/>
                  <a:pt x="428" y="161"/>
                  <a:pt x="430" y="214"/>
                </a:cubicBezTo>
                <a:lnTo>
                  <a:pt x="430" y="214"/>
                </a:lnTo>
                <a:cubicBezTo>
                  <a:pt x="431" y="267"/>
                  <a:pt x="413" y="317"/>
                  <a:pt x="376" y="356"/>
                </a:cubicBezTo>
                <a:lnTo>
                  <a:pt x="303" y="435"/>
                </a:lnTo>
                <a:lnTo>
                  <a:pt x="303" y="435"/>
                </a:lnTo>
                <a:cubicBezTo>
                  <a:pt x="297" y="442"/>
                  <a:pt x="288" y="446"/>
                  <a:pt x="279" y="446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8"/>
          <p:cNvSpPr/>
          <p:nvPr/>
        </p:nvSpPr>
        <p:spPr>
          <a:xfrm>
            <a:off x="9587636" y="7749309"/>
            <a:ext cx="313335" cy="308363"/>
          </a:xfrm>
          <a:custGeom>
            <a:rect b="b" l="l" r="r" t="t"/>
            <a:pathLst>
              <a:path extrusionOk="0" h="273" w="277">
                <a:moveTo>
                  <a:pt x="36" y="272"/>
                </a:moveTo>
                <a:lnTo>
                  <a:pt x="36" y="272"/>
                </a:lnTo>
                <a:cubicBezTo>
                  <a:pt x="28" y="272"/>
                  <a:pt x="20" y="269"/>
                  <a:pt x="13" y="263"/>
                </a:cubicBezTo>
                <a:lnTo>
                  <a:pt x="13" y="263"/>
                </a:lnTo>
                <a:cubicBezTo>
                  <a:pt x="0" y="250"/>
                  <a:pt x="0" y="229"/>
                  <a:pt x="13" y="216"/>
                </a:cubicBezTo>
                <a:lnTo>
                  <a:pt x="217" y="13"/>
                </a:lnTo>
                <a:lnTo>
                  <a:pt x="217" y="13"/>
                </a:lnTo>
                <a:cubicBezTo>
                  <a:pt x="230" y="0"/>
                  <a:pt x="251" y="0"/>
                  <a:pt x="263" y="13"/>
                </a:cubicBezTo>
                <a:lnTo>
                  <a:pt x="263" y="13"/>
                </a:lnTo>
                <a:cubicBezTo>
                  <a:pt x="276" y="25"/>
                  <a:pt x="276" y="46"/>
                  <a:pt x="263" y="58"/>
                </a:cubicBezTo>
                <a:lnTo>
                  <a:pt x="60" y="263"/>
                </a:lnTo>
                <a:lnTo>
                  <a:pt x="60" y="263"/>
                </a:lnTo>
                <a:cubicBezTo>
                  <a:pt x="53" y="269"/>
                  <a:pt x="45" y="272"/>
                  <a:pt x="36" y="272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8"/>
          <p:cNvSpPr/>
          <p:nvPr/>
        </p:nvSpPr>
        <p:spPr>
          <a:xfrm>
            <a:off x="9204667" y="4571181"/>
            <a:ext cx="1094191" cy="959905"/>
          </a:xfrm>
          <a:custGeom>
            <a:rect b="b" l="l" r="r" t="t"/>
            <a:pathLst>
              <a:path extrusionOk="0" h="850" w="968">
                <a:moveTo>
                  <a:pt x="821" y="284"/>
                </a:moveTo>
                <a:lnTo>
                  <a:pt x="821" y="284"/>
                </a:lnTo>
                <a:cubicBezTo>
                  <a:pt x="777" y="284"/>
                  <a:pt x="742" y="248"/>
                  <a:pt x="742" y="204"/>
                </a:cubicBezTo>
                <a:lnTo>
                  <a:pt x="742" y="204"/>
                </a:lnTo>
                <a:cubicBezTo>
                  <a:pt x="742" y="186"/>
                  <a:pt x="726" y="171"/>
                  <a:pt x="709" y="171"/>
                </a:cubicBezTo>
                <a:lnTo>
                  <a:pt x="709" y="171"/>
                </a:lnTo>
                <a:cubicBezTo>
                  <a:pt x="690" y="171"/>
                  <a:pt x="676" y="186"/>
                  <a:pt x="676" y="204"/>
                </a:cubicBezTo>
                <a:lnTo>
                  <a:pt x="676" y="204"/>
                </a:lnTo>
                <a:cubicBezTo>
                  <a:pt x="676" y="248"/>
                  <a:pt x="640" y="284"/>
                  <a:pt x="596" y="284"/>
                </a:cubicBezTo>
                <a:lnTo>
                  <a:pt x="596" y="284"/>
                </a:lnTo>
                <a:cubicBezTo>
                  <a:pt x="552" y="284"/>
                  <a:pt x="516" y="248"/>
                  <a:pt x="516" y="204"/>
                </a:cubicBezTo>
                <a:lnTo>
                  <a:pt x="516" y="204"/>
                </a:lnTo>
                <a:cubicBezTo>
                  <a:pt x="516" y="186"/>
                  <a:pt x="501" y="171"/>
                  <a:pt x="483" y="171"/>
                </a:cubicBezTo>
                <a:lnTo>
                  <a:pt x="483" y="171"/>
                </a:lnTo>
                <a:cubicBezTo>
                  <a:pt x="465" y="171"/>
                  <a:pt x="451" y="186"/>
                  <a:pt x="451" y="204"/>
                </a:cubicBezTo>
                <a:lnTo>
                  <a:pt x="451" y="204"/>
                </a:lnTo>
                <a:cubicBezTo>
                  <a:pt x="451" y="248"/>
                  <a:pt x="414" y="284"/>
                  <a:pt x="371" y="284"/>
                </a:cubicBezTo>
                <a:lnTo>
                  <a:pt x="371" y="284"/>
                </a:lnTo>
                <a:cubicBezTo>
                  <a:pt x="326" y="284"/>
                  <a:pt x="291" y="248"/>
                  <a:pt x="291" y="204"/>
                </a:cubicBezTo>
                <a:lnTo>
                  <a:pt x="291" y="204"/>
                </a:lnTo>
                <a:cubicBezTo>
                  <a:pt x="291" y="186"/>
                  <a:pt x="276" y="171"/>
                  <a:pt x="258" y="171"/>
                </a:cubicBezTo>
                <a:lnTo>
                  <a:pt x="258" y="171"/>
                </a:lnTo>
                <a:cubicBezTo>
                  <a:pt x="240" y="171"/>
                  <a:pt x="225" y="186"/>
                  <a:pt x="225" y="204"/>
                </a:cubicBezTo>
                <a:lnTo>
                  <a:pt x="225" y="204"/>
                </a:lnTo>
                <a:cubicBezTo>
                  <a:pt x="225" y="248"/>
                  <a:pt x="189" y="284"/>
                  <a:pt x="145" y="284"/>
                </a:cubicBezTo>
                <a:lnTo>
                  <a:pt x="145" y="284"/>
                </a:lnTo>
                <a:cubicBezTo>
                  <a:pt x="104" y="284"/>
                  <a:pt x="71" y="253"/>
                  <a:pt x="67" y="214"/>
                </a:cubicBezTo>
                <a:lnTo>
                  <a:pt x="198" y="65"/>
                </a:lnTo>
                <a:lnTo>
                  <a:pt x="769" y="65"/>
                </a:lnTo>
                <a:lnTo>
                  <a:pt x="901" y="214"/>
                </a:lnTo>
                <a:lnTo>
                  <a:pt x="901" y="214"/>
                </a:lnTo>
                <a:cubicBezTo>
                  <a:pt x="896" y="253"/>
                  <a:pt x="862" y="284"/>
                  <a:pt x="821" y="284"/>
                </a:cubicBezTo>
                <a:close/>
                <a:moveTo>
                  <a:pt x="668" y="783"/>
                </a:moveTo>
                <a:lnTo>
                  <a:pt x="668" y="556"/>
                </a:lnTo>
                <a:lnTo>
                  <a:pt x="668" y="556"/>
                </a:lnTo>
                <a:cubicBezTo>
                  <a:pt x="668" y="534"/>
                  <a:pt x="650" y="515"/>
                  <a:pt x="629" y="515"/>
                </a:cubicBezTo>
                <a:lnTo>
                  <a:pt x="337" y="515"/>
                </a:lnTo>
                <a:lnTo>
                  <a:pt x="337" y="515"/>
                </a:lnTo>
                <a:cubicBezTo>
                  <a:pt x="316" y="515"/>
                  <a:pt x="298" y="534"/>
                  <a:pt x="298" y="556"/>
                </a:cubicBezTo>
                <a:lnTo>
                  <a:pt x="298" y="783"/>
                </a:lnTo>
                <a:lnTo>
                  <a:pt x="162" y="783"/>
                </a:lnTo>
                <a:lnTo>
                  <a:pt x="162" y="349"/>
                </a:lnTo>
                <a:lnTo>
                  <a:pt x="162" y="349"/>
                </a:lnTo>
                <a:cubicBezTo>
                  <a:pt x="201" y="344"/>
                  <a:pt x="235" y="325"/>
                  <a:pt x="258" y="296"/>
                </a:cubicBezTo>
                <a:lnTo>
                  <a:pt x="258" y="296"/>
                </a:lnTo>
                <a:cubicBezTo>
                  <a:pt x="285" y="329"/>
                  <a:pt x="325" y="350"/>
                  <a:pt x="371" y="350"/>
                </a:cubicBezTo>
                <a:lnTo>
                  <a:pt x="371" y="350"/>
                </a:lnTo>
                <a:cubicBezTo>
                  <a:pt x="416" y="350"/>
                  <a:pt x="457" y="329"/>
                  <a:pt x="483" y="296"/>
                </a:cubicBezTo>
                <a:lnTo>
                  <a:pt x="483" y="296"/>
                </a:lnTo>
                <a:cubicBezTo>
                  <a:pt x="510" y="329"/>
                  <a:pt x="551" y="350"/>
                  <a:pt x="596" y="350"/>
                </a:cubicBezTo>
                <a:lnTo>
                  <a:pt x="596" y="350"/>
                </a:lnTo>
                <a:cubicBezTo>
                  <a:pt x="641" y="350"/>
                  <a:pt x="682" y="329"/>
                  <a:pt x="709" y="296"/>
                </a:cubicBezTo>
                <a:lnTo>
                  <a:pt x="709" y="296"/>
                </a:lnTo>
                <a:cubicBezTo>
                  <a:pt x="732" y="325"/>
                  <a:pt x="765" y="344"/>
                  <a:pt x="804" y="349"/>
                </a:cubicBezTo>
                <a:lnTo>
                  <a:pt x="804" y="783"/>
                </a:lnTo>
                <a:lnTo>
                  <a:pt x="668" y="783"/>
                </a:lnTo>
                <a:close/>
                <a:moveTo>
                  <a:pt x="364" y="581"/>
                </a:moveTo>
                <a:lnTo>
                  <a:pt x="602" y="581"/>
                </a:lnTo>
                <a:lnTo>
                  <a:pt x="602" y="783"/>
                </a:lnTo>
                <a:lnTo>
                  <a:pt x="364" y="783"/>
                </a:lnTo>
                <a:lnTo>
                  <a:pt x="364" y="581"/>
                </a:lnTo>
                <a:close/>
                <a:moveTo>
                  <a:pt x="967" y="204"/>
                </a:moveTo>
                <a:lnTo>
                  <a:pt x="967" y="204"/>
                </a:lnTo>
                <a:cubicBezTo>
                  <a:pt x="967" y="198"/>
                  <a:pt x="965" y="192"/>
                  <a:pt x="962" y="186"/>
                </a:cubicBezTo>
                <a:lnTo>
                  <a:pt x="962" y="186"/>
                </a:lnTo>
                <a:cubicBezTo>
                  <a:pt x="960" y="183"/>
                  <a:pt x="958" y="180"/>
                  <a:pt x="955" y="177"/>
                </a:cubicBezTo>
                <a:lnTo>
                  <a:pt x="808" y="11"/>
                </a:lnTo>
                <a:lnTo>
                  <a:pt x="808" y="11"/>
                </a:lnTo>
                <a:cubicBezTo>
                  <a:pt x="802" y="4"/>
                  <a:pt x="793" y="0"/>
                  <a:pt x="784" y="0"/>
                </a:cubicBezTo>
                <a:lnTo>
                  <a:pt x="183" y="0"/>
                </a:lnTo>
                <a:lnTo>
                  <a:pt x="183" y="0"/>
                </a:lnTo>
                <a:cubicBezTo>
                  <a:pt x="173" y="0"/>
                  <a:pt x="165" y="4"/>
                  <a:pt x="158" y="11"/>
                </a:cubicBezTo>
                <a:lnTo>
                  <a:pt x="10" y="178"/>
                </a:lnTo>
                <a:lnTo>
                  <a:pt x="10" y="178"/>
                </a:lnTo>
                <a:cubicBezTo>
                  <a:pt x="10" y="178"/>
                  <a:pt x="9" y="180"/>
                  <a:pt x="8" y="181"/>
                </a:cubicBezTo>
                <a:lnTo>
                  <a:pt x="8" y="181"/>
                </a:lnTo>
                <a:cubicBezTo>
                  <a:pt x="3" y="188"/>
                  <a:pt x="0" y="196"/>
                  <a:pt x="0" y="204"/>
                </a:cubicBezTo>
                <a:lnTo>
                  <a:pt x="0" y="204"/>
                </a:lnTo>
                <a:cubicBezTo>
                  <a:pt x="0" y="267"/>
                  <a:pt x="41" y="321"/>
                  <a:pt x="97" y="341"/>
                </a:cubicBezTo>
                <a:lnTo>
                  <a:pt x="97" y="803"/>
                </a:lnTo>
                <a:lnTo>
                  <a:pt x="97" y="803"/>
                </a:lnTo>
                <a:cubicBezTo>
                  <a:pt x="97" y="828"/>
                  <a:pt x="118" y="849"/>
                  <a:pt x="143" y="849"/>
                </a:cubicBezTo>
                <a:lnTo>
                  <a:pt x="337" y="849"/>
                </a:lnTo>
                <a:lnTo>
                  <a:pt x="629" y="849"/>
                </a:lnTo>
                <a:lnTo>
                  <a:pt x="824" y="849"/>
                </a:lnTo>
                <a:lnTo>
                  <a:pt x="824" y="849"/>
                </a:lnTo>
                <a:cubicBezTo>
                  <a:pt x="849" y="849"/>
                  <a:pt x="870" y="828"/>
                  <a:pt x="870" y="803"/>
                </a:cubicBezTo>
                <a:lnTo>
                  <a:pt x="870" y="341"/>
                </a:lnTo>
                <a:lnTo>
                  <a:pt x="870" y="341"/>
                </a:lnTo>
                <a:cubicBezTo>
                  <a:pt x="926" y="321"/>
                  <a:pt x="967" y="267"/>
                  <a:pt x="967" y="20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8"/>
          <p:cNvSpPr/>
          <p:nvPr/>
        </p:nvSpPr>
        <p:spPr>
          <a:xfrm>
            <a:off x="9468269" y="1681524"/>
            <a:ext cx="566990" cy="1069321"/>
          </a:xfrm>
          <a:custGeom>
            <a:rect b="b" l="l" r="r" t="t"/>
            <a:pathLst>
              <a:path extrusionOk="0" h="946" w="504">
                <a:moveTo>
                  <a:pt x="251" y="945"/>
                </a:moveTo>
                <a:lnTo>
                  <a:pt x="251" y="945"/>
                </a:lnTo>
                <a:cubicBezTo>
                  <a:pt x="113" y="945"/>
                  <a:pt x="0" y="832"/>
                  <a:pt x="0" y="693"/>
                </a:cubicBezTo>
                <a:lnTo>
                  <a:pt x="0" y="214"/>
                </a:lnTo>
                <a:lnTo>
                  <a:pt x="0" y="214"/>
                </a:lnTo>
                <a:cubicBezTo>
                  <a:pt x="0" y="196"/>
                  <a:pt x="14" y="181"/>
                  <a:pt x="32" y="181"/>
                </a:cubicBezTo>
                <a:lnTo>
                  <a:pt x="33" y="181"/>
                </a:lnTo>
                <a:lnTo>
                  <a:pt x="33" y="181"/>
                </a:lnTo>
                <a:cubicBezTo>
                  <a:pt x="50" y="181"/>
                  <a:pt x="65" y="196"/>
                  <a:pt x="65" y="214"/>
                </a:cubicBezTo>
                <a:lnTo>
                  <a:pt x="66" y="693"/>
                </a:lnTo>
                <a:lnTo>
                  <a:pt x="66" y="693"/>
                </a:lnTo>
                <a:cubicBezTo>
                  <a:pt x="66" y="795"/>
                  <a:pt x="149" y="879"/>
                  <a:pt x="251" y="879"/>
                </a:cubicBezTo>
                <a:lnTo>
                  <a:pt x="251" y="879"/>
                </a:lnTo>
                <a:cubicBezTo>
                  <a:pt x="354" y="879"/>
                  <a:pt x="438" y="795"/>
                  <a:pt x="438" y="693"/>
                </a:cubicBezTo>
                <a:lnTo>
                  <a:pt x="437" y="552"/>
                </a:lnTo>
                <a:lnTo>
                  <a:pt x="437" y="552"/>
                </a:lnTo>
                <a:lnTo>
                  <a:pt x="437" y="274"/>
                </a:lnTo>
                <a:lnTo>
                  <a:pt x="437" y="179"/>
                </a:lnTo>
                <a:lnTo>
                  <a:pt x="437" y="179"/>
                </a:lnTo>
                <a:cubicBezTo>
                  <a:pt x="437" y="116"/>
                  <a:pt x="386" y="66"/>
                  <a:pt x="323" y="66"/>
                </a:cubicBezTo>
                <a:lnTo>
                  <a:pt x="323" y="66"/>
                </a:lnTo>
                <a:cubicBezTo>
                  <a:pt x="260" y="66"/>
                  <a:pt x="209" y="116"/>
                  <a:pt x="209" y="179"/>
                </a:cubicBezTo>
                <a:lnTo>
                  <a:pt x="209" y="274"/>
                </a:lnTo>
                <a:lnTo>
                  <a:pt x="209" y="642"/>
                </a:lnTo>
                <a:lnTo>
                  <a:pt x="210" y="689"/>
                </a:lnTo>
                <a:lnTo>
                  <a:pt x="210" y="689"/>
                </a:lnTo>
                <a:cubicBezTo>
                  <a:pt x="210" y="712"/>
                  <a:pt x="228" y="729"/>
                  <a:pt x="250" y="729"/>
                </a:cubicBezTo>
                <a:lnTo>
                  <a:pt x="250" y="729"/>
                </a:lnTo>
                <a:cubicBezTo>
                  <a:pt x="272" y="729"/>
                  <a:pt x="290" y="712"/>
                  <a:pt x="290" y="689"/>
                </a:cubicBezTo>
                <a:lnTo>
                  <a:pt x="290" y="219"/>
                </a:lnTo>
                <a:lnTo>
                  <a:pt x="290" y="219"/>
                </a:lnTo>
                <a:cubicBezTo>
                  <a:pt x="290" y="201"/>
                  <a:pt x="305" y="186"/>
                  <a:pt x="323" y="186"/>
                </a:cubicBezTo>
                <a:lnTo>
                  <a:pt x="323" y="186"/>
                </a:lnTo>
                <a:lnTo>
                  <a:pt x="323" y="186"/>
                </a:lnTo>
                <a:cubicBezTo>
                  <a:pt x="341" y="186"/>
                  <a:pt x="356" y="201"/>
                  <a:pt x="356" y="219"/>
                </a:cubicBezTo>
                <a:lnTo>
                  <a:pt x="356" y="689"/>
                </a:lnTo>
                <a:lnTo>
                  <a:pt x="356" y="689"/>
                </a:lnTo>
                <a:cubicBezTo>
                  <a:pt x="356" y="748"/>
                  <a:pt x="308" y="795"/>
                  <a:pt x="250" y="795"/>
                </a:cubicBezTo>
                <a:lnTo>
                  <a:pt x="250" y="795"/>
                </a:lnTo>
                <a:cubicBezTo>
                  <a:pt x="192" y="795"/>
                  <a:pt x="144" y="748"/>
                  <a:pt x="144" y="689"/>
                </a:cubicBezTo>
                <a:lnTo>
                  <a:pt x="144" y="642"/>
                </a:lnTo>
                <a:lnTo>
                  <a:pt x="144" y="274"/>
                </a:lnTo>
                <a:lnTo>
                  <a:pt x="143" y="179"/>
                </a:lnTo>
                <a:lnTo>
                  <a:pt x="143" y="179"/>
                </a:lnTo>
                <a:cubicBezTo>
                  <a:pt x="143" y="80"/>
                  <a:pt x="224" y="0"/>
                  <a:pt x="323" y="0"/>
                </a:cubicBezTo>
                <a:lnTo>
                  <a:pt x="323" y="0"/>
                </a:lnTo>
                <a:cubicBezTo>
                  <a:pt x="422" y="0"/>
                  <a:pt x="502" y="80"/>
                  <a:pt x="502" y="179"/>
                </a:cubicBezTo>
                <a:lnTo>
                  <a:pt x="503" y="274"/>
                </a:lnTo>
                <a:lnTo>
                  <a:pt x="503" y="274"/>
                </a:lnTo>
                <a:lnTo>
                  <a:pt x="502" y="551"/>
                </a:lnTo>
                <a:lnTo>
                  <a:pt x="503" y="693"/>
                </a:lnTo>
                <a:lnTo>
                  <a:pt x="503" y="693"/>
                </a:lnTo>
                <a:cubicBezTo>
                  <a:pt x="503" y="832"/>
                  <a:pt x="390" y="945"/>
                  <a:pt x="251" y="945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8"/>
          <p:cNvSpPr/>
          <p:nvPr/>
        </p:nvSpPr>
        <p:spPr>
          <a:xfrm>
            <a:off x="5240714" y="8475454"/>
            <a:ext cx="3252731" cy="4317080"/>
          </a:xfrm>
          <a:custGeom>
            <a:rect b="b" l="l" r="r" t="t"/>
            <a:pathLst>
              <a:path extrusionOk="0" h="3826" w="2884">
                <a:moveTo>
                  <a:pt x="2725" y="3825"/>
                </a:moveTo>
                <a:lnTo>
                  <a:pt x="2725" y="3825"/>
                </a:lnTo>
                <a:cubicBezTo>
                  <a:pt x="2683" y="3825"/>
                  <a:pt x="2645" y="3808"/>
                  <a:pt x="2615" y="3778"/>
                </a:cubicBezTo>
                <a:lnTo>
                  <a:pt x="2615" y="3778"/>
                </a:lnTo>
                <a:cubicBezTo>
                  <a:pt x="2567" y="3726"/>
                  <a:pt x="2516" y="3676"/>
                  <a:pt x="2464" y="3626"/>
                </a:cubicBezTo>
                <a:lnTo>
                  <a:pt x="2464" y="3626"/>
                </a:lnTo>
                <a:cubicBezTo>
                  <a:pt x="2448" y="3610"/>
                  <a:pt x="2431" y="3594"/>
                  <a:pt x="2414" y="3578"/>
                </a:cubicBezTo>
                <a:lnTo>
                  <a:pt x="2404" y="3569"/>
                </a:lnTo>
                <a:lnTo>
                  <a:pt x="2404" y="3569"/>
                </a:lnTo>
                <a:cubicBezTo>
                  <a:pt x="2386" y="3553"/>
                  <a:pt x="2368" y="3537"/>
                  <a:pt x="2350" y="3520"/>
                </a:cubicBezTo>
                <a:lnTo>
                  <a:pt x="2343" y="3514"/>
                </a:lnTo>
                <a:lnTo>
                  <a:pt x="2343" y="3514"/>
                </a:lnTo>
                <a:cubicBezTo>
                  <a:pt x="2325" y="3498"/>
                  <a:pt x="2307" y="3483"/>
                  <a:pt x="2288" y="3467"/>
                </a:cubicBezTo>
                <a:lnTo>
                  <a:pt x="2283" y="3461"/>
                </a:lnTo>
                <a:lnTo>
                  <a:pt x="2283" y="3461"/>
                </a:lnTo>
                <a:cubicBezTo>
                  <a:pt x="2264" y="3445"/>
                  <a:pt x="2244" y="3429"/>
                  <a:pt x="2224" y="3412"/>
                </a:cubicBezTo>
                <a:lnTo>
                  <a:pt x="2212" y="3402"/>
                </a:lnTo>
                <a:lnTo>
                  <a:pt x="2212" y="3402"/>
                </a:lnTo>
                <a:cubicBezTo>
                  <a:pt x="2193" y="3387"/>
                  <a:pt x="2173" y="3370"/>
                  <a:pt x="2152" y="3353"/>
                </a:cubicBezTo>
                <a:lnTo>
                  <a:pt x="2142" y="3346"/>
                </a:lnTo>
                <a:lnTo>
                  <a:pt x="2142" y="3346"/>
                </a:lnTo>
                <a:cubicBezTo>
                  <a:pt x="2118" y="3326"/>
                  <a:pt x="2097" y="3310"/>
                  <a:pt x="2077" y="3295"/>
                </a:cubicBezTo>
                <a:lnTo>
                  <a:pt x="2077" y="3294"/>
                </a:lnTo>
                <a:lnTo>
                  <a:pt x="2077" y="3294"/>
                </a:lnTo>
                <a:cubicBezTo>
                  <a:pt x="2057" y="3279"/>
                  <a:pt x="2034" y="3262"/>
                  <a:pt x="2009" y="3243"/>
                </a:cubicBezTo>
                <a:lnTo>
                  <a:pt x="1997" y="3235"/>
                </a:lnTo>
                <a:lnTo>
                  <a:pt x="1997" y="3235"/>
                </a:lnTo>
                <a:cubicBezTo>
                  <a:pt x="1975" y="3219"/>
                  <a:pt x="1952" y="3202"/>
                  <a:pt x="1930" y="3186"/>
                </a:cubicBezTo>
                <a:lnTo>
                  <a:pt x="1916" y="3177"/>
                </a:lnTo>
                <a:lnTo>
                  <a:pt x="1916" y="3177"/>
                </a:lnTo>
                <a:cubicBezTo>
                  <a:pt x="1890" y="3159"/>
                  <a:pt x="1867" y="3143"/>
                  <a:pt x="1845" y="3128"/>
                </a:cubicBezTo>
                <a:lnTo>
                  <a:pt x="1839" y="3124"/>
                </a:lnTo>
                <a:lnTo>
                  <a:pt x="1839" y="3124"/>
                </a:lnTo>
                <a:cubicBezTo>
                  <a:pt x="1816" y="3110"/>
                  <a:pt x="1792" y="3094"/>
                  <a:pt x="1766" y="3078"/>
                </a:cubicBezTo>
                <a:lnTo>
                  <a:pt x="1756" y="3070"/>
                </a:lnTo>
                <a:lnTo>
                  <a:pt x="1756" y="3070"/>
                </a:lnTo>
                <a:cubicBezTo>
                  <a:pt x="1732" y="3055"/>
                  <a:pt x="1707" y="3040"/>
                  <a:pt x="1680" y="3024"/>
                </a:cubicBezTo>
                <a:lnTo>
                  <a:pt x="1665" y="3015"/>
                </a:lnTo>
                <a:lnTo>
                  <a:pt x="1665" y="3015"/>
                </a:lnTo>
                <a:cubicBezTo>
                  <a:pt x="1638" y="2997"/>
                  <a:pt x="1612" y="2983"/>
                  <a:pt x="1587" y="2968"/>
                </a:cubicBezTo>
                <a:lnTo>
                  <a:pt x="1576" y="2962"/>
                </a:lnTo>
                <a:lnTo>
                  <a:pt x="1576" y="2962"/>
                </a:lnTo>
                <a:cubicBezTo>
                  <a:pt x="1548" y="2946"/>
                  <a:pt x="1522" y="2932"/>
                  <a:pt x="1496" y="2917"/>
                </a:cubicBezTo>
                <a:lnTo>
                  <a:pt x="1489" y="2913"/>
                </a:lnTo>
                <a:lnTo>
                  <a:pt x="1489" y="2913"/>
                </a:lnTo>
                <a:cubicBezTo>
                  <a:pt x="1463" y="2900"/>
                  <a:pt x="1436" y="2885"/>
                  <a:pt x="1404" y="2869"/>
                </a:cubicBezTo>
                <a:lnTo>
                  <a:pt x="1388" y="2860"/>
                </a:lnTo>
                <a:lnTo>
                  <a:pt x="1388" y="2860"/>
                </a:lnTo>
                <a:cubicBezTo>
                  <a:pt x="1359" y="2846"/>
                  <a:pt x="1330" y="2832"/>
                  <a:pt x="1302" y="2818"/>
                </a:cubicBezTo>
                <a:lnTo>
                  <a:pt x="1287" y="2811"/>
                </a:lnTo>
                <a:lnTo>
                  <a:pt x="1287" y="2811"/>
                </a:lnTo>
                <a:cubicBezTo>
                  <a:pt x="1254" y="2795"/>
                  <a:pt x="1223" y="2780"/>
                  <a:pt x="1195" y="2768"/>
                </a:cubicBezTo>
                <a:lnTo>
                  <a:pt x="1195" y="2768"/>
                </a:lnTo>
                <a:cubicBezTo>
                  <a:pt x="838" y="2607"/>
                  <a:pt x="460" y="2494"/>
                  <a:pt x="70" y="2431"/>
                </a:cubicBezTo>
                <a:lnTo>
                  <a:pt x="0" y="2419"/>
                </a:lnTo>
                <a:lnTo>
                  <a:pt x="1292" y="0"/>
                </a:lnTo>
                <a:lnTo>
                  <a:pt x="1340" y="62"/>
                </a:lnTo>
                <a:lnTo>
                  <a:pt x="1340" y="62"/>
                </a:lnTo>
                <a:cubicBezTo>
                  <a:pt x="1741" y="579"/>
                  <a:pt x="2075" y="1146"/>
                  <a:pt x="2332" y="1746"/>
                </a:cubicBezTo>
                <a:lnTo>
                  <a:pt x="2332" y="1746"/>
                </a:lnTo>
                <a:cubicBezTo>
                  <a:pt x="2593" y="2354"/>
                  <a:pt x="2776" y="2994"/>
                  <a:pt x="2876" y="3650"/>
                </a:cubicBezTo>
                <a:lnTo>
                  <a:pt x="2876" y="3650"/>
                </a:lnTo>
                <a:cubicBezTo>
                  <a:pt x="2883" y="3695"/>
                  <a:pt x="2870" y="3738"/>
                  <a:pt x="2842" y="3771"/>
                </a:cubicBezTo>
                <a:lnTo>
                  <a:pt x="2842" y="3771"/>
                </a:lnTo>
                <a:cubicBezTo>
                  <a:pt x="2812" y="3805"/>
                  <a:pt x="2769" y="3825"/>
                  <a:pt x="2725" y="382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8"/>
          <p:cNvSpPr/>
          <p:nvPr/>
        </p:nvSpPr>
        <p:spPr>
          <a:xfrm>
            <a:off x="5151190" y="8366035"/>
            <a:ext cx="3401939" cy="4481207"/>
          </a:xfrm>
          <a:custGeom>
            <a:rect b="b" l="l" r="r" t="t"/>
            <a:pathLst>
              <a:path extrusionOk="0" h="3971" w="3015">
                <a:moveTo>
                  <a:pt x="1363" y="0"/>
                </a:moveTo>
                <a:lnTo>
                  <a:pt x="1289" y="139"/>
                </a:lnTo>
                <a:lnTo>
                  <a:pt x="67" y="2426"/>
                </a:lnTo>
                <a:lnTo>
                  <a:pt x="0" y="2551"/>
                </a:lnTo>
                <a:lnTo>
                  <a:pt x="140" y="2575"/>
                </a:lnTo>
                <a:lnTo>
                  <a:pt x="140" y="2575"/>
                </a:lnTo>
                <a:cubicBezTo>
                  <a:pt x="526" y="2637"/>
                  <a:pt x="901" y="2750"/>
                  <a:pt x="1253" y="2908"/>
                </a:cubicBezTo>
                <a:lnTo>
                  <a:pt x="1253" y="2908"/>
                </a:lnTo>
                <a:cubicBezTo>
                  <a:pt x="1281" y="2921"/>
                  <a:pt x="1310" y="2934"/>
                  <a:pt x="1344" y="2951"/>
                </a:cubicBezTo>
                <a:lnTo>
                  <a:pt x="1350" y="2953"/>
                </a:lnTo>
                <a:lnTo>
                  <a:pt x="1350" y="2953"/>
                </a:lnTo>
                <a:cubicBezTo>
                  <a:pt x="1353" y="2955"/>
                  <a:pt x="1356" y="2956"/>
                  <a:pt x="1359" y="2958"/>
                </a:cubicBezTo>
                <a:lnTo>
                  <a:pt x="1359" y="2958"/>
                </a:lnTo>
                <a:cubicBezTo>
                  <a:pt x="1387" y="2972"/>
                  <a:pt x="1415" y="2986"/>
                  <a:pt x="1444" y="3000"/>
                </a:cubicBezTo>
                <a:lnTo>
                  <a:pt x="1444" y="3000"/>
                </a:lnTo>
                <a:cubicBezTo>
                  <a:pt x="1448" y="3002"/>
                  <a:pt x="1452" y="3004"/>
                  <a:pt x="1457" y="3006"/>
                </a:cubicBezTo>
                <a:lnTo>
                  <a:pt x="1460" y="3008"/>
                </a:lnTo>
                <a:lnTo>
                  <a:pt x="1460" y="3008"/>
                </a:lnTo>
                <a:cubicBezTo>
                  <a:pt x="1491" y="3024"/>
                  <a:pt x="1518" y="3038"/>
                  <a:pt x="1543" y="3052"/>
                </a:cubicBezTo>
                <a:lnTo>
                  <a:pt x="1546" y="3054"/>
                </a:lnTo>
                <a:lnTo>
                  <a:pt x="1551" y="3056"/>
                </a:lnTo>
                <a:lnTo>
                  <a:pt x="1551" y="3056"/>
                </a:lnTo>
                <a:cubicBezTo>
                  <a:pt x="1576" y="3070"/>
                  <a:pt x="1603" y="3085"/>
                  <a:pt x="1630" y="3100"/>
                </a:cubicBezTo>
                <a:lnTo>
                  <a:pt x="1634" y="3103"/>
                </a:lnTo>
                <a:lnTo>
                  <a:pt x="1641" y="3106"/>
                </a:lnTo>
                <a:lnTo>
                  <a:pt x="1641" y="3106"/>
                </a:lnTo>
                <a:cubicBezTo>
                  <a:pt x="1665" y="3121"/>
                  <a:pt x="1691" y="3136"/>
                  <a:pt x="1718" y="3152"/>
                </a:cubicBezTo>
                <a:lnTo>
                  <a:pt x="1718" y="3152"/>
                </a:lnTo>
                <a:cubicBezTo>
                  <a:pt x="1723" y="3155"/>
                  <a:pt x="1728" y="3158"/>
                  <a:pt x="1733" y="3161"/>
                </a:cubicBezTo>
                <a:lnTo>
                  <a:pt x="1733" y="3161"/>
                </a:lnTo>
                <a:cubicBezTo>
                  <a:pt x="1759" y="3177"/>
                  <a:pt x="1784" y="3193"/>
                  <a:pt x="1808" y="3208"/>
                </a:cubicBezTo>
                <a:lnTo>
                  <a:pt x="1813" y="3211"/>
                </a:lnTo>
                <a:lnTo>
                  <a:pt x="1818" y="3214"/>
                </a:lnTo>
                <a:lnTo>
                  <a:pt x="1818" y="3214"/>
                </a:lnTo>
                <a:cubicBezTo>
                  <a:pt x="1843" y="3230"/>
                  <a:pt x="1867" y="3246"/>
                  <a:pt x="1890" y="3261"/>
                </a:cubicBezTo>
                <a:lnTo>
                  <a:pt x="1893" y="3263"/>
                </a:lnTo>
                <a:lnTo>
                  <a:pt x="1895" y="3264"/>
                </a:lnTo>
                <a:lnTo>
                  <a:pt x="1895" y="3264"/>
                </a:lnTo>
                <a:cubicBezTo>
                  <a:pt x="1917" y="3279"/>
                  <a:pt x="1940" y="3295"/>
                  <a:pt x="1966" y="3313"/>
                </a:cubicBezTo>
                <a:lnTo>
                  <a:pt x="1969" y="3315"/>
                </a:lnTo>
                <a:lnTo>
                  <a:pt x="1969" y="3315"/>
                </a:lnTo>
                <a:cubicBezTo>
                  <a:pt x="1973" y="3318"/>
                  <a:pt x="1976" y="3320"/>
                  <a:pt x="1979" y="3322"/>
                </a:cubicBezTo>
                <a:lnTo>
                  <a:pt x="1979" y="3322"/>
                </a:lnTo>
                <a:cubicBezTo>
                  <a:pt x="2002" y="3338"/>
                  <a:pt x="2024" y="3355"/>
                  <a:pt x="2046" y="3370"/>
                </a:cubicBezTo>
                <a:lnTo>
                  <a:pt x="2053" y="3375"/>
                </a:lnTo>
                <a:lnTo>
                  <a:pt x="2058" y="3378"/>
                </a:lnTo>
                <a:lnTo>
                  <a:pt x="2058" y="3378"/>
                </a:lnTo>
                <a:cubicBezTo>
                  <a:pt x="2083" y="3397"/>
                  <a:pt x="2104" y="3413"/>
                  <a:pt x="2125" y="3429"/>
                </a:cubicBezTo>
                <a:lnTo>
                  <a:pt x="2125" y="3429"/>
                </a:lnTo>
                <a:lnTo>
                  <a:pt x="2125" y="3429"/>
                </a:lnTo>
                <a:cubicBezTo>
                  <a:pt x="2144" y="3444"/>
                  <a:pt x="2166" y="3460"/>
                  <a:pt x="2189" y="3479"/>
                </a:cubicBezTo>
                <a:lnTo>
                  <a:pt x="2194" y="3482"/>
                </a:lnTo>
                <a:lnTo>
                  <a:pt x="2200" y="3487"/>
                </a:lnTo>
                <a:lnTo>
                  <a:pt x="2200" y="3487"/>
                </a:lnTo>
                <a:cubicBezTo>
                  <a:pt x="2219" y="3503"/>
                  <a:pt x="2239" y="3519"/>
                  <a:pt x="2259" y="3535"/>
                </a:cubicBezTo>
                <a:lnTo>
                  <a:pt x="2269" y="3544"/>
                </a:lnTo>
                <a:lnTo>
                  <a:pt x="2270" y="3545"/>
                </a:lnTo>
                <a:lnTo>
                  <a:pt x="2270" y="3545"/>
                </a:lnTo>
                <a:cubicBezTo>
                  <a:pt x="2292" y="3563"/>
                  <a:pt x="2311" y="3579"/>
                  <a:pt x="2328" y="3594"/>
                </a:cubicBezTo>
                <a:lnTo>
                  <a:pt x="2331" y="3596"/>
                </a:lnTo>
                <a:lnTo>
                  <a:pt x="2334" y="3599"/>
                </a:lnTo>
                <a:lnTo>
                  <a:pt x="2334" y="3599"/>
                </a:lnTo>
                <a:cubicBezTo>
                  <a:pt x="2352" y="3614"/>
                  <a:pt x="2370" y="3630"/>
                  <a:pt x="2388" y="3646"/>
                </a:cubicBezTo>
                <a:lnTo>
                  <a:pt x="2392" y="3649"/>
                </a:lnTo>
                <a:lnTo>
                  <a:pt x="2395" y="3653"/>
                </a:lnTo>
                <a:lnTo>
                  <a:pt x="2395" y="3653"/>
                </a:lnTo>
                <a:cubicBezTo>
                  <a:pt x="2412" y="3668"/>
                  <a:pt x="2430" y="3683"/>
                  <a:pt x="2448" y="3701"/>
                </a:cubicBezTo>
                <a:lnTo>
                  <a:pt x="2458" y="3710"/>
                </a:lnTo>
                <a:lnTo>
                  <a:pt x="2458" y="3710"/>
                </a:lnTo>
                <a:cubicBezTo>
                  <a:pt x="2476" y="3726"/>
                  <a:pt x="2493" y="3742"/>
                  <a:pt x="2508" y="3757"/>
                </a:cubicBezTo>
                <a:lnTo>
                  <a:pt x="2508" y="3757"/>
                </a:lnTo>
                <a:cubicBezTo>
                  <a:pt x="2559" y="3806"/>
                  <a:pt x="2609" y="3856"/>
                  <a:pt x="2658" y="3907"/>
                </a:cubicBezTo>
                <a:lnTo>
                  <a:pt x="2658" y="3907"/>
                </a:lnTo>
                <a:cubicBezTo>
                  <a:pt x="2697" y="3948"/>
                  <a:pt x="2748" y="3970"/>
                  <a:pt x="2804" y="3970"/>
                </a:cubicBezTo>
                <a:lnTo>
                  <a:pt x="2804" y="3970"/>
                </a:lnTo>
                <a:cubicBezTo>
                  <a:pt x="2863" y="3970"/>
                  <a:pt x="2920" y="3944"/>
                  <a:pt x="2959" y="3899"/>
                </a:cubicBezTo>
                <a:lnTo>
                  <a:pt x="2959" y="3899"/>
                </a:lnTo>
                <a:cubicBezTo>
                  <a:pt x="2998" y="3854"/>
                  <a:pt x="3014" y="3796"/>
                  <a:pt x="3005" y="3736"/>
                </a:cubicBezTo>
                <a:lnTo>
                  <a:pt x="3005" y="3736"/>
                </a:lnTo>
                <a:cubicBezTo>
                  <a:pt x="2905" y="3076"/>
                  <a:pt x="2721" y="2432"/>
                  <a:pt x="2458" y="1820"/>
                </a:cubicBezTo>
                <a:lnTo>
                  <a:pt x="2458" y="1820"/>
                </a:lnTo>
                <a:cubicBezTo>
                  <a:pt x="2199" y="1217"/>
                  <a:pt x="1863" y="646"/>
                  <a:pt x="1460" y="125"/>
                </a:cubicBezTo>
                <a:lnTo>
                  <a:pt x="1363" y="0"/>
                </a:lnTo>
                <a:close/>
                <a:moveTo>
                  <a:pt x="1379" y="187"/>
                </a:moveTo>
                <a:lnTo>
                  <a:pt x="1379" y="187"/>
                </a:lnTo>
                <a:cubicBezTo>
                  <a:pt x="1690" y="590"/>
                  <a:pt x="2058" y="1147"/>
                  <a:pt x="2365" y="1861"/>
                </a:cubicBezTo>
                <a:lnTo>
                  <a:pt x="2365" y="1861"/>
                </a:lnTo>
                <a:cubicBezTo>
                  <a:pt x="2670" y="2571"/>
                  <a:pt x="2825" y="3226"/>
                  <a:pt x="2904" y="3751"/>
                </a:cubicBezTo>
                <a:lnTo>
                  <a:pt x="2904" y="3751"/>
                </a:lnTo>
                <a:cubicBezTo>
                  <a:pt x="2914" y="3819"/>
                  <a:pt x="2861" y="3868"/>
                  <a:pt x="2804" y="3868"/>
                </a:cubicBezTo>
                <a:lnTo>
                  <a:pt x="2804" y="3868"/>
                </a:lnTo>
                <a:cubicBezTo>
                  <a:pt x="2778" y="3868"/>
                  <a:pt x="2752" y="3858"/>
                  <a:pt x="2732" y="3837"/>
                </a:cubicBezTo>
                <a:lnTo>
                  <a:pt x="2732" y="3837"/>
                </a:lnTo>
                <a:cubicBezTo>
                  <a:pt x="2684" y="3787"/>
                  <a:pt x="2633" y="3735"/>
                  <a:pt x="2579" y="3683"/>
                </a:cubicBezTo>
                <a:lnTo>
                  <a:pt x="2579" y="3683"/>
                </a:lnTo>
                <a:cubicBezTo>
                  <a:pt x="2562" y="3668"/>
                  <a:pt x="2545" y="3651"/>
                  <a:pt x="2527" y="3635"/>
                </a:cubicBezTo>
                <a:lnTo>
                  <a:pt x="2527" y="3635"/>
                </a:lnTo>
                <a:cubicBezTo>
                  <a:pt x="2524" y="3632"/>
                  <a:pt x="2521" y="3629"/>
                  <a:pt x="2517" y="3625"/>
                </a:cubicBezTo>
                <a:lnTo>
                  <a:pt x="2517" y="3625"/>
                </a:lnTo>
                <a:cubicBezTo>
                  <a:pt x="2499" y="3609"/>
                  <a:pt x="2482" y="3593"/>
                  <a:pt x="2463" y="3577"/>
                </a:cubicBezTo>
                <a:lnTo>
                  <a:pt x="2463" y="3577"/>
                </a:lnTo>
                <a:cubicBezTo>
                  <a:pt x="2461" y="3575"/>
                  <a:pt x="2458" y="3572"/>
                  <a:pt x="2456" y="3570"/>
                </a:cubicBezTo>
                <a:lnTo>
                  <a:pt x="2456" y="3570"/>
                </a:lnTo>
                <a:cubicBezTo>
                  <a:pt x="2437" y="3554"/>
                  <a:pt x="2419" y="3538"/>
                  <a:pt x="2401" y="3522"/>
                </a:cubicBezTo>
                <a:lnTo>
                  <a:pt x="2401" y="3522"/>
                </a:lnTo>
                <a:cubicBezTo>
                  <a:pt x="2399" y="3520"/>
                  <a:pt x="2396" y="3518"/>
                  <a:pt x="2395" y="3516"/>
                </a:cubicBezTo>
                <a:lnTo>
                  <a:pt x="2395" y="3516"/>
                </a:lnTo>
                <a:cubicBezTo>
                  <a:pt x="2376" y="3500"/>
                  <a:pt x="2356" y="3483"/>
                  <a:pt x="2336" y="3467"/>
                </a:cubicBezTo>
                <a:lnTo>
                  <a:pt x="2336" y="3467"/>
                </a:lnTo>
                <a:cubicBezTo>
                  <a:pt x="2332" y="3463"/>
                  <a:pt x="2328" y="3460"/>
                  <a:pt x="2324" y="3457"/>
                </a:cubicBezTo>
                <a:lnTo>
                  <a:pt x="2324" y="3457"/>
                </a:lnTo>
                <a:cubicBezTo>
                  <a:pt x="2304" y="3441"/>
                  <a:pt x="2284" y="3424"/>
                  <a:pt x="2263" y="3408"/>
                </a:cubicBezTo>
                <a:lnTo>
                  <a:pt x="2263" y="3408"/>
                </a:lnTo>
                <a:cubicBezTo>
                  <a:pt x="2259" y="3405"/>
                  <a:pt x="2256" y="3402"/>
                  <a:pt x="2253" y="3399"/>
                </a:cubicBezTo>
                <a:lnTo>
                  <a:pt x="2253" y="3399"/>
                </a:lnTo>
                <a:cubicBezTo>
                  <a:pt x="2231" y="3382"/>
                  <a:pt x="2209" y="3366"/>
                  <a:pt x="2187" y="3348"/>
                </a:cubicBezTo>
                <a:lnTo>
                  <a:pt x="2187" y="3348"/>
                </a:lnTo>
                <a:cubicBezTo>
                  <a:pt x="2187" y="3348"/>
                  <a:pt x="2187" y="3348"/>
                  <a:pt x="2186" y="3348"/>
                </a:cubicBezTo>
                <a:lnTo>
                  <a:pt x="2186" y="3348"/>
                </a:lnTo>
                <a:cubicBezTo>
                  <a:pt x="2164" y="3331"/>
                  <a:pt x="2141" y="3314"/>
                  <a:pt x="2118" y="3296"/>
                </a:cubicBezTo>
                <a:lnTo>
                  <a:pt x="2118" y="3296"/>
                </a:lnTo>
                <a:cubicBezTo>
                  <a:pt x="2114" y="3293"/>
                  <a:pt x="2110" y="3291"/>
                  <a:pt x="2106" y="3288"/>
                </a:cubicBezTo>
                <a:lnTo>
                  <a:pt x="2106" y="3288"/>
                </a:lnTo>
                <a:cubicBezTo>
                  <a:pt x="2084" y="3271"/>
                  <a:pt x="2061" y="3255"/>
                  <a:pt x="2038" y="3239"/>
                </a:cubicBezTo>
                <a:lnTo>
                  <a:pt x="2038" y="3239"/>
                </a:lnTo>
                <a:cubicBezTo>
                  <a:pt x="2033" y="3236"/>
                  <a:pt x="2029" y="3233"/>
                  <a:pt x="2024" y="3230"/>
                </a:cubicBezTo>
                <a:lnTo>
                  <a:pt x="2024" y="3230"/>
                </a:lnTo>
                <a:cubicBezTo>
                  <a:pt x="2001" y="3212"/>
                  <a:pt x="1976" y="3196"/>
                  <a:pt x="1952" y="3180"/>
                </a:cubicBezTo>
                <a:lnTo>
                  <a:pt x="1952" y="3180"/>
                </a:lnTo>
                <a:cubicBezTo>
                  <a:pt x="1950" y="3178"/>
                  <a:pt x="1948" y="3177"/>
                  <a:pt x="1946" y="3176"/>
                </a:cubicBezTo>
                <a:lnTo>
                  <a:pt x="1946" y="3176"/>
                </a:lnTo>
                <a:cubicBezTo>
                  <a:pt x="1922" y="3160"/>
                  <a:pt x="1897" y="3144"/>
                  <a:pt x="1873" y="3128"/>
                </a:cubicBezTo>
                <a:lnTo>
                  <a:pt x="1873" y="3128"/>
                </a:lnTo>
                <a:cubicBezTo>
                  <a:pt x="1869" y="3126"/>
                  <a:pt x="1866" y="3124"/>
                  <a:pt x="1862" y="3121"/>
                </a:cubicBezTo>
                <a:lnTo>
                  <a:pt x="1862" y="3121"/>
                </a:lnTo>
                <a:cubicBezTo>
                  <a:pt x="1837" y="3106"/>
                  <a:pt x="1812" y="3090"/>
                  <a:pt x="1786" y="3074"/>
                </a:cubicBezTo>
                <a:lnTo>
                  <a:pt x="1786" y="3074"/>
                </a:lnTo>
                <a:cubicBezTo>
                  <a:pt x="1781" y="3071"/>
                  <a:pt x="1776" y="3068"/>
                  <a:pt x="1770" y="3065"/>
                </a:cubicBezTo>
                <a:lnTo>
                  <a:pt x="1770" y="3065"/>
                </a:lnTo>
                <a:cubicBezTo>
                  <a:pt x="1745" y="3049"/>
                  <a:pt x="1718" y="3033"/>
                  <a:pt x="1691" y="3018"/>
                </a:cubicBezTo>
                <a:lnTo>
                  <a:pt x="1691" y="3018"/>
                </a:lnTo>
                <a:cubicBezTo>
                  <a:pt x="1688" y="3016"/>
                  <a:pt x="1683" y="3014"/>
                  <a:pt x="1680" y="3011"/>
                </a:cubicBezTo>
                <a:lnTo>
                  <a:pt x="1680" y="3011"/>
                </a:lnTo>
                <a:cubicBezTo>
                  <a:pt x="1654" y="2997"/>
                  <a:pt x="1627" y="2981"/>
                  <a:pt x="1600" y="2967"/>
                </a:cubicBezTo>
                <a:lnTo>
                  <a:pt x="1600" y="2967"/>
                </a:lnTo>
                <a:cubicBezTo>
                  <a:pt x="1597" y="2965"/>
                  <a:pt x="1595" y="2964"/>
                  <a:pt x="1592" y="2963"/>
                </a:cubicBezTo>
                <a:lnTo>
                  <a:pt x="1592" y="2963"/>
                </a:lnTo>
                <a:cubicBezTo>
                  <a:pt x="1564" y="2947"/>
                  <a:pt x="1535" y="2932"/>
                  <a:pt x="1507" y="2918"/>
                </a:cubicBezTo>
                <a:lnTo>
                  <a:pt x="1507" y="2918"/>
                </a:lnTo>
                <a:cubicBezTo>
                  <a:pt x="1501" y="2915"/>
                  <a:pt x="1496" y="2912"/>
                  <a:pt x="1490" y="2909"/>
                </a:cubicBezTo>
                <a:lnTo>
                  <a:pt x="1490" y="2909"/>
                </a:lnTo>
                <a:cubicBezTo>
                  <a:pt x="1461" y="2895"/>
                  <a:pt x="1433" y="2880"/>
                  <a:pt x="1403" y="2866"/>
                </a:cubicBezTo>
                <a:lnTo>
                  <a:pt x="1403" y="2866"/>
                </a:lnTo>
                <a:cubicBezTo>
                  <a:pt x="1398" y="2863"/>
                  <a:pt x="1394" y="2861"/>
                  <a:pt x="1388" y="2859"/>
                </a:cubicBezTo>
                <a:lnTo>
                  <a:pt x="1388" y="2859"/>
                </a:lnTo>
                <a:cubicBezTo>
                  <a:pt x="1357" y="2844"/>
                  <a:pt x="1326" y="2830"/>
                  <a:pt x="1295" y="2815"/>
                </a:cubicBezTo>
                <a:lnTo>
                  <a:pt x="1295" y="2815"/>
                </a:lnTo>
                <a:cubicBezTo>
                  <a:pt x="869" y="2624"/>
                  <a:pt x="474" y="2526"/>
                  <a:pt x="157" y="2474"/>
                </a:cubicBezTo>
                <a:lnTo>
                  <a:pt x="1379" y="18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8"/>
          <p:cNvSpPr/>
          <p:nvPr/>
        </p:nvSpPr>
        <p:spPr>
          <a:xfrm>
            <a:off x="1440888" y="8475454"/>
            <a:ext cx="3252731" cy="4317080"/>
          </a:xfrm>
          <a:custGeom>
            <a:rect b="b" l="l" r="r" t="t"/>
            <a:pathLst>
              <a:path extrusionOk="0" h="3826" w="2884">
                <a:moveTo>
                  <a:pt x="157" y="3825"/>
                </a:moveTo>
                <a:lnTo>
                  <a:pt x="157" y="3825"/>
                </a:lnTo>
                <a:cubicBezTo>
                  <a:pt x="113" y="3825"/>
                  <a:pt x="70" y="3805"/>
                  <a:pt x="41" y="3771"/>
                </a:cubicBezTo>
                <a:lnTo>
                  <a:pt x="41" y="3771"/>
                </a:lnTo>
                <a:cubicBezTo>
                  <a:pt x="12" y="3738"/>
                  <a:pt x="0" y="3695"/>
                  <a:pt x="7" y="3650"/>
                </a:cubicBezTo>
                <a:lnTo>
                  <a:pt x="7" y="3650"/>
                </a:lnTo>
                <a:cubicBezTo>
                  <a:pt x="106" y="2994"/>
                  <a:pt x="288" y="2354"/>
                  <a:pt x="550" y="1746"/>
                </a:cubicBezTo>
                <a:lnTo>
                  <a:pt x="550" y="1746"/>
                </a:lnTo>
                <a:cubicBezTo>
                  <a:pt x="808" y="1146"/>
                  <a:pt x="1142" y="579"/>
                  <a:pt x="1541" y="62"/>
                </a:cubicBezTo>
                <a:lnTo>
                  <a:pt x="1590" y="0"/>
                </a:lnTo>
                <a:lnTo>
                  <a:pt x="2883" y="2419"/>
                </a:lnTo>
                <a:lnTo>
                  <a:pt x="2813" y="2431"/>
                </a:lnTo>
                <a:lnTo>
                  <a:pt x="2813" y="2431"/>
                </a:lnTo>
                <a:cubicBezTo>
                  <a:pt x="2422" y="2494"/>
                  <a:pt x="2044" y="2607"/>
                  <a:pt x="1687" y="2768"/>
                </a:cubicBezTo>
                <a:lnTo>
                  <a:pt x="1687" y="2768"/>
                </a:lnTo>
                <a:cubicBezTo>
                  <a:pt x="1659" y="2780"/>
                  <a:pt x="1629" y="2795"/>
                  <a:pt x="1595" y="2811"/>
                </a:cubicBezTo>
                <a:lnTo>
                  <a:pt x="1580" y="2818"/>
                </a:lnTo>
                <a:lnTo>
                  <a:pt x="1580" y="2818"/>
                </a:lnTo>
                <a:cubicBezTo>
                  <a:pt x="1552" y="2832"/>
                  <a:pt x="1523" y="2846"/>
                  <a:pt x="1494" y="2860"/>
                </a:cubicBezTo>
                <a:lnTo>
                  <a:pt x="1478" y="2869"/>
                </a:lnTo>
                <a:lnTo>
                  <a:pt x="1478" y="2869"/>
                </a:lnTo>
                <a:cubicBezTo>
                  <a:pt x="1447" y="2885"/>
                  <a:pt x="1419" y="2900"/>
                  <a:pt x="1394" y="2913"/>
                </a:cubicBezTo>
                <a:lnTo>
                  <a:pt x="1386" y="2917"/>
                </a:lnTo>
                <a:lnTo>
                  <a:pt x="1386" y="2917"/>
                </a:lnTo>
                <a:cubicBezTo>
                  <a:pt x="1361" y="2932"/>
                  <a:pt x="1334" y="2946"/>
                  <a:pt x="1307" y="2962"/>
                </a:cubicBezTo>
                <a:lnTo>
                  <a:pt x="1295" y="2968"/>
                </a:lnTo>
                <a:lnTo>
                  <a:pt x="1295" y="2968"/>
                </a:lnTo>
                <a:cubicBezTo>
                  <a:pt x="1270" y="2983"/>
                  <a:pt x="1244" y="2997"/>
                  <a:pt x="1217" y="3015"/>
                </a:cubicBezTo>
                <a:lnTo>
                  <a:pt x="1201" y="3024"/>
                </a:lnTo>
                <a:lnTo>
                  <a:pt x="1201" y="3024"/>
                </a:lnTo>
                <a:cubicBezTo>
                  <a:pt x="1175" y="3040"/>
                  <a:pt x="1150" y="3055"/>
                  <a:pt x="1126" y="3070"/>
                </a:cubicBezTo>
                <a:lnTo>
                  <a:pt x="1115" y="3078"/>
                </a:lnTo>
                <a:lnTo>
                  <a:pt x="1115" y="3078"/>
                </a:lnTo>
                <a:cubicBezTo>
                  <a:pt x="1091" y="3094"/>
                  <a:pt x="1066" y="3109"/>
                  <a:pt x="1044" y="3124"/>
                </a:cubicBezTo>
                <a:lnTo>
                  <a:pt x="1038" y="3128"/>
                </a:lnTo>
                <a:lnTo>
                  <a:pt x="1038" y="3128"/>
                </a:lnTo>
                <a:cubicBezTo>
                  <a:pt x="1015" y="3143"/>
                  <a:pt x="992" y="3159"/>
                  <a:pt x="966" y="3177"/>
                </a:cubicBezTo>
                <a:lnTo>
                  <a:pt x="953" y="3186"/>
                </a:lnTo>
                <a:lnTo>
                  <a:pt x="953" y="3186"/>
                </a:lnTo>
                <a:cubicBezTo>
                  <a:pt x="930" y="3202"/>
                  <a:pt x="907" y="3219"/>
                  <a:pt x="885" y="3235"/>
                </a:cubicBezTo>
                <a:lnTo>
                  <a:pt x="873" y="3243"/>
                </a:lnTo>
                <a:lnTo>
                  <a:pt x="873" y="3243"/>
                </a:lnTo>
                <a:cubicBezTo>
                  <a:pt x="848" y="3262"/>
                  <a:pt x="826" y="3279"/>
                  <a:pt x="806" y="3294"/>
                </a:cubicBezTo>
                <a:lnTo>
                  <a:pt x="805" y="3295"/>
                </a:lnTo>
                <a:lnTo>
                  <a:pt x="805" y="3295"/>
                </a:lnTo>
                <a:cubicBezTo>
                  <a:pt x="785" y="3310"/>
                  <a:pt x="764" y="3326"/>
                  <a:pt x="741" y="3346"/>
                </a:cubicBezTo>
                <a:lnTo>
                  <a:pt x="729" y="3353"/>
                </a:lnTo>
                <a:lnTo>
                  <a:pt x="729" y="3353"/>
                </a:lnTo>
                <a:cubicBezTo>
                  <a:pt x="709" y="3370"/>
                  <a:pt x="689" y="3387"/>
                  <a:pt x="669" y="3402"/>
                </a:cubicBezTo>
                <a:lnTo>
                  <a:pt x="658" y="3412"/>
                </a:lnTo>
                <a:lnTo>
                  <a:pt x="658" y="3412"/>
                </a:lnTo>
                <a:cubicBezTo>
                  <a:pt x="638" y="3429"/>
                  <a:pt x="619" y="3445"/>
                  <a:pt x="600" y="3462"/>
                </a:cubicBezTo>
                <a:lnTo>
                  <a:pt x="594" y="3467"/>
                </a:lnTo>
                <a:lnTo>
                  <a:pt x="594" y="3467"/>
                </a:lnTo>
                <a:cubicBezTo>
                  <a:pt x="575" y="3483"/>
                  <a:pt x="557" y="3498"/>
                  <a:pt x="539" y="3514"/>
                </a:cubicBezTo>
                <a:lnTo>
                  <a:pt x="532" y="3520"/>
                </a:lnTo>
                <a:lnTo>
                  <a:pt x="532" y="3520"/>
                </a:lnTo>
                <a:cubicBezTo>
                  <a:pt x="513" y="3537"/>
                  <a:pt x="496" y="3553"/>
                  <a:pt x="479" y="3569"/>
                </a:cubicBezTo>
                <a:lnTo>
                  <a:pt x="468" y="3578"/>
                </a:lnTo>
                <a:lnTo>
                  <a:pt x="468" y="3578"/>
                </a:lnTo>
                <a:cubicBezTo>
                  <a:pt x="451" y="3594"/>
                  <a:pt x="434" y="3610"/>
                  <a:pt x="418" y="3626"/>
                </a:cubicBezTo>
                <a:lnTo>
                  <a:pt x="418" y="3626"/>
                </a:lnTo>
                <a:cubicBezTo>
                  <a:pt x="366" y="3676"/>
                  <a:pt x="316" y="3726"/>
                  <a:pt x="266" y="3778"/>
                </a:cubicBezTo>
                <a:lnTo>
                  <a:pt x="266" y="3778"/>
                </a:lnTo>
                <a:cubicBezTo>
                  <a:pt x="237" y="3808"/>
                  <a:pt x="198" y="3825"/>
                  <a:pt x="157" y="382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8"/>
          <p:cNvSpPr/>
          <p:nvPr/>
        </p:nvSpPr>
        <p:spPr>
          <a:xfrm>
            <a:off x="1381205" y="8366035"/>
            <a:ext cx="3401939" cy="4481207"/>
          </a:xfrm>
          <a:custGeom>
            <a:rect b="b" l="l" r="r" t="t"/>
            <a:pathLst>
              <a:path extrusionOk="0" h="3971" w="3015">
                <a:moveTo>
                  <a:pt x="1651" y="0"/>
                </a:moveTo>
                <a:lnTo>
                  <a:pt x="1554" y="125"/>
                </a:lnTo>
                <a:lnTo>
                  <a:pt x="1554" y="125"/>
                </a:lnTo>
                <a:cubicBezTo>
                  <a:pt x="1151" y="646"/>
                  <a:pt x="815" y="1217"/>
                  <a:pt x="556" y="1820"/>
                </a:cubicBezTo>
                <a:lnTo>
                  <a:pt x="556" y="1820"/>
                </a:lnTo>
                <a:cubicBezTo>
                  <a:pt x="293" y="2432"/>
                  <a:pt x="109" y="3076"/>
                  <a:pt x="9" y="3736"/>
                </a:cubicBezTo>
                <a:lnTo>
                  <a:pt x="9" y="3736"/>
                </a:lnTo>
                <a:cubicBezTo>
                  <a:pt x="0" y="3796"/>
                  <a:pt x="16" y="3854"/>
                  <a:pt x="55" y="3899"/>
                </a:cubicBezTo>
                <a:lnTo>
                  <a:pt x="55" y="3899"/>
                </a:lnTo>
                <a:cubicBezTo>
                  <a:pt x="94" y="3944"/>
                  <a:pt x="151" y="3970"/>
                  <a:pt x="210" y="3970"/>
                </a:cubicBezTo>
                <a:lnTo>
                  <a:pt x="210" y="3970"/>
                </a:lnTo>
                <a:cubicBezTo>
                  <a:pt x="266" y="3970"/>
                  <a:pt x="318" y="3948"/>
                  <a:pt x="356" y="3907"/>
                </a:cubicBezTo>
                <a:lnTo>
                  <a:pt x="356" y="3907"/>
                </a:lnTo>
                <a:cubicBezTo>
                  <a:pt x="404" y="3856"/>
                  <a:pt x="455" y="3806"/>
                  <a:pt x="506" y="3757"/>
                </a:cubicBezTo>
                <a:lnTo>
                  <a:pt x="506" y="3757"/>
                </a:lnTo>
                <a:cubicBezTo>
                  <a:pt x="522" y="3742"/>
                  <a:pt x="538" y="3726"/>
                  <a:pt x="556" y="3710"/>
                </a:cubicBezTo>
                <a:lnTo>
                  <a:pt x="566" y="3701"/>
                </a:lnTo>
                <a:lnTo>
                  <a:pt x="566" y="3701"/>
                </a:lnTo>
                <a:cubicBezTo>
                  <a:pt x="585" y="3683"/>
                  <a:pt x="602" y="3668"/>
                  <a:pt x="619" y="3652"/>
                </a:cubicBezTo>
                <a:lnTo>
                  <a:pt x="623" y="3649"/>
                </a:lnTo>
                <a:lnTo>
                  <a:pt x="627" y="3646"/>
                </a:lnTo>
                <a:lnTo>
                  <a:pt x="627" y="3646"/>
                </a:lnTo>
                <a:cubicBezTo>
                  <a:pt x="644" y="3630"/>
                  <a:pt x="662" y="3614"/>
                  <a:pt x="680" y="3599"/>
                </a:cubicBezTo>
                <a:lnTo>
                  <a:pt x="683" y="3597"/>
                </a:lnTo>
                <a:lnTo>
                  <a:pt x="686" y="3594"/>
                </a:lnTo>
                <a:lnTo>
                  <a:pt x="686" y="3594"/>
                </a:lnTo>
                <a:cubicBezTo>
                  <a:pt x="703" y="3579"/>
                  <a:pt x="722" y="3563"/>
                  <a:pt x="743" y="3545"/>
                </a:cubicBezTo>
                <a:lnTo>
                  <a:pt x="746" y="3544"/>
                </a:lnTo>
                <a:lnTo>
                  <a:pt x="755" y="3535"/>
                </a:lnTo>
                <a:lnTo>
                  <a:pt x="755" y="3535"/>
                </a:lnTo>
                <a:cubicBezTo>
                  <a:pt x="775" y="3519"/>
                  <a:pt x="795" y="3503"/>
                  <a:pt x="814" y="3487"/>
                </a:cubicBezTo>
                <a:lnTo>
                  <a:pt x="821" y="3482"/>
                </a:lnTo>
                <a:lnTo>
                  <a:pt x="824" y="3479"/>
                </a:lnTo>
                <a:lnTo>
                  <a:pt x="824" y="3479"/>
                </a:lnTo>
                <a:cubicBezTo>
                  <a:pt x="848" y="3460"/>
                  <a:pt x="869" y="3444"/>
                  <a:pt x="889" y="3429"/>
                </a:cubicBezTo>
                <a:lnTo>
                  <a:pt x="890" y="3429"/>
                </a:lnTo>
                <a:lnTo>
                  <a:pt x="890" y="3429"/>
                </a:lnTo>
                <a:cubicBezTo>
                  <a:pt x="910" y="3413"/>
                  <a:pt x="932" y="3397"/>
                  <a:pt x="957" y="3378"/>
                </a:cubicBezTo>
                <a:lnTo>
                  <a:pt x="961" y="3375"/>
                </a:lnTo>
                <a:lnTo>
                  <a:pt x="968" y="3370"/>
                </a:lnTo>
                <a:lnTo>
                  <a:pt x="968" y="3370"/>
                </a:lnTo>
                <a:cubicBezTo>
                  <a:pt x="990" y="3355"/>
                  <a:pt x="1012" y="3338"/>
                  <a:pt x="1035" y="3322"/>
                </a:cubicBezTo>
                <a:lnTo>
                  <a:pt x="1045" y="3315"/>
                </a:lnTo>
                <a:lnTo>
                  <a:pt x="1048" y="3313"/>
                </a:lnTo>
                <a:lnTo>
                  <a:pt x="1048" y="3313"/>
                </a:lnTo>
                <a:cubicBezTo>
                  <a:pt x="1074" y="3295"/>
                  <a:pt x="1097" y="3279"/>
                  <a:pt x="1119" y="3264"/>
                </a:cubicBezTo>
                <a:lnTo>
                  <a:pt x="1121" y="3263"/>
                </a:lnTo>
                <a:lnTo>
                  <a:pt x="1125" y="3261"/>
                </a:lnTo>
                <a:lnTo>
                  <a:pt x="1125" y="3261"/>
                </a:lnTo>
                <a:cubicBezTo>
                  <a:pt x="1147" y="3246"/>
                  <a:pt x="1171" y="3230"/>
                  <a:pt x="1196" y="3214"/>
                </a:cubicBezTo>
                <a:lnTo>
                  <a:pt x="1201" y="3211"/>
                </a:lnTo>
                <a:lnTo>
                  <a:pt x="1207" y="3208"/>
                </a:lnTo>
                <a:lnTo>
                  <a:pt x="1207" y="3208"/>
                </a:lnTo>
                <a:cubicBezTo>
                  <a:pt x="1230" y="3193"/>
                  <a:pt x="1254" y="3177"/>
                  <a:pt x="1282" y="3161"/>
                </a:cubicBezTo>
                <a:lnTo>
                  <a:pt x="1282" y="3161"/>
                </a:lnTo>
                <a:cubicBezTo>
                  <a:pt x="1286" y="3158"/>
                  <a:pt x="1291" y="3155"/>
                  <a:pt x="1296" y="3152"/>
                </a:cubicBezTo>
                <a:lnTo>
                  <a:pt x="1296" y="3152"/>
                </a:lnTo>
                <a:cubicBezTo>
                  <a:pt x="1324" y="3136"/>
                  <a:pt x="1349" y="3121"/>
                  <a:pt x="1374" y="3106"/>
                </a:cubicBezTo>
                <a:lnTo>
                  <a:pt x="1379" y="3103"/>
                </a:lnTo>
                <a:lnTo>
                  <a:pt x="1385" y="3100"/>
                </a:lnTo>
                <a:lnTo>
                  <a:pt x="1385" y="3100"/>
                </a:lnTo>
                <a:cubicBezTo>
                  <a:pt x="1411" y="3085"/>
                  <a:pt x="1437" y="3070"/>
                  <a:pt x="1463" y="3056"/>
                </a:cubicBezTo>
                <a:lnTo>
                  <a:pt x="1467" y="3054"/>
                </a:lnTo>
                <a:lnTo>
                  <a:pt x="1471" y="3052"/>
                </a:lnTo>
                <a:lnTo>
                  <a:pt x="1471" y="3052"/>
                </a:lnTo>
                <a:cubicBezTo>
                  <a:pt x="1496" y="3038"/>
                  <a:pt x="1524" y="3024"/>
                  <a:pt x="1554" y="3008"/>
                </a:cubicBezTo>
                <a:lnTo>
                  <a:pt x="1557" y="3006"/>
                </a:lnTo>
                <a:lnTo>
                  <a:pt x="1557" y="3006"/>
                </a:lnTo>
                <a:cubicBezTo>
                  <a:pt x="1562" y="3004"/>
                  <a:pt x="1566" y="3002"/>
                  <a:pt x="1570" y="3000"/>
                </a:cubicBezTo>
                <a:lnTo>
                  <a:pt x="1570" y="3000"/>
                </a:lnTo>
                <a:cubicBezTo>
                  <a:pt x="1598" y="2986"/>
                  <a:pt x="1627" y="2972"/>
                  <a:pt x="1655" y="2958"/>
                </a:cubicBezTo>
                <a:lnTo>
                  <a:pt x="1655" y="2958"/>
                </a:lnTo>
                <a:cubicBezTo>
                  <a:pt x="1657" y="2956"/>
                  <a:pt x="1661" y="2955"/>
                  <a:pt x="1664" y="2953"/>
                </a:cubicBezTo>
                <a:lnTo>
                  <a:pt x="1670" y="2951"/>
                </a:lnTo>
                <a:lnTo>
                  <a:pt x="1670" y="2951"/>
                </a:lnTo>
                <a:cubicBezTo>
                  <a:pt x="1703" y="2934"/>
                  <a:pt x="1733" y="2921"/>
                  <a:pt x="1761" y="2908"/>
                </a:cubicBezTo>
                <a:lnTo>
                  <a:pt x="1761" y="2908"/>
                </a:lnTo>
                <a:cubicBezTo>
                  <a:pt x="2114" y="2750"/>
                  <a:pt x="2488" y="2637"/>
                  <a:pt x="2873" y="2575"/>
                </a:cubicBezTo>
                <a:lnTo>
                  <a:pt x="3014" y="2551"/>
                </a:lnTo>
                <a:lnTo>
                  <a:pt x="2947" y="2426"/>
                </a:lnTo>
                <a:lnTo>
                  <a:pt x="1725" y="139"/>
                </a:lnTo>
                <a:lnTo>
                  <a:pt x="1651" y="0"/>
                </a:lnTo>
                <a:close/>
                <a:moveTo>
                  <a:pt x="1635" y="187"/>
                </a:moveTo>
                <a:lnTo>
                  <a:pt x="2857" y="2474"/>
                </a:lnTo>
                <a:lnTo>
                  <a:pt x="2857" y="2474"/>
                </a:lnTo>
                <a:cubicBezTo>
                  <a:pt x="2540" y="2526"/>
                  <a:pt x="2145" y="2624"/>
                  <a:pt x="1719" y="2815"/>
                </a:cubicBezTo>
                <a:lnTo>
                  <a:pt x="1719" y="2815"/>
                </a:lnTo>
                <a:cubicBezTo>
                  <a:pt x="1688" y="2830"/>
                  <a:pt x="1657" y="2844"/>
                  <a:pt x="1626" y="2859"/>
                </a:cubicBezTo>
                <a:lnTo>
                  <a:pt x="1626" y="2859"/>
                </a:lnTo>
                <a:cubicBezTo>
                  <a:pt x="1621" y="2861"/>
                  <a:pt x="1615" y="2863"/>
                  <a:pt x="1610" y="2866"/>
                </a:cubicBezTo>
                <a:lnTo>
                  <a:pt x="1610" y="2866"/>
                </a:lnTo>
                <a:cubicBezTo>
                  <a:pt x="1581" y="2880"/>
                  <a:pt x="1552" y="2895"/>
                  <a:pt x="1524" y="2909"/>
                </a:cubicBezTo>
                <a:lnTo>
                  <a:pt x="1524" y="2909"/>
                </a:lnTo>
                <a:cubicBezTo>
                  <a:pt x="1519" y="2912"/>
                  <a:pt x="1513" y="2915"/>
                  <a:pt x="1508" y="2918"/>
                </a:cubicBezTo>
                <a:lnTo>
                  <a:pt x="1508" y="2918"/>
                </a:lnTo>
                <a:cubicBezTo>
                  <a:pt x="1478" y="2932"/>
                  <a:pt x="1450" y="2947"/>
                  <a:pt x="1422" y="2963"/>
                </a:cubicBezTo>
                <a:lnTo>
                  <a:pt x="1422" y="2963"/>
                </a:lnTo>
                <a:cubicBezTo>
                  <a:pt x="1420" y="2964"/>
                  <a:pt x="1417" y="2965"/>
                  <a:pt x="1414" y="2967"/>
                </a:cubicBezTo>
                <a:lnTo>
                  <a:pt x="1414" y="2967"/>
                </a:lnTo>
                <a:cubicBezTo>
                  <a:pt x="1387" y="2981"/>
                  <a:pt x="1360" y="2997"/>
                  <a:pt x="1334" y="3011"/>
                </a:cubicBezTo>
                <a:lnTo>
                  <a:pt x="1334" y="3011"/>
                </a:lnTo>
                <a:cubicBezTo>
                  <a:pt x="1330" y="3014"/>
                  <a:pt x="1327" y="3016"/>
                  <a:pt x="1323" y="3018"/>
                </a:cubicBezTo>
                <a:lnTo>
                  <a:pt x="1323" y="3018"/>
                </a:lnTo>
                <a:cubicBezTo>
                  <a:pt x="1296" y="3033"/>
                  <a:pt x="1270" y="3049"/>
                  <a:pt x="1243" y="3065"/>
                </a:cubicBezTo>
                <a:lnTo>
                  <a:pt x="1243" y="3065"/>
                </a:lnTo>
                <a:cubicBezTo>
                  <a:pt x="1239" y="3068"/>
                  <a:pt x="1233" y="3071"/>
                  <a:pt x="1228" y="3074"/>
                </a:cubicBezTo>
                <a:lnTo>
                  <a:pt x="1228" y="3074"/>
                </a:lnTo>
                <a:cubicBezTo>
                  <a:pt x="1203" y="3090"/>
                  <a:pt x="1177" y="3106"/>
                  <a:pt x="1152" y="3121"/>
                </a:cubicBezTo>
                <a:lnTo>
                  <a:pt x="1152" y="3121"/>
                </a:lnTo>
                <a:cubicBezTo>
                  <a:pt x="1148" y="3124"/>
                  <a:pt x="1144" y="3126"/>
                  <a:pt x="1141" y="3128"/>
                </a:cubicBezTo>
                <a:lnTo>
                  <a:pt x="1141" y="3128"/>
                </a:lnTo>
                <a:cubicBezTo>
                  <a:pt x="1116" y="3144"/>
                  <a:pt x="1092" y="3160"/>
                  <a:pt x="1068" y="3176"/>
                </a:cubicBezTo>
                <a:lnTo>
                  <a:pt x="1068" y="3176"/>
                </a:lnTo>
                <a:cubicBezTo>
                  <a:pt x="1066" y="3177"/>
                  <a:pt x="1064" y="3178"/>
                  <a:pt x="1062" y="3180"/>
                </a:cubicBezTo>
                <a:lnTo>
                  <a:pt x="1062" y="3180"/>
                </a:lnTo>
                <a:cubicBezTo>
                  <a:pt x="1037" y="3196"/>
                  <a:pt x="1014" y="3212"/>
                  <a:pt x="990" y="3230"/>
                </a:cubicBezTo>
                <a:lnTo>
                  <a:pt x="990" y="3230"/>
                </a:lnTo>
                <a:cubicBezTo>
                  <a:pt x="985" y="3233"/>
                  <a:pt x="980" y="3236"/>
                  <a:pt x="976" y="3239"/>
                </a:cubicBezTo>
                <a:lnTo>
                  <a:pt x="976" y="3239"/>
                </a:lnTo>
                <a:cubicBezTo>
                  <a:pt x="953" y="3255"/>
                  <a:pt x="930" y="3271"/>
                  <a:pt x="908" y="3288"/>
                </a:cubicBezTo>
                <a:lnTo>
                  <a:pt x="908" y="3288"/>
                </a:lnTo>
                <a:cubicBezTo>
                  <a:pt x="904" y="3291"/>
                  <a:pt x="900" y="3293"/>
                  <a:pt x="896" y="3296"/>
                </a:cubicBezTo>
                <a:lnTo>
                  <a:pt x="896" y="3296"/>
                </a:lnTo>
                <a:cubicBezTo>
                  <a:pt x="873" y="3314"/>
                  <a:pt x="850" y="3331"/>
                  <a:pt x="828" y="3348"/>
                </a:cubicBezTo>
                <a:lnTo>
                  <a:pt x="828" y="3348"/>
                </a:lnTo>
                <a:lnTo>
                  <a:pt x="827" y="3348"/>
                </a:lnTo>
                <a:lnTo>
                  <a:pt x="827" y="3348"/>
                </a:lnTo>
                <a:cubicBezTo>
                  <a:pt x="805" y="3366"/>
                  <a:pt x="783" y="3382"/>
                  <a:pt x="761" y="3399"/>
                </a:cubicBezTo>
                <a:lnTo>
                  <a:pt x="761" y="3399"/>
                </a:lnTo>
                <a:cubicBezTo>
                  <a:pt x="758" y="3402"/>
                  <a:pt x="754" y="3405"/>
                  <a:pt x="750" y="3408"/>
                </a:cubicBezTo>
                <a:lnTo>
                  <a:pt x="750" y="3408"/>
                </a:lnTo>
                <a:cubicBezTo>
                  <a:pt x="731" y="3424"/>
                  <a:pt x="710" y="3441"/>
                  <a:pt x="690" y="3457"/>
                </a:cubicBezTo>
                <a:lnTo>
                  <a:pt x="690" y="3457"/>
                </a:lnTo>
                <a:cubicBezTo>
                  <a:pt x="686" y="3460"/>
                  <a:pt x="682" y="3463"/>
                  <a:pt x="679" y="3467"/>
                </a:cubicBezTo>
                <a:lnTo>
                  <a:pt x="679" y="3467"/>
                </a:lnTo>
                <a:cubicBezTo>
                  <a:pt x="658" y="3483"/>
                  <a:pt x="639" y="3500"/>
                  <a:pt x="619" y="3516"/>
                </a:cubicBezTo>
                <a:lnTo>
                  <a:pt x="619" y="3516"/>
                </a:lnTo>
                <a:cubicBezTo>
                  <a:pt x="617" y="3518"/>
                  <a:pt x="616" y="3520"/>
                  <a:pt x="614" y="3522"/>
                </a:cubicBezTo>
                <a:lnTo>
                  <a:pt x="614" y="3522"/>
                </a:lnTo>
                <a:cubicBezTo>
                  <a:pt x="595" y="3538"/>
                  <a:pt x="576" y="3554"/>
                  <a:pt x="559" y="3570"/>
                </a:cubicBezTo>
                <a:lnTo>
                  <a:pt x="559" y="3570"/>
                </a:lnTo>
                <a:cubicBezTo>
                  <a:pt x="556" y="3572"/>
                  <a:pt x="554" y="3575"/>
                  <a:pt x="551" y="3577"/>
                </a:cubicBezTo>
                <a:lnTo>
                  <a:pt x="551" y="3577"/>
                </a:lnTo>
                <a:cubicBezTo>
                  <a:pt x="533" y="3593"/>
                  <a:pt x="514" y="3609"/>
                  <a:pt x="497" y="3625"/>
                </a:cubicBezTo>
                <a:lnTo>
                  <a:pt x="497" y="3625"/>
                </a:lnTo>
                <a:cubicBezTo>
                  <a:pt x="494" y="3629"/>
                  <a:pt x="490" y="3632"/>
                  <a:pt x="487" y="3635"/>
                </a:cubicBezTo>
                <a:lnTo>
                  <a:pt x="487" y="3635"/>
                </a:lnTo>
                <a:cubicBezTo>
                  <a:pt x="469" y="3651"/>
                  <a:pt x="452" y="3668"/>
                  <a:pt x="436" y="3683"/>
                </a:cubicBezTo>
                <a:lnTo>
                  <a:pt x="436" y="3683"/>
                </a:lnTo>
                <a:cubicBezTo>
                  <a:pt x="381" y="3735"/>
                  <a:pt x="330" y="3787"/>
                  <a:pt x="283" y="3837"/>
                </a:cubicBezTo>
                <a:lnTo>
                  <a:pt x="283" y="3837"/>
                </a:lnTo>
                <a:cubicBezTo>
                  <a:pt x="261" y="3858"/>
                  <a:pt x="236" y="3868"/>
                  <a:pt x="210" y="3868"/>
                </a:cubicBezTo>
                <a:lnTo>
                  <a:pt x="210" y="3868"/>
                </a:lnTo>
                <a:cubicBezTo>
                  <a:pt x="154" y="3868"/>
                  <a:pt x="99" y="3819"/>
                  <a:pt x="110" y="3751"/>
                </a:cubicBezTo>
                <a:lnTo>
                  <a:pt x="110" y="3751"/>
                </a:lnTo>
                <a:cubicBezTo>
                  <a:pt x="189" y="3226"/>
                  <a:pt x="344" y="2571"/>
                  <a:pt x="650" y="1861"/>
                </a:cubicBezTo>
                <a:lnTo>
                  <a:pt x="650" y="1861"/>
                </a:lnTo>
                <a:cubicBezTo>
                  <a:pt x="957" y="1147"/>
                  <a:pt x="1324" y="590"/>
                  <a:pt x="1635" y="18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8"/>
          <p:cNvSpPr/>
          <p:nvPr/>
        </p:nvSpPr>
        <p:spPr>
          <a:xfrm>
            <a:off x="2385871" y="2775715"/>
            <a:ext cx="5068091" cy="8763473"/>
          </a:xfrm>
          <a:custGeom>
            <a:rect b="b" l="l" r="r" t="t"/>
            <a:pathLst>
              <a:path extrusionOk="0" h="7772" w="4492">
                <a:moveTo>
                  <a:pt x="1607" y="7771"/>
                </a:moveTo>
                <a:lnTo>
                  <a:pt x="1592" y="7751"/>
                </a:lnTo>
                <a:lnTo>
                  <a:pt x="1592" y="7751"/>
                </a:lnTo>
                <a:cubicBezTo>
                  <a:pt x="1256" y="7331"/>
                  <a:pt x="966" y="6865"/>
                  <a:pt x="729" y="6369"/>
                </a:cubicBezTo>
                <a:lnTo>
                  <a:pt x="729" y="6369"/>
                </a:lnTo>
                <a:cubicBezTo>
                  <a:pt x="344" y="5561"/>
                  <a:pt x="118" y="4704"/>
                  <a:pt x="56" y="3822"/>
                </a:cubicBezTo>
                <a:lnTo>
                  <a:pt x="56" y="3822"/>
                </a:lnTo>
                <a:cubicBezTo>
                  <a:pt x="0" y="3025"/>
                  <a:pt x="82" y="2226"/>
                  <a:pt x="297" y="1449"/>
                </a:cubicBezTo>
                <a:lnTo>
                  <a:pt x="297" y="1449"/>
                </a:lnTo>
                <a:cubicBezTo>
                  <a:pt x="433" y="954"/>
                  <a:pt x="622" y="475"/>
                  <a:pt x="859" y="27"/>
                </a:cubicBezTo>
                <a:lnTo>
                  <a:pt x="873" y="0"/>
                </a:lnTo>
                <a:lnTo>
                  <a:pt x="3664" y="0"/>
                </a:lnTo>
                <a:lnTo>
                  <a:pt x="3679" y="29"/>
                </a:lnTo>
                <a:lnTo>
                  <a:pt x="3679" y="29"/>
                </a:lnTo>
                <a:cubicBezTo>
                  <a:pt x="4056" y="818"/>
                  <a:pt x="4491" y="2091"/>
                  <a:pt x="4411" y="3660"/>
                </a:cubicBezTo>
                <a:lnTo>
                  <a:pt x="4411" y="3660"/>
                </a:lnTo>
                <a:cubicBezTo>
                  <a:pt x="4365" y="4559"/>
                  <a:pt x="4157" y="5439"/>
                  <a:pt x="3793" y="6276"/>
                </a:cubicBezTo>
                <a:lnTo>
                  <a:pt x="3793" y="6276"/>
                </a:lnTo>
                <a:cubicBezTo>
                  <a:pt x="3564" y="6800"/>
                  <a:pt x="3279" y="7296"/>
                  <a:pt x="2945" y="7750"/>
                </a:cubicBezTo>
                <a:lnTo>
                  <a:pt x="2930" y="7771"/>
                </a:lnTo>
                <a:lnTo>
                  <a:pt x="1607" y="7771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8"/>
          <p:cNvSpPr/>
          <p:nvPr/>
        </p:nvSpPr>
        <p:spPr>
          <a:xfrm>
            <a:off x="2331160" y="2716031"/>
            <a:ext cx="5182485" cy="8882840"/>
          </a:xfrm>
          <a:custGeom>
            <a:rect b="b" l="l" r="r" t="t"/>
            <a:pathLst>
              <a:path extrusionOk="0" h="7875" w="4593">
                <a:moveTo>
                  <a:pt x="3747" y="0"/>
                </a:moveTo>
                <a:lnTo>
                  <a:pt x="3683" y="0"/>
                </a:lnTo>
                <a:lnTo>
                  <a:pt x="954" y="0"/>
                </a:lnTo>
                <a:lnTo>
                  <a:pt x="892" y="0"/>
                </a:lnTo>
                <a:lnTo>
                  <a:pt x="863" y="55"/>
                </a:lnTo>
                <a:lnTo>
                  <a:pt x="863" y="55"/>
                </a:lnTo>
                <a:cubicBezTo>
                  <a:pt x="626" y="507"/>
                  <a:pt x="435" y="989"/>
                  <a:pt x="298" y="1487"/>
                </a:cubicBezTo>
                <a:lnTo>
                  <a:pt x="298" y="1487"/>
                </a:lnTo>
                <a:cubicBezTo>
                  <a:pt x="81" y="2270"/>
                  <a:pt x="0" y="3075"/>
                  <a:pt x="55" y="3877"/>
                </a:cubicBezTo>
                <a:lnTo>
                  <a:pt x="55" y="3877"/>
                </a:lnTo>
                <a:cubicBezTo>
                  <a:pt x="118" y="4766"/>
                  <a:pt x="346" y="5630"/>
                  <a:pt x="734" y="6443"/>
                </a:cubicBezTo>
                <a:lnTo>
                  <a:pt x="734" y="6443"/>
                </a:lnTo>
                <a:cubicBezTo>
                  <a:pt x="972" y="6943"/>
                  <a:pt x="1264" y="7412"/>
                  <a:pt x="1602" y="7835"/>
                </a:cubicBezTo>
                <a:lnTo>
                  <a:pt x="1633" y="7874"/>
                </a:lnTo>
                <a:lnTo>
                  <a:pt x="1682" y="7874"/>
                </a:lnTo>
                <a:lnTo>
                  <a:pt x="2954" y="7874"/>
                </a:lnTo>
                <a:lnTo>
                  <a:pt x="3006" y="7874"/>
                </a:lnTo>
                <a:lnTo>
                  <a:pt x="3036" y="7832"/>
                </a:lnTo>
                <a:lnTo>
                  <a:pt x="3036" y="7832"/>
                </a:lnTo>
                <a:cubicBezTo>
                  <a:pt x="3373" y="7375"/>
                  <a:pt x="3659" y="6876"/>
                  <a:pt x="3889" y="6348"/>
                </a:cubicBezTo>
                <a:lnTo>
                  <a:pt x="3889" y="6348"/>
                </a:lnTo>
                <a:cubicBezTo>
                  <a:pt x="4256" y="5506"/>
                  <a:pt x="4466" y="4620"/>
                  <a:pt x="4512" y="3715"/>
                </a:cubicBezTo>
                <a:lnTo>
                  <a:pt x="4512" y="3715"/>
                </a:lnTo>
                <a:cubicBezTo>
                  <a:pt x="4592" y="2135"/>
                  <a:pt x="4155" y="854"/>
                  <a:pt x="3774" y="58"/>
                </a:cubicBezTo>
                <a:lnTo>
                  <a:pt x="3747" y="0"/>
                </a:lnTo>
                <a:close/>
                <a:moveTo>
                  <a:pt x="3683" y="103"/>
                </a:moveTo>
                <a:lnTo>
                  <a:pt x="3683" y="103"/>
                </a:lnTo>
                <a:cubicBezTo>
                  <a:pt x="3981" y="726"/>
                  <a:pt x="4496" y="2021"/>
                  <a:pt x="4410" y="3709"/>
                </a:cubicBezTo>
                <a:lnTo>
                  <a:pt x="4410" y="3709"/>
                </a:lnTo>
                <a:cubicBezTo>
                  <a:pt x="4305" y="5777"/>
                  <a:pt x="3363" y="7216"/>
                  <a:pt x="2954" y="7772"/>
                </a:cubicBezTo>
                <a:lnTo>
                  <a:pt x="1682" y="7772"/>
                </a:lnTo>
                <a:lnTo>
                  <a:pt x="1682" y="7772"/>
                </a:lnTo>
                <a:cubicBezTo>
                  <a:pt x="1290" y="7280"/>
                  <a:pt x="299" y="5905"/>
                  <a:pt x="157" y="3870"/>
                </a:cubicBezTo>
                <a:lnTo>
                  <a:pt x="157" y="3870"/>
                </a:lnTo>
                <a:cubicBezTo>
                  <a:pt x="30" y="2044"/>
                  <a:pt x="655" y="669"/>
                  <a:pt x="954" y="103"/>
                </a:cubicBezTo>
                <a:lnTo>
                  <a:pt x="3683" y="1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8"/>
          <p:cNvSpPr/>
          <p:nvPr/>
        </p:nvSpPr>
        <p:spPr>
          <a:xfrm>
            <a:off x="3320907" y="701724"/>
            <a:ext cx="3168178" cy="2088910"/>
          </a:xfrm>
          <a:custGeom>
            <a:rect b="b" l="l" r="r" t="t"/>
            <a:pathLst>
              <a:path extrusionOk="0" h="1854" w="2807">
                <a:moveTo>
                  <a:pt x="0" y="1853"/>
                </a:moveTo>
                <a:lnTo>
                  <a:pt x="34" y="1781"/>
                </a:lnTo>
                <a:lnTo>
                  <a:pt x="34" y="1781"/>
                </a:lnTo>
                <a:cubicBezTo>
                  <a:pt x="213" y="1392"/>
                  <a:pt x="434" y="1022"/>
                  <a:pt x="687" y="680"/>
                </a:cubicBezTo>
                <a:lnTo>
                  <a:pt x="687" y="680"/>
                </a:lnTo>
                <a:cubicBezTo>
                  <a:pt x="838" y="476"/>
                  <a:pt x="1005" y="277"/>
                  <a:pt x="1181" y="93"/>
                </a:cubicBezTo>
                <a:lnTo>
                  <a:pt x="1181" y="93"/>
                </a:lnTo>
                <a:cubicBezTo>
                  <a:pt x="1238" y="33"/>
                  <a:pt x="1315" y="0"/>
                  <a:pt x="1397" y="0"/>
                </a:cubicBezTo>
                <a:lnTo>
                  <a:pt x="1397" y="0"/>
                </a:lnTo>
                <a:cubicBezTo>
                  <a:pt x="1482" y="0"/>
                  <a:pt x="1563" y="36"/>
                  <a:pt x="1621" y="99"/>
                </a:cubicBezTo>
                <a:lnTo>
                  <a:pt x="1621" y="99"/>
                </a:lnTo>
                <a:cubicBezTo>
                  <a:pt x="1801" y="296"/>
                  <a:pt x="1973" y="506"/>
                  <a:pt x="2131" y="723"/>
                </a:cubicBezTo>
                <a:lnTo>
                  <a:pt x="2131" y="723"/>
                </a:lnTo>
                <a:cubicBezTo>
                  <a:pt x="2372" y="1055"/>
                  <a:pt x="2588" y="1410"/>
                  <a:pt x="2770" y="1779"/>
                </a:cubicBezTo>
                <a:lnTo>
                  <a:pt x="2806" y="1853"/>
                </a:lnTo>
                <a:lnTo>
                  <a:pt x="0" y="1853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8"/>
          <p:cNvSpPr/>
          <p:nvPr/>
        </p:nvSpPr>
        <p:spPr>
          <a:xfrm>
            <a:off x="3231382" y="642041"/>
            <a:ext cx="3347227" cy="2208276"/>
          </a:xfrm>
          <a:custGeom>
            <a:rect b="b" l="l" r="r" t="t"/>
            <a:pathLst>
              <a:path extrusionOk="0" h="1956" w="2969">
                <a:moveTo>
                  <a:pt x="1477" y="0"/>
                </a:moveTo>
                <a:lnTo>
                  <a:pt x="1477" y="0"/>
                </a:lnTo>
                <a:cubicBezTo>
                  <a:pt x="1381" y="0"/>
                  <a:pt x="1291" y="39"/>
                  <a:pt x="1223" y="109"/>
                </a:cubicBezTo>
                <a:lnTo>
                  <a:pt x="1223" y="109"/>
                </a:lnTo>
                <a:cubicBezTo>
                  <a:pt x="1046" y="295"/>
                  <a:pt x="879" y="494"/>
                  <a:pt x="726" y="701"/>
                </a:cubicBezTo>
                <a:lnTo>
                  <a:pt x="726" y="701"/>
                </a:lnTo>
                <a:cubicBezTo>
                  <a:pt x="470" y="1046"/>
                  <a:pt x="249" y="1419"/>
                  <a:pt x="67" y="1810"/>
                </a:cubicBezTo>
                <a:lnTo>
                  <a:pt x="0" y="1955"/>
                </a:lnTo>
                <a:lnTo>
                  <a:pt x="159" y="1955"/>
                </a:lnTo>
                <a:lnTo>
                  <a:pt x="2805" y="1955"/>
                </a:lnTo>
                <a:lnTo>
                  <a:pt x="2968" y="1955"/>
                </a:lnTo>
                <a:lnTo>
                  <a:pt x="2896" y="1808"/>
                </a:lnTo>
                <a:lnTo>
                  <a:pt x="2896" y="1808"/>
                </a:lnTo>
                <a:cubicBezTo>
                  <a:pt x="2712" y="1436"/>
                  <a:pt x="2495" y="1078"/>
                  <a:pt x="2252" y="744"/>
                </a:cubicBezTo>
                <a:lnTo>
                  <a:pt x="2252" y="744"/>
                </a:lnTo>
                <a:cubicBezTo>
                  <a:pt x="2093" y="525"/>
                  <a:pt x="1920" y="314"/>
                  <a:pt x="1738" y="115"/>
                </a:cubicBezTo>
                <a:lnTo>
                  <a:pt x="1738" y="115"/>
                </a:lnTo>
                <a:cubicBezTo>
                  <a:pt x="1671" y="42"/>
                  <a:pt x="1576" y="0"/>
                  <a:pt x="1477" y="0"/>
                </a:cubicBezTo>
                <a:close/>
                <a:moveTo>
                  <a:pt x="1477" y="102"/>
                </a:moveTo>
                <a:lnTo>
                  <a:pt x="1477" y="102"/>
                </a:lnTo>
                <a:cubicBezTo>
                  <a:pt x="1545" y="102"/>
                  <a:pt x="1612" y="129"/>
                  <a:pt x="1663" y="184"/>
                </a:cubicBezTo>
                <a:lnTo>
                  <a:pt x="1663" y="184"/>
                </a:lnTo>
                <a:cubicBezTo>
                  <a:pt x="1827" y="364"/>
                  <a:pt x="1999" y="569"/>
                  <a:pt x="2170" y="804"/>
                </a:cubicBezTo>
                <a:lnTo>
                  <a:pt x="2170" y="804"/>
                </a:lnTo>
                <a:cubicBezTo>
                  <a:pt x="2443" y="1180"/>
                  <a:pt x="2649" y="1540"/>
                  <a:pt x="2805" y="1853"/>
                </a:cubicBezTo>
                <a:lnTo>
                  <a:pt x="159" y="1853"/>
                </a:lnTo>
                <a:lnTo>
                  <a:pt x="159" y="1853"/>
                </a:lnTo>
                <a:cubicBezTo>
                  <a:pt x="308" y="1534"/>
                  <a:pt x="515" y="1156"/>
                  <a:pt x="808" y="762"/>
                </a:cubicBezTo>
                <a:lnTo>
                  <a:pt x="808" y="762"/>
                </a:lnTo>
                <a:cubicBezTo>
                  <a:pt x="972" y="540"/>
                  <a:pt x="1139" y="346"/>
                  <a:pt x="1297" y="179"/>
                </a:cubicBezTo>
                <a:lnTo>
                  <a:pt x="1297" y="179"/>
                </a:lnTo>
                <a:cubicBezTo>
                  <a:pt x="1347" y="127"/>
                  <a:pt x="1412" y="102"/>
                  <a:pt x="1477" y="10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8"/>
          <p:cNvSpPr/>
          <p:nvPr/>
        </p:nvSpPr>
        <p:spPr>
          <a:xfrm>
            <a:off x="4076893" y="11524266"/>
            <a:ext cx="1740758" cy="656514"/>
          </a:xfrm>
          <a:custGeom>
            <a:rect b="b" l="l" r="r" t="t"/>
            <a:pathLst>
              <a:path extrusionOk="0" h="583" w="1544">
                <a:moveTo>
                  <a:pt x="90" y="582"/>
                </a:moveTo>
                <a:lnTo>
                  <a:pt x="90" y="582"/>
                </a:lnTo>
                <a:cubicBezTo>
                  <a:pt x="64" y="582"/>
                  <a:pt x="40" y="571"/>
                  <a:pt x="23" y="551"/>
                </a:cubicBezTo>
                <a:lnTo>
                  <a:pt x="23" y="551"/>
                </a:lnTo>
                <a:cubicBezTo>
                  <a:pt x="6" y="530"/>
                  <a:pt x="0" y="505"/>
                  <a:pt x="5" y="479"/>
                </a:cubicBezTo>
                <a:lnTo>
                  <a:pt x="91" y="0"/>
                </a:lnTo>
                <a:lnTo>
                  <a:pt x="1452" y="0"/>
                </a:lnTo>
                <a:lnTo>
                  <a:pt x="1538" y="479"/>
                </a:lnTo>
                <a:lnTo>
                  <a:pt x="1538" y="479"/>
                </a:lnTo>
                <a:cubicBezTo>
                  <a:pt x="1543" y="505"/>
                  <a:pt x="1536" y="530"/>
                  <a:pt x="1520" y="551"/>
                </a:cubicBezTo>
                <a:lnTo>
                  <a:pt x="1520" y="551"/>
                </a:lnTo>
                <a:cubicBezTo>
                  <a:pt x="1503" y="571"/>
                  <a:pt x="1478" y="582"/>
                  <a:pt x="1453" y="582"/>
                </a:cubicBezTo>
                <a:lnTo>
                  <a:pt x="90" y="582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8"/>
          <p:cNvSpPr/>
          <p:nvPr/>
        </p:nvSpPr>
        <p:spPr>
          <a:xfrm>
            <a:off x="4017210" y="11464583"/>
            <a:ext cx="1860124" cy="770909"/>
          </a:xfrm>
          <a:custGeom>
            <a:rect b="b" l="l" r="r" t="t"/>
            <a:pathLst>
              <a:path extrusionOk="0" h="685" w="1651">
                <a:moveTo>
                  <a:pt x="1548" y="0"/>
                </a:moveTo>
                <a:lnTo>
                  <a:pt x="1463" y="0"/>
                </a:lnTo>
                <a:lnTo>
                  <a:pt x="188" y="0"/>
                </a:lnTo>
                <a:lnTo>
                  <a:pt x="102" y="0"/>
                </a:lnTo>
                <a:lnTo>
                  <a:pt x="88" y="84"/>
                </a:lnTo>
                <a:lnTo>
                  <a:pt x="8" y="521"/>
                </a:lnTo>
                <a:lnTo>
                  <a:pt x="8" y="521"/>
                </a:lnTo>
                <a:cubicBezTo>
                  <a:pt x="0" y="562"/>
                  <a:pt x="11" y="603"/>
                  <a:pt x="38" y="634"/>
                </a:cubicBezTo>
                <a:lnTo>
                  <a:pt x="38" y="634"/>
                </a:lnTo>
                <a:cubicBezTo>
                  <a:pt x="65" y="666"/>
                  <a:pt x="103" y="684"/>
                  <a:pt x="144" y="684"/>
                </a:cubicBezTo>
                <a:lnTo>
                  <a:pt x="1507" y="684"/>
                </a:lnTo>
                <a:lnTo>
                  <a:pt x="1507" y="684"/>
                </a:lnTo>
                <a:cubicBezTo>
                  <a:pt x="1548" y="684"/>
                  <a:pt x="1586" y="666"/>
                  <a:pt x="1612" y="634"/>
                </a:cubicBezTo>
                <a:lnTo>
                  <a:pt x="1612" y="634"/>
                </a:lnTo>
                <a:cubicBezTo>
                  <a:pt x="1639" y="603"/>
                  <a:pt x="1650" y="562"/>
                  <a:pt x="1643" y="521"/>
                </a:cubicBezTo>
                <a:lnTo>
                  <a:pt x="1563" y="84"/>
                </a:lnTo>
                <a:lnTo>
                  <a:pt x="1548" y="0"/>
                </a:lnTo>
                <a:close/>
                <a:moveTo>
                  <a:pt x="1463" y="102"/>
                </a:moveTo>
                <a:lnTo>
                  <a:pt x="1542" y="539"/>
                </a:lnTo>
                <a:lnTo>
                  <a:pt x="1542" y="539"/>
                </a:lnTo>
                <a:cubicBezTo>
                  <a:pt x="1547" y="562"/>
                  <a:pt x="1529" y="582"/>
                  <a:pt x="1507" y="582"/>
                </a:cubicBezTo>
                <a:lnTo>
                  <a:pt x="144" y="582"/>
                </a:lnTo>
                <a:lnTo>
                  <a:pt x="144" y="582"/>
                </a:lnTo>
                <a:cubicBezTo>
                  <a:pt x="122" y="582"/>
                  <a:pt x="104" y="562"/>
                  <a:pt x="108" y="539"/>
                </a:cubicBezTo>
                <a:lnTo>
                  <a:pt x="188" y="102"/>
                </a:lnTo>
                <a:lnTo>
                  <a:pt x="1463" y="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8"/>
          <p:cNvSpPr/>
          <p:nvPr/>
        </p:nvSpPr>
        <p:spPr>
          <a:xfrm>
            <a:off x="4305678" y="8495348"/>
            <a:ext cx="1188687" cy="4665232"/>
          </a:xfrm>
          <a:custGeom>
            <a:rect b="b" l="l" r="r" t="t"/>
            <a:pathLst>
              <a:path extrusionOk="0" h="4135" w="1054">
                <a:moveTo>
                  <a:pt x="530" y="4134"/>
                </a:moveTo>
                <a:lnTo>
                  <a:pt x="530" y="4134"/>
                </a:lnTo>
                <a:cubicBezTo>
                  <a:pt x="435" y="4134"/>
                  <a:pt x="354" y="4061"/>
                  <a:pt x="346" y="3967"/>
                </a:cubicBezTo>
                <a:lnTo>
                  <a:pt x="346" y="3967"/>
                </a:lnTo>
                <a:cubicBezTo>
                  <a:pt x="212" y="3400"/>
                  <a:pt x="118" y="2818"/>
                  <a:pt x="66" y="2238"/>
                </a:cubicBezTo>
                <a:lnTo>
                  <a:pt x="66" y="2238"/>
                </a:lnTo>
                <a:cubicBezTo>
                  <a:pt x="8" y="1596"/>
                  <a:pt x="0" y="944"/>
                  <a:pt x="44" y="301"/>
                </a:cubicBezTo>
                <a:lnTo>
                  <a:pt x="44" y="301"/>
                </a:lnTo>
                <a:cubicBezTo>
                  <a:pt x="55" y="132"/>
                  <a:pt x="196" y="0"/>
                  <a:pt x="366" y="0"/>
                </a:cubicBezTo>
                <a:lnTo>
                  <a:pt x="692" y="0"/>
                </a:lnTo>
                <a:lnTo>
                  <a:pt x="692" y="0"/>
                </a:lnTo>
                <a:cubicBezTo>
                  <a:pt x="862" y="0"/>
                  <a:pt x="1003" y="133"/>
                  <a:pt x="1014" y="302"/>
                </a:cubicBezTo>
                <a:lnTo>
                  <a:pt x="1014" y="302"/>
                </a:lnTo>
                <a:cubicBezTo>
                  <a:pt x="1053" y="911"/>
                  <a:pt x="1047" y="1529"/>
                  <a:pt x="997" y="2136"/>
                </a:cubicBezTo>
                <a:lnTo>
                  <a:pt x="997" y="2136"/>
                </a:lnTo>
                <a:cubicBezTo>
                  <a:pt x="947" y="2752"/>
                  <a:pt x="851" y="3369"/>
                  <a:pt x="712" y="3971"/>
                </a:cubicBezTo>
                <a:lnTo>
                  <a:pt x="712" y="3971"/>
                </a:lnTo>
                <a:cubicBezTo>
                  <a:pt x="688" y="4067"/>
                  <a:pt x="613" y="4134"/>
                  <a:pt x="530" y="413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8"/>
          <p:cNvSpPr/>
          <p:nvPr/>
        </p:nvSpPr>
        <p:spPr>
          <a:xfrm>
            <a:off x="4250967" y="8440637"/>
            <a:ext cx="1303082" cy="4779626"/>
          </a:xfrm>
          <a:custGeom>
            <a:rect b="b" l="l" r="r" t="t"/>
            <a:pathLst>
              <a:path extrusionOk="0" h="4236" w="1155">
                <a:moveTo>
                  <a:pt x="742" y="0"/>
                </a:moveTo>
                <a:lnTo>
                  <a:pt x="416" y="0"/>
                </a:lnTo>
                <a:lnTo>
                  <a:pt x="416" y="0"/>
                </a:lnTo>
                <a:cubicBezTo>
                  <a:pt x="220" y="0"/>
                  <a:pt x="56" y="153"/>
                  <a:pt x="42" y="348"/>
                </a:cubicBezTo>
                <a:lnTo>
                  <a:pt x="42" y="348"/>
                </a:lnTo>
                <a:cubicBezTo>
                  <a:pt x="0" y="995"/>
                  <a:pt x="7" y="1649"/>
                  <a:pt x="65" y="2294"/>
                </a:cubicBezTo>
                <a:lnTo>
                  <a:pt x="65" y="2294"/>
                </a:lnTo>
                <a:cubicBezTo>
                  <a:pt x="118" y="2875"/>
                  <a:pt x="212" y="3458"/>
                  <a:pt x="345" y="4026"/>
                </a:cubicBezTo>
                <a:lnTo>
                  <a:pt x="345" y="4026"/>
                </a:lnTo>
                <a:cubicBezTo>
                  <a:pt x="359" y="4144"/>
                  <a:pt x="460" y="4235"/>
                  <a:pt x="580" y="4235"/>
                </a:cubicBezTo>
                <a:lnTo>
                  <a:pt x="580" y="4235"/>
                </a:lnTo>
                <a:cubicBezTo>
                  <a:pt x="687" y="4235"/>
                  <a:pt x="783" y="4153"/>
                  <a:pt x="811" y="4034"/>
                </a:cubicBezTo>
                <a:lnTo>
                  <a:pt x="812" y="4034"/>
                </a:lnTo>
                <a:lnTo>
                  <a:pt x="812" y="4033"/>
                </a:lnTo>
                <a:lnTo>
                  <a:pt x="812" y="4033"/>
                </a:lnTo>
                <a:cubicBezTo>
                  <a:pt x="952" y="3429"/>
                  <a:pt x="1048" y="2809"/>
                  <a:pt x="1098" y="2191"/>
                </a:cubicBezTo>
                <a:lnTo>
                  <a:pt x="1098" y="2191"/>
                </a:lnTo>
                <a:cubicBezTo>
                  <a:pt x="1148" y="1581"/>
                  <a:pt x="1154" y="962"/>
                  <a:pt x="1115" y="350"/>
                </a:cubicBezTo>
                <a:lnTo>
                  <a:pt x="1115" y="350"/>
                </a:lnTo>
                <a:cubicBezTo>
                  <a:pt x="1103" y="154"/>
                  <a:pt x="939" y="0"/>
                  <a:pt x="742" y="0"/>
                </a:cubicBezTo>
                <a:close/>
                <a:moveTo>
                  <a:pt x="742" y="102"/>
                </a:moveTo>
                <a:lnTo>
                  <a:pt x="742" y="102"/>
                </a:lnTo>
                <a:cubicBezTo>
                  <a:pt x="886" y="102"/>
                  <a:pt x="1005" y="213"/>
                  <a:pt x="1014" y="356"/>
                </a:cubicBezTo>
                <a:lnTo>
                  <a:pt x="1014" y="356"/>
                </a:lnTo>
                <a:cubicBezTo>
                  <a:pt x="1047" y="893"/>
                  <a:pt x="1052" y="1508"/>
                  <a:pt x="996" y="2183"/>
                </a:cubicBezTo>
                <a:lnTo>
                  <a:pt x="996" y="2183"/>
                </a:lnTo>
                <a:cubicBezTo>
                  <a:pt x="941" y="2871"/>
                  <a:pt x="834" y="3484"/>
                  <a:pt x="713" y="4010"/>
                </a:cubicBezTo>
                <a:lnTo>
                  <a:pt x="713" y="4010"/>
                </a:lnTo>
                <a:cubicBezTo>
                  <a:pt x="695" y="4082"/>
                  <a:pt x="639" y="4134"/>
                  <a:pt x="580" y="4134"/>
                </a:cubicBezTo>
                <a:lnTo>
                  <a:pt x="580" y="4134"/>
                </a:lnTo>
                <a:cubicBezTo>
                  <a:pt x="509" y="4134"/>
                  <a:pt x="451" y="4080"/>
                  <a:pt x="446" y="4010"/>
                </a:cubicBezTo>
                <a:lnTo>
                  <a:pt x="446" y="4010"/>
                </a:lnTo>
                <a:cubicBezTo>
                  <a:pt x="328" y="3509"/>
                  <a:pt x="225" y="2930"/>
                  <a:pt x="167" y="2285"/>
                </a:cubicBezTo>
                <a:lnTo>
                  <a:pt x="167" y="2285"/>
                </a:lnTo>
                <a:cubicBezTo>
                  <a:pt x="102" y="1569"/>
                  <a:pt x="107" y="919"/>
                  <a:pt x="145" y="355"/>
                </a:cubicBezTo>
                <a:lnTo>
                  <a:pt x="145" y="355"/>
                </a:lnTo>
                <a:cubicBezTo>
                  <a:pt x="154" y="213"/>
                  <a:pt x="272" y="102"/>
                  <a:pt x="416" y="102"/>
                </a:cubicBezTo>
                <a:lnTo>
                  <a:pt x="742" y="10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8"/>
          <p:cNvSpPr/>
          <p:nvPr/>
        </p:nvSpPr>
        <p:spPr>
          <a:xfrm>
            <a:off x="3669058" y="4277740"/>
            <a:ext cx="2461928" cy="2461928"/>
          </a:xfrm>
          <a:custGeom>
            <a:rect b="b" l="l" r="r" t="t"/>
            <a:pathLst>
              <a:path extrusionOk="0" h="2183" w="2184">
                <a:moveTo>
                  <a:pt x="1092" y="2182"/>
                </a:moveTo>
                <a:lnTo>
                  <a:pt x="1092" y="2182"/>
                </a:lnTo>
                <a:cubicBezTo>
                  <a:pt x="490" y="2182"/>
                  <a:pt x="0" y="1693"/>
                  <a:pt x="0" y="1091"/>
                </a:cubicBezTo>
                <a:lnTo>
                  <a:pt x="0" y="1091"/>
                </a:lnTo>
                <a:cubicBezTo>
                  <a:pt x="0" y="489"/>
                  <a:pt x="490" y="0"/>
                  <a:pt x="1092" y="0"/>
                </a:cubicBezTo>
                <a:lnTo>
                  <a:pt x="1092" y="0"/>
                </a:lnTo>
                <a:cubicBezTo>
                  <a:pt x="1693" y="0"/>
                  <a:pt x="2183" y="489"/>
                  <a:pt x="2183" y="1091"/>
                </a:cubicBezTo>
                <a:lnTo>
                  <a:pt x="2183" y="1091"/>
                </a:lnTo>
                <a:cubicBezTo>
                  <a:pt x="2183" y="1693"/>
                  <a:pt x="1693" y="2182"/>
                  <a:pt x="1092" y="218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8"/>
          <p:cNvSpPr/>
          <p:nvPr/>
        </p:nvSpPr>
        <p:spPr>
          <a:xfrm>
            <a:off x="3614347" y="4223029"/>
            <a:ext cx="2576322" cy="2576322"/>
          </a:xfrm>
          <a:custGeom>
            <a:rect b="b" l="l" r="r" t="t"/>
            <a:pathLst>
              <a:path extrusionOk="0" h="2284" w="2285">
                <a:moveTo>
                  <a:pt x="1142" y="0"/>
                </a:moveTo>
                <a:lnTo>
                  <a:pt x="1142" y="0"/>
                </a:lnTo>
                <a:cubicBezTo>
                  <a:pt x="836" y="0"/>
                  <a:pt x="550" y="119"/>
                  <a:pt x="335" y="335"/>
                </a:cubicBezTo>
                <a:lnTo>
                  <a:pt x="335" y="335"/>
                </a:lnTo>
                <a:cubicBezTo>
                  <a:pt x="118" y="550"/>
                  <a:pt x="0" y="837"/>
                  <a:pt x="0" y="1142"/>
                </a:cubicBezTo>
                <a:lnTo>
                  <a:pt x="0" y="1142"/>
                </a:lnTo>
                <a:cubicBezTo>
                  <a:pt x="0" y="1447"/>
                  <a:pt x="118" y="1734"/>
                  <a:pt x="335" y="1950"/>
                </a:cubicBezTo>
                <a:lnTo>
                  <a:pt x="335" y="1950"/>
                </a:lnTo>
                <a:cubicBezTo>
                  <a:pt x="550" y="2165"/>
                  <a:pt x="836" y="2283"/>
                  <a:pt x="1142" y="2283"/>
                </a:cubicBezTo>
                <a:lnTo>
                  <a:pt x="1142" y="2283"/>
                </a:lnTo>
                <a:cubicBezTo>
                  <a:pt x="1447" y="2283"/>
                  <a:pt x="1734" y="2165"/>
                  <a:pt x="1950" y="1950"/>
                </a:cubicBezTo>
                <a:lnTo>
                  <a:pt x="1950" y="1950"/>
                </a:lnTo>
                <a:cubicBezTo>
                  <a:pt x="2166" y="1734"/>
                  <a:pt x="2284" y="1447"/>
                  <a:pt x="2284" y="1142"/>
                </a:cubicBezTo>
                <a:lnTo>
                  <a:pt x="2284" y="1142"/>
                </a:lnTo>
                <a:cubicBezTo>
                  <a:pt x="2284" y="837"/>
                  <a:pt x="2166" y="550"/>
                  <a:pt x="1950" y="335"/>
                </a:cubicBezTo>
                <a:lnTo>
                  <a:pt x="1950" y="335"/>
                </a:lnTo>
                <a:cubicBezTo>
                  <a:pt x="1734" y="119"/>
                  <a:pt x="1447" y="0"/>
                  <a:pt x="1142" y="0"/>
                </a:cubicBezTo>
                <a:close/>
                <a:moveTo>
                  <a:pt x="1142" y="102"/>
                </a:moveTo>
                <a:lnTo>
                  <a:pt x="1142" y="102"/>
                </a:lnTo>
                <a:cubicBezTo>
                  <a:pt x="1716" y="102"/>
                  <a:pt x="2182" y="568"/>
                  <a:pt x="2182" y="1142"/>
                </a:cubicBezTo>
                <a:lnTo>
                  <a:pt x="2182" y="1142"/>
                </a:lnTo>
                <a:cubicBezTo>
                  <a:pt x="2182" y="1717"/>
                  <a:pt x="1716" y="2181"/>
                  <a:pt x="1142" y="2181"/>
                </a:cubicBezTo>
                <a:lnTo>
                  <a:pt x="1142" y="2181"/>
                </a:lnTo>
                <a:cubicBezTo>
                  <a:pt x="567" y="2181"/>
                  <a:pt x="101" y="1717"/>
                  <a:pt x="101" y="1142"/>
                </a:cubicBezTo>
                <a:lnTo>
                  <a:pt x="101" y="1142"/>
                </a:lnTo>
                <a:cubicBezTo>
                  <a:pt x="101" y="568"/>
                  <a:pt x="567" y="102"/>
                  <a:pt x="1142" y="10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8"/>
          <p:cNvSpPr txBox="1"/>
          <p:nvPr/>
        </p:nvSpPr>
        <p:spPr>
          <a:xfrm>
            <a:off x="16908767" y="3547563"/>
            <a:ext cx="407996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Startup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Diagram</a:t>
            </a:r>
            <a:endParaRPr/>
          </a:p>
        </p:txBody>
      </p:sp>
      <p:sp>
        <p:nvSpPr>
          <p:cNvPr id="394" name="Google Shape;394;p8"/>
          <p:cNvSpPr txBox="1"/>
          <p:nvPr/>
        </p:nvSpPr>
        <p:spPr>
          <a:xfrm>
            <a:off x="16929431" y="6598326"/>
            <a:ext cx="579293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/>
          </a:p>
        </p:txBody>
      </p:sp>
      <p:sp>
        <p:nvSpPr>
          <p:cNvPr id="395" name="Google Shape;395;p8"/>
          <p:cNvSpPr txBox="1"/>
          <p:nvPr/>
        </p:nvSpPr>
        <p:spPr>
          <a:xfrm>
            <a:off x="10409698" y="1455653"/>
            <a:ext cx="21702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One</a:t>
            </a:r>
            <a:endParaRPr/>
          </a:p>
        </p:txBody>
      </p:sp>
      <p:sp>
        <p:nvSpPr>
          <p:cNvPr id="396" name="Google Shape;396;p8"/>
          <p:cNvSpPr/>
          <p:nvPr/>
        </p:nvSpPr>
        <p:spPr>
          <a:xfrm>
            <a:off x="10384937" y="2044350"/>
            <a:ext cx="30124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397" name="Google Shape;397;p8"/>
          <p:cNvSpPr txBox="1"/>
          <p:nvPr/>
        </p:nvSpPr>
        <p:spPr>
          <a:xfrm>
            <a:off x="10437680" y="4351706"/>
            <a:ext cx="21422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Two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8" name="Google Shape;398;p8"/>
          <p:cNvSpPr/>
          <p:nvPr/>
        </p:nvSpPr>
        <p:spPr>
          <a:xfrm>
            <a:off x="10412920" y="4940403"/>
            <a:ext cx="30124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399" name="Google Shape;399;p8"/>
          <p:cNvSpPr txBox="1"/>
          <p:nvPr/>
        </p:nvSpPr>
        <p:spPr>
          <a:xfrm>
            <a:off x="10416382" y="7146757"/>
            <a:ext cx="24347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Three</a:t>
            </a:r>
            <a:endParaRPr/>
          </a:p>
        </p:txBody>
      </p:sp>
      <p:sp>
        <p:nvSpPr>
          <p:cNvPr id="400" name="Google Shape;400;p8"/>
          <p:cNvSpPr/>
          <p:nvPr/>
        </p:nvSpPr>
        <p:spPr>
          <a:xfrm>
            <a:off x="10391622" y="7735454"/>
            <a:ext cx="30124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  <p:sp>
        <p:nvSpPr>
          <p:cNvPr id="401" name="Google Shape;401;p8"/>
          <p:cNvSpPr txBox="1"/>
          <p:nvPr/>
        </p:nvSpPr>
        <p:spPr>
          <a:xfrm>
            <a:off x="10422022" y="9960069"/>
            <a:ext cx="22548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Four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8"/>
          <p:cNvSpPr/>
          <p:nvPr/>
        </p:nvSpPr>
        <p:spPr>
          <a:xfrm>
            <a:off x="10397262" y="10548766"/>
            <a:ext cx="30124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Personalizar 151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7DC902"/>
      </a:accent1>
      <a:accent2>
        <a:srgbClr val="0055C3"/>
      </a:accent2>
      <a:accent3>
        <a:srgbClr val="08B17E"/>
      </a:accent3>
      <a:accent4>
        <a:srgbClr val="FC5E11"/>
      </a:accent4>
      <a:accent5>
        <a:srgbClr val="FDB800"/>
      </a:accent5>
      <a:accent6>
        <a:srgbClr val="5573B3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</cp:coreProperties>
</file>