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7" r:id="rId2"/>
    <p:sldId id="4415" r:id="rId3"/>
    <p:sldId id="4416" r:id="rId4"/>
    <p:sldId id="4418" r:id="rId5"/>
    <p:sldId id="4419" r:id="rId6"/>
    <p:sldId id="4420" r:id="rId7"/>
    <p:sldId id="4421" r:id="rId8"/>
    <p:sldId id="4422" r:id="rId9"/>
    <p:sldId id="4423" r:id="rId10"/>
    <p:sldId id="4424" r:id="rId11"/>
    <p:sldId id="4425" r:id="rId12"/>
    <p:sldId id="4426" r:id="rId13"/>
    <p:sldId id="4427" r:id="rId14"/>
    <p:sldId id="4429" r:id="rId15"/>
    <p:sldId id="4428" r:id="rId16"/>
    <p:sldId id="4430" r:id="rId17"/>
    <p:sldId id="4431" r:id="rId18"/>
    <p:sldId id="4432" r:id="rId19"/>
    <p:sldId id="4433" r:id="rId20"/>
    <p:sldId id="443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6" autoAdjust="0"/>
    <p:restoredTop sz="95964" autoAdjust="0"/>
  </p:normalViewPr>
  <p:slideViewPr>
    <p:cSldViewPr snapToGrid="0" snapToObjects="1">
      <p:cViewPr varScale="1">
        <p:scale>
          <a:sx n="56" d="100"/>
          <a:sy n="56" d="100"/>
        </p:scale>
        <p:origin x="216" y="27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7AC0A2-DE40-D74B-9D04-9E41EEEF2211}"/>
              </a:ext>
            </a:extLst>
          </p:cNvPr>
          <p:cNvSpPr/>
          <p:nvPr/>
        </p:nvSpPr>
        <p:spPr>
          <a:xfrm>
            <a:off x="2175377" y="9326193"/>
            <a:ext cx="3828484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B6938B-5861-6E4B-89DB-A461481EA262}"/>
              </a:ext>
            </a:extLst>
          </p:cNvPr>
          <p:cNvSpPr/>
          <p:nvPr/>
        </p:nvSpPr>
        <p:spPr>
          <a:xfrm>
            <a:off x="7574847" y="9326193"/>
            <a:ext cx="3828484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6FC7A710-AA2E-4145-A3C6-AE04D19E1AB2}"/>
              </a:ext>
            </a:extLst>
          </p:cNvPr>
          <p:cNvSpPr/>
          <p:nvPr/>
        </p:nvSpPr>
        <p:spPr>
          <a:xfrm>
            <a:off x="12974318" y="9205754"/>
            <a:ext cx="3828484" cy="212693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A1056B-EBF8-7A42-AA14-3FB386896181}"/>
              </a:ext>
            </a:extLst>
          </p:cNvPr>
          <p:cNvSpPr/>
          <p:nvPr/>
        </p:nvSpPr>
        <p:spPr>
          <a:xfrm>
            <a:off x="18373788" y="9326193"/>
            <a:ext cx="3828484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04A8A5-C0D0-D740-8724-E593E0BF1385}"/>
              </a:ext>
            </a:extLst>
          </p:cNvPr>
          <p:cNvCxnSpPr>
            <a:cxnSpLocks/>
          </p:cNvCxnSpPr>
          <p:nvPr/>
        </p:nvCxnSpPr>
        <p:spPr>
          <a:xfrm flipH="1">
            <a:off x="4089401" y="8069945"/>
            <a:ext cx="218" cy="9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481144-6ED5-4446-AB80-D2E004F3F87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003861" y="10269222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8C6A17-EF70-6C4F-B6A0-CA410947F4DE}"/>
              </a:ext>
            </a:extLst>
          </p:cNvPr>
          <p:cNvCxnSpPr>
            <a:cxnSpLocks/>
          </p:cNvCxnSpPr>
          <p:nvPr/>
        </p:nvCxnSpPr>
        <p:spPr>
          <a:xfrm>
            <a:off x="11393279" y="10269222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36D4EE-0481-7A44-96EC-14925DCC45D0}"/>
              </a:ext>
            </a:extLst>
          </p:cNvPr>
          <p:cNvCxnSpPr>
            <a:cxnSpLocks/>
          </p:cNvCxnSpPr>
          <p:nvPr/>
        </p:nvCxnSpPr>
        <p:spPr>
          <a:xfrm>
            <a:off x="16757759" y="10269222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4E80CBF-72C6-BD47-9C77-EB49C50B77AC}"/>
              </a:ext>
            </a:extLst>
          </p:cNvPr>
          <p:cNvSpPr/>
          <p:nvPr/>
        </p:nvSpPr>
        <p:spPr>
          <a:xfrm>
            <a:off x="2175377" y="5842038"/>
            <a:ext cx="9227518" cy="1886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77EB5D-6090-A646-8384-884BCC69BE04}"/>
              </a:ext>
            </a:extLst>
          </p:cNvPr>
          <p:cNvSpPr/>
          <p:nvPr/>
        </p:nvSpPr>
        <p:spPr>
          <a:xfrm flipH="1">
            <a:off x="3127985" y="6463839"/>
            <a:ext cx="732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3E60D3-679C-804D-956E-1F4D634ABB1C}"/>
              </a:ext>
            </a:extLst>
          </p:cNvPr>
          <p:cNvSpPr/>
          <p:nvPr/>
        </p:nvSpPr>
        <p:spPr>
          <a:xfrm flipH="1">
            <a:off x="2531634" y="994605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BFC0EC-4384-AE4A-B7D8-325DDBF073D3}"/>
              </a:ext>
            </a:extLst>
          </p:cNvPr>
          <p:cNvSpPr/>
          <p:nvPr/>
        </p:nvSpPr>
        <p:spPr>
          <a:xfrm flipH="1">
            <a:off x="7955693" y="996328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88297-D33B-B446-99C2-B59363DD358D}"/>
              </a:ext>
            </a:extLst>
          </p:cNvPr>
          <p:cNvSpPr/>
          <p:nvPr/>
        </p:nvSpPr>
        <p:spPr>
          <a:xfrm flipH="1">
            <a:off x="13322506" y="996328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B02F766-260C-6F48-9851-EDC4B0511664}"/>
              </a:ext>
            </a:extLst>
          </p:cNvPr>
          <p:cNvSpPr/>
          <p:nvPr/>
        </p:nvSpPr>
        <p:spPr>
          <a:xfrm flipH="1">
            <a:off x="18735436" y="996328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A35992-6A99-B044-9594-0C3B5310158F}"/>
              </a:ext>
            </a:extLst>
          </p:cNvPr>
          <p:cNvSpPr/>
          <p:nvPr/>
        </p:nvSpPr>
        <p:spPr>
          <a:xfrm>
            <a:off x="18373788" y="5842038"/>
            <a:ext cx="3828484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012B02-8BCD-5740-B7E9-E7AD336ED552}"/>
              </a:ext>
            </a:extLst>
          </p:cNvPr>
          <p:cNvSpPr/>
          <p:nvPr/>
        </p:nvSpPr>
        <p:spPr>
          <a:xfrm flipH="1">
            <a:off x="18799242" y="646156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FAA093-C2E3-4A40-93BD-11404E78771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287344" y="8069945"/>
            <a:ext cx="218" cy="9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2ABCD71-7B29-1D42-A350-CE92C73121CE}"/>
              </a:ext>
            </a:extLst>
          </p:cNvPr>
          <p:cNvSpPr txBox="1"/>
          <p:nvPr/>
        </p:nvSpPr>
        <p:spPr>
          <a:xfrm>
            <a:off x="12202453" y="5977392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D0E94FB-3418-6240-9CE4-B15C21CC4F89}"/>
              </a:ext>
            </a:extLst>
          </p:cNvPr>
          <p:cNvSpPr/>
          <p:nvPr/>
        </p:nvSpPr>
        <p:spPr>
          <a:xfrm>
            <a:off x="1517650" y="4349280"/>
            <a:ext cx="21342350" cy="23525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1D9B8D7-AA55-5746-BCD6-FF97E0CAA13B}"/>
              </a:ext>
            </a:extLst>
          </p:cNvPr>
          <p:cNvSpPr/>
          <p:nvPr/>
        </p:nvSpPr>
        <p:spPr>
          <a:xfrm rot="10800000">
            <a:off x="1517650" y="10341288"/>
            <a:ext cx="21342350" cy="235252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631686-CADB-6449-9EC6-EBC34876B7F7}"/>
              </a:ext>
            </a:extLst>
          </p:cNvPr>
          <p:cNvGrpSpPr/>
          <p:nvPr/>
        </p:nvGrpSpPr>
        <p:grpSpPr>
          <a:xfrm>
            <a:off x="1517651" y="7069119"/>
            <a:ext cx="6914620" cy="2904853"/>
            <a:chOff x="1517651" y="7069119"/>
            <a:chExt cx="6761267" cy="290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54F1A8-DE9C-9947-8E10-4162509796BF}"/>
                </a:ext>
              </a:extLst>
            </p:cNvPr>
            <p:cNvSpPr/>
            <p:nvPr/>
          </p:nvSpPr>
          <p:spPr>
            <a:xfrm>
              <a:off x="1517651" y="7069119"/>
              <a:ext cx="5593650" cy="2904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7FA7169A-44C3-CE49-8484-F3A2F08F1F4D}"/>
                </a:ext>
              </a:extLst>
            </p:cNvPr>
            <p:cNvSpPr/>
            <p:nvPr/>
          </p:nvSpPr>
          <p:spPr>
            <a:xfrm>
              <a:off x="6285272" y="7932132"/>
              <a:ext cx="1993646" cy="117882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B956B92-350D-8347-856F-72F36CA35138}"/>
              </a:ext>
            </a:extLst>
          </p:cNvPr>
          <p:cNvGrpSpPr/>
          <p:nvPr/>
        </p:nvGrpSpPr>
        <p:grpSpPr>
          <a:xfrm>
            <a:off x="8731516" y="7069119"/>
            <a:ext cx="6914620" cy="2904853"/>
            <a:chOff x="1517651" y="7069119"/>
            <a:chExt cx="6761267" cy="290485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4E89C3-2AC2-C14C-9DC2-15D93E5345E2}"/>
                </a:ext>
              </a:extLst>
            </p:cNvPr>
            <p:cNvSpPr/>
            <p:nvPr/>
          </p:nvSpPr>
          <p:spPr>
            <a:xfrm>
              <a:off x="1517651" y="7069119"/>
              <a:ext cx="5593650" cy="2904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43DE4916-B3E4-8E45-A0D2-A8319BDAAA86}"/>
                </a:ext>
              </a:extLst>
            </p:cNvPr>
            <p:cNvSpPr/>
            <p:nvPr/>
          </p:nvSpPr>
          <p:spPr>
            <a:xfrm>
              <a:off x="6285272" y="7932132"/>
              <a:ext cx="1993646" cy="117882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9088BE-4A54-664F-9E16-33E8DF5A1EE4}"/>
              </a:ext>
            </a:extLst>
          </p:cNvPr>
          <p:cNvGrpSpPr/>
          <p:nvPr/>
        </p:nvGrpSpPr>
        <p:grpSpPr>
          <a:xfrm>
            <a:off x="15945380" y="7069119"/>
            <a:ext cx="6914620" cy="2904853"/>
            <a:chOff x="1517651" y="7069119"/>
            <a:chExt cx="6761267" cy="290485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0AAF8C-FE79-5140-83B6-8280BEFEE9DC}"/>
                </a:ext>
              </a:extLst>
            </p:cNvPr>
            <p:cNvSpPr/>
            <p:nvPr/>
          </p:nvSpPr>
          <p:spPr>
            <a:xfrm>
              <a:off x="1517651" y="7069119"/>
              <a:ext cx="5593650" cy="2904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BC4ACAAD-91E5-D74A-AFCD-CBB362235E1C}"/>
                </a:ext>
              </a:extLst>
            </p:cNvPr>
            <p:cNvSpPr/>
            <p:nvPr/>
          </p:nvSpPr>
          <p:spPr>
            <a:xfrm>
              <a:off x="6285272" y="7932132"/>
              <a:ext cx="1993646" cy="117882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E72FF87-800C-D946-9FF9-9ED249799860}"/>
              </a:ext>
            </a:extLst>
          </p:cNvPr>
          <p:cNvSpPr txBox="1"/>
          <p:nvPr/>
        </p:nvSpPr>
        <p:spPr>
          <a:xfrm>
            <a:off x="10748366" y="5202375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 Flow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FC2B88-3BFC-2F4A-926A-A9A697C506FF}"/>
              </a:ext>
            </a:extLst>
          </p:cNvPr>
          <p:cNvSpPr txBox="1"/>
          <p:nvPr/>
        </p:nvSpPr>
        <p:spPr>
          <a:xfrm>
            <a:off x="3475665" y="8201607"/>
            <a:ext cx="202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The Firm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888E55-3339-644D-9E83-C21864B34153}"/>
              </a:ext>
            </a:extLst>
          </p:cNvPr>
          <p:cNvSpPr txBox="1"/>
          <p:nvPr/>
        </p:nvSpPr>
        <p:spPr>
          <a:xfrm>
            <a:off x="10639494" y="8201607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Suppliers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98A7E2-B964-4648-912D-ED39EEDD43FF}"/>
              </a:ext>
            </a:extLst>
          </p:cNvPr>
          <p:cNvSpPr txBox="1"/>
          <p:nvPr/>
        </p:nvSpPr>
        <p:spPr>
          <a:xfrm>
            <a:off x="17580786" y="8201607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Customers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E94884-BAF0-704F-BBA3-B5AB877A104E}"/>
              </a:ext>
            </a:extLst>
          </p:cNvPr>
          <p:cNvSpPr txBox="1"/>
          <p:nvPr/>
        </p:nvSpPr>
        <p:spPr>
          <a:xfrm>
            <a:off x="10355632" y="11204302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133083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D81E94-8202-BD42-B7DD-7AED1565BD71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15038614" y="5700157"/>
            <a:ext cx="2410979" cy="2709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5CEF9A-5FBD-9545-86E6-E8240890E158}"/>
              </a:ext>
            </a:extLst>
          </p:cNvPr>
          <p:cNvCxnSpPr>
            <a:cxnSpLocks/>
          </p:cNvCxnSpPr>
          <p:nvPr/>
        </p:nvCxnSpPr>
        <p:spPr>
          <a:xfrm>
            <a:off x="10058400" y="8449974"/>
            <a:ext cx="22998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CD96E-A8CC-7943-BAD4-453588AF6FCD}"/>
              </a:ext>
            </a:extLst>
          </p:cNvPr>
          <p:cNvSpPr/>
          <p:nvPr/>
        </p:nvSpPr>
        <p:spPr>
          <a:xfrm>
            <a:off x="1939636" y="4544291"/>
            <a:ext cx="3546764" cy="185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Suppliers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FDA518-E2BD-7140-82E0-959C67AC1B72}"/>
              </a:ext>
            </a:extLst>
          </p:cNvPr>
          <p:cNvSpPr/>
          <p:nvPr/>
        </p:nvSpPr>
        <p:spPr>
          <a:xfrm>
            <a:off x="1939636" y="7481455"/>
            <a:ext cx="3546764" cy="185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Manufacturing Facility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38C66-C164-7447-8D28-6669FBF19B1E}"/>
              </a:ext>
            </a:extLst>
          </p:cNvPr>
          <p:cNvSpPr/>
          <p:nvPr/>
        </p:nvSpPr>
        <p:spPr>
          <a:xfrm>
            <a:off x="7786254" y="7481455"/>
            <a:ext cx="2493819" cy="1856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Storage Facility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58BD2-6CA1-7C4E-B3E9-DD643631336E}"/>
              </a:ext>
            </a:extLst>
          </p:cNvPr>
          <p:cNvSpPr/>
          <p:nvPr/>
        </p:nvSpPr>
        <p:spPr>
          <a:xfrm>
            <a:off x="12355079" y="7481455"/>
            <a:ext cx="2683535" cy="1856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Transport Vehicle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7DB649-F00A-3746-A3B3-BB7C75BB4EB6}"/>
              </a:ext>
            </a:extLst>
          </p:cNvPr>
          <p:cNvSpPr/>
          <p:nvPr/>
        </p:nvSpPr>
        <p:spPr>
          <a:xfrm>
            <a:off x="17449593" y="4999513"/>
            <a:ext cx="4855236" cy="14012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Distribution Center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A4B5FF-6483-1544-B6FD-167BEB0DE986}"/>
              </a:ext>
            </a:extLst>
          </p:cNvPr>
          <p:cNvSpPr/>
          <p:nvPr/>
        </p:nvSpPr>
        <p:spPr>
          <a:xfrm>
            <a:off x="17449593" y="7693727"/>
            <a:ext cx="4855236" cy="1401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Retailer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2DC20-CB40-FA40-B0B2-CD5FDC0E962C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3713018" y="6400800"/>
            <a:ext cx="0" cy="1080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602DD7-F673-C94F-B619-DA81860460A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9877211" y="6400800"/>
            <a:ext cx="9258" cy="129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E58973-BEDA-6247-BF1C-B0CBEC80F552}"/>
              </a:ext>
            </a:extLst>
          </p:cNvPr>
          <p:cNvCxnSpPr>
            <a:cxnSpLocks/>
          </p:cNvCxnSpPr>
          <p:nvPr/>
        </p:nvCxnSpPr>
        <p:spPr>
          <a:xfrm>
            <a:off x="5486400" y="8449974"/>
            <a:ext cx="22998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EE20D1-7C6C-4E42-B295-F6CA9C987588}"/>
              </a:ext>
            </a:extLst>
          </p:cNvPr>
          <p:cNvCxnSpPr>
            <a:cxnSpLocks/>
          </p:cNvCxnSpPr>
          <p:nvPr/>
        </p:nvCxnSpPr>
        <p:spPr>
          <a:xfrm>
            <a:off x="15001875" y="8449974"/>
            <a:ext cx="24477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A29DD-204E-6A4B-9563-101AF0996CF2}"/>
              </a:ext>
            </a:extLst>
          </p:cNvPr>
          <p:cNvGrpSpPr/>
          <p:nvPr/>
        </p:nvGrpSpPr>
        <p:grpSpPr>
          <a:xfrm>
            <a:off x="3703760" y="10070401"/>
            <a:ext cx="4942234" cy="857496"/>
            <a:chOff x="3703760" y="11930745"/>
            <a:chExt cx="4942234" cy="8574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A3453B-6C59-C94A-BB2B-D9AA0BF4CD3F}"/>
                </a:ext>
              </a:extLst>
            </p:cNvPr>
            <p:cNvGrpSpPr/>
            <p:nvPr/>
          </p:nvGrpSpPr>
          <p:grpSpPr>
            <a:xfrm>
              <a:off x="3703760" y="11930745"/>
              <a:ext cx="4942234" cy="857496"/>
              <a:chOff x="3703760" y="11495314"/>
              <a:chExt cx="4942234" cy="129292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842FFDF-0D15-8541-868F-1AE017DFCE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636736" y="11495314"/>
                <a:ext cx="9258" cy="12929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F65CFFF-3B83-9243-905E-107F635AE12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03760" y="11495314"/>
                <a:ext cx="9258" cy="12929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626E4E-2EC2-8348-8403-D4AD1321910B}"/>
                </a:ext>
              </a:extLst>
            </p:cNvPr>
            <p:cNvCxnSpPr/>
            <p:nvPr/>
          </p:nvCxnSpPr>
          <p:spPr>
            <a:xfrm>
              <a:off x="3703760" y="12788241"/>
              <a:ext cx="493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BEAFF5-8EAE-8341-B986-77D49CF72E98}"/>
              </a:ext>
            </a:extLst>
          </p:cNvPr>
          <p:cNvGrpSpPr/>
          <p:nvPr/>
        </p:nvGrpSpPr>
        <p:grpSpPr>
          <a:xfrm>
            <a:off x="9314851" y="10070401"/>
            <a:ext cx="10571618" cy="857496"/>
            <a:chOff x="3703760" y="11930745"/>
            <a:chExt cx="4942234" cy="8574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E2AA8A4-B88A-3D48-AEE1-79F511D1DC81}"/>
                </a:ext>
              </a:extLst>
            </p:cNvPr>
            <p:cNvGrpSpPr/>
            <p:nvPr/>
          </p:nvGrpSpPr>
          <p:grpSpPr>
            <a:xfrm>
              <a:off x="3703760" y="11930745"/>
              <a:ext cx="4942234" cy="857496"/>
              <a:chOff x="3703760" y="11495314"/>
              <a:chExt cx="4942234" cy="1292927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5E10944-78E2-C348-B877-EF52106CC00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636736" y="11495314"/>
                <a:ext cx="9258" cy="12929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303C865-1B3C-0B4C-814B-B409A148630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03760" y="11495314"/>
                <a:ext cx="9258" cy="12929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1E16043-08DA-4D44-9EE0-5A59EF513EB2}"/>
                </a:ext>
              </a:extLst>
            </p:cNvPr>
            <p:cNvCxnSpPr/>
            <p:nvPr/>
          </p:nvCxnSpPr>
          <p:spPr>
            <a:xfrm>
              <a:off x="3703760" y="12788241"/>
              <a:ext cx="493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8169491-6AB7-7440-8B43-78458401F30A}"/>
              </a:ext>
            </a:extLst>
          </p:cNvPr>
          <p:cNvSpPr/>
          <p:nvPr/>
        </p:nvSpPr>
        <p:spPr>
          <a:xfrm flipH="1">
            <a:off x="3675587" y="11169555"/>
            <a:ext cx="4989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 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05F7A5-1CCD-0641-B30B-06F81650067A}"/>
              </a:ext>
            </a:extLst>
          </p:cNvPr>
          <p:cNvSpPr/>
          <p:nvPr/>
        </p:nvSpPr>
        <p:spPr>
          <a:xfrm flipH="1">
            <a:off x="10534285" y="11169555"/>
            <a:ext cx="811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 and Logistic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1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8BD6A4-B7AB-6240-AD8F-9D980C70D919}"/>
              </a:ext>
            </a:extLst>
          </p:cNvPr>
          <p:cNvSpPr/>
          <p:nvPr/>
        </p:nvSpPr>
        <p:spPr>
          <a:xfrm>
            <a:off x="6638290" y="5297214"/>
            <a:ext cx="11101070" cy="60633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A6B6846-8895-EA47-99C9-1F57D7FDBB1C}"/>
              </a:ext>
            </a:extLst>
          </p:cNvPr>
          <p:cNvSpPr/>
          <p:nvPr/>
        </p:nvSpPr>
        <p:spPr>
          <a:xfrm>
            <a:off x="1636649" y="6581161"/>
            <a:ext cx="3996055" cy="34954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3546EB2-2214-C343-B10C-65A9BF12C741}"/>
              </a:ext>
            </a:extLst>
          </p:cNvPr>
          <p:cNvSpPr/>
          <p:nvPr/>
        </p:nvSpPr>
        <p:spPr>
          <a:xfrm>
            <a:off x="18744946" y="6581161"/>
            <a:ext cx="3996055" cy="34954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12318B-496D-5742-8D76-9C53A85FF757}"/>
              </a:ext>
            </a:extLst>
          </p:cNvPr>
          <p:cNvGrpSpPr/>
          <p:nvPr/>
        </p:nvGrpSpPr>
        <p:grpSpPr>
          <a:xfrm>
            <a:off x="7657193" y="6858000"/>
            <a:ext cx="9063264" cy="3021088"/>
            <a:chOff x="6945684" y="6581160"/>
            <a:chExt cx="10486282" cy="34954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8FDEF0-29E5-2E44-AB99-57C449B0B10B}"/>
                </a:ext>
              </a:extLst>
            </p:cNvPr>
            <p:cNvSpPr/>
            <p:nvPr/>
          </p:nvSpPr>
          <p:spPr>
            <a:xfrm>
              <a:off x="6945684" y="6581160"/>
              <a:ext cx="3495427" cy="34954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5A92C7-BFD9-8646-B59E-C1DF3A59FA58}"/>
                </a:ext>
              </a:extLst>
            </p:cNvPr>
            <p:cNvSpPr/>
            <p:nvPr/>
          </p:nvSpPr>
          <p:spPr>
            <a:xfrm>
              <a:off x="10441111" y="6581160"/>
              <a:ext cx="3495427" cy="3495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721A30-433D-3C4B-A1E8-1CC2085AB513}"/>
                </a:ext>
              </a:extLst>
            </p:cNvPr>
            <p:cNvSpPr/>
            <p:nvPr/>
          </p:nvSpPr>
          <p:spPr>
            <a:xfrm>
              <a:off x="13936539" y="6581160"/>
              <a:ext cx="3495427" cy="3495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FB1A397-DFD1-8742-888D-B385AEFF7920}"/>
              </a:ext>
            </a:extLst>
          </p:cNvPr>
          <p:cNvSpPr txBox="1"/>
          <p:nvPr/>
        </p:nvSpPr>
        <p:spPr>
          <a:xfrm>
            <a:off x="9902785" y="5793690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Internal Supply Chain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71F019D-C302-3E4B-BC39-E2F0895A4BF6}"/>
              </a:ext>
            </a:extLst>
          </p:cNvPr>
          <p:cNvSpPr/>
          <p:nvPr/>
        </p:nvSpPr>
        <p:spPr>
          <a:xfrm>
            <a:off x="5026392" y="8006130"/>
            <a:ext cx="2198482" cy="64549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F3507F7-45E1-9D4E-9567-AA7649999B21}"/>
              </a:ext>
            </a:extLst>
          </p:cNvPr>
          <p:cNvSpPr/>
          <p:nvPr/>
        </p:nvSpPr>
        <p:spPr>
          <a:xfrm rot="10800000">
            <a:off x="17152775" y="8006130"/>
            <a:ext cx="2198480" cy="6454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AEB0F-A7DD-0845-8A5C-E5925D6AE1AA}"/>
              </a:ext>
            </a:extLst>
          </p:cNvPr>
          <p:cNvSpPr txBox="1"/>
          <p:nvPr/>
        </p:nvSpPr>
        <p:spPr>
          <a:xfrm>
            <a:off x="2409397" y="800570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Suppliers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B29074-B38F-5143-B60B-0BDCCD6328BC}"/>
              </a:ext>
            </a:extLst>
          </p:cNvPr>
          <p:cNvSpPr txBox="1"/>
          <p:nvPr/>
        </p:nvSpPr>
        <p:spPr>
          <a:xfrm>
            <a:off x="8100778" y="800570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Purchase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5B1376-45AA-014F-B438-D210507954B8}"/>
              </a:ext>
            </a:extLst>
          </p:cNvPr>
          <p:cNvSpPr txBox="1"/>
          <p:nvPr/>
        </p:nvSpPr>
        <p:spPr>
          <a:xfrm>
            <a:off x="10960766" y="8005708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68F3F-B0A5-684E-B2CC-235CCBE4A26B}"/>
              </a:ext>
            </a:extLst>
          </p:cNvPr>
          <p:cNvSpPr txBox="1"/>
          <p:nvPr/>
        </p:nvSpPr>
        <p:spPr>
          <a:xfrm>
            <a:off x="13916934" y="8005708"/>
            <a:ext cx="2585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Distribution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8B9D8-8874-B24C-BF10-146CECB629DE}"/>
              </a:ext>
            </a:extLst>
          </p:cNvPr>
          <p:cNvSpPr txBox="1"/>
          <p:nvPr/>
        </p:nvSpPr>
        <p:spPr>
          <a:xfrm>
            <a:off x="19706866" y="8005708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Customers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1FC82-EFD6-9942-A9DB-8223E8B56F5A}"/>
              </a:ext>
            </a:extLst>
          </p:cNvPr>
          <p:cNvGrpSpPr/>
          <p:nvPr/>
        </p:nvGrpSpPr>
        <p:grpSpPr>
          <a:xfrm>
            <a:off x="7855031" y="10297067"/>
            <a:ext cx="8729208" cy="645490"/>
            <a:chOff x="7064527" y="11125551"/>
            <a:chExt cx="8729208" cy="1329961"/>
          </a:xfrm>
        </p:grpSpPr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16940133-14AA-0942-B7E7-4A0D4BFE43A6}"/>
                </a:ext>
              </a:extLst>
            </p:cNvPr>
            <p:cNvSpPr/>
            <p:nvPr/>
          </p:nvSpPr>
          <p:spPr>
            <a:xfrm rot="10800000">
              <a:off x="7064527" y="11125551"/>
              <a:ext cx="1735667" cy="132996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46DF3214-4CE4-FC4D-BB5A-469562DC8390}"/>
                </a:ext>
              </a:extLst>
            </p:cNvPr>
            <p:cNvSpPr/>
            <p:nvPr/>
          </p:nvSpPr>
          <p:spPr>
            <a:xfrm>
              <a:off x="8571526" y="11125551"/>
              <a:ext cx="7222209" cy="132996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19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E67B8-B19D-3042-91F1-0E07A50D9E4D}"/>
              </a:ext>
            </a:extLst>
          </p:cNvPr>
          <p:cNvGrpSpPr/>
          <p:nvPr/>
        </p:nvGrpSpPr>
        <p:grpSpPr>
          <a:xfrm>
            <a:off x="2668308" y="7260479"/>
            <a:ext cx="18848667" cy="3138278"/>
            <a:chOff x="3382683" y="5514975"/>
            <a:chExt cx="18848667" cy="35896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6F47E5-ACA5-7240-B5DA-638B32DBF046}"/>
                </a:ext>
              </a:extLst>
            </p:cNvPr>
            <p:cNvSpPr/>
            <p:nvPr/>
          </p:nvSpPr>
          <p:spPr>
            <a:xfrm>
              <a:off x="3382683" y="5514975"/>
              <a:ext cx="3589617" cy="3589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7E3044-1454-024A-9F6E-F1502190B6E2}"/>
                </a:ext>
              </a:extLst>
            </p:cNvPr>
            <p:cNvSpPr/>
            <p:nvPr/>
          </p:nvSpPr>
          <p:spPr>
            <a:xfrm>
              <a:off x="8469033" y="5514975"/>
              <a:ext cx="3589617" cy="3589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99D71F-DABF-FB45-8DEA-1937EF522281}"/>
                </a:ext>
              </a:extLst>
            </p:cNvPr>
            <p:cNvSpPr/>
            <p:nvPr/>
          </p:nvSpPr>
          <p:spPr>
            <a:xfrm>
              <a:off x="13555383" y="5514975"/>
              <a:ext cx="3589617" cy="35896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9970C4-D156-8A45-8F36-180F604E3CAA}"/>
                </a:ext>
              </a:extLst>
            </p:cNvPr>
            <p:cNvSpPr/>
            <p:nvPr/>
          </p:nvSpPr>
          <p:spPr>
            <a:xfrm>
              <a:off x="18641733" y="5514975"/>
              <a:ext cx="3589617" cy="35896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522D9F-0C86-414C-8BC2-4DBE607414BD}"/>
              </a:ext>
            </a:extLst>
          </p:cNvPr>
          <p:cNvGrpSpPr/>
          <p:nvPr/>
        </p:nvGrpSpPr>
        <p:grpSpPr>
          <a:xfrm>
            <a:off x="13898355" y="6486065"/>
            <a:ext cx="1567316" cy="1567316"/>
            <a:chOff x="16906038" y="10231010"/>
            <a:chExt cx="1603668" cy="16036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16CC9C-4F11-A64C-B342-7BBD97810BD7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orma libre 9">
              <a:extLst>
                <a:ext uri="{FF2B5EF4-FFF2-40B4-BE49-F238E27FC236}">
                  <a16:creationId xmlns:a16="http://schemas.microsoft.com/office/drawing/2014/main" id="{9CEAA603-9AAA-4349-BE0D-E2D410215833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9B213E-A605-3D45-A39E-5869FF3D81F1}"/>
              </a:ext>
            </a:extLst>
          </p:cNvPr>
          <p:cNvGrpSpPr/>
          <p:nvPr/>
        </p:nvGrpSpPr>
        <p:grpSpPr>
          <a:xfrm>
            <a:off x="3690484" y="6476820"/>
            <a:ext cx="1567316" cy="1567316"/>
            <a:chOff x="13169903" y="4162709"/>
            <a:chExt cx="1603668" cy="16036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0A0291-0BE4-2841-9F71-2A48AEF76D36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upo 400">
              <a:extLst>
                <a:ext uri="{FF2B5EF4-FFF2-40B4-BE49-F238E27FC236}">
                  <a16:creationId xmlns:a16="http://schemas.microsoft.com/office/drawing/2014/main" id="{44EEF831-EFEA-0245-BFE3-9357974E2509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38" name="Forma libre 115">
                <a:extLst>
                  <a:ext uri="{FF2B5EF4-FFF2-40B4-BE49-F238E27FC236}">
                    <a16:creationId xmlns:a16="http://schemas.microsoft.com/office/drawing/2014/main" id="{D606F517-687F-0E45-B869-346163A75589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116">
                <a:extLst>
                  <a:ext uri="{FF2B5EF4-FFF2-40B4-BE49-F238E27FC236}">
                    <a16:creationId xmlns:a16="http://schemas.microsoft.com/office/drawing/2014/main" id="{31AB7FFE-E424-D848-A1FF-A03CD2348977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EA41E8-FD03-7940-849C-63CE97764D14}"/>
              </a:ext>
            </a:extLst>
          </p:cNvPr>
          <p:cNvGrpSpPr/>
          <p:nvPr/>
        </p:nvGrpSpPr>
        <p:grpSpPr>
          <a:xfrm>
            <a:off x="18938508" y="6486708"/>
            <a:ext cx="1567316" cy="1567316"/>
            <a:chOff x="9341276" y="10259339"/>
            <a:chExt cx="1603668" cy="160366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7A0062-536B-E840-B3D6-0A2DA3F2847D}"/>
                </a:ext>
              </a:extLst>
            </p:cNvPr>
            <p:cNvSpPr/>
            <p:nvPr/>
          </p:nvSpPr>
          <p:spPr>
            <a:xfrm>
              <a:off x="9341276" y="10259339"/>
              <a:ext cx="1603668" cy="16036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upo 556">
              <a:extLst>
                <a:ext uri="{FF2B5EF4-FFF2-40B4-BE49-F238E27FC236}">
                  <a16:creationId xmlns:a16="http://schemas.microsoft.com/office/drawing/2014/main" id="{2F863EFD-9BBE-764F-82E2-1D01DB422E8F}"/>
                </a:ext>
              </a:extLst>
            </p:cNvPr>
            <p:cNvGrpSpPr/>
            <p:nvPr/>
          </p:nvGrpSpPr>
          <p:grpSpPr>
            <a:xfrm>
              <a:off x="9688850" y="10626097"/>
              <a:ext cx="908520" cy="894866"/>
              <a:chOff x="7553067" y="5581613"/>
              <a:chExt cx="540488" cy="532366"/>
            </a:xfrm>
            <a:solidFill>
              <a:schemeClr val="bg1"/>
            </a:solidFill>
          </p:grpSpPr>
          <p:sp>
            <p:nvSpPr>
              <p:cNvPr id="52" name="Forma libre 449">
                <a:extLst>
                  <a:ext uri="{FF2B5EF4-FFF2-40B4-BE49-F238E27FC236}">
                    <a16:creationId xmlns:a16="http://schemas.microsoft.com/office/drawing/2014/main" id="{FC5627DC-5599-014C-B748-71202BC3F067}"/>
                  </a:ext>
                </a:extLst>
              </p:cNvPr>
              <p:cNvSpPr/>
              <p:nvPr/>
            </p:nvSpPr>
            <p:spPr>
              <a:xfrm>
                <a:off x="7553067" y="5581613"/>
                <a:ext cx="540488" cy="532366"/>
              </a:xfrm>
              <a:custGeom>
                <a:avLst/>
                <a:gdLst>
                  <a:gd name="connsiteX0" fmla="*/ 489799 w 540488"/>
                  <a:gd name="connsiteY0" fmla="*/ 210178 h 532366"/>
                  <a:gd name="connsiteX1" fmla="*/ 487362 w 540488"/>
                  <a:gd name="connsiteY1" fmla="*/ 210104 h 532366"/>
                  <a:gd name="connsiteX2" fmla="*/ 487141 w 540488"/>
                  <a:gd name="connsiteY2" fmla="*/ 210104 h 532366"/>
                  <a:gd name="connsiteX3" fmla="*/ 464768 w 540488"/>
                  <a:gd name="connsiteY3" fmla="*/ 194672 h 532366"/>
                  <a:gd name="connsiteX4" fmla="*/ 462332 w 540488"/>
                  <a:gd name="connsiteY4" fmla="*/ 188322 h 532366"/>
                  <a:gd name="connsiteX5" fmla="*/ 467279 w 540488"/>
                  <a:gd name="connsiteY5" fmla="*/ 162405 h 532366"/>
                  <a:gd name="connsiteX6" fmla="*/ 467500 w 540488"/>
                  <a:gd name="connsiteY6" fmla="*/ 162183 h 532366"/>
                  <a:gd name="connsiteX7" fmla="*/ 470675 w 540488"/>
                  <a:gd name="connsiteY7" fmla="*/ 158861 h 532366"/>
                  <a:gd name="connsiteX8" fmla="*/ 470306 w 540488"/>
                  <a:gd name="connsiteY8" fmla="*/ 87682 h 532366"/>
                  <a:gd name="connsiteX9" fmla="*/ 454136 w 540488"/>
                  <a:gd name="connsiteY9" fmla="*/ 71511 h 532366"/>
                  <a:gd name="connsiteX10" fmla="*/ 382883 w 540488"/>
                  <a:gd name="connsiteY10" fmla="*/ 71290 h 532366"/>
                  <a:gd name="connsiteX11" fmla="*/ 381997 w 540488"/>
                  <a:gd name="connsiteY11" fmla="*/ 72102 h 532366"/>
                  <a:gd name="connsiteX12" fmla="*/ 381701 w 540488"/>
                  <a:gd name="connsiteY12" fmla="*/ 72397 h 532366"/>
                  <a:gd name="connsiteX13" fmla="*/ 354898 w 540488"/>
                  <a:gd name="connsiteY13" fmla="*/ 77123 h 532366"/>
                  <a:gd name="connsiteX14" fmla="*/ 346776 w 540488"/>
                  <a:gd name="connsiteY14" fmla="*/ 73727 h 532366"/>
                  <a:gd name="connsiteX15" fmla="*/ 331566 w 540488"/>
                  <a:gd name="connsiteY15" fmla="*/ 51575 h 532366"/>
                  <a:gd name="connsiteX16" fmla="*/ 331418 w 540488"/>
                  <a:gd name="connsiteY16" fmla="*/ 49582 h 532366"/>
                  <a:gd name="connsiteX17" fmla="*/ 280913 w 540488"/>
                  <a:gd name="connsiteY17" fmla="*/ 554 h 532366"/>
                  <a:gd name="connsiteX18" fmla="*/ 258098 w 540488"/>
                  <a:gd name="connsiteY18" fmla="*/ 554 h 532366"/>
                  <a:gd name="connsiteX19" fmla="*/ 207519 w 540488"/>
                  <a:gd name="connsiteY19" fmla="*/ 50541 h 532366"/>
                  <a:gd name="connsiteX20" fmla="*/ 207519 w 540488"/>
                  <a:gd name="connsiteY20" fmla="*/ 50837 h 532366"/>
                  <a:gd name="connsiteX21" fmla="*/ 207519 w 540488"/>
                  <a:gd name="connsiteY21" fmla="*/ 51649 h 532366"/>
                  <a:gd name="connsiteX22" fmla="*/ 192383 w 540488"/>
                  <a:gd name="connsiteY22" fmla="*/ 73874 h 532366"/>
                  <a:gd name="connsiteX23" fmla="*/ 184335 w 540488"/>
                  <a:gd name="connsiteY23" fmla="*/ 77344 h 532366"/>
                  <a:gd name="connsiteX24" fmla="*/ 157458 w 540488"/>
                  <a:gd name="connsiteY24" fmla="*/ 72766 h 532366"/>
                  <a:gd name="connsiteX25" fmla="*/ 155759 w 540488"/>
                  <a:gd name="connsiteY25" fmla="*/ 71364 h 532366"/>
                  <a:gd name="connsiteX26" fmla="*/ 86057 w 540488"/>
                  <a:gd name="connsiteY26" fmla="*/ 73062 h 532366"/>
                  <a:gd name="connsiteX27" fmla="*/ 69887 w 540488"/>
                  <a:gd name="connsiteY27" fmla="*/ 89232 h 532366"/>
                  <a:gd name="connsiteX28" fmla="*/ 69739 w 540488"/>
                  <a:gd name="connsiteY28" fmla="*/ 160559 h 532366"/>
                  <a:gd name="connsiteX29" fmla="*/ 72028 w 540488"/>
                  <a:gd name="connsiteY29" fmla="*/ 162922 h 532366"/>
                  <a:gd name="connsiteX30" fmla="*/ 72176 w 540488"/>
                  <a:gd name="connsiteY30" fmla="*/ 163070 h 532366"/>
                  <a:gd name="connsiteX31" fmla="*/ 77197 w 540488"/>
                  <a:gd name="connsiteY31" fmla="*/ 188913 h 532366"/>
                  <a:gd name="connsiteX32" fmla="*/ 74760 w 540488"/>
                  <a:gd name="connsiteY32" fmla="*/ 195262 h 532366"/>
                  <a:gd name="connsiteX33" fmla="*/ 52461 w 540488"/>
                  <a:gd name="connsiteY33" fmla="*/ 210768 h 532366"/>
                  <a:gd name="connsiteX34" fmla="*/ 51280 w 540488"/>
                  <a:gd name="connsiteY34" fmla="*/ 210842 h 532366"/>
                  <a:gd name="connsiteX35" fmla="*/ 50172 w 540488"/>
                  <a:gd name="connsiteY35" fmla="*/ 210916 h 532366"/>
                  <a:gd name="connsiteX36" fmla="*/ 554 w 540488"/>
                  <a:gd name="connsiteY36" fmla="*/ 261494 h 532366"/>
                  <a:gd name="connsiteX37" fmla="*/ 554 w 540488"/>
                  <a:gd name="connsiteY37" fmla="*/ 284310 h 532366"/>
                  <a:gd name="connsiteX38" fmla="*/ 50984 w 540488"/>
                  <a:gd name="connsiteY38" fmla="*/ 334889 h 532366"/>
                  <a:gd name="connsiteX39" fmla="*/ 57261 w 540488"/>
                  <a:gd name="connsiteY39" fmla="*/ 334962 h 532366"/>
                  <a:gd name="connsiteX40" fmla="*/ 57335 w 540488"/>
                  <a:gd name="connsiteY40" fmla="*/ 334962 h 532366"/>
                  <a:gd name="connsiteX41" fmla="*/ 79264 w 540488"/>
                  <a:gd name="connsiteY41" fmla="*/ 349287 h 532366"/>
                  <a:gd name="connsiteX42" fmla="*/ 80593 w 540488"/>
                  <a:gd name="connsiteY42" fmla="*/ 352240 h 532366"/>
                  <a:gd name="connsiteX43" fmla="*/ 75942 w 540488"/>
                  <a:gd name="connsiteY43" fmla="*/ 379191 h 532366"/>
                  <a:gd name="connsiteX44" fmla="*/ 74096 w 540488"/>
                  <a:gd name="connsiteY44" fmla="*/ 381554 h 532366"/>
                  <a:gd name="connsiteX45" fmla="*/ 76901 w 540488"/>
                  <a:gd name="connsiteY45" fmla="*/ 450001 h 532366"/>
                  <a:gd name="connsiteX46" fmla="*/ 93072 w 540488"/>
                  <a:gd name="connsiteY46" fmla="*/ 466171 h 532366"/>
                  <a:gd name="connsiteX47" fmla="*/ 164398 w 540488"/>
                  <a:gd name="connsiteY47" fmla="*/ 466393 h 532366"/>
                  <a:gd name="connsiteX48" fmla="*/ 166023 w 540488"/>
                  <a:gd name="connsiteY48" fmla="*/ 464842 h 532366"/>
                  <a:gd name="connsiteX49" fmla="*/ 166244 w 540488"/>
                  <a:gd name="connsiteY49" fmla="*/ 464621 h 532366"/>
                  <a:gd name="connsiteX50" fmla="*/ 192383 w 540488"/>
                  <a:gd name="connsiteY50" fmla="*/ 459452 h 532366"/>
                  <a:gd name="connsiteX51" fmla="*/ 192900 w 540488"/>
                  <a:gd name="connsiteY51" fmla="*/ 459673 h 532366"/>
                  <a:gd name="connsiteX52" fmla="*/ 208258 w 540488"/>
                  <a:gd name="connsiteY52" fmla="*/ 481898 h 532366"/>
                  <a:gd name="connsiteX53" fmla="*/ 208627 w 540488"/>
                  <a:gd name="connsiteY53" fmla="*/ 485000 h 532366"/>
                  <a:gd name="connsiteX54" fmla="*/ 259058 w 540488"/>
                  <a:gd name="connsiteY54" fmla="*/ 532181 h 532366"/>
                  <a:gd name="connsiteX55" fmla="*/ 281874 w 540488"/>
                  <a:gd name="connsiteY55" fmla="*/ 532181 h 532366"/>
                  <a:gd name="connsiteX56" fmla="*/ 332452 w 540488"/>
                  <a:gd name="connsiteY56" fmla="*/ 481751 h 532366"/>
                  <a:gd name="connsiteX57" fmla="*/ 347736 w 540488"/>
                  <a:gd name="connsiteY57" fmla="*/ 459452 h 532366"/>
                  <a:gd name="connsiteX58" fmla="*/ 348253 w 540488"/>
                  <a:gd name="connsiteY58" fmla="*/ 459230 h 532366"/>
                  <a:gd name="connsiteX59" fmla="*/ 374391 w 540488"/>
                  <a:gd name="connsiteY59" fmla="*/ 464251 h 532366"/>
                  <a:gd name="connsiteX60" fmla="*/ 376459 w 540488"/>
                  <a:gd name="connsiteY60" fmla="*/ 465950 h 532366"/>
                  <a:gd name="connsiteX61" fmla="*/ 445940 w 540488"/>
                  <a:gd name="connsiteY61" fmla="*/ 464030 h 532366"/>
                  <a:gd name="connsiteX62" fmla="*/ 462110 w 540488"/>
                  <a:gd name="connsiteY62" fmla="*/ 447859 h 532366"/>
                  <a:gd name="connsiteX63" fmla="*/ 466762 w 540488"/>
                  <a:gd name="connsiteY63" fmla="*/ 381701 h 532366"/>
                  <a:gd name="connsiteX64" fmla="*/ 464473 w 540488"/>
                  <a:gd name="connsiteY64" fmla="*/ 378600 h 532366"/>
                  <a:gd name="connsiteX65" fmla="*/ 459673 w 540488"/>
                  <a:gd name="connsiteY65" fmla="*/ 351650 h 532366"/>
                  <a:gd name="connsiteX66" fmla="*/ 461003 w 540488"/>
                  <a:gd name="connsiteY66" fmla="*/ 348622 h 532366"/>
                  <a:gd name="connsiteX67" fmla="*/ 482858 w 540488"/>
                  <a:gd name="connsiteY67" fmla="*/ 334224 h 532366"/>
                  <a:gd name="connsiteX68" fmla="*/ 483080 w 540488"/>
                  <a:gd name="connsiteY68" fmla="*/ 334224 h 532366"/>
                  <a:gd name="connsiteX69" fmla="*/ 490168 w 540488"/>
                  <a:gd name="connsiteY69" fmla="*/ 334076 h 532366"/>
                  <a:gd name="connsiteX70" fmla="*/ 540304 w 540488"/>
                  <a:gd name="connsiteY70" fmla="*/ 283498 h 532366"/>
                  <a:gd name="connsiteX71" fmla="*/ 540304 w 540488"/>
                  <a:gd name="connsiteY71" fmla="*/ 260682 h 532366"/>
                  <a:gd name="connsiteX72" fmla="*/ 489799 w 540488"/>
                  <a:gd name="connsiteY72" fmla="*/ 210178 h 532366"/>
                  <a:gd name="connsiteX73" fmla="*/ 513575 w 540488"/>
                  <a:gd name="connsiteY73" fmla="*/ 283572 h 532366"/>
                  <a:gd name="connsiteX74" fmla="*/ 489725 w 540488"/>
                  <a:gd name="connsiteY74" fmla="*/ 307569 h 532366"/>
                  <a:gd name="connsiteX75" fmla="*/ 489504 w 540488"/>
                  <a:gd name="connsiteY75" fmla="*/ 307569 h 532366"/>
                  <a:gd name="connsiteX76" fmla="*/ 482415 w 540488"/>
                  <a:gd name="connsiteY76" fmla="*/ 307717 h 532366"/>
                  <a:gd name="connsiteX77" fmla="*/ 436415 w 540488"/>
                  <a:gd name="connsiteY77" fmla="*/ 338211 h 532366"/>
                  <a:gd name="connsiteX78" fmla="*/ 436415 w 540488"/>
                  <a:gd name="connsiteY78" fmla="*/ 338211 h 532366"/>
                  <a:gd name="connsiteX79" fmla="*/ 435307 w 540488"/>
                  <a:gd name="connsiteY79" fmla="*/ 340796 h 532366"/>
                  <a:gd name="connsiteX80" fmla="*/ 440845 w 540488"/>
                  <a:gd name="connsiteY80" fmla="*/ 392038 h 532366"/>
                  <a:gd name="connsiteX81" fmla="*/ 443208 w 540488"/>
                  <a:gd name="connsiteY81" fmla="*/ 395214 h 532366"/>
                  <a:gd name="connsiteX82" fmla="*/ 443208 w 540488"/>
                  <a:gd name="connsiteY82" fmla="*/ 429105 h 532366"/>
                  <a:gd name="connsiteX83" fmla="*/ 427038 w 540488"/>
                  <a:gd name="connsiteY83" fmla="*/ 445275 h 532366"/>
                  <a:gd name="connsiteX84" fmla="*/ 393220 w 540488"/>
                  <a:gd name="connsiteY84" fmla="*/ 445349 h 532366"/>
                  <a:gd name="connsiteX85" fmla="*/ 391153 w 540488"/>
                  <a:gd name="connsiteY85" fmla="*/ 443651 h 532366"/>
                  <a:gd name="connsiteX86" fmla="*/ 338137 w 540488"/>
                  <a:gd name="connsiteY86" fmla="*/ 434569 h 532366"/>
                  <a:gd name="connsiteX87" fmla="*/ 337695 w 540488"/>
                  <a:gd name="connsiteY87" fmla="*/ 434717 h 532366"/>
                  <a:gd name="connsiteX88" fmla="*/ 305797 w 540488"/>
                  <a:gd name="connsiteY88" fmla="*/ 481603 h 532366"/>
                  <a:gd name="connsiteX89" fmla="*/ 281800 w 540488"/>
                  <a:gd name="connsiteY89" fmla="*/ 505526 h 532366"/>
                  <a:gd name="connsiteX90" fmla="*/ 258910 w 540488"/>
                  <a:gd name="connsiteY90" fmla="*/ 505526 h 532366"/>
                  <a:gd name="connsiteX91" fmla="*/ 234913 w 540488"/>
                  <a:gd name="connsiteY91" fmla="*/ 481677 h 532366"/>
                  <a:gd name="connsiteX92" fmla="*/ 234544 w 540488"/>
                  <a:gd name="connsiteY92" fmla="*/ 478576 h 532366"/>
                  <a:gd name="connsiteX93" fmla="*/ 202572 w 540488"/>
                  <a:gd name="connsiteY93" fmla="*/ 434864 h 532366"/>
                  <a:gd name="connsiteX94" fmla="*/ 202129 w 540488"/>
                  <a:gd name="connsiteY94" fmla="*/ 434717 h 532366"/>
                  <a:gd name="connsiteX95" fmla="*/ 147416 w 540488"/>
                  <a:gd name="connsiteY95" fmla="*/ 445570 h 532366"/>
                  <a:gd name="connsiteX96" fmla="*/ 145791 w 540488"/>
                  <a:gd name="connsiteY96" fmla="*/ 447121 h 532366"/>
                  <a:gd name="connsiteX97" fmla="*/ 145570 w 540488"/>
                  <a:gd name="connsiteY97" fmla="*/ 447343 h 532366"/>
                  <a:gd name="connsiteX98" fmla="*/ 111679 w 540488"/>
                  <a:gd name="connsiteY98" fmla="*/ 447343 h 532366"/>
                  <a:gd name="connsiteX99" fmla="*/ 95509 w 540488"/>
                  <a:gd name="connsiteY99" fmla="*/ 431172 h 532366"/>
                  <a:gd name="connsiteX100" fmla="*/ 95435 w 540488"/>
                  <a:gd name="connsiteY100" fmla="*/ 397355 h 532366"/>
                  <a:gd name="connsiteX101" fmla="*/ 97281 w 540488"/>
                  <a:gd name="connsiteY101" fmla="*/ 394992 h 532366"/>
                  <a:gd name="connsiteX102" fmla="*/ 104664 w 540488"/>
                  <a:gd name="connsiteY102" fmla="*/ 341239 h 532366"/>
                  <a:gd name="connsiteX103" fmla="*/ 103483 w 540488"/>
                  <a:gd name="connsiteY103" fmla="*/ 338654 h 532366"/>
                  <a:gd name="connsiteX104" fmla="*/ 57261 w 540488"/>
                  <a:gd name="connsiteY104" fmla="*/ 308307 h 532366"/>
                  <a:gd name="connsiteX105" fmla="*/ 50984 w 540488"/>
                  <a:gd name="connsiteY105" fmla="*/ 308233 h 532366"/>
                  <a:gd name="connsiteX106" fmla="*/ 50911 w 540488"/>
                  <a:gd name="connsiteY106" fmla="*/ 308233 h 532366"/>
                  <a:gd name="connsiteX107" fmla="*/ 26987 w 540488"/>
                  <a:gd name="connsiteY107" fmla="*/ 284236 h 532366"/>
                  <a:gd name="connsiteX108" fmla="*/ 26987 w 540488"/>
                  <a:gd name="connsiteY108" fmla="*/ 261421 h 532366"/>
                  <a:gd name="connsiteX109" fmla="*/ 50837 w 540488"/>
                  <a:gd name="connsiteY109" fmla="*/ 237423 h 532366"/>
                  <a:gd name="connsiteX110" fmla="*/ 52018 w 540488"/>
                  <a:gd name="connsiteY110" fmla="*/ 237350 h 532366"/>
                  <a:gd name="connsiteX111" fmla="*/ 53126 w 540488"/>
                  <a:gd name="connsiteY111" fmla="*/ 237276 h 532366"/>
                  <a:gd name="connsiteX112" fmla="*/ 99643 w 540488"/>
                  <a:gd name="connsiteY112" fmla="*/ 204344 h 532366"/>
                  <a:gd name="connsiteX113" fmla="*/ 101785 w 540488"/>
                  <a:gd name="connsiteY113" fmla="*/ 198807 h 532366"/>
                  <a:gd name="connsiteX114" fmla="*/ 91004 w 540488"/>
                  <a:gd name="connsiteY114" fmla="*/ 144241 h 532366"/>
                  <a:gd name="connsiteX115" fmla="*/ 88715 w 540488"/>
                  <a:gd name="connsiteY115" fmla="*/ 141878 h 532366"/>
                  <a:gd name="connsiteX116" fmla="*/ 88568 w 540488"/>
                  <a:gd name="connsiteY116" fmla="*/ 141730 h 532366"/>
                  <a:gd name="connsiteX117" fmla="*/ 88568 w 540488"/>
                  <a:gd name="connsiteY117" fmla="*/ 107839 h 532366"/>
                  <a:gd name="connsiteX118" fmla="*/ 104738 w 540488"/>
                  <a:gd name="connsiteY118" fmla="*/ 91669 h 532366"/>
                  <a:gd name="connsiteX119" fmla="*/ 138555 w 540488"/>
                  <a:gd name="connsiteY119" fmla="*/ 91595 h 532366"/>
                  <a:gd name="connsiteX120" fmla="*/ 140254 w 540488"/>
                  <a:gd name="connsiteY120" fmla="*/ 92998 h 532366"/>
                  <a:gd name="connsiteX121" fmla="*/ 195189 w 540488"/>
                  <a:gd name="connsiteY121" fmla="*/ 101415 h 532366"/>
                  <a:gd name="connsiteX122" fmla="*/ 202203 w 540488"/>
                  <a:gd name="connsiteY122" fmla="*/ 98388 h 532366"/>
                  <a:gd name="connsiteX123" fmla="*/ 234027 w 540488"/>
                  <a:gd name="connsiteY123" fmla="*/ 52018 h 532366"/>
                  <a:gd name="connsiteX124" fmla="*/ 234027 w 540488"/>
                  <a:gd name="connsiteY124" fmla="*/ 51723 h 532366"/>
                  <a:gd name="connsiteX125" fmla="*/ 234027 w 540488"/>
                  <a:gd name="connsiteY125" fmla="*/ 50911 h 532366"/>
                  <a:gd name="connsiteX126" fmla="*/ 258024 w 540488"/>
                  <a:gd name="connsiteY126" fmla="*/ 26987 h 532366"/>
                  <a:gd name="connsiteX127" fmla="*/ 280840 w 540488"/>
                  <a:gd name="connsiteY127" fmla="*/ 26987 h 532366"/>
                  <a:gd name="connsiteX128" fmla="*/ 304837 w 540488"/>
                  <a:gd name="connsiteY128" fmla="*/ 50837 h 532366"/>
                  <a:gd name="connsiteX129" fmla="*/ 304984 w 540488"/>
                  <a:gd name="connsiteY129" fmla="*/ 52830 h 532366"/>
                  <a:gd name="connsiteX130" fmla="*/ 336956 w 540488"/>
                  <a:gd name="connsiteY130" fmla="*/ 98314 h 532366"/>
                  <a:gd name="connsiteX131" fmla="*/ 343971 w 540488"/>
                  <a:gd name="connsiteY131" fmla="*/ 101268 h 532366"/>
                  <a:gd name="connsiteX132" fmla="*/ 400308 w 540488"/>
                  <a:gd name="connsiteY132" fmla="*/ 91300 h 532366"/>
                  <a:gd name="connsiteX133" fmla="*/ 401195 w 540488"/>
                  <a:gd name="connsiteY133" fmla="*/ 90487 h 532366"/>
                  <a:gd name="connsiteX134" fmla="*/ 401490 w 540488"/>
                  <a:gd name="connsiteY134" fmla="*/ 90192 h 532366"/>
                  <a:gd name="connsiteX135" fmla="*/ 435381 w 540488"/>
                  <a:gd name="connsiteY135" fmla="*/ 90192 h 532366"/>
                  <a:gd name="connsiteX136" fmla="*/ 451551 w 540488"/>
                  <a:gd name="connsiteY136" fmla="*/ 106362 h 532366"/>
                  <a:gd name="connsiteX137" fmla="*/ 451625 w 540488"/>
                  <a:gd name="connsiteY137" fmla="*/ 140180 h 532366"/>
                  <a:gd name="connsiteX138" fmla="*/ 451404 w 540488"/>
                  <a:gd name="connsiteY138" fmla="*/ 140401 h 532366"/>
                  <a:gd name="connsiteX139" fmla="*/ 448229 w 540488"/>
                  <a:gd name="connsiteY139" fmla="*/ 143724 h 532366"/>
                  <a:gd name="connsiteX140" fmla="*/ 437670 w 540488"/>
                  <a:gd name="connsiteY140" fmla="*/ 198216 h 532366"/>
                  <a:gd name="connsiteX141" fmla="*/ 439811 w 540488"/>
                  <a:gd name="connsiteY141" fmla="*/ 203754 h 532366"/>
                  <a:gd name="connsiteX142" fmla="*/ 486919 w 540488"/>
                  <a:gd name="connsiteY142" fmla="*/ 236538 h 532366"/>
                  <a:gd name="connsiteX143" fmla="*/ 489356 w 540488"/>
                  <a:gd name="connsiteY143" fmla="*/ 236611 h 532366"/>
                  <a:gd name="connsiteX144" fmla="*/ 489577 w 540488"/>
                  <a:gd name="connsiteY144" fmla="*/ 236611 h 532366"/>
                  <a:gd name="connsiteX145" fmla="*/ 513501 w 540488"/>
                  <a:gd name="connsiteY145" fmla="*/ 260608 h 532366"/>
                  <a:gd name="connsiteX146" fmla="*/ 513501 w 540488"/>
                  <a:gd name="connsiteY146" fmla="*/ 283572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40488" h="532366">
                    <a:moveTo>
                      <a:pt x="489799" y="210178"/>
                    </a:moveTo>
                    <a:lnTo>
                      <a:pt x="487362" y="210104"/>
                    </a:lnTo>
                    <a:cubicBezTo>
                      <a:pt x="487288" y="210104"/>
                      <a:pt x="487215" y="210104"/>
                      <a:pt x="487141" y="210104"/>
                    </a:cubicBezTo>
                    <a:cubicBezTo>
                      <a:pt x="477173" y="210104"/>
                      <a:pt x="468165" y="203901"/>
                      <a:pt x="464768" y="194672"/>
                    </a:cubicBezTo>
                    <a:cubicBezTo>
                      <a:pt x="463956" y="192531"/>
                      <a:pt x="463144" y="190463"/>
                      <a:pt x="462332" y="188322"/>
                    </a:cubicBezTo>
                    <a:cubicBezTo>
                      <a:pt x="458640" y="179314"/>
                      <a:pt x="460634" y="169198"/>
                      <a:pt x="467279" y="162405"/>
                    </a:cubicBezTo>
                    <a:cubicBezTo>
                      <a:pt x="467352" y="162331"/>
                      <a:pt x="467426" y="162257"/>
                      <a:pt x="467500" y="162183"/>
                    </a:cubicBezTo>
                    <a:lnTo>
                      <a:pt x="470675" y="158861"/>
                    </a:lnTo>
                    <a:cubicBezTo>
                      <a:pt x="490021" y="139146"/>
                      <a:pt x="489873" y="107249"/>
                      <a:pt x="470306" y="87682"/>
                    </a:cubicBezTo>
                    <a:lnTo>
                      <a:pt x="454136" y="71511"/>
                    </a:lnTo>
                    <a:cubicBezTo>
                      <a:pt x="434495" y="51871"/>
                      <a:pt x="402597" y="51797"/>
                      <a:pt x="382883" y="71290"/>
                    </a:cubicBezTo>
                    <a:lnTo>
                      <a:pt x="381997" y="72102"/>
                    </a:lnTo>
                    <a:cubicBezTo>
                      <a:pt x="381923" y="72176"/>
                      <a:pt x="381775" y="72250"/>
                      <a:pt x="381701" y="72397"/>
                    </a:cubicBezTo>
                    <a:cubicBezTo>
                      <a:pt x="374687" y="79412"/>
                      <a:pt x="364128" y="81258"/>
                      <a:pt x="354898" y="77123"/>
                    </a:cubicBezTo>
                    <a:cubicBezTo>
                      <a:pt x="352240" y="75942"/>
                      <a:pt x="349509" y="74760"/>
                      <a:pt x="346776" y="73727"/>
                    </a:cubicBezTo>
                    <a:cubicBezTo>
                      <a:pt x="337547" y="70035"/>
                      <a:pt x="331566" y="61322"/>
                      <a:pt x="331566" y="51575"/>
                    </a:cubicBezTo>
                    <a:cubicBezTo>
                      <a:pt x="331566" y="50911"/>
                      <a:pt x="331492" y="50246"/>
                      <a:pt x="331418" y="49582"/>
                    </a:cubicBezTo>
                    <a:cubicBezTo>
                      <a:pt x="330606" y="22483"/>
                      <a:pt x="308160" y="554"/>
                      <a:pt x="280913" y="554"/>
                    </a:cubicBezTo>
                    <a:lnTo>
                      <a:pt x="258098" y="554"/>
                    </a:lnTo>
                    <a:cubicBezTo>
                      <a:pt x="230409" y="554"/>
                      <a:pt x="207815" y="22926"/>
                      <a:pt x="207519" y="50541"/>
                    </a:cubicBezTo>
                    <a:lnTo>
                      <a:pt x="207519" y="50837"/>
                    </a:lnTo>
                    <a:cubicBezTo>
                      <a:pt x="207519" y="51132"/>
                      <a:pt x="207519" y="51428"/>
                      <a:pt x="207519" y="51649"/>
                    </a:cubicBezTo>
                    <a:cubicBezTo>
                      <a:pt x="207519" y="61469"/>
                      <a:pt x="201538" y="70182"/>
                      <a:pt x="192383" y="73874"/>
                    </a:cubicBezTo>
                    <a:cubicBezTo>
                      <a:pt x="189651" y="74982"/>
                      <a:pt x="186993" y="76163"/>
                      <a:pt x="184335" y="77344"/>
                    </a:cubicBezTo>
                    <a:cubicBezTo>
                      <a:pt x="175105" y="81553"/>
                      <a:pt x="164546" y="79707"/>
                      <a:pt x="157458" y="72766"/>
                    </a:cubicBezTo>
                    <a:cubicBezTo>
                      <a:pt x="156941" y="72250"/>
                      <a:pt x="156350" y="71733"/>
                      <a:pt x="155759" y="71364"/>
                    </a:cubicBezTo>
                    <a:cubicBezTo>
                      <a:pt x="135971" y="53421"/>
                      <a:pt x="105181" y="54012"/>
                      <a:pt x="86057" y="73062"/>
                    </a:cubicBezTo>
                    <a:lnTo>
                      <a:pt x="69887" y="89232"/>
                    </a:lnTo>
                    <a:cubicBezTo>
                      <a:pt x="50246" y="108873"/>
                      <a:pt x="50172" y="140844"/>
                      <a:pt x="69739" y="160559"/>
                    </a:cubicBezTo>
                    <a:lnTo>
                      <a:pt x="72028" y="162922"/>
                    </a:lnTo>
                    <a:cubicBezTo>
                      <a:pt x="72102" y="162996"/>
                      <a:pt x="72102" y="162996"/>
                      <a:pt x="72176" y="163070"/>
                    </a:cubicBezTo>
                    <a:cubicBezTo>
                      <a:pt x="78895" y="169788"/>
                      <a:pt x="80889" y="179978"/>
                      <a:pt x="77197" y="188913"/>
                    </a:cubicBezTo>
                    <a:cubicBezTo>
                      <a:pt x="76384" y="190980"/>
                      <a:pt x="75499" y="193121"/>
                      <a:pt x="74760" y="195262"/>
                    </a:cubicBezTo>
                    <a:cubicBezTo>
                      <a:pt x="71364" y="204492"/>
                      <a:pt x="62429" y="210695"/>
                      <a:pt x="52461" y="210768"/>
                    </a:cubicBezTo>
                    <a:cubicBezTo>
                      <a:pt x="52092" y="210768"/>
                      <a:pt x="51723" y="210768"/>
                      <a:pt x="51280" y="210842"/>
                    </a:cubicBezTo>
                    <a:lnTo>
                      <a:pt x="50172" y="210916"/>
                    </a:lnTo>
                    <a:cubicBezTo>
                      <a:pt x="22705" y="211433"/>
                      <a:pt x="554" y="233953"/>
                      <a:pt x="554" y="261494"/>
                    </a:cubicBezTo>
                    <a:lnTo>
                      <a:pt x="554" y="284310"/>
                    </a:lnTo>
                    <a:cubicBezTo>
                      <a:pt x="554" y="312147"/>
                      <a:pt x="23148" y="334815"/>
                      <a:pt x="50984" y="334889"/>
                    </a:cubicBezTo>
                    <a:lnTo>
                      <a:pt x="57261" y="334962"/>
                    </a:lnTo>
                    <a:cubicBezTo>
                      <a:pt x="57261" y="334962"/>
                      <a:pt x="57335" y="334962"/>
                      <a:pt x="57335" y="334962"/>
                    </a:cubicBezTo>
                    <a:cubicBezTo>
                      <a:pt x="66859" y="334962"/>
                      <a:pt x="75499" y="340574"/>
                      <a:pt x="79264" y="349287"/>
                    </a:cubicBezTo>
                    <a:cubicBezTo>
                      <a:pt x="79707" y="350247"/>
                      <a:pt x="80150" y="351281"/>
                      <a:pt x="80593" y="352240"/>
                    </a:cubicBezTo>
                    <a:cubicBezTo>
                      <a:pt x="84802" y="361470"/>
                      <a:pt x="82956" y="372102"/>
                      <a:pt x="75942" y="379191"/>
                    </a:cubicBezTo>
                    <a:cubicBezTo>
                      <a:pt x="75203" y="379929"/>
                      <a:pt x="74612" y="380742"/>
                      <a:pt x="74096" y="381554"/>
                    </a:cubicBezTo>
                    <a:cubicBezTo>
                      <a:pt x="57261" y="401416"/>
                      <a:pt x="58221" y="431320"/>
                      <a:pt x="76901" y="450001"/>
                    </a:cubicBezTo>
                    <a:lnTo>
                      <a:pt x="93072" y="466171"/>
                    </a:lnTo>
                    <a:cubicBezTo>
                      <a:pt x="112712" y="485812"/>
                      <a:pt x="144684" y="485886"/>
                      <a:pt x="164398" y="466393"/>
                    </a:cubicBezTo>
                    <a:lnTo>
                      <a:pt x="166023" y="464842"/>
                    </a:lnTo>
                    <a:cubicBezTo>
                      <a:pt x="166097" y="464768"/>
                      <a:pt x="166171" y="464695"/>
                      <a:pt x="166244" y="464621"/>
                    </a:cubicBezTo>
                    <a:cubicBezTo>
                      <a:pt x="173038" y="457827"/>
                      <a:pt x="183301" y="455834"/>
                      <a:pt x="192383" y="459452"/>
                    </a:cubicBezTo>
                    <a:lnTo>
                      <a:pt x="192900" y="459673"/>
                    </a:lnTo>
                    <a:cubicBezTo>
                      <a:pt x="202203" y="463365"/>
                      <a:pt x="208184" y="472078"/>
                      <a:pt x="208258" y="481898"/>
                    </a:cubicBezTo>
                    <a:cubicBezTo>
                      <a:pt x="208258" y="482932"/>
                      <a:pt x="208406" y="483966"/>
                      <a:pt x="208627" y="485000"/>
                    </a:cubicBezTo>
                    <a:cubicBezTo>
                      <a:pt x="210325" y="511286"/>
                      <a:pt x="232403" y="532181"/>
                      <a:pt x="259058" y="532181"/>
                    </a:cubicBezTo>
                    <a:lnTo>
                      <a:pt x="281874" y="532181"/>
                    </a:lnTo>
                    <a:cubicBezTo>
                      <a:pt x="309710" y="532181"/>
                      <a:pt x="332378" y="509514"/>
                      <a:pt x="332452" y="481751"/>
                    </a:cubicBezTo>
                    <a:cubicBezTo>
                      <a:pt x="332452" y="471930"/>
                      <a:pt x="338506" y="463218"/>
                      <a:pt x="347736" y="459452"/>
                    </a:cubicBezTo>
                    <a:lnTo>
                      <a:pt x="348253" y="459230"/>
                    </a:lnTo>
                    <a:cubicBezTo>
                      <a:pt x="357261" y="455538"/>
                      <a:pt x="367525" y="457532"/>
                      <a:pt x="374391" y="464251"/>
                    </a:cubicBezTo>
                    <a:cubicBezTo>
                      <a:pt x="375056" y="464916"/>
                      <a:pt x="375721" y="465433"/>
                      <a:pt x="376459" y="465950"/>
                    </a:cubicBezTo>
                    <a:cubicBezTo>
                      <a:pt x="396247" y="483671"/>
                      <a:pt x="426890" y="483006"/>
                      <a:pt x="445940" y="464030"/>
                    </a:cubicBezTo>
                    <a:lnTo>
                      <a:pt x="462110" y="447859"/>
                    </a:lnTo>
                    <a:cubicBezTo>
                      <a:pt x="480126" y="429843"/>
                      <a:pt x="481677" y="401490"/>
                      <a:pt x="466762" y="381701"/>
                    </a:cubicBezTo>
                    <a:cubicBezTo>
                      <a:pt x="466171" y="380594"/>
                      <a:pt x="465433" y="379560"/>
                      <a:pt x="464473" y="378600"/>
                    </a:cubicBezTo>
                    <a:cubicBezTo>
                      <a:pt x="457384" y="371512"/>
                      <a:pt x="455538" y="360953"/>
                      <a:pt x="459673" y="351650"/>
                    </a:cubicBezTo>
                    <a:cubicBezTo>
                      <a:pt x="460117" y="350690"/>
                      <a:pt x="460560" y="349656"/>
                      <a:pt x="461003" y="348622"/>
                    </a:cubicBezTo>
                    <a:cubicBezTo>
                      <a:pt x="464768" y="339910"/>
                      <a:pt x="473333" y="334298"/>
                      <a:pt x="482858" y="334224"/>
                    </a:cubicBezTo>
                    <a:cubicBezTo>
                      <a:pt x="482932" y="334224"/>
                      <a:pt x="483006" y="334224"/>
                      <a:pt x="483080" y="334224"/>
                    </a:cubicBezTo>
                    <a:lnTo>
                      <a:pt x="490168" y="334076"/>
                    </a:lnTo>
                    <a:cubicBezTo>
                      <a:pt x="517857" y="333855"/>
                      <a:pt x="540304" y="311187"/>
                      <a:pt x="540304" y="283498"/>
                    </a:cubicBezTo>
                    <a:lnTo>
                      <a:pt x="540304" y="260682"/>
                    </a:lnTo>
                    <a:cubicBezTo>
                      <a:pt x="540156" y="232993"/>
                      <a:pt x="517562" y="210325"/>
                      <a:pt x="489799" y="210178"/>
                    </a:cubicBezTo>
                    <a:close/>
                    <a:moveTo>
                      <a:pt x="513575" y="283572"/>
                    </a:moveTo>
                    <a:cubicBezTo>
                      <a:pt x="513575" y="296715"/>
                      <a:pt x="502868" y="307495"/>
                      <a:pt x="489725" y="307569"/>
                    </a:cubicBezTo>
                    <a:cubicBezTo>
                      <a:pt x="489651" y="307569"/>
                      <a:pt x="489577" y="307569"/>
                      <a:pt x="489504" y="307569"/>
                    </a:cubicBezTo>
                    <a:lnTo>
                      <a:pt x="482415" y="307717"/>
                    </a:lnTo>
                    <a:cubicBezTo>
                      <a:pt x="462406" y="307864"/>
                      <a:pt x="444315" y="319826"/>
                      <a:pt x="436415" y="338211"/>
                    </a:cubicBezTo>
                    <a:cubicBezTo>
                      <a:pt x="436415" y="338211"/>
                      <a:pt x="436415" y="338211"/>
                      <a:pt x="436415" y="338211"/>
                    </a:cubicBezTo>
                    <a:cubicBezTo>
                      <a:pt x="436046" y="339097"/>
                      <a:pt x="435676" y="339983"/>
                      <a:pt x="435307" y="340796"/>
                    </a:cubicBezTo>
                    <a:cubicBezTo>
                      <a:pt x="427702" y="357704"/>
                      <a:pt x="430065" y="377493"/>
                      <a:pt x="440845" y="392038"/>
                    </a:cubicBezTo>
                    <a:cubicBezTo>
                      <a:pt x="441436" y="393146"/>
                      <a:pt x="442248" y="394254"/>
                      <a:pt x="443208" y="395214"/>
                    </a:cubicBezTo>
                    <a:cubicBezTo>
                      <a:pt x="452511" y="404591"/>
                      <a:pt x="452511" y="419727"/>
                      <a:pt x="443208" y="429105"/>
                    </a:cubicBezTo>
                    <a:lnTo>
                      <a:pt x="427038" y="445275"/>
                    </a:lnTo>
                    <a:cubicBezTo>
                      <a:pt x="417734" y="454579"/>
                      <a:pt x="402597" y="454579"/>
                      <a:pt x="393220" y="445349"/>
                    </a:cubicBezTo>
                    <a:cubicBezTo>
                      <a:pt x="392555" y="444685"/>
                      <a:pt x="391891" y="444168"/>
                      <a:pt x="391153" y="443651"/>
                    </a:cubicBezTo>
                    <a:cubicBezTo>
                      <a:pt x="376828" y="430803"/>
                      <a:pt x="356301" y="427259"/>
                      <a:pt x="338137" y="434569"/>
                    </a:cubicBezTo>
                    <a:lnTo>
                      <a:pt x="337695" y="434717"/>
                    </a:lnTo>
                    <a:cubicBezTo>
                      <a:pt x="318349" y="442543"/>
                      <a:pt x="305797" y="460929"/>
                      <a:pt x="305797" y="481603"/>
                    </a:cubicBezTo>
                    <a:cubicBezTo>
                      <a:pt x="305797" y="494820"/>
                      <a:pt x="295016" y="505526"/>
                      <a:pt x="281800" y="505526"/>
                    </a:cubicBezTo>
                    <a:lnTo>
                      <a:pt x="258910" y="505526"/>
                    </a:lnTo>
                    <a:cubicBezTo>
                      <a:pt x="245767" y="505526"/>
                      <a:pt x="234987" y="494820"/>
                      <a:pt x="234913" y="481677"/>
                    </a:cubicBezTo>
                    <a:cubicBezTo>
                      <a:pt x="234913" y="480643"/>
                      <a:pt x="234765" y="479610"/>
                      <a:pt x="234544" y="478576"/>
                    </a:cubicBezTo>
                    <a:cubicBezTo>
                      <a:pt x="233288" y="459157"/>
                      <a:pt x="220958" y="442248"/>
                      <a:pt x="202572" y="434864"/>
                    </a:cubicBezTo>
                    <a:lnTo>
                      <a:pt x="202129" y="434717"/>
                    </a:lnTo>
                    <a:cubicBezTo>
                      <a:pt x="183227" y="427111"/>
                      <a:pt x="161814" y="431320"/>
                      <a:pt x="147416" y="445570"/>
                    </a:cubicBezTo>
                    <a:lnTo>
                      <a:pt x="145791" y="447121"/>
                    </a:lnTo>
                    <a:cubicBezTo>
                      <a:pt x="145718" y="447195"/>
                      <a:pt x="145644" y="447269"/>
                      <a:pt x="145570" y="447343"/>
                    </a:cubicBezTo>
                    <a:cubicBezTo>
                      <a:pt x="136193" y="456646"/>
                      <a:pt x="121056" y="456646"/>
                      <a:pt x="111679" y="447343"/>
                    </a:cubicBezTo>
                    <a:lnTo>
                      <a:pt x="95509" y="431172"/>
                    </a:lnTo>
                    <a:cubicBezTo>
                      <a:pt x="86205" y="421869"/>
                      <a:pt x="86205" y="406732"/>
                      <a:pt x="95435" y="397355"/>
                    </a:cubicBezTo>
                    <a:cubicBezTo>
                      <a:pt x="96173" y="396617"/>
                      <a:pt x="96764" y="395878"/>
                      <a:pt x="97281" y="394992"/>
                    </a:cubicBezTo>
                    <a:cubicBezTo>
                      <a:pt x="109980" y="380077"/>
                      <a:pt x="112934" y="359403"/>
                      <a:pt x="104664" y="341239"/>
                    </a:cubicBezTo>
                    <a:cubicBezTo>
                      <a:pt x="104295" y="340352"/>
                      <a:pt x="103926" y="339540"/>
                      <a:pt x="103483" y="338654"/>
                    </a:cubicBezTo>
                    <a:cubicBezTo>
                      <a:pt x="95509" y="320269"/>
                      <a:pt x="77418" y="308381"/>
                      <a:pt x="57261" y="308307"/>
                    </a:cubicBezTo>
                    <a:lnTo>
                      <a:pt x="50984" y="308233"/>
                    </a:lnTo>
                    <a:cubicBezTo>
                      <a:pt x="50984" y="308233"/>
                      <a:pt x="50911" y="308233"/>
                      <a:pt x="50911" y="308233"/>
                    </a:cubicBezTo>
                    <a:cubicBezTo>
                      <a:pt x="37694" y="308233"/>
                      <a:pt x="26987" y="297453"/>
                      <a:pt x="26987" y="284236"/>
                    </a:cubicBezTo>
                    <a:lnTo>
                      <a:pt x="26987" y="261421"/>
                    </a:lnTo>
                    <a:cubicBezTo>
                      <a:pt x="26987" y="248278"/>
                      <a:pt x="37694" y="237497"/>
                      <a:pt x="50837" y="237423"/>
                    </a:cubicBezTo>
                    <a:cubicBezTo>
                      <a:pt x="51206" y="237423"/>
                      <a:pt x="51575" y="237423"/>
                      <a:pt x="52018" y="237350"/>
                    </a:cubicBezTo>
                    <a:lnTo>
                      <a:pt x="53126" y="237276"/>
                    </a:lnTo>
                    <a:cubicBezTo>
                      <a:pt x="73874" y="236907"/>
                      <a:pt x="92481" y="223690"/>
                      <a:pt x="99643" y="204344"/>
                    </a:cubicBezTo>
                    <a:cubicBezTo>
                      <a:pt x="100308" y="202499"/>
                      <a:pt x="101046" y="200653"/>
                      <a:pt x="101785" y="198807"/>
                    </a:cubicBezTo>
                    <a:cubicBezTo>
                      <a:pt x="109390" y="179978"/>
                      <a:pt x="105181" y="158565"/>
                      <a:pt x="91004" y="144241"/>
                    </a:cubicBezTo>
                    <a:lnTo>
                      <a:pt x="88715" y="141878"/>
                    </a:lnTo>
                    <a:cubicBezTo>
                      <a:pt x="88641" y="141804"/>
                      <a:pt x="88641" y="141804"/>
                      <a:pt x="88568" y="141730"/>
                    </a:cubicBezTo>
                    <a:cubicBezTo>
                      <a:pt x="79264" y="132353"/>
                      <a:pt x="79264" y="117217"/>
                      <a:pt x="88568" y="107839"/>
                    </a:cubicBezTo>
                    <a:lnTo>
                      <a:pt x="104738" y="91669"/>
                    </a:lnTo>
                    <a:cubicBezTo>
                      <a:pt x="114041" y="82365"/>
                      <a:pt x="129178" y="82365"/>
                      <a:pt x="138555" y="91595"/>
                    </a:cubicBezTo>
                    <a:cubicBezTo>
                      <a:pt x="139072" y="92112"/>
                      <a:pt x="139663" y="92629"/>
                      <a:pt x="140254" y="92998"/>
                    </a:cubicBezTo>
                    <a:cubicBezTo>
                      <a:pt x="155169" y="106510"/>
                      <a:pt x="176508" y="109833"/>
                      <a:pt x="195189" y="101415"/>
                    </a:cubicBezTo>
                    <a:cubicBezTo>
                      <a:pt x="197477" y="100381"/>
                      <a:pt x="199840" y="99348"/>
                      <a:pt x="202203" y="98388"/>
                    </a:cubicBezTo>
                    <a:cubicBezTo>
                      <a:pt x="221327" y="90635"/>
                      <a:pt x="233805" y="72471"/>
                      <a:pt x="234027" y="52018"/>
                    </a:cubicBezTo>
                    <a:lnTo>
                      <a:pt x="234027" y="51723"/>
                    </a:lnTo>
                    <a:cubicBezTo>
                      <a:pt x="234027" y="51428"/>
                      <a:pt x="234027" y="51132"/>
                      <a:pt x="234027" y="50911"/>
                    </a:cubicBezTo>
                    <a:cubicBezTo>
                      <a:pt x="234027" y="37694"/>
                      <a:pt x="244807" y="26987"/>
                      <a:pt x="258024" y="26987"/>
                    </a:cubicBezTo>
                    <a:lnTo>
                      <a:pt x="280840" y="26987"/>
                    </a:lnTo>
                    <a:cubicBezTo>
                      <a:pt x="293983" y="26987"/>
                      <a:pt x="304763" y="37694"/>
                      <a:pt x="304837" y="50837"/>
                    </a:cubicBezTo>
                    <a:cubicBezTo>
                      <a:pt x="304837" y="51501"/>
                      <a:pt x="304911" y="52166"/>
                      <a:pt x="304984" y="52830"/>
                    </a:cubicBezTo>
                    <a:cubicBezTo>
                      <a:pt x="305575" y="72988"/>
                      <a:pt x="318054" y="90709"/>
                      <a:pt x="336956" y="98314"/>
                    </a:cubicBezTo>
                    <a:cubicBezTo>
                      <a:pt x="339319" y="99274"/>
                      <a:pt x="341682" y="100234"/>
                      <a:pt x="343971" y="101268"/>
                    </a:cubicBezTo>
                    <a:cubicBezTo>
                      <a:pt x="363316" y="109980"/>
                      <a:pt x="385393" y="106067"/>
                      <a:pt x="400308" y="91300"/>
                    </a:cubicBezTo>
                    <a:lnTo>
                      <a:pt x="401195" y="90487"/>
                    </a:lnTo>
                    <a:cubicBezTo>
                      <a:pt x="401268" y="90413"/>
                      <a:pt x="401416" y="90340"/>
                      <a:pt x="401490" y="90192"/>
                    </a:cubicBezTo>
                    <a:cubicBezTo>
                      <a:pt x="410867" y="80889"/>
                      <a:pt x="426004" y="80889"/>
                      <a:pt x="435381" y="90192"/>
                    </a:cubicBezTo>
                    <a:lnTo>
                      <a:pt x="451551" y="106362"/>
                    </a:lnTo>
                    <a:cubicBezTo>
                      <a:pt x="460855" y="115666"/>
                      <a:pt x="460855" y="130803"/>
                      <a:pt x="451625" y="140180"/>
                    </a:cubicBezTo>
                    <a:cubicBezTo>
                      <a:pt x="451551" y="140254"/>
                      <a:pt x="451477" y="140327"/>
                      <a:pt x="451404" y="140401"/>
                    </a:cubicBezTo>
                    <a:lnTo>
                      <a:pt x="448229" y="143724"/>
                    </a:lnTo>
                    <a:cubicBezTo>
                      <a:pt x="434126" y="158048"/>
                      <a:pt x="429991" y="179461"/>
                      <a:pt x="437670" y="198216"/>
                    </a:cubicBezTo>
                    <a:cubicBezTo>
                      <a:pt x="438408" y="200062"/>
                      <a:pt x="439147" y="201908"/>
                      <a:pt x="439811" y="203754"/>
                    </a:cubicBezTo>
                    <a:cubicBezTo>
                      <a:pt x="447047" y="223320"/>
                      <a:pt x="465950" y="236464"/>
                      <a:pt x="486919" y="236538"/>
                    </a:cubicBezTo>
                    <a:lnTo>
                      <a:pt x="489356" y="236611"/>
                    </a:lnTo>
                    <a:cubicBezTo>
                      <a:pt x="489430" y="236611"/>
                      <a:pt x="489504" y="236611"/>
                      <a:pt x="489577" y="236611"/>
                    </a:cubicBezTo>
                    <a:cubicBezTo>
                      <a:pt x="502794" y="236611"/>
                      <a:pt x="513501" y="247391"/>
                      <a:pt x="513501" y="260608"/>
                    </a:cubicBezTo>
                    <a:lnTo>
                      <a:pt x="513501" y="2835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4" name="Forma libre 450">
                <a:extLst>
                  <a:ext uri="{FF2B5EF4-FFF2-40B4-BE49-F238E27FC236}">
                    <a16:creationId xmlns:a16="http://schemas.microsoft.com/office/drawing/2014/main" id="{5B7CF88B-CD1B-7142-BD79-13475F40C42E}"/>
                  </a:ext>
                </a:extLst>
              </p:cNvPr>
              <p:cNvSpPr/>
              <p:nvPr/>
            </p:nvSpPr>
            <p:spPr>
              <a:xfrm>
                <a:off x="7678442" y="5700196"/>
                <a:ext cx="295349" cy="295349"/>
              </a:xfrm>
              <a:custGeom>
                <a:avLst/>
                <a:gdLst>
                  <a:gd name="connsiteX0" fmla="*/ 147785 w 295348"/>
                  <a:gd name="connsiteY0" fmla="*/ 554 h 295348"/>
                  <a:gd name="connsiteX1" fmla="*/ 554 w 295348"/>
                  <a:gd name="connsiteY1" fmla="*/ 147785 h 295348"/>
                  <a:gd name="connsiteX2" fmla="*/ 147785 w 295348"/>
                  <a:gd name="connsiteY2" fmla="*/ 295016 h 295348"/>
                  <a:gd name="connsiteX3" fmla="*/ 295017 w 295348"/>
                  <a:gd name="connsiteY3" fmla="*/ 147785 h 295348"/>
                  <a:gd name="connsiteX4" fmla="*/ 147785 w 295348"/>
                  <a:gd name="connsiteY4" fmla="*/ 554 h 295348"/>
                  <a:gd name="connsiteX5" fmla="*/ 147785 w 295348"/>
                  <a:gd name="connsiteY5" fmla="*/ 268435 h 295348"/>
                  <a:gd name="connsiteX6" fmla="*/ 27135 w 295348"/>
                  <a:gd name="connsiteY6" fmla="*/ 147785 h 295348"/>
                  <a:gd name="connsiteX7" fmla="*/ 147785 w 295348"/>
                  <a:gd name="connsiteY7" fmla="*/ 27135 h 295348"/>
                  <a:gd name="connsiteX8" fmla="*/ 268435 w 295348"/>
                  <a:gd name="connsiteY8" fmla="*/ 147785 h 295348"/>
                  <a:gd name="connsiteX9" fmla="*/ 147785 w 295348"/>
                  <a:gd name="connsiteY9" fmla="*/ 268435 h 29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48" h="295348">
                    <a:moveTo>
                      <a:pt x="147785" y="554"/>
                    </a:moveTo>
                    <a:cubicBezTo>
                      <a:pt x="66564" y="554"/>
                      <a:pt x="554" y="66638"/>
                      <a:pt x="554" y="147785"/>
                    </a:cubicBezTo>
                    <a:cubicBezTo>
                      <a:pt x="554" y="228932"/>
                      <a:pt x="66638" y="295016"/>
                      <a:pt x="147785" y="295016"/>
                    </a:cubicBezTo>
                    <a:cubicBezTo>
                      <a:pt x="228932" y="295016"/>
                      <a:pt x="295017" y="228932"/>
                      <a:pt x="295017" y="147785"/>
                    </a:cubicBezTo>
                    <a:cubicBezTo>
                      <a:pt x="295017" y="66638"/>
                      <a:pt x="229006" y="554"/>
                      <a:pt x="147785" y="554"/>
                    </a:cubicBezTo>
                    <a:close/>
                    <a:moveTo>
                      <a:pt x="147785" y="268435"/>
                    </a:moveTo>
                    <a:cubicBezTo>
                      <a:pt x="81258" y="268435"/>
                      <a:pt x="27135" y="214313"/>
                      <a:pt x="27135" y="147785"/>
                    </a:cubicBezTo>
                    <a:cubicBezTo>
                      <a:pt x="27135" y="81258"/>
                      <a:pt x="81258" y="27135"/>
                      <a:pt x="147785" y="27135"/>
                    </a:cubicBezTo>
                    <a:cubicBezTo>
                      <a:pt x="214313" y="27135"/>
                      <a:pt x="268435" y="81258"/>
                      <a:pt x="268435" y="147785"/>
                    </a:cubicBezTo>
                    <a:cubicBezTo>
                      <a:pt x="268435" y="214313"/>
                      <a:pt x="214313" y="268435"/>
                      <a:pt x="147785" y="268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451">
                <a:extLst>
                  <a:ext uri="{FF2B5EF4-FFF2-40B4-BE49-F238E27FC236}">
                    <a16:creationId xmlns:a16="http://schemas.microsoft.com/office/drawing/2014/main" id="{258C50D7-420A-0C4F-9AA9-1F232674DA20}"/>
                  </a:ext>
                </a:extLst>
              </p:cNvPr>
              <p:cNvSpPr/>
              <p:nvPr/>
            </p:nvSpPr>
            <p:spPr>
              <a:xfrm>
                <a:off x="7780695" y="5751291"/>
                <a:ext cx="85651" cy="192715"/>
              </a:xfrm>
              <a:custGeom>
                <a:avLst/>
                <a:gdLst>
                  <a:gd name="connsiteX0" fmla="*/ 48854 w 85651"/>
                  <a:gd name="connsiteY0" fmla="*/ 84654 h 192715"/>
                  <a:gd name="connsiteX1" fmla="*/ 30986 w 85651"/>
                  <a:gd name="connsiteY1" fmla="*/ 74539 h 192715"/>
                  <a:gd name="connsiteX2" fmla="*/ 27072 w 85651"/>
                  <a:gd name="connsiteY2" fmla="*/ 70330 h 192715"/>
                  <a:gd name="connsiteX3" fmla="*/ 32168 w 85651"/>
                  <a:gd name="connsiteY3" fmla="*/ 60805 h 192715"/>
                  <a:gd name="connsiteX4" fmla="*/ 66723 w 85651"/>
                  <a:gd name="connsiteY4" fmla="*/ 61396 h 192715"/>
                  <a:gd name="connsiteX5" fmla="*/ 84149 w 85651"/>
                  <a:gd name="connsiteY5" fmla="*/ 54381 h 192715"/>
                  <a:gd name="connsiteX6" fmla="*/ 77134 w 85651"/>
                  <a:gd name="connsiteY6" fmla="*/ 36956 h 192715"/>
                  <a:gd name="connsiteX7" fmla="*/ 54835 w 85651"/>
                  <a:gd name="connsiteY7" fmla="*/ 31049 h 192715"/>
                  <a:gd name="connsiteX8" fmla="*/ 56017 w 85651"/>
                  <a:gd name="connsiteY8" fmla="*/ 25585 h 192715"/>
                  <a:gd name="connsiteX9" fmla="*/ 56017 w 85651"/>
                  <a:gd name="connsiteY9" fmla="*/ 13844 h 192715"/>
                  <a:gd name="connsiteX10" fmla="*/ 42726 w 85651"/>
                  <a:gd name="connsiteY10" fmla="*/ 554 h 192715"/>
                  <a:gd name="connsiteX11" fmla="*/ 29435 w 85651"/>
                  <a:gd name="connsiteY11" fmla="*/ 13844 h 192715"/>
                  <a:gd name="connsiteX12" fmla="*/ 29435 w 85651"/>
                  <a:gd name="connsiteY12" fmla="*/ 25585 h 192715"/>
                  <a:gd name="connsiteX13" fmla="*/ 31429 w 85651"/>
                  <a:gd name="connsiteY13" fmla="*/ 32526 h 192715"/>
                  <a:gd name="connsiteX14" fmla="*/ 17548 w 85651"/>
                  <a:gd name="connsiteY14" fmla="*/ 38654 h 192715"/>
                  <a:gd name="connsiteX15" fmla="*/ 565 w 85651"/>
                  <a:gd name="connsiteY15" fmla="*/ 70330 h 192715"/>
                  <a:gd name="connsiteX16" fmla="*/ 37040 w 85651"/>
                  <a:gd name="connsiteY16" fmla="*/ 108504 h 192715"/>
                  <a:gd name="connsiteX17" fmla="*/ 55131 w 85651"/>
                  <a:gd name="connsiteY17" fmla="*/ 118767 h 192715"/>
                  <a:gd name="connsiteX18" fmla="*/ 59192 w 85651"/>
                  <a:gd name="connsiteY18" fmla="*/ 123345 h 192715"/>
                  <a:gd name="connsiteX19" fmla="*/ 54319 w 85651"/>
                  <a:gd name="connsiteY19" fmla="*/ 132575 h 192715"/>
                  <a:gd name="connsiteX20" fmla="*/ 19172 w 85651"/>
                  <a:gd name="connsiteY20" fmla="*/ 131393 h 192715"/>
                  <a:gd name="connsiteX21" fmla="*/ 1673 w 85651"/>
                  <a:gd name="connsiteY21" fmla="*/ 138260 h 192715"/>
                  <a:gd name="connsiteX22" fmla="*/ 8540 w 85651"/>
                  <a:gd name="connsiteY22" fmla="*/ 155760 h 192715"/>
                  <a:gd name="connsiteX23" fmla="*/ 30691 w 85651"/>
                  <a:gd name="connsiteY23" fmla="*/ 162036 h 192715"/>
                  <a:gd name="connsiteX24" fmla="*/ 29509 w 85651"/>
                  <a:gd name="connsiteY24" fmla="*/ 167500 h 192715"/>
                  <a:gd name="connsiteX25" fmla="*/ 29509 w 85651"/>
                  <a:gd name="connsiteY25" fmla="*/ 179240 h 192715"/>
                  <a:gd name="connsiteX26" fmla="*/ 42800 w 85651"/>
                  <a:gd name="connsiteY26" fmla="*/ 192531 h 192715"/>
                  <a:gd name="connsiteX27" fmla="*/ 56091 w 85651"/>
                  <a:gd name="connsiteY27" fmla="*/ 179240 h 192715"/>
                  <a:gd name="connsiteX28" fmla="*/ 56091 w 85651"/>
                  <a:gd name="connsiteY28" fmla="*/ 167500 h 192715"/>
                  <a:gd name="connsiteX29" fmla="*/ 54392 w 85651"/>
                  <a:gd name="connsiteY29" fmla="*/ 161002 h 192715"/>
                  <a:gd name="connsiteX30" fmla="*/ 68864 w 85651"/>
                  <a:gd name="connsiteY30" fmla="*/ 154874 h 192715"/>
                  <a:gd name="connsiteX31" fmla="*/ 85773 w 85651"/>
                  <a:gd name="connsiteY31" fmla="*/ 123345 h 192715"/>
                  <a:gd name="connsiteX32" fmla="*/ 48854 w 85651"/>
                  <a:gd name="connsiteY32" fmla="*/ 84654 h 192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5651" h="192715">
                    <a:moveTo>
                      <a:pt x="48854" y="84654"/>
                    </a:moveTo>
                    <a:cubicBezTo>
                      <a:pt x="42283" y="81332"/>
                      <a:pt x="35416" y="77935"/>
                      <a:pt x="30986" y="74539"/>
                    </a:cubicBezTo>
                    <a:cubicBezTo>
                      <a:pt x="27811" y="72102"/>
                      <a:pt x="27072" y="70625"/>
                      <a:pt x="27072" y="70330"/>
                    </a:cubicBezTo>
                    <a:cubicBezTo>
                      <a:pt x="27072" y="66121"/>
                      <a:pt x="28697" y="63094"/>
                      <a:pt x="32168" y="60805"/>
                    </a:cubicBezTo>
                    <a:cubicBezTo>
                      <a:pt x="38591" y="56523"/>
                      <a:pt x="51808" y="55046"/>
                      <a:pt x="66723" y="61396"/>
                    </a:cubicBezTo>
                    <a:cubicBezTo>
                      <a:pt x="73516" y="64276"/>
                      <a:pt x="81269" y="61100"/>
                      <a:pt x="84149" y="54381"/>
                    </a:cubicBezTo>
                    <a:cubicBezTo>
                      <a:pt x="87028" y="47662"/>
                      <a:pt x="83854" y="39835"/>
                      <a:pt x="77134" y="36956"/>
                    </a:cubicBezTo>
                    <a:cubicBezTo>
                      <a:pt x="69751" y="33854"/>
                      <a:pt x="62219" y="31861"/>
                      <a:pt x="54835" y="31049"/>
                    </a:cubicBezTo>
                    <a:cubicBezTo>
                      <a:pt x="55574" y="29424"/>
                      <a:pt x="56017" y="27578"/>
                      <a:pt x="56017" y="25585"/>
                    </a:cubicBezTo>
                    <a:lnTo>
                      <a:pt x="56017" y="13844"/>
                    </a:lnTo>
                    <a:cubicBezTo>
                      <a:pt x="56017" y="6535"/>
                      <a:pt x="50036" y="554"/>
                      <a:pt x="42726" y="554"/>
                    </a:cubicBezTo>
                    <a:cubicBezTo>
                      <a:pt x="35416" y="554"/>
                      <a:pt x="29435" y="6535"/>
                      <a:pt x="29435" y="13844"/>
                    </a:cubicBezTo>
                    <a:lnTo>
                      <a:pt x="29435" y="25585"/>
                    </a:lnTo>
                    <a:cubicBezTo>
                      <a:pt x="29435" y="28095"/>
                      <a:pt x="30174" y="30532"/>
                      <a:pt x="31429" y="32526"/>
                    </a:cubicBezTo>
                    <a:cubicBezTo>
                      <a:pt x="26334" y="33854"/>
                      <a:pt x="21683" y="35922"/>
                      <a:pt x="17548" y="38654"/>
                    </a:cubicBezTo>
                    <a:cubicBezTo>
                      <a:pt x="6620" y="45890"/>
                      <a:pt x="565" y="57187"/>
                      <a:pt x="565" y="70330"/>
                    </a:cubicBezTo>
                    <a:cubicBezTo>
                      <a:pt x="565" y="90266"/>
                      <a:pt x="20796" y="100382"/>
                      <a:pt x="37040" y="108504"/>
                    </a:cubicBezTo>
                    <a:cubicBezTo>
                      <a:pt x="43686" y="111827"/>
                      <a:pt x="50627" y="115297"/>
                      <a:pt x="55131" y="118767"/>
                    </a:cubicBezTo>
                    <a:cubicBezTo>
                      <a:pt x="58306" y="121204"/>
                      <a:pt x="59192" y="122828"/>
                      <a:pt x="59192" y="123345"/>
                    </a:cubicBezTo>
                    <a:cubicBezTo>
                      <a:pt x="59192" y="127480"/>
                      <a:pt x="57641" y="130433"/>
                      <a:pt x="54319" y="132575"/>
                    </a:cubicBezTo>
                    <a:cubicBezTo>
                      <a:pt x="47895" y="136783"/>
                      <a:pt x="34530" y="138039"/>
                      <a:pt x="19172" y="131393"/>
                    </a:cubicBezTo>
                    <a:cubicBezTo>
                      <a:pt x="12453" y="128440"/>
                      <a:pt x="4626" y="131541"/>
                      <a:pt x="1673" y="138260"/>
                    </a:cubicBezTo>
                    <a:cubicBezTo>
                      <a:pt x="-1281" y="144979"/>
                      <a:pt x="1820" y="152806"/>
                      <a:pt x="8540" y="155760"/>
                    </a:cubicBezTo>
                    <a:cubicBezTo>
                      <a:pt x="15923" y="158935"/>
                      <a:pt x="23381" y="161002"/>
                      <a:pt x="30691" y="162036"/>
                    </a:cubicBezTo>
                    <a:cubicBezTo>
                      <a:pt x="29952" y="163734"/>
                      <a:pt x="29509" y="165580"/>
                      <a:pt x="29509" y="167500"/>
                    </a:cubicBezTo>
                    <a:lnTo>
                      <a:pt x="29509" y="179240"/>
                    </a:lnTo>
                    <a:cubicBezTo>
                      <a:pt x="29509" y="186550"/>
                      <a:pt x="35490" y="192531"/>
                      <a:pt x="42800" y="192531"/>
                    </a:cubicBezTo>
                    <a:cubicBezTo>
                      <a:pt x="50110" y="192531"/>
                      <a:pt x="56091" y="186550"/>
                      <a:pt x="56091" y="179240"/>
                    </a:cubicBezTo>
                    <a:lnTo>
                      <a:pt x="56091" y="167500"/>
                    </a:lnTo>
                    <a:cubicBezTo>
                      <a:pt x="56091" y="165137"/>
                      <a:pt x="55500" y="162922"/>
                      <a:pt x="54392" y="161002"/>
                    </a:cubicBezTo>
                    <a:cubicBezTo>
                      <a:pt x="59709" y="159673"/>
                      <a:pt x="64582" y="157680"/>
                      <a:pt x="68864" y="154874"/>
                    </a:cubicBezTo>
                    <a:cubicBezTo>
                      <a:pt x="79793" y="147712"/>
                      <a:pt x="85773" y="136562"/>
                      <a:pt x="85773" y="123345"/>
                    </a:cubicBezTo>
                    <a:cubicBezTo>
                      <a:pt x="85700" y="103040"/>
                      <a:pt x="65246" y="92850"/>
                      <a:pt x="48854" y="84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9F0E09-30BA-5F44-A8BA-B2B4801299D4}"/>
              </a:ext>
            </a:extLst>
          </p:cNvPr>
          <p:cNvGrpSpPr/>
          <p:nvPr/>
        </p:nvGrpSpPr>
        <p:grpSpPr>
          <a:xfrm>
            <a:off x="8812005" y="6476819"/>
            <a:ext cx="1567316" cy="1567316"/>
            <a:chOff x="16906038" y="6161443"/>
            <a:chExt cx="1603668" cy="160366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D39F6E-B1D8-1349-BF0C-8A4AD2B4EAF8}"/>
                </a:ext>
              </a:extLst>
            </p:cNvPr>
            <p:cNvSpPr/>
            <p:nvPr/>
          </p:nvSpPr>
          <p:spPr>
            <a:xfrm>
              <a:off x="16906038" y="6161443"/>
              <a:ext cx="1603668" cy="1603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upo 358">
              <a:extLst>
                <a:ext uri="{FF2B5EF4-FFF2-40B4-BE49-F238E27FC236}">
                  <a16:creationId xmlns:a16="http://schemas.microsoft.com/office/drawing/2014/main" id="{E37BACC0-84E7-8149-9070-D0A125402446}"/>
                </a:ext>
              </a:extLst>
            </p:cNvPr>
            <p:cNvGrpSpPr/>
            <p:nvPr/>
          </p:nvGrpSpPr>
          <p:grpSpPr>
            <a:xfrm>
              <a:off x="17331246" y="6536724"/>
              <a:ext cx="718162" cy="818160"/>
              <a:chOff x="3430145" y="52609"/>
              <a:chExt cx="466651" cy="531628"/>
            </a:xfrm>
            <a:solidFill>
              <a:schemeClr val="bg1"/>
            </a:solidFill>
          </p:grpSpPr>
          <p:sp>
            <p:nvSpPr>
              <p:cNvPr id="59" name="Forma libre 8">
                <a:extLst>
                  <a:ext uri="{FF2B5EF4-FFF2-40B4-BE49-F238E27FC236}">
                    <a16:creationId xmlns:a16="http://schemas.microsoft.com/office/drawing/2014/main" id="{F64F72F7-DEF1-B846-91A0-01C6A0517249}"/>
                  </a:ext>
                </a:extLst>
              </p:cNvPr>
              <p:cNvSpPr/>
              <p:nvPr/>
            </p:nvSpPr>
            <p:spPr>
              <a:xfrm>
                <a:off x="3671822" y="121304"/>
                <a:ext cx="143244" cy="115186"/>
              </a:xfrm>
              <a:custGeom>
                <a:avLst/>
                <a:gdLst>
                  <a:gd name="connsiteX0" fmla="*/ 48982 w 143244"/>
                  <a:gd name="connsiteY0" fmla="*/ 111136 h 115186"/>
                  <a:gd name="connsiteX1" fmla="*/ 49499 w 143244"/>
                  <a:gd name="connsiteY1" fmla="*/ 111653 h 115186"/>
                  <a:gd name="connsiteX2" fmla="*/ 50016 w 143244"/>
                  <a:gd name="connsiteY2" fmla="*/ 112096 h 115186"/>
                  <a:gd name="connsiteX3" fmla="*/ 50090 w 143244"/>
                  <a:gd name="connsiteY3" fmla="*/ 112170 h 115186"/>
                  <a:gd name="connsiteX4" fmla="*/ 50902 w 143244"/>
                  <a:gd name="connsiteY4" fmla="*/ 112760 h 115186"/>
                  <a:gd name="connsiteX5" fmla="*/ 51345 w 143244"/>
                  <a:gd name="connsiteY5" fmla="*/ 113056 h 115186"/>
                  <a:gd name="connsiteX6" fmla="*/ 52083 w 143244"/>
                  <a:gd name="connsiteY6" fmla="*/ 113499 h 115186"/>
                  <a:gd name="connsiteX7" fmla="*/ 52526 w 143244"/>
                  <a:gd name="connsiteY7" fmla="*/ 113720 h 115186"/>
                  <a:gd name="connsiteX8" fmla="*/ 53265 w 143244"/>
                  <a:gd name="connsiteY8" fmla="*/ 114089 h 115186"/>
                  <a:gd name="connsiteX9" fmla="*/ 53708 w 143244"/>
                  <a:gd name="connsiteY9" fmla="*/ 114237 h 115186"/>
                  <a:gd name="connsiteX10" fmla="*/ 54446 w 143244"/>
                  <a:gd name="connsiteY10" fmla="*/ 114532 h 115186"/>
                  <a:gd name="connsiteX11" fmla="*/ 54889 w 143244"/>
                  <a:gd name="connsiteY11" fmla="*/ 114680 h 115186"/>
                  <a:gd name="connsiteX12" fmla="*/ 55701 w 143244"/>
                  <a:gd name="connsiteY12" fmla="*/ 114902 h 115186"/>
                  <a:gd name="connsiteX13" fmla="*/ 56071 w 143244"/>
                  <a:gd name="connsiteY13" fmla="*/ 114975 h 115186"/>
                  <a:gd name="connsiteX14" fmla="*/ 56957 w 143244"/>
                  <a:gd name="connsiteY14" fmla="*/ 115123 h 115186"/>
                  <a:gd name="connsiteX15" fmla="*/ 57252 w 143244"/>
                  <a:gd name="connsiteY15" fmla="*/ 115197 h 115186"/>
                  <a:gd name="connsiteX16" fmla="*/ 58433 w 143244"/>
                  <a:gd name="connsiteY16" fmla="*/ 115271 h 115186"/>
                  <a:gd name="connsiteX17" fmla="*/ 58433 w 143244"/>
                  <a:gd name="connsiteY17" fmla="*/ 115271 h 115186"/>
                  <a:gd name="connsiteX18" fmla="*/ 58433 w 143244"/>
                  <a:gd name="connsiteY18" fmla="*/ 115271 h 115186"/>
                  <a:gd name="connsiteX19" fmla="*/ 59762 w 143244"/>
                  <a:gd name="connsiteY19" fmla="*/ 115197 h 115186"/>
                  <a:gd name="connsiteX20" fmla="*/ 60132 w 143244"/>
                  <a:gd name="connsiteY20" fmla="*/ 115123 h 115186"/>
                  <a:gd name="connsiteX21" fmla="*/ 61091 w 143244"/>
                  <a:gd name="connsiteY21" fmla="*/ 114975 h 115186"/>
                  <a:gd name="connsiteX22" fmla="*/ 61534 w 143244"/>
                  <a:gd name="connsiteY22" fmla="*/ 114902 h 115186"/>
                  <a:gd name="connsiteX23" fmla="*/ 62421 w 143244"/>
                  <a:gd name="connsiteY23" fmla="*/ 114680 h 115186"/>
                  <a:gd name="connsiteX24" fmla="*/ 62864 w 143244"/>
                  <a:gd name="connsiteY24" fmla="*/ 114532 h 115186"/>
                  <a:gd name="connsiteX25" fmla="*/ 63676 w 143244"/>
                  <a:gd name="connsiteY25" fmla="*/ 114237 h 115186"/>
                  <a:gd name="connsiteX26" fmla="*/ 64193 w 143244"/>
                  <a:gd name="connsiteY26" fmla="*/ 114016 h 115186"/>
                  <a:gd name="connsiteX27" fmla="*/ 64931 w 143244"/>
                  <a:gd name="connsiteY27" fmla="*/ 113573 h 115186"/>
                  <a:gd name="connsiteX28" fmla="*/ 65448 w 143244"/>
                  <a:gd name="connsiteY28" fmla="*/ 113277 h 115186"/>
                  <a:gd name="connsiteX29" fmla="*/ 66186 w 143244"/>
                  <a:gd name="connsiteY29" fmla="*/ 112760 h 115186"/>
                  <a:gd name="connsiteX30" fmla="*/ 66629 w 143244"/>
                  <a:gd name="connsiteY30" fmla="*/ 112465 h 115186"/>
                  <a:gd name="connsiteX31" fmla="*/ 67515 w 143244"/>
                  <a:gd name="connsiteY31" fmla="*/ 111727 h 115186"/>
                  <a:gd name="connsiteX32" fmla="*/ 67737 w 143244"/>
                  <a:gd name="connsiteY32" fmla="*/ 111505 h 115186"/>
                  <a:gd name="connsiteX33" fmla="*/ 68697 w 143244"/>
                  <a:gd name="connsiteY33" fmla="*/ 110471 h 115186"/>
                  <a:gd name="connsiteX34" fmla="*/ 68771 w 143244"/>
                  <a:gd name="connsiteY34" fmla="*/ 110398 h 115186"/>
                  <a:gd name="connsiteX35" fmla="*/ 140023 w 143244"/>
                  <a:gd name="connsiteY35" fmla="*/ 22162 h 115186"/>
                  <a:gd name="connsiteX36" fmla="*/ 138030 w 143244"/>
                  <a:gd name="connsiteY36" fmla="*/ 3481 h 115186"/>
                  <a:gd name="connsiteX37" fmla="*/ 119349 w 143244"/>
                  <a:gd name="connsiteY37" fmla="*/ 5475 h 115186"/>
                  <a:gd name="connsiteX38" fmla="*/ 57473 w 143244"/>
                  <a:gd name="connsiteY38" fmla="*/ 82118 h 115186"/>
                  <a:gd name="connsiteX39" fmla="*/ 23361 w 143244"/>
                  <a:gd name="connsiteY39" fmla="*/ 47341 h 115186"/>
                  <a:gd name="connsiteX40" fmla="*/ 4532 w 143244"/>
                  <a:gd name="connsiteY40" fmla="*/ 47193 h 115186"/>
                  <a:gd name="connsiteX41" fmla="*/ 4385 w 143244"/>
                  <a:gd name="connsiteY41" fmla="*/ 66021 h 115186"/>
                  <a:gd name="connsiteX42" fmla="*/ 48982 w 143244"/>
                  <a:gd name="connsiteY42" fmla="*/ 111136 h 115186"/>
                  <a:gd name="connsiteX43" fmla="*/ 48982 w 143244"/>
                  <a:gd name="connsiteY43" fmla="*/ 111136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3244" h="115186">
                    <a:moveTo>
                      <a:pt x="48982" y="111136"/>
                    </a:moveTo>
                    <a:cubicBezTo>
                      <a:pt x="49130" y="111284"/>
                      <a:pt x="49351" y="111431"/>
                      <a:pt x="49499" y="111653"/>
                    </a:cubicBezTo>
                    <a:cubicBezTo>
                      <a:pt x="49647" y="111800"/>
                      <a:pt x="49794" y="111948"/>
                      <a:pt x="50016" y="112096"/>
                    </a:cubicBezTo>
                    <a:cubicBezTo>
                      <a:pt x="50016" y="112096"/>
                      <a:pt x="50016" y="112096"/>
                      <a:pt x="50090" y="112170"/>
                    </a:cubicBezTo>
                    <a:cubicBezTo>
                      <a:pt x="50385" y="112391"/>
                      <a:pt x="50607" y="112613"/>
                      <a:pt x="50902" y="112760"/>
                    </a:cubicBezTo>
                    <a:cubicBezTo>
                      <a:pt x="51050" y="112834"/>
                      <a:pt x="51197" y="112982"/>
                      <a:pt x="51345" y="113056"/>
                    </a:cubicBezTo>
                    <a:cubicBezTo>
                      <a:pt x="51566" y="113203"/>
                      <a:pt x="51862" y="113351"/>
                      <a:pt x="52083" y="113499"/>
                    </a:cubicBezTo>
                    <a:cubicBezTo>
                      <a:pt x="52231" y="113573"/>
                      <a:pt x="52379" y="113646"/>
                      <a:pt x="52526" y="113720"/>
                    </a:cubicBezTo>
                    <a:cubicBezTo>
                      <a:pt x="52748" y="113868"/>
                      <a:pt x="52969" y="113942"/>
                      <a:pt x="53265" y="114089"/>
                    </a:cubicBezTo>
                    <a:cubicBezTo>
                      <a:pt x="53412" y="114163"/>
                      <a:pt x="53560" y="114237"/>
                      <a:pt x="53708" y="114237"/>
                    </a:cubicBezTo>
                    <a:cubicBezTo>
                      <a:pt x="53929" y="114311"/>
                      <a:pt x="54225" y="114385"/>
                      <a:pt x="54446" y="114532"/>
                    </a:cubicBezTo>
                    <a:cubicBezTo>
                      <a:pt x="54594" y="114606"/>
                      <a:pt x="54741" y="114606"/>
                      <a:pt x="54889" y="114680"/>
                    </a:cubicBezTo>
                    <a:cubicBezTo>
                      <a:pt x="55184" y="114754"/>
                      <a:pt x="55406" y="114828"/>
                      <a:pt x="55701" y="114902"/>
                    </a:cubicBezTo>
                    <a:cubicBezTo>
                      <a:pt x="55849" y="114902"/>
                      <a:pt x="55997" y="114975"/>
                      <a:pt x="56071" y="114975"/>
                    </a:cubicBezTo>
                    <a:cubicBezTo>
                      <a:pt x="56366" y="115049"/>
                      <a:pt x="56661" y="115049"/>
                      <a:pt x="56957" y="115123"/>
                    </a:cubicBezTo>
                    <a:cubicBezTo>
                      <a:pt x="57030" y="115123"/>
                      <a:pt x="57178" y="115123"/>
                      <a:pt x="57252" y="115197"/>
                    </a:cubicBezTo>
                    <a:cubicBezTo>
                      <a:pt x="57621" y="115197"/>
                      <a:pt x="58064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876" y="115271"/>
                      <a:pt x="59319" y="115271"/>
                      <a:pt x="59762" y="115197"/>
                    </a:cubicBezTo>
                    <a:cubicBezTo>
                      <a:pt x="59910" y="115197"/>
                      <a:pt x="60058" y="115123"/>
                      <a:pt x="60132" y="115123"/>
                    </a:cubicBezTo>
                    <a:cubicBezTo>
                      <a:pt x="60427" y="115049"/>
                      <a:pt x="60796" y="115049"/>
                      <a:pt x="61091" y="114975"/>
                    </a:cubicBezTo>
                    <a:cubicBezTo>
                      <a:pt x="61239" y="114975"/>
                      <a:pt x="61387" y="114902"/>
                      <a:pt x="61534" y="114902"/>
                    </a:cubicBezTo>
                    <a:cubicBezTo>
                      <a:pt x="61830" y="114828"/>
                      <a:pt x="62125" y="114754"/>
                      <a:pt x="62421" y="114680"/>
                    </a:cubicBezTo>
                    <a:cubicBezTo>
                      <a:pt x="62568" y="114606"/>
                      <a:pt x="62716" y="114606"/>
                      <a:pt x="62864" y="114532"/>
                    </a:cubicBezTo>
                    <a:cubicBezTo>
                      <a:pt x="63159" y="114459"/>
                      <a:pt x="63380" y="114311"/>
                      <a:pt x="63676" y="114237"/>
                    </a:cubicBezTo>
                    <a:cubicBezTo>
                      <a:pt x="63823" y="114163"/>
                      <a:pt x="63971" y="114089"/>
                      <a:pt x="64193" y="114016"/>
                    </a:cubicBezTo>
                    <a:cubicBezTo>
                      <a:pt x="64414" y="113868"/>
                      <a:pt x="64710" y="113720"/>
                      <a:pt x="64931" y="113573"/>
                    </a:cubicBezTo>
                    <a:cubicBezTo>
                      <a:pt x="65079" y="113499"/>
                      <a:pt x="65226" y="113425"/>
                      <a:pt x="65448" y="113277"/>
                    </a:cubicBezTo>
                    <a:cubicBezTo>
                      <a:pt x="65669" y="113130"/>
                      <a:pt x="65891" y="112982"/>
                      <a:pt x="66186" y="112760"/>
                    </a:cubicBezTo>
                    <a:cubicBezTo>
                      <a:pt x="66334" y="112686"/>
                      <a:pt x="66482" y="112539"/>
                      <a:pt x="66629" y="112465"/>
                    </a:cubicBezTo>
                    <a:cubicBezTo>
                      <a:pt x="66925" y="112243"/>
                      <a:pt x="67220" y="111948"/>
                      <a:pt x="67515" y="111727"/>
                    </a:cubicBezTo>
                    <a:cubicBezTo>
                      <a:pt x="67589" y="111653"/>
                      <a:pt x="67663" y="111579"/>
                      <a:pt x="67737" y="111505"/>
                    </a:cubicBezTo>
                    <a:cubicBezTo>
                      <a:pt x="68106" y="111136"/>
                      <a:pt x="68401" y="110841"/>
                      <a:pt x="68697" y="110471"/>
                    </a:cubicBezTo>
                    <a:cubicBezTo>
                      <a:pt x="68697" y="110471"/>
                      <a:pt x="68697" y="110471"/>
                      <a:pt x="68771" y="110398"/>
                    </a:cubicBezTo>
                    <a:lnTo>
                      <a:pt x="140023" y="22162"/>
                    </a:lnTo>
                    <a:cubicBezTo>
                      <a:pt x="144601" y="16477"/>
                      <a:pt x="143715" y="8059"/>
                      <a:pt x="138030" y="3481"/>
                    </a:cubicBezTo>
                    <a:cubicBezTo>
                      <a:pt x="132344" y="-1097"/>
                      <a:pt x="123927" y="-211"/>
                      <a:pt x="119349" y="5475"/>
                    </a:cubicBezTo>
                    <a:lnTo>
                      <a:pt x="57473" y="82118"/>
                    </a:lnTo>
                    <a:lnTo>
                      <a:pt x="23361" y="47341"/>
                    </a:lnTo>
                    <a:cubicBezTo>
                      <a:pt x="18192" y="42098"/>
                      <a:pt x="9775" y="42024"/>
                      <a:pt x="4532" y="47193"/>
                    </a:cubicBezTo>
                    <a:cubicBezTo>
                      <a:pt x="-710" y="52361"/>
                      <a:pt x="-784" y="60779"/>
                      <a:pt x="4385" y="66021"/>
                    </a:cubicBezTo>
                    <a:lnTo>
                      <a:pt x="48982" y="111136"/>
                    </a:lnTo>
                    <a:cubicBezTo>
                      <a:pt x="48908" y="111136"/>
                      <a:pt x="48982" y="111136"/>
                      <a:pt x="48982" y="1111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9">
                <a:extLst>
                  <a:ext uri="{FF2B5EF4-FFF2-40B4-BE49-F238E27FC236}">
                    <a16:creationId xmlns:a16="http://schemas.microsoft.com/office/drawing/2014/main" id="{0B2DCA14-6195-C644-8951-85148D1D0D75}"/>
                  </a:ext>
                </a:extLst>
              </p:cNvPr>
              <p:cNvSpPr/>
              <p:nvPr/>
            </p:nvSpPr>
            <p:spPr>
              <a:xfrm>
                <a:off x="3430145" y="52609"/>
                <a:ext cx="466651" cy="531628"/>
              </a:xfrm>
              <a:custGeom>
                <a:avLst/>
                <a:gdLst>
                  <a:gd name="connsiteX0" fmla="*/ 114706 w 466651"/>
                  <a:gd name="connsiteY0" fmla="*/ 362430 h 531627"/>
                  <a:gd name="connsiteX1" fmla="*/ 418472 w 466651"/>
                  <a:gd name="connsiteY1" fmla="*/ 362430 h 531627"/>
                  <a:gd name="connsiteX2" fmla="*/ 431542 w 466651"/>
                  <a:gd name="connsiteY2" fmla="*/ 351502 h 531627"/>
                  <a:gd name="connsiteX3" fmla="*/ 466097 w 466651"/>
                  <a:gd name="connsiteY3" fmla="*/ 157532 h 531627"/>
                  <a:gd name="connsiteX4" fmla="*/ 460781 w 466651"/>
                  <a:gd name="connsiteY4" fmla="*/ 136340 h 531627"/>
                  <a:gd name="connsiteX5" fmla="*/ 446235 w 466651"/>
                  <a:gd name="connsiteY5" fmla="*/ 127037 h 531627"/>
                  <a:gd name="connsiteX6" fmla="*/ 318128 w 466651"/>
                  <a:gd name="connsiteY6" fmla="*/ 554 h 531627"/>
                  <a:gd name="connsiteX7" fmla="*/ 191054 w 466651"/>
                  <a:gd name="connsiteY7" fmla="*/ 112269 h 531627"/>
                  <a:gd name="connsiteX8" fmla="*/ 88420 w 466651"/>
                  <a:gd name="connsiteY8" fmla="*/ 106510 h 531627"/>
                  <a:gd name="connsiteX9" fmla="*/ 82292 w 466651"/>
                  <a:gd name="connsiteY9" fmla="*/ 68706 h 531627"/>
                  <a:gd name="connsiteX10" fmla="*/ 82218 w 466651"/>
                  <a:gd name="connsiteY10" fmla="*/ 68484 h 531627"/>
                  <a:gd name="connsiteX11" fmla="*/ 82070 w 466651"/>
                  <a:gd name="connsiteY11" fmla="*/ 67746 h 531627"/>
                  <a:gd name="connsiteX12" fmla="*/ 81922 w 466651"/>
                  <a:gd name="connsiteY12" fmla="*/ 67229 h 531627"/>
                  <a:gd name="connsiteX13" fmla="*/ 81701 w 466651"/>
                  <a:gd name="connsiteY13" fmla="*/ 66490 h 531627"/>
                  <a:gd name="connsiteX14" fmla="*/ 81479 w 466651"/>
                  <a:gd name="connsiteY14" fmla="*/ 65900 h 531627"/>
                  <a:gd name="connsiteX15" fmla="*/ 81184 w 466651"/>
                  <a:gd name="connsiteY15" fmla="*/ 65309 h 531627"/>
                  <a:gd name="connsiteX16" fmla="*/ 80889 w 466651"/>
                  <a:gd name="connsiteY16" fmla="*/ 64718 h 531627"/>
                  <a:gd name="connsiteX17" fmla="*/ 80593 w 466651"/>
                  <a:gd name="connsiteY17" fmla="*/ 64201 h 531627"/>
                  <a:gd name="connsiteX18" fmla="*/ 80224 w 466651"/>
                  <a:gd name="connsiteY18" fmla="*/ 63611 h 531627"/>
                  <a:gd name="connsiteX19" fmla="*/ 79929 w 466651"/>
                  <a:gd name="connsiteY19" fmla="*/ 63168 h 531627"/>
                  <a:gd name="connsiteX20" fmla="*/ 79486 w 466651"/>
                  <a:gd name="connsiteY20" fmla="*/ 62577 h 531627"/>
                  <a:gd name="connsiteX21" fmla="*/ 79117 w 466651"/>
                  <a:gd name="connsiteY21" fmla="*/ 62134 h 531627"/>
                  <a:gd name="connsiteX22" fmla="*/ 78600 w 466651"/>
                  <a:gd name="connsiteY22" fmla="*/ 61617 h 531627"/>
                  <a:gd name="connsiteX23" fmla="*/ 78157 w 466651"/>
                  <a:gd name="connsiteY23" fmla="*/ 61248 h 531627"/>
                  <a:gd name="connsiteX24" fmla="*/ 77640 w 466651"/>
                  <a:gd name="connsiteY24" fmla="*/ 60805 h 531627"/>
                  <a:gd name="connsiteX25" fmla="*/ 77123 w 466651"/>
                  <a:gd name="connsiteY25" fmla="*/ 60436 h 531627"/>
                  <a:gd name="connsiteX26" fmla="*/ 76606 w 466651"/>
                  <a:gd name="connsiteY26" fmla="*/ 60067 h 531627"/>
                  <a:gd name="connsiteX27" fmla="*/ 76015 w 466651"/>
                  <a:gd name="connsiteY27" fmla="*/ 59697 h 531627"/>
                  <a:gd name="connsiteX28" fmla="*/ 75499 w 466651"/>
                  <a:gd name="connsiteY28" fmla="*/ 59402 h 531627"/>
                  <a:gd name="connsiteX29" fmla="*/ 74908 w 466651"/>
                  <a:gd name="connsiteY29" fmla="*/ 59107 h 531627"/>
                  <a:gd name="connsiteX30" fmla="*/ 74391 w 466651"/>
                  <a:gd name="connsiteY30" fmla="*/ 58811 h 531627"/>
                  <a:gd name="connsiteX31" fmla="*/ 73800 w 466651"/>
                  <a:gd name="connsiteY31" fmla="*/ 58590 h 531627"/>
                  <a:gd name="connsiteX32" fmla="*/ 73210 w 466651"/>
                  <a:gd name="connsiteY32" fmla="*/ 58368 h 531627"/>
                  <a:gd name="connsiteX33" fmla="*/ 72619 w 466651"/>
                  <a:gd name="connsiteY33" fmla="*/ 58221 h 531627"/>
                  <a:gd name="connsiteX34" fmla="*/ 71954 w 466651"/>
                  <a:gd name="connsiteY34" fmla="*/ 58073 h 531627"/>
                  <a:gd name="connsiteX35" fmla="*/ 71364 w 466651"/>
                  <a:gd name="connsiteY35" fmla="*/ 57999 h 531627"/>
                  <a:gd name="connsiteX36" fmla="*/ 70625 w 466651"/>
                  <a:gd name="connsiteY36" fmla="*/ 57851 h 531627"/>
                  <a:gd name="connsiteX37" fmla="*/ 70108 w 466651"/>
                  <a:gd name="connsiteY37" fmla="*/ 57778 h 531627"/>
                  <a:gd name="connsiteX38" fmla="*/ 69296 w 466651"/>
                  <a:gd name="connsiteY38" fmla="*/ 57704 h 531627"/>
                  <a:gd name="connsiteX39" fmla="*/ 69075 w 466651"/>
                  <a:gd name="connsiteY39" fmla="*/ 57704 h 531627"/>
                  <a:gd name="connsiteX40" fmla="*/ 13844 w 466651"/>
                  <a:gd name="connsiteY40" fmla="*/ 57704 h 531627"/>
                  <a:gd name="connsiteX41" fmla="*/ 554 w 466651"/>
                  <a:gd name="connsiteY41" fmla="*/ 70994 h 531627"/>
                  <a:gd name="connsiteX42" fmla="*/ 13844 w 466651"/>
                  <a:gd name="connsiteY42" fmla="*/ 84285 h 531627"/>
                  <a:gd name="connsiteX43" fmla="*/ 57704 w 466651"/>
                  <a:gd name="connsiteY43" fmla="*/ 84285 h 531627"/>
                  <a:gd name="connsiteX44" fmla="*/ 99053 w 466651"/>
                  <a:gd name="connsiteY44" fmla="*/ 339910 h 531627"/>
                  <a:gd name="connsiteX45" fmla="*/ 70035 w 466651"/>
                  <a:gd name="connsiteY45" fmla="*/ 372693 h 531627"/>
                  <a:gd name="connsiteX46" fmla="*/ 61765 w 466651"/>
                  <a:gd name="connsiteY46" fmla="*/ 424601 h 531627"/>
                  <a:gd name="connsiteX47" fmla="*/ 99569 w 466651"/>
                  <a:gd name="connsiteY47" fmla="*/ 453397 h 531627"/>
                  <a:gd name="connsiteX48" fmla="*/ 91004 w 466651"/>
                  <a:gd name="connsiteY48" fmla="*/ 481456 h 531627"/>
                  <a:gd name="connsiteX49" fmla="*/ 141214 w 466651"/>
                  <a:gd name="connsiteY49" fmla="*/ 531665 h 531627"/>
                  <a:gd name="connsiteX50" fmla="*/ 191423 w 466651"/>
                  <a:gd name="connsiteY50" fmla="*/ 481456 h 531627"/>
                  <a:gd name="connsiteX51" fmla="*/ 183153 w 466651"/>
                  <a:gd name="connsiteY51" fmla="*/ 453840 h 531627"/>
                  <a:gd name="connsiteX52" fmla="*/ 296567 w 466651"/>
                  <a:gd name="connsiteY52" fmla="*/ 453840 h 531627"/>
                  <a:gd name="connsiteX53" fmla="*/ 288445 w 466651"/>
                  <a:gd name="connsiteY53" fmla="*/ 481160 h 531627"/>
                  <a:gd name="connsiteX54" fmla="*/ 338654 w 466651"/>
                  <a:gd name="connsiteY54" fmla="*/ 531370 h 531627"/>
                  <a:gd name="connsiteX55" fmla="*/ 388864 w 466651"/>
                  <a:gd name="connsiteY55" fmla="*/ 481160 h 531627"/>
                  <a:gd name="connsiteX56" fmla="*/ 380742 w 466651"/>
                  <a:gd name="connsiteY56" fmla="*/ 453840 h 531627"/>
                  <a:gd name="connsiteX57" fmla="*/ 418177 w 466651"/>
                  <a:gd name="connsiteY57" fmla="*/ 453840 h 531627"/>
                  <a:gd name="connsiteX58" fmla="*/ 431468 w 466651"/>
                  <a:gd name="connsiteY58" fmla="*/ 440550 h 531627"/>
                  <a:gd name="connsiteX59" fmla="*/ 418177 w 466651"/>
                  <a:gd name="connsiteY59" fmla="*/ 427259 h 531627"/>
                  <a:gd name="connsiteX60" fmla="*/ 106215 w 466651"/>
                  <a:gd name="connsiteY60" fmla="*/ 427259 h 531627"/>
                  <a:gd name="connsiteX61" fmla="*/ 105255 w 466651"/>
                  <a:gd name="connsiteY61" fmla="*/ 427259 h 531627"/>
                  <a:gd name="connsiteX62" fmla="*/ 86205 w 466651"/>
                  <a:gd name="connsiteY62" fmla="*/ 414116 h 531627"/>
                  <a:gd name="connsiteX63" fmla="*/ 89971 w 466651"/>
                  <a:gd name="connsiteY63" fmla="*/ 390340 h 531627"/>
                  <a:gd name="connsiteX64" fmla="*/ 114706 w 466651"/>
                  <a:gd name="connsiteY64" fmla="*/ 362430 h 531627"/>
                  <a:gd name="connsiteX65" fmla="*/ 318201 w 466651"/>
                  <a:gd name="connsiteY65" fmla="*/ 27135 h 531627"/>
                  <a:gd name="connsiteX66" fmla="*/ 419728 w 466651"/>
                  <a:gd name="connsiteY66" fmla="*/ 128661 h 531627"/>
                  <a:gd name="connsiteX67" fmla="*/ 318201 w 466651"/>
                  <a:gd name="connsiteY67" fmla="*/ 230188 h 531627"/>
                  <a:gd name="connsiteX68" fmla="*/ 216675 w 466651"/>
                  <a:gd name="connsiteY68" fmla="*/ 128661 h 531627"/>
                  <a:gd name="connsiteX69" fmla="*/ 318201 w 466651"/>
                  <a:gd name="connsiteY69" fmla="*/ 27135 h 531627"/>
                  <a:gd name="connsiteX70" fmla="*/ 190537 w 466651"/>
                  <a:gd name="connsiteY70" fmla="*/ 138851 h 531627"/>
                  <a:gd name="connsiteX71" fmla="*/ 318201 w 466651"/>
                  <a:gd name="connsiteY71" fmla="*/ 256769 h 531627"/>
                  <a:gd name="connsiteX72" fmla="*/ 434790 w 466651"/>
                  <a:gd name="connsiteY72" fmla="*/ 181676 h 531627"/>
                  <a:gd name="connsiteX73" fmla="*/ 407323 w 466651"/>
                  <a:gd name="connsiteY73" fmla="*/ 335849 h 531627"/>
                  <a:gd name="connsiteX74" fmla="*/ 125560 w 466651"/>
                  <a:gd name="connsiteY74" fmla="*/ 335849 h 531627"/>
                  <a:gd name="connsiteX75" fmla="*/ 92850 w 466651"/>
                  <a:gd name="connsiteY75" fmla="*/ 133387 h 531627"/>
                  <a:gd name="connsiteX76" fmla="*/ 190537 w 466651"/>
                  <a:gd name="connsiteY76" fmla="*/ 138851 h 531627"/>
                  <a:gd name="connsiteX77" fmla="*/ 338950 w 466651"/>
                  <a:gd name="connsiteY77" fmla="*/ 504640 h 531627"/>
                  <a:gd name="connsiteX78" fmla="*/ 315322 w 466651"/>
                  <a:gd name="connsiteY78" fmla="*/ 481013 h 531627"/>
                  <a:gd name="connsiteX79" fmla="*/ 338950 w 466651"/>
                  <a:gd name="connsiteY79" fmla="*/ 457385 h 531627"/>
                  <a:gd name="connsiteX80" fmla="*/ 362578 w 466651"/>
                  <a:gd name="connsiteY80" fmla="*/ 481013 h 531627"/>
                  <a:gd name="connsiteX81" fmla="*/ 338950 w 466651"/>
                  <a:gd name="connsiteY81" fmla="*/ 504640 h 531627"/>
                  <a:gd name="connsiteX82" fmla="*/ 141509 w 466651"/>
                  <a:gd name="connsiteY82" fmla="*/ 504862 h 531627"/>
                  <a:gd name="connsiteX83" fmla="*/ 117881 w 466651"/>
                  <a:gd name="connsiteY83" fmla="*/ 481234 h 531627"/>
                  <a:gd name="connsiteX84" fmla="*/ 141509 w 466651"/>
                  <a:gd name="connsiteY84" fmla="*/ 457606 h 531627"/>
                  <a:gd name="connsiteX85" fmla="*/ 165137 w 466651"/>
                  <a:gd name="connsiteY85" fmla="*/ 481234 h 531627"/>
                  <a:gd name="connsiteX86" fmla="*/ 141509 w 466651"/>
                  <a:gd name="connsiteY86" fmla="*/ 504862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66651" h="531627">
                    <a:moveTo>
                      <a:pt x="114706" y="362430"/>
                    </a:moveTo>
                    <a:lnTo>
                      <a:pt x="418472" y="362430"/>
                    </a:lnTo>
                    <a:cubicBezTo>
                      <a:pt x="424896" y="362430"/>
                      <a:pt x="430434" y="357778"/>
                      <a:pt x="431542" y="351502"/>
                    </a:cubicBezTo>
                    <a:lnTo>
                      <a:pt x="466097" y="157532"/>
                    </a:lnTo>
                    <a:cubicBezTo>
                      <a:pt x="467426" y="150074"/>
                      <a:pt x="465507" y="142321"/>
                      <a:pt x="460781" y="136340"/>
                    </a:cubicBezTo>
                    <a:cubicBezTo>
                      <a:pt x="457089" y="131689"/>
                      <a:pt x="451994" y="128440"/>
                      <a:pt x="446235" y="127037"/>
                    </a:cubicBezTo>
                    <a:cubicBezTo>
                      <a:pt x="445349" y="57187"/>
                      <a:pt x="388273" y="554"/>
                      <a:pt x="318128" y="554"/>
                    </a:cubicBezTo>
                    <a:cubicBezTo>
                      <a:pt x="253077" y="554"/>
                      <a:pt x="199176" y="49360"/>
                      <a:pt x="191054" y="112269"/>
                    </a:cubicBezTo>
                    <a:lnTo>
                      <a:pt x="88420" y="106510"/>
                    </a:lnTo>
                    <a:lnTo>
                      <a:pt x="82292" y="68706"/>
                    </a:lnTo>
                    <a:cubicBezTo>
                      <a:pt x="82292" y="68632"/>
                      <a:pt x="82292" y="68558"/>
                      <a:pt x="82218" y="68484"/>
                    </a:cubicBezTo>
                    <a:cubicBezTo>
                      <a:pt x="82144" y="68263"/>
                      <a:pt x="82144" y="67967"/>
                      <a:pt x="82070" y="67746"/>
                    </a:cubicBezTo>
                    <a:cubicBezTo>
                      <a:pt x="81996" y="67598"/>
                      <a:pt x="81996" y="67376"/>
                      <a:pt x="81922" y="67229"/>
                    </a:cubicBezTo>
                    <a:cubicBezTo>
                      <a:pt x="81849" y="67007"/>
                      <a:pt x="81775" y="66786"/>
                      <a:pt x="81701" y="66490"/>
                    </a:cubicBezTo>
                    <a:cubicBezTo>
                      <a:pt x="81627" y="66269"/>
                      <a:pt x="81553" y="66121"/>
                      <a:pt x="81479" y="65900"/>
                    </a:cubicBezTo>
                    <a:cubicBezTo>
                      <a:pt x="81406" y="65678"/>
                      <a:pt x="81332" y="65457"/>
                      <a:pt x="81184" y="65309"/>
                    </a:cubicBezTo>
                    <a:cubicBezTo>
                      <a:pt x="81110" y="65087"/>
                      <a:pt x="80962" y="64940"/>
                      <a:pt x="80889" y="64718"/>
                    </a:cubicBezTo>
                    <a:cubicBezTo>
                      <a:pt x="80815" y="64571"/>
                      <a:pt x="80667" y="64349"/>
                      <a:pt x="80593" y="64201"/>
                    </a:cubicBezTo>
                    <a:cubicBezTo>
                      <a:pt x="80446" y="63980"/>
                      <a:pt x="80372" y="63758"/>
                      <a:pt x="80224" y="63611"/>
                    </a:cubicBezTo>
                    <a:cubicBezTo>
                      <a:pt x="80150" y="63463"/>
                      <a:pt x="80003" y="63315"/>
                      <a:pt x="79929" y="63168"/>
                    </a:cubicBezTo>
                    <a:cubicBezTo>
                      <a:pt x="79781" y="62946"/>
                      <a:pt x="79633" y="62799"/>
                      <a:pt x="79486" y="62577"/>
                    </a:cubicBezTo>
                    <a:cubicBezTo>
                      <a:pt x="79338" y="62429"/>
                      <a:pt x="79264" y="62282"/>
                      <a:pt x="79117" y="62134"/>
                    </a:cubicBezTo>
                    <a:cubicBezTo>
                      <a:pt x="78969" y="61986"/>
                      <a:pt x="78821" y="61765"/>
                      <a:pt x="78600" y="61617"/>
                    </a:cubicBezTo>
                    <a:cubicBezTo>
                      <a:pt x="78452" y="61469"/>
                      <a:pt x="78304" y="61322"/>
                      <a:pt x="78157" y="61248"/>
                    </a:cubicBezTo>
                    <a:cubicBezTo>
                      <a:pt x="78009" y="61100"/>
                      <a:pt x="77787" y="60953"/>
                      <a:pt x="77640" y="60805"/>
                    </a:cubicBezTo>
                    <a:cubicBezTo>
                      <a:pt x="77492" y="60657"/>
                      <a:pt x="77344" y="60510"/>
                      <a:pt x="77123" y="60436"/>
                    </a:cubicBezTo>
                    <a:cubicBezTo>
                      <a:pt x="76975" y="60288"/>
                      <a:pt x="76754" y="60140"/>
                      <a:pt x="76606" y="60067"/>
                    </a:cubicBezTo>
                    <a:cubicBezTo>
                      <a:pt x="76458" y="59919"/>
                      <a:pt x="76237" y="59845"/>
                      <a:pt x="76015" y="59697"/>
                    </a:cubicBezTo>
                    <a:cubicBezTo>
                      <a:pt x="75868" y="59624"/>
                      <a:pt x="75646" y="59476"/>
                      <a:pt x="75499" y="59402"/>
                    </a:cubicBezTo>
                    <a:cubicBezTo>
                      <a:pt x="75277" y="59254"/>
                      <a:pt x="75129" y="59181"/>
                      <a:pt x="74908" y="59107"/>
                    </a:cubicBezTo>
                    <a:cubicBezTo>
                      <a:pt x="74760" y="59033"/>
                      <a:pt x="74539" y="58959"/>
                      <a:pt x="74391" y="58811"/>
                    </a:cubicBezTo>
                    <a:cubicBezTo>
                      <a:pt x="74169" y="58738"/>
                      <a:pt x="73948" y="58664"/>
                      <a:pt x="73800" y="58590"/>
                    </a:cubicBezTo>
                    <a:cubicBezTo>
                      <a:pt x="73579" y="58516"/>
                      <a:pt x="73431" y="58442"/>
                      <a:pt x="73210" y="58368"/>
                    </a:cubicBezTo>
                    <a:cubicBezTo>
                      <a:pt x="72988" y="58294"/>
                      <a:pt x="72840" y="58221"/>
                      <a:pt x="72619" y="58221"/>
                    </a:cubicBezTo>
                    <a:cubicBezTo>
                      <a:pt x="72397" y="58147"/>
                      <a:pt x="72176" y="58073"/>
                      <a:pt x="71954" y="58073"/>
                    </a:cubicBezTo>
                    <a:cubicBezTo>
                      <a:pt x="71733" y="57999"/>
                      <a:pt x="71585" y="57999"/>
                      <a:pt x="71364" y="57999"/>
                    </a:cubicBezTo>
                    <a:cubicBezTo>
                      <a:pt x="71142" y="57925"/>
                      <a:pt x="70847" y="57925"/>
                      <a:pt x="70625" y="57851"/>
                    </a:cubicBezTo>
                    <a:cubicBezTo>
                      <a:pt x="70478" y="57851"/>
                      <a:pt x="70256" y="57851"/>
                      <a:pt x="70108" y="57778"/>
                    </a:cubicBezTo>
                    <a:cubicBezTo>
                      <a:pt x="69813" y="57778"/>
                      <a:pt x="69592" y="57778"/>
                      <a:pt x="69296" y="57704"/>
                    </a:cubicBezTo>
                    <a:cubicBezTo>
                      <a:pt x="69222" y="57704"/>
                      <a:pt x="69148" y="57704"/>
                      <a:pt x="69075" y="57704"/>
                    </a:cubicBezTo>
                    <a:lnTo>
                      <a:pt x="13844" y="57704"/>
                    </a:lnTo>
                    <a:cubicBezTo>
                      <a:pt x="6535" y="57704"/>
                      <a:pt x="554" y="63685"/>
                      <a:pt x="554" y="70994"/>
                    </a:cubicBezTo>
                    <a:cubicBezTo>
                      <a:pt x="554" y="78304"/>
                      <a:pt x="6535" y="84285"/>
                      <a:pt x="13844" y="84285"/>
                    </a:cubicBezTo>
                    <a:lnTo>
                      <a:pt x="57704" y="84285"/>
                    </a:lnTo>
                    <a:lnTo>
                      <a:pt x="99053" y="339910"/>
                    </a:lnTo>
                    <a:lnTo>
                      <a:pt x="70035" y="372693"/>
                    </a:lnTo>
                    <a:cubicBezTo>
                      <a:pt x="57335" y="387018"/>
                      <a:pt x="54160" y="406954"/>
                      <a:pt x="61765" y="424601"/>
                    </a:cubicBezTo>
                    <a:cubicBezTo>
                      <a:pt x="68632" y="440476"/>
                      <a:pt x="82808" y="451182"/>
                      <a:pt x="99569" y="453397"/>
                    </a:cubicBezTo>
                    <a:cubicBezTo>
                      <a:pt x="94179" y="461446"/>
                      <a:pt x="91004" y="471045"/>
                      <a:pt x="91004" y="481456"/>
                    </a:cubicBezTo>
                    <a:cubicBezTo>
                      <a:pt x="91004" y="509144"/>
                      <a:pt x="113525" y="531665"/>
                      <a:pt x="141214" y="531665"/>
                    </a:cubicBezTo>
                    <a:cubicBezTo>
                      <a:pt x="168903" y="531665"/>
                      <a:pt x="191423" y="509144"/>
                      <a:pt x="191423" y="481456"/>
                    </a:cubicBezTo>
                    <a:cubicBezTo>
                      <a:pt x="191423" y="471266"/>
                      <a:pt x="188396" y="461741"/>
                      <a:pt x="183153" y="453840"/>
                    </a:cubicBezTo>
                    <a:lnTo>
                      <a:pt x="296567" y="453840"/>
                    </a:lnTo>
                    <a:cubicBezTo>
                      <a:pt x="291398" y="461741"/>
                      <a:pt x="288445" y="471118"/>
                      <a:pt x="288445" y="481160"/>
                    </a:cubicBezTo>
                    <a:cubicBezTo>
                      <a:pt x="288445" y="508849"/>
                      <a:pt x="310965" y="531370"/>
                      <a:pt x="338654" y="531370"/>
                    </a:cubicBezTo>
                    <a:cubicBezTo>
                      <a:pt x="366343" y="531370"/>
                      <a:pt x="388864" y="508849"/>
                      <a:pt x="388864" y="481160"/>
                    </a:cubicBezTo>
                    <a:cubicBezTo>
                      <a:pt x="388864" y="471045"/>
                      <a:pt x="385836" y="461667"/>
                      <a:pt x="380742" y="453840"/>
                    </a:cubicBezTo>
                    <a:lnTo>
                      <a:pt x="418177" y="453840"/>
                    </a:lnTo>
                    <a:cubicBezTo>
                      <a:pt x="425487" y="453840"/>
                      <a:pt x="431468" y="447860"/>
                      <a:pt x="431468" y="440550"/>
                    </a:cubicBezTo>
                    <a:cubicBezTo>
                      <a:pt x="431468" y="433240"/>
                      <a:pt x="425487" y="427259"/>
                      <a:pt x="418177" y="427259"/>
                    </a:cubicBezTo>
                    <a:lnTo>
                      <a:pt x="106215" y="427259"/>
                    </a:lnTo>
                    <a:cubicBezTo>
                      <a:pt x="105919" y="427259"/>
                      <a:pt x="105550" y="427259"/>
                      <a:pt x="105255" y="427259"/>
                    </a:cubicBezTo>
                    <a:cubicBezTo>
                      <a:pt x="96764" y="426964"/>
                      <a:pt x="89601" y="422090"/>
                      <a:pt x="86205" y="414116"/>
                    </a:cubicBezTo>
                    <a:cubicBezTo>
                      <a:pt x="82661" y="405920"/>
                      <a:pt x="84064" y="396986"/>
                      <a:pt x="89971" y="390340"/>
                    </a:cubicBezTo>
                    <a:lnTo>
                      <a:pt x="114706" y="362430"/>
                    </a:lnTo>
                    <a:close/>
                    <a:moveTo>
                      <a:pt x="318201" y="27135"/>
                    </a:moveTo>
                    <a:cubicBezTo>
                      <a:pt x="374170" y="27135"/>
                      <a:pt x="419728" y="72693"/>
                      <a:pt x="419728" y="128661"/>
                    </a:cubicBezTo>
                    <a:cubicBezTo>
                      <a:pt x="419728" y="184630"/>
                      <a:pt x="374170" y="230188"/>
                      <a:pt x="318201" y="230188"/>
                    </a:cubicBezTo>
                    <a:cubicBezTo>
                      <a:pt x="262233" y="230188"/>
                      <a:pt x="216675" y="184630"/>
                      <a:pt x="216675" y="128661"/>
                    </a:cubicBezTo>
                    <a:cubicBezTo>
                      <a:pt x="216675" y="72693"/>
                      <a:pt x="262233" y="27135"/>
                      <a:pt x="318201" y="27135"/>
                    </a:cubicBezTo>
                    <a:close/>
                    <a:moveTo>
                      <a:pt x="190537" y="138851"/>
                    </a:moveTo>
                    <a:cubicBezTo>
                      <a:pt x="195779" y="204714"/>
                      <a:pt x="251010" y="256769"/>
                      <a:pt x="318201" y="256769"/>
                    </a:cubicBezTo>
                    <a:cubicBezTo>
                      <a:pt x="369961" y="256769"/>
                      <a:pt x="414633" y="225979"/>
                      <a:pt x="434790" y="181676"/>
                    </a:cubicBezTo>
                    <a:lnTo>
                      <a:pt x="407323" y="335849"/>
                    </a:lnTo>
                    <a:lnTo>
                      <a:pt x="125560" y="335849"/>
                    </a:lnTo>
                    <a:lnTo>
                      <a:pt x="92850" y="133387"/>
                    </a:lnTo>
                    <a:lnTo>
                      <a:pt x="190537" y="138851"/>
                    </a:lnTo>
                    <a:close/>
                    <a:moveTo>
                      <a:pt x="338950" y="504640"/>
                    </a:moveTo>
                    <a:cubicBezTo>
                      <a:pt x="325881" y="504640"/>
                      <a:pt x="315322" y="494082"/>
                      <a:pt x="315322" y="481013"/>
                    </a:cubicBezTo>
                    <a:cubicBezTo>
                      <a:pt x="315322" y="467943"/>
                      <a:pt x="325881" y="457385"/>
                      <a:pt x="338950" y="457385"/>
                    </a:cubicBezTo>
                    <a:cubicBezTo>
                      <a:pt x="352019" y="457385"/>
                      <a:pt x="362578" y="467943"/>
                      <a:pt x="362578" y="481013"/>
                    </a:cubicBezTo>
                    <a:cubicBezTo>
                      <a:pt x="362578" y="494082"/>
                      <a:pt x="351945" y="504640"/>
                      <a:pt x="338950" y="504640"/>
                    </a:cubicBezTo>
                    <a:close/>
                    <a:moveTo>
                      <a:pt x="141509" y="504862"/>
                    </a:moveTo>
                    <a:cubicBezTo>
                      <a:pt x="128440" y="504862"/>
                      <a:pt x="117881" y="494303"/>
                      <a:pt x="117881" y="481234"/>
                    </a:cubicBezTo>
                    <a:cubicBezTo>
                      <a:pt x="117881" y="468165"/>
                      <a:pt x="128440" y="457606"/>
                      <a:pt x="141509" y="457606"/>
                    </a:cubicBezTo>
                    <a:cubicBezTo>
                      <a:pt x="154578" y="457606"/>
                      <a:pt x="165137" y="468165"/>
                      <a:pt x="165137" y="481234"/>
                    </a:cubicBezTo>
                    <a:cubicBezTo>
                      <a:pt x="165137" y="494303"/>
                      <a:pt x="154578" y="504862"/>
                      <a:pt x="141509" y="50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767AA49-DB8F-8E4B-8E5C-2CA09FE4F9A0}"/>
              </a:ext>
            </a:extLst>
          </p:cNvPr>
          <p:cNvGrpSpPr/>
          <p:nvPr/>
        </p:nvGrpSpPr>
        <p:grpSpPr>
          <a:xfrm>
            <a:off x="2637498" y="4841806"/>
            <a:ext cx="19102654" cy="1494700"/>
            <a:chOff x="7064527" y="11125551"/>
            <a:chExt cx="8729208" cy="132996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DD6ABDE-9427-1843-AD08-4B7AC9B9051A}"/>
                </a:ext>
              </a:extLst>
            </p:cNvPr>
            <p:cNvSpPr/>
            <p:nvPr/>
          </p:nvSpPr>
          <p:spPr>
            <a:xfrm rot="10800000">
              <a:off x="7064527" y="11125551"/>
              <a:ext cx="1735667" cy="132996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441A4EDF-ABCE-1047-A058-1D431279BBDB}"/>
                </a:ext>
              </a:extLst>
            </p:cNvPr>
            <p:cNvSpPr/>
            <p:nvPr/>
          </p:nvSpPr>
          <p:spPr>
            <a:xfrm>
              <a:off x="8571526" y="11125551"/>
              <a:ext cx="7222209" cy="132996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6F3794E-F8B8-7743-A5BA-7C77A8849B17}"/>
              </a:ext>
            </a:extLst>
          </p:cNvPr>
          <p:cNvSpPr/>
          <p:nvPr/>
        </p:nvSpPr>
        <p:spPr>
          <a:xfrm flipH="1">
            <a:off x="8132353" y="5237847"/>
            <a:ext cx="811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Information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FCB418-C1EC-444B-A876-F4741838D59F}"/>
              </a:ext>
            </a:extLst>
          </p:cNvPr>
          <p:cNvSpPr/>
          <p:nvPr/>
        </p:nvSpPr>
        <p:spPr>
          <a:xfrm flipH="1">
            <a:off x="2989177" y="8709690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093525-8537-7A41-A693-5478243DAB4A}"/>
              </a:ext>
            </a:extLst>
          </p:cNvPr>
          <p:cNvSpPr/>
          <p:nvPr/>
        </p:nvSpPr>
        <p:spPr>
          <a:xfrm flipH="1">
            <a:off x="8132353" y="8709690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E38AFF-FFD8-2A48-9230-011F8A1031C3}"/>
              </a:ext>
            </a:extLst>
          </p:cNvPr>
          <p:cNvSpPr/>
          <p:nvPr/>
        </p:nvSpPr>
        <p:spPr>
          <a:xfrm flipH="1">
            <a:off x="13154964" y="8709690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72D89D-6D65-A64E-B94A-E612FB01ED2F}"/>
              </a:ext>
            </a:extLst>
          </p:cNvPr>
          <p:cNvSpPr/>
          <p:nvPr/>
        </p:nvSpPr>
        <p:spPr>
          <a:xfrm flipH="1">
            <a:off x="18239197" y="8709690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2D786377-907B-D845-8841-F8BD45183B0D}"/>
              </a:ext>
            </a:extLst>
          </p:cNvPr>
          <p:cNvSpPr/>
          <p:nvPr/>
        </p:nvSpPr>
        <p:spPr>
          <a:xfrm flipH="1">
            <a:off x="2668308" y="10787040"/>
            <a:ext cx="19071844" cy="1494700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95BE4C-E957-F648-A929-A19480417561}"/>
              </a:ext>
            </a:extLst>
          </p:cNvPr>
          <p:cNvSpPr txBox="1"/>
          <p:nvPr/>
        </p:nvSpPr>
        <p:spPr>
          <a:xfrm>
            <a:off x="10917014" y="11243881"/>
            <a:ext cx="260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 Flow</a:t>
            </a:r>
          </a:p>
        </p:txBody>
      </p:sp>
    </p:spTree>
    <p:extLst>
      <p:ext uri="{BB962C8B-B14F-4D97-AF65-F5344CB8AC3E}">
        <p14:creationId xmlns:p14="http://schemas.microsoft.com/office/powerpoint/2010/main" val="76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A54D9F-F089-4F4B-8C0E-409B14690B1C}"/>
              </a:ext>
            </a:extLst>
          </p:cNvPr>
          <p:cNvGrpSpPr/>
          <p:nvPr/>
        </p:nvGrpSpPr>
        <p:grpSpPr>
          <a:xfrm>
            <a:off x="4579292" y="6527502"/>
            <a:ext cx="15268069" cy="1411153"/>
            <a:chOff x="4579292" y="5884178"/>
            <a:chExt cx="15268069" cy="205447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6B34CCA-3F63-AC4F-9DD5-43C00D8E9C3E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008" y="5884178"/>
              <a:ext cx="0" cy="20544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273C7BF-CB42-454A-88B1-60925BD1A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847361" y="5884178"/>
              <a:ext cx="0" cy="20544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819DE97-2427-CE4D-BF7F-CCA18762FFC8}"/>
                </a:ext>
              </a:extLst>
            </p:cNvPr>
            <p:cNvCxnSpPr>
              <a:cxnSpLocks/>
            </p:cNvCxnSpPr>
            <p:nvPr/>
          </p:nvCxnSpPr>
          <p:spPr>
            <a:xfrm>
              <a:off x="4579292" y="5884178"/>
              <a:ext cx="0" cy="20544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357C5BB-8C24-7A4F-A4D0-FA758915B43C}"/>
                </a:ext>
              </a:extLst>
            </p:cNvPr>
            <p:cNvCxnSpPr>
              <a:cxnSpLocks/>
            </p:cNvCxnSpPr>
            <p:nvPr/>
          </p:nvCxnSpPr>
          <p:spPr>
            <a:xfrm>
              <a:off x="9668645" y="5884178"/>
              <a:ext cx="0" cy="20544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767AA49-DB8F-8E4B-8E5C-2CA09FE4F9A0}"/>
              </a:ext>
            </a:extLst>
          </p:cNvPr>
          <p:cNvGrpSpPr/>
          <p:nvPr/>
        </p:nvGrpSpPr>
        <p:grpSpPr>
          <a:xfrm>
            <a:off x="2637498" y="4226964"/>
            <a:ext cx="19102654" cy="2724384"/>
            <a:chOff x="7064527" y="11125551"/>
            <a:chExt cx="8729208" cy="132996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DD6ABDE-9427-1843-AD08-4B7AC9B9051A}"/>
                </a:ext>
              </a:extLst>
            </p:cNvPr>
            <p:cNvSpPr/>
            <p:nvPr/>
          </p:nvSpPr>
          <p:spPr>
            <a:xfrm rot="10800000">
              <a:off x="7064527" y="11125551"/>
              <a:ext cx="1735667" cy="132996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441A4EDF-ABCE-1047-A058-1D431279BBDB}"/>
                </a:ext>
              </a:extLst>
            </p:cNvPr>
            <p:cNvSpPr/>
            <p:nvPr/>
          </p:nvSpPr>
          <p:spPr>
            <a:xfrm>
              <a:off x="8571526" y="11125551"/>
              <a:ext cx="7222209" cy="132996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6F3794E-F8B8-7743-A5BA-7C77A8849B17}"/>
              </a:ext>
            </a:extLst>
          </p:cNvPr>
          <p:cNvSpPr/>
          <p:nvPr/>
        </p:nvSpPr>
        <p:spPr>
          <a:xfrm flipH="1">
            <a:off x="8132353" y="5237847"/>
            <a:ext cx="811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Information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6CC9C-4F11-A64C-B342-7BBD97810BD7}"/>
              </a:ext>
            </a:extLst>
          </p:cNvPr>
          <p:cNvSpPr/>
          <p:nvPr/>
        </p:nvSpPr>
        <p:spPr>
          <a:xfrm>
            <a:off x="13108372" y="8341479"/>
            <a:ext cx="3328624" cy="3328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rma libre 9">
            <a:extLst>
              <a:ext uri="{FF2B5EF4-FFF2-40B4-BE49-F238E27FC236}">
                <a16:creationId xmlns:a16="http://schemas.microsoft.com/office/drawing/2014/main" id="{9CEAA603-9AAA-4349-BE0D-E2D410215833}"/>
              </a:ext>
            </a:extLst>
          </p:cNvPr>
          <p:cNvSpPr/>
          <p:nvPr/>
        </p:nvSpPr>
        <p:spPr>
          <a:xfrm>
            <a:off x="14165125" y="9910259"/>
            <a:ext cx="1236738" cy="118534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0A0291-0BE4-2841-9F71-2A48AEF76D36}"/>
              </a:ext>
            </a:extLst>
          </p:cNvPr>
          <p:cNvSpPr/>
          <p:nvPr/>
        </p:nvSpPr>
        <p:spPr>
          <a:xfrm>
            <a:off x="2900501" y="8332234"/>
            <a:ext cx="3328624" cy="33286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upo 400">
            <a:extLst>
              <a:ext uri="{FF2B5EF4-FFF2-40B4-BE49-F238E27FC236}">
                <a16:creationId xmlns:a16="http://schemas.microsoft.com/office/drawing/2014/main" id="{44EEF831-EFEA-0245-BFE3-9357974E2509}"/>
              </a:ext>
            </a:extLst>
          </p:cNvPr>
          <p:cNvGrpSpPr/>
          <p:nvPr/>
        </p:nvGrpSpPr>
        <p:grpSpPr>
          <a:xfrm>
            <a:off x="4004852" y="9900407"/>
            <a:ext cx="1303910" cy="1195402"/>
            <a:chOff x="6866528" y="2838951"/>
            <a:chExt cx="532366" cy="488064"/>
          </a:xfrm>
          <a:solidFill>
            <a:schemeClr val="bg1"/>
          </a:solidFill>
        </p:grpSpPr>
        <p:sp>
          <p:nvSpPr>
            <p:cNvPr id="38" name="Forma libre 115">
              <a:extLst>
                <a:ext uri="{FF2B5EF4-FFF2-40B4-BE49-F238E27FC236}">
                  <a16:creationId xmlns:a16="http://schemas.microsoft.com/office/drawing/2014/main" id="{D606F517-687F-0E45-B869-346163A75589}"/>
                </a:ext>
              </a:extLst>
            </p:cNvPr>
            <p:cNvSpPr/>
            <p:nvPr/>
          </p:nvSpPr>
          <p:spPr>
            <a:xfrm>
              <a:off x="6866528" y="2838951"/>
              <a:ext cx="532366" cy="488064"/>
            </a:xfrm>
            <a:custGeom>
              <a:avLst/>
              <a:gdLst>
                <a:gd name="connsiteX0" fmla="*/ 465433 w 532366"/>
                <a:gd name="connsiteY0" fmla="*/ 249734 h 488063"/>
                <a:gd name="connsiteX1" fmla="*/ 465359 w 532366"/>
                <a:gd name="connsiteY1" fmla="*/ 122069 h 488063"/>
                <a:gd name="connsiteX2" fmla="*/ 465359 w 532366"/>
                <a:gd name="connsiteY2" fmla="*/ 121847 h 488063"/>
                <a:gd name="connsiteX3" fmla="*/ 465359 w 532366"/>
                <a:gd name="connsiteY3" fmla="*/ 121405 h 488063"/>
                <a:gd name="connsiteX4" fmla="*/ 465285 w 532366"/>
                <a:gd name="connsiteY4" fmla="*/ 120961 h 488063"/>
                <a:gd name="connsiteX5" fmla="*/ 465212 w 532366"/>
                <a:gd name="connsiteY5" fmla="*/ 120519 h 488063"/>
                <a:gd name="connsiteX6" fmla="*/ 465138 w 532366"/>
                <a:gd name="connsiteY6" fmla="*/ 120149 h 488063"/>
                <a:gd name="connsiteX7" fmla="*/ 465064 w 532366"/>
                <a:gd name="connsiteY7" fmla="*/ 119706 h 488063"/>
                <a:gd name="connsiteX8" fmla="*/ 464990 w 532366"/>
                <a:gd name="connsiteY8" fmla="*/ 119189 h 488063"/>
                <a:gd name="connsiteX9" fmla="*/ 464916 w 532366"/>
                <a:gd name="connsiteY9" fmla="*/ 118894 h 488063"/>
                <a:gd name="connsiteX10" fmla="*/ 464842 w 532366"/>
                <a:gd name="connsiteY10" fmla="*/ 118525 h 488063"/>
                <a:gd name="connsiteX11" fmla="*/ 464695 w 532366"/>
                <a:gd name="connsiteY11" fmla="*/ 117934 h 488063"/>
                <a:gd name="connsiteX12" fmla="*/ 464547 w 532366"/>
                <a:gd name="connsiteY12" fmla="*/ 117565 h 488063"/>
                <a:gd name="connsiteX13" fmla="*/ 464399 w 532366"/>
                <a:gd name="connsiteY13" fmla="*/ 117270 h 488063"/>
                <a:gd name="connsiteX14" fmla="*/ 464178 w 532366"/>
                <a:gd name="connsiteY14" fmla="*/ 116679 h 488063"/>
                <a:gd name="connsiteX15" fmla="*/ 463956 w 532366"/>
                <a:gd name="connsiteY15" fmla="*/ 116310 h 488063"/>
                <a:gd name="connsiteX16" fmla="*/ 463882 w 532366"/>
                <a:gd name="connsiteY16" fmla="*/ 116162 h 488063"/>
                <a:gd name="connsiteX17" fmla="*/ 463809 w 532366"/>
                <a:gd name="connsiteY17" fmla="*/ 116088 h 488063"/>
                <a:gd name="connsiteX18" fmla="*/ 463587 w 532366"/>
                <a:gd name="connsiteY18" fmla="*/ 115571 h 488063"/>
                <a:gd name="connsiteX19" fmla="*/ 463292 w 532366"/>
                <a:gd name="connsiteY19" fmla="*/ 115128 h 488063"/>
                <a:gd name="connsiteX20" fmla="*/ 463144 w 532366"/>
                <a:gd name="connsiteY20" fmla="*/ 114907 h 488063"/>
                <a:gd name="connsiteX21" fmla="*/ 462923 w 532366"/>
                <a:gd name="connsiteY21" fmla="*/ 114538 h 488063"/>
                <a:gd name="connsiteX22" fmla="*/ 462553 w 532366"/>
                <a:gd name="connsiteY22" fmla="*/ 114021 h 488063"/>
                <a:gd name="connsiteX23" fmla="*/ 462406 w 532366"/>
                <a:gd name="connsiteY23" fmla="*/ 113799 h 488063"/>
                <a:gd name="connsiteX24" fmla="*/ 462184 w 532366"/>
                <a:gd name="connsiteY24" fmla="*/ 113504 h 488063"/>
                <a:gd name="connsiteX25" fmla="*/ 461741 w 532366"/>
                <a:gd name="connsiteY25" fmla="*/ 112987 h 488063"/>
                <a:gd name="connsiteX26" fmla="*/ 461520 w 532366"/>
                <a:gd name="connsiteY26" fmla="*/ 112766 h 488063"/>
                <a:gd name="connsiteX27" fmla="*/ 461298 w 532366"/>
                <a:gd name="connsiteY27" fmla="*/ 112544 h 488063"/>
                <a:gd name="connsiteX28" fmla="*/ 460781 w 532366"/>
                <a:gd name="connsiteY28" fmla="*/ 112101 h 488063"/>
                <a:gd name="connsiteX29" fmla="*/ 460560 w 532366"/>
                <a:gd name="connsiteY29" fmla="*/ 111953 h 488063"/>
                <a:gd name="connsiteX30" fmla="*/ 460264 w 532366"/>
                <a:gd name="connsiteY30" fmla="*/ 111732 h 488063"/>
                <a:gd name="connsiteX31" fmla="*/ 459748 w 532366"/>
                <a:gd name="connsiteY31" fmla="*/ 111363 h 488063"/>
                <a:gd name="connsiteX32" fmla="*/ 459748 w 532366"/>
                <a:gd name="connsiteY32" fmla="*/ 111363 h 488063"/>
                <a:gd name="connsiteX33" fmla="*/ 459600 w 532366"/>
                <a:gd name="connsiteY33" fmla="*/ 111215 h 488063"/>
                <a:gd name="connsiteX34" fmla="*/ 459231 w 532366"/>
                <a:gd name="connsiteY34" fmla="*/ 110920 h 488063"/>
                <a:gd name="connsiteX35" fmla="*/ 458788 w 532366"/>
                <a:gd name="connsiteY35" fmla="*/ 110624 h 488063"/>
                <a:gd name="connsiteX36" fmla="*/ 458640 w 532366"/>
                <a:gd name="connsiteY36" fmla="*/ 110551 h 488063"/>
                <a:gd name="connsiteX37" fmla="*/ 458640 w 532366"/>
                <a:gd name="connsiteY37" fmla="*/ 110551 h 488063"/>
                <a:gd name="connsiteX38" fmla="*/ 458123 w 532366"/>
                <a:gd name="connsiteY38" fmla="*/ 110255 h 488063"/>
                <a:gd name="connsiteX39" fmla="*/ 457975 w 532366"/>
                <a:gd name="connsiteY39" fmla="*/ 110181 h 488063"/>
                <a:gd name="connsiteX40" fmla="*/ 381406 w 532366"/>
                <a:gd name="connsiteY40" fmla="*/ 72377 h 488063"/>
                <a:gd name="connsiteX41" fmla="*/ 376385 w 532366"/>
                <a:gd name="connsiteY41" fmla="*/ 69866 h 488063"/>
                <a:gd name="connsiteX42" fmla="*/ 317094 w 532366"/>
                <a:gd name="connsiteY42" fmla="*/ 40553 h 488063"/>
                <a:gd name="connsiteX43" fmla="*/ 311039 w 532366"/>
                <a:gd name="connsiteY43" fmla="*/ 37525 h 488063"/>
                <a:gd name="connsiteX44" fmla="*/ 240377 w 532366"/>
                <a:gd name="connsiteY44" fmla="*/ 2600 h 488063"/>
                <a:gd name="connsiteX45" fmla="*/ 227456 w 532366"/>
                <a:gd name="connsiteY45" fmla="*/ 1936 h 488063"/>
                <a:gd name="connsiteX46" fmla="*/ 7864 w 532366"/>
                <a:gd name="connsiteY46" fmla="*/ 110403 h 488063"/>
                <a:gd name="connsiteX47" fmla="*/ 7347 w 532366"/>
                <a:gd name="connsiteY47" fmla="*/ 110698 h 488063"/>
                <a:gd name="connsiteX48" fmla="*/ 7126 w 532366"/>
                <a:gd name="connsiteY48" fmla="*/ 110846 h 488063"/>
                <a:gd name="connsiteX49" fmla="*/ 6239 w 532366"/>
                <a:gd name="connsiteY49" fmla="*/ 111363 h 488063"/>
                <a:gd name="connsiteX50" fmla="*/ 6018 w 532366"/>
                <a:gd name="connsiteY50" fmla="*/ 111510 h 488063"/>
                <a:gd name="connsiteX51" fmla="*/ 5206 w 532366"/>
                <a:gd name="connsiteY51" fmla="*/ 112175 h 488063"/>
                <a:gd name="connsiteX52" fmla="*/ 5058 w 532366"/>
                <a:gd name="connsiteY52" fmla="*/ 112323 h 488063"/>
                <a:gd name="connsiteX53" fmla="*/ 4246 w 532366"/>
                <a:gd name="connsiteY53" fmla="*/ 113061 h 488063"/>
                <a:gd name="connsiteX54" fmla="*/ 4098 w 532366"/>
                <a:gd name="connsiteY54" fmla="*/ 113209 h 488063"/>
                <a:gd name="connsiteX55" fmla="*/ 3360 w 532366"/>
                <a:gd name="connsiteY55" fmla="*/ 114095 h 488063"/>
                <a:gd name="connsiteX56" fmla="*/ 3286 w 532366"/>
                <a:gd name="connsiteY56" fmla="*/ 114242 h 488063"/>
                <a:gd name="connsiteX57" fmla="*/ 2621 w 532366"/>
                <a:gd name="connsiteY57" fmla="*/ 115202 h 488063"/>
                <a:gd name="connsiteX58" fmla="*/ 2548 w 532366"/>
                <a:gd name="connsiteY58" fmla="*/ 115350 h 488063"/>
                <a:gd name="connsiteX59" fmla="*/ 2178 w 532366"/>
                <a:gd name="connsiteY59" fmla="*/ 116014 h 488063"/>
                <a:gd name="connsiteX60" fmla="*/ 2104 w 532366"/>
                <a:gd name="connsiteY60" fmla="*/ 116162 h 488063"/>
                <a:gd name="connsiteX61" fmla="*/ 1957 w 532366"/>
                <a:gd name="connsiteY61" fmla="*/ 116384 h 488063"/>
                <a:gd name="connsiteX62" fmla="*/ 1883 w 532366"/>
                <a:gd name="connsiteY62" fmla="*/ 116457 h 488063"/>
                <a:gd name="connsiteX63" fmla="*/ 1883 w 532366"/>
                <a:gd name="connsiteY63" fmla="*/ 116531 h 488063"/>
                <a:gd name="connsiteX64" fmla="*/ 1588 w 532366"/>
                <a:gd name="connsiteY64" fmla="*/ 117122 h 488063"/>
                <a:gd name="connsiteX65" fmla="*/ 1440 w 532366"/>
                <a:gd name="connsiteY65" fmla="*/ 117491 h 488063"/>
                <a:gd name="connsiteX66" fmla="*/ 1366 w 532366"/>
                <a:gd name="connsiteY66" fmla="*/ 117639 h 488063"/>
                <a:gd name="connsiteX67" fmla="*/ 1292 w 532366"/>
                <a:gd name="connsiteY67" fmla="*/ 117786 h 488063"/>
                <a:gd name="connsiteX68" fmla="*/ 1145 w 532366"/>
                <a:gd name="connsiteY68" fmla="*/ 118303 h 488063"/>
                <a:gd name="connsiteX69" fmla="*/ 997 w 532366"/>
                <a:gd name="connsiteY69" fmla="*/ 118820 h 488063"/>
                <a:gd name="connsiteX70" fmla="*/ 997 w 532366"/>
                <a:gd name="connsiteY70" fmla="*/ 118820 h 488063"/>
                <a:gd name="connsiteX71" fmla="*/ 923 w 532366"/>
                <a:gd name="connsiteY71" fmla="*/ 119042 h 488063"/>
                <a:gd name="connsiteX72" fmla="*/ 849 w 532366"/>
                <a:gd name="connsiteY72" fmla="*/ 119485 h 488063"/>
                <a:gd name="connsiteX73" fmla="*/ 776 w 532366"/>
                <a:gd name="connsiteY73" fmla="*/ 120002 h 488063"/>
                <a:gd name="connsiteX74" fmla="*/ 702 w 532366"/>
                <a:gd name="connsiteY74" fmla="*/ 120297 h 488063"/>
                <a:gd name="connsiteX75" fmla="*/ 628 w 532366"/>
                <a:gd name="connsiteY75" fmla="*/ 120740 h 488063"/>
                <a:gd name="connsiteX76" fmla="*/ 554 w 532366"/>
                <a:gd name="connsiteY76" fmla="*/ 121257 h 488063"/>
                <a:gd name="connsiteX77" fmla="*/ 554 w 532366"/>
                <a:gd name="connsiteY77" fmla="*/ 121257 h 488063"/>
                <a:gd name="connsiteX78" fmla="*/ 554 w 532366"/>
                <a:gd name="connsiteY78" fmla="*/ 121552 h 488063"/>
                <a:gd name="connsiteX79" fmla="*/ 554 w 532366"/>
                <a:gd name="connsiteY79" fmla="*/ 122069 h 488063"/>
                <a:gd name="connsiteX80" fmla="*/ 554 w 532366"/>
                <a:gd name="connsiteY80" fmla="*/ 122291 h 488063"/>
                <a:gd name="connsiteX81" fmla="*/ 554 w 532366"/>
                <a:gd name="connsiteY81" fmla="*/ 366766 h 488063"/>
                <a:gd name="connsiteX82" fmla="*/ 554 w 532366"/>
                <a:gd name="connsiteY82" fmla="*/ 366987 h 488063"/>
                <a:gd name="connsiteX83" fmla="*/ 628 w 532366"/>
                <a:gd name="connsiteY83" fmla="*/ 367799 h 488063"/>
                <a:gd name="connsiteX84" fmla="*/ 702 w 532366"/>
                <a:gd name="connsiteY84" fmla="*/ 368316 h 488063"/>
                <a:gd name="connsiteX85" fmla="*/ 776 w 532366"/>
                <a:gd name="connsiteY85" fmla="*/ 368981 h 488063"/>
                <a:gd name="connsiteX86" fmla="*/ 923 w 532366"/>
                <a:gd name="connsiteY86" fmla="*/ 369645 h 488063"/>
                <a:gd name="connsiteX87" fmla="*/ 1071 w 532366"/>
                <a:gd name="connsiteY87" fmla="*/ 370162 h 488063"/>
                <a:gd name="connsiteX88" fmla="*/ 1292 w 532366"/>
                <a:gd name="connsiteY88" fmla="*/ 370901 h 488063"/>
                <a:gd name="connsiteX89" fmla="*/ 1440 w 532366"/>
                <a:gd name="connsiteY89" fmla="*/ 371343 h 488063"/>
                <a:gd name="connsiteX90" fmla="*/ 1735 w 532366"/>
                <a:gd name="connsiteY90" fmla="*/ 372082 h 488063"/>
                <a:gd name="connsiteX91" fmla="*/ 1957 w 532366"/>
                <a:gd name="connsiteY91" fmla="*/ 372525 h 488063"/>
                <a:gd name="connsiteX92" fmla="*/ 2326 w 532366"/>
                <a:gd name="connsiteY92" fmla="*/ 373189 h 488063"/>
                <a:gd name="connsiteX93" fmla="*/ 2621 w 532366"/>
                <a:gd name="connsiteY93" fmla="*/ 373706 h 488063"/>
                <a:gd name="connsiteX94" fmla="*/ 2991 w 532366"/>
                <a:gd name="connsiteY94" fmla="*/ 374223 h 488063"/>
                <a:gd name="connsiteX95" fmla="*/ 3434 w 532366"/>
                <a:gd name="connsiteY95" fmla="*/ 374814 h 488063"/>
                <a:gd name="connsiteX96" fmla="*/ 3729 w 532366"/>
                <a:gd name="connsiteY96" fmla="*/ 375183 h 488063"/>
                <a:gd name="connsiteX97" fmla="*/ 4246 w 532366"/>
                <a:gd name="connsiteY97" fmla="*/ 375774 h 488063"/>
                <a:gd name="connsiteX98" fmla="*/ 4541 w 532366"/>
                <a:gd name="connsiteY98" fmla="*/ 376143 h 488063"/>
                <a:gd name="connsiteX99" fmla="*/ 5132 w 532366"/>
                <a:gd name="connsiteY99" fmla="*/ 376660 h 488063"/>
                <a:gd name="connsiteX100" fmla="*/ 5575 w 532366"/>
                <a:gd name="connsiteY100" fmla="*/ 377029 h 488063"/>
                <a:gd name="connsiteX101" fmla="*/ 6092 w 532366"/>
                <a:gd name="connsiteY101" fmla="*/ 377398 h 488063"/>
                <a:gd name="connsiteX102" fmla="*/ 6609 w 532366"/>
                <a:gd name="connsiteY102" fmla="*/ 377767 h 488063"/>
                <a:gd name="connsiteX103" fmla="*/ 7052 w 532366"/>
                <a:gd name="connsiteY103" fmla="*/ 378063 h 488063"/>
                <a:gd name="connsiteX104" fmla="*/ 7790 w 532366"/>
                <a:gd name="connsiteY104" fmla="*/ 378432 h 488063"/>
                <a:gd name="connsiteX105" fmla="*/ 7938 w 532366"/>
                <a:gd name="connsiteY105" fmla="*/ 378506 h 488063"/>
                <a:gd name="connsiteX106" fmla="*/ 227160 w 532366"/>
                <a:gd name="connsiteY106" fmla="*/ 486751 h 488063"/>
                <a:gd name="connsiteX107" fmla="*/ 227530 w 532366"/>
                <a:gd name="connsiteY107" fmla="*/ 486899 h 488063"/>
                <a:gd name="connsiteX108" fmla="*/ 227825 w 532366"/>
                <a:gd name="connsiteY108" fmla="*/ 487046 h 488063"/>
                <a:gd name="connsiteX109" fmla="*/ 228046 w 532366"/>
                <a:gd name="connsiteY109" fmla="*/ 487120 h 488063"/>
                <a:gd name="connsiteX110" fmla="*/ 228932 w 532366"/>
                <a:gd name="connsiteY110" fmla="*/ 487489 h 488063"/>
                <a:gd name="connsiteX111" fmla="*/ 229228 w 532366"/>
                <a:gd name="connsiteY111" fmla="*/ 487563 h 488063"/>
                <a:gd name="connsiteX112" fmla="*/ 229449 w 532366"/>
                <a:gd name="connsiteY112" fmla="*/ 487637 h 488063"/>
                <a:gd name="connsiteX113" fmla="*/ 229523 w 532366"/>
                <a:gd name="connsiteY113" fmla="*/ 487637 h 488063"/>
                <a:gd name="connsiteX114" fmla="*/ 230335 w 532366"/>
                <a:gd name="connsiteY114" fmla="*/ 487859 h 488063"/>
                <a:gd name="connsiteX115" fmla="*/ 230335 w 532366"/>
                <a:gd name="connsiteY115" fmla="*/ 487859 h 488063"/>
                <a:gd name="connsiteX116" fmla="*/ 230483 w 532366"/>
                <a:gd name="connsiteY116" fmla="*/ 487859 h 488063"/>
                <a:gd name="connsiteX117" fmla="*/ 231148 w 532366"/>
                <a:gd name="connsiteY117" fmla="*/ 488006 h 488063"/>
                <a:gd name="connsiteX118" fmla="*/ 231295 w 532366"/>
                <a:gd name="connsiteY118" fmla="*/ 488006 h 488063"/>
                <a:gd name="connsiteX119" fmla="*/ 231664 w 532366"/>
                <a:gd name="connsiteY119" fmla="*/ 488080 h 488063"/>
                <a:gd name="connsiteX120" fmla="*/ 231664 w 532366"/>
                <a:gd name="connsiteY120" fmla="*/ 488080 h 488063"/>
                <a:gd name="connsiteX121" fmla="*/ 231960 w 532366"/>
                <a:gd name="connsiteY121" fmla="*/ 488080 h 488063"/>
                <a:gd name="connsiteX122" fmla="*/ 232107 w 532366"/>
                <a:gd name="connsiteY122" fmla="*/ 488080 h 488063"/>
                <a:gd name="connsiteX123" fmla="*/ 232994 w 532366"/>
                <a:gd name="connsiteY123" fmla="*/ 488080 h 488063"/>
                <a:gd name="connsiteX124" fmla="*/ 232994 w 532366"/>
                <a:gd name="connsiteY124" fmla="*/ 488080 h 488063"/>
                <a:gd name="connsiteX125" fmla="*/ 232994 w 532366"/>
                <a:gd name="connsiteY125" fmla="*/ 488080 h 488063"/>
                <a:gd name="connsiteX126" fmla="*/ 233879 w 532366"/>
                <a:gd name="connsiteY126" fmla="*/ 488080 h 488063"/>
                <a:gd name="connsiteX127" fmla="*/ 234027 w 532366"/>
                <a:gd name="connsiteY127" fmla="*/ 488080 h 488063"/>
                <a:gd name="connsiteX128" fmla="*/ 234322 w 532366"/>
                <a:gd name="connsiteY128" fmla="*/ 488080 h 488063"/>
                <a:gd name="connsiteX129" fmla="*/ 234322 w 532366"/>
                <a:gd name="connsiteY129" fmla="*/ 488080 h 488063"/>
                <a:gd name="connsiteX130" fmla="*/ 234692 w 532366"/>
                <a:gd name="connsiteY130" fmla="*/ 488006 h 488063"/>
                <a:gd name="connsiteX131" fmla="*/ 234839 w 532366"/>
                <a:gd name="connsiteY131" fmla="*/ 488006 h 488063"/>
                <a:gd name="connsiteX132" fmla="*/ 235504 w 532366"/>
                <a:gd name="connsiteY132" fmla="*/ 487859 h 488063"/>
                <a:gd name="connsiteX133" fmla="*/ 235652 w 532366"/>
                <a:gd name="connsiteY133" fmla="*/ 487859 h 488063"/>
                <a:gd name="connsiteX134" fmla="*/ 235652 w 532366"/>
                <a:gd name="connsiteY134" fmla="*/ 487859 h 488063"/>
                <a:gd name="connsiteX135" fmla="*/ 236464 w 532366"/>
                <a:gd name="connsiteY135" fmla="*/ 487637 h 488063"/>
                <a:gd name="connsiteX136" fmla="*/ 236538 w 532366"/>
                <a:gd name="connsiteY136" fmla="*/ 487637 h 488063"/>
                <a:gd name="connsiteX137" fmla="*/ 236759 w 532366"/>
                <a:gd name="connsiteY137" fmla="*/ 487563 h 488063"/>
                <a:gd name="connsiteX138" fmla="*/ 237055 w 532366"/>
                <a:gd name="connsiteY138" fmla="*/ 487489 h 488063"/>
                <a:gd name="connsiteX139" fmla="*/ 237940 w 532366"/>
                <a:gd name="connsiteY139" fmla="*/ 487120 h 488063"/>
                <a:gd name="connsiteX140" fmla="*/ 238162 w 532366"/>
                <a:gd name="connsiteY140" fmla="*/ 487046 h 488063"/>
                <a:gd name="connsiteX141" fmla="*/ 238384 w 532366"/>
                <a:gd name="connsiteY141" fmla="*/ 486899 h 488063"/>
                <a:gd name="connsiteX142" fmla="*/ 238753 w 532366"/>
                <a:gd name="connsiteY142" fmla="*/ 486751 h 488063"/>
                <a:gd name="connsiteX143" fmla="*/ 342199 w 532366"/>
                <a:gd name="connsiteY143" fmla="*/ 435656 h 488063"/>
                <a:gd name="connsiteX144" fmla="*/ 418915 w 532366"/>
                <a:gd name="connsiteY144" fmla="*/ 465708 h 488063"/>
                <a:gd name="connsiteX145" fmla="*/ 532034 w 532366"/>
                <a:gd name="connsiteY145" fmla="*/ 352589 h 488063"/>
                <a:gd name="connsiteX146" fmla="*/ 465433 w 532366"/>
                <a:gd name="connsiteY146" fmla="*/ 249734 h 488063"/>
                <a:gd name="connsiteX147" fmla="*/ 233215 w 532366"/>
                <a:gd name="connsiteY147" fmla="*/ 28813 h 488063"/>
                <a:gd name="connsiteX148" fmla="*/ 277886 w 532366"/>
                <a:gd name="connsiteY148" fmla="*/ 50890 h 488063"/>
                <a:gd name="connsiteX149" fmla="*/ 88642 w 532366"/>
                <a:gd name="connsiteY149" fmla="*/ 144589 h 488063"/>
                <a:gd name="connsiteX150" fmla="*/ 43749 w 532366"/>
                <a:gd name="connsiteY150" fmla="*/ 122438 h 488063"/>
                <a:gd name="connsiteX151" fmla="*/ 233215 w 532366"/>
                <a:gd name="connsiteY151" fmla="*/ 28813 h 488063"/>
                <a:gd name="connsiteX152" fmla="*/ 342789 w 532366"/>
                <a:gd name="connsiteY152" fmla="*/ 82935 h 488063"/>
                <a:gd name="connsiteX153" fmla="*/ 153545 w 532366"/>
                <a:gd name="connsiteY153" fmla="*/ 176635 h 488063"/>
                <a:gd name="connsiteX154" fmla="*/ 118546 w 532366"/>
                <a:gd name="connsiteY154" fmla="*/ 159357 h 488063"/>
                <a:gd name="connsiteX155" fmla="*/ 307790 w 532366"/>
                <a:gd name="connsiteY155" fmla="*/ 65657 h 488063"/>
                <a:gd name="connsiteX156" fmla="*/ 342789 w 532366"/>
                <a:gd name="connsiteY156" fmla="*/ 82935 h 488063"/>
                <a:gd name="connsiteX157" fmla="*/ 422091 w 532366"/>
                <a:gd name="connsiteY157" fmla="*/ 122069 h 488063"/>
                <a:gd name="connsiteX158" fmla="*/ 232846 w 532366"/>
                <a:gd name="connsiteY158" fmla="*/ 215769 h 488063"/>
                <a:gd name="connsiteX159" fmla="*/ 183523 w 532366"/>
                <a:gd name="connsiteY159" fmla="*/ 191402 h 488063"/>
                <a:gd name="connsiteX160" fmla="*/ 372767 w 532366"/>
                <a:gd name="connsiteY160" fmla="*/ 97703 h 488063"/>
                <a:gd name="connsiteX161" fmla="*/ 422091 w 532366"/>
                <a:gd name="connsiteY161" fmla="*/ 122069 h 488063"/>
                <a:gd name="connsiteX162" fmla="*/ 26988 w 532366"/>
                <a:gd name="connsiteY162" fmla="*/ 143703 h 488063"/>
                <a:gd name="connsiteX163" fmla="*/ 219629 w 532366"/>
                <a:gd name="connsiteY163" fmla="*/ 238806 h 488063"/>
                <a:gd name="connsiteX164" fmla="*/ 219629 w 532366"/>
                <a:gd name="connsiteY164" fmla="*/ 453598 h 488063"/>
                <a:gd name="connsiteX165" fmla="*/ 26988 w 532366"/>
                <a:gd name="connsiteY165" fmla="*/ 358496 h 488063"/>
                <a:gd name="connsiteX166" fmla="*/ 26988 w 532366"/>
                <a:gd name="connsiteY166" fmla="*/ 143703 h 488063"/>
                <a:gd name="connsiteX167" fmla="*/ 246210 w 532366"/>
                <a:gd name="connsiteY167" fmla="*/ 238879 h 488063"/>
                <a:gd name="connsiteX168" fmla="*/ 438852 w 532366"/>
                <a:gd name="connsiteY168" fmla="*/ 143482 h 488063"/>
                <a:gd name="connsiteX169" fmla="*/ 438925 w 532366"/>
                <a:gd name="connsiteY169" fmla="*/ 241464 h 488063"/>
                <a:gd name="connsiteX170" fmla="*/ 418915 w 532366"/>
                <a:gd name="connsiteY170" fmla="*/ 239692 h 488063"/>
                <a:gd name="connsiteX171" fmla="*/ 305797 w 532366"/>
                <a:gd name="connsiteY171" fmla="*/ 352810 h 488063"/>
                <a:gd name="connsiteX172" fmla="*/ 324478 w 532366"/>
                <a:gd name="connsiteY172" fmla="*/ 414981 h 488063"/>
                <a:gd name="connsiteX173" fmla="*/ 246210 w 532366"/>
                <a:gd name="connsiteY173" fmla="*/ 453598 h 488063"/>
                <a:gd name="connsiteX174" fmla="*/ 246210 w 532366"/>
                <a:gd name="connsiteY174" fmla="*/ 238879 h 488063"/>
                <a:gd name="connsiteX175" fmla="*/ 418842 w 532366"/>
                <a:gd name="connsiteY175" fmla="*/ 439421 h 488063"/>
                <a:gd name="connsiteX176" fmla="*/ 332305 w 532366"/>
                <a:gd name="connsiteY176" fmla="*/ 352884 h 488063"/>
                <a:gd name="connsiteX177" fmla="*/ 418842 w 532366"/>
                <a:gd name="connsiteY177" fmla="*/ 266347 h 488063"/>
                <a:gd name="connsiteX178" fmla="*/ 505379 w 532366"/>
                <a:gd name="connsiteY178" fmla="*/ 352884 h 488063"/>
                <a:gd name="connsiteX179" fmla="*/ 418842 w 532366"/>
                <a:gd name="connsiteY179" fmla="*/ 439421 h 48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532366" h="488063">
                  <a:moveTo>
                    <a:pt x="465433" y="249734"/>
                  </a:moveTo>
                  <a:lnTo>
                    <a:pt x="465359" y="122069"/>
                  </a:lnTo>
                  <a:cubicBezTo>
                    <a:pt x="465359" y="121995"/>
                    <a:pt x="465359" y="121921"/>
                    <a:pt x="465359" y="121847"/>
                  </a:cubicBezTo>
                  <a:cubicBezTo>
                    <a:pt x="465359" y="121700"/>
                    <a:pt x="465359" y="121552"/>
                    <a:pt x="465359" y="121405"/>
                  </a:cubicBezTo>
                  <a:cubicBezTo>
                    <a:pt x="465359" y="121257"/>
                    <a:pt x="465359" y="121109"/>
                    <a:pt x="465285" y="120961"/>
                  </a:cubicBezTo>
                  <a:cubicBezTo>
                    <a:pt x="465285" y="120814"/>
                    <a:pt x="465285" y="120666"/>
                    <a:pt x="465212" y="120519"/>
                  </a:cubicBezTo>
                  <a:cubicBezTo>
                    <a:pt x="465212" y="120371"/>
                    <a:pt x="465212" y="120297"/>
                    <a:pt x="465138" y="120149"/>
                  </a:cubicBezTo>
                  <a:cubicBezTo>
                    <a:pt x="465138" y="120002"/>
                    <a:pt x="465064" y="119854"/>
                    <a:pt x="465064" y="119706"/>
                  </a:cubicBezTo>
                  <a:cubicBezTo>
                    <a:pt x="465064" y="119559"/>
                    <a:pt x="464990" y="119337"/>
                    <a:pt x="464990" y="119189"/>
                  </a:cubicBezTo>
                  <a:cubicBezTo>
                    <a:pt x="464990" y="119116"/>
                    <a:pt x="464916" y="118968"/>
                    <a:pt x="464916" y="118894"/>
                  </a:cubicBezTo>
                  <a:cubicBezTo>
                    <a:pt x="464916" y="118746"/>
                    <a:pt x="464842" y="118673"/>
                    <a:pt x="464842" y="118525"/>
                  </a:cubicBezTo>
                  <a:cubicBezTo>
                    <a:pt x="464768" y="118303"/>
                    <a:pt x="464768" y="118156"/>
                    <a:pt x="464695" y="117934"/>
                  </a:cubicBezTo>
                  <a:cubicBezTo>
                    <a:pt x="464621" y="117786"/>
                    <a:pt x="464621" y="117713"/>
                    <a:pt x="464547" y="117565"/>
                  </a:cubicBezTo>
                  <a:cubicBezTo>
                    <a:pt x="464547" y="117491"/>
                    <a:pt x="464473" y="117344"/>
                    <a:pt x="464399" y="117270"/>
                  </a:cubicBezTo>
                  <a:cubicBezTo>
                    <a:pt x="464325" y="117048"/>
                    <a:pt x="464251" y="116900"/>
                    <a:pt x="464178" y="116679"/>
                  </a:cubicBezTo>
                  <a:cubicBezTo>
                    <a:pt x="464104" y="116531"/>
                    <a:pt x="464030" y="116384"/>
                    <a:pt x="463956" y="116310"/>
                  </a:cubicBezTo>
                  <a:cubicBezTo>
                    <a:pt x="463956" y="116236"/>
                    <a:pt x="463956" y="116236"/>
                    <a:pt x="463882" y="116162"/>
                  </a:cubicBezTo>
                  <a:cubicBezTo>
                    <a:pt x="463882" y="116162"/>
                    <a:pt x="463809" y="116088"/>
                    <a:pt x="463809" y="116088"/>
                  </a:cubicBezTo>
                  <a:cubicBezTo>
                    <a:pt x="463735" y="115940"/>
                    <a:pt x="463661" y="115793"/>
                    <a:pt x="463587" y="115571"/>
                  </a:cubicBezTo>
                  <a:cubicBezTo>
                    <a:pt x="463513" y="115424"/>
                    <a:pt x="463440" y="115276"/>
                    <a:pt x="463292" y="115128"/>
                  </a:cubicBezTo>
                  <a:cubicBezTo>
                    <a:pt x="463218" y="115054"/>
                    <a:pt x="463218" y="114981"/>
                    <a:pt x="463144" y="114907"/>
                  </a:cubicBezTo>
                  <a:cubicBezTo>
                    <a:pt x="463070" y="114759"/>
                    <a:pt x="462996" y="114685"/>
                    <a:pt x="462923" y="114538"/>
                  </a:cubicBezTo>
                  <a:cubicBezTo>
                    <a:pt x="462775" y="114390"/>
                    <a:pt x="462701" y="114242"/>
                    <a:pt x="462553" y="114021"/>
                  </a:cubicBezTo>
                  <a:cubicBezTo>
                    <a:pt x="462479" y="113947"/>
                    <a:pt x="462406" y="113873"/>
                    <a:pt x="462406" y="113799"/>
                  </a:cubicBezTo>
                  <a:cubicBezTo>
                    <a:pt x="462332" y="113725"/>
                    <a:pt x="462258" y="113578"/>
                    <a:pt x="462184" y="113504"/>
                  </a:cubicBezTo>
                  <a:cubicBezTo>
                    <a:pt x="462036" y="113356"/>
                    <a:pt x="461889" y="113209"/>
                    <a:pt x="461741" y="112987"/>
                  </a:cubicBezTo>
                  <a:cubicBezTo>
                    <a:pt x="461667" y="112913"/>
                    <a:pt x="461594" y="112839"/>
                    <a:pt x="461520" y="112766"/>
                  </a:cubicBezTo>
                  <a:cubicBezTo>
                    <a:pt x="461446" y="112692"/>
                    <a:pt x="461372" y="112618"/>
                    <a:pt x="461298" y="112544"/>
                  </a:cubicBezTo>
                  <a:cubicBezTo>
                    <a:pt x="461151" y="112396"/>
                    <a:pt x="461003" y="112249"/>
                    <a:pt x="460781" y="112101"/>
                  </a:cubicBezTo>
                  <a:cubicBezTo>
                    <a:pt x="460707" y="112027"/>
                    <a:pt x="460634" y="111953"/>
                    <a:pt x="460560" y="111953"/>
                  </a:cubicBezTo>
                  <a:cubicBezTo>
                    <a:pt x="460486" y="111879"/>
                    <a:pt x="460338" y="111806"/>
                    <a:pt x="460264" y="111732"/>
                  </a:cubicBezTo>
                  <a:cubicBezTo>
                    <a:pt x="460117" y="111584"/>
                    <a:pt x="459895" y="111437"/>
                    <a:pt x="459748" y="111363"/>
                  </a:cubicBezTo>
                  <a:cubicBezTo>
                    <a:pt x="459748" y="111363"/>
                    <a:pt x="459748" y="111363"/>
                    <a:pt x="459748" y="111363"/>
                  </a:cubicBezTo>
                  <a:cubicBezTo>
                    <a:pt x="459674" y="111289"/>
                    <a:pt x="459600" y="111289"/>
                    <a:pt x="459600" y="111215"/>
                  </a:cubicBezTo>
                  <a:cubicBezTo>
                    <a:pt x="459452" y="111141"/>
                    <a:pt x="459305" y="111067"/>
                    <a:pt x="459231" y="110920"/>
                  </a:cubicBezTo>
                  <a:cubicBezTo>
                    <a:pt x="459083" y="110846"/>
                    <a:pt x="458935" y="110698"/>
                    <a:pt x="458788" y="110624"/>
                  </a:cubicBezTo>
                  <a:cubicBezTo>
                    <a:pt x="458714" y="110624"/>
                    <a:pt x="458714" y="110551"/>
                    <a:pt x="458640" y="110551"/>
                  </a:cubicBezTo>
                  <a:cubicBezTo>
                    <a:pt x="458640" y="110551"/>
                    <a:pt x="458640" y="110551"/>
                    <a:pt x="458640" y="110551"/>
                  </a:cubicBezTo>
                  <a:cubicBezTo>
                    <a:pt x="458492" y="110477"/>
                    <a:pt x="458271" y="110329"/>
                    <a:pt x="458123" y="110255"/>
                  </a:cubicBezTo>
                  <a:cubicBezTo>
                    <a:pt x="458049" y="110255"/>
                    <a:pt x="458049" y="110181"/>
                    <a:pt x="457975" y="110181"/>
                  </a:cubicBezTo>
                  <a:lnTo>
                    <a:pt x="381406" y="72377"/>
                  </a:lnTo>
                  <a:cubicBezTo>
                    <a:pt x="379930" y="71195"/>
                    <a:pt x="378231" y="70383"/>
                    <a:pt x="376385" y="69866"/>
                  </a:cubicBezTo>
                  <a:lnTo>
                    <a:pt x="317094" y="40553"/>
                  </a:lnTo>
                  <a:cubicBezTo>
                    <a:pt x="315322" y="39002"/>
                    <a:pt x="313254" y="38042"/>
                    <a:pt x="311039" y="37525"/>
                  </a:cubicBezTo>
                  <a:lnTo>
                    <a:pt x="240377" y="2600"/>
                  </a:lnTo>
                  <a:cubicBezTo>
                    <a:pt x="236611" y="238"/>
                    <a:pt x="231738" y="-205"/>
                    <a:pt x="227456" y="1936"/>
                  </a:cubicBezTo>
                  <a:lnTo>
                    <a:pt x="7864" y="110403"/>
                  </a:lnTo>
                  <a:cubicBezTo>
                    <a:pt x="7642" y="110477"/>
                    <a:pt x="7495" y="110624"/>
                    <a:pt x="7347" y="110698"/>
                  </a:cubicBezTo>
                  <a:cubicBezTo>
                    <a:pt x="7273" y="110772"/>
                    <a:pt x="7199" y="110772"/>
                    <a:pt x="7126" y="110846"/>
                  </a:cubicBezTo>
                  <a:cubicBezTo>
                    <a:pt x="6830" y="110993"/>
                    <a:pt x="6535" y="111215"/>
                    <a:pt x="6239" y="111363"/>
                  </a:cubicBezTo>
                  <a:cubicBezTo>
                    <a:pt x="6165" y="111437"/>
                    <a:pt x="6092" y="111437"/>
                    <a:pt x="6018" y="111510"/>
                  </a:cubicBezTo>
                  <a:cubicBezTo>
                    <a:pt x="5722" y="111732"/>
                    <a:pt x="5427" y="111953"/>
                    <a:pt x="5206" y="112175"/>
                  </a:cubicBezTo>
                  <a:cubicBezTo>
                    <a:pt x="5132" y="112249"/>
                    <a:pt x="5058" y="112249"/>
                    <a:pt x="5058" y="112323"/>
                  </a:cubicBezTo>
                  <a:cubicBezTo>
                    <a:pt x="4763" y="112544"/>
                    <a:pt x="4541" y="112839"/>
                    <a:pt x="4246" y="113061"/>
                  </a:cubicBezTo>
                  <a:cubicBezTo>
                    <a:pt x="4172" y="113135"/>
                    <a:pt x="4172" y="113135"/>
                    <a:pt x="4098" y="113209"/>
                  </a:cubicBezTo>
                  <a:cubicBezTo>
                    <a:pt x="3876" y="113504"/>
                    <a:pt x="3581" y="113799"/>
                    <a:pt x="3360" y="114095"/>
                  </a:cubicBezTo>
                  <a:cubicBezTo>
                    <a:pt x="3360" y="114168"/>
                    <a:pt x="3286" y="114168"/>
                    <a:pt x="3286" y="114242"/>
                  </a:cubicBezTo>
                  <a:cubicBezTo>
                    <a:pt x="3065" y="114538"/>
                    <a:pt x="2843" y="114833"/>
                    <a:pt x="2621" y="115202"/>
                  </a:cubicBezTo>
                  <a:cubicBezTo>
                    <a:pt x="2621" y="115276"/>
                    <a:pt x="2548" y="115276"/>
                    <a:pt x="2548" y="115350"/>
                  </a:cubicBezTo>
                  <a:cubicBezTo>
                    <a:pt x="2400" y="115571"/>
                    <a:pt x="2252" y="115793"/>
                    <a:pt x="2178" y="116014"/>
                  </a:cubicBezTo>
                  <a:cubicBezTo>
                    <a:pt x="2178" y="116088"/>
                    <a:pt x="2104" y="116088"/>
                    <a:pt x="2104" y="116162"/>
                  </a:cubicBezTo>
                  <a:cubicBezTo>
                    <a:pt x="2031" y="116236"/>
                    <a:pt x="2031" y="116310"/>
                    <a:pt x="1957" y="116384"/>
                  </a:cubicBezTo>
                  <a:cubicBezTo>
                    <a:pt x="1957" y="116384"/>
                    <a:pt x="1957" y="116457"/>
                    <a:pt x="1883" y="116457"/>
                  </a:cubicBezTo>
                  <a:cubicBezTo>
                    <a:pt x="1883" y="116457"/>
                    <a:pt x="1883" y="116457"/>
                    <a:pt x="1883" y="116531"/>
                  </a:cubicBezTo>
                  <a:cubicBezTo>
                    <a:pt x="1809" y="116753"/>
                    <a:pt x="1661" y="116900"/>
                    <a:pt x="1588" y="117122"/>
                  </a:cubicBezTo>
                  <a:cubicBezTo>
                    <a:pt x="1514" y="117270"/>
                    <a:pt x="1514" y="117344"/>
                    <a:pt x="1440" y="117491"/>
                  </a:cubicBezTo>
                  <a:cubicBezTo>
                    <a:pt x="1440" y="117565"/>
                    <a:pt x="1440" y="117565"/>
                    <a:pt x="1366" y="117639"/>
                  </a:cubicBezTo>
                  <a:cubicBezTo>
                    <a:pt x="1366" y="117713"/>
                    <a:pt x="1292" y="117786"/>
                    <a:pt x="1292" y="117786"/>
                  </a:cubicBezTo>
                  <a:cubicBezTo>
                    <a:pt x="1219" y="117934"/>
                    <a:pt x="1145" y="118156"/>
                    <a:pt x="1145" y="118303"/>
                  </a:cubicBezTo>
                  <a:cubicBezTo>
                    <a:pt x="1071" y="118451"/>
                    <a:pt x="1071" y="118599"/>
                    <a:pt x="997" y="118820"/>
                  </a:cubicBezTo>
                  <a:cubicBezTo>
                    <a:pt x="997" y="118820"/>
                    <a:pt x="997" y="118820"/>
                    <a:pt x="997" y="118820"/>
                  </a:cubicBezTo>
                  <a:cubicBezTo>
                    <a:pt x="997" y="118894"/>
                    <a:pt x="923" y="118968"/>
                    <a:pt x="923" y="119042"/>
                  </a:cubicBezTo>
                  <a:cubicBezTo>
                    <a:pt x="849" y="119189"/>
                    <a:pt x="849" y="119337"/>
                    <a:pt x="849" y="119485"/>
                  </a:cubicBezTo>
                  <a:cubicBezTo>
                    <a:pt x="776" y="119632"/>
                    <a:pt x="776" y="119854"/>
                    <a:pt x="776" y="120002"/>
                  </a:cubicBezTo>
                  <a:cubicBezTo>
                    <a:pt x="776" y="120075"/>
                    <a:pt x="702" y="120223"/>
                    <a:pt x="702" y="120297"/>
                  </a:cubicBezTo>
                  <a:cubicBezTo>
                    <a:pt x="702" y="120445"/>
                    <a:pt x="628" y="120592"/>
                    <a:pt x="628" y="120740"/>
                  </a:cubicBezTo>
                  <a:cubicBezTo>
                    <a:pt x="628" y="120888"/>
                    <a:pt x="628" y="121109"/>
                    <a:pt x="554" y="121257"/>
                  </a:cubicBezTo>
                  <a:cubicBezTo>
                    <a:pt x="554" y="121257"/>
                    <a:pt x="554" y="121257"/>
                    <a:pt x="554" y="121257"/>
                  </a:cubicBezTo>
                  <a:cubicBezTo>
                    <a:pt x="554" y="121331"/>
                    <a:pt x="554" y="121405"/>
                    <a:pt x="554" y="121552"/>
                  </a:cubicBezTo>
                  <a:cubicBezTo>
                    <a:pt x="554" y="121700"/>
                    <a:pt x="554" y="121921"/>
                    <a:pt x="554" y="122069"/>
                  </a:cubicBezTo>
                  <a:cubicBezTo>
                    <a:pt x="554" y="122143"/>
                    <a:pt x="554" y="122217"/>
                    <a:pt x="554" y="122291"/>
                  </a:cubicBezTo>
                  <a:lnTo>
                    <a:pt x="554" y="366766"/>
                  </a:lnTo>
                  <a:cubicBezTo>
                    <a:pt x="554" y="366840"/>
                    <a:pt x="554" y="366913"/>
                    <a:pt x="554" y="366987"/>
                  </a:cubicBezTo>
                  <a:cubicBezTo>
                    <a:pt x="554" y="367282"/>
                    <a:pt x="554" y="367504"/>
                    <a:pt x="628" y="367799"/>
                  </a:cubicBezTo>
                  <a:cubicBezTo>
                    <a:pt x="628" y="367947"/>
                    <a:pt x="628" y="368168"/>
                    <a:pt x="702" y="368316"/>
                  </a:cubicBezTo>
                  <a:cubicBezTo>
                    <a:pt x="702" y="368538"/>
                    <a:pt x="776" y="368759"/>
                    <a:pt x="776" y="368981"/>
                  </a:cubicBezTo>
                  <a:cubicBezTo>
                    <a:pt x="849" y="369202"/>
                    <a:pt x="849" y="369424"/>
                    <a:pt x="923" y="369645"/>
                  </a:cubicBezTo>
                  <a:cubicBezTo>
                    <a:pt x="997" y="369793"/>
                    <a:pt x="997" y="370014"/>
                    <a:pt x="1071" y="370162"/>
                  </a:cubicBezTo>
                  <a:cubicBezTo>
                    <a:pt x="1145" y="370384"/>
                    <a:pt x="1219" y="370679"/>
                    <a:pt x="1292" y="370901"/>
                  </a:cubicBezTo>
                  <a:cubicBezTo>
                    <a:pt x="1366" y="371048"/>
                    <a:pt x="1440" y="371196"/>
                    <a:pt x="1440" y="371343"/>
                  </a:cubicBezTo>
                  <a:cubicBezTo>
                    <a:pt x="1514" y="371565"/>
                    <a:pt x="1588" y="371860"/>
                    <a:pt x="1735" y="372082"/>
                  </a:cubicBezTo>
                  <a:cubicBezTo>
                    <a:pt x="1809" y="372230"/>
                    <a:pt x="1883" y="372377"/>
                    <a:pt x="1957" y="372525"/>
                  </a:cubicBezTo>
                  <a:cubicBezTo>
                    <a:pt x="2031" y="372747"/>
                    <a:pt x="2178" y="372968"/>
                    <a:pt x="2326" y="373189"/>
                  </a:cubicBezTo>
                  <a:cubicBezTo>
                    <a:pt x="2400" y="373337"/>
                    <a:pt x="2548" y="373558"/>
                    <a:pt x="2621" y="373706"/>
                  </a:cubicBezTo>
                  <a:cubicBezTo>
                    <a:pt x="2695" y="373854"/>
                    <a:pt x="2843" y="374075"/>
                    <a:pt x="2991" y="374223"/>
                  </a:cubicBezTo>
                  <a:cubicBezTo>
                    <a:pt x="3138" y="374445"/>
                    <a:pt x="3286" y="374592"/>
                    <a:pt x="3434" y="374814"/>
                  </a:cubicBezTo>
                  <a:cubicBezTo>
                    <a:pt x="3507" y="374962"/>
                    <a:pt x="3655" y="375109"/>
                    <a:pt x="3729" y="375183"/>
                  </a:cubicBezTo>
                  <a:cubicBezTo>
                    <a:pt x="3876" y="375404"/>
                    <a:pt x="4098" y="375552"/>
                    <a:pt x="4246" y="375774"/>
                  </a:cubicBezTo>
                  <a:cubicBezTo>
                    <a:pt x="4320" y="375921"/>
                    <a:pt x="4467" y="375995"/>
                    <a:pt x="4541" y="376143"/>
                  </a:cubicBezTo>
                  <a:cubicBezTo>
                    <a:pt x="4689" y="376291"/>
                    <a:pt x="4910" y="376512"/>
                    <a:pt x="5132" y="376660"/>
                  </a:cubicBezTo>
                  <a:cubicBezTo>
                    <a:pt x="5280" y="376808"/>
                    <a:pt x="5427" y="376881"/>
                    <a:pt x="5575" y="377029"/>
                  </a:cubicBezTo>
                  <a:cubicBezTo>
                    <a:pt x="5722" y="377177"/>
                    <a:pt x="5944" y="377324"/>
                    <a:pt x="6092" y="377398"/>
                  </a:cubicBezTo>
                  <a:cubicBezTo>
                    <a:pt x="6239" y="377546"/>
                    <a:pt x="6461" y="377693"/>
                    <a:pt x="6609" y="377767"/>
                  </a:cubicBezTo>
                  <a:cubicBezTo>
                    <a:pt x="6756" y="377841"/>
                    <a:pt x="6904" y="377989"/>
                    <a:pt x="7052" y="378063"/>
                  </a:cubicBezTo>
                  <a:cubicBezTo>
                    <a:pt x="7273" y="378210"/>
                    <a:pt x="7495" y="378358"/>
                    <a:pt x="7790" y="378432"/>
                  </a:cubicBezTo>
                  <a:cubicBezTo>
                    <a:pt x="7864" y="378432"/>
                    <a:pt x="7938" y="378506"/>
                    <a:pt x="7938" y="378506"/>
                  </a:cubicBezTo>
                  <a:lnTo>
                    <a:pt x="227160" y="486751"/>
                  </a:lnTo>
                  <a:cubicBezTo>
                    <a:pt x="227308" y="486825"/>
                    <a:pt x="227382" y="486825"/>
                    <a:pt x="227530" y="486899"/>
                  </a:cubicBezTo>
                  <a:cubicBezTo>
                    <a:pt x="227603" y="486972"/>
                    <a:pt x="227677" y="486972"/>
                    <a:pt x="227825" y="487046"/>
                  </a:cubicBezTo>
                  <a:cubicBezTo>
                    <a:pt x="227899" y="487046"/>
                    <a:pt x="227972" y="487120"/>
                    <a:pt x="228046" y="487120"/>
                  </a:cubicBezTo>
                  <a:cubicBezTo>
                    <a:pt x="228342" y="487268"/>
                    <a:pt x="228637" y="487342"/>
                    <a:pt x="228932" y="487489"/>
                  </a:cubicBezTo>
                  <a:cubicBezTo>
                    <a:pt x="229006" y="487489"/>
                    <a:pt x="229080" y="487563"/>
                    <a:pt x="229228" y="487563"/>
                  </a:cubicBezTo>
                  <a:cubicBezTo>
                    <a:pt x="229302" y="487563"/>
                    <a:pt x="229376" y="487637"/>
                    <a:pt x="229449" y="487637"/>
                  </a:cubicBezTo>
                  <a:cubicBezTo>
                    <a:pt x="229449" y="487637"/>
                    <a:pt x="229523" y="487637"/>
                    <a:pt x="229523" y="487637"/>
                  </a:cubicBezTo>
                  <a:cubicBezTo>
                    <a:pt x="229745" y="487711"/>
                    <a:pt x="230040" y="487785"/>
                    <a:pt x="230335" y="487859"/>
                  </a:cubicBezTo>
                  <a:cubicBezTo>
                    <a:pt x="230335" y="487859"/>
                    <a:pt x="230335" y="487859"/>
                    <a:pt x="230335" y="487859"/>
                  </a:cubicBezTo>
                  <a:cubicBezTo>
                    <a:pt x="230409" y="487859"/>
                    <a:pt x="230483" y="487859"/>
                    <a:pt x="230483" y="487859"/>
                  </a:cubicBezTo>
                  <a:cubicBezTo>
                    <a:pt x="230705" y="487933"/>
                    <a:pt x="230926" y="487933"/>
                    <a:pt x="231148" y="488006"/>
                  </a:cubicBezTo>
                  <a:cubicBezTo>
                    <a:pt x="231222" y="488006"/>
                    <a:pt x="231295" y="488006"/>
                    <a:pt x="231295" y="488006"/>
                  </a:cubicBezTo>
                  <a:cubicBezTo>
                    <a:pt x="231443" y="488006"/>
                    <a:pt x="231517" y="488006"/>
                    <a:pt x="231664" y="488080"/>
                  </a:cubicBezTo>
                  <a:cubicBezTo>
                    <a:pt x="231664" y="488080"/>
                    <a:pt x="231664" y="488080"/>
                    <a:pt x="231664" y="488080"/>
                  </a:cubicBezTo>
                  <a:cubicBezTo>
                    <a:pt x="231738" y="488080"/>
                    <a:pt x="231886" y="488080"/>
                    <a:pt x="231960" y="488080"/>
                  </a:cubicBezTo>
                  <a:cubicBezTo>
                    <a:pt x="232033" y="488080"/>
                    <a:pt x="232033" y="488080"/>
                    <a:pt x="232107" y="488080"/>
                  </a:cubicBezTo>
                  <a:cubicBezTo>
                    <a:pt x="232403" y="488080"/>
                    <a:pt x="232698" y="488080"/>
                    <a:pt x="232994" y="488080"/>
                  </a:cubicBezTo>
                  <a:cubicBezTo>
                    <a:pt x="232994" y="488080"/>
                    <a:pt x="232994" y="488080"/>
                    <a:pt x="232994" y="488080"/>
                  </a:cubicBezTo>
                  <a:cubicBezTo>
                    <a:pt x="232994" y="488080"/>
                    <a:pt x="232994" y="488080"/>
                    <a:pt x="232994" y="488080"/>
                  </a:cubicBezTo>
                  <a:cubicBezTo>
                    <a:pt x="233289" y="488080"/>
                    <a:pt x="233584" y="488080"/>
                    <a:pt x="233879" y="488080"/>
                  </a:cubicBezTo>
                  <a:cubicBezTo>
                    <a:pt x="233953" y="488080"/>
                    <a:pt x="233953" y="488080"/>
                    <a:pt x="234027" y="488080"/>
                  </a:cubicBezTo>
                  <a:cubicBezTo>
                    <a:pt x="234101" y="488080"/>
                    <a:pt x="234249" y="488080"/>
                    <a:pt x="234322" y="488080"/>
                  </a:cubicBezTo>
                  <a:cubicBezTo>
                    <a:pt x="234322" y="488080"/>
                    <a:pt x="234322" y="488080"/>
                    <a:pt x="234322" y="488080"/>
                  </a:cubicBezTo>
                  <a:cubicBezTo>
                    <a:pt x="234470" y="488080"/>
                    <a:pt x="234544" y="488080"/>
                    <a:pt x="234692" y="488006"/>
                  </a:cubicBezTo>
                  <a:cubicBezTo>
                    <a:pt x="234766" y="488006"/>
                    <a:pt x="234839" y="488006"/>
                    <a:pt x="234839" y="488006"/>
                  </a:cubicBezTo>
                  <a:cubicBezTo>
                    <a:pt x="235061" y="488006"/>
                    <a:pt x="235283" y="487933"/>
                    <a:pt x="235504" y="487859"/>
                  </a:cubicBezTo>
                  <a:cubicBezTo>
                    <a:pt x="235578" y="487859"/>
                    <a:pt x="235652" y="487859"/>
                    <a:pt x="235652" y="487859"/>
                  </a:cubicBezTo>
                  <a:cubicBezTo>
                    <a:pt x="235652" y="487859"/>
                    <a:pt x="235652" y="487859"/>
                    <a:pt x="235652" y="487859"/>
                  </a:cubicBezTo>
                  <a:cubicBezTo>
                    <a:pt x="235947" y="487785"/>
                    <a:pt x="236168" y="487711"/>
                    <a:pt x="236464" y="487637"/>
                  </a:cubicBezTo>
                  <a:cubicBezTo>
                    <a:pt x="236464" y="487637"/>
                    <a:pt x="236538" y="487637"/>
                    <a:pt x="236538" y="487637"/>
                  </a:cubicBezTo>
                  <a:cubicBezTo>
                    <a:pt x="236611" y="487637"/>
                    <a:pt x="236685" y="487563"/>
                    <a:pt x="236759" y="487563"/>
                  </a:cubicBezTo>
                  <a:cubicBezTo>
                    <a:pt x="236833" y="487563"/>
                    <a:pt x="236907" y="487489"/>
                    <a:pt x="237055" y="487489"/>
                  </a:cubicBezTo>
                  <a:cubicBezTo>
                    <a:pt x="237350" y="487416"/>
                    <a:pt x="237645" y="487268"/>
                    <a:pt x="237940" y="487120"/>
                  </a:cubicBezTo>
                  <a:cubicBezTo>
                    <a:pt x="238014" y="487120"/>
                    <a:pt x="238088" y="487046"/>
                    <a:pt x="238162" y="487046"/>
                  </a:cubicBezTo>
                  <a:cubicBezTo>
                    <a:pt x="238236" y="487046"/>
                    <a:pt x="238310" y="486972"/>
                    <a:pt x="238384" y="486899"/>
                  </a:cubicBezTo>
                  <a:cubicBezTo>
                    <a:pt x="238531" y="486825"/>
                    <a:pt x="238605" y="486825"/>
                    <a:pt x="238753" y="486751"/>
                  </a:cubicBezTo>
                  <a:lnTo>
                    <a:pt x="342199" y="435656"/>
                  </a:lnTo>
                  <a:cubicBezTo>
                    <a:pt x="362356" y="454263"/>
                    <a:pt x="389307" y="465708"/>
                    <a:pt x="418915" y="465708"/>
                  </a:cubicBezTo>
                  <a:cubicBezTo>
                    <a:pt x="481308" y="465708"/>
                    <a:pt x="532034" y="414981"/>
                    <a:pt x="532034" y="352589"/>
                  </a:cubicBezTo>
                  <a:cubicBezTo>
                    <a:pt x="532034" y="307031"/>
                    <a:pt x="504641" y="267529"/>
                    <a:pt x="465433" y="249734"/>
                  </a:cubicBezTo>
                  <a:close/>
                  <a:moveTo>
                    <a:pt x="233215" y="28813"/>
                  </a:moveTo>
                  <a:lnTo>
                    <a:pt x="277886" y="50890"/>
                  </a:lnTo>
                  <a:lnTo>
                    <a:pt x="88642" y="144589"/>
                  </a:lnTo>
                  <a:lnTo>
                    <a:pt x="43749" y="122438"/>
                  </a:lnTo>
                  <a:lnTo>
                    <a:pt x="233215" y="28813"/>
                  </a:lnTo>
                  <a:close/>
                  <a:moveTo>
                    <a:pt x="342789" y="82935"/>
                  </a:moveTo>
                  <a:lnTo>
                    <a:pt x="153545" y="176635"/>
                  </a:lnTo>
                  <a:lnTo>
                    <a:pt x="118546" y="159357"/>
                  </a:lnTo>
                  <a:lnTo>
                    <a:pt x="307790" y="65657"/>
                  </a:lnTo>
                  <a:lnTo>
                    <a:pt x="342789" y="82935"/>
                  </a:lnTo>
                  <a:close/>
                  <a:moveTo>
                    <a:pt x="422091" y="122069"/>
                  </a:moveTo>
                  <a:lnTo>
                    <a:pt x="232846" y="215769"/>
                  </a:lnTo>
                  <a:lnTo>
                    <a:pt x="183523" y="191402"/>
                  </a:lnTo>
                  <a:lnTo>
                    <a:pt x="372767" y="97703"/>
                  </a:lnTo>
                  <a:lnTo>
                    <a:pt x="422091" y="122069"/>
                  </a:lnTo>
                  <a:close/>
                  <a:moveTo>
                    <a:pt x="26988" y="143703"/>
                  </a:moveTo>
                  <a:lnTo>
                    <a:pt x="219629" y="238806"/>
                  </a:lnTo>
                  <a:lnTo>
                    <a:pt x="219629" y="453598"/>
                  </a:lnTo>
                  <a:lnTo>
                    <a:pt x="26988" y="358496"/>
                  </a:lnTo>
                  <a:lnTo>
                    <a:pt x="26988" y="143703"/>
                  </a:lnTo>
                  <a:close/>
                  <a:moveTo>
                    <a:pt x="246210" y="238879"/>
                  </a:moveTo>
                  <a:lnTo>
                    <a:pt x="438852" y="143482"/>
                  </a:lnTo>
                  <a:lnTo>
                    <a:pt x="438925" y="241464"/>
                  </a:lnTo>
                  <a:cubicBezTo>
                    <a:pt x="432428" y="240282"/>
                    <a:pt x="425783" y="239692"/>
                    <a:pt x="418915" y="239692"/>
                  </a:cubicBezTo>
                  <a:cubicBezTo>
                    <a:pt x="356523" y="239692"/>
                    <a:pt x="305797" y="290418"/>
                    <a:pt x="305797" y="352810"/>
                  </a:cubicBezTo>
                  <a:cubicBezTo>
                    <a:pt x="305797" y="375774"/>
                    <a:pt x="312664" y="397186"/>
                    <a:pt x="324478" y="414981"/>
                  </a:cubicBezTo>
                  <a:lnTo>
                    <a:pt x="246210" y="453598"/>
                  </a:lnTo>
                  <a:lnTo>
                    <a:pt x="246210" y="238879"/>
                  </a:lnTo>
                  <a:close/>
                  <a:moveTo>
                    <a:pt x="418842" y="439421"/>
                  </a:moveTo>
                  <a:cubicBezTo>
                    <a:pt x="371143" y="439421"/>
                    <a:pt x="332305" y="400583"/>
                    <a:pt x="332305" y="352884"/>
                  </a:cubicBezTo>
                  <a:cubicBezTo>
                    <a:pt x="332305" y="305185"/>
                    <a:pt x="371143" y="266347"/>
                    <a:pt x="418842" y="266347"/>
                  </a:cubicBezTo>
                  <a:cubicBezTo>
                    <a:pt x="466540" y="266347"/>
                    <a:pt x="505379" y="305185"/>
                    <a:pt x="505379" y="352884"/>
                  </a:cubicBezTo>
                  <a:cubicBezTo>
                    <a:pt x="505379" y="400583"/>
                    <a:pt x="466614" y="439421"/>
                    <a:pt x="418842" y="439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16">
              <a:extLst>
                <a:ext uri="{FF2B5EF4-FFF2-40B4-BE49-F238E27FC236}">
                  <a16:creationId xmlns:a16="http://schemas.microsoft.com/office/drawing/2014/main" id="{31AB7FFE-E424-D848-A1FF-A03CD2348977}"/>
                </a:ext>
              </a:extLst>
            </p:cNvPr>
            <p:cNvSpPr/>
            <p:nvPr/>
          </p:nvSpPr>
          <p:spPr>
            <a:xfrm>
              <a:off x="7212317" y="3138218"/>
              <a:ext cx="137337" cy="115186"/>
            </a:xfrm>
            <a:custGeom>
              <a:avLst/>
              <a:gdLst>
                <a:gd name="connsiteX0" fmla="*/ 132049 w 137337"/>
                <a:gd name="connsiteY0" fmla="*/ 3481 h 115186"/>
                <a:gd name="connsiteX1" fmla="*/ 113368 w 137337"/>
                <a:gd name="connsiteY1" fmla="*/ 5475 h 115186"/>
                <a:gd name="connsiteX2" fmla="*/ 51640 w 137337"/>
                <a:gd name="connsiteY2" fmla="*/ 81896 h 115186"/>
                <a:gd name="connsiteX3" fmla="*/ 23361 w 137337"/>
                <a:gd name="connsiteY3" fmla="*/ 53026 h 115186"/>
                <a:gd name="connsiteX4" fmla="*/ 4532 w 137337"/>
                <a:gd name="connsiteY4" fmla="*/ 52878 h 115186"/>
                <a:gd name="connsiteX5" fmla="*/ 4384 w 137337"/>
                <a:gd name="connsiteY5" fmla="*/ 71707 h 115186"/>
                <a:gd name="connsiteX6" fmla="*/ 43149 w 137337"/>
                <a:gd name="connsiteY6" fmla="*/ 111210 h 115186"/>
                <a:gd name="connsiteX7" fmla="*/ 43223 w 137337"/>
                <a:gd name="connsiteY7" fmla="*/ 111283 h 115186"/>
                <a:gd name="connsiteX8" fmla="*/ 43740 w 137337"/>
                <a:gd name="connsiteY8" fmla="*/ 111800 h 115186"/>
                <a:gd name="connsiteX9" fmla="*/ 44257 w 137337"/>
                <a:gd name="connsiteY9" fmla="*/ 112244 h 115186"/>
                <a:gd name="connsiteX10" fmla="*/ 44330 w 137337"/>
                <a:gd name="connsiteY10" fmla="*/ 112317 h 115186"/>
                <a:gd name="connsiteX11" fmla="*/ 45143 w 137337"/>
                <a:gd name="connsiteY11" fmla="*/ 112908 h 115186"/>
                <a:gd name="connsiteX12" fmla="*/ 45586 w 137337"/>
                <a:gd name="connsiteY12" fmla="*/ 113203 h 115186"/>
                <a:gd name="connsiteX13" fmla="*/ 46324 w 137337"/>
                <a:gd name="connsiteY13" fmla="*/ 113646 h 115186"/>
                <a:gd name="connsiteX14" fmla="*/ 46767 w 137337"/>
                <a:gd name="connsiteY14" fmla="*/ 113868 h 115186"/>
                <a:gd name="connsiteX15" fmla="*/ 47432 w 137337"/>
                <a:gd name="connsiteY15" fmla="*/ 114163 h 115186"/>
                <a:gd name="connsiteX16" fmla="*/ 47875 w 137337"/>
                <a:gd name="connsiteY16" fmla="*/ 114311 h 115186"/>
                <a:gd name="connsiteX17" fmla="*/ 48613 w 137337"/>
                <a:gd name="connsiteY17" fmla="*/ 114606 h 115186"/>
                <a:gd name="connsiteX18" fmla="*/ 49056 w 137337"/>
                <a:gd name="connsiteY18" fmla="*/ 114754 h 115186"/>
                <a:gd name="connsiteX19" fmla="*/ 49868 w 137337"/>
                <a:gd name="connsiteY19" fmla="*/ 114975 h 115186"/>
                <a:gd name="connsiteX20" fmla="*/ 50237 w 137337"/>
                <a:gd name="connsiteY20" fmla="*/ 115049 h 115186"/>
                <a:gd name="connsiteX21" fmla="*/ 51124 w 137337"/>
                <a:gd name="connsiteY21" fmla="*/ 115197 h 115186"/>
                <a:gd name="connsiteX22" fmla="*/ 51419 w 137337"/>
                <a:gd name="connsiteY22" fmla="*/ 115271 h 115186"/>
                <a:gd name="connsiteX23" fmla="*/ 52600 w 137337"/>
                <a:gd name="connsiteY23" fmla="*/ 115345 h 115186"/>
                <a:gd name="connsiteX24" fmla="*/ 52600 w 137337"/>
                <a:gd name="connsiteY24" fmla="*/ 115345 h 115186"/>
                <a:gd name="connsiteX25" fmla="*/ 52600 w 137337"/>
                <a:gd name="connsiteY25" fmla="*/ 115345 h 115186"/>
                <a:gd name="connsiteX26" fmla="*/ 53929 w 137337"/>
                <a:gd name="connsiteY26" fmla="*/ 115271 h 115186"/>
                <a:gd name="connsiteX27" fmla="*/ 54299 w 137337"/>
                <a:gd name="connsiteY27" fmla="*/ 115197 h 115186"/>
                <a:gd name="connsiteX28" fmla="*/ 55259 w 137337"/>
                <a:gd name="connsiteY28" fmla="*/ 115049 h 115186"/>
                <a:gd name="connsiteX29" fmla="*/ 55701 w 137337"/>
                <a:gd name="connsiteY29" fmla="*/ 114975 h 115186"/>
                <a:gd name="connsiteX30" fmla="*/ 56588 w 137337"/>
                <a:gd name="connsiteY30" fmla="*/ 114754 h 115186"/>
                <a:gd name="connsiteX31" fmla="*/ 57031 w 137337"/>
                <a:gd name="connsiteY31" fmla="*/ 114606 h 115186"/>
                <a:gd name="connsiteX32" fmla="*/ 57843 w 137337"/>
                <a:gd name="connsiteY32" fmla="*/ 114311 h 115186"/>
                <a:gd name="connsiteX33" fmla="*/ 58360 w 137337"/>
                <a:gd name="connsiteY33" fmla="*/ 114090 h 115186"/>
                <a:gd name="connsiteX34" fmla="*/ 59098 w 137337"/>
                <a:gd name="connsiteY34" fmla="*/ 113720 h 115186"/>
                <a:gd name="connsiteX35" fmla="*/ 59615 w 137337"/>
                <a:gd name="connsiteY35" fmla="*/ 113425 h 115186"/>
                <a:gd name="connsiteX36" fmla="*/ 60353 w 137337"/>
                <a:gd name="connsiteY36" fmla="*/ 112908 h 115186"/>
                <a:gd name="connsiteX37" fmla="*/ 60796 w 137337"/>
                <a:gd name="connsiteY37" fmla="*/ 112613 h 115186"/>
                <a:gd name="connsiteX38" fmla="*/ 61682 w 137337"/>
                <a:gd name="connsiteY38" fmla="*/ 111874 h 115186"/>
                <a:gd name="connsiteX39" fmla="*/ 61904 w 137337"/>
                <a:gd name="connsiteY39" fmla="*/ 111653 h 115186"/>
                <a:gd name="connsiteX40" fmla="*/ 62864 w 137337"/>
                <a:gd name="connsiteY40" fmla="*/ 110619 h 115186"/>
                <a:gd name="connsiteX41" fmla="*/ 62938 w 137337"/>
                <a:gd name="connsiteY41" fmla="*/ 110545 h 115186"/>
                <a:gd name="connsiteX42" fmla="*/ 134043 w 137337"/>
                <a:gd name="connsiteY42" fmla="*/ 22531 h 115186"/>
                <a:gd name="connsiteX43" fmla="*/ 132049 w 137337"/>
                <a:gd name="connsiteY43" fmla="*/ 3481 h 11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7337" h="115186">
                  <a:moveTo>
                    <a:pt x="132049" y="3481"/>
                  </a:moveTo>
                  <a:cubicBezTo>
                    <a:pt x="126364" y="-1097"/>
                    <a:pt x="117946" y="-211"/>
                    <a:pt x="113368" y="5475"/>
                  </a:cubicBezTo>
                  <a:lnTo>
                    <a:pt x="51640" y="81896"/>
                  </a:lnTo>
                  <a:lnTo>
                    <a:pt x="23361" y="53026"/>
                  </a:lnTo>
                  <a:cubicBezTo>
                    <a:pt x="18192" y="47783"/>
                    <a:pt x="9775" y="47710"/>
                    <a:pt x="4532" y="52878"/>
                  </a:cubicBezTo>
                  <a:cubicBezTo>
                    <a:pt x="-710" y="58047"/>
                    <a:pt x="-784" y="66465"/>
                    <a:pt x="4384" y="71707"/>
                  </a:cubicBezTo>
                  <a:lnTo>
                    <a:pt x="43149" y="111210"/>
                  </a:lnTo>
                  <a:cubicBezTo>
                    <a:pt x="43149" y="111210"/>
                    <a:pt x="43223" y="111210"/>
                    <a:pt x="43223" y="111283"/>
                  </a:cubicBezTo>
                  <a:cubicBezTo>
                    <a:pt x="43371" y="111431"/>
                    <a:pt x="43592" y="111579"/>
                    <a:pt x="43740" y="111800"/>
                  </a:cubicBezTo>
                  <a:cubicBezTo>
                    <a:pt x="43887" y="111948"/>
                    <a:pt x="44109" y="112096"/>
                    <a:pt x="44257" y="112244"/>
                  </a:cubicBezTo>
                  <a:cubicBezTo>
                    <a:pt x="44257" y="112244"/>
                    <a:pt x="44257" y="112244"/>
                    <a:pt x="44330" y="112317"/>
                  </a:cubicBezTo>
                  <a:cubicBezTo>
                    <a:pt x="44552" y="112539"/>
                    <a:pt x="44847" y="112686"/>
                    <a:pt x="45143" y="112908"/>
                  </a:cubicBezTo>
                  <a:cubicBezTo>
                    <a:pt x="45291" y="112982"/>
                    <a:pt x="45438" y="113129"/>
                    <a:pt x="45586" y="113203"/>
                  </a:cubicBezTo>
                  <a:cubicBezTo>
                    <a:pt x="45807" y="113351"/>
                    <a:pt x="46103" y="113499"/>
                    <a:pt x="46324" y="113646"/>
                  </a:cubicBezTo>
                  <a:cubicBezTo>
                    <a:pt x="46472" y="113720"/>
                    <a:pt x="46620" y="113794"/>
                    <a:pt x="46767" y="113868"/>
                  </a:cubicBezTo>
                  <a:cubicBezTo>
                    <a:pt x="46989" y="114016"/>
                    <a:pt x="47210" y="114090"/>
                    <a:pt x="47432" y="114163"/>
                  </a:cubicBezTo>
                  <a:cubicBezTo>
                    <a:pt x="47579" y="114237"/>
                    <a:pt x="47727" y="114311"/>
                    <a:pt x="47875" y="114311"/>
                  </a:cubicBezTo>
                  <a:cubicBezTo>
                    <a:pt x="48096" y="114385"/>
                    <a:pt x="48392" y="114459"/>
                    <a:pt x="48613" y="114606"/>
                  </a:cubicBezTo>
                  <a:cubicBezTo>
                    <a:pt x="48761" y="114680"/>
                    <a:pt x="48909" y="114680"/>
                    <a:pt x="49056" y="114754"/>
                  </a:cubicBezTo>
                  <a:cubicBezTo>
                    <a:pt x="49352" y="114828"/>
                    <a:pt x="49573" y="114901"/>
                    <a:pt x="49868" y="114975"/>
                  </a:cubicBezTo>
                  <a:cubicBezTo>
                    <a:pt x="50016" y="114975"/>
                    <a:pt x="50164" y="115049"/>
                    <a:pt x="50237" y="115049"/>
                  </a:cubicBezTo>
                  <a:cubicBezTo>
                    <a:pt x="50533" y="115123"/>
                    <a:pt x="50828" y="115123"/>
                    <a:pt x="51124" y="115197"/>
                  </a:cubicBezTo>
                  <a:cubicBezTo>
                    <a:pt x="51198" y="115197"/>
                    <a:pt x="51345" y="115197"/>
                    <a:pt x="51419" y="115271"/>
                  </a:cubicBezTo>
                  <a:cubicBezTo>
                    <a:pt x="51788" y="115271"/>
                    <a:pt x="52231" y="115345"/>
                    <a:pt x="52600" y="115345"/>
                  </a:cubicBezTo>
                  <a:cubicBezTo>
                    <a:pt x="52600" y="115345"/>
                    <a:pt x="52600" y="115345"/>
                    <a:pt x="52600" y="115345"/>
                  </a:cubicBezTo>
                  <a:cubicBezTo>
                    <a:pt x="52600" y="115345"/>
                    <a:pt x="52600" y="115345"/>
                    <a:pt x="52600" y="115345"/>
                  </a:cubicBezTo>
                  <a:cubicBezTo>
                    <a:pt x="53043" y="115345"/>
                    <a:pt x="53486" y="115345"/>
                    <a:pt x="53929" y="115271"/>
                  </a:cubicBezTo>
                  <a:cubicBezTo>
                    <a:pt x="54077" y="115271"/>
                    <a:pt x="54225" y="115197"/>
                    <a:pt x="54299" y="115197"/>
                  </a:cubicBezTo>
                  <a:cubicBezTo>
                    <a:pt x="54594" y="115123"/>
                    <a:pt x="54963" y="115123"/>
                    <a:pt x="55259" y="115049"/>
                  </a:cubicBezTo>
                  <a:cubicBezTo>
                    <a:pt x="55406" y="115049"/>
                    <a:pt x="55554" y="114975"/>
                    <a:pt x="55701" y="114975"/>
                  </a:cubicBezTo>
                  <a:cubicBezTo>
                    <a:pt x="55997" y="114901"/>
                    <a:pt x="56292" y="114828"/>
                    <a:pt x="56588" y="114754"/>
                  </a:cubicBezTo>
                  <a:cubicBezTo>
                    <a:pt x="56735" y="114680"/>
                    <a:pt x="56883" y="114680"/>
                    <a:pt x="57031" y="114606"/>
                  </a:cubicBezTo>
                  <a:cubicBezTo>
                    <a:pt x="57326" y="114532"/>
                    <a:pt x="57547" y="114385"/>
                    <a:pt x="57843" y="114311"/>
                  </a:cubicBezTo>
                  <a:cubicBezTo>
                    <a:pt x="57990" y="114237"/>
                    <a:pt x="58138" y="114163"/>
                    <a:pt x="58360" y="114090"/>
                  </a:cubicBezTo>
                  <a:cubicBezTo>
                    <a:pt x="58581" y="113942"/>
                    <a:pt x="58877" y="113794"/>
                    <a:pt x="59098" y="113720"/>
                  </a:cubicBezTo>
                  <a:cubicBezTo>
                    <a:pt x="59246" y="113646"/>
                    <a:pt x="59393" y="113573"/>
                    <a:pt x="59615" y="113425"/>
                  </a:cubicBezTo>
                  <a:cubicBezTo>
                    <a:pt x="59836" y="113277"/>
                    <a:pt x="60058" y="113129"/>
                    <a:pt x="60353" y="112908"/>
                  </a:cubicBezTo>
                  <a:cubicBezTo>
                    <a:pt x="60501" y="112834"/>
                    <a:pt x="60649" y="112686"/>
                    <a:pt x="60796" y="112613"/>
                  </a:cubicBezTo>
                  <a:cubicBezTo>
                    <a:pt x="61092" y="112391"/>
                    <a:pt x="61387" y="112096"/>
                    <a:pt x="61682" y="111874"/>
                  </a:cubicBezTo>
                  <a:cubicBezTo>
                    <a:pt x="61756" y="111800"/>
                    <a:pt x="61830" y="111727"/>
                    <a:pt x="61904" y="111653"/>
                  </a:cubicBezTo>
                  <a:cubicBezTo>
                    <a:pt x="62273" y="111283"/>
                    <a:pt x="62568" y="110988"/>
                    <a:pt x="62864" y="110619"/>
                  </a:cubicBezTo>
                  <a:cubicBezTo>
                    <a:pt x="62864" y="110619"/>
                    <a:pt x="62864" y="110619"/>
                    <a:pt x="62938" y="110545"/>
                  </a:cubicBezTo>
                  <a:lnTo>
                    <a:pt x="134043" y="22531"/>
                  </a:lnTo>
                  <a:cubicBezTo>
                    <a:pt x="138621" y="16477"/>
                    <a:pt x="137735" y="8133"/>
                    <a:pt x="132049" y="3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F7A0062-536B-E840-B3D6-0A2DA3F2847D}"/>
              </a:ext>
            </a:extLst>
          </p:cNvPr>
          <p:cNvSpPr/>
          <p:nvPr/>
        </p:nvSpPr>
        <p:spPr>
          <a:xfrm>
            <a:off x="18148525" y="8342122"/>
            <a:ext cx="3328624" cy="33286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o 556">
            <a:extLst>
              <a:ext uri="{FF2B5EF4-FFF2-40B4-BE49-F238E27FC236}">
                <a16:creationId xmlns:a16="http://schemas.microsoft.com/office/drawing/2014/main" id="{2F863EFD-9BBE-764F-82E2-1D01DB422E8F}"/>
              </a:ext>
            </a:extLst>
          </p:cNvPr>
          <p:cNvGrpSpPr/>
          <p:nvPr/>
        </p:nvGrpSpPr>
        <p:grpSpPr>
          <a:xfrm>
            <a:off x="19150935" y="9877266"/>
            <a:ext cx="1323806" cy="1303910"/>
            <a:chOff x="7553067" y="5581613"/>
            <a:chExt cx="540488" cy="532366"/>
          </a:xfrm>
          <a:solidFill>
            <a:schemeClr val="bg1"/>
          </a:solidFill>
        </p:grpSpPr>
        <p:sp>
          <p:nvSpPr>
            <p:cNvPr id="52" name="Forma libre 449">
              <a:extLst>
                <a:ext uri="{FF2B5EF4-FFF2-40B4-BE49-F238E27FC236}">
                  <a16:creationId xmlns:a16="http://schemas.microsoft.com/office/drawing/2014/main" id="{FC5627DC-5599-014C-B748-71202BC3F067}"/>
                </a:ext>
              </a:extLst>
            </p:cNvPr>
            <p:cNvSpPr/>
            <p:nvPr/>
          </p:nvSpPr>
          <p:spPr>
            <a:xfrm>
              <a:off x="7553067" y="5581613"/>
              <a:ext cx="540488" cy="532366"/>
            </a:xfrm>
            <a:custGeom>
              <a:avLst/>
              <a:gdLst>
                <a:gd name="connsiteX0" fmla="*/ 489799 w 540488"/>
                <a:gd name="connsiteY0" fmla="*/ 210178 h 532366"/>
                <a:gd name="connsiteX1" fmla="*/ 487362 w 540488"/>
                <a:gd name="connsiteY1" fmla="*/ 210104 h 532366"/>
                <a:gd name="connsiteX2" fmla="*/ 487141 w 540488"/>
                <a:gd name="connsiteY2" fmla="*/ 210104 h 532366"/>
                <a:gd name="connsiteX3" fmla="*/ 464768 w 540488"/>
                <a:gd name="connsiteY3" fmla="*/ 194672 h 532366"/>
                <a:gd name="connsiteX4" fmla="*/ 462332 w 540488"/>
                <a:gd name="connsiteY4" fmla="*/ 188322 h 532366"/>
                <a:gd name="connsiteX5" fmla="*/ 467279 w 540488"/>
                <a:gd name="connsiteY5" fmla="*/ 162405 h 532366"/>
                <a:gd name="connsiteX6" fmla="*/ 467500 w 540488"/>
                <a:gd name="connsiteY6" fmla="*/ 162183 h 532366"/>
                <a:gd name="connsiteX7" fmla="*/ 470675 w 540488"/>
                <a:gd name="connsiteY7" fmla="*/ 158861 h 532366"/>
                <a:gd name="connsiteX8" fmla="*/ 470306 w 540488"/>
                <a:gd name="connsiteY8" fmla="*/ 87682 h 532366"/>
                <a:gd name="connsiteX9" fmla="*/ 454136 w 540488"/>
                <a:gd name="connsiteY9" fmla="*/ 71511 h 532366"/>
                <a:gd name="connsiteX10" fmla="*/ 382883 w 540488"/>
                <a:gd name="connsiteY10" fmla="*/ 71290 h 532366"/>
                <a:gd name="connsiteX11" fmla="*/ 381997 w 540488"/>
                <a:gd name="connsiteY11" fmla="*/ 72102 h 532366"/>
                <a:gd name="connsiteX12" fmla="*/ 381701 w 540488"/>
                <a:gd name="connsiteY12" fmla="*/ 72397 h 532366"/>
                <a:gd name="connsiteX13" fmla="*/ 354898 w 540488"/>
                <a:gd name="connsiteY13" fmla="*/ 77123 h 532366"/>
                <a:gd name="connsiteX14" fmla="*/ 346776 w 540488"/>
                <a:gd name="connsiteY14" fmla="*/ 73727 h 532366"/>
                <a:gd name="connsiteX15" fmla="*/ 331566 w 540488"/>
                <a:gd name="connsiteY15" fmla="*/ 51575 h 532366"/>
                <a:gd name="connsiteX16" fmla="*/ 331418 w 540488"/>
                <a:gd name="connsiteY16" fmla="*/ 49582 h 532366"/>
                <a:gd name="connsiteX17" fmla="*/ 280913 w 540488"/>
                <a:gd name="connsiteY17" fmla="*/ 554 h 532366"/>
                <a:gd name="connsiteX18" fmla="*/ 258098 w 540488"/>
                <a:gd name="connsiteY18" fmla="*/ 554 h 532366"/>
                <a:gd name="connsiteX19" fmla="*/ 207519 w 540488"/>
                <a:gd name="connsiteY19" fmla="*/ 50541 h 532366"/>
                <a:gd name="connsiteX20" fmla="*/ 207519 w 540488"/>
                <a:gd name="connsiteY20" fmla="*/ 50837 h 532366"/>
                <a:gd name="connsiteX21" fmla="*/ 207519 w 540488"/>
                <a:gd name="connsiteY21" fmla="*/ 51649 h 532366"/>
                <a:gd name="connsiteX22" fmla="*/ 192383 w 540488"/>
                <a:gd name="connsiteY22" fmla="*/ 73874 h 532366"/>
                <a:gd name="connsiteX23" fmla="*/ 184335 w 540488"/>
                <a:gd name="connsiteY23" fmla="*/ 77344 h 532366"/>
                <a:gd name="connsiteX24" fmla="*/ 157458 w 540488"/>
                <a:gd name="connsiteY24" fmla="*/ 72766 h 532366"/>
                <a:gd name="connsiteX25" fmla="*/ 155759 w 540488"/>
                <a:gd name="connsiteY25" fmla="*/ 71364 h 532366"/>
                <a:gd name="connsiteX26" fmla="*/ 86057 w 540488"/>
                <a:gd name="connsiteY26" fmla="*/ 73062 h 532366"/>
                <a:gd name="connsiteX27" fmla="*/ 69887 w 540488"/>
                <a:gd name="connsiteY27" fmla="*/ 89232 h 532366"/>
                <a:gd name="connsiteX28" fmla="*/ 69739 w 540488"/>
                <a:gd name="connsiteY28" fmla="*/ 160559 h 532366"/>
                <a:gd name="connsiteX29" fmla="*/ 72028 w 540488"/>
                <a:gd name="connsiteY29" fmla="*/ 162922 h 532366"/>
                <a:gd name="connsiteX30" fmla="*/ 72176 w 540488"/>
                <a:gd name="connsiteY30" fmla="*/ 163070 h 532366"/>
                <a:gd name="connsiteX31" fmla="*/ 77197 w 540488"/>
                <a:gd name="connsiteY31" fmla="*/ 188913 h 532366"/>
                <a:gd name="connsiteX32" fmla="*/ 74760 w 540488"/>
                <a:gd name="connsiteY32" fmla="*/ 195262 h 532366"/>
                <a:gd name="connsiteX33" fmla="*/ 52461 w 540488"/>
                <a:gd name="connsiteY33" fmla="*/ 210768 h 532366"/>
                <a:gd name="connsiteX34" fmla="*/ 51280 w 540488"/>
                <a:gd name="connsiteY34" fmla="*/ 210842 h 532366"/>
                <a:gd name="connsiteX35" fmla="*/ 50172 w 540488"/>
                <a:gd name="connsiteY35" fmla="*/ 210916 h 532366"/>
                <a:gd name="connsiteX36" fmla="*/ 554 w 540488"/>
                <a:gd name="connsiteY36" fmla="*/ 261494 h 532366"/>
                <a:gd name="connsiteX37" fmla="*/ 554 w 540488"/>
                <a:gd name="connsiteY37" fmla="*/ 284310 h 532366"/>
                <a:gd name="connsiteX38" fmla="*/ 50984 w 540488"/>
                <a:gd name="connsiteY38" fmla="*/ 334889 h 532366"/>
                <a:gd name="connsiteX39" fmla="*/ 57261 w 540488"/>
                <a:gd name="connsiteY39" fmla="*/ 334962 h 532366"/>
                <a:gd name="connsiteX40" fmla="*/ 57335 w 540488"/>
                <a:gd name="connsiteY40" fmla="*/ 334962 h 532366"/>
                <a:gd name="connsiteX41" fmla="*/ 79264 w 540488"/>
                <a:gd name="connsiteY41" fmla="*/ 349287 h 532366"/>
                <a:gd name="connsiteX42" fmla="*/ 80593 w 540488"/>
                <a:gd name="connsiteY42" fmla="*/ 352240 h 532366"/>
                <a:gd name="connsiteX43" fmla="*/ 75942 w 540488"/>
                <a:gd name="connsiteY43" fmla="*/ 379191 h 532366"/>
                <a:gd name="connsiteX44" fmla="*/ 74096 w 540488"/>
                <a:gd name="connsiteY44" fmla="*/ 381554 h 532366"/>
                <a:gd name="connsiteX45" fmla="*/ 76901 w 540488"/>
                <a:gd name="connsiteY45" fmla="*/ 450001 h 532366"/>
                <a:gd name="connsiteX46" fmla="*/ 93072 w 540488"/>
                <a:gd name="connsiteY46" fmla="*/ 466171 h 532366"/>
                <a:gd name="connsiteX47" fmla="*/ 164398 w 540488"/>
                <a:gd name="connsiteY47" fmla="*/ 466393 h 532366"/>
                <a:gd name="connsiteX48" fmla="*/ 166023 w 540488"/>
                <a:gd name="connsiteY48" fmla="*/ 464842 h 532366"/>
                <a:gd name="connsiteX49" fmla="*/ 166244 w 540488"/>
                <a:gd name="connsiteY49" fmla="*/ 464621 h 532366"/>
                <a:gd name="connsiteX50" fmla="*/ 192383 w 540488"/>
                <a:gd name="connsiteY50" fmla="*/ 459452 h 532366"/>
                <a:gd name="connsiteX51" fmla="*/ 192900 w 540488"/>
                <a:gd name="connsiteY51" fmla="*/ 459673 h 532366"/>
                <a:gd name="connsiteX52" fmla="*/ 208258 w 540488"/>
                <a:gd name="connsiteY52" fmla="*/ 481898 h 532366"/>
                <a:gd name="connsiteX53" fmla="*/ 208627 w 540488"/>
                <a:gd name="connsiteY53" fmla="*/ 485000 h 532366"/>
                <a:gd name="connsiteX54" fmla="*/ 259058 w 540488"/>
                <a:gd name="connsiteY54" fmla="*/ 532181 h 532366"/>
                <a:gd name="connsiteX55" fmla="*/ 281874 w 540488"/>
                <a:gd name="connsiteY55" fmla="*/ 532181 h 532366"/>
                <a:gd name="connsiteX56" fmla="*/ 332452 w 540488"/>
                <a:gd name="connsiteY56" fmla="*/ 481751 h 532366"/>
                <a:gd name="connsiteX57" fmla="*/ 347736 w 540488"/>
                <a:gd name="connsiteY57" fmla="*/ 459452 h 532366"/>
                <a:gd name="connsiteX58" fmla="*/ 348253 w 540488"/>
                <a:gd name="connsiteY58" fmla="*/ 459230 h 532366"/>
                <a:gd name="connsiteX59" fmla="*/ 374391 w 540488"/>
                <a:gd name="connsiteY59" fmla="*/ 464251 h 532366"/>
                <a:gd name="connsiteX60" fmla="*/ 376459 w 540488"/>
                <a:gd name="connsiteY60" fmla="*/ 465950 h 532366"/>
                <a:gd name="connsiteX61" fmla="*/ 445940 w 540488"/>
                <a:gd name="connsiteY61" fmla="*/ 464030 h 532366"/>
                <a:gd name="connsiteX62" fmla="*/ 462110 w 540488"/>
                <a:gd name="connsiteY62" fmla="*/ 447859 h 532366"/>
                <a:gd name="connsiteX63" fmla="*/ 466762 w 540488"/>
                <a:gd name="connsiteY63" fmla="*/ 381701 h 532366"/>
                <a:gd name="connsiteX64" fmla="*/ 464473 w 540488"/>
                <a:gd name="connsiteY64" fmla="*/ 378600 h 532366"/>
                <a:gd name="connsiteX65" fmla="*/ 459673 w 540488"/>
                <a:gd name="connsiteY65" fmla="*/ 351650 h 532366"/>
                <a:gd name="connsiteX66" fmla="*/ 461003 w 540488"/>
                <a:gd name="connsiteY66" fmla="*/ 348622 h 532366"/>
                <a:gd name="connsiteX67" fmla="*/ 482858 w 540488"/>
                <a:gd name="connsiteY67" fmla="*/ 334224 h 532366"/>
                <a:gd name="connsiteX68" fmla="*/ 483080 w 540488"/>
                <a:gd name="connsiteY68" fmla="*/ 334224 h 532366"/>
                <a:gd name="connsiteX69" fmla="*/ 490168 w 540488"/>
                <a:gd name="connsiteY69" fmla="*/ 334076 h 532366"/>
                <a:gd name="connsiteX70" fmla="*/ 540304 w 540488"/>
                <a:gd name="connsiteY70" fmla="*/ 283498 h 532366"/>
                <a:gd name="connsiteX71" fmla="*/ 540304 w 540488"/>
                <a:gd name="connsiteY71" fmla="*/ 260682 h 532366"/>
                <a:gd name="connsiteX72" fmla="*/ 489799 w 540488"/>
                <a:gd name="connsiteY72" fmla="*/ 210178 h 532366"/>
                <a:gd name="connsiteX73" fmla="*/ 513575 w 540488"/>
                <a:gd name="connsiteY73" fmla="*/ 283572 h 532366"/>
                <a:gd name="connsiteX74" fmla="*/ 489725 w 540488"/>
                <a:gd name="connsiteY74" fmla="*/ 307569 h 532366"/>
                <a:gd name="connsiteX75" fmla="*/ 489504 w 540488"/>
                <a:gd name="connsiteY75" fmla="*/ 307569 h 532366"/>
                <a:gd name="connsiteX76" fmla="*/ 482415 w 540488"/>
                <a:gd name="connsiteY76" fmla="*/ 307717 h 532366"/>
                <a:gd name="connsiteX77" fmla="*/ 436415 w 540488"/>
                <a:gd name="connsiteY77" fmla="*/ 338211 h 532366"/>
                <a:gd name="connsiteX78" fmla="*/ 436415 w 540488"/>
                <a:gd name="connsiteY78" fmla="*/ 338211 h 532366"/>
                <a:gd name="connsiteX79" fmla="*/ 435307 w 540488"/>
                <a:gd name="connsiteY79" fmla="*/ 340796 h 532366"/>
                <a:gd name="connsiteX80" fmla="*/ 440845 w 540488"/>
                <a:gd name="connsiteY80" fmla="*/ 392038 h 532366"/>
                <a:gd name="connsiteX81" fmla="*/ 443208 w 540488"/>
                <a:gd name="connsiteY81" fmla="*/ 395214 h 532366"/>
                <a:gd name="connsiteX82" fmla="*/ 443208 w 540488"/>
                <a:gd name="connsiteY82" fmla="*/ 429105 h 532366"/>
                <a:gd name="connsiteX83" fmla="*/ 427038 w 540488"/>
                <a:gd name="connsiteY83" fmla="*/ 445275 h 532366"/>
                <a:gd name="connsiteX84" fmla="*/ 393220 w 540488"/>
                <a:gd name="connsiteY84" fmla="*/ 445349 h 532366"/>
                <a:gd name="connsiteX85" fmla="*/ 391153 w 540488"/>
                <a:gd name="connsiteY85" fmla="*/ 443651 h 532366"/>
                <a:gd name="connsiteX86" fmla="*/ 338137 w 540488"/>
                <a:gd name="connsiteY86" fmla="*/ 434569 h 532366"/>
                <a:gd name="connsiteX87" fmla="*/ 337695 w 540488"/>
                <a:gd name="connsiteY87" fmla="*/ 434717 h 532366"/>
                <a:gd name="connsiteX88" fmla="*/ 305797 w 540488"/>
                <a:gd name="connsiteY88" fmla="*/ 481603 h 532366"/>
                <a:gd name="connsiteX89" fmla="*/ 281800 w 540488"/>
                <a:gd name="connsiteY89" fmla="*/ 505526 h 532366"/>
                <a:gd name="connsiteX90" fmla="*/ 258910 w 540488"/>
                <a:gd name="connsiteY90" fmla="*/ 505526 h 532366"/>
                <a:gd name="connsiteX91" fmla="*/ 234913 w 540488"/>
                <a:gd name="connsiteY91" fmla="*/ 481677 h 532366"/>
                <a:gd name="connsiteX92" fmla="*/ 234544 w 540488"/>
                <a:gd name="connsiteY92" fmla="*/ 478576 h 532366"/>
                <a:gd name="connsiteX93" fmla="*/ 202572 w 540488"/>
                <a:gd name="connsiteY93" fmla="*/ 434864 h 532366"/>
                <a:gd name="connsiteX94" fmla="*/ 202129 w 540488"/>
                <a:gd name="connsiteY94" fmla="*/ 434717 h 532366"/>
                <a:gd name="connsiteX95" fmla="*/ 147416 w 540488"/>
                <a:gd name="connsiteY95" fmla="*/ 445570 h 532366"/>
                <a:gd name="connsiteX96" fmla="*/ 145791 w 540488"/>
                <a:gd name="connsiteY96" fmla="*/ 447121 h 532366"/>
                <a:gd name="connsiteX97" fmla="*/ 145570 w 540488"/>
                <a:gd name="connsiteY97" fmla="*/ 447343 h 532366"/>
                <a:gd name="connsiteX98" fmla="*/ 111679 w 540488"/>
                <a:gd name="connsiteY98" fmla="*/ 447343 h 532366"/>
                <a:gd name="connsiteX99" fmla="*/ 95509 w 540488"/>
                <a:gd name="connsiteY99" fmla="*/ 431172 h 532366"/>
                <a:gd name="connsiteX100" fmla="*/ 95435 w 540488"/>
                <a:gd name="connsiteY100" fmla="*/ 397355 h 532366"/>
                <a:gd name="connsiteX101" fmla="*/ 97281 w 540488"/>
                <a:gd name="connsiteY101" fmla="*/ 394992 h 532366"/>
                <a:gd name="connsiteX102" fmla="*/ 104664 w 540488"/>
                <a:gd name="connsiteY102" fmla="*/ 341239 h 532366"/>
                <a:gd name="connsiteX103" fmla="*/ 103483 w 540488"/>
                <a:gd name="connsiteY103" fmla="*/ 338654 h 532366"/>
                <a:gd name="connsiteX104" fmla="*/ 57261 w 540488"/>
                <a:gd name="connsiteY104" fmla="*/ 308307 h 532366"/>
                <a:gd name="connsiteX105" fmla="*/ 50984 w 540488"/>
                <a:gd name="connsiteY105" fmla="*/ 308233 h 532366"/>
                <a:gd name="connsiteX106" fmla="*/ 50911 w 540488"/>
                <a:gd name="connsiteY106" fmla="*/ 308233 h 532366"/>
                <a:gd name="connsiteX107" fmla="*/ 26987 w 540488"/>
                <a:gd name="connsiteY107" fmla="*/ 284236 h 532366"/>
                <a:gd name="connsiteX108" fmla="*/ 26987 w 540488"/>
                <a:gd name="connsiteY108" fmla="*/ 261421 h 532366"/>
                <a:gd name="connsiteX109" fmla="*/ 50837 w 540488"/>
                <a:gd name="connsiteY109" fmla="*/ 237423 h 532366"/>
                <a:gd name="connsiteX110" fmla="*/ 52018 w 540488"/>
                <a:gd name="connsiteY110" fmla="*/ 237350 h 532366"/>
                <a:gd name="connsiteX111" fmla="*/ 53126 w 540488"/>
                <a:gd name="connsiteY111" fmla="*/ 237276 h 532366"/>
                <a:gd name="connsiteX112" fmla="*/ 99643 w 540488"/>
                <a:gd name="connsiteY112" fmla="*/ 204344 h 532366"/>
                <a:gd name="connsiteX113" fmla="*/ 101785 w 540488"/>
                <a:gd name="connsiteY113" fmla="*/ 198807 h 532366"/>
                <a:gd name="connsiteX114" fmla="*/ 91004 w 540488"/>
                <a:gd name="connsiteY114" fmla="*/ 144241 h 532366"/>
                <a:gd name="connsiteX115" fmla="*/ 88715 w 540488"/>
                <a:gd name="connsiteY115" fmla="*/ 141878 h 532366"/>
                <a:gd name="connsiteX116" fmla="*/ 88568 w 540488"/>
                <a:gd name="connsiteY116" fmla="*/ 141730 h 532366"/>
                <a:gd name="connsiteX117" fmla="*/ 88568 w 540488"/>
                <a:gd name="connsiteY117" fmla="*/ 107839 h 532366"/>
                <a:gd name="connsiteX118" fmla="*/ 104738 w 540488"/>
                <a:gd name="connsiteY118" fmla="*/ 91669 h 532366"/>
                <a:gd name="connsiteX119" fmla="*/ 138555 w 540488"/>
                <a:gd name="connsiteY119" fmla="*/ 91595 h 532366"/>
                <a:gd name="connsiteX120" fmla="*/ 140254 w 540488"/>
                <a:gd name="connsiteY120" fmla="*/ 92998 h 532366"/>
                <a:gd name="connsiteX121" fmla="*/ 195189 w 540488"/>
                <a:gd name="connsiteY121" fmla="*/ 101415 h 532366"/>
                <a:gd name="connsiteX122" fmla="*/ 202203 w 540488"/>
                <a:gd name="connsiteY122" fmla="*/ 98388 h 532366"/>
                <a:gd name="connsiteX123" fmla="*/ 234027 w 540488"/>
                <a:gd name="connsiteY123" fmla="*/ 52018 h 532366"/>
                <a:gd name="connsiteX124" fmla="*/ 234027 w 540488"/>
                <a:gd name="connsiteY124" fmla="*/ 51723 h 532366"/>
                <a:gd name="connsiteX125" fmla="*/ 234027 w 540488"/>
                <a:gd name="connsiteY125" fmla="*/ 50911 h 532366"/>
                <a:gd name="connsiteX126" fmla="*/ 258024 w 540488"/>
                <a:gd name="connsiteY126" fmla="*/ 26987 h 532366"/>
                <a:gd name="connsiteX127" fmla="*/ 280840 w 540488"/>
                <a:gd name="connsiteY127" fmla="*/ 26987 h 532366"/>
                <a:gd name="connsiteX128" fmla="*/ 304837 w 540488"/>
                <a:gd name="connsiteY128" fmla="*/ 50837 h 532366"/>
                <a:gd name="connsiteX129" fmla="*/ 304984 w 540488"/>
                <a:gd name="connsiteY129" fmla="*/ 52830 h 532366"/>
                <a:gd name="connsiteX130" fmla="*/ 336956 w 540488"/>
                <a:gd name="connsiteY130" fmla="*/ 98314 h 532366"/>
                <a:gd name="connsiteX131" fmla="*/ 343971 w 540488"/>
                <a:gd name="connsiteY131" fmla="*/ 101268 h 532366"/>
                <a:gd name="connsiteX132" fmla="*/ 400308 w 540488"/>
                <a:gd name="connsiteY132" fmla="*/ 91300 h 532366"/>
                <a:gd name="connsiteX133" fmla="*/ 401195 w 540488"/>
                <a:gd name="connsiteY133" fmla="*/ 90487 h 532366"/>
                <a:gd name="connsiteX134" fmla="*/ 401490 w 540488"/>
                <a:gd name="connsiteY134" fmla="*/ 90192 h 532366"/>
                <a:gd name="connsiteX135" fmla="*/ 435381 w 540488"/>
                <a:gd name="connsiteY135" fmla="*/ 90192 h 532366"/>
                <a:gd name="connsiteX136" fmla="*/ 451551 w 540488"/>
                <a:gd name="connsiteY136" fmla="*/ 106362 h 532366"/>
                <a:gd name="connsiteX137" fmla="*/ 451625 w 540488"/>
                <a:gd name="connsiteY137" fmla="*/ 140180 h 532366"/>
                <a:gd name="connsiteX138" fmla="*/ 451404 w 540488"/>
                <a:gd name="connsiteY138" fmla="*/ 140401 h 532366"/>
                <a:gd name="connsiteX139" fmla="*/ 448229 w 540488"/>
                <a:gd name="connsiteY139" fmla="*/ 143724 h 532366"/>
                <a:gd name="connsiteX140" fmla="*/ 437670 w 540488"/>
                <a:gd name="connsiteY140" fmla="*/ 198216 h 532366"/>
                <a:gd name="connsiteX141" fmla="*/ 439811 w 540488"/>
                <a:gd name="connsiteY141" fmla="*/ 203754 h 532366"/>
                <a:gd name="connsiteX142" fmla="*/ 486919 w 540488"/>
                <a:gd name="connsiteY142" fmla="*/ 236538 h 532366"/>
                <a:gd name="connsiteX143" fmla="*/ 489356 w 540488"/>
                <a:gd name="connsiteY143" fmla="*/ 236611 h 532366"/>
                <a:gd name="connsiteX144" fmla="*/ 489577 w 540488"/>
                <a:gd name="connsiteY144" fmla="*/ 236611 h 532366"/>
                <a:gd name="connsiteX145" fmla="*/ 513501 w 540488"/>
                <a:gd name="connsiteY145" fmla="*/ 260608 h 532366"/>
                <a:gd name="connsiteX146" fmla="*/ 513501 w 540488"/>
                <a:gd name="connsiteY146" fmla="*/ 283572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540488" h="532366">
                  <a:moveTo>
                    <a:pt x="489799" y="210178"/>
                  </a:moveTo>
                  <a:lnTo>
                    <a:pt x="487362" y="210104"/>
                  </a:lnTo>
                  <a:cubicBezTo>
                    <a:pt x="487288" y="210104"/>
                    <a:pt x="487215" y="210104"/>
                    <a:pt x="487141" y="210104"/>
                  </a:cubicBezTo>
                  <a:cubicBezTo>
                    <a:pt x="477173" y="210104"/>
                    <a:pt x="468165" y="203901"/>
                    <a:pt x="464768" y="194672"/>
                  </a:cubicBezTo>
                  <a:cubicBezTo>
                    <a:pt x="463956" y="192531"/>
                    <a:pt x="463144" y="190463"/>
                    <a:pt x="462332" y="188322"/>
                  </a:cubicBezTo>
                  <a:cubicBezTo>
                    <a:pt x="458640" y="179314"/>
                    <a:pt x="460634" y="169198"/>
                    <a:pt x="467279" y="162405"/>
                  </a:cubicBezTo>
                  <a:cubicBezTo>
                    <a:pt x="467352" y="162331"/>
                    <a:pt x="467426" y="162257"/>
                    <a:pt x="467500" y="162183"/>
                  </a:cubicBezTo>
                  <a:lnTo>
                    <a:pt x="470675" y="158861"/>
                  </a:lnTo>
                  <a:cubicBezTo>
                    <a:pt x="490021" y="139146"/>
                    <a:pt x="489873" y="107249"/>
                    <a:pt x="470306" y="87682"/>
                  </a:cubicBezTo>
                  <a:lnTo>
                    <a:pt x="454136" y="71511"/>
                  </a:lnTo>
                  <a:cubicBezTo>
                    <a:pt x="434495" y="51871"/>
                    <a:pt x="402597" y="51797"/>
                    <a:pt x="382883" y="71290"/>
                  </a:cubicBezTo>
                  <a:lnTo>
                    <a:pt x="381997" y="72102"/>
                  </a:lnTo>
                  <a:cubicBezTo>
                    <a:pt x="381923" y="72176"/>
                    <a:pt x="381775" y="72250"/>
                    <a:pt x="381701" y="72397"/>
                  </a:cubicBezTo>
                  <a:cubicBezTo>
                    <a:pt x="374687" y="79412"/>
                    <a:pt x="364128" y="81258"/>
                    <a:pt x="354898" y="77123"/>
                  </a:cubicBezTo>
                  <a:cubicBezTo>
                    <a:pt x="352240" y="75942"/>
                    <a:pt x="349509" y="74760"/>
                    <a:pt x="346776" y="73727"/>
                  </a:cubicBezTo>
                  <a:cubicBezTo>
                    <a:pt x="337547" y="70035"/>
                    <a:pt x="331566" y="61322"/>
                    <a:pt x="331566" y="51575"/>
                  </a:cubicBezTo>
                  <a:cubicBezTo>
                    <a:pt x="331566" y="50911"/>
                    <a:pt x="331492" y="50246"/>
                    <a:pt x="331418" y="49582"/>
                  </a:cubicBezTo>
                  <a:cubicBezTo>
                    <a:pt x="330606" y="22483"/>
                    <a:pt x="308160" y="554"/>
                    <a:pt x="280913" y="554"/>
                  </a:cubicBezTo>
                  <a:lnTo>
                    <a:pt x="258098" y="554"/>
                  </a:lnTo>
                  <a:cubicBezTo>
                    <a:pt x="230409" y="554"/>
                    <a:pt x="207815" y="22926"/>
                    <a:pt x="207519" y="50541"/>
                  </a:cubicBezTo>
                  <a:lnTo>
                    <a:pt x="207519" y="50837"/>
                  </a:lnTo>
                  <a:cubicBezTo>
                    <a:pt x="207519" y="51132"/>
                    <a:pt x="207519" y="51428"/>
                    <a:pt x="207519" y="51649"/>
                  </a:cubicBezTo>
                  <a:cubicBezTo>
                    <a:pt x="207519" y="61469"/>
                    <a:pt x="201538" y="70182"/>
                    <a:pt x="192383" y="73874"/>
                  </a:cubicBezTo>
                  <a:cubicBezTo>
                    <a:pt x="189651" y="74982"/>
                    <a:pt x="186993" y="76163"/>
                    <a:pt x="184335" y="77344"/>
                  </a:cubicBezTo>
                  <a:cubicBezTo>
                    <a:pt x="175105" y="81553"/>
                    <a:pt x="164546" y="79707"/>
                    <a:pt x="157458" y="72766"/>
                  </a:cubicBezTo>
                  <a:cubicBezTo>
                    <a:pt x="156941" y="72250"/>
                    <a:pt x="156350" y="71733"/>
                    <a:pt x="155759" y="71364"/>
                  </a:cubicBezTo>
                  <a:cubicBezTo>
                    <a:pt x="135971" y="53421"/>
                    <a:pt x="105181" y="54012"/>
                    <a:pt x="86057" y="73062"/>
                  </a:cubicBezTo>
                  <a:lnTo>
                    <a:pt x="69887" y="89232"/>
                  </a:lnTo>
                  <a:cubicBezTo>
                    <a:pt x="50246" y="108873"/>
                    <a:pt x="50172" y="140844"/>
                    <a:pt x="69739" y="160559"/>
                  </a:cubicBezTo>
                  <a:lnTo>
                    <a:pt x="72028" y="162922"/>
                  </a:lnTo>
                  <a:cubicBezTo>
                    <a:pt x="72102" y="162996"/>
                    <a:pt x="72102" y="162996"/>
                    <a:pt x="72176" y="163070"/>
                  </a:cubicBezTo>
                  <a:cubicBezTo>
                    <a:pt x="78895" y="169788"/>
                    <a:pt x="80889" y="179978"/>
                    <a:pt x="77197" y="188913"/>
                  </a:cubicBezTo>
                  <a:cubicBezTo>
                    <a:pt x="76384" y="190980"/>
                    <a:pt x="75499" y="193121"/>
                    <a:pt x="74760" y="195262"/>
                  </a:cubicBezTo>
                  <a:cubicBezTo>
                    <a:pt x="71364" y="204492"/>
                    <a:pt x="62429" y="210695"/>
                    <a:pt x="52461" y="210768"/>
                  </a:cubicBezTo>
                  <a:cubicBezTo>
                    <a:pt x="52092" y="210768"/>
                    <a:pt x="51723" y="210768"/>
                    <a:pt x="51280" y="210842"/>
                  </a:cubicBezTo>
                  <a:lnTo>
                    <a:pt x="50172" y="210916"/>
                  </a:lnTo>
                  <a:cubicBezTo>
                    <a:pt x="22705" y="211433"/>
                    <a:pt x="554" y="233953"/>
                    <a:pt x="554" y="261494"/>
                  </a:cubicBezTo>
                  <a:lnTo>
                    <a:pt x="554" y="284310"/>
                  </a:lnTo>
                  <a:cubicBezTo>
                    <a:pt x="554" y="312147"/>
                    <a:pt x="23148" y="334815"/>
                    <a:pt x="50984" y="334889"/>
                  </a:cubicBezTo>
                  <a:lnTo>
                    <a:pt x="57261" y="334962"/>
                  </a:lnTo>
                  <a:cubicBezTo>
                    <a:pt x="57261" y="334962"/>
                    <a:pt x="57335" y="334962"/>
                    <a:pt x="57335" y="334962"/>
                  </a:cubicBezTo>
                  <a:cubicBezTo>
                    <a:pt x="66859" y="334962"/>
                    <a:pt x="75499" y="340574"/>
                    <a:pt x="79264" y="349287"/>
                  </a:cubicBezTo>
                  <a:cubicBezTo>
                    <a:pt x="79707" y="350247"/>
                    <a:pt x="80150" y="351281"/>
                    <a:pt x="80593" y="352240"/>
                  </a:cubicBezTo>
                  <a:cubicBezTo>
                    <a:pt x="84802" y="361470"/>
                    <a:pt x="82956" y="372102"/>
                    <a:pt x="75942" y="379191"/>
                  </a:cubicBezTo>
                  <a:cubicBezTo>
                    <a:pt x="75203" y="379929"/>
                    <a:pt x="74612" y="380742"/>
                    <a:pt x="74096" y="381554"/>
                  </a:cubicBezTo>
                  <a:cubicBezTo>
                    <a:pt x="57261" y="401416"/>
                    <a:pt x="58221" y="431320"/>
                    <a:pt x="76901" y="450001"/>
                  </a:cubicBezTo>
                  <a:lnTo>
                    <a:pt x="93072" y="466171"/>
                  </a:lnTo>
                  <a:cubicBezTo>
                    <a:pt x="112712" y="485812"/>
                    <a:pt x="144684" y="485886"/>
                    <a:pt x="164398" y="466393"/>
                  </a:cubicBezTo>
                  <a:lnTo>
                    <a:pt x="166023" y="464842"/>
                  </a:lnTo>
                  <a:cubicBezTo>
                    <a:pt x="166097" y="464768"/>
                    <a:pt x="166171" y="464695"/>
                    <a:pt x="166244" y="464621"/>
                  </a:cubicBezTo>
                  <a:cubicBezTo>
                    <a:pt x="173038" y="457827"/>
                    <a:pt x="183301" y="455834"/>
                    <a:pt x="192383" y="459452"/>
                  </a:cubicBezTo>
                  <a:lnTo>
                    <a:pt x="192900" y="459673"/>
                  </a:lnTo>
                  <a:cubicBezTo>
                    <a:pt x="202203" y="463365"/>
                    <a:pt x="208184" y="472078"/>
                    <a:pt x="208258" y="481898"/>
                  </a:cubicBezTo>
                  <a:cubicBezTo>
                    <a:pt x="208258" y="482932"/>
                    <a:pt x="208406" y="483966"/>
                    <a:pt x="208627" y="485000"/>
                  </a:cubicBezTo>
                  <a:cubicBezTo>
                    <a:pt x="210325" y="511286"/>
                    <a:pt x="232403" y="532181"/>
                    <a:pt x="259058" y="532181"/>
                  </a:cubicBezTo>
                  <a:lnTo>
                    <a:pt x="281874" y="532181"/>
                  </a:lnTo>
                  <a:cubicBezTo>
                    <a:pt x="309710" y="532181"/>
                    <a:pt x="332378" y="509514"/>
                    <a:pt x="332452" y="481751"/>
                  </a:cubicBezTo>
                  <a:cubicBezTo>
                    <a:pt x="332452" y="471930"/>
                    <a:pt x="338506" y="463218"/>
                    <a:pt x="347736" y="459452"/>
                  </a:cubicBezTo>
                  <a:lnTo>
                    <a:pt x="348253" y="459230"/>
                  </a:lnTo>
                  <a:cubicBezTo>
                    <a:pt x="357261" y="455538"/>
                    <a:pt x="367525" y="457532"/>
                    <a:pt x="374391" y="464251"/>
                  </a:cubicBezTo>
                  <a:cubicBezTo>
                    <a:pt x="375056" y="464916"/>
                    <a:pt x="375721" y="465433"/>
                    <a:pt x="376459" y="465950"/>
                  </a:cubicBezTo>
                  <a:cubicBezTo>
                    <a:pt x="396247" y="483671"/>
                    <a:pt x="426890" y="483006"/>
                    <a:pt x="445940" y="464030"/>
                  </a:cubicBezTo>
                  <a:lnTo>
                    <a:pt x="462110" y="447859"/>
                  </a:lnTo>
                  <a:cubicBezTo>
                    <a:pt x="480126" y="429843"/>
                    <a:pt x="481677" y="401490"/>
                    <a:pt x="466762" y="381701"/>
                  </a:cubicBezTo>
                  <a:cubicBezTo>
                    <a:pt x="466171" y="380594"/>
                    <a:pt x="465433" y="379560"/>
                    <a:pt x="464473" y="378600"/>
                  </a:cubicBezTo>
                  <a:cubicBezTo>
                    <a:pt x="457384" y="371512"/>
                    <a:pt x="455538" y="360953"/>
                    <a:pt x="459673" y="351650"/>
                  </a:cubicBezTo>
                  <a:cubicBezTo>
                    <a:pt x="460117" y="350690"/>
                    <a:pt x="460560" y="349656"/>
                    <a:pt x="461003" y="348622"/>
                  </a:cubicBezTo>
                  <a:cubicBezTo>
                    <a:pt x="464768" y="339910"/>
                    <a:pt x="473333" y="334298"/>
                    <a:pt x="482858" y="334224"/>
                  </a:cubicBezTo>
                  <a:cubicBezTo>
                    <a:pt x="482932" y="334224"/>
                    <a:pt x="483006" y="334224"/>
                    <a:pt x="483080" y="334224"/>
                  </a:cubicBezTo>
                  <a:lnTo>
                    <a:pt x="490168" y="334076"/>
                  </a:lnTo>
                  <a:cubicBezTo>
                    <a:pt x="517857" y="333855"/>
                    <a:pt x="540304" y="311187"/>
                    <a:pt x="540304" y="283498"/>
                  </a:cubicBezTo>
                  <a:lnTo>
                    <a:pt x="540304" y="260682"/>
                  </a:lnTo>
                  <a:cubicBezTo>
                    <a:pt x="540156" y="232993"/>
                    <a:pt x="517562" y="210325"/>
                    <a:pt x="489799" y="210178"/>
                  </a:cubicBezTo>
                  <a:close/>
                  <a:moveTo>
                    <a:pt x="513575" y="283572"/>
                  </a:moveTo>
                  <a:cubicBezTo>
                    <a:pt x="513575" y="296715"/>
                    <a:pt x="502868" y="307495"/>
                    <a:pt x="489725" y="307569"/>
                  </a:cubicBezTo>
                  <a:cubicBezTo>
                    <a:pt x="489651" y="307569"/>
                    <a:pt x="489577" y="307569"/>
                    <a:pt x="489504" y="307569"/>
                  </a:cubicBezTo>
                  <a:lnTo>
                    <a:pt x="482415" y="307717"/>
                  </a:lnTo>
                  <a:cubicBezTo>
                    <a:pt x="462406" y="307864"/>
                    <a:pt x="444315" y="319826"/>
                    <a:pt x="436415" y="338211"/>
                  </a:cubicBezTo>
                  <a:cubicBezTo>
                    <a:pt x="436415" y="338211"/>
                    <a:pt x="436415" y="338211"/>
                    <a:pt x="436415" y="338211"/>
                  </a:cubicBezTo>
                  <a:cubicBezTo>
                    <a:pt x="436046" y="339097"/>
                    <a:pt x="435676" y="339983"/>
                    <a:pt x="435307" y="340796"/>
                  </a:cubicBezTo>
                  <a:cubicBezTo>
                    <a:pt x="427702" y="357704"/>
                    <a:pt x="430065" y="377493"/>
                    <a:pt x="440845" y="392038"/>
                  </a:cubicBezTo>
                  <a:cubicBezTo>
                    <a:pt x="441436" y="393146"/>
                    <a:pt x="442248" y="394254"/>
                    <a:pt x="443208" y="395214"/>
                  </a:cubicBezTo>
                  <a:cubicBezTo>
                    <a:pt x="452511" y="404591"/>
                    <a:pt x="452511" y="419727"/>
                    <a:pt x="443208" y="429105"/>
                  </a:cubicBezTo>
                  <a:lnTo>
                    <a:pt x="427038" y="445275"/>
                  </a:lnTo>
                  <a:cubicBezTo>
                    <a:pt x="417734" y="454579"/>
                    <a:pt x="402597" y="454579"/>
                    <a:pt x="393220" y="445349"/>
                  </a:cubicBezTo>
                  <a:cubicBezTo>
                    <a:pt x="392555" y="444685"/>
                    <a:pt x="391891" y="444168"/>
                    <a:pt x="391153" y="443651"/>
                  </a:cubicBezTo>
                  <a:cubicBezTo>
                    <a:pt x="376828" y="430803"/>
                    <a:pt x="356301" y="427259"/>
                    <a:pt x="338137" y="434569"/>
                  </a:cubicBezTo>
                  <a:lnTo>
                    <a:pt x="337695" y="434717"/>
                  </a:lnTo>
                  <a:cubicBezTo>
                    <a:pt x="318349" y="442543"/>
                    <a:pt x="305797" y="460929"/>
                    <a:pt x="305797" y="481603"/>
                  </a:cubicBezTo>
                  <a:cubicBezTo>
                    <a:pt x="305797" y="494820"/>
                    <a:pt x="295016" y="505526"/>
                    <a:pt x="281800" y="505526"/>
                  </a:cubicBezTo>
                  <a:lnTo>
                    <a:pt x="258910" y="505526"/>
                  </a:lnTo>
                  <a:cubicBezTo>
                    <a:pt x="245767" y="505526"/>
                    <a:pt x="234987" y="494820"/>
                    <a:pt x="234913" y="481677"/>
                  </a:cubicBezTo>
                  <a:cubicBezTo>
                    <a:pt x="234913" y="480643"/>
                    <a:pt x="234765" y="479610"/>
                    <a:pt x="234544" y="478576"/>
                  </a:cubicBezTo>
                  <a:cubicBezTo>
                    <a:pt x="233288" y="459157"/>
                    <a:pt x="220958" y="442248"/>
                    <a:pt x="202572" y="434864"/>
                  </a:cubicBezTo>
                  <a:lnTo>
                    <a:pt x="202129" y="434717"/>
                  </a:lnTo>
                  <a:cubicBezTo>
                    <a:pt x="183227" y="427111"/>
                    <a:pt x="161814" y="431320"/>
                    <a:pt x="147416" y="445570"/>
                  </a:cubicBezTo>
                  <a:lnTo>
                    <a:pt x="145791" y="447121"/>
                  </a:lnTo>
                  <a:cubicBezTo>
                    <a:pt x="145718" y="447195"/>
                    <a:pt x="145644" y="447269"/>
                    <a:pt x="145570" y="447343"/>
                  </a:cubicBezTo>
                  <a:cubicBezTo>
                    <a:pt x="136193" y="456646"/>
                    <a:pt x="121056" y="456646"/>
                    <a:pt x="111679" y="447343"/>
                  </a:cubicBezTo>
                  <a:lnTo>
                    <a:pt x="95509" y="431172"/>
                  </a:lnTo>
                  <a:cubicBezTo>
                    <a:pt x="86205" y="421869"/>
                    <a:pt x="86205" y="406732"/>
                    <a:pt x="95435" y="397355"/>
                  </a:cubicBezTo>
                  <a:cubicBezTo>
                    <a:pt x="96173" y="396617"/>
                    <a:pt x="96764" y="395878"/>
                    <a:pt x="97281" y="394992"/>
                  </a:cubicBezTo>
                  <a:cubicBezTo>
                    <a:pt x="109980" y="380077"/>
                    <a:pt x="112934" y="359403"/>
                    <a:pt x="104664" y="341239"/>
                  </a:cubicBezTo>
                  <a:cubicBezTo>
                    <a:pt x="104295" y="340352"/>
                    <a:pt x="103926" y="339540"/>
                    <a:pt x="103483" y="338654"/>
                  </a:cubicBezTo>
                  <a:cubicBezTo>
                    <a:pt x="95509" y="320269"/>
                    <a:pt x="77418" y="308381"/>
                    <a:pt x="57261" y="308307"/>
                  </a:cubicBezTo>
                  <a:lnTo>
                    <a:pt x="50984" y="308233"/>
                  </a:lnTo>
                  <a:cubicBezTo>
                    <a:pt x="50984" y="308233"/>
                    <a:pt x="50911" y="308233"/>
                    <a:pt x="50911" y="308233"/>
                  </a:cubicBezTo>
                  <a:cubicBezTo>
                    <a:pt x="37694" y="308233"/>
                    <a:pt x="26987" y="297453"/>
                    <a:pt x="26987" y="284236"/>
                  </a:cubicBezTo>
                  <a:lnTo>
                    <a:pt x="26987" y="261421"/>
                  </a:lnTo>
                  <a:cubicBezTo>
                    <a:pt x="26987" y="248278"/>
                    <a:pt x="37694" y="237497"/>
                    <a:pt x="50837" y="237423"/>
                  </a:cubicBezTo>
                  <a:cubicBezTo>
                    <a:pt x="51206" y="237423"/>
                    <a:pt x="51575" y="237423"/>
                    <a:pt x="52018" y="237350"/>
                  </a:cubicBezTo>
                  <a:lnTo>
                    <a:pt x="53126" y="237276"/>
                  </a:lnTo>
                  <a:cubicBezTo>
                    <a:pt x="73874" y="236907"/>
                    <a:pt x="92481" y="223690"/>
                    <a:pt x="99643" y="204344"/>
                  </a:cubicBezTo>
                  <a:cubicBezTo>
                    <a:pt x="100308" y="202499"/>
                    <a:pt x="101046" y="200653"/>
                    <a:pt x="101785" y="198807"/>
                  </a:cubicBezTo>
                  <a:cubicBezTo>
                    <a:pt x="109390" y="179978"/>
                    <a:pt x="105181" y="158565"/>
                    <a:pt x="91004" y="144241"/>
                  </a:cubicBezTo>
                  <a:lnTo>
                    <a:pt x="88715" y="141878"/>
                  </a:lnTo>
                  <a:cubicBezTo>
                    <a:pt x="88641" y="141804"/>
                    <a:pt x="88641" y="141804"/>
                    <a:pt x="88568" y="141730"/>
                  </a:cubicBezTo>
                  <a:cubicBezTo>
                    <a:pt x="79264" y="132353"/>
                    <a:pt x="79264" y="117217"/>
                    <a:pt x="88568" y="107839"/>
                  </a:cubicBezTo>
                  <a:lnTo>
                    <a:pt x="104738" y="91669"/>
                  </a:lnTo>
                  <a:cubicBezTo>
                    <a:pt x="114041" y="82365"/>
                    <a:pt x="129178" y="82365"/>
                    <a:pt x="138555" y="91595"/>
                  </a:cubicBezTo>
                  <a:cubicBezTo>
                    <a:pt x="139072" y="92112"/>
                    <a:pt x="139663" y="92629"/>
                    <a:pt x="140254" y="92998"/>
                  </a:cubicBezTo>
                  <a:cubicBezTo>
                    <a:pt x="155169" y="106510"/>
                    <a:pt x="176508" y="109833"/>
                    <a:pt x="195189" y="101415"/>
                  </a:cubicBezTo>
                  <a:cubicBezTo>
                    <a:pt x="197477" y="100381"/>
                    <a:pt x="199840" y="99348"/>
                    <a:pt x="202203" y="98388"/>
                  </a:cubicBezTo>
                  <a:cubicBezTo>
                    <a:pt x="221327" y="90635"/>
                    <a:pt x="233805" y="72471"/>
                    <a:pt x="234027" y="52018"/>
                  </a:cubicBezTo>
                  <a:lnTo>
                    <a:pt x="234027" y="51723"/>
                  </a:lnTo>
                  <a:cubicBezTo>
                    <a:pt x="234027" y="51428"/>
                    <a:pt x="234027" y="51132"/>
                    <a:pt x="234027" y="50911"/>
                  </a:cubicBezTo>
                  <a:cubicBezTo>
                    <a:pt x="234027" y="37694"/>
                    <a:pt x="244807" y="26987"/>
                    <a:pt x="258024" y="26987"/>
                  </a:cubicBezTo>
                  <a:lnTo>
                    <a:pt x="280840" y="26987"/>
                  </a:lnTo>
                  <a:cubicBezTo>
                    <a:pt x="293983" y="26987"/>
                    <a:pt x="304763" y="37694"/>
                    <a:pt x="304837" y="50837"/>
                  </a:cubicBezTo>
                  <a:cubicBezTo>
                    <a:pt x="304837" y="51501"/>
                    <a:pt x="304911" y="52166"/>
                    <a:pt x="304984" y="52830"/>
                  </a:cubicBezTo>
                  <a:cubicBezTo>
                    <a:pt x="305575" y="72988"/>
                    <a:pt x="318054" y="90709"/>
                    <a:pt x="336956" y="98314"/>
                  </a:cubicBezTo>
                  <a:cubicBezTo>
                    <a:pt x="339319" y="99274"/>
                    <a:pt x="341682" y="100234"/>
                    <a:pt x="343971" y="101268"/>
                  </a:cubicBezTo>
                  <a:cubicBezTo>
                    <a:pt x="363316" y="109980"/>
                    <a:pt x="385393" y="106067"/>
                    <a:pt x="400308" y="91300"/>
                  </a:cubicBezTo>
                  <a:lnTo>
                    <a:pt x="401195" y="90487"/>
                  </a:lnTo>
                  <a:cubicBezTo>
                    <a:pt x="401268" y="90413"/>
                    <a:pt x="401416" y="90340"/>
                    <a:pt x="401490" y="90192"/>
                  </a:cubicBezTo>
                  <a:cubicBezTo>
                    <a:pt x="410867" y="80889"/>
                    <a:pt x="426004" y="80889"/>
                    <a:pt x="435381" y="90192"/>
                  </a:cubicBezTo>
                  <a:lnTo>
                    <a:pt x="451551" y="106362"/>
                  </a:lnTo>
                  <a:cubicBezTo>
                    <a:pt x="460855" y="115666"/>
                    <a:pt x="460855" y="130803"/>
                    <a:pt x="451625" y="140180"/>
                  </a:cubicBezTo>
                  <a:cubicBezTo>
                    <a:pt x="451551" y="140254"/>
                    <a:pt x="451477" y="140327"/>
                    <a:pt x="451404" y="140401"/>
                  </a:cubicBezTo>
                  <a:lnTo>
                    <a:pt x="448229" y="143724"/>
                  </a:lnTo>
                  <a:cubicBezTo>
                    <a:pt x="434126" y="158048"/>
                    <a:pt x="429991" y="179461"/>
                    <a:pt x="437670" y="198216"/>
                  </a:cubicBezTo>
                  <a:cubicBezTo>
                    <a:pt x="438408" y="200062"/>
                    <a:pt x="439147" y="201908"/>
                    <a:pt x="439811" y="203754"/>
                  </a:cubicBezTo>
                  <a:cubicBezTo>
                    <a:pt x="447047" y="223320"/>
                    <a:pt x="465950" y="236464"/>
                    <a:pt x="486919" y="236538"/>
                  </a:cubicBezTo>
                  <a:lnTo>
                    <a:pt x="489356" y="236611"/>
                  </a:lnTo>
                  <a:cubicBezTo>
                    <a:pt x="489430" y="236611"/>
                    <a:pt x="489504" y="236611"/>
                    <a:pt x="489577" y="236611"/>
                  </a:cubicBezTo>
                  <a:cubicBezTo>
                    <a:pt x="502794" y="236611"/>
                    <a:pt x="513501" y="247391"/>
                    <a:pt x="513501" y="260608"/>
                  </a:cubicBezTo>
                  <a:lnTo>
                    <a:pt x="513501" y="283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450">
              <a:extLst>
                <a:ext uri="{FF2B5EF4-FFF2-40B4-BE49-F238E27FC236}">
                  <a16:creationId xmlns:a16="http://schemas.microsoft.com/office/drawing/2014/main" id="{5B7CF88B-CD1B-7142-BD79-13475F40C42E}"/>
                </a:ext>
              </a:extLst>
            </p:cNvPr>
            <p:cNvSpPr/>
            <p:nvPr/>
          </p:nvSpPr>
          <p:spPr>
            <a:xfrm>
              <a:off x="7678442" y="5700196"/>
              <a:ext cx="295349" cy="295349"/>
            </a:xfrm>
            <a:custGeom>
              <a:avLst/>
              <a:gdLst>
                <a:gd name="connsiteX0" fmla="*/ 147785 w 295348"/>
                <a:gd name="connsiteY0" fmla="*/ 554 h 295348"/>
                <a:gd name="connsiteX1" fmla="*/ 554 w 295348"/>
                <a:gd name="connsiteY1" fmla="*/ 147785 h 295348"/>
                <a:gd name="connsiteX2" fmla="*/ 147785 w 295348"/>
                <a:gd name="connsiteY2" fmla="*/ 295016 h 295348"/>
                <a:gd name="connsiteX3" fmla="*/ 295017 w 295348"/>
                <a:gd name="connsiteY3" fmla="*/ 147785 h 295348"/>
                <a:gd name="connsiteX4" fmla="*/ 147785 w 295348"/>
                <a:gd name="connsiteY4" fmla="*/ 554 h 295348"/>
                <a:gd name="connsiteX5" fmla="*/ 147785 w 295348"/>
                <a:gd name="connsiteY5" fmla="*/ 268435 h 295348"/>
                <a:gd name="connsiteX6" fmla="*/ 27135 w 295348"/>
                <a:gd name="connsiteY6" fmla="*/ 147785 h 295348"/>
                <a:gd name="connsiteX7" fmla="*/ 147785 w 295348"/>
                <a:gd name="connsiteY7" fmla="*/ 27135 h 295348"/>
                <a:gd name="connsiteX8" fmla="*/ 268435 w 295348"/>
                <a:gd name="connsiteY8" fmla="*/ 147785 h 295348"/>
                <a:gd name="connsiteX9" fmla="*/ 147785 w 295348"/>
                <a:gd name="connsiteY9" fmla="*/ 268435 h 29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48" h="295348">
                  <a:moveTo>
                    <a:pt x="147785" y="554"/>
                  </a:moveTo>
                  <a:cubicBezTo>
                    <a:pt x="66564" y="554"/>
                    <a:pt x="554" y="66638"/>
                    <a:pt x="554" y="147785"/>
                  </a:cubicBezTo>
                  <a:cubicBezTo>
                    <a:pt x="554" y="228932"/>
                    <a:pt x="66638" y="295016"/>
                    <a:pt x="147785" y="295016"/>
                  </a:cubicBezTo>
                  <a:cubicBezTo>
                    <a:pt x="228932" y="295016"/>
                    <a:pt x="295017" y="228932"/>
                    <a:pt x="295017" y="147785"/>
                  </a:cubicBezTo>
                  <a:cubicBezTo>
                    <a:pt x="295017" y="66638"/>
                    <a:pt x="229006" y="554"/>
                    <a:pt x="147785" y="554"/>
                  </a:cubicBezTo>
                  <a:close/>
                  <a:moveTo>
                    <a:pt x="147785" y="268435"/>
                  </a:moveTo>
                  <a:cubicBezTo>
                    <a:pt x="81258" y="268435"/>
                    <a:pt x="27135" y="214313"/>
                    <a:pt x="27135" y="147785"/>
                  </a:cubicBezTo>
                  <a:cubicBezTo>
                    <a:pt x="27135" y="81258"/>
                    <a:pt x="81258" y="27135"/>
                    <a:pt x="147785" y="27135"/>
                  </a:cubicBezTo>
                  <a:cubicBezTo>
                    <a:pt x="214313" y="27135"/>
                    <a:pt x="268435" y="81258"/>
                    <a:pt x="268435" y="147785"/>
                  </a:cubicBezTo>
                  <a:cubicBezTo>
                    <a:pt x="268435" y="214313"/>
                    <a:pt x="214313" y="268435"/>
                    <a:pt x="147785" y="26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451">
              <a:extLst>
                <a:ext uri="{FF2B5EF4-FFF2-40B4-BE49-F238E27FC236}">
                  <a16:creationId xmlns:a16="http://schemas.microsoft.com/office/drawing/2014/main" id="{258C50D7-420A-0C4F-9AA9-1F232674DA20}"/>
                </a:ext>
              </a:extLst>
            </p:cNvPr>
            <p:cNvSpPr/>
            <p:nvPr/>
          </p:nvSpPr>
          <p:spPr>
            <a:xfrm>
              <a:off x="7780695" y="5751291"/>
              <a:ext cx="85651" cy="192715"/>
            </a:xfrm>
            <a:custGeom>
              <a:avLst/>
              <a:gdLst>
                <a:gd name="connsiteX0" fmla="*/ 48854 w 85651"/>
                <a:gd name="connsiteY0" fmla="*/ 84654 h 192715"/>
                <a:gd name="connsiteX1" fmla="*/ 30986 w 85651"/>
                <a:gd name="connsiteY1" fmla="*/ 74539 h 192715"/>
                <a:gd name="connsiteX2" fmla="*/ 27072 w 85651"/>
                <a:gd name="connsiteY2" fmla="*/ 70330 h 192715"/>
                <a:gd name="connsiteX3" fmla="*/ 32168 w 85651"/>
                <a:gd name="connsiteY3" fmla="*/ 60805 h 192715"/>
                <a:gd name="connsiteX4" fmla="*/ 66723 w 85651"/>
                <a:gd name="connsiteY4" fmla="*/ 61396 h 192715"/>
                <a:gd name="connsiteX5" fmla="*/ 84149 w 85651"/>
                <a:gd name="connsiteY5" fmla="*/ 54381 h 192715"/>
                <a:gd name="connsiteX6" fmla="*/ 77134 w 85651"/>
                <a:gd name="connsiteY6" fmla="*/ 36956 h 192715"/>
                <a:gd name="connsiteX7" fmla="*/ 54835 w 85651"/>
                <a:gd name="connsiteY7" fmla="*/ 31049 h 192715"/>
                <a:gd name="connsiteX8" fmla="*/ 56017 w 85651"/>
                <a:gd name="connsiteY8" fmla="*/ 25585 h 192715"/>
                <a:gd name="connsiteX9" fmla="*/ 56017 w 85651"/>
                <a:gd name="connsiteY9" fmla="*/ 13844 h 192715"/>
                <a:gd name="connsiteX10" fmla="*/ 42726 w 85651"/>
                <a:gd name="connsiteY10" fmla="*/ 554 h 192715"/>
                <a:gd name="connsiteX11" fmla="*/ 29435 w 85651"/>
                <a:gd name="connsiteY11" fmla="*/ 13844 h 192715"/>
                <a:gd name="connsiteX12" fmla="*/ 29435 w 85651"/>
                <a:gd name="connsiteY12" fmla="*/ 25585 h 192715"/>
                <a:gd name="connsiteX13" fmla="*/ 31429 w 85651"/>
                <a:gd name="connsiteY13" fmla="*/ 32526 h 192715"/>
                <a:gd name="connsiteX14" fmla="*/ 17548 w 85651"/>
                <a:gd name="connsiteY14" fmla="*/ 38654 h 192715"/>
                <a:gd name="connsiteX15" fmla="*/ 565 w 85651"/>
                <a:gd name="connsiteY15" fmla="*/ 70330 h 192715"/>
                <a:gd name="connsiteX16" fmla="*/ 37040 w 85651"/>
                <a:gd name="connsiteY16" fmla="*/ 108504 h 192715"/>
                <a:gd name="connsiteX17" fmla="*/ 55131 w 85651"/>
                <a:gd name="connsiteY17" fmla="*/ 118767 h 192715"/>
                <a:gd name="connsiteX18" fmla="*/ 59192 w 85651"/>
                <a:gd name="connsiteY18" fmla="*/ 123345 h 192715"/>
                <a:gd name="connsiteX19" fmla="*/ 54319 w 85651"/>
                <a:gd name="connsiteY19" fmla="*/ 132575 h 192715"/>
                <a:gd name="connsiteX20" fmla="*/ 19172 w 85651"/>
                <a:gd name="connsiteY20" fmla="*/ 131393 h 192715"/>
                <a:gd name="connsiteX21" fmla="*/ 1673 w 85651"/>
                <a:gd name="connsiteY21" fmla="*/ 138260 h 192715"/>
                <a:gd name="connsiteX22" fmla="*/ 8540 w 85651"/>
                <a:gd name="connsiteY22" fmla="*/ 155760 h 192715"/>
                <a:gd name="connsiteX23" fmla="*/ 30691 w 85651"/>
                <a:gd name="connsiteY23" fmla="*/ 162036 h 192715"/>
                <a:gd name="connsiteX24" fmla="*/ 29509 w 85651"/>
                <a:gd name="connsiteY24" fmla="*/ 167500 h 192715"/>
                <a:gd name="connsiteX25" fmla="*/ 29509 w 85651"/>
                <a:gd name="connsiteY25" fmla="*/ 179240 h 192715"/>
                <a:gd name="connsiteX26" fmla="*/ 42800 w 85651"/>
                <a:gd name="connsiteY26" fmla="*/ 192531 h 192715"/>
                <a:gd name="connsiteX27" fmla="*/ 56091 w 85651"/>
                <a:gd name="connsiteY27" fmla="*/ 179240 h 192715"/>
                <a:gd name="connsiteX28" fmla="*/ 56091 w 85651"/>
                <a:gd name="connsiteY28" fmla="*/ 167500 h 192715"/>
                <a:gd name="connsiteX29" fmla="*/ 54392 w 85651"/>
                <a:gd name="connsiteY29" fmla="*/ 161002 h 192715"/>
                <a:gd name="connsiteX30" fmla="*/ 68864 w 85651"/>
                <a:gd name="connsiteY30" fmla="*/ 154874 h 192715"/>
                <a:gd name="connsiteX31" fmla="*/ 85773 w 85651"/>
                <a:gd name="connsiteY31" fmla="*/ 123345 h 192715"/>
                <a:gd name="connsiteX32" fmla="*/ 48854 w 85651"/>
                <a:gd name="connsiteY32" fmla="*/ 84654 h 19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5651" h="192715">
                  <a:moveTo>
                    <a:pt x="48854" y="84654"/>
                  </a:moveTo>
                  <a:cubicBezTo>
                    <a:pt x="42283" y="81332"/>
                    <a:pt x="35416" y="77935"/>
                    <a:pt x="30986" y="74539"/>
                  </a:cubicBezTo>
                  <a:cubicBezTo>
                    <a:pt x="27811" y="72102"/>
                    <a:pt x="27072" y="70625"/>
                    <a:pt x="27072" y="70330"/>
                  </a:cubicBezTo>
                  <a:cubicBezTo>
                    <a:pt x="27072" y="66121"/>
                    <a:pt x="28697" y="63094"/>
                    <a:pt x="32168" y="60805"/>
                  </a:cubicBezTo>
                  <a:cubicBezTo>
                    <a:pt x="38591" y="56523"/>
                    <a:pt x="51808" y="55046"/>
                    <a:pt x="66723" y="61396"/>
                  </a:cubicBezTo>
                  <a:cubicBezTo>
                    <a:pt x="73516" y="64276"/>
                    <a:pt x="81269" y="61100"/>
                    <a:pt x="84149" y="54381"/>
                  </a:cubicBezTo>
                  <a:cubicBezTo>
                    <a:pt x="87028" y="47662"/>
                    <a:pt x="83854" y="39835"/>
                    <a:pt x="77134" y="36956"/>
                  </a:cubicBezTo>
                  <a:cubicBezTo>
                    <a:pt x="69751" y="33854"/>
                    <a:pt x="62219" y="31861"/>
                    <a:pt x="54835" y="31049"/>
                  </a:cubicBezTo>
                  <a:cubicBezTo>
                    <a:pt x="55574" y="29424"/>
                    <a:pt x="56017" y="27578"/>
                    <a:pt x="56017" y="25585"/>
                  </a:cubicBezTo>
                  <a:lnTo>
                    <a:pt x="56017" y="13844"/>
                  </a:lnTo>
                  <a:cubicBezTo>
                    <a:pt x="56017" y="6535"/>
                    <a:pt x="50036" y="554"/>
                    <a:pt x="42726" y="554"/>
                  </a:cubicBezTo>
                  <a:cubicBezTo>
                    <a:pt x="35416" y="554"/>
                    <a:pt x="29435" y="6535"/>
                    <a:pt x="29435" y="13844"/>
                  </a:cubicBezTo>
                  <a:lnTo>
                    <a:pt x="29435" y="25585"/>
                  </a:lnTo>
                  <a:cubicBezTo>
                    <a:pt x="29435" y="28095"/>
                    <a:pt x="30174" y="30532"/>
                    <a:pt x="31429" y="32526"/>
                  </a:cubicBezTo>
                  <a:cubicBezTo>
                    <a:pt x="26334" y="33854"/>
                    <a:pt x="21683" y="35922"/>
                    <a:pt x="17548" y="38654"/>
                  </a:cubicBezTo>
                  <a:cubicBezTo>
                    <a:pt x="6620" y="45890"/>
                    <a:pt x="565" y="57187"/>
                    <a:pt x="565" y="70330"/>
                  </a:cubicBezTo>
                  <a:cubicBezTo>
                    <a:pt x="565" y="90266"/>
                    <a:pt x="20796" y="100382"/>
                    <a:pt x="37040" y="108504"/>
                  </a:cubicBezTo>
                  <a:cubicBezTo>
                    <a:pt x="43686" y="111827"/>
                    <a:pt x="50627" y="115297"/>
                    <a:pt x="55131" y="118767"/>
                  </a:cubicBezTo>
                  <a:cubicBezTo>
                    <a:pt x="58306" y="121204"/>
                    <a:pt x="59192" y="122828"/>
                    <a:pt x="59192" y="123345"/>
                  </a:cubicBezTo>
                  <a:cubicBezTo>
                    <a:pt x="59192" y="127480"/>
                    <a:pt x="57641" y="130433"/>
                    <a:pt x="54319" y="132575"/>
                  </a:cubicBezTo>
                  <a:cubicBezTo>
                    <a:pt x="47895" y="136783"/>
                    <a:pt x="34530" y="138039"/>
                    <a:pt x="19172" y="131393"/>
                  </a:cubicBezTo>
                  <a:cubicBezTo>
                    <a:pt x="12453" y="128440"/>
                    <a:pt x="4626" y="131541"/>
                    <a:pt x="1673" y="138260"/>
                  </a:cubicBezTo>
                  <a:cubicBezTo>
                    <a:pt x="-1281" y="144979"/>
                    <a:pt x="1820" y="152806"/>
                    <a:pt x="8540" y="155760"/>
                  </a:cubicBezTo>
                  <a:cubicBezTo>
                    <a:pt x="15923" y="158935"/>
                    <a:pt x="23381" y="161002"/>
                    <a:pt x="30691" y="162036"/>
                  </a:cubicBezTo>
                  <a:cubicBezTo>
                    <a:pt x="29952" y="163734"/>
                    <a:pt x="29509" y="165580"/>
                    <a:pt x="29509" y="167500"/>
                  </a:cubicBezTo>
                  <a:lnTo>
                    <a:pt x="29509" y="179240"/>
                  </a:lnTo>
                  <a:cubicBezTo>
                    <a:pt x="29509" y="186550"/>
                    <a:pt x="35490" y="192531"/>
                    <a:pt x="42800" y="192531"/>
                  </a:cubicBezTo>
                  <a:cubicBezTo>
                    <a:pt x="50110" y="192531"/>
                    <a:pt x="56091" y="186550"/>
                    <a:pt x="56091" y="179240"/>
                  </a:cubicBezTo>
                  <a:lnTo>
                    <a:pt x="56091" y="167500"/>
                  </a:lnTo>
                  <a:cubicBezTo>
                    <a:pt x="56091" y="165137"/>
                    <a:pt x="55500" y="162922"/>
                    <a:pt x="54392" y="161002"/>
                  </a:cubicBezTo>
                  <a:cubicBezTo>
                    <a:pt x="59709" y="159673"/>
                    <a:pt x="64582" y="157680"/>
                    <a:pt x="68864" y="154874"/>
                  </a:cubicBezTo>
                  <a:cubicBezTo>
                    <a:pt x="79793" y="147712"/>
                    <a:pt x="85773" y="136562"/>
                    <a:pt x="85773" y="123345"/>
                  </a:cubicBezTo>
                  <a:cubicBezTo>
                    <a:pt x="85700" y="103040"/>
                    <a:pt x="65246" y="92850"/>
                    <a:pt x="48854" y="84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81D39F6E-B1D8-1349-BF0C-8A4AD2B4EAF8}"/>
              </a:ext>
            </a:extLst>
          </p:cNvPr>
          <p:cNvSpPr/>
          <p:nvPr/>
        </p:nvSpPr>
        <p:spPr>
          <a:xfrm>
            <a:off x="8022022" y="8332233"/>
            <a:ext cx="3328624" cy="33286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upo 358">
            <a:extLst>
              <a:ext uri="{FF2B5EF4-FFF2-40B4-BE49-F238E27FC236}">
                <a16:creationId xmlns:a16="http://schemas.microsoft.com/office/drawing/2014/main" id="{E37BACC0-84E7-8149-9070-D0A125402446}"/>
              </a:ext>
            </a:extLst>
          </p:cNvPr>
          <p:cNvGrpSpPr/>
          <p:nvPr/>
        </p:nvGrpSpPr>
        <p:grpSpPr>
          <a:xfrm>
            <a:off x="9126700" y="9861347"/>
            <a:ext cx="1046434" cy="1192140"/>
            <a:chOff x="3430145" y="52609"/>
            <a:chExt cx="466651" cy="531628"/>
          </a:xfrm>
          <a:solidFill>
            <a:schemeClr val="bg1"/>
          </a:solidFill>
        </p:grpSpPr>
        <p:sp>
          <p:nvSpPr>
            <p:cNvPr id="59" name="Forma libre 8">
              <a:extLst>
                <a:ext uri="{FF2B5EF4-FFF2-40B4-BE49-F238E27FC236}">
                  <a16:creationId xmlns:a16="http://schemas.microsoft.com/office/drawing/2014/main" id="{F64F72F7-DEF1-B846-91A0-01C6A0517249}"/>
                </a:ext>
              </a:extLst>
            </p:cNvPr>
            <p:cNvSpPr/>
            <p:nvPr/>
          </p:nvSpPr>
          <p:spPr>
            <a:xfrm>
              <a:off x="3671822" y="121304"/>
              <a:ext cx="143244" cy="115186"/>
            </a:xfrm>
            <a:custGeom>
              <a:avLst/>
              <a:gdLst>
                <a:gd name="connsiteX0" fmla="*/ 48982 w 143244"/>
                <a:gd name="connsiteY0" fmla="*/ 111136 h 115186"/>
                <a:gd name="connsiteX1" fmla="*/ 49499 w 143244"/>
                <a:gd name="connsiteY1" fmla="*/ 111653 h 115186"/>
                <a:gd name="connsiteX2" fmla="*/ 50016 w 143244"/>
                <a:gd name="connsiteY2" fmla="*/ 112096 h 115186"/>
                <a:gd name="connsiteX3" fmla="*/ 50090 w 143244"/>
                <a:gd name="connsiteY3" fmla="*/ 112170 h 115186"/>
                <a:gd name="connsiteX4" fmla="*/ 50902 w 143244"/>
                <a:gd name="connsiteY4" fmla="*/ 112760 h 115186"/>
                <a:gd name="connsiteX5" fmla="*/ 51345 w 143244"/>
                <a:gd name="connsiteY5" fmla="*/ 113056 h 115186"/>
                <a:gd name="connsiteX6" fmla="*/ 52083 w 143244"/>
                <a:gd name="connsiteY6" fmla="*/ 113499 h 115186"/>
                <a:gd name="connsiteX7" fmla="*/ 52526 w 143244"/>
                <a:gd name="connsiteY7" fmla="*/ 113720 h 115186"/>
                <a:gd name="connsiteX8" fmla="*/ 53265 w 143244"/>
                <a:gd name="connsiteY8" fmla="*/ 114089 h 115186"/>
                <a:gd name="connsiteX9" fmla="*/ 53708 w 143244"/>
                <a:gd name="connsiteY9" fmla="*/ 114237 h 115186"/>
                <a:gd name="connsiteX10" fmla="*/ 54446 w 143244"/>
                <a:gd name="connsiteY10" fmla="*/ 114532 h 115186"/>
                <a:gd name="connsiteX11" fmla="*/ 54889 w 143244"/>
                <a:gd name="connsiteY11" fmla="*/ 114680 h 115186"/>
                <a:gd name="connsiteX12" fmla="*/ 55701 w 143244"/>
                <a:gd name="connsiteY12" fmla="*/ 114902 h 115186"/>
                <a:gd name="connsiteX13" fmla="*/ 56071 w 143244"/>
                <a:gd name="connsiteY13" fmla="*/ 114975 h 115186"/>
                <a:gd name="connsiteX14" fmla="*/ 56957 w 143244"/>
                <a:gd name="connsiteY14" fmla="*/ 115123 h 115186"/>
                <a:gd name="connsiteX15" fmla="*/ 57252 w 143244"/>
                <a:gd name="connsiteY15" fmla="*/ 115197 h 115186"/>
                <a:gd name="connsiteX16" fmla="*/ 58433 w 143244"/>
                <a:gd name="connsiteY16" fmla="*/ 115271 h 115186"/>
                <a:gd name="connsiteX17" fmla="*/ 58433 w 143244"/>
                <a:gd name="connsiteY17" fmla="*/ 115271 h 115186"/>
                <a:gd name="connsiteX18" fmla="*/ 58433 w 143244"/>
                <a:gd name="connsiteY18" fmla="*/ 115271 h 115186"/>
                <a:gd name="connsiteX19" fmla="*/ 59762 w 143244"/>
                <a:gd name="connsiteY19" fmla="*/ 115197 h 115186"/>
                <a:gd name="connsiteX20" fmla="*/ 60132 w 143244"/>
                <a:gd name="connsiteY20" fmla="*/ 115123 h 115186"/>
                <a:gd name="connsiteX21" fmla="*/ 61091 w 143244"/>
                <a:gd name="connsiteY21" fmla="*/ 114975 h 115186"/>
                <a:gd name="connsiteX22" fmla="*/ 61534 w 143244"/>
                <a:gd name="connsiteY22" fmla="*/ 114902 h 115186"/>
                <a:gd name="connsiteX23" fmla="*/ 62421 w 143244"/>
                <a:gd name="connsiteY23" fmla="*/ 114680 h 115186"/>
                <a:gd name="connsiteX24" fmla="*/ 62864 w 143244"/>
                <a:gd name="connsiteY24" fmla="*/ 114532 h 115186"/>
                <a:gd name="connsiteX25" fmla="*/ 63676 w 143244"/>
                <a:gd name="connsiteY25" fmla="*/ 114237 h 115186"/>
                <a:gd name="connsiteX26" fmla="*/ 64193 w 143244"/>
                <a:gd name="connsiteY26" fmla="*/ 114016 h 115186"/>
                <a:gd name="connsiteX27" fmla="*/ 64931 w 143244"/>
                <a:gd name="connsiteY27" fmla="*/ 113573 h 115186"/>
                <a:gd name="connsiteX28" fmla="*/ 65448 w 143244"/>
                <a:gd name="connsiteY28" fmla="*/ 113277 h 115186"/>
                <a:gd name="connsiteX29" fmla="*/ 66186 w 143244"/>
                <a:gd name="connsiteY29" fmla="*/ 112760 h 115186"/>
                <a:gd name="connsiteX30" fmla="*/ 66629 w 143244"/>
                <a:gd name="connsiteY30" fmla="*/ 112465 h 115186"/>
                <a:gd name="connsiteX31" fmla="*/ 67515 w 143244"/>
                <a:gd name="connsiteY31" fmla="*/ 111727 h 115186"/>
                <a:gd name="connsiteX32" fmla="*/ 67737 w 143244"/>
                <a:gd name="connsiteY32" fmla="*/ 111505 h 115186"/>
                <a:gd name="connsiteX33" fmla="*/ 68697 w 143244"/>
                <a:gd name="connsiteY33" fmla="*/ 110471 h 115186"/>
                <a:gd name="connsiteX34" fmla="*/ 68771 w 143244"/>
                <a:gd name="connsiteY34" fmla="*/ 110398 h 115186"/>
                <a:gd name="connsiteX35" fmla="*/ 140023 w 143244"/>
                <a:gd name="connsiteY35" fmla="*/ 22162 h 115186"/>
                <a:gd name="connsiteX36" fmla="*/ 138030 w 143244"/>
                <a:gd name="connsiteY36" fmla="*/ 3481 h 115186"/>
                <a:gd name="connsiteX37" fmla="*/ 119349 w 143244"/>
                <a:gd name="connsiteY37" fmla="*/ 5475 h 115186"/>
                <a:gd name="connsiteX38" fmla="*/ 57473 w 143244"/>
                <a:gd name="connsiteY38" fmla="*/ 82118 h 115186"/>
                <a:gd name="connsiteX39" fmla="*/ 23361 w 143244"/>
                <a:gd name="connsiteY39" fmla="*/ 47341 h 115186"/>
                <a:gd name="connsiteX40" fmla="*/ 4532 w 143244"/>
                <a:gd name="connsiteY40" fmla="*/ 47193 h 115186"/>
                <a:gd name="connsiteX41" fmla="*/ 4385 w 143244"/>
                <a:gd name="connsiteY41" fmla="*/ 66021 h 115186"/>
                <a:gd name="connsiteX42" fmla="*/ 48982 w 143244"/>
                <a:gd name="connsiteY42" fmla="*/ 111136 h 115186"/>
                <a:gd name="connsiteX43" fmla="*/ 48982 w 143244"/>
                <a:gd name="connsiteY43" fmla="*/ 111136 h 11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3244" h="115186">
                  <a:moveTo>
                    <a:pt x="48982" y="111136"/>
                  </a:moveTo>
                  <a:cubicBezTo>
                    <a:pt x="49130" y="111284"/>
                    <a:pt x="49351" y="111431"/>
                    <a:pt x="49499" y="111653"/>
                  </a:cubicBezTo>
                  <a:cubicBezTo>
                    <a:pt x="49647" y="111800"/>
                    <a:pt x="49794" y="111948"/>
                    <a:pt x="50016" y="112096"/>
                  </a:cubicBezTo>
                  <a:cubicBezTo>
                    <a:pt x="50016" y="112096"/>
                    <a:pt x="50016" y="112096"/>
                    <a:pt x="50090" y="112170"/>
                  </a:cubicBezTo>
                  <a:cubicBezTo>
                    <a:pt x="50385" y="112391"/>
                    <a:pt x="50607" y="112613"/>
                    <a:pt x="50902" y="112760"/>
                  </a:cubicBezTo>
                  <a:cubicBezTo>
                    <a:pt x="51050" y="112834"/>
                    <a:pt x="51197" y="112982"/>
                    <a:pt x="51345" y="113056"/>
                  </a:cubicBezTo>
                  <a:cubicBezTo>
                    <a:pt x="51566" y="113203"/>
                    <a:pt x="51862" y="113351"/>
                    <a:pt x="52083" y="113499"/>
                  </a:cubicBezTo>
                  <a:cubicBezTo>
                    <a:pt x="52231" y="113573"/>
                    <a:pt x="52379" y="113646"/>
                    <a:pt x="52526" y="113720"/>
                  </a:cubicBezTo>
                  <a:cubicBezTo>
                    <a:pt x="52748" y="113868"/>
                    <a:pt x="52969" y="113942"/>
                    <a:pt x="53265" y="114089"/>
                  </a:cubicBezTo>
                  <a:cubicBezTo>
                    <a:pt x="53412" y="114163"/>
                    <a:pt x="53560" y="114237"/>
                    <a:pt x="53708" y="114237"/>
                  </a:cubicBezTo>
                  <a:cubicBezTo>
                    <a:pt x="53929" y="114311"/>
                    <a:pt x="54225" y="114385"/>
                    <a:pt x="54446" y="114532"/>
                  </a:cubicBezTo>
                  <a:cubicBezTo>
                    <a:pt x="54594" y="114606"/>
                    <a:pt x="54741" y="114606"/>
                    <a:pt x="54889" y="114680"/>
                  </a:cubicBezTo>
                  <a:cubicBezTo>
                    <a:pt x="55184" y="114754"/>
                    <a:pt x="55406" y="114828"/>
                    <a:pt x="55701" y="114902"/>
                  </a:cubicBezTo>
                  <a:cubicBezTo>
                    <a:pt x="55849" y="114902"/>
                    <a:pt x="55997" y="114975"/>
                    <a:pt x="56071" y="114975"/>
                  </a:cubicBezTo>
                  <a:cubicBezTo>
                    <a:pt x="56366" y="115049"/>
                    <a:pt x="56661" y="115049"/>
                    <a:pt x="56957" y="115123"/>
                  </a:cubicBezTo>
                  <a:cubicBezTo>
                    <a:pt x="57030" y="115123"/>
                    <a:pt x="57178" y="115123"/>
                    <a:pt x="57252" y="115197"/>
                  </a:cubicBezTo>
                  <a:cubicBezTo>
                    <a:pt x="57621" y="115197"/>
                    <a:pt x="58064" y="115271"/>
                    <a:pt x="58433" y="115271"/>
                  </a:cubicBezTo>
                  <a:cubicBezTo>
                    <a:pt x="58433" y="115271"/>
                    <a:pt x="58433" y="115271"/>
                    <a:pt x="58433" y="115271"/>
                  </a:cubicBezTo>
                  <a:cubicBezTo>
                    <a:pt x="58433" y="115271"/>
                    <a:pt x="58433" y="115271"/>
                    <a:pt x="58433" y="115271"/>
                  </a:cubicBezTo>
                  <a:cubicBezTo>
                    <a:pt x="58876" y="115271"/>
                    <a:pt x="59319" y="115271"/>
                    <a:pt x="59762" y="115197"/>
                  </a:cubicBezTo>
                  <a:cubicBezTo>
                    <a:pt x="59910" y="115197"/>
                    <a:pt x="60058" y="115123"/>
                    <a:pt x="60132" y="115123"/>
                  </a:cubicBezTo>
                  <a:cubicBezTo>
                    <a:pt x="60427" y="115049"/>
                    <a:pt x="60796" y="115049"/>
                    <a:pt x="61091" y="114975"/>
                  </a:cubicBezTo>
                  <a:cubicBezTo>
                    <a:pt x="61239" y="114975"/>
                    <a:pt x="61387" y="114902"/>
                    <a:pt x="61534" y="114902"/>
                  </a:cubicBezTo>
                  <a:cubicBezTo>
                    <a:pt x="61830" y="114828"/>
                    <a:pt x="62125" y="114754"/>
                    <a:pt x="62421" y="114680"/>
                  </a:cubicBezTo>
                  <a:cubicBezTo>
                    <a:pt x="62568" y="114606"/>
                    <a:pt x="62716" y="114606"/>
                    <a:pt x="62864" y="114532"/>
                  </a:cubicBezTo>
                  <a:cubicBezTo>
                    <a:pt x="63159" y="114459"/>
                    <a:pt x="63380" y="114311"/>
                    <a:pt x="63676" y="114237"/>
                  </a:cubicBezTo>
                  <a:cubicBezTo>
                    <a:pt x="63823" y="114163"/>
                    <a:pt x="63971" y="114089"/>
                    <a:pt x="64193" y="114016"/>
                  </a:cubicBezTo>
                  <a:cubicBezTo>
                    <a:pt x="64414" y="113868"/>
                    <a:pt x="64710" y="113720"/>
                    <a:pt x="64931" y="113573"/>
                  </a:cubicBezTo>
                  <a:cubicBezTo>
                    <a:pt x="65079" y="113499"/>
                    <a:pt x="65226" y="113425"/>
                    <a:pt x="65448" y="113277"/>
                  </a:cubicBezTo>
                  <a:cubicBezTo>
                    <a:pt x="65669" y="113130"/>
                    <a:pt x="65891" y="112982"/>
                    <a:pt x="66186" y="112760"/>
                  </a:cubicBezTo>
                  <a:cubicBezTo>
                    <a:pt x="66334" y="112686"/>
                    <a:pt x="66482" y="112539"/>
                    <a:pt x="66629" y="112465"/>
                  </a:cubicBezTo>
                  <a:cubicBezTo>
                    <a:pt x="66925" y="112243"/>
                    <a:pt x="67220" y="111948"/>
                    <a:pt x="67515" y="111727"/>
                  </a:cubicBezTo>
                  <a:cubicBezTo>
                    <a:pt x="67589" y="111653"/>
                    <a:pt x="67663" y="111579"/>
                    <a:pt x="67737" y="111505"/>
                  </a:cubicBezTo>
                  <a:cubicBezTo>
                    <a:pt x="68106" y="111136"/>
                    <a:pt x="68401" y="110841"/>
                    <a:pt x="68697" y="110471"/>
                  </a:cubicBezTo>
                  <a:cubicBezTo>
                    <a:pt x="68697" y="110471"/>
                    <a:pt x="68697" y="110471"/>
                    <a:pt x="68771" y="110398"/>
                  </a:cubicBezTo>
                  <a:lnTo>
                    <a:pt x="140023" y="22162"/>
                  </a:lnTo>
                  <a:cubicBezTo>
                    <a:pt x="144601" y="16477"/>
                    <a:pt x="143715" y="8059"/>
                    <a:pt x="138030" y="3481"/>
                  </a:cubicBezTo>
                  <a:cubicBezTo>
                    <a:pt x="132344" y="-1097"/>
                    <a:pt x="123927" y="-211"/>
                    <a:pt x="119349" y="5475"/>
                  </a:cubicBezTo>
                  <a:lnTo>
                    <a:pt x="57473" y="82118"/>
                  </a:lnTo>
                  <a:lnTo>
                    <a:pt x="23361" y="47341"/>
                  </a:lnTo>
                  <a:cubicBezTo>
                    <a:pt x="18192" y="42098"/>
                    <a:pt x="9775" y="42024"/>
                    <a:pt x="4532" y="47193"/>
                  </a:cubicBezTo>
                  <a:cubicBezTo>
                    <a:pt x="-710" y="52361"/>
                    <a:pt x="-784" y="60779"/>
                    <a:pt x="4385" y="66021"/>
                  </a:cubicBezTo>
                  <a:lnTo>
                    <a:pt x="48982" y="111136"/>
                  </a:lnTo>
                  <a:cubicBezTo>
                    <a:pt x="48908" y="111136"/>
                    <a:pt x="48982" y="111136"/>
                    <a:pt x="48982" y="111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9">
              <a:extLst>
                <a:ext uri="{FF2B5EF4-FFF2-40B4-BE49-F238E27FC236}">
                  <a16:creationId xmlns:a16="http://schemas.microsoft.com/office/drawing/2014/main" id="{0B2DCA14-6195-C644-8951-85148D1D0D75}"/>
                </a:ext>
              </a:extLst>
            </p:cNvPr>
            <p:cNvSpPr/>
            <p:nvPr/>
          </p:nvSpPr>
          <p:spPr>
            <a:xfrm>
              <a:off x="3430145" y="52609"/>
              <a:ext cx="466651" cy="531628"/>
            </a:xfrm>
            <a:custGeom>
              <a:avLst/>
              <a:gdLst>
                <a:gd name="connsiteX0" fmla="*/ 114706 w 466651"/>
                <a:gd name="connsiteY0" fmla="*/ 362430 h 531627"/>
                <a:gd name="connsiteX1" fmla="*/ 418472 w 466651"/>
                <a:gd name="connsiteY1" fmla="*/ 362430 h 531627"/>
                <a:gd name="connsiteX2" fmla="*/ 431542 w 466651"/>
                <a:gd name="connsiteY2" fmla="*/ 351502 h 531627"/>
                <a:gd name="connsiteX3" fmla="*/ 466097 w 466651"/>
                <a:gd name="connsiteY3" fmla="*/ 157532 h 531627"/>
                <a:gd name="connsiteX4" fmla="*/ 460781 w 466651"/>
                <a:gd name="connsiteY4" fmla="*/ 136340 h 531627"/>
                <a:gd name="connsiteX5" fmla="*/ 446235 w 466651"/>
                <a:gd name="connsiteY5" fmla="*/ 127037 h 531627"/>
                <a:gd name="connsiteX6" fmla="*/ 318128 w 466651"/>
                <a:gd name="connsiteY6" fmla="*/ 554 h 531627"/>
                <a:gd name="connsiteX7" fmla="*/ 191054 w 466651"/>
                <a:gd name="connsiteY7" fmla="*/ 112269 h 531627"/>
                <a:gd name="connsiteX8" fmla="*/ 88420 w 466651"/>
                <a:gd name="connsiteY8" fmla="*/ 106510 h 531627"/>
                <a:gd name="connsiteX9" fmla="*/ 82292 w 466651"/>
                <a:gd name="connsiteY9" fmla="*/ 68706 h 531627"/>
                <a:gd name="connsiteX10" fmla="*/ 82218 w 466651"/>
                <a:gd name="connsiteY10" fmla="*/ 68484 h 531627"/>
                <a:gd name="connsiteX11" fmla="*/ 82070 w 466651"/>
                <a:gd name="connsiteY11" fmla="*/ 67746 h 531627"/>
                <a:gd name="connsiteX12" fmla="*/ 81922 w 466651"/>
                <a:gd name="connsiteY12" fmla="*/ 67229 h 531627"/>
                <a:gd name="connsiteX13" fmla="*/ 81701 w 466651"/>
                <a:gd name="connsiteY13" fmla="*/ 66490 h 531627"/>
                <a:gd name="connsiteX14" fmla="*/ 81479 w 466651"/>
                <a:gd name="connsiteY14" fmla="*/ 65900 h 531627"/>
                <a:gd name="connsiteX15" fmla="*/ 81184 w 466651"/>
                <a:gd name="connsiteY15" fmla="*/ 65309 h 531627"/>
                <a:gd name="connsiteX16" fmla="*/ 80889 w 466651"/>
                <a:gd name="connsiteY16" fmla="*/ 64718 h 531627"/>
                <a:gd name="connsiteX17" fmla="*/ 80593 w 466651"/>
                <a:gd name="connsiteY17" fmla="*/ 64201 h 531627"/>
                <a:gd name="connsiteX18" fmla="*/ 80224 w 466651"/>
                <a:gd name="connsiteY18" fmla="*/ 63611 h 531627"/>
                <a:gd name="connsiteX19" fmla="*/ 79929 w 466651"/>
                <a:gd name="connsiteY19" fmla="*/ 63168 h 531627"/>
                <a:gd name="connsiteX20" fmla="*/ 79486 w 466651"/>
                <a:gd name="connsiteY20" fmla="*/ 62577 h 531627"/>
                <a:gd name="connsiteX21" fmla="*/ 79117 w 466651"/>
                <a:gd name="connsiteY21" fmla="*/ 62134 h 531627"/>
                <a:gd name="connsiteX22" fmla="*/ 78600 w 466651"/>
                <a:gd name="connsiteY22" fmla="*/ 61617 h 531627"/>
                <a:gd name="connsiteX23" fmla="*/ 78157 w 466651"/>
                <a:gd name="connsiteY23" fmla="*/ 61248 h 531627"/>
                <a:gd name="connsiteX24" fmla="*/ 77640 w 466651"/>
                <a:gd name="connsiteY24" fmla="*/ 60805 h 531627"/>
                <a:gd name="connsiteX25" fmla="*/ 77123 w 466651"/>
                <a:gd name="connsiteY25" fmla="*/ 60436 h 531627"/>
                <a:gd name="connsiteX26" fmla="*/ 76606 w 466651"/>
                <a:gd name="connsiteY26" fmla="*/ 60067 h 531627"/>
                <a:gd name="connsiteX27" fmla="*/ 76015 w 466651"/>
                <a:gd name="connsiteY27" fmla="*/ 59697 h 531627"/>
                <a:gd name="connsiteX28" fmla="*/ 75499 w 466651"/>
                <a:gd name="connsiteY28" fmla="*/ 59402 h 531627"/>
                <a:gd name="connsiteX29" fmla="*/ 74908 w 466651"/>
                <a:gd name="connsiteY29" fmla="*/ 59107 h 531627"/>
                <a:gd name="connsiteX30" fmla="*/ 74391 w 466651"/>
                <a:gd name="connsiteY30" fmla="*/ 58811 h 531627"/>
                <a:gd name="connsiteX31" fmla="*/ 73800 w 466651"/>
                <a:gd name="connsiteY31" fmla="*/ 58590 h 531627"/>
                <a:gd name="connsiteX32" fmla="*/ 73210 w 466651"/>
                <a:gd name="connsiteY32" fmla="*/ 58368 h 531627"/>
                <a:gd name="connsiteX33" fmla="*/ 72619 w 466651"/>
                <a:gd name="connsiteY33" fmla="*/ 58221 h 531627"/>
                <a:gd name="connsiteX34" fmla="*/ 71954 w 466651"/>
                <a:gd name="connsiteY34" fmla="*/ 58073 h 531627"/>
                <a:gd name="connsiteX35" fmla="*/ 71364 w 466651"/>
                <a:gd name="connsiteY35" fmla="*/ 57999 h 531627"/>
                <a:gd name="connsiteX36" fmla="*/ 70625 w 466651"/>
                <a:gd name="connsiteY36" fmla="*/ 57851 h 531627"/>
                <a:gd name="connsiteX37" fmla="*/ 70108 w 466651"/>
                <a:gd name="connsiteY37" fmla="*/ 57778 h 531627"/>
                <a:gd name="connsiteX38" fmla="*/ 69296 w 466651"/>
                <a:gd name="connsiteY38" fmla="*/ 57704 h 531627"/>
                <a:gd name="connsiteX39" fmla="*/ 69075 w 466651"/>
                <a:gd name="connsiteY39" fmla="*/ 57704 h 531627"/>
                <a:gd name="connsiteX40" fmla="*/ 13844 w 466651"/>
                <a:gd name="connsiteY40" fmla="*/ 57704 h 531627"/>
                <a:gd name="connsiteX41" fmla="*/ 554 w 466651"/>
                <a:gd name="connsiteY41" fmla="*/ 70994 h 531627"/>
                <a:gd name="connsiteX42" fmla="*/ 13844 w 466651"/>
                <a:gd name="connsiteY42" fmla="*/ 84285 h 531627"/>
                <a:gd name="connsiteX43" fmla="*/ 57704 w 466651"/>
                <a:gd name="connsiteY43" fmla="*/ 84285 h 531627"/>
                <a:gd name="connsiteX44" fmla="*/ 99053 w 466651"/>
                <a:gd name="connsiteY44" fmla="*/ 339910 h 531627"/>
                <a:gd name="connsiteX45" fmla="*/ 70035 w 466651"/>
                <a:gd name="connsiteY45" fmla="*/ 372693 h 531627"/>
                <a:gd name="connsiteX46" fmla="*/ 61765 w 466651"/>
                <a:gd name="connsiteY46" fmla="*/ 424601 h 531627"/>
                <a:gd name="connsiteX47" fmla="*/ 99569 w 466651"/>
                <a:gd name="connsiteY47" fmla="*/ 453397 h 531627"/>
                <a:gd name="connsiteX48" fmla="*/ 91004 w 466651"/>
                <a:gd name="connsiteY48" fmla="*/ 481456 h 531627"/>
                <a:gd name="connsiteX49" fmla="*/ 141214 w 466651"/>
                <a:gd name="connsiteY49" fmla="*/ 531665 h 531627"/>
                <a:gd name="connsiteX50" fmla="*/ 191423 w 466651"/>
                <a:gd name="connsiteY50" fmla="*/ 481456 h 531627"/>
                <a:gd name="connsiteX51" fmla="*/ 183153 w 466651"/>
                <a:gd name="connsiteY51" fmla="*/ 453840 h 531627"/>
                <a:gd name="connsiteX52" fmla="*/ 296567 w 466651"/>
                <a:gd name="connsiteY52" fmla="*/ 453840 h 531627"/>
                <a:gd name="connsiteX53" fmla="*/ 288445 w 466651"/>
                <a:gd name="connsiteY53" fmla="*/ 481160 h 531627"/>
                <a:gd name="connsiteX54" fmla="*/ 338654 w 466651"/>
                <a:gd name="connsiteY54" fmla="*/ 531370 h 531627"/>
                <a:gd name="connsiteX55" fmla="*/ 388864 w 466651"/>
                <a:gd name="connsiteY55" fmla="*/ 481160 h 531627"/>
                <a:gd name="connsiteX56" fmla="*/ 380742 w 466651"/>
                <a:gd name="connsiteY56" fmla="*/ 453840 h 531627"/>
                <a:gd name="connsiteX57" fmla="*/ 418177 w 466651"/>
                <a:gd name="connsiteY57" fmla="*/ 453840 h 531627"/>
                <a:gd name="connsiteX58" fmla="*/ 431468 w 466651"/>
                <a:gd name="connsiteY58" fmla="*/ 440550 h 531627"/>
                <a:gd name="connsiteX59" fmla="*/ 418177 w 466651"/>
                <a:gd name="connsiteY59" fmla="*/ 427259 h 531627"/>
                <a:gd name="connsiteX60" fmla="*/ 106215 w 466651"/>
                <a:gd name="connsiteY60" fmla="*/ 427259 h 531627"/>
                <a:gd name="connsiteX61" fmla="*/ 105255 w 466651"/>
                <a:gd name="connsiteY61" fmla="*/ 427259 h 531627"/>
                <a:gd name="connsiteX62" fmla="*/ 86205 w 466651"/>
                <a:gd name="connsiteY62" fmla="*/ 414116 h 531627"/>
                <a:gd name="connsiteX63" fmla="*/ 89971 w 466651"/>
                <a:gd name="connsiteY63" fmla="*/ 390340 h 531627"/>
                <a:gd name="connsiteX64" fmla="*/ 114706 w 466651"/>
                <a:gd name="connsiteY64" fmla="*/ 362430 h 531627"/>
                <a:gd name="connsiteX65" fmla="*/ 318201 w 466651"/>
                <a:gd name="connsiteY65" fmla="*/ 27135 h 531627"/>
                <a:gd name="connsiteX66" fmla="*/ 419728 w 466651"/>
                <a:gd name="connsiteY66" fmla="*/ 128661 h 531627"/>
                <a:gd name="connsiteX67" fmla="*/ 318201 w 466651"/>
                <a:gd name="connsiteY67" fmla="*/ 230188 h 531627"/>
                <a:gd name="connsiteX68" fmla="*/ 216675 w 466651"/>
                <a:gd name="connsiteY68" fmla="*/ 128661 h 531627"/>
                <a:gd name="connsiteX69" fmla="*/ 318201 w 466651"/>
                <a:gd name="connsiteY69" fmla="*/ 27135 h 531627"/>
                <a:gd name="connsiteX70" fmla="*/ 190537 w 466651"/>
                <a:gd name="connsiteY70" fmla="*/ 138851 h 531627"/>
                <a:gd name="connsiteX71" fmla="*/ 318201 w 466651"/>
                <a:gd name="connsiteY71" fmla="*/ 256769 h 531627"/>
                <a:gd name="connsiteX72" fmla="*/ 434790 w 466651"/>
                <a:gd name="connsiteY72" fmla="*/ 181676 h 531627"/>
                <a:gd name="connsiteX73" fmla="*/ 407323 w 466651"/>
                <a:gd name="connsiteY73" fmla="*/ 335849 h 531627"/>
                <a:gd name="connsiteX74" fmla="*/ 125560 w 466651"/>
                <a:gd name="connsiteY74" fmla="*/ 335849 h 531627"/>
                <a:gd name="connsiteX75" fmla="*/ 92850 w 466651"/>
                <a:gd name="connsiteY75" fmla="*/ 133387 h 531627"/>
                <a:gd name="connsiteX76" fmla="*/ 190537 w 466651"/>
                <a:gd name="connsiteY76" fmla="*/ 138851 h 531627"/>
                <a:gd name="connsiteX77" fmla="*/ 338950 w 466651"/>
                <a:gd name="connsiteY77" fmla="*/ 504640 h 531627"/>
                <a:gd name="connsiteX78" fmla="*/ 315322 w 466651"/>
                <a:gd name="connsiteY78" fmla="*/ 481013 h 531627"/>
                <a:gd name="connsiteX79" fmla="*/ 338950 w 466651"/>
                <a:gd name="connsiteY79" fmla="*/ 457385 h 531627"/>
                <a:gd name="connsiteX80" fmla="*/ 362578 w 466651"/>
                <a:gd name="connsiteY80" fmla="*/ 481013 h 531627"/>
                <a:gd name="connsiteX81" fmla="*/ 338950 w 466651"/>
                <a:gd name="connsiteY81" fmla="*/ 504640 h 531627"/>
                <a:gd name="connsiteX82" fmla="*/ 141509 w 466651"/>
                <a:gd name="connsiteY82" fmla="*/ 504862 h 531627"/>
                <a:gd name="connsiteX83" fmla="*/ 117881 w 466651"/>
                <a:gd name="connsiteY83" fmla="*/ 481234 h 531627"/>
                <a:gd name="connsiteX84" fmla="*/ 141509 w 466651"/>
                <a:gd name="connsiteY84" fmla="*/ 457606 h 531627"/>
                <a:gd name="connsiteX85" fmla="*/ 165137 w 466651"/>
                <a:gd name="connsiteY85" fmla="*/ 481234 h 531627"/>
                <a:gd name="connsiteX86" fmla="*/ 141509 w 466651"/>
                <a:gd name="connsiteY86" fmla="*/ 504862 h 5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66651" h="531627">
                  <a:moveTo>
                    <a:pt x="114706" y="362430"/>
                  </a:moveTo>
                  <a:lnTo>
                    <a:pt x="418472" y="362430"/>
                  </a:lnTo>
                  <a:cubicBezTo>
                    <a:pt x="424896" y="362430"/>
                    <a:pt x="430434" y="357778"/>
                    <a:pt x="431542" y="351502"/>
                  </a:cubicBezTo>
                  <a:lnTo>
                    <a:pt x="466097" y="157532"/>
                  </a:lnTo>
                  <a:cubicBezTo>
                    <a:pt x="467426" y="150074"/>
                    <a:pt x="465507" y="142321"/>
                    <a:pt x="460781" y="136340"/>
                  </a:cubicBezTo>
                  <a:cubicBezTo>
                    <a:pt x="457089" y="131689"/>
                    <a:pt x="451994" y="128440"/>
                    <a:pt x="446235" y="127037"/>
                  </a:cubicBezTo>
                  <a:cubicBezTo>
                    <a:pt x="445349" y="57187"/>
                    <a:pt x="388273" y="554"/>
                    <a:pt x="318128" y="554"/>
                  </a:cubicBezTo>
                  <a:cubicBezTo>
                    <a:pt x="253077" y="554"/>
                    <a:pt x="199176" y="49360"/>
                    <a:pt x="191054" y="112269"/>
                  </a:cubicBezTo>
                  <a:lnTo>
                    <a:pt x="88420" y="106510"/>
                  </a:lnTo>
                  <a:lnTo>
                    <a:pt x="82292" y="68706"/>
                  </a:lnTo>
                  <a:cubicBezTo>
                    <a:pt x="82292" y="68632"/>
                    <a:pt x="82292" y="68558"/>
                    <a:pt x="82218" y="68484"/>
                  </a:cubicBezTo>
                  <a:cubicBezTo>
                    <a:pt x="82144" y="68263"/>
                    <a:pt x="82144" y="67967"/>
                    <a:pt x="82070" y="67746"/>
                  </a:cubicBezTo>
                  <a:cubicBezTo>
                    <a:pt x="81996" y="67598"/>
                    <a:pt x="81996" y="67376"/>
                    <a:pt x="81922" y="67229"/>
                  </a:cubicBezTo>
                  <a:cubicBezTo>
                    <a:pt x="81849" y="67007"/>
                    <a:pt x="81775" y="66786"/>
                    <a:pt x="81701" y="66490"/>
                  </a:cubicBezTo>
                  <a:cubicBezTo>
                    <a:pt x="81627" y="66269"/>
                    <a:pt x="81553" y="66121"/>
                    <a:pt x="81479" y="65900"/>
                  </a:cubicBezTo>
                  <a:cubicBezTo>
                    <a:pt x="81406" y="65678"/>
                    <a:pt x="81332" y="65457"/>
                    <a:pt x="81184" y="65309"/>
                  </a:cubicBezTo>
                  <a:cubicBezTo>
                    <a:pt x="81110" y="65087"/>
                    <a:pt x="80962" y="64940"/>
                    <a:pt x="80889" y="64718"/>
                  </a:cubicBezTo>
                  <a:cubicBezTo>
                    <a:pt x="80815" y="64571"/>
                    <a:pt x="80667" y="64349"/>
                    <a:pt x="80593" y="64201"/>
                  </a:cubicBezTo>
                  <a:cubicBezTo>
                    <a:pt x="80446" y="63980"/>
                    <a:pt x="80372" y="63758"/>
                    <a:pt x="80224" y="63611"/>
                  </a:cubicBezTo>
                  <a:cubicBezTo>
                    <a:pt x="80150" y="63463"/>
                    <a:pt x="80003" y="63315"/>
                    <a:pt x="79929" y="63168"/>
                  </a:cubicBezTo>
                  <a:cubicBezTo>
                    <a:pt x="79781" y="62946"/>
                    <a:pt x="79633" y="62799"/>
                    <a:pt x="79486" y="62577"/>
                  </a:cubicBezTo>
                  <a:cubicBezTo>
                    <a:pt x="79338" y="62429"/>
                    <a:pt x="79264" y="62282"/>
                    <a:pt x="79117" y="62134"/>
                  </a:cubicBezTo>
                  <a:cubicBezTo>
                    <a:pt x="78969" y="61986"/>
                    <a:pt x="78821" y="61765"/>
                    <a:pt x="78600" y="61617"/>
                  </a:cubicBezTo>
                  <a:cubicBezTo>
                    <a:pt x="78452" y="61469"/>
                    <a:pt x="78304" y="61322"/>
                    <a:pt x="78157" y="61248"/>
                  </a:cubicBezTo>
                  <a:cubicBezTo>
                    <a:pt x="78009" y="61100"/>
                    <a:pt x="77787" y="60953"/>
                    <a:pt x="77640" y="60805"/>
                  </a:cubicBezTo>
                  <a:cubicBezTo>
                    <a:pt x="77492" y="60657"/>
                    <a:pt x="77344" y="60510"/>
                    <a:pt x="77123" y="60436"/>
                  </a:cubicBezTo>
                  <a:cubicBezTo>
                    <a:pt x="76975" y="60288"/>
                    <a:pt x="76754" y="60140"/>
                    <a:pt x="76606" y="60067"/>
                  </a:cubicBezTo>
                  <a:cubicBezTo>
                    <a:pt x="76458" y="59919"/>
                    <a:pt x="76237" y="59845"/>
                    <a:pt x="76015" y="59697"/>
                  </a:cubicBezTo>
                  <a:cubicBezTo>
                    <a:pt x="75868" y="59624"/>
                    <a:pt x="75646" y="59476"/>
                    <a:pt x="75499" y="59402"/>
                  </a:cubicBezTo>
                  <a:cubicBezTo>
                    <a:pt x="75277" y="59254"/>
                    <a:pt x="75129" y="59181"/>
                    <a:pt x="74908" y="59107"/>
                  </a:cubicBezTo>
                  <a:cubicBezTo>
                    <a:pt x="74760" y="59033"/>
                    <a:pt x="74539" y="58959"/>
                    <a:pt x="74391" y="58811"/>
                  </a:cubicBezTo>
                  <a:cubicBezTo>
                    <a:pt x="74169" y="58738"/>
                    <a:pt x="73948" y="58664"/>
                    <a:pt x="73800" y="58590"/>
                  </a:cubicBezTo>
                  <a:cubicBezTo>
                    <a:pt x="73579" y="58516"/>
                    <a:pt x="73431" y="58442"/>
                    <a:pt x="73210" y="58368"/>
                  </a:cubicBezTo>
                  <a:cubicBezTo>
                    <a:pt x="72988" y="58294"/>
                    <a:pt x="72840" y="58221"/>
                    <a:pt x="72619" y="58221"/>
                  </a:cubicBezTo>
                  <a:cubicBezTo>
                    <a:pt x="72397" y="58147"/>
                    <a:pt x="72176" y="58073"/>
                    <a:pt x="71954" y="58073"/>
                  </a:cubicBezTo>
                  <a:cubicBezTo>
                    <a:pt x="71733" y="57999"/>
                    <a:pt x="71585" y="57999"/>
                    <a:pt x="71364" y="57999"/>
                  </a:cubicBezTo>
                  <a:cubicBezTo>
                    <a:pt x="71142" y="57925"/>
                    <a:pt x="70847" y="57925"/>
                    <a:pt x="70625" y="57851"/>
                  </a:cubicBezTo>
                  <a:cubicBezTo>
                    <a:pt x="70478" y="57851"/>
                    <a:pt x="70256" y="57851"/>
                    <a:pt x="70108" y="57778"/>
                  </a:cubicBezTo>
                  <a:cubicBezTo>
                    <a:pt x="69813" y="57778"/>
                    <a:pt x="69592" y="57778"/>
                    <a:pt x="69296" y="57704"/>
                  </a:cubicBezTo>
                  <a:cubicBezTo>
                    <a:pt x="69222" y="57704"/>
                    <a:pt x="69148" y="57704"/>
                    <a:pt x="69075" y="57704"/>
                  </a:cubicBezTo>
                  <a:lnTo>
                    <a:pt x="13844" y="57704"/>
                  </a:lnTo>
                  <a:cubicBezTo>
                    <a:pt x="6535" y="57704"/>
                    <a:pt x="554" y="63685"/>
                    <a:pt x="554" y="70994"/>
                  </a:cubicBezTo>
                  <a:cubicBezTo>
                    <a:pt x="554" y="78304"/>
                    <a:pt x="6535" y="84285"/>
                    <a:pt x="13844" y="84285"/>
                  </a:cubicBezTo>
                  <a:lnTo>
                    <a:pt x="57704" y="84285"/>
                  </a:lnTo>
                  <a:lnTo>
                    <a:pt x="99053" y="339910"/>
                  </a:lnTo>
                  <a:lnTo>
                    <a:pt x="70035" y="372693"/>
                  </a:lnTo>
                  <a:cubicBezTo>
                    <a:pt x="57335" y="387018"/>
                    <a:pt x="54160" y="406954"/>
                    <a:pt x="61765" y="424601"/>
                  </a:cubicBezTo>
                  <a:cubicBezTo>
                    <a:pt x="68632" y="440476"/>
                    <a:pt x="82808" y="451182"/>
                    <a:pt x="99569" y="453397"/>
                  </a:cubicBezTo>
                  <a:cubicBezTo>
                    <a:pt x="94179" y="461446"/>
                    <a:pt x="91004" y="471045"/>
                    <a:pt x="91004" y="481456"/>
                  </a:cubicBezTo>
                  <a:cubicBezTo>
                    <a:pt x="91004" y="509144"/>
                    <a:pt x="113525" y="531665"/>
                    <a:pt x="141214" y="531665"/>
                  </a:cubicBezTo>
                  <a:cubicBezTo>
                    <a:pt x="168903" y="531665"/>
                    <a:pt x="191423" y="509144"/>
                    <a:pt x="191423" y="481456"/>
                  </a:cubicBezTo>
                  <a:cubicBezTo>
                    <a:pt x="191423" y="471266"/>
                    <a:pt x="188396" y="461741"/>
                    <a:pt x="183153" y="453840"/>
                  </a:cubicBezTo>
                  <a:lnTo>
                    <a:pt x="296567" y="453840"/>
                  </a:lnTo>
                  <a:cubicBezTo>
                    <a:pt x="291398" y="461741"/>
                    <a:pt x="288445" y="471118"/>
                    <a:pt x="288445" y="481160"/>
                  </a:cubicBezTo>
                  <a:cubicBezTo>
                    <a:pt x="288445" y="508849"/>
                    <a:pt x="310965" y="531370"/>
                    <a:pt x="338654" y="531370"/>
                  </a:cubicBezTo>
                  <a:cubicBezTo>
                    <a:pt x="366343" y="531370"/>
                    <a:pt x="388864" y="508849"/>
                    <a:pt x="388864" y="481160"/>
                  </a:cubicBezTo>
                  <a:cubicBezTo>
                    <a:pt x="388864" y="471045"/>
                    <a:pt x="385836" y="461667"/>
                    <a:pt x="380742" y="453840"/>
                  </a:cubicBezTo>
                  <a:lnTo>
                    <a:pt x="418177" y="453840"/>
                  </a:lnTo>
                  <a:cubicBezTo>
                    <a:pt x="425487" y="453840"/>
                    <a:pt x="431468" y="447860"/>
                    <a:pt x="431468" y="440550"/>
                  </a:cubicBezTo>
                  <a:cubicBezTo>
                    <a:pt x="431468" y="433240"/>
                    <a:pt x="425487" y="427259"/>
                    <a:pt x="418177" y="427259"/>
                  </a:cubicBezTo>
                  <a:lnTo>
                    <a:pt x="106215" y="427259"/>
                  </a:lnTo>
                  <a:cubicBezTo>
                    <a:pt x="105919" y="427259"/>
                    <a:pt x="105550" y="427259"/>
                    <a:pt x="105255" y="427259"/>
                  </a:cubicBezTo>
                  <a:cubicBezTo>
                    <a:pt x="96764" y="426964"/>
                    <a:pt x="89601" y="422090"/>
                    <a:pt x="86205" y="414116"/>
                  </a:cubicBezTo>
                  <a:cubicBezTo>
                    <a:pt x="82661" y="405920"/>
                    <a:pt x="84064" y="396986"/>
                    <a:pt x="89971" y="390340"/>
                  </a:cubicBezTo>
                  <a:lnTo>
                    <a:pt x="114706" y="362430"/>
                  </a:lnTo>
                  <a:close/>
                  <a:moveTo>
                    <a:pt x="318201" y="27135"/>
                  </a:moveTo>
                  <a:cubicBezTo>
                    <a:pt x="374170" y="27135"/>
                    <a:pt x="419728" y="72693"/>
                    <a:pt x="419728" y="128661"/>
                  </a:cubicBezTo>
                  <a:cubicBezTo>
                    <a:pt x="419728" y="184630"/>
                    <a:pt x="374170" y="230188"/>
                    <a:pt x="318201" y="230188"/>
                  </a:cubicBezTo>
                  <a:cubicBezTo>
                    <a:pt x="262233" y="230188"/>
                    <a:pt x="216675" y="184630"/>
                    <a:pt x="216675" y="128661"/>
                  </a:cubicBezTo>
                  <a:cubicBezTo>
                    <a:pt x="216675" y="72693"/>
                    <a:pt x="262233" y="27135"/>
                    <a:pt x="318201" y="27135"/>
                  </a:cubicBezTo>
                  <a:close/>
                  <a:moveTo>
                    <a:pt x="190537" y="138851"/>
                  </a:moveTo>
                  <a:cubicBezTo>
                    <a:pt x="195779" y="204714"/>
                    <a:pt x="251010" y="256769"/>
                    <a:pt x="318201" y="256769"/>
                  </a:cubicBezTo>
                  <a:cubicBezTo>
                    <a:pt x="369961" y="256769"/>
                    <a:pt x="414633" y="225979"/>
                    <a:pt x="434790" y="181676"/>
                  </a:cubicBezTo>
                  <a:lnTo>
                    <a:pt x="407323" y="335849"/>
                  </a:lnTo>
                  <a:lnTo>
                    <a:pt x="125560" y="335849"/>
                  </a:lnTo>
                  <a:lnTo>
                    <a:pt x="92850" y="133387"/>
                  </a:lnTo>
                  <a:lnTo>
                    <a:pt x="190537" y="138851"/>
                  </a:lnTo>
                  <a:close/>
                  <a:moveTo>
                    <a:pt x="338950" y="504640"/>
                  </a:moveTo>
                  <a:cubicBezTo>
                    <a:pt x="325881" y="504640"/>
                    <a:pt x="315322" y="494082"/>
                    <a:pt x="315322" y="481013"/>
                  </a:cubicBezTo>
                  <a:cubicBezTo>
                    <a:pt x="315322" y="467943"/>
                    <a:pt x="325881" y="457385"/>
                    <a:pt x="338950" y="457385"/>
                  </a:cubicBezTo>
                  <a:cubicBezTo>
                    <a:pt x="352019" y="457385"/>
                    <a:pt x="362578" y="467943"/>
                    <a:pt x="362578" y="481013"/>
                  </a:cubicBezTo>
                  <a:cubicBezTo>
                    <a:pt x="362578" y="494082"/>
                    <a:pt x="351945" y="504640"/>
                    <a:pt x="338950" y="504640"/>
                  </a:cubicBezTo>
                  <a:close/>
                  <a:moveTo>
                    <a:pt x="141509" y="504862"/>
                  </a:moveTo>
                  <a:cubicBezTo>
                    <a:pt x="128440" y="504862"/>
                    <a:pt x="117881" y="494303"/>
                    <a:pt x="117881" y="481234"/>
                  </a:cubicBezTo>
                  <a:cubicBezTo>
                    <a:pt x="117881" y="468165"/>
                    <a:pt x="128440" y="457606"/>
                    <a:pt x="141509" y="457606"/>
                  </a:cubicBezTo>
                  <a:cubicBezTo>
                    <a:pt x="154578" y="457606"/>
                    <a:pt x="165137" y="468165"/>
                    <a:pt x="165137" y="481234"/>
                  </a:cubicBezTo>
                  <a:cubicBezTo>
                    <a:pt x="165137" y="494303"/>
                    <a:pt x="154578" y="504862"/>
                    <a:pt x="141509" y="504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AFCB418-C1EC-444B-A876-F4741838D59F}"/>
              </a:ext>
            </a:extLst>
          </p:cNvPr>
          <p:cNvSpPr/>
          <p:nvPr/>
        </p:nvSpPr>
        <p:spPr>
          <a:xfrm flipH="1">
            <a:off x="3079848" y="8975558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093525-8537-7A41-A693-5478243DAB4A}"/>
              </a:ext>
            </a:extLst>
          </p:cNvPr>
          <p:cNvSpPr/>
          <p:nvPr/>
        </p:nvSpPr>
        <p:spPr>
          <a:xfrm flipH="1">
            <a:off x="8223024" y="8975558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E38AFF-FFD8-2A48-9230-011F8A1031C3}"/>
              </a:ext>
            </a:extLst>
          </p:cNvPr>
          <p:cNvSpPr/>
          <p:nvPr/>
        </p:nvSpPr>
        <p:spPr>
          <a:xfrm flipH="1">
            <a:off x="13245635" y="8975558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72D89D-6D65-A64E-B94A-E612FB01ED2F}"/>
              </a:ext>
            </a:extLst>
          </p:cNvPr>
          <p:cNvSpPr/>
          <p:nvPr/>
        </p:nvSpPr>
        <p:spPr>
          <a:xfrm flipH="1">
            <a:off x="18329868" y="8975558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A2000A-96CA-134E-9600-41320FA39049}"/>
              </a:ext>
            </a:extLst>
          </p:cNvPr>
          <p:cNvGrpSpPr/>
          <p:nvPr/>
        </p:nvGrpSpPr>
        <p:grpSpPr>
          <a:xfrm>
            <a:off x="1447312" y="6662838"/>
            <a:ext cx="21483026" cy="3411416"/>
            <a:chOff x="2074985" y="5978769"/>
            <a:chExt cx="23774400" cy="3411416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82948D56-4DFF-ED43-94A2-E1DD902B60CE}"/>
                </a:ext>
              </a:extLst>
            </p:cNvPr>
            <p:cNvSpPr/>
            <p:nvPr/>
          </p:nvSpPr>
          <p:spPr>
            <a:xfrm>
              <a:off x="2074985" y="5978769"/>
              <a:ext cx="5099538" cy="341141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Suppliers</a:t>
              </a:r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2642422C-9D6F-3947-AA19-539E640CB8D9}"/>
                </a:ext>
              </a:extLst>
            </p:cNvPr>
            <p:cNvSpPr/>
            <p:nvPr/>
          </p:nvSpPr>
          <p:spPr>
            <a:xfrm>
              <a:off x="8299939" y="5978769"/>
              <a:ext cx="5099538" cy="341141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Products</a:t>
              </a:r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D8F8FE89-A144-F140-B695-C30D0F2078DF}"/>
                </a:ext>
              </a:extLst>
            </p:cNvPr>
            <p:cNvSpPr/>
            <p:nvPr/>
          </p:nvSpPr>
          <p:spPr>
            <a:xfrm>
              <a:off x="14524893" y="5978769"/>
              <a:ext cx="5099538" cy="341141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Manufacturer</a:t>
              </a:r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9E2FD83A-90A4-B34D-8E03-833205EFCCEC}"/>
                </a:ext>
              </a:extLst>
            </p:cNvPr>
            <p:cNvSpPr/>
            <p:nvPr/>
          </p:nvSpPr>
          <p:spPr>
            <a:xfrm>
              <a:off x="20749847" y="5978769"/>
              <a:ext cx="5099538" cy="3411416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Retails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8E59205-5930-5A44-9915-5FBE80644784}"/>
              </a:ext>
            </a:extLst>
          </p:cNvPr>
          <p:cNvSpPr/>
          <p:nvPr/>
        </p:nvSpPr>
        <p:spPr>
          <a:xfrm>
            <a:off x="1447313" y="11009909"/>
            <a:ext cx="21483026" cy="1664549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0BEDF7-5773-C347-94F2-F9C4BADE6685}"/>
              </a:ext>
            </a:extLst>
          </p:cNvPr>
          <p:cNvCxnSpPr>
            <a:cxnSpLocks/>
          </p:cNvCxnSpPr>
          <p:nvPr/>
        </p:nvCxnSpPr>
        <p:spPr>
          <a:xfrm>
            <a:off x="3713018" y="10074254"/>
            <a:ext cx="0" cy="13508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9BD92A-BB18-604E-94C1-5A55299E6776}"/>
              </a:ext>
            </a:extLst>
          </p:cNvPr>
          <p:cNvCxnSpPr>
            <a:cxnSpLocks/>
          </p:cNvCxnSpPr>
          <p:nvPr/>
        </p:nvCxnSpPr>
        <p:spPr>
          <a:xfrm>
            <a:off x="9290720" y="10074254"/>
            <a:ext cx="0" cy="13508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78A604-A9E9-C94F-A82F-1D9AB81B2220}"/>
              </a:ext>
            </a:extLst>
          </p:cNvPr>
          <p:cNvCxnSpPr>
            <a:cxnSpLocks/>
          </p:cNvCxnSpPr>
          <p:nvPr/>
        </p:nvCxnSpPr>
        <p:spPr>
          <a:xfrm>
            <a:off x="14920556" y="10074254"/>
            <a:ext cx="0" cy="13508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F0031FD7-AE3B-5B46-8DD0-09340B4756C5}"/>
              </a:ext>
            </a:extLst>
          </p:cNvPr>
          <p:cNvSpPr/>
          <p:nvPr/>
        </p:nvSpPr>
        <p:spPr>
          <a:xfrm rot="20234562">
            <a:off x="4358448" y="4964657"/>
            <a:ext cx="4163952" cy="41639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3931"/>
              <a:gd name="adj5" fmla="val 125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8399ED-1D97-E145-91FA-FC01941D7707}"/>
              </a:ext>
            </a:extLst>
          </p:cNvPr>
          <p:cNvCxnSpPr>
            <a:cxnSpLocks/>
          </p:cNvCxnSpPr>
          <p:nvPr/>
        </p:nvCxnSpPr>
        <p:spPr>
          <a:xfrm>
            <a:off x="6462144" y="5760091"/>
            <a:ext cx="0" cy="56649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ircular Arrow 77">
            <a:extLst>
              <a:ext uri="{FF2B5EF4-FFF2-40B4-BE49-F238E27FC236}">
                <a16:creationId xmlns:a16="http://schemas.microsoft.com/office/drawing/2014/main" id="{D69EBBAF-6C08-3F45-9C65-B884B4C3522D}"/>
              </a:ext>
            </a:extLst>
          </p:cNvPr>
          <p:cNvSpPr/>
          <p:nvPr/>
        </p:nvSpPr>
        <p:spPr>
          <a:xfrm rot="20234562">
            <a:off x="10014969" y="4964657"/>
            <a:ext cx="4163952" cy="41639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3931"/>
              <a:gd name="adj5" fmla="val 12500"/>
            </a:avLst>
          </a:prstGeom>
          <a:solidFill>
            <a:schemeClr val="tx2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524802-B1F1-7E4A-BAC5-8E88EBFBCC62}"/>
              </a:ext>
            </a:extLst>
          </p:cNvPr>
          <p:cNvCxnSpPr>
            <a:cxnSpLocks/>
          </p:cNvCxnSpPr>
          <p:nvPr/>
        </p:nvCxnSpPr>
        <p:spPr>
          <a:xfrm>
            <a:off x="12118665" y="5760091"/>
            <a:ext cx="0" cy="56649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ircular Arrow 80">
            <a:extLst>
              <a:ext uri="{FF2B5EF4-FFF2-40B4-BE49-F238E27FC236}">
                <a16:creationId xmlns:a16="http://schemas.microsoft.com/office/drawing/2014/main" id="{24981CB3-16AA-5843-AAF6-9BD826A7603B}"/>
              </a:ext>
            </a:extLst>
          </p:cNvPr>
          <p:cNvSpPr/>
          <p:nvPr/>
        </p:nvSpPr>
        <p:spPr>
          <a:xfrm rot="20234562">
            <a:off x="15714020" y="4964657"/>
            <a:ext cx="4163952" cy="41639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3931"/>
              <a:gd name="adj5" fmla="val 12500"/>
            </a:avLst>
          </a:prstGeom>
          <a:solidFill>
            <a:schemeClr val="tx2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198F9B-D7F5-2C49-83FB-F9DB611DAE98}"/>
              </a:ext>
            </a:extLst>
          </p:cNvPr>
          <p:cNvCxnSpPr>
            <a:cxnSpLocks/>
          </p:cNvCxnSpPr>
          <p:nvPr/>
        </p:nvCxnSpPr>
        <p:spPr>
          <a:xfrm>
            <a:off x="17817716" y="5760091"/>
            <a:ext cx="0" cy="56649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7BFA230-F4E8-934A-98FA-85ECFE5D2C79}"/>
              </a:ext>
            </a:extLst>
          </p:cNvPr>
          <p:cNvSpPr txBox="1"/>
          <p:nvPr/>
        </p:nvSpPr>
        <p:spPr>
          <a:xfrm>
            <a:off x="10888001" y="11519017"/>
            <a:ext cx="260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 Flow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B7B623-C9BB-5847-A742-BC84CF688566}"/>
              </a:ext>
            </a:extLst>
          </p:cNvPr>
          <p:cNvSpPr txBox="1"/>
          <p:nvPr/>
        </p:nvSpPr>
        <p:spPr>
          <a:xfrm>
            <a:off x="5679377" y="4367103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Carrier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71B101-4EB4-1D4E-913F-8B4182E89796}"/>
              </a:ext>
            </a:extLst>
          </p:cNvPr>
          <p:cNvSpPr txBox="1"/>
          <p:nvPr/>
        </p:nvSpPr>
        <p:spPr>
          <a:xfrm>
            <a:off x="11296405" y="4367103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Carrier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A92FD4-0203-1443-86DB-6809E703F04D}"/>
              </a:ext>
            </a:extLst>
          </p:cNvPr>
          <p:cNvSpPr txBox="1"/>
          <p:nvPr/>
        </p:nvSpPr>
        <p:spPr>
          <a:xfrm>
            <a:off x="17011404" y="4367103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Carrier</a:t>
            </a:r>
          </a:p>
        </p:txBody>
      </p:sp>
    </p:spTree>
    <p:extLst>
      <p:ext uri="{BB962C8B-B14F-4D97-AF65-F5344CB8AC3E}">
        <p14:creationId xmlns:p14="http://schemas.microsoft.com/office/powerpoint/2010/main" val="40567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11F3-12A5-A348-9E8F-396331617207}"/>
              </a:ext>
            </a:extLst>
          </p:cNvPr>
          <p:cNvSpPr/>
          <p:nvPr/>
        </p:nvSpPr>
        <p:spPr>
          <a:xfrm>
            <a:off x="1859280" y="4995089"/>
            <a:ext cx="5242560" cy="2712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Manufacturer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C2CC6-8E48-BB4C-B337-C97C24885150}"/>
              </a:ext>
            </a:extLst>
          </p:cNvPr>
          <p:cNvSpPr/>
          <p:nvPr/>
        </p:nvSpPr>
        <p:spPr>
          <a:xfrm>
            <a:off x="1859280" y="9475649"/>
            <a:ext cx="5242560" cy="2712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Manufacturer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037931-8D60-6A41-B5D7-51430DFA64A4}"/>
              </a:ext>
            </a:extLst>
          </p:cNvPr>
          <p:cNvSpPr/>
          <p:nvPr/>
        </p:nvSpPr>
        <p:spPr>
          <a:xfrm>
            <a:off x="9567545" y="7244739"/>
            <a:ext cx="5242560" cy="271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Retailer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7815AE-BBDC-D646-A50B-2DE289697334}"/>
              </a:ext>
            </a:extLst>
          </p:cNvPr>
          <p:cNvSpPr/>
          <p:nvPr/>
        </p:nvSpPr>
        <p:spPr>
          <a:xfrm>
            <a:off x="17275810" y="7244739"/>
            <a:ext cx="5242560" cy="271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Consumers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9EE9B0-8EF3-DF4D-BE39-6809BD2C9B2F}"/>
              </a:ext>
            </a:extLst>
          </p:cNvPr>
          <p:cNvCxnSpPr>
            <a:cxnSpLocks/>
          </p:cNvCxnSpPr>
          <p:nvPr/>
        </p:nvCxnSpPr>
        <p:spPr>
          <a:xfrm>
            <a:off x="4456922" y="7707809"/>
            <a:ext cx="0" cy="17678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ACAFD-48CA-F140-AB76-BC7D2D42E159}"/>
              </a:ext>
            </a:extLst>
          </p:cNvPr>
          <p:cNvCxnSpPr>
            <a:stCxn id="3" idx="3"/>
            <a:endCxn id="28" idx="1"/>
          </p:cNvCxnSpPr>
          <p:nvPr/>
        </p:nvCxnSpPr>
        <p:spPr>
          <a:xfrm>
            <a:off x="7101840" y="6351449"/>
            <a:ext cx="2465705" cy="22496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73D467-F1E1-4146-8460-8D951128762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01840" y="8601099"/>
            <a:ext cx="2465705" cy="22309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DB5A2B-D5A2-A642-B322-61C7FAC94164}"/>
              </a:ext>
            </a:extLst>
          </p:cNvPr>
          <p:cNvCxnSpPr>
            <a:cxnSpLocks/>
          </p:cNvCxnSpPr>
          <p:nvPr/>
        </p:nvCxnSpPr>
        <p:spPr>
          <a:xfrm>
            <a:off x="14787743" y="8592966"/>
            <a:ext cx="24880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95D3B-7B63-2D42-84F8-953F5848DBF9}"/>
              </a:ext>
            </a:extLst>
          </p:cNvPr>
          <p:cNvSpPr/>
          <p:nvPr/>
        </p:nvSpPr>
        <p:spPr>
          <a:xfrm>
            <a:off x="14570478" y="6148095"/>
            <a:ext cx="2922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Retail Price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42B6B7-9D82-A24F-994A-A0A3285AC646}"/>
              </a:ext>
            </a:extLst>
          </p:cNvPr>
          <p:cNvSpPr/>
          <p:nvPr/>
        </p:nvSpPr>
        <p:spPr>
          <a:xfrm>
            <a:off x="14570478" y="10596964"/>
            <a:ext cx="2922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Retail Price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D71A34-BEBA-6343-86E1-E59FA20B6B0D}"/>
              </a:ext>
            </a:extLst>
          </p:cNvPr>
          <p:cNvSpPr/>
          <p:nvPr/>
        </p:nvSpPr>
        <p:spPr>
          <a:xfrm>
            <a:off x="7860967" y="6148095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Wholesale Price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10493E-3760-E349-B943-DD1B8E46AC6C}"/>
              </a:ext>
            </a:extLst>
          </p:cNvPr>
          <p:cNvSpPr/>
          <p:nvPr/>
        </p:nvSpPr>
        <p:spPr>
          <a:xfrm>
            <a:off x="7860966" y="10407772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Wholesale Price 2</a:t>
            </a:r>
          </a:p>
        </p:txBody>
      </p:sp>
    </p:spTree>
    <p:extLst>
      <p:ext uri="{BB962C8B-B14F-4D97-AF65-F5344CB8AC3E}">
        <p14:creationId xmlns:p14="http://schemas.microsoft.com/office/powerpoint/2010/main" val="20829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94FCDD-FD01-8447-B87A-BE1A83A03A09}"/>
              </a:ext>
            </a:extLst>
          </p:cNvPr>
          <p:cNvSpPr/>
          <p:nvPr/>
        </p:nvSpPr>
        <p:spPr>
          <a:xfrm>
            <a:off x="9400150" y="7886868"/>
            <a:ext cx="5609218" cy="15516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2DC55-B182-3F49-AB15-5923FDDEB199}"/>
              </a:ext>
            </a:extLst>
          </p:cNvPr>
          <p:cNvCxnSpPr>
            <a:cxnSpLocks/>
          </p:cNvCxnSpPr>
          <p:nvPr/>
        </p:nvCxnSpPr>
        <p:spPr>
          <a:xfrm flipH="1">
            <a:off x="8188761" y="5826208"/>
            <a:ext cx="2122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329832-FD94-5B46-A26E-F84312510BD2}"/>
              </a:ext>
            </a:extLst>
          </p:cNvPr>
          <p:cNvCxnSpPr>
            <a:cxnSpLocks/>
          </p:cNvCxnSpPr>
          <p:nvPr/>
        </p:nvCxnSpPr>
        <p:spPr>
          <a:xfrm flipH="1">
            <a:off x="8170606" y="11457061"/>
            <a:ext cx="2446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52F16-6C08-4F40-ABE9-C13E88671AD0}"/>
              </a:ext>
            </a:extLst>
          </p:cNvPr>
          <p:cNvCxnSpPr>
            <a:cxnSpLocks/>
          </p:cNvCxnSpPr>
          <p:nvPr/>
        </p:nvCxnSpPr>
        <p:spPr>
          <a:xfrm>
            <a:off x="14066491" y="11475744"/>
            <a:ext cx="2422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9C5262-6155-8145-B021-7FE71769B4DD}"/>
              </a:ext>
            </a:extLst>
          </p:cNvPr>
          <p:cNvCxnSpPr>
            <a:cxnSpLocks/>
          </p:cNvCxnSpPr>
          <p:nvPr/>
        </p:nvCxnSpPr>
        <p:spPr>
          <a:xfrm>
            <a:off x="12177911" y="6767256"/>
            <a:ext cx="0" cy="669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930A80A8-FD9A-7A4C-8842-43F65912AC36}"/>
              </a:ext>
            </a:extLst>
          </p:cNvPr>
          <p:cNvSpPr/>
          <p:nvPr/>
        </p:nvSpPr>
        <p:spPr>
          <a:xfrm>
            <a:off x="10274583" y="4898571"/>
            <a:ext cx="3828484" cy="186868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94B742-AB82-444E-8529-1D4262D42D67}"/>
              </a:ext>
            </a:extLst>
          </p:cNvPr>
          <p:cNvSpPr/>
          <p:nvPr/>
        </p:nvSpPr>
        <p:spPr>
          <a:xfrm flipH="1">
            <a:off x="10574391" y="5523653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C0C8F-7F4F-BE4D-9365-ECB610E357AB}"/>
              </a:ext>
            </a:extLst>
          </p:cNvPr>
          <p:cNvCxnSpPr>
            <a:cxnSpLocks/>
          </p:cNvCxnSpPr>
          <p:nvPr/>
        </p:nvCxnSpPr>
        <p:spPr>
          <a:xfrm>
            <a:off x="12177911" y="9561602"/>
            <a:ext cx="0" cy="669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785C02D1-7B91-9344-9363-4916A951A514}"/>
              </a:ext>
            </a:extLst>
          </p:cNvPr>
          <p:cNvSpPr/>
          <p:nvPr/>
        </p:nvSpPr>
        <p:spPr>
          <a:xfrm>
            <a:off x="10274583" y="10536824"/>
            <a:ext cx="3828484" cy="186868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9A4649-8218-9448-B275-2E2D95FD947F}"/>
              </a:ext>
            </a:extLst>
          </p:cNvPr>
          <p:cNvCxnSpPr>
            <a:cxnSpLocks/>
          </p:cNvCxnSpPr>
          <p:nvPr/>
        </p:nvCxnSpPr>
        <p:spPr>
          <a:xfrm>
            <a:off x="14066491" y="5826208"/>
            <a:ext cx="2422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4D173FF-3982-2642-9400-68488D96D16F}"/>
              </a:ext>
            </a:extLst>
          </p:cNvPr>
          <p:cNvSpPr/>
          <p:nvPr/>
        </p:nvSpPr>
        <p:spPr>
          <a:xfrm>
            <a:off x="2254149" y="4983343"/>
            <a:ext cx="5483031" cy="168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6233C6-4586-4A48-BEE2-C51D0CA2A3C0}"/>
              </a:ext>
            </a:extLst>
          </p:cNvPr>
          <p:cNvSpPr/>
          <p:nvPr/>
        </p:nvSpPr>
        <p:spPr>
          <a:xfrm>
            <a:off x="16979788" y="4983343"/>
            <a:ext cx="5483031" cy="168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A12E2-BBBD-5A49-B081-818E92E46DCE}"/>
              </a:ext>
            </a:extLst>
          </p:cNvPr>
          <p:cNvSpPr/>
          <p:nvPr/>
        </p:nvSpPr>
        <p:spPr>
          <a:xfrm>
            <a:off x="2254149" y="10607789"/>
            <a:ext cx="5483031" cy="16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1B99F7-F50A-EF45-AA57-A4C3B0231FC6}"/>
              </a:ext>
            </a:extLst>
          </p:cNvPr>
          <p:cNvSpPr/>
          <p:nvPr/>
        </p:nvSpPr>
        <p:spPr>
          <a:xfrm>
            <a:off x="16979788" y="10607789"/>
            <a:ext cx="5483031" cy="16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2658E-E703-9440-9C85-EBEE6977675E}"/>
              </a:ext>
            </a:extLst>
          </p:cNvPr>
          <p:cNvSpPr txBox="1"/>
          <p:nvPr/>
        </p:nvSpPr>
        <p:spPr>
          <a:xfrm flipH="1">
            <a:off x="2733366" y="7941637"/>
            <a:ext cx="4524595" cy="141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EFDBAE-BA07-0545-BA05-9CA5157215D0}"/>
              </a:ext>
            </a:extLst>
          </p:cNvPr>
          <p:cNvSpPr txBox="1"/>
          <p:nvPr/>
        </p:nvSpPr>
        <p:spPr>
          <a:xfrm flipH="1">
            <a:off x="17459005" y="7941637"/>
            <a:ext cx="4524595" cy="141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7F077D-E88E-E946-A8C6-B2D443E2C2B8}"/>
              </a:ext>
            </a:extLst>
          </p:cNvPr>
          <p:cNvSpPr/>
          <p:nvPr/>
        </p:nvSpPr>
        <p:spPr>
          <a:xfrm flipH="1">
            <a:off x="3422477" y="5556310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667F8D-DEE8-F542-BC93-2F2AC464FF12}"/>
              </a:ext>
            </a:extLst>
          </p:cNvPr>
          <p:cNvSpPr/>
          <p:nvPr/>
        </p:nvSpPr>
        <p:spPr>
          <a:xfrm flipH="1">
            <a:off x="18216163" y="5556310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82DD17-6E03-EF43-83CF-26C199F7C5B1}"/>
              </a:ext>
            </a:extLst>
          </p:cNvPr>
          <p:cNvSpPr/>
          <p:nvPr/>
        </p:nvSpPr>
        <p:spPr>
          <a:xfrm flipH="1">
            <a:off x="10574391" y="11147275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4F27D8-1F6B-8146-AFD7-A146EE38E178}"/>
              </a:ext>
            </a:extLst>
          </p:cNvPr>
          <p:cNvSpPr/>
          <p:nvPr/>
        </p:nvSpPr>
        <p:spPr>
          <a:xfrm flipH="1">
            <a:off x="3422477" y="11179932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BF2BB4-5FD7-9D49-8116-4337B2416AE3}"/>
              </a:ext>
            </a:extLst>
          </p:cNvPr>
          <p:cNvSpPr/>
          <p:nvPr/>
        </p:nvSpPr>
        <p:spPr>
          <a:xfrm flipH="1">
            <a:off x="18216163" y="11179932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A420CA-B058-AA4C-B99B-E30D24FF1831}"/>
              </a:ext>
            </a:extLst>
          </p:cNvPr>
          <p:cNvSpPr/>
          <p:nvPr/>
        </p:nvSpPr>
        <p:spPr>
          <a:xfrm flipH="1">
            <a:off x="10574391" y="8368121"/>
            <a:ext cx="3105187" cy="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2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02FFB0-66A4-AD4F-B9F3-71991622755D}"/>
              </a:ext>
            </a:extLst>
          </p:cNvPr>
          <p:cNvCxnSpPr>
            <a:cxnSpLocks/>
          </p:cNvCxnSpPr>
          <p:nvPr/>
        </p:nvCxnSpPr>
        <p:spPr>
          <a:xfrm>
            <a:off x="18382920" y="11281149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C2E01A-7B6D-A141-82CD-B3798B16B116}"/>
              </a:ext>
            </a:extLst>
          </p:cNvPr>
          <p:cNvCxnSpPr>
            <a:cxnSpLocks/>
          </p:cNvCxnSpPr>
          <p:nvPr/>
        </p:nvCxnSpPr>
        <p:spPr>
          <a:xfrm>
            <a:off x="18382920" y="58363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897CB5-728A-C041-9054-7DF1ECF7F5F9}"/>
              </a:ext>
            </a:extLst>
          </p:cNvPr>
          <p:cNvCxnSpPr>
            <a:cxnSpLocks/>
          </p:cNvCxnSpPr>
          <p:nvPr/>
        </p:nvCxnSpPr>
        <p:spPr>
          <a:xfrm>
            <a:off x="9966284" y="85795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52931E-7E64-4B48-84EA-677FFBEE579F}"/>
              </a:ext>
            </a:extLst>
          </p:cNvPr>
          <p:cNvCxnSpPr>
            <a:cxnSpLocks/>
          </p:cNvCxnSpPr>
          <p:nvPr/>
        </p:nvCxnSpPr>
        <p:spPr>
          <a:xfrm>
            <a:off x="5102736" y="85795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D1E95A-4BE6-5E48-91C9-32EB0B19D4F1}"/>
              </a:ext>
            </a:extLst>
          </p:cNvPr>
          <p:cNvGrpSpPr/>
          <p:nvPr/>
        </p:nvGrpSpPr>
        <p:grpSpPr>
          <a:xfrm>
            <a:off x="1540415" y="7812135"/>
            <a:ext cx="3828486" cy="1468582"/>
            <a:chOff x="2891553" y="3636819"/>
            <a:chExt cx="3828486" cy="146858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29C1682-B0D3-0342-807E-99948E124E70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6BF7D49-F334-454C-AD3A-7D31989FD908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Supply Chain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AC4A9-BA16-164D-9D01-DA148197A7B7}"/>
              </a:ext>
            </a:extLst>
          </p:cNvPr>
          <p:cNvSpPr/>
          <p:nvPr/>
        </p:nvSpPr>
        <p:spPr>
          <a:xfrm>
            <a:off x="6385176" y="7636483"/>
            <a:ext cx="3828484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9F7591-2062-8B4E-9D1D-813306DF2F05}"/>
              </a:ext>
            </a:extLst>
          </p:cNvPr>
          <p:cNvSpPr/>
          <p:nvPr/>
        </p:nvSpPr>
        <p:spPr>
          <a:xfrm>
            <a:off x="11359346" y="7658154"/>
            <a:ext cx="3828484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A19B0D-DF76-8D4D-B6D0-DA879E6D27E7}"/>
              </a:ext>
            </a:extLst>
          </p:cNvPr>
          <p:cNvGrpSpPr/>
          <p:nvPr/>
        </p:nvGrpSpPr>
        <p:grpSpPr>
          <a:xfrm>
            <a:off x="15046243" y="4589964"/>
            <a:ext cx="3784740" cy="2497638"/>
            <a:chOff x="8024793" y="6443602"/>
            <a:chExt cx="2928591" cy="1932646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7FEA8CAB-87C6-494A-BDA6-49A06475D7D9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DD18E2-EF33-764E-A88D-B3F7F2BAF892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Distribution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DB0C090-221F-C844-848B-6A15DFCEB3A6}"/>
              </a:ext>
            </a:extLst>
          </p:cNvPr>
          <p:cNvSpPr/>
          <p:nvPr/>
        </p:nvSpPr>
        <p:spPr>
          <a:xfrm>
            <a:off x="19671857" y="4885203"/>
            <a:ext cx="3165378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FF6975-D574-364C-91ED-D9EEAC2B8565}"/>
              </a:ext>
            </a:extLst>
          </p:cNvPr>
          <p:cNvGrpSpPr/>
          <p:nvPr/>
        </p:nvGrpSpPr>
        <p:grpSpPr>
          <a:xfrm>
            <a:off x="15046243" y="10044833"/>
            <a:ext cx="3784740" cy="2497638"/>
            <a:chOff x="8024793" y="6443602"/>
            <a:chExt cx="2928591" cy="1932646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5E80E70E-55BD-D94A-A912-97858B21799B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45FCF1-54F7-A344-8B10-CFD87F6A2CCA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Distribution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60359DD-3749-BD46-9D3A-95803AC34EED}"/>
              </a:ext>
            </a:extLst>
          </p:cNvPr>
          <p:cNvSpPr/>
          <p:nvPr/>
        </p:nvSpPr>
        <p:spPr>
          <a:xfrm>
            <a:off x="19671857" y="10340072"/>
            <a:ext cx="3165378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F38AF9-3A69-EA4A-8705-8A692A3A2529}"/>
              </a:ext>
            </a:extLst>
          </p:cNvPr>
          <p:cNvCxnSpPr>
            <a:cxnSpLocks/>
          </p:cNvCxnSpPr>
          <p:nvPr/>
        </p:nvCxnSpPr>
        <p:spPr>
          <a:xfrm flipV="1">
            <a:off x="15187830" y="7066501"/>
            <a:ext cx="585570" cy="59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A57850-14E1-4643-8C8A-74AFF4B5F645}"/>
              </a:ext>
            </a:extLst>
          </p:cNvPr>
          <p:cNvCxnSpPr>
            <a:cxnSpLocks/>
          </p:cNvCxnSpPr>
          <p:nvPr/>
        </p:nvCxnSpPr>
        <p:spPr>
          <a:xfrm>
            <a:off x="15187830" y="9539537"/>
            <a:ext cx="585570" cy="5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265DF3E-3CA9-5644-8CAF-8996AE7E139E}"/>
              </a:ext>
            </a:extLst>
          </p:cNvPr>
          <p:cNvSpPr/>
          <p:nvPr/>
        </p:nvSpPr>
        <p:spPr>
          <a:xfrm flipH="1">
            <a:off x="6746824" y="822325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9DCDB-9992-0C4A-B4E3-92BAF7D5416B}"/>
              </a:ext>
            </a:extLst>
          </p:cNvPr>
          <p:cNvSpPr txBox="1"/>
          <p:nvPr/>
        </p:nvSpPr>
        <p:spPr>
          <a:xfrm>
            <a:off x="16838516" y="7781740"/>
            <a:ext cx="481893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104412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5D320D-E075-1849-AC1D-AE886B390FA8}"/>
              </a:ext>
            </a:extLst>
          </p:cNvPr>
          <p:cNvCxnSpPr>
            <a:cxnSpLocks/>
          </p:cNvCxnSpPr>
          <p:nvPr/>
        </p:nvCxnSpPr>
        <p:spPr>
          <a:xfrm flipV="1">
            <a:off x="19612242" y="9856769"/>
            <a:ext cx="0" cy="2099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734964-A6A0-8045-920F-86B7E51215EF}"/>
              </a:ext>
            </a:extLst>
          </p:cNvPr>
          <p:cNvCxnSpPr>
            <a:cxnSpLocks/>
          </p:cNvCxnSpPr>
          <p:nvPr/>
        </p:nvCxnSpPr>
        <p:spPr>
          <a:xfrm flipV="1">
            <a:off x="5078095" y="9856769"/>
            <a:ext cx="0" cy="2099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FE0EFF-6D64-414A-B19F-FE9558328311}"/>
              </a:ext>
            </a:extLst>
          </p:cNvPr>
          <p:cNvCxnSpPr>
            <a:cxnSpLocks/>
          </p:cNvCxnSpPr>
          <p:nvPr/>
        </p:nvCxnSpPr>
        <p:spPr>
          <a:xfrm>
            <a:off x="15679803" y="12226836"/>
            <a:ext cx="10447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796ABCC-E6CC-6449-955E-87417C04D033}"/>
              </a:ext>
            </a:extLst>
          </p:cNvPr>
          <p:cNvSpPr/>
          <p:nvPr/>
        </p:nvSpPr>
        <p:spPr>
          <a:xfrm flipH="1">
            <a:off x="8724549" y="4577998"/>
            <a:ext cx="7018316" cy="11782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1651B-8739-4947-8147-176294719596}"/>
              </a:ext>
            </a:extLst>
          </p:cNvPr>
          <p:cNvSpPr/>
          <p:nvPr/>
        </p:nvSpPr>
        <p:spPr>
          <a:xfrm flipH="1">
            <a:off x="8724549" y="6680102"/>
            <a:ext cx="7018316" cy="1352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Purchasing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9AB3CF-B67C-BA4F-A5DF-ECF9F016B137}"/>
              </a:ext>
            </a:extLst>
          </p:cNvPr>
          <p:cNvSpPr/>
          <p:nvPr/>
        </p:nvSpPr>
        <p:spPr>
          <a:xfrm flipH="1">
            <a:off x="8787883" y="9132801"/>
            <a:ext cx="7018316" cy="1352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Production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ACCD243-ACC4-594F-A297-2BBE0BF027C6}"/>
              </a:ext>
            </a:extLst>
          </p:cNvPr>
          <p:cNvSpPr/>
          <p:nvPr/>
        </p:nvSpPr>
        <p:spPr>
          <a:xfrm flipH="1">
            <a:off x="8787883" y="11433650"/>
            <a:ext cx="7018316" cy="16564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77303B-D912-C644-AB89-722B79EA1E8E}"/>
              </a:ext>
            </a:extLst>
          </p:cNvPr>
          <p:cNvSpPr/>
          <p:nvPr/>
        </p:nvSpPr>
        <p:spPr>
          <a:xfrm>
            <a:off x="10744448" y="484991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F2A87-F22D-C041-8177-EEA17B779F56}"/>
              </a:ext>
            </a:extLst>
          </p:cNvPr>
          <p:cNvSpPr/>
          <p:nvPr/>
        </p:nvSpPr>
        <p:spPr>
          <a:xfrm>
            <a:off x="10744448" y="1195603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6847BA-7329-054E-B8E2-73961FAADBAF}"/>
              </a:ext>
            </a:extLst>
          </p:cNvPr>
          <p:cNvCxnSpPr>
            <a:cxnSpLocks/>
          </p:cNvCxnSpPr>
          <p:nvPr/>
        </p:nvCxnSpPr>
        <p:spPr>
          <a:xfrm flipH="1">
            <a:off x="12297043" y="5769391"/>
            <a:ext cx="0" cy="638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062CC3-F8F5-0346-B1AF-5EDE83E40F25}"/>
              </a:ext>
            </a:extLst>
          </p:cNvPr>
          <p:cNvCxnSpPr>
            <a:cxnSpLocks/>
          </p:cNvCxnSpPr>
          <p:nvPr/>
        </p:nvCxnSpPr>
        <p:spPr>
          <a:xfrm flipH="1">
            <a:off x="12297043" y="8060364"/>
            <a:ext cx="0" cy="638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9B1AC8-ADD6-2748-97A7-D3DE922D0D61}"/>
              </a:ext>
            </a:extLst>
          </p:cNvPr>
          <p:cNvCxnSpPr>
            <a:cxnSpLocks/>
          </p:cNvCxnSpPr>
          <p:nvPr/>
        </p:nvCxnSpPr>
        <p:spPr>
          <a:xfrm flipH="1">
            <a:off x="12297043" y="10476821"/>
            <a:ext cx="0" cy="638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09ED231-BCD5-E947-8894-BE074C788274}"/>
              </a:ext>
            </a:extLst>
          </p:cNvPr>
          <p:cNvSpPr/>
          <p:nvPr/>
        </p:nvSpPr>
        <p:spPr>
          <a:xfrm flipH="1">
            <a:off x="16968353" y="11690048"/>
            <a:ext cx="5081679" cy="11782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71152D0-519B-2B4A-8E8D-06EEA9C6AFD2}"/>
              </a:ext>
            </a:extLst>
          </p:cNvPr>
          <p:cNvSpPr/>
          <p:nvPr/>
        </p:nvSpPr>
        <p:spPr>
          <a:xfrm flipH="1">
            <a:off x="2540853" y="11690048"/>
            <a:ext cx="5081679" cy="11782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ADDC32-4071-E642-A03B-5BC80F43D554}"/>
              </a:ext>
            </a:extLst>
          </p:cNvPr>
          <p:cNvCxnSpPr>
            <a:cxnSpLocks/>
          </p:cNvCxnSpPr>
          <p:nvPr/>
        </p:nvCxnSpPr>
        <p:spPr>
          <a:xfrm flipH="1">
            <a:off x="7815963" y="12226836"/>
            <a:ext cx="10447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8941A3-44A0-DD4D-8135-4ACC64670F8B}"/>
              </a:ext>
            </a:extLst>
          </p:cNvPr>
          <p:cNvSpPr txBox="1"/>
          <p:nvPr/>
        </p:nvSpPr>
        <p:spPr>
          <a:xfrm flipH="1">
            <a:off x="2733366" y="7894790"/>
            <a:ext cx="4524595" cy="162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6ABB6-CC49-6E45-BEC5-8AB5B209BE7B}"/>
              </a:ext>
            </a:extLst>
          </p:cNvPr>
          <p:cNvSpPr txBox="1"/>
          <p:nvPr/>
        </p:nvSpPr>
        <p:spPr>
          <a:xfrm flipH="1">
            <a:off x="17459005" y="7894790"/>
            <a:ext cx="4524595" cy="162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49790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BAD2CD7-9DC5-AC4D-B416-63D0BD761775}"/>
              </a:ext>
            </a:extLst>
          </p:cNvPr>
          <p:cNvCxnSpPr>
            <a:cxnSpLocks/>
          </p:cNvCxnSpPr>
          <p:nvPr/>
        </p:nvCxnSpPr>
        <p:spPr>
          <a:xfrm rot="5400000">
            <a:off x="11947345" y="1302525"/>
            <a:ext cx="470115" cy="1360335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B3B5FD-82C4-2E4D-96A2-E7C832E07611}"/>
              </a:ext>
            </a:extLst>
          </p:cNvPr>
          <p:cNvCxnSpPr>
            <a:cxnSpLocks/>
          </p:cNvCxnSpPr>
          <p:nvPr/>
        </p:nvCxnSpPr>
        <p:spPr>
          <a:xfrm>
            <a:off x="14005669" y="10636557"/>
            <a:ext cx="2777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B9D658-8717-F441-94D3-5871D3B095CF}"/>
              </a:ext>
            </a:extLst>
          </p:cNvPr>
          <p:cNvSpPr/>
          <p:nvPr/>
        </p:nvSpPr>
        <p:spPr>
          <a:xfrm>
            <a:off x="17243272" y="5454989"/>
            <a:ext cx="3546764" cy="24938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E721CA-1181-5B47-916E-21AD1528CBA4}"/>
              </a:ext>
            </a:extLst>
          </p:cNvPr>
          <p:cNvSpPr/>
          <p:nvPr/>
        </p:nvSpPr>
        <p:spPr>
          <a:xfrm>
            <a:off x="10588224" y="9782123"/>
            <a:ext cx="3657602" cy="1745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BE9DB7-CA68-7D4B-9AAE-2919E041E4B9}"/>
              </a:ext>
            </a:extLst>
          </p:cNvPr>
          <p:cNvCxnSpPr>
            <a:cxnSpLocks/>
          </p:cNvCxnSpPr>
          <p:nvPr/>
        </p:nvCxnSpPr>
        <p:spPr>
          <a:xfrm>
            <a:off x="7389633" y="6639346"/>
            <a:ext cx="2632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CB5EBC-4234-9E40-8A09-20DDBDE85B60}"/>
              </a:ext>
            </a:extLst>
          </p:cNvPr>
          <p:cNvCxnSpPr>
            <a:cxnSpLocks/>
          </p:cNvCxnSpPr>
          <p:nvPr/>
        </p:nvCxnSpPr>
        <p:spPr>
          <a:xfrm>
            <a:off x="14566287" y="6639346"/>
            <a:ext cx="2216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D3EAD8-77F7-0746-84E3-B302E093DBDC}"/>
              </a:ext>
            </a:extLst>
          </p:cNvPr>
          <p:cNvCxnSpPr>
            <a:cxnSpLocks/>
          </p:cNvCxnSpPr>
          <p:nvPr/>
        </p:nvCxnSpPr>
        <p:spPr>
          <a:xfrm>
            <a:off x="5391232" y="8339262"/>
            <a:ext cx="0" cy="461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EE621D-63F5-F54C-83ED-6282E1CADDD1}"/>
              </a:ext>
            </a:extLst>
          </p:cNvPr>
          <p:cNvCxnSpPr>
            <a:cxnSpLocks/>
          </p:cNvCxnSpPr>
          <p:nvPr/>
        </p:nvCxnSpPr>
        <p:spPr>
          <a:xfrm>
            <a:off x="7154105" y="10636557"/>
            <a:ext cx="308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3A86A07-0E86-C547-8284-8833817E9F85}"/>
              </a:ext>
            </a:extLst>
          </p:cNvPr>
          <p:cNvSpPr/>
          <p:nvPr/>
        </p:nvSpPr>
        <p:spPr>
          <a:xfrm>
            <a:off x="3607341" y="9310827"/>
            <a:ext cx="3546764" cy="2493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EB9B7BB-5535-4442-BECC-E301C068FDB0}"/>
              </a:ext>
            </a:extLst>
          </p:cNvPr>
          <p:cNvSpPr/>
          <p:nvPr/>
        </p:nvSpPr>
        <p:spPr>
          <a:xfrm>
            <a:off x="2525676" y="5766509"/>
            <a:ext cx="5735782" cy="17456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F4F346-88CE-E249-9520-15FE3B8A33A5}"/>
              </a:ext>
            </a:extLst>
          </p:cNvPr>
          <p:cNvSpPr/>
          <p:nvPr/>
        </p:nvSpPr>
        <p:spPr>
          <a:xfrm flipH="1">
            <a:off x="3840973" y="6080839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60AB28-9064-BC4D-B02D-7603AD181F0F}"/>
              </a:ext>
            </a:extLst>
          </p:cNvPr>
          <p:cNvSpPr/>
          <p:nvPr/>
        </p:nvSpPr>
        <p:spPr>
          <a:xfrm>
            <a:off x="10330353" y="6099398"/>
            <a:ext cx="4350328" cy="1160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3651DC-038B-B647-91FD-5F8A98085C84}"/>
              </a:ext>
            </a:extLst>
          </p:cNvPr>
          <p:cNvSpPr/>
          <p:nvPr/>
        </p:nvSpPr>
        <p:spPr>
          <a:xfrm flipH="1">
            <a:off x="10952922" y="638703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3BF6849-CDAB-B54D-A0F6-C7BEECE5A3D9}"/>
              </a:ext>
            </a:extLst>
          </p:cNvPr>
          <p:cNvSpPr/>
          <p:nvPr/>
        </p:nvSpPr>
        <p:spPr>
          <a:xfrm>
            <a:off x="17187852" y="9782123"/>
            <a:ext cx="3657602" cy="17456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7163F0-10F8-6942-B403-BDF0A1300328}"/>
              </a:ext>
            </a:extLst>
          </p:cNvPr>
          <p:cNvSpPr/>
          <p:nvPr/>
        </p:nvSpPr>
        <p:spPr>
          <a:xfrm flipH="1">
            <a:off x="17464059" y="638703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7317F9-521B-0C4E-807A-BD57D0B8485E}"/>
              </a:ext>
            </a:extLst>
          </p:cNvPr>
          <p:cNvSpPr/>
          <p:nvPr/>
        </p:nvSpPr>
        <p:spPr>
          <a:xfrm flipH="1">
            <a:off x="3834039" y="1023456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4E0098-AE72-C243-95D1-4175ABBC6BD5}"/>
              </a:ext>
            </a:extLst>
          </p:cNvPr>
          <p:cNvSpPr/>
          <p:nvPr/>
        </p:nvSpPr>
        <p:spPr>
          <a:xfrm flipH="1">
            <a:off x="10829496" y="1029356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E59A65-D778-BE4A-8EA6-F36AAEF170A0}"/>
              </a:ext>
            </a:extLst>
          </p:cNvPr>
          <p:cNvSpPr/>
          <p:nvPr/>
        </p:nvSpPr>
        <p:spPr>
          <a:xfrm flipH="1">
            <a:off x="17464059" y="1029356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5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3B526-D32D-6F4E-A3E1-28472C956618}"/>
              </a:ext>
            </a:extLst>
          </p:cNvPr>
          <p:cNvCxnSpPr>
            <a:cxnSpLocks/>
          </p:cNvCxnSpPr>
          <p:nvPr/>
        </p:nvCxnSpPr>
        <p:spPr>
          <a:xfrm>
            <a:off x="11253678" y="9664686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D71DBF-2AB7-F849-87CE-82B4637CAD7A}"/>
              </a:ext>
            </a:extLst>
          </p:cNvPr>
          <p:cNvCxnSpPr>
            <a:cxnSpLocks/>
          </p:cNvCxnSpPr>
          <p:nvPr/>
        </p:nvCxnSpPr>
        <p:spPr>
          <a:xfrm>
            <a:off x="16609449" y="9664686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05062CD-DE29-774B-8ABC-B307F340C4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9619" y="6609197"/>
            <a:ext cx="4694396" cy="1614507"/>
          </a:xfrm>
          <a:prstGeom prst="bentConnector3">
            <a:avLst>
              <a:gd name="adj1" fmla="val 999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049C25-4296-7840-9B9D-B764B16272A3}"/>
              </a:ext>
            </a:extLst>
          </p:cNvPr>
          <p:cNvGrpSpPr/>
          <p:nvPr/>
        </p:nvGrpSpPr>
        <p:grpSpPr>
          <a:xfrm>
            <a:off x="8571451" y="5874908"/>
            <a:ext cx="7234748" cy="1468582"/>
            <a:chOff x="1188422" y="3636819"/>
            <a:chExt cx="7234748" cy="146858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97470A-DE67-A14D-BBC5-6D924CCD9AC6}"/>
                </a:ext>
              </a:extLst>
            </p:cNvPr>
            <p:cNvSpPr/>
            <p:nvPr/>
          </p:nvSpPr>
          <p:spPr>
            <a:xfrm>
              <a:off x="1188422" y="3636819"/>
              <a:ext cx="7234748" cy="146858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D054F4-F517-894D-83DB-06773CA4E178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Supply Chain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46D7DC4C-7E78-7049-8E15-025E4E11B1AB}"/>
              </a:ext>
            </a:extLst>
          </p:cNvPr>
          <p:cNvSpPr/>
          <p:nvPr/>
        </p:nvSpPr>
        <p:spPr>
          <a:xfrm>
            <a:off x="2175377" y="8584545"/>
            <a:ext cx="3828484" cy="212693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86609-B515-7043-B2D0-57DBFCC58C7F}"/>
              </a:ext>
            </a:extLst>
          </p:cNvPr>
          <p:cNvCxnSpPr>
            <a:cxnSpLocks/>
          </p:cNvCxnSpPr>
          <p:nvPr/>
        </p:nvCxnSpPr>
        <p:spPr>
          <a:xfrm>
            <a:off x="5963221" y="9664686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0FB471F-566E-1D4B-A2F7-F359331D1476}"/>
              </a:ext>
            </a:extLst>
          </p:cNvPr>
          <p:cNvSpPr/>
          <p:nvPr/>
        </p:nvSpPr>
        <p:spPr>
          <a:xfrm flipH="1">
            <a:off x="2510175" y="933318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9599E8C5-4826-AA43-BD58-1437718EDE47}"/>
              </a:ext>
            </a:extLst>
          </p:cNvPr>
          <p:cNvSpPr/>
          <p:nvPr/>
        </p:nvSpPr>
        <p:spPr>
          <a:xfrm>
            <a:off x="7574847" y="8584546"/>
            <a:ext cx="3828484" cy="212693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0F2055-6BB3-5A45-8224-B5DE8E9E9022}"/>
              </a:ext>
            </a:extLst>
          </p:cNvPr>
          <p:cNvSpPr/>
          <p:nvPr/>
        </p:nvSpPr>
        <p:spPr>
          <a:xfrm flipH="1">
            <a:off x="7874655" y="933318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7E8092B1-ACA1-774F-A580-4A83D2F40622}"/>
              </a:ext>
            </a:extLst>
          </p:cNvPr>
          <p:cNvSpPr/>
          <p:nvPr/>
        </p:nvSpPr>
        <p:spPr>
          <a:xfrm>
            <a:off x="12930618" y="8584546"/>
            <a:ext cx="3828484" cy="212693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FC0040-CF56-724B-BD5B-EB4CCBA7E8C1}"/>
              </a:ext>
            </a:extLst>
          </p:cNvPr>
          <p:cNvSpPr/>
          <p:nvPr/>
        </p:nvSpPr>
        <p:spPr>
          <a:xfrm flipH="1">
            <a:off x="13230426" y="933318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12C8F9-3474-5243-996C-FB4305BB4475}"/>
              </a:ext>
            </a:extLst>
          </p:cNvPr>
          <p:cNvGrpSpPr/>
          <p:nvPr/>
        </p:nvGrpSpPr>
        <p:grpSpPr>
          <a:xfrm>
            <a:off x="18286389" y="8584546"/>
            <a:ext cx="3828484" cy="2126935"/>
            <a:chOff x="7574847" y="6346457"/>
            <a:chExt cx="3828484" cy="2126935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1042F595-03EF-8745-B0D5-2CC8AB15389D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BF6E7A-C41C-2746-8012-34B64AF811FC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21A084B-002B-6F4C-A6D1-CA25A462280E}"/>
              </a:ext>
            </a:extLst>
          </p:cNvPr>
          <p:cNvSpPr txBox="1"/>
          <p:nvPr/>
        </p:nvSpPr>
        <p:spPr>
          <a:xfrm>
            <a:off x="16759102" y="5801778"/>
            <a:ext cx="481893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357672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ED90B-071C-8241-BDB0-5C36E323E764}"/>
              </a:ext>
            </a:extLst>
          </p:cNvPr>
          <p:cNvGrpSpPr/>
          <p:nvPr/>
        </p:nvGrpSpPr>
        <p:grpSpPr>
          <a:xfrm>
            <a:off x="18812674" y="6613383"/>
            <a:ext cx="4202688" cy="1790513"/>
            <a:chOff x="5249978" y="4058246"/>
            <a:chExt cx="4202688" cy="17905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8749AE-32DF-E54A-AB93-23D53053F343}"/>
                </a:ext>
              </a:extLst>
            </p:cNvPr>
            <p:cNvSpPr txBox="1"/>
            <p:nvPr/>
          </p:nvSpPr>
          <p:spPr>
            <a:xfrm>
              <a:off x="5250399" y="4701650"/>
              <a:ext cx="4202267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1E1B10-59F2-AC47-B8AA-D55902A873EE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Purchasing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359E0C-E8C3-C745-B814-87D75EDA7DD7}"/>
              </a:ext>
            </a:extLst>
          </p:cNvPr>
          <p:cNvGrpSpPr/>
          <p:nvPr/>
        </p:nvGrpSpPr>
        <p:grpSpPr>
          <a:xfrm flipH="1">
            <a:off x="1362288" y="8175515"/>
            <a:ext cx="4202689" cy="1790513"/>
            <a:chOff x="5249978" y="4058246"/>
            <a:chExt cx="4202689" cy="17905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13E895-770A-5646-AC5B-B467CDDE4324}"/>
                </a:ext>
              </a:extLst>
            </p:cNvPr>
            <p:cNvSpPr txBox="1"/>
            <p:nvPr/>
          </p:nvSpPr>
          <p:spPr>
            <a:xfrm>
              <a:off x="5250401" y="4701650"/>
              <a:ext cx="4202266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FD6B67-5CD8-5D4D-8594-AAAF4A65F7CC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6FEAF-B4D0-A645-AC0F-2BCF34B3F1CB}"/>
              </a:ext>
            </a:extLst>
          </p:cNvPr>
          <p:cNvGrpSpPr/>
          <p:nvPr/>
        </p:nvGrpSpPr>
        <p:grpSpPr>
          <a:xfrm flipH="1">
            <a:off x="11902805" y="6726361"/>
            <a:ext cx="4137442" cy="1790513"/>
            <a:chOff x="4734272" y="4058246"/>
            <a:chExt cx="4137442" cy="17905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BAEE2B-1585-0E48-9A5C-0A6664473FBC}"/>
                </a:ext>
              </a:extLst>
            </p:cNvPr>
            <p:cNvSpPr txBox="1"/>
            <p:nvPr/>
          </p:nvSpPr>
          <p:spPr>
            <a:xfrm>
              <a:off x="4734272" y="4701650"/>
              <a:ext cx="4137442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2510EA-54D3-D34F-AD9C-30A7F80DB8F3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BDA80F-26B2-834F-80F3-F4FC97EA9B52}"/>
              </a:ext>
            </a:extLst>
          </p:cNvPr>
          <p:cNvGrpSpPr/>
          <p:nvPr/>
        </p:nvGrpSpPr>
        <p:grpSpPr>
          <a:xfrm flipH="1">
            <a:off x="8097395" y="8789422"/>
            <a:ext cx="4091430" cy="1790513"/>
            <a:chOff x="4757278" y="4058246"/>
            <a:chExt cx="4091430" cy="17905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0AC1F2-C231-FC48-BF2B-6A8FA9828206}"/>
                </a:ext>
              </a:extLst>
            </p:cNvPr>
            <p:cNvSpPr txBox="1"/>
            <p:nvPr/>
          </p:nvSpPr>
          <p:spPr>
            <a:xfrm>
              <a:off x="4757278" y="4701650"/>
              <a:ext cx="409143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B0514F-E843-F246-9644-2DA47D88131E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Distribution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8B64481-C855-424A-A933-47C4551A1B4D}"/>
              </a:ext>
            </a:extLst>
          </p:cNvPr>
          <p:cNvGrpSpPr/>
          <p:nvPr/>
        </p:nvGrpSpPr>
        <p:grpSpPr>
          <a:xfrm>
            <a:off x="16906038" y="10840610"/>
            <a:ext cx="1603668" cy="1603668"/>
            <a:chOff x="16906038" y="10231010"/>
            <a:chExt cx="1603668" cy="160366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D322E8-F497-DF45-94AB-74415D8C59F5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orma libre 9">
              <a:extLst>
                <a:ext uri="{FF2B5EF4-FFF2-40B4-BE49-F238E27FC236}">
                  <a16:creationId xmlns:a16="http://schemas.microsoft.com/office/drawing/2014/main" id="{7D03E9BE-0A31-164E-A4A6-48E24F76C515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7DD436C-6A6B-5C40-8EB8-474B80A97630}"/>
              </a:ext>
            </a:extLst>
          </p:cNvPr>
          <p:cNvGrpSpPr/>
          <p:nvPr/>
        </p:nvGrpSpPr>
        <p:grpSpPr>
          <a:xfrm>
            <a:off x="5887971" y="8334373"/>
            <a:ext cx="1603668" cy="1603668"/>
            <a:chOff x="5887971" y="7724773"/>
            <a:chExt cx="1603668" cy="160366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448BBD-24DD-D849-AE95-42D2A662CA74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orma libre 63">
              <a:extLst>
                <a:ext uri="{FF2B5EF4-FFF2-40B4-BE49-F238E27FC236}">
                  <a16:creationId xmlns:a16="http://schemas.microsoft.com/office/drawing/2014/main" id="{3A09E199-31AA-9E42-8647-23A652EDFECD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25CFE23-63B0-E841-91C4-3CD2D404FB43}"/>
              </a:ext>
            </a:extLst>
          </p:cNvPr>
          <p:cNvGrpSpPr/>
          <p:nvPr/>
        </p:nvGrpSpPr>
        <p:grpSpPr>
          <a:xfrm>
            <a:off x="13169903" y="4772309"/>
            <a:ext cx="1603668" cy="1603668"/>
            <a:chOff x="13169903" y="4162709"/>
            <a:chExt cx="1603668" cy="160366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FDC4A4E-0506-9B4F-B411-72B1F559E34A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upo 400">
              <a:extLst>
                <a:ext uri="{FF2B5EF4-FFF2-40B4-BE49-F238E27FC236}">
                  <a16:creationId xmlns:a16="http://schemas.microsoft.com/office/drawing/2014/main" id="{BD9B79FA-45FF-2243-9E63-E8E99875E889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73" name="Forma libre 115">
                <a:extLst>
                  <a:ext uri="{FF2B5EF4-FFF2-40B4-BE49-F238E27FC236}">
                    <a16:creationId xmlns:a16="http://schemas.microsoft.com/office/drawing/2014/main" id="{000C66BE-1501-A944-AE73-8FC7E0BC96E6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5" name="Forma libre 116">
                <a:extLst>
                  <a:ext uri="{FF2B5EF4-FFF2-40B4-BE49-F238E27FC236}">
                    <a16:creationId xmlns:a16="http://schemas.microsoft.com/office/drawing/2014/main" id="{98A73E1E-5618-4448-A7DC-FDC754A51374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3E2190-5D48-5846-800E-F8C502435363}"/>
              </a:ext>
            </a:extLst>
          </p:cNvPr>
          <p:cNvGrpSpPr/>
          <p:nvPr/>
        </p:nvGrpSpPr>
        <p:grpSpPr>
          <a:xfrm>
            <a:off x="9341276" y="10868939"/>
            <a:ext cx="1603668" cy="1603668"/>
            <a:chOff x="9341276" y="10259339"/>
            <a:chExt cx="1603668" cy="160366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295188F-FA32-6146-869F-7F8DA7D3D079}"/>
                </a:ext>
              </a:extLst>
            </p:cNvPr>
            <p:cNvSpPr/>
            <p:nvPr/>
          </p:nvSpPr>
          <p:spPr>
            <a:xfrm>
              <a:off x="9341276" y="10259339"/>
              <a:ext cx="1603668" cy="16036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upo 556">
              <a:extLst>
                <a:ext uri="{FF2B5EF4-FFF2-40B4-BE49-F238E27FC236}">
                  <a16:creationId xmlns:a16="http://schemas.microsoft.com/office/drawing/2014/main" id="{D99FBA91-A487-C347-BA61-B1DEA2239397}"/>
                </a:ext>
              </a:extLst>
            </p:cNvPr>
            <p:cNvGrpSpPr/>
            <p:nvPr/>
          </p:nvGrpSpPr>
          <p:grpSpPr>
            <a:xfrm>
              <a:off x="9688850" y="10626097"/>
              <a:ext cx="908520" cy="894866"/>
              <a:chOff x="7553067" y="5581613"/>
              <a:chExt cx="540488" cy="532366"/>
            </a:xfrm>
            <a:solidFill>
              <a:schemeClr val="bg1"/>
            </a:solidFill>
          </p:grpSpPr>
          <p:sp>
            <p:nvSpPr>
              <p:cNvPr id="84" name="Forma libre 449">
                <a:extLst>
                  <a:ext uri="{FF2B5EF4-FFF2-40B4-BE49-F238E27FC236}">
                    <a16:creationId xmlns:a16="http://schemas.microsoft.com/office/drawing/2014/main" id="{76A1D210-91CE-9C41-A680-E9A0FE513D5C}"/>
                  </a:ext>
                </a:extLst>
              </p:cNvPr>
              <p:cNvSpPr/>
              <p:nvPr/>
            </p:nvSpPr>
            <p:spPr>
              <a:xfrm>
                <a:off x="7553067" y="5581613"/>
                <a:ext cx="540488" cy="532366"/>
              </a:xfrm>
              <a:custGeom>
                <a:avLst/>
                <a:gdLst>
                  <a:gd name="connsiteX0" fmla="*/ 489799 w 540488"/>
                  <a:gd name="connsiteY0" fmla="*/ 210178 h 532366"/>
                  <a:gd name="connsiteX1" fmla="*/ 487362 w 540488"/>
                  <a:gd name="connsiteY1" fmla="*/ 210104 h 532366"/>
                  <a:gd name="connsiteX2" fmla="*/ 487141 w 540488"/>
                  <a:gd name="connsiteY2" fmla="*/ 210104 h 532366"/>
                  <a:gd name="connsiteX3" fmla="*/ 464768 w 540488"/>
                  <a:gd name="connsiteY3" fmla="*/ 194672 h 532366"/>
                  <a:gd name="connsiteX4" fmla="*/ 462332 w 540488"/>
                  <a:gd name="connsiteY4" fmla="*/ 188322 h 532366"/>
                  <a:gd name="connsiteX5" fmla="*/ 467279 w 540488"/>
                  <a:gd name="connsiteY5" fmla="*/ 162405 h 532366"/>
                  <a:gd name="connsiteX6" fmla="*/ 467500 w 540488"/>
                  <a:gd name="connsiteY6" fmla="*/ 162183 h 532366"/>
                  <a:gd name="connsiteX7" fmla="*/ 470675 w 540488"/>
                  <a:gd name="connsiteY7" fmla="*/ 158861 h 532366"/>
                  <a:gd name="connsiteX8" fmla="*/ 470306 w 540488"/>
                  <a:gd name="connsiteY8" fmla="*/ 87682 h 532366"/>
                  <a:gd name="connsiteX9" fmla="*/ 454136 w 540488"/>
                  <a:gd name="connsiteY9" fmla="*/ 71511 h 532366"/>
                  <a:gd name="connsiteX10" fmla="*/ 382883 w 540488"/>
                  <a:gd name="connsiteY10" fmla="*/ 71290 h 532366"/>
                  <a:gd name="connsiteX11" fmla="*/ 381997 w 540488"/>
                  <a:gd name="connsiteY11" fmla="*/ 72102 h 532366"/>
                  <a:gd name="connsiteX12" fmla="*/ 381701 w 540488"/>
                  <a:gd name="connsiteY12" fmla="*/ 72397 h 532366"/>
                  <a:gd name="connsiteX13" fmla="*/ 354898 w 540488"/>
                  <a:gd name="connsiteY13" fmla="*/ 77123 h 532366"/>
                  <a:gd name="connsiteX14" fmla="*/ 346776 w 540488"/>
                  <a:gd name="connsiteY14" fmla="*/ 73727 h 532366"/>
                  <a:gd name="connsiteX15" fmla="*/ 331566 w 540488"/>
                  <a:gd name="connsiteY15" fmla="*/ 51575 h 532366"/>
                  <a:gd name="connsiteX16" fmla="*/ 331418 w 540488"/>
                  <a:gd name="connsiteY16" fmla="*/ 49582 h 532366"/>
                  <a:gd name="connsiteX17" fmla="*/ 280913 w 540488"/>
                  <a:gd name="connsiteY17" fmla="*/ 554 h 532366"/>
                  <a:gd name="connsiteX18" fmla="*/ 258098 w 540488"/>
                  <a:gd name="connsiteY18" fmla="*/ 554 h 532366"/>
                  <a:gd name="connsiteX19" fmla="*/ 207519 w 540488"/>
                  <a:gd name="connsiteY19" fmla="*/ 50541 h 532366"/>
                  <a:gd name="connsiteX20" fmla="*/ 207519 w 540488"/>
                  <a:gd name="connsiteY20" fmla="*/ 50837 h 532366"/>
                  <a:gd name="connsiteX21" fmla="*/ 207519 w 540488"/>
                  <a:gd name="connsiteY21" fmla="*/ 51649 h 532366"/>
                  <a:gd name="connsiteX22" fmla="*/ 192383 w 540488"/>
                  <a:gd name="connsiteY22" fmla="*/ 73874 h 532366"/>
                  <a:gd name="connsiteX23" fmla="*/ 184335 w 540488"/>
                  <a:gd name="connsiteY23" fmla="*/ 77344 h 532366"/>
                  <a:gd name="connsiteX24" fmla="*/ 157458 w 540488"/>
                  <a:gd name="connsiteY24" fmla="*/ 72766 h 532366"/>
                  <a:gd name="connsiteX25" fmla="*/ 155759 w 540488"/>
                  <a:gd name="connsiteY25" fmla="*/ 71364 h 532366"/>
                  <a:gd name="connsiteX26" fmla="*/ 86057 w 540488"/>
                  <a:gd name="connsiteY26" fmla="*/ 73062 h 532366"/>
                  <a:gd name="connsiteX27" fmla="*/ 69887 w 540488"/>
                  <a:gd name="connsiteY27" fmla="*/ 89232 h 532366"/>
                  <a:gd name="connsiteX28" fmla="*/ 69739 w 540488"/>
                  <a:gd name="connsiteY28" fmla="*/ 160559 h 532366"/>
                  <a:gd name="connsiteX29" fmla="*/ 72028 w 540488"/>
                  <a:gd name="connsiteY29" fmla="*/ 162922 h 532366"/>
                  <a:gd name="connsiteX30" fmla="*/ 72176 w 540488"/>
                  <a:gd name="connsiteY30" fmla="*/ 163070 h 532366"/>
                  <a:gd name="connsiteX31" fmla="*/ 77197 w 540488"/>
                  <a:gd name="connsiteY31" fmla="*/ 188913 h 532366"/>
                  <a:gd name="connsiteX32" fmla="*/ 74760 w 540488"/>
                  <a:gd name="connsiteY32" fmla="*/ 195262 h 532366"/>
                  <a:gd name="connsiteX33" fmla="*/ 52461 w 540488"/>
                  <a:gd name="connsiteY33" fmla="*/ 210768 h 532366"/>
                  <a:gd name="connsiteX34" fmla="*/ 51280 w 540488"/>
                  <a:gd name="connsiteY34" fmla="*/ 210842 h 532366"/>
                  <a:gd name="connsiteX35" fmla="*/ 50172 w 540488"/>
                  <a:gd name="connsiteY35" fmla="*/ 210916 h 532366"/>
                  <a:gd name="connsiteX36" fmla="*/ 554 w 540488"/>
                  <a:gd name="connsiteY36" fmla="*/ 261494 h 532366"/>
                  <a:gd name="connsiteX37" fmla="*/ 554 w 540488"/>
                  <a:gd name="connsiteY37" fmla="*/ 284310 h 532366"/>
                  <a:gd name="connsiteX38" fmla="*/ 50984 w 540488"/>
                  <a:gd name="connsiteY38" fmla="*/ 334889 h 532366"/>
                  <a:gd name="connsiteX39" fmla="*/ 57261 w 540488"/>
                  <a:gd name="connsiteY39" fmla="*/ 334962 h 532366"/>
                  <a:gd name="connsiteX40" fmla="*/ 57335 w 540488"/>
                  <a:gd name="connsiteY40" fmla="*/ 334962 h 532366"/>
                  <a:gd name="connsiteX41" fmla="*/ 79264 w 540488"/>
                  <a:gd name="connsiteY41" fmla="*/ 349287 h 532366"/>
                  <a:gd name="connsiteX42" fmla="*/ 80593 w 540488"/>
                  <a:gd name="connsiteY42" fmla="*/ 352240 h 532366"/>
                  <a:gd name="connsiteX43" fmla="*/ 75942 w 540488"/>
                  <a:gd name="connsiteY43" fmla="*/ 379191 h 532366"/>
                  <a:gd name="connsiteX44" fmla="*/ 74096 w 540488"/>
                  <a:gd name="connsiteY44" fmla="*/ 381554 h 532366"/>
                  <a:gd name="connsiteX45" fmla="*/ 76901 w 540488"/>
                  <a:gd name="connsiteY45" fmla="*/ 450001 h 532366"/>
                  <a:gd name="connsiteX46" fmla="*/ 93072 w 540488"/>
                  <a:gd name="connsiteY46" fmla="*/ 466171 h 532366"/>
                  <a:gd name="connsiteX47" fmla="*/ 164398 w 540488"/>
                  <a:gd name="connsiteY47" fmla="*/ 466393 h 532366"/>
                  <a:gd name="connsiteX48" fmla="*/ 166023 w 540488"/>
                  <a:gd name="connsiteY48" fmla="*/ 464842 h 532366"/>
                  <a:gd name="connsiteX49" fmla="*/ 166244 w 540488"/>
                  <a:gd name="connsiteY49" fmla="*/ 464621 h 532366"/>
                  <a:gd name="connsiteX50" fmla="*/ 192383 w 540488"/>
                  <a:gd name="connsiteY50" fmla="*/ 459452 h 532366"/>
                  <a:gd name="connsiteX51" fmla="*/ 192900 w 540488"/>
                  <a:gd name="connsiteY51" fmla="*/ 459673 h 532366"/>
                  <a:gd name="connsiteX52" fmla="*/ 208258 w 540488"/>
                  <a:gd name="connsiteY52" fmla="*/ 481898 h 532366"/>
                  <a:gd name="connsiteX53" fmla="*/ 208627 w 540488"/>
                  <a:gd name="connsiteY53" fmla="*/ 485000 h 532366"/>
                  <a:gd name="connsiteX54" fmla="*/ 259058 w 540488"/>
                  <a:gd name="connsiteY54" fmla="*/ 532181 h 532366"/>
                  <a:gd name="connsiteX55" fmla="*/ 281874 w 540488"/>
                  <a:gd name="connsiteY55" fmla="*/ 532181 h 532366"/>
                  <a:gd name="connsiteX56" fmla="*/ 332452 w 540488"/>
                  <a:gd name="connsiteY56" fmla="*/ 481751 h 532366"/>
                  <a:gd name="connsiteX57" fmla="*/ 347736 w 540488"/>
                  <a:gd name="connsiteY57" fmla="*/ 459452 h 532366"/>
                  <a:gd name="connsiteX58" fmla="*/ 348253 w 540488"/>
                  <a:gd name="connsiteY58" fmla="*/ 459230 h 532366"/>
                  <a:gd name="connsiteX59" fmla="*/ 374391 w 540488"/>
                  <a:gd name="connsiteY59" fmla="*/ 464251 h 532366"/>
                  <a:gd name="connsiteX60" fmla="*/ 376459 w 540488"/>
                  <a:gd name="connsiteY60" fmla="*/ 465950 h 532366"/>
                  <a:gd name="connsiteX61" fmla="*/ 445940 w 540488"/>
                  <a:gd name="connsiteY61" fmla="*/ 464030 h 532366"/>
                  <a:gd name="connsiteX62" fmla="*/ 462110 w 540488"/>
                  <a:gd name="connsiteY62" fmla="*/ 447859 h 532366"/>
                  <a:gd name="connsiteX63" fmla="*/ 466762 w 540488"/>
                  <a:gd name="connsiteY63" fmla="*/ 381701 h 532366"/>
                  <a:gd name="connsiteX64" fmla="*/ 464473 w 540488"/>
                  <a:gd name="connsiteY64" fmla="*/ 378600 h 532366"/>
                  <a:gd name="connsiteX65" fmla="*/ 459673 w 540488"/>
                  <a:gd name="connsiteY65" fmla="*/ 351650 h 532366"/>
                  <a:gd name="connsiteX66" fmla="*/ 461003 w 540488"/>
                  <a:gd name="connsiteY66" fmla="*/ 348622 h 532366"/>
                  <a:gd name="connsiteX67" fmla="*/ 482858 w 540488"/>
                  <a:gd name="connsiteY67" fmla="*/ 334224 h 532366"/>
                  <a:gd name="connsiteX68" fmla="*/ 483080 w 540488"/>
                  <a:gd name="connsiteY68" fmla="*/ 334224 h 532366"/>
                  <a:gd name="connsiteX69" fmla="*/ 490168 w 540488"/>
                  <a:gd name="connsiteY69" fmla="*/ 334076 h 532366"/>
                  <a:gd name="connsiteX70" fmla="*/ 540304 w 540488"/>
                  <a:gd name="connsiteY70" fmla="*/ 283498 h 532366"/>
                  <a:gd name="connsiteX71" fmla="*/ 540304 w 540488"/>
                  <a:gd name="connsiteY71" fmla="*/ 260682 h 532366"/>
                  <a:gd name="connsiteX72" fmla="*/ 489799 w 540488"/>
                  <a:gd name="connsiteY72" fmla="*/ 210178 h 532366"/>
                  <a:gd name="connsiteX73" fmla="*/ 513575 w 540488"/>
                  <a:gd name="connsiteY73" fmla="*/ 283572 h 532366"/>
                  <a:gd name="connsiteX74" fmla="*/ 489725 w 540488"/>
                  <a:gd name="connsiteY74" fmla="*/ 307569 h 532366"/>
                  <a:gd name="connsiteX75" fmla="*/ 489504 w 540488"/>
                  <a:gd name="connsiteY75" fmla="*/ 307569 h 532366"/>
                  <a:gd name="connsiteX76" fmla="*/ 482415 w 540488"/>
                  <a:gd name="connsiteY76" fmla="*/ 307717 h 532366"/>
                  <a:gd name="connsiteX77" fmla="*/ 436415 w 540488"/>
                  <a:gd name="connsiteY77" fmla="*/ 338211 h 532366"/>
                  <a:gd name="connsiteX78" fmla="*/ 436415 w 540488"/>
                  <a:gd name="connsiteY78" fmla="*/ 338211 h 532366"/>
                  <a:gd name="connsiteX79" fmla="*/ 435307 w 540488"/>
                  <a:gd name="connsiteY79" fmla="*/ 340796 h 532366"/>
                  <a:gd name="connsiteX80" fmla="*/ 440845 w 540488"/>
                  <a:gd name="connsiteY80" fmla="*/ 392038 h 532366"/>
                  <a:gd name="connsiteX81" fmla="*/ 443208 w 540488"/>
                  <a:gd name="connsiteY81" fmla="*/ 395214 h 532366"/>
                  <a:gd name="connsiteX82" fmla="*/ 443208 w 540488"/>
                  <a:gd name="connsiteY82" fmla="*/ 429105 h 532366"/>
                  <a:gd name="connsiteX83" fmla="*/ 427038 w 540488"/>
                  <a:gd name="connsiteY83" fmla="*/ 445275 h 532366"/>
                  <a:gd name="connsiteX84" fmla="*/ 393220 w 540488"/>
                  <a:gd name="connsiteY84" fmla="*/ 445349 h 532366"/>
                  <a:gd name="connsiteX85" fmla="*/ 391153 w 540488"/>
                  <a:gd name="connsiteY85" fmla="*/ 443651 h 532366"/>
                  <a:gd name="connsiteX86" fmla="*/ 338137 w 540488"/>
                  <a:gd name="connsiteY86" fmla="*/ 434569 h 532366"/>
                  <a:gd name="connsiteX87" fmla="*/ 337695 w 540488"/>
                  <a:gd name="connsiteY87" fmla="*/ 434717 h 532366"/>
                  <a:gd name="connsiteX88" fmla="*/ 305797 w 540488"/>
                  <a:gd name="connsiteY88" fmla="*/ 481603 h 532366"/>
                  <a:gd name="connsiteX89" fmla="*/ 281800 w 540488"/>
                  <a:gd name="connsiteY89" fmla="*/ 505526 h 532366"/>
                  <a:gd name="connsiteX90" fmla="*/ 258910 w 540488"/>
                  <a:gd name="connsiteY90" fmla="*/ 505526 h 532366"/>
                  <a:gd name="connsiteX91" fmla="*/ 234913 w 540488"/>
                  <a:gd name="connsiteY91" fmla="*/ 481677 h 532366"/>
                  <a:gd name="connsiteX92" fmla="*/ 234544 w 540488"/>
                  <a:gd name="connsiteY92" fmla="*/ 478576 h 532366"/>
                  <a:gd name="connsiteX93" fmla="*/ 202572 w 540488"/>
                  <a:gd name="connsiteY93" fmla="*/ 434864 h 532366"/>
                  <a:gd name="connsiteX94" fmla="*/ 202129 w 540488"/>
                  <a:gd name="connsiteY94" fmla="*/ 434717 h 532366"/>
                  <a:gd name="connsiteX95" fmla="*/ 147416 w 540488"/>
                  <a:gd name="connsiteY95" fmla="*/ 445570 h 532366"/>
                  <a:gd name="connsiteX96" fmla="*/ 145791 w 540488"/>
                  <a:gd name="connsiteY96" fmla="*/ 447121 h 532366"/>
                  <a:gd name="connsiteX97" fmla="*/ 145570 w 540488"/>
                  <a:gd name="connsiteY97" fmla="*/ 447343 h 532366"/>
                  <a:gd name="connsiteX98" fmla="*/ 111679 w 540488"/>
                  <a:gd name="connsiteY98" fmla="*/ 447343 h 532366"/>
                  <a:gd name="connsiteX99" fmla="*/ 95509 w 540488"/>
                  <a:gd name="connsiteY99" fmla="*/ 431172 h 532366"/>
                  <a:gd name="connsiteX100" fmla="*/ 95435 w 540488"/>
                  <a:gd name="connsiteY100" fmla="*/ 397355 h 532366"/>
                  <a:gd name="connsiteX101" fmla="*/ 97281 w 540488"/>
                  <a:gd name="connsiteY101" fmla="*/ 394992 h 532366"/>
                  <a:gd name="connsiteX102" fmla="*/ 104664 w 540488"/>
                  <a:gd name="connsiteY102" fmla="*/ 341239 h 532366"/>
                  <a:gd name="connsiteX103" fmla="*/ 103483 w 540488"/>
                  <a:gd name="connsiteY103" fmla="*/ 338654 h 532366"/>
                  <a:gd name="connsiteX104" fmla="*/ 57261 w 540488"/>
                  <a:gd name="connsiteY104" fmla="*/ 308307 h 532366"/>
                  <a:gd name="connsiteX105" fmla="*/ 50984 w 540488"/>
                  <a:gd name="connsiteY105" fmla="*/ 308233 h 532366"/>
                  <a:gd name="connsiteX106" fmla="*/ 50911 w 540488"/>
                  <a:gd name="connsiteY106" fmla="*/ 308233 h 532366"/>
                  <a:gd name="connsiteX107" fmla="*/ 26987 w 540488"/>
                  <a:gd name="connsiteY107" fmla="*/ 284236 h 532366"/>
                  <a:gd name="connsiteX108" fmla="*/ 26987 w 540488"/>
                  <a:gd name="connsiteY108" fmla="*/ 261421 h 532366"/>
                  <a:gd name="connsiteX109" fmla="*/ 50837 w 540488"/>
                  <a:gd name="connsiteY109" fmla="*/ 237423 h 532366"/>
                  <a:gd name="connsiteX110" fmla="*/ 52018 w 540488"/>
                  <a:gd name="connsiteY110" fmla="*/ 237350 h 532366"/>
                  <a:gd name="connsiteX111" fmla="*/ 53126 w 540488"/>
                  <a:gd name="connsiteY111" fmla="*/ 237276 h 532366"/>
                  <a:gd name="connsiteX112" fmla="*/ 99643 w 540488"/>
                  <a:gd name="connsiteY112" fmla="*/ 204344 h 532366"/>
                  <a:gd name="connsiteX113" fmla="*/ 101785 w 540488"/>
                  <a:gd name="connsiteY113" fmla="*/ 198807 h 532366"/>
                  <a:gd name="connsiteX114" fmla="*/ 91004 w 540488"/>
                  <a:gd name="connsiteY114" fmla="*/ 144241 h 532366"/>
                  <a:gd name="connsiteX115" fmla="*/ 88715 w 540488"/>
                  <a:gd name="connsiteY115" fmla="*/ 141878 h 532366"/>
                  <a:gd name="connsiteX116" fmla="*/ 88568 w 540488"/>
                  <a:gd name="connsiteY116" fmla="*/ 141730 h 532366"/>
                  <a:gd name="connsiteX117" fmla="*/ 88568 w 540488"/>
                  <a:gd name="connsiteY117" fmla="*/ 107839 h 532366"/>
                  <a:gd name="connsiteX118" fmla="*/ 104738 w 540488"/>
                  <a:gd name="connsiteY118" fmla="*/ 91669 h 532366"/>
                  <a:gd name="connsiteX119" fmla="*/ 138555 w 540488"/>
                  <a:gd name="connsiteY119" fmla="*/ 91595 h 532366"/>
                  <a:gd name="connsiteX120" fmla="*/ 140254 w 540488"/>
                  <a:gd name="connsiteY120" fmla="*/ 92998 h 532366"/>
                  <a:gd name="connsiteX121" fmla="*/ 195189 w 540488"/>
                  <a:gd name="connsiteY121" fmla="*/ 101415 h 532366"/>
                  <a:gd name="connsiteX122" fmla="*/ 202203 w 540488"/>
                  <a:gd name="connsiteY122" fmla="*/ 98388 h 532366"/>
                  <a:gd name="connsiteX123" fmla="*/ 234027 w 540488"/>
                  <a:gd name="connsiteY123" fmla="*/ 52018 h 532366"/>
                  <a:gd name="connsiteX124" fmla="*/ 234027 w 540488"/>
                  <a:gd name="connsiteY124" fmla="*/ 51723 h 532366"/>
                  <a:gd name="connsiteX125" fmla="*/ 234027 w 540488"/>
                  <a:gd name="connsiteY125" fmla="*/ 50911 h 532366"/>
                  <a:gd name="connsiteX126" fmla="*/ 258024 w 540488"/>
                  <a:gd name="connsiteY126" fmla="*/ 26987 h 532366"/>
                  <a:gd name="connsiteX127" fmla="*/ 280840 w 540488"/>
                  <a:gd name="connsiteY127" fmla="*/ 26987 h 532366"/>
                  <a:gd name="connsiteX128" fmla="*/ 304837 w 540488"/>
                  <a:gd name="connsiteY128" fmla="*/ 50837 h 532366"/>
                  <a:gd name="connsiteX129" fmla="*/ 304984 w 540488"/>
                  <a:gd name="connsiteY129" fmla="*/ 52830 h 532366"/>
                  <a:gd name="connsiteX130" fmla="*/ 336956 w 540488"/>
                  <a:gd name="connsiteY130" fmla="*/ 98314 h 532366"/>
                  <a:gd name="connsiteX131" fmla="*/ 343971 w 540488"/>
                  <a:gd name="connsiteY131" fmla="*/ 101268 h 532366"/>
                  <a:gd name="connsiteX132" fmla="*/ 400308 w 540488"/>
                  <a:gd name="connsiteY132" fmla="*/ 91300 h 532366"/>
                  <a:gd name="connsiteX133" fmla="*/ 401195 w 540488"/>
                  <a:gd name="connsiteY133" fmla="*/ 90487 h 532366"/>
                  <a:gd name="connsiteX134" fmla="*/ 401490 w 540488"/>
                  <a:gd name="connsiteY134" fmla="*/ 90192 h 532366"/>
                  <a:gd name="connsiteX135" fmla="*/ 435381 w 540488"/>
                  <a:gd name="connsiteY135" fmla="*/ 90192 h 532366"/>
                  <a:gd name="connsiteX136" fmla="*/ 451551 w 540488"/>
                  <a:gd name="connsiteY136" fmla="*/ 106362 h 532366"/>
                  <a:gd name="connsiteX137" fmla="*/ 451625 w 540488"/>
                  <a:gd name="connsiteY137" fmla="*/ 140180 h 532366"/>
                  <a:gd name="connsiteX138" fmla="*/ 451404 w 540488"/>
                  <a:gd name="connsiteY138" fmla="*/ 140401 h 532366"/>
                  <a:gd name="connsiteX139" fmla="*/ 448229 w 540488"/>
                  <a:gd name="connsiteY139" fmla="*/ 143724 h 532366"/>
                  <a:gd name="connsiteX140" fmla="*/ 437670 w 540488"/>
                  <a:gd name="connsiteY140" fmla="*/ 198216 h 532366"/>
                  <a:gd name="connsiteX141" fmla="*/ 439811 w 540488"/>
                  <a:gd name="connsiteY141" fmla="*/ 203754 h 532366"/>
                  <a:gd name="connsiteX142" fmla="*/ 486919 w 540488"/>
                  <a:gd name="connsiteY142" fmla="*/ 236538 h 532366"/>
                  <a:gd name="connsiteX143" fmla="*/ 489356 w 540488"/>
                  <a:gd name="connsiteY143" fmla="*/ 236611 h 532366"/>
                  <a:gd name="connsiteX144" fmla="*/ 489577 w 540488"/>
                  <a:gd name="connsiteY144" fmla="*/ 236611 h 532366"/>
                  <a:gd name="connsiteX145" fmla="*/ 513501 w 540488"/>
                  <a:gd name="connsiteY145" fmla="*/ 260608 h 532366"/>
                  <a:gd name="connsiteX146" fmla="*/ 513501 w 540488"/>
                  <a:gd name="connsiteY146" fmla="*/ 283572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40488" h="532366">
                    <a:moveTo>
                      <a:pt x="489799" y="210178"/>
                    </a:moveTo>
                    <a:lnTo>
                      <a:pt x="487362" y="210104"/>
                    </a:lnTo>
                    <a:cubicBezTo>
                      <a:pt x="487288" y="210104"/>
                      <a:pt x="487215" y="210104"/>
                      <a:pt x="487141" y="210104"/>
                    </a:cubicBezTo>
                    <a:cubicBezTo>
                      <a:pt x="477173" y="210104"/>
                      <a:pt x="468165" y="203901"/>
                      <a:pt x="464768" y="194672"/>
                    </a:cubicBezTo>
                    <a:cubicBezTo>
                      <a:pt x="463956" y="192531"/>
                      <a:pt x="463144" y="190463"/>
                      <a:pt x="462332" y="188322"/>
                    </a:cubicBezTo>
                    <a:cubicBezTo>
                      <a:pt x="458640" y="179314"/>
                      <a:pt x="460634" y="169198"/>
                      <a:pt x="467279" y="162405"/>
                    </a:cubicBezTo>
                    <a:cubicBezTo>
                      <a:pt x="467352" y="162331"/>
                      <a:pt x="467426" y="162257"/>
                      <a:pt x="467500" y="162183"/>
                    </a:cubicBezTo>
                    <a:lnTo>
                      <a:pt x="470675" y="158861"/>
                    </a:lnTo>
                    <a:cubicBezTo>
                      <a:pt x="490021" y="139146"/>
                      <a:pt x="489873" y="107249"/>
                      <a:pt x="470306" y="87682"/>
                    </a:cubicBezTo>
                    <a:lnTo>
                      <a:pt x="454136" y="71511"/>
                    </a:lnTo>
                    <a:cubicBezTo>
                      <a:pt x="434495" y="51871"/>
                      <a:pt x="402597" y="51797"/>
                      <a:pt x="382883" y="71290"/>
                    </a:cubicBezTo>
                    <a:lnTo>
                      <a:pt x="381997" y="72102"/>
                    </a:lnTo>
                    <a:cubicBezTo>
                      <a:pt x="381923" y="72176"/>
                      <a:pt x="381775" y="72250"/>
                      <a:pt x="381701" y="72397"/>
                    </a:cubicBezTo>
                    <a:cubicBezTo>
                      <a:pt x="374687" y="79412"/>
                      <a:pt x="364128" y="81258"/>
                      <a:pt x="354898" y="77123"/>
                    </a:cubicBezTo>
                    <a:cubicBezTo>
                      <a:pt x="352240" y="75942"/>
                      <a:pt x="349509" y="74760"/>
                      <a:pt x="346776" y="73727"/>
                    </a:cubicBezTo>
                    <a:cubicBezTo>
                      <a:pt x="337547" y="70035"/>
                      <a:pt x="331566" y="61322"/>
                      <a:pt x="331566" y="51575"/>
                    </a:cubicBezTo>
                    <a:cubicBezTo>
                      <a:pt x="331566" y="50911"/>
                      <a:pt x="331492" y="50246"/>
                      <a:pt x="331418" y="49582"/>
                    </a:cubicBezTo>
                    <a:cubicBezTo>
                      <a:pt x="330606" y="22483"/>
                      <a:pt x="308160" y="554"/>
                      <a:pt x="280913" y="554"/>
                    </a:cubicBezTo>
                    <a:lnTo>
                      <a:pt x="258098" y="554"/>
                    </a:lnTo>
                    <a:cubicBezTo>
                      <a:pt x="230409" y="554"/>
                      <a:pt x="207815" y="22926"/>
                      <a:pt x="207519" y="50541"/>
                    </a:cubicBezTo>
                    <a:lnTo>
                      <a:pt x="207519" y="50837"/>
                    </a:lnTo>
                    <a:cubicBezTo>
                      <a:pt x="207519" y="51132"/>
                      <a:pt x="207519" y="51428"/>
                      <a:pt x="207519" y="51649"/>
                    </a:cubicBezTo>
                    <a:cubicBezTo>
                      <a:pt x="207519" y="61469"/>
                      <a:pt x="201538" y="70182"/>
                      <a:pt x="192383" y="73874"/>
                    </a:cubicBezTo>
                    <a:cubicBezTo>
                      <a:pt x="189651" y="74982"/>
                      <a:pt x="186993" y="76163"/>
                      <a:pt x="184335" y="77344"/>
                    </a:cubicBezTo>
                    <a:cubicBezTo>
                      <a:pt x="175105" y="81553"/>
                      <a:pt x="164546" y="79707"/>
                      <a:pt x="157458" y="72766"/>
                    </a:cubicBezTo>
                    <a:cubicBezTo>
                      <a:pt x="156941" y="72250"/>
                      <a:pt x="156350" y="71733"/>
                      <a:pt x="155759" y="71364"/>
                    </a:cubicBezTo>
                    <a:cubicBezTo>
                      <a:pt x="135971" y="53421"/>
                      <a:pt x="105181" y="54012"/>
                      <a:pt x="86057" y="73062"/>
                    </a:cubicBezTo>
                    <a:lnTo>
                      <a:pt x="69887" y="89232"/>
                    </a:lnTo>
                    <a:cubicBezTo>
                      <a:pt x="50246" y="108873"/>
                      <a:pt x="50172" y="140844"/>
                      <a:pt x="69739" y="160559"/>
                    </a:cubicBezTo>
                    <a:lnTo>
                      <a:pt x="72028" y="162922"/>
                    </a:lnTo>
                    <a:cubicBezTo>
                      <a:pt x="72102" y="162996"/>
                      <a:pt x="72102" y="162996"/>
                      <a:pt x="72176" y="163070"/>
                    </a:cubicBezTo>
                    <a:cubicBezTo>
                      <a:pt x="78895" y="169788"/>
                      <a:pt x="80889" y="179978"/>
                      <a:pt x="77197" y="188913"/>
                    </a:cubicBezTo>
                    <a:cubicBezTo>
                      <a:pt x="76384" y="190980"/>
                      <a:pt x="75499" y="193121"/>
                      <a:pt x="74760" y="195262"/>
                    </a:cubicBezTo>
                    <a:cubicBezTo>
                      <a:pt x="71364" y="204492"/>
                      <a:pt x="62429" y="210695"/>
                      <a:pt x="52461" y="210768"/>
                    </a:cubicBezTo>
                    <a:cubicBezTo>
                      <a:pt x="52092" y="210768"/>
                      <a:pt x="51723" y="210768"/>
                      <a:pt x="51280" y="210842"/>
                    </a:cubicBezTo>
                    <a:lnTo>
                      <a:pt x="50172" y="210916"/>
                    </a:lnTo>
                    <a:cubicBezTo>
                      <a:pt x="22705" y="211433"/>
                      <a:pt x="554" y="233953"/>
                      <a:pt x="554" y="261494"/>
                    </a:cubicBezTo>
                    <a:lnTo>
                      <a:pt x="554" y="284310"/>
                    </a:lnTo>
                    <a:cubicBezTo>
                      <a:pt x="554" y="312147"/>
                      <a:pt x="23148" y="334815"/>
                      <a:pt x="50984" y="334889"/>
                    </a:cubicBezTo>
                    <a:lnTo>
                      <a:pt x="57261" y="334962"/>
                    </a:lnTo>
                    <a:cubicBezTo>
                      <a:pt x="57261" y="334962"/>
                      <a:pt x="57335" y="334962"/>
                      <a:pt x="57335" y="334962"/>
                    </a:cubicBezTo>
                    <a:cubicBezTo>
                      <a:pt x="66859" y="334962"/>
                      <a:pt x="75499" y="340574"/>
                      <a:pt x="79264" y="349287"/>
                    </a:cubicBezTo>
                    <a:cubicBezTo>
                      <a:pt x="79707" y="350247"/>
                      <a:pt x="80150" y="351281"/>
                      <a:pt x="80593" y="352240"/>
                    </a:cubicBezTo>
                    <a:cubicBezTo>
                      <a:pt x="84802" y="361470"/>
                      <a:pt x="82956" y="372102"/>
                      <a:pt x="75942" y="379191"/>
                    </a:cubicBezTo>
                    <a:cubicBezTo>
                      <a:pt x="75203" y="379929"/>
                      <a:pt x="74612" y="380742"/>
                      <a:pt x="74096" y="381554"/>
                    </a:cubicBezTo>
                    <a:cubicBezTo>
                      <a:pt x="57261" y="401416"/>
                      <a:pt x="58221" y="431320"/>
                      <a:pt x="76901" y="450001"/>
                    </a:cubicBezTo>
                    <a:lnTo>
                      <a:pt x="93072" y="466171"/>
                    </a:lnTo>
                    <a:cubicBezTo>
                      <a:pt x="112712" y="485812"/>
                      <a:pt x="144684" y="485886"/>
                      <a:pt x="164398" y="466393"/>
                    </a:cubicBezTo>
                    <a:lnTo>
                      <a:pt x="166023" y="464842"/>
                    </a:lnTo>
                    <a:cubicBezTo>
                      <a:pt x="166097" y="464768"/>
                      <a:pt x="166171" y="464695"/>
                      <a:pt x="166244" y="464621"/>
                    </a:cubicBezTo>
                    <a:cubicBezTo>
                      <a:pt x="173038" y="457827"/>
                      <a:pt x="183301" y="455834"/>
                      <a:pt x="192383" y="459452"/>
                    </a:cubicBezTo>
                    <a:lnTo>
                      <a:pt x="192900" y="459673"/>
                    </a:lnTo>
                    <a:cubicBezTo>
                      <a:pt x="202203" y="463365"/>
                      <a:pt x="208184" y="472078"/>
                      <a:pt x="208258" y="481898"/>
                    </a:cubicBezTo>
                    <a:cubicBezTo>
                      <a:pt x="208258" y="482932"/>
                      <a:pt x="208406" y="483966"/>
                      <a:pt x="208627" y="485000"/>
                    </a:cubicBezTo>
                    <a:cubicBezTo>
                      <a:pt x="210325" y="511286"/>
                      <a:pt x="232403" y="532181"/>
                      <a:pt x="259058" y="532181"/>
                    </a:cubicBezTo>
                    <a:lnTo>
                      <a:pt x="281874" y="532181"/>
                    </a:lnTo>
                    <a:cubicBezTo>
                      <a:pt x="309710" y="532181"/>
                      <a:pt x="332378" y="509514"/>
                      <a:pt x="332452" y="481751"/>
                    </a:cubicBezTo>
                    <a:cubicBezTo>
                      <a:pt x="332452" y="471930"/>
                      <a:pt x="338506" y="463218"/>
                      <a:pt x="347736" y="459452"/>
                    </a:cubicBezTo>
                    <a:lnTo>
                      <a:pt x="348253" y="459230"/>
                    </a:lnTo>
                    <a:cubicBezTo>
                      <a:pt x="357261" y="455538"/>
                      <a:pt x="367525" y="457532"/>
                      <a:pt x="374391" y="464251"/>
                    </a:cubicBezTo>
                    <a:cubicBezTo>
                      <a:pt x="375056" y="464916"/>
                      <a:pt x="375721" y="465433"/>
                      <a:pt x="376459" y="465950"/>
                    </a:cubicBezTo>
                    <a:cubicBezTo>
                      <a:pt x="396247" y="483671"/>
                      <a:pt x="426890" y="483006"/>
                      <a:pt x="445940" y="464030"/>
                    </a:cubicBezTo>
                    <a:lnTo>
                      <a:pt x="462110" y="447859"/>
                    </a:lnTo>
                    <a:cubicBezTo>
                      <a:pt x="480126" y="429843"/>
                      <a:pt x="481677" y="401490"/>
                      <a:pt x="466762" y="381701"/>
                    </a:cubicBezTo>
                    <a:cubicBezTo>
                      <a:pt x="466171" y="380594"/>
                      <a:pt x="465433" y="379560"/>
                      <a:pt x="464473" y="378600"/>
                    </a:cubicBezTo>
                    <a:cubicBezTo>
                      <a:pt x="457384" y="371512"/>
                      <a:pt x="455538" y="360953"/>
                      <a:pt x="459673" y="351650"/>
                    </a:cubicBezTo>
                    <a:cubicBezTo>
                      <a:pt x="460117" y="350690"/>
                      <a:pt x="460560" y="349656"/>
                      <a:pt x="461003" y="348622"/>
                    </a:cubicBezTo>
                    <a:cubicBezTo>
                      <a:pt x="464768" y="339910"/>
                      <a:pt x="473333" y="334298"/>
                      <a:pt x="482858" y="334224"/>
                    </a:cubicBezTo>
                    <a:cubicBezTo>
                      <a:pt x="482932" y="334224"/>
                      <a:pt x="483006" y="334224"/>
                      <a:pt x="483080" y="334224"/>
                    </a:cubicBezTo>
                    <a:lnTo>
                      <a:pt x="490168" y="334076"/>
                    </a:lnTo>
                    <a:cubicBezTo>
                      <a:pt x="517857" y="333855"/>
                      <a:pt x="540304" y="311187"/>
                      <a:pt x="540304" y="283498"/>
                    </a:cubicBezTo>
                    <a:lnTo>
                      <a:pt x="540304" y="260682"/>
                    </a:lnTo>
                    <a:cubicBezTo>
                      <a:pt x="540156" y="232993"/>
                      <a:pt x="517562" y="210325"/>
                      <a:pt x="489799" y="210178"/>
                    </a:cubicBezTo>
                    <a:close/>
                    <a:moveTo>
                      <a:pt x="513575" y="283572"/>
                    </a:moveTo>
                    <a:cubicBezTo>
                      <a:pt x="513575" y="296715"/>
                      <a:pt x="502868" y="307495"/>
                      <a:pt x="489725" y="307569"/>
                    </a:cubicBezTo>
                    <a:cubicBezTo>
                      <a:pt x="489651" y="307569"/>
                      <a:pt x="489577" y="307569"/>
                      <a:pt x="489504" y="307569"/>
                    </a:cubicBezTo>
                    <a:lnTo>
                      <a:pt x="482415" y="307717"/>
                    </a:lnTo>
                    <a:cubicBezTo>
                      <a:pt x="462406" y="307864"/>
                      <a:pt x="444315" y="319826"/>
                      <a:pt x="436415" y="338211"/>
                    </a:cubicBezTo>
                    <a:cubicBezTo>
                      <a:pt x="436415" y="338211"/>
                      <a:pt x="436415" y="338211"/>
                      <a:pt x="436415" y="338211"/>
                    </a:cubicBezTo>
                    <a:cubicBezTo>
                      <a:pt x="436046" y="339097"/>
                      <a:pt x="435676" y="339983"/>
                      <a:pt x="435307" y="340796"/>
                    </a:cubicBezTo>
                    <a:cubicBezTo>
                      <a:pt x="427702" y="357704"/>
                      <a:pt x="430065" y="377493"/>
                      <a:pt x="440845" y="392038"/>
                    </a:cubicBezTo>
                    <a:cubicBezTo>
                      <a:pt x="441436" y="393146"/>
                      <a:pt x="442248" y="394254"/>
                      <a:pt x="443208" y="395214"/>
                    </a:cubicBezTo>
                    <a:cubicBezTo>
                      <a:pt x="452511" y="404591"/>
                      <a:pt x="452511" y="419727"/>
                      <a:pt x="443208" y="429105"/>
                    </a:cubicBezTo>
                    <a:lnTo>
                      <a:pt x="427038" y="445275"/>
                    </a:lnTo>
                    <a:cubicBezTo>
                      <a:pt x="417734" y="454579"/>
                      <a:pt x="402597" y="454579"/>
                      <a:pt x="393220" y="445349"/>
                    </a:cubicBezTo>
                    <a:cubicBezTo>
                      <a:pt x="392555" y="444685"/>
                      <a:pt x="391891" y="444168"/>
                      <a:pt x="391153" y="443651"/>
                    </a:cubicBezTo>
                    <a:cubicBezTo>
                      <a:pt x="376828" y="430803"/>
                      <a:pt x="356301" y="427259"/>
                      <a:pt x="338137" y="434569"/>
                    </a:cubicBezTo>
                    <a:lnTo>
                      <a:pt x="337695" y="434717"/>
                    </a:lnTo>
                    <a:cubicBezTo>
                      <a:pt x="318349" y="442543"/>
                      <a:pt x="305797" y="460929"/>
                      <a:pt x="305797" y="481603"/>
                    </a:cubicBezTo>
                    <a:cubicBezTo>
                      <a:pt x="305797" y="494820"/>
                      <a:pt x="295016" y="505526"/>
                      <a:pt x="281800" y="505526"/>
                    </a:cubicBezTo>
                    <a:lnTo>
                      <a:pt x="258910" y="505526"/>
                    </a:lnTo>
                    <a:cubicBezTo>
                      <a:pt x="245767" y="505526"/>
                      <a:pt x="234987" y="494820"/>
                      <a:pt x="234913" y="481677"/>
                    </a:cubicBezTo>
                    <a:cubicBezTo>
                      <a:pt x="234913" y="480643"/>
                      <a:pt x="234765" y="479610"/>
                      <a:pt x="234544" y="478576"/>
                    </a:cubicBezTo>
                    <a:cubicBezTo>
                      <a:pt x="233288" y="459157"/>
                      <a:pt x="220958" y="442248"/>
                      <a:pt x="202572" y="434864"/>
                    </a:cubicBezTo>
                    <a:lnTo>
                      <a:pt x="202129" y="434717"/>
                    </a:lnTo>
                    <a:cubicBezTo>
                      <a:pt x="183227" y="427111"/>
                      <a:pt x="161814" y="431320"/>
                      <a:pt x="147416" y="445570"/>
                    </a:cubicBezTo>
                    <a:lnTo>
                      <a:pt x="145791" y="447121"/>
                    </a:lnTo>
                    <a:cubicBezTo>
                      <a:pt x="145718" y="447195"/>
                      <a:pt x="145644" y="447269"/>
                      <a:pt x="145570" y="447343"/>
                    </a:cubicBezTo>
                    <a:cubicBezTo>
                      <a:pt x="136193" y="456646"/>
                      <a:pt x="121056" y="456646"/>
                      <a:pt x="111679" y="447343"/>
                    </a:cubicBezTo>
                    <a:lnTo>
                      <a:pt x="95509" y="431172"/>
                    </a:lnTo>
                    <a:cubicBezTo>
                      <a:pt x="86205" y="421869"/>
                      <a:pt x="86205" y="406732"/>
                      <a:pt x="95435" y="397355"/>
                    </a:cubicBezTo>
                    <a:cubicBezTo>
                      <a:pt x="96173" y="396617"/>
                      <a:pt x="96764" y="395878"/>
                      <a:pt x="97281" y="394992"/>
                    </a:cubicBezTo>
                    <a:cubicBezTo>
                      <a:pt x="109980" y="380077"/>
                      <a:pt x="112934" y="359403"/>
                      <a:pt x="104664" y="341239"/>
                    </a:cubicBezTo>
                    <a:cubicBezTo>
                      <a:pt x="104295" y="340352"/>
                      <a:pt x="103926" y="339540"/>
                      <a:pt x="103483" y="338654"/>
                    </a:cubicBezTo>
                    <a:cubicBezTo>
                      <a:pt x="95509" y="320269"/>
                      <a:pt x="77418" y="308381"/>
                      <a:pt x="57261" y="308307"/>
                    </a:cubicBezTo>
                    <a:lnTo>
                      <a:pt x="50984" y="308233"/>
                    </a:lnTo>
                    <a:cubicBezTo>
                      <a:pt x="50984" y="308233"/>
                      <a:pt x="50911" y="308233"/>
                      <a:pt x="50911" y="308233"/>
                    </a:cubicBezTo>
                    <a:cubicBezTo>
                      <a:pt x="37694" y="308233"/>
                      <a:pt x="26987" y="297453"/>
                      <a:pt x="26987" y="284236"/>
                    </a:cubicBezTo>
                    <a:lnTo>
                      <a:pt x="26987" y="261421"/>
                    </a:lnTo>
                    <a:cubicBezTo>
                      <a:pt x="26987" y="248278"/>
                      <a:pt x="37694" y="237497"/>
                      <a:pt x="50837" y="237423"/>
                    </a:cubicBezTo>
                    <a:cubicBezTo>
                      <a:pt x="51206" y="237423"/>
                      <a:pt x="51575" y="237423"/>
                      <a:pt x="52018" y="237350"/>
                    </a:cubicBezTo>
                    <a:lnTo>
                      <a:pt x="53126" y="237276"/>
                    </a:lnTo>
                    <a:cubicBezTo>
                      <a:pt x="73874" y="236907"/>
                      <a:pt x="92481" y="223690"/>
                      <a:pt x="99643" y="204344"/>
                    </a:cubicBezTo>
                    <a:cubicBezTo>
                      <a:pt x="100308" y="202499"/>
                      <a:pt x="101046" y="200653"/>
                      <a:pt x="101785" y="198807"/>
                    </a:cubicBezTo>
                    <a:cubicBezTo>
                      <a:pt x="109390" y="179978"/>
                      <a:pt x="105181" y="158565"/>
                      <a:pt x="91004" y="144241"/>
                    </a:cubicBezTo>
                    <a:lnTo>
                      <a:pt x="88715" y="141878"/>
                    </a:lnTo>
                    <a:cubicBezTo>
                      <a:pt x="88641" y="141804"/>
                      <a:pt x="88641" y="141804"/>
                      <a:pt x="88568" y="141730"/>
                    </a:cubicBezTo>
                    <a:cubicBezTo>
                      <a:pt x="79264" y="132353"/>
                      <a:pt x="79264" y="117217"/>
                      <a:pt x="88568" y="107839"/>
                    </a:cubicBezTo>
                    <a:lnTo>
                      <a:pt x="104738" y="91669"/>
                    </a:lnTo>
                    <a:cubicBezTo>
                      <a:pt x="114041" y="82365"/>
                      <a:pt x="129178" y="82365"/>
                      <a:pt x="138555" y="91595"/>
                    </a:cubicBezTo>
                    <a:cubicBezTo>
                      <a:pt x="139072" y="92112"/>
                      <a:pt x="139663" y="92629"/>
                      <a:pt x="140254" y="92998"/>
                    </a:cubicBezTo>
                    <a:cubicBezTo>
                      <a:pt x="155169" y="106510"/>
                      <a:pt x="176508" y="109833"/>
                      <a:pt x="195189" y="101415"/>
                    </a:cubicBezTo>
                    <a:cubicBezTo>
                      <a:pt x="197477" y="100381"/>
                      <a:pt x="199840" y="99348"/>
                      <a:pt x="202203" y="98388"/>
                    </a:cubicBezTo>
                    <a:cubicBezTo>
                      <a:pt x="221327" y="90635"/>
                      <a:pt x="233805" y="72471"/>
                      <a:pt x="234027" y="52018"/>
                    </a:cubicBezTo>
                    <a:lnTo>
                      <a:pt x="234027" y="51723"/>
                    </a:lnTo>
                    <a:cubicBezTo>
                      <a:pt x="234027" y="51428"/>
                      <a:pt x="234027" y="51132"/>
                      <a:pt x="234027" y="50911"/>
                    </a:cubicBezTo>
                    <a:cubicBezTo>
                      <a:pt x="234027" y="37694"/>
                      <a:pt x="244807" y="26987"/>
                      <a:pt x="258024" y="26987"/>
                    </a:cubicBezTo>
                    <a:lnTo>
                      <a:pt x="280840" y="26987"/>
                    </a:lnTo>
                    <a:cubicBezTo>
                      <a:pt x="293983" y="26987"/>
                      <a:pt x="304763" y="37694"/>
                      <a:pt x="304837" y="50837"/>
                    </a:cubicBezTo>
                    <a:cubicBezTo>
                      <a:pt x="304837" y="51501"/>
                      <a:pt x="304911" y="52166"/>
                      <a:pt x="304984" y="52830"/>
                    </a:cubicBezTo>
                    <a:cubicBezTo>
                      <a:pt x="305575" y="72988"/>
                      <a:pt x="318054" y="90709"/>
                      <a:pt x="336956" y="98314"/>
                    </a:cubicBezTo>
                    <a:cubicBezTo>
                      <a:pt x="339319" y="99274"/>
                      <a:pt x="341682" y="100234"/>
                      <a:pt x="343971" y="101268"/>
                    </a:cubicBezTo>
                    <a:cubicBezTo>
                      <a:pt x="363316" y="109980"/>
                      <a:pt x="385393" y="106067"/>
                      <a:pt x="400308" y="91300"/>
                    </a:cubicBezTo>
                    <a:lnTo>
                      <a:pt x="401195" y="90487"/>
                    </a:lnTo>
                    <a:cubicBezTo>
                      <a:pt x="401268" y="90413"/>
                      <a:pt x="401416" y="90340"/>
                      <a:pt x="401490" y="90192"/>
                    </a:cubicBezTo>
                    <a:cubicBezTo>
                      <a:pt x="410867" y="80889"/>
                      <a:pt x="426004" y="80889"/>
                      <a:pt x="435381" y="90192"/>
                    </a:cubicBezTo>
                    <a:lnTo>
                      <a:pt x="451551" y="106362"/>
                    </a:lnTo>
                    <a:cubicBezTo>
                      <a:pt x="460855" y="115666"/>
                      <a:pt x="460855" y="130803"/>
                      <a:pt x="451625" y="140180"/>
                    </a:cubicBezTo>
                    <a:cubicBezTo>
                      <a:pt x="451551" y="140254"/>
                      <a:pt x="451477" y="140327"/>
                      <a:pt x="451404" y="140401"/>
                    </a:cubicBezTo>
                    <a:lnTo>
                      <a:pt x="448229" y="143724"/>
                    </a:lnTo>
                    <a:cubicBezTo>
                      <a:pt x="434126" y="158048"/>
                      <a:pt x="429991" y="179461"/>
                      <a:pt x="437670" y="198216"/>
                    </a:cubicBezTo>
                    <a:cubicBezTo>
                      <a:pt x="438408" y="200062"/>
                      <a:pt x="439147" y="201908"/>
                      <a:pt x="439811" y="203754"/>
                    </a:cubicBezTo>
                    <a:cubicBezTo>
                      <a:pt x="447047" y="223320"/>
                      <a:pt x="465950" y="236464"/>
                      <a:pt x="486919" y="236538"/>
                    </a:cubicBezTo>
                    <a:lnTo>
                      <a:pt x="489356" y="236611"/>
                    </a:lnTo>
                    <a:cubicBezTo>
                      <a:pt x="489430" y="236611"/>
                      <a:pt x="489504" y="236611"/>
                      <a:pt x="489577" y="236611"/>
                    </a:cubicBezTo>
                    <a:cubicBezTo>
                      <a:pt x="502794" y="236611"/>
                      <a:pt x="513501" y="247391"/>
                      <a:pt x="513501" y="260608"/>
                    </a:cubicBezTo>
                    <a:lnTo>
                      <a:pt x="513501" y="2835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450">
                <a:extLst>
                  <a:ext uri="{FF2B5EF4-FFF2-40B4-BE49-F238E27FC236}">
                    <a16:creationId xmlns:a16="http://schemas.microsoft.com/office/drawing/2014/main" id="{9883A71C-572B-3E42-866D-F0A3EDAEC191}"/>
                  </a:ext>
                </a:extLst>
              </p:cNvPr>
              <p:cNvSpPr/>
              <p:nvPr/>
            </p:nvSpPr>
            <p:spPr>
              <a:xfrm>
                <a:off x="7678442" y="5700196"/>
                <a:ext cx="295349" cy="295349"/>
              </a:xfrm>
              <a:custGeom>
                <a:avLst/>
                <a:gdLst>
                  <a:gd name="connsiteX0" fmla="*/ 147785 w 295348"/>
                  <a:gd name="connsiteY0" fmla="*/ 554 h 295348"/>
                  <a:gd name="connsiteX1" fmla="*/ 554 w 295348"/>
                  <a:gd name="connsiteY1" fmla="*/ 147785 h 295348"/>
                  <a:gd name="connsiteX2" fmla="*/ 147785 w 295348"/>
                  <a:gd name="connsiteY2" fmla="*/ 295016 h 295348"/>
                  <a:gd name="connsiteX3" fmla="*/ 295017 w 295348"/>
                  <a:gd name="connsiteY3" fmla="*/ 147785 h 295348"/>
                  <a:gd name="connsiteX4" fmla="*/ 147785 w 295348"/>
                  <a:gd name="connsiteY4" fmla="*/ 554 h 295348"/>
                  <a:gd name="connsiteX5" fmla="*/ 147785 w 295348"/>
                  <a:gd name="connsiteY5" fmla="*/ 268435 h 295348"/>
                  <a:gd name="connsiteX6" fmla="*/ 27135 w 295348"/>
                  <a:gd name="connsiteY6" fmla="*/ 147785 h 295348"/>
                  <a:gd name="connsiteX7" fmla="*/ 147785 w 295348"/>
                  <a:gd name="connsiteY7" fmla="*/ 27135 h 295348"/>
                  <a:gd name="connsiteX8" fmla="*/ 268435 w 295348"/>
                  <a:gd name="connsiteY8" fmla="*/ 147785 h 295348"/>
                  <a:gd name="connsiteX9" fmla="*/ 147785 w 295348"/>
                  <a:gd name="connsiteY9" fmla="*/ 268435 h 29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48" h="295348">
                    <a:moveTo>
                      <a:pt x="147785" y="554"/>
                    </a:moveTo>
                    <a:cubicBezTo>
                      <a:pt x="66564" y="554"/>
                      <a:pt x="554" y="66638"/>
                      <a:pt x="554" y="147785"/>
                    </a:cubicBezTo>
                    <a:cubicBezTo>
                      <a:pt x="554" y="228932"/>
                      <a:pt x="66638" y="295016"/>
                      <a:pt x="147785" y="295016"/>
                    </a:cubicBezTo>
                    <a:cubicBezTo>
                      <a:pt x="228932" y="295016"/>
                      <a:pt x="295017" y="228932"/>
                      <a:pt x="295017" y="147785"/>
                    </a:cubicBezTo>
                    <a:cubicBezTo>
                      <a:pt x="295017" y="66638"/>
                      <a:pt x="229006" y="554"/>
                      <a:pt x="147785" y="554"/>
                    </a:cubicBezTo>
                    <a:close/>
                    <a:moveTo>
                      <a:pt x="147785" y="268435"/>
                    </a:moveTo>
                    <a:cubicBezTo>
                      <a:pt x="81258" y="268435"/>
                      <a:pt x="27135" y="214313"/>
                      <a:pt x="27135" y="147785"/>
                    </a:cubicBezTo>
                    <a:cubicBezTo>
                      <a:pt x="27135" y="81258"/>
                      <a:pt x="81258" y="27135"/>
                      <a:pt x="147785" y="27135"/>
                    </a:cubicBezTo>
                    <a:cubicBezTo>
                      <a:pt x="214313" y="27135"/>
                      <a:pt x="268435" y="81258"/>
                      <a:pt x="268435" y="147785"/>
                    </a:cubicBezTo>
                    <a:cubicBezTo>
                      <a:pt x="268435" y="214313"/>
                      <a:pt x="214313" y="268435"/>
                      <a:pt x="147785" y="268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6" name="Forma libre 451">
                <a:extLst>
                  <a:ext uri="{FF2B5EF4-FFF2-40B4-BE49-F238E27FC236}">
                    <a16:creationId xmlns:a16="http://schemas.microsoft.com/office/drawing/2014/main" id="{8778D5EF-F425-A147-908C-CBEC21FD47D2}"/>
                  </a:ext>
                </a:extLst>
              </p:cNvPr>
              <p:cNvSpPr/>
              <p:nvPr/>
            </p:nvSpPr>
            <p:spPr>
              <a:xfrm>
                <a:off x="7780695" y="5751291"/>
                <a:ext cx="85651" cy="192715"/>
              </a:xfrm>
              <a:custGeom>
                <a:avLst/>
                <a:gdLst>
                  <a:gd name="connsiteX0" fmla="*/ 48854 w 85651"/>
                  <a:gd name="connsiteY0" fmla="*/ 84654 h 192715"/>
                  <a:gd name="connsiteX1" fmla="*/ 30986 w 85651"/>
                  <a:gd name="connsiteY1" fmla="*/ 74539 h 192715"/>
                  <a:gd name="connsiteX2" fmla="*/ 27072 w 85651"/>
                  <a:gd name="connsiteY2" fmla="*/ 70330 h 192715"/>
                  <a:gd name="connsiteX3" fmla="*/ 32168 w 85651"/>
                  <a:gd name="connsiteY3" fmla="*/ 60805 h 192715"/>
                  <a:gd name="connsiteX4" fmla="*/ 66723 w 85651"/>
                  <a:gd name="connsiteY4" fmla="*/ 61396 h 192715"/>
                  <a:gd name="connsiteX5" fmla="*/ 84149 w 85651"/>
                  <a:gd name="connsiteY5" fmla="*/ 54381 h 192715"/>
                  <a:gd name="connsiteX6" fmla="*/ 77134 w 85651"/>
                  <a:gd name="connsiteY6" fmla="*/ 36956 h 192715"/>
                  <a:gd name="connsiteX7" fmla="*/ 54835 w 85651"/>
                  <a:gd name="connsiteY7" fmla="*/ 31049 h 192715"/>
                  <a:gd name="connsiteX8" fmla="*/ 56017 w 85651"/>
                  <a:gd name="connsiteY8" fmla="*/ 25585 h 192715"/>
                  <a:gd name="connsiteX9" fmla="*/ 56017 w 85651"/>
                  <a:gd name="connsiteY9" fmla="*/ 13844 h 192715"/>
                  <a:gd name="connsiteX10" fmla="*/ 42726 w 85651"/>
                  <a:gd name="connsiteY10" fmla="*/ 554 h 192715"/>
                  <a:gd name="connsiteX11" fmla="*/ 29435 w 85651"/>
                  <a:gd name="connsiteY11" fmla="*/ 13844 h 192715"/>
                  <a:gd name="connsiteX12" fmla="*/ 29435 w 85651"/>
                  <a:gd name="connsiteY12" fmla="*/ 25585 h 192715"/>
                  <a:gd name="connsiteX13" fmla="*/ 31429 w 85651"/>
                  <a:gd name="connsiteY13" fmla="*/ 32526 h 192715"/>
                  <a:gd name="connsiteX14" fmla="*/ 17548 w 85651"/>
                  <a:gd name="connsiteY14" fmla="*/ 38654 h 192715"/>
                  <a:gd name="connsiteX15" fmla="*/ 565 w 85651"/>
                  <a:gd name="connsiteY15" fmla="*/ 70330 h 192715"/>
                  <a:gd name="connsiteX16" fmla="*/ 37040 w 85651"/>
                  <a:gd name="connsiteY16" fmla="*/ 108504 h 192715"/>
                  <a:gd name="connsiteX17" fmla="*/ 55131 w 85651"/>
                  <a:gd name="connsiteY17" fmla="*/ 118767 h 192715"/>
                  <a:gd name="connsiteX18" fmla="*/ 59192 w 85651"/>
                  <a:gd name="connsiteY18" fmla="*/ 123345 h 192715"/>
                  <a:gd name="connsiteX19" fmla="*/ 54319 w 85651"/>
                  <a:gd name="connsiteY19" fmla="*/ 132575 h 192715"/>
                  <a:gd name="connsiteX20" fmla="*/ 19172 w 85651"/>
                  <a:gd name="connsiteY20" fmla="*/ 131393 h 192715"/>
                  <a:gd name="connsiteX21" fmla="*/ 1673 w 85651"/>
                  <a:gd name="connsiteY21" fmla="*/ 138260 h 192715"/>
                  <a:gd name="connsiteX22" fmla="*/ 8540 w 85651"/>
                  <a:gd name="connsiteY22" fmla="*/ 155760 h 192715"/>
                  <a:gd name="connsiteX23" fmla="*/ 30691 w 85651"/>
                  <a:gd name="connsiteY23" fmla="*/ 162036 h 192715"/>
                  <a:gd name="connsiteX24" fmla="*/ 29509 w 85651"/>
                  <a:gd name="connsiteY24" fmla="*/ 167500 h 192715"/>
                  <a:gd name="connsiteX25" fmla="*/ 29509 w 85651"/>
                  <a:gd name="connsiteY25" fmla="*/ 179240 h 192715"/>
                  <a:gd name="connsiteX26" fmla="*/ 42800 w 85651"/>
                  <a:gd name="connsiteY26" fmla="*/ 192531 h 192715"/>
                  <a:gd name="connsiteX27" fmla="*/ 56091 w 85651"/>
                  <a:gd name="connsiteY27" fmla="*/ 179240 h 192715"/>
                  <a:gd name="connsiteX28" fmla="*/ 56091 w 85651"/>
                  <a:gd name="connsiteY28" fmla="*/ 167500 h 192715"/>
                  <a:gd name="connsiteX29" fmla="*/ 54392 w 85651"/>
                  <a:gd name="connsiteY29" fmla="*/ 161002 h 192715"/>
                  <a:gd name="connsiteX30" fmla="*/ 68864 w 85651"/>
                  <a:gd name="connsiteY30" fmla="*/ 154874 h 192715"/>
                  <a:gd name="connsiteX31" fmla="*/ 85773 w 85651"/>
                  <a:gd name="connsiteY31" fmla="*/ 123345 h 192715"/>
                  <a:gd name="connsiteX32" fmla="*/ 48854 w 85651"/>
                  <a:gd name="connsiteY32" fmla="*/ 84654 h 192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5651" h="192715">
                    <a:moveTo>
                      <a:pt x="48854" y="84654"/>
                    </a:moveTo>
                    <a:cubicBezTo>
                      <a:pt x="42283" y="81332"/>
                      <a:pt x="35416" y="77935"/>
                      <a:pt x="30986" y="74539"/>
                    </a:cubicBezTo>
                    <a:cubicBezTo>
                      <a:pt x="27811" y="72102"/>
                      <a:pt x="27072" y="70625"/>
                      <a:pt x="27072" y="70330"/>
                    </a:cubicBezTo>
                    <a:cubicBezTo>
                      <a:pt x="27072" y="66121"/>
                      <a:pt x="28697" y="63094"/>
                      <a:pt x="32168" y="60805"/>
                    </a:cubicBezTo>
                    <a:cubicBezTo>
                      <a:pt x="38591" y="56523"/>
                      <a:pt x="51808" y="55046"/>
                      <a:pt x="66723" y="61396"/>
                    </a:cubicBezTo>
                    <a:cubicBezTo>
                      <a:pt x="73516" y="64276"/>
                      <a:pt x="81269" y="61100"/>
                      <a:pt x="84149" y="54381"/>
                    </a:cubicBezTo>
                    <a:cubicBezTo>
                      <a:pt x="87028" y="47662"/>
                      <a:pt x="83854" y="39835"/>
                      <a:pt x="77134" y="36956"/>
                    </a:cubicBezTo>
                    <a:cubicBezTo>
                      <a:pt x="69751" y="33854"/>
                      <a:pt x="62219" y="31861"/>
                      <a:pt x="54835" y="31049"/>
                    </a:cubicBezTo>
                    <a:cubicBezTo>
                      <a:pt x="55574" y="29424"/>
                      <a:pt x="56017" y="27578"/>
                      <a:pt x="56017" y="25585"/>
                    </a:cubicBezTo>
                    <a:lnTo>
                      <a:pt x="56017" y="13844"/>
                    </a:lnTo>
                    <a:cubicBezTo>
                      <a:pt x="56017" y="6535"/>
                      <a:pt x="50036" y="554"/>
                      <a:pt x="42726" y="554"/>
                    </a:cubicBezTo>
                    <a:cubicBezTo>
                      <a:pt x="35416" y="554"/>
                      <a:pt x="29435" y="6535"/>
                      <a:pt x="29435" y="13844"/>
                    </a:cubicBezTo>
                    <a:lnTo>
                      <a:pt x="29435" y="25585"/>
                    </a:lnTo>
                    <a:cubicBezTo>
                      <a:pt x="29435" y="28095"/>
                      <a:pt x="30174" y="30532"/>
                      <a:pt x="31429" y="32526"/>
                    </a:cubicBezTo>
                    <a:cubicBezTo>
                      <a:pt x="26334" y="33854"/>
                      <a:pt x="21683" y="35922"/>
                      <a:pt x="17548" y="38654"/>
                    </a:cubicBezTo>
                    <a:cubicBezTo>
                      <a:pt x="6620" y="45890"/>
                      <a:pt x="565" y="57187"/>
                      <a:pt x="565" y="70330"/>
                    </a:cubicBezTo>
                    <a:cubicBezTo>
                      <a:pt x="565" y="90266"/>
                      <a:pt x="20796" y="100382"/>
                      <a:pt x="37040" y="108504"/>
                    </a:cubicBezTo>
                    <a:cubicBezTo>
                      <a:pt x="43686" y="111827"/>
                      <a:pt x="50627" y="115297"/>
                      <a:pt x="55131" y="118767"/>
                    </a:cubicBezTo>
                    <a:cubicBezTo>
                      <a:pt x="58306" y="121204"/>
                      <a:pt x="59192" y="122828"/>
                      <a:pt x="59192" y="123345"/>
                    </a:cubicBezTo>
                    <a:cubicBezTo>
                      <a:pt x="59192" y="127480"/>
                      <a:pt x="57641" y="130433"/>
                      <a:pt x="54319" y="132575"/>
                    </a:cubicBezTo>
                    <a:cubicBezTo>
                      <a:pt x="47895" y="136783"/>
                      <a:pt x="34530" y="138039"/>
                      <a:pt x="19172" y="131393"/>
                    </a:cubicBezTo>
                    <a:cubicBezTo>
                      <a:pt x="12453" y="128440"/>
                      <a:pt x="4626" y="131541"/>
                      <a:pt x="1673" y="138260"/>
                    </a:cubicBezTo>
                    <a:cubicBezTo>
                      <a:pt x="-1281" y="144979"/>
                      <a:pt x="1820" y="152806"/>
                      <a:pt x="8540" y="155760"/>
                    </a:cubicBezTo>
                    <a:cubicBezTo>
                      <a:pt x="15923" y="158935"/>
                      <a:pt x="23381" y="161002"/>
                      <a:pt x="30691" y="162036"/>
                    </a:cubicBezTo>
                    <a:cubicBezTo>
                      <a:pt x="29952" y="163734"/>
                      <a:pt x="29509" y="165580"/>
                      <a:pt x="29509" y="167500"/>
                    </a:cubicBezTo>
                    <a:lnTo>
                      <a:pt x="29509" y="179240"/>
                    </a:lnTo>
                    <a:cubicBezTo>
                      <a:pt x="29509" y="186550"/>
                      <a:pt x="35490" y="192531"/>
                      <a:pt x="42800" y="192531"/>
                    </a:cubicBezTo>
                    <a:cubicBezTo>
                      <a:pt x="50110" y="192531"/>
                      <a:pt x="56091" y="186550"/>
                      <a:pt x="56091" y="179240"/>
                    </a:cubicBezTo>
                    <a:lnTo>
                      <a:pt x="56091" y="167500"/>
                    </a:lnTo>
                    <a:cubicBezTo>
                      <a:pt x="56091" y="165137"/>
                      <a:pt x="55500" y="162922"/>
                      <a:pt x="54392" y="161002"/>
                    </a:cubicBezTo>
                    <a:cubicBezTo>
                      <a:pt x="59709" y="159673"/>
                      <a:pt x="64582" y="157680"/>
                      <a:pt x="68864" y="154874"/>
                    </a:cubicBezTo>
                    <a:cubicBezTo>
                      <a:pt x="79793" y="147712"/>
                      <a:pt x="85773" y="136562"/>
                      <a:pt x="85773" y="123345"/>
                    </a:cubicBezTo>
                    <a:cubicBezTo>
                      <a:pt x="85700" y="103040"/>
                      <a:pt x="65246" y="92850"/>
                      <a:pt x="48854" y="84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2C19C82-DC86-CB40-BC1C-A209E16ABF1B}"/>
              </a:ext>
            </a:extLst>
          </p:cNvPr>
          <p:cNvSpPr/>
          <p:nvPr/>
        </p:nvSpPr>
        <p:spPr>
          <a:xfrm flipH="1">
            <a:off x="2574563" y="4967872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A10EAA-5FBE-B840-BD0B-14AF9BA940B5}"/>
              </a:ext>
            </a:extLst>
          </p:cNvPr>
          <p:cNvSpPr/>
          <p:nvPr/>
        </p:nvSpPr>
        <p:spPr>
          <a:xfrm flipH="1">
            <a:off x="18737201" y="1131927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A381B61-563C-3942-B394-9F08C2DF2816}"/>
              </a:ext>
            </a:extLst>
          </p:cNvPr>
          <p:cNvGrpSpPr/>
          <p:nvPr/>
        </p:nvGrpSpPr>
        <p:grpSpPr>
          <a:xfrm>
            <a:off x="16906038" y="6771043"/>
            <a:ext cx="1603668" cy="1603668"/>
            <a:chOff x="16906038" y="6161443"/>
            <a:chExt cx="1603668" cy="160366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3CF7A3-D7BC-2447-8E53-EFD2D37FDDF5}"/>
                </a:ext>
              </a:extLst>
            </p:cNvPr>
            <p:cNvSpPr/>
            <p:nvPr/>
          </p:nvSpPr>
          <p:spPr>
            <a:xfrm>
              <a:off x="16906038" y="6161443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upo 358">
              <a:extLst>
                <a:ext uri="{FF2B5EF4-FFF2-40B4-BE49-F238E27FC236}">
                  <a16:creationId xmlns:a16="http://schemas.microsoft.com/office/drawing/2014/main" id="{61014FE8-3509-F545-99A3-215CC43CE32E}"/>
                </a:ext>
              </a:extLst>
            </p:cNvPr>
            <p:cNvGrpSpPr/>
            <p:nvPr/>
          </p:nvGrpSpPr>
          <p:grpSpPr>
            <a:xfrm>
              <a:off x="17331246" y="6536724"/>
              <a:ext cx="718162" cy="818160"/>
              <a:chOff x="3430145" y="52609"/>
              <a:chExt cx="466651" cy="531628"/>
            </a:xfrm>
            <a:solidFill>
              <a:schemeClr val="bg1"/>
            </a:solidFill>
          </p:grpSpPr>
          <p:sp>
            <p:nvSpPr>
              <p:cNvPr id="91" name="Forma libre 8">
                <a:extLst>
                  <a:ext uri="{FF2B5EF4-FFF2-40B4-BE49-F238E27FC236}">
                    <a16:creationId xmlns:a16="http://schemas.microsoft.com/office/drawing/2014/main" id="{7081611A-2E64-B44B-9539-9036EE538FF2}"/>
                  </a:ext>
                </a:extLst>
              </p:cNvPr>
              <p:cNvSpPr/>
              <p:nvPr/>
            </p:nvSpPr>
            <p:spPr>
              <a:xfrm>
                <a:off x="3671822" y="121304"/>
                <a:ext cx="143244" cy="115186"/>
              </a:xfrm>
              <a:custGeom>
                <a:avLst/>
                <a:gdLst>
                  <a:gd name="connsiteX0" fmla="*/ 48982 w 143244"/>
                  <a:gd name="connsiteY0" fmla="*/ 111136 h 115186"/>
                  <a:gd name="connsiteX1" fmla="*/ 49499 w 143244"/>
                  <a:gd name="connsiteY1" fmla="*/ 111653 h 115186"/>
                  <a:gd name="connsiteX2" fmla="*/ 50016 w 143244"/>
                  <a:gd name="connsiteY2" fmla="*/ 112096 h 115186"/>
                  <a:gd name="connsiteX3" fmla="*/ 50090 w 143244"/>
                  <a:gd name="connsiteY3" fmla="*/ 112170 h 115186"/>
                  <a:gd name="connsiteX4" fmla="*/ 50902 w 143244"/>
                  <a:gd name="connsiteY4" fmla="*/ 112760 h 115186"/>
                  <a:gd name="connsiteX5" fmla="*/ 51345 w 143244"/>
                  <a:gd name="connsiteY5" fmla="*/ 113056 h 115186"/>
                  <a:gd name="connsiteX6" fmla="*/ 52083 w 143244"/>
                  <a:gd name="connsiteY6" fmla="*/ 113499 h 115186"/>
                  <a:gd name="connsiteX7" fmla="*/ 52526 w 143244"/>
                  <a:gd name="connsiteY7" fmla="*/ 113720 h 115186"/>
                  <a:gd name="connsiteX8" fmla="*/ 53265 w 143244"/>
                  <a:gd name="connsiteY8" fmla="*/ 114089 h 115186"/>
                  <a:gd name="connsiteX9" fmla="*/ 53708 w 143244"/>
                  <a:gd name="connsiteY9" fmla="*/ 114237 h 115186"/>
                  <a:gd name="connsiteX10" fmla="*/ 54446 w 143244"/>
                  <a:gd name="connsiteY10" fmla="*/ 114532 h 115186"/>
                  <a:gd name="connsiteX11" fmla="*/ 54889 w 143244"/>
                  <a:gd name="connsiteY11" fmla="*/ 114680 h 115186"/>
                  <a:gd name="connsiteX12" fmla="*/ 55701 w 143244"/>
                  <a:gd name="connsiteY12" fmla="*/ 114902 h 115186"/>
                  <a:gd name="connsiteX13" fmla="*/ 56071 w 143244"/>
                  <a:gd name="connsiteY13" fmla="*/ 114975 h 115186"/>
                  <a:gd name="connsiteX14" fmla="*/ 56957 w 143244"/>
                  <a:gd name="connsiteY14" fmla="*/ 115123 h 115186"/>
                  <a:gd name="connsiteX15" fmla="*/ 57252 w 143244"/>
                  <a:gd name="connsiteY15" fmla="*/ 115197 h 115186"/>
                  <a:gd name="connsiteX16" fmla="*/ 58433 w 143244"/>
                  <a:gd name="connsiteY16" fmla="*/ 115271 h 115186"/>
                  <a:gd name="connsiteX17" fmla="*/ 58433 w 143244"/>
                  <a:gd name="connsiteY17" fmla="*/ 115271 h 115186"/>
                  <a:gd name="connsiteX18" fmla="*/ 58433 w 143244"/>
                  <a:gd name="connsiteY18" fmla="*/ 115271 h 115186"/>
                  <a:gd name="connsiteX19" fmla="*/ 59762 w 143244"/>
                  <a:gd name="connsiteY19" fmla="*/ 115197 h 115186"/>
                  <a:gd name="connsiteX20" fmla="*/ 60132 w 143244"/>
                  <a:gd name="connsiteY20" fmla="*/ 115123 h 115186"/>
                  <a:gd name="connsiteX21" fmla="*/ 61091 w 143244"/>
                  <a:gd name="connsiteY21" fmla="*/ 114975 h 115186"/>
                  <a:gd name="connsiteX22" fmla="*/ 61534 w 143244"/>
                  <a:gd name="connsiteY22" fmla="*/ 114902 h 115186"/>
                  <a:gd name="connsiteX23" fmla="*/ 62421 w 143244"/>
                  <a:gd name="connsiteY23" fmla="*/ 114680 h 115186"/>
                  <a:gd name="connsiteX24" fmla="*/ 62864 w 143244"/>
                  <a:gd name="connsiteY24" fmla="*/ 114532 h 115186"/>
                  <a:gd name="connsiteX25" fmla="*/ 63676 w 143244"/>
                  <a:gd name="connsiteY25" fmla="*/ 114237 h 115186"/>
                  <a:gd name="connsiteX26" fmla="*/ 64193 w 143244"/>
                  <a:gd name="connsiteY26" fmla="*/ 114016 h 115186"/>
                  <a:gd name="connsiteX27" fmla="*/ 64931 w 143244"/>
                  <a:gd name="connsiteY27" fmla="*/ 113573 h 115186"/>
                  <a:gd name="connsiteX28" fmla="*/ 65448 w 143244"/>
                  <a:gd name="connsiteY28" fmla="*/ 113277 h 115186"/>
                  <a:gd name="connsiteX29" fmla="*/ 66186 w 143244"/>
                  <a:gd name="connsiteY29" fmla="*/ 112760 h 115186"/>
                  <a:gd name="connsiteX30" fmla="*/ 66629 w 143244"/>
                  <a:gd name="connsiteY30" fmla="*/ 112465 h 115186"/>
                  <a:gd name="connsiteX31" fmla="*/ 67515 w 143244"/>
                  <a:gd name="connsiteY31" fmla="*/ 111727 h 115186"/>
                  <a:gd name="connsiteX32" fmla="*/ 67737 w 143244"/>
                  <a:gd name="connsiteY32" fmla="*/ 111505 h 115186"/>
                  <a:gd name="connsiteX33" fmla="*/ 68697 w 143244"/>
                  <a:gd name="connsiteY33" fmla="*/ 110471 h 115186"/>
                  <a:gd name="connsiteX34" fmla="*/ 68771 w 143244"/>
                  <a:gd name="connsiteY34" fmla="*/ 110398 h 115186"/>
                  <a:gd name="connsiteX35" fmla="*/ 140023 w 143244"/>
                  <a:gd name="connsiteY35" fmla="*/ 22162 h 115186"/>
                  <a:gd name="connsiteX36" fmla="*/ 138030 w 143244"/>
                  <a:gd name="connsiteY36" fmla="*/ 3481 h 115186"/>
                  <a:gd name="connsiteX37" fmla="*/ 119349 w 143244"/>
                  <a:gd name="connsiteY37" fmla="*/ 5475 h 115186"/>
                  <a:gd name="connsiteX38" fmla="*/ 57473 w 143244"/>
                  <a:gd name="connsiteY38" fmla="*/ 82118 h 115186"/>
                  <a:gd name="connsiteX39" fmla="*/ 23361 w 143244"/>
                  <a:gd name="connsiteY39" fmla="*/ 47341 h 115186"/>
                  <a:gd name="connsiteX40" fmla="*/ 4532 w 143244"/>
                  <a:gd name="connsiteY40" fmla="*/ 47193 h 115186"/>
                  <a:gd name="connsiteX41" fmla="*/ 4385 w 143244"/>
                  <a:gd name="connsiteY41" fmla="*/ 66021 h 115186"/>
                  <a:gd name="connsiteX42" fmla="*/ 48982 w 143244"/>
                  <a:gd name="connsiteY42" fmla="*/ 111136 h 115186"/>
                  <a:gd name="connsiteX43" fmla="*/ 48982 w 143244"/>
                  <a:gd name="connsiteY43" fmla="*/ 111136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3244" h="115186">
                    <a:moveTo>
                      <a:pt x="48982" y="111136"/>
                    </a:moveTo>
                    <a:cubicBezTo>
                      <a:pt x="49130" y="111284"/>
                      <a:pt x="49351" y="111431"/>
                      <a:pt x="49499" y="111653"/>
                    </a:cubicBezTo>
                    <a:cubicBezTo>
                      <a:pt x="49647" y="111800"/>
                      <a:pt x="49794" y="111948"/>
                      <a:pt x="50016" y="112096"/>
                    </a:cubicBezTo>
                    <a:cubicBezTo>
                      <a:pt x="50016" y="112096"/>
                      <a:pt x="50016" y="112096"/>
                      <a:pt x="50090" y="112170"/>
                    </a:cubicBezTo>
                    <a:cubicBezTo>
                      <a:pt x="50385" y="112391"/>
                      <a:pt x="50607" y="112613"/>
                      <a:pt x="50902" y="112760"/>
                    </a:cubicBezTo>
                    <a:cubicBezTo>
                      <a:pt x="51050" y="112834"/>
                      <a:pt x="51197" y="112982"/>
                      <a:pt x="51345" y="113056"/>
                    </a:cubicBezTo>
                    <a:cubicBezTo>
                      <a:pt x="51566" y="113203"/>
                      <a:pt x="51862" y="113351"/>
                      <a:pt x="52083" y="113499"/>
                    </a:cubicBezTo>
                    <a:cubicBezTo>
                      <a:pt x="52231" y="113573"/>
                      <a:pt x="52379" y="113646"/>
                      <a:pt x="52526" y="113720"/>
                    </a:cubicBezTo>
                    <a:cubicBezTo>
                      <a:pt x="52748" y="113868"/>
                      <a:pt x="52969" y="113942"/>
                      <a:pt x="53265" y="114089"/>
                    </a:cubicBezTo>
                    <a:cubicBezTo>
                      <a:pt x="53412" y="114163"/>
                      <a:pt x="53560" y="114237"/>
                      <a:pt x="53708" y="114237"/>
                    </a:cubicBezTo>
                    <a:cubicBezTo>
                      <a:pt x="53929" y="114311"/>
                      <a:pt x="54225" y="114385"/>
                      <a:pt x="54446" y="114532"/>
                    </a:cubicBezTo>
                    <a:cubicBezTo>
                      <a:pt x="54594" y="114606"/>
                      <a:pt x="54741" y="114606"/>
                      <a:pt x="54889" y="114680"/>
                    </a:cubicBezTo>
                    <a:cubicBezTo>
                      <a:pt x="55184" y="114754"/>
                      <a:pt x="55406" y="114828"/>
                      <a:pt x="55701" y="114902"/>
                    </a:cubicBezTo>
                    <a:cubicBezTo>
                      <a:pt x="55849" y="114902"/>
                      <a:pt x="55997" y="114975"/>
                      <a:pt x="56071" y="114975"/>
                    </a:cubicBezTo>
                    <a:cubicBezTo>
                      <a:pt x="56366" y="115049"/>
                      <a:pt x="56661" y="115049"/>
                      <a:pt x="56957" y="115123"/>
                    </a:cubicBezTo>
                    <a:cubicBezTo>
                      <a:pt x="57030" y="115123"/>
                      <a:pt x="57178" y="115123"/>
                      <a:pt x="57252" y="115197"/>
                    </a:cubicBezTo>
                    <a:cubicBezTo>
                      <a:pt x="57621" y="115197"/>
                      <a:pt x="58064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876" y="115271"/>
                      <a:pt x="59319" y="115271"/>
                      <a:pt x="59762" y="115197"/>
                    </a:cubicBezTo>
                    <a:cubicBezTo>
                      <a:pt x="59910" y="115197"/>
                      <a:pt x="60058" y="115123"/>
                      <a:pt x="60132" y="115123"/>
                    </a:cubicBezTo>
                    <a:cubicBezTo>
                      <a:pt x="60427" y="115049"/>
                      <a:pt x="60796" y="115049"/>
                      <a:pt x="61091" y="114975"/>
                    </a:cubicBezTo>
                    <a:cubicBezTo>
                      <a:pt x="61239" y="114975"/>
                      <a:pt x="61387" y="114902"/>
                      <a:pt x="61534" y="114902"/>
                    </a:cubicBezTo>
                    <a:cubicBezTo>
                      <a:pt x="61830" y="114828"/>
                      <a:pt x="62125" y="114754"/>
                      <a:pt x="62421" y="114680"/>
                    </a:cubicBezTo>
                    <a:cubicBezTo>
                      <a:pt x="62568" y="114606"/>
                      <a:pt x="62716" y="114606"/>
                      <a:pt x="62864" y="114532"/>
                    </a:cubicBezTo>
                    <a:cubicBezTo>
                      <a:pt x="63159" y="114459"/>
                      <a:pt x="63380" y="114311"/>
                      <a:pt x="63676" y="114237"/>
                    </a:cubicBezTo>
                    <a:cubicBezTo>
                      <a:pt x="63823" y="114163"/>
                      <a:pt x="63971" y="114089"/>
                      <a:pt x="64193" y="114016"/>
                    </a:cubicBezTo>
                    <a:cubicBezTo>
                      <a:pt x="64414" y="113868"/>
                      <a:pt x="64710" y="113720"/>
                      <a:pt x="64931" y="113573"/>
                    </a:cubicBezTo>
                    <a:cubicBezTo>
                      <a:pt x="65079" y="113499"/>
                      <a:pt x="65226" y="113425"/>
                      <a:pt x="65448" y="113277"/>
                    </a:cubicBezTo>
                    <a:cubicBezTo>
                      <a:pt x="65669" y="113130"/>
                      <a:pt x="65891" y="112982"/>
                      <a:pt x="66186" y="112760"/>
                    </a:cubicBezTo>
                    <a:cubicBezTo>
                      <a:pt x="66334" y="112686"/>
                      <a:pt x="66482" y="112539"/>
                      <a:pt x="66629" y="112465"/>
                    </a:cubicBezTo>
                    <a:cubicBezTo>
                      <a:pt x="66925" y="112243"/>
                      <a:pt x="67220" y="111948"/>
                      <a:pt x="67515" y="111727"/>
                    </a:cubicBezTo>
                    <a:cubicBezTo>
                      <a:pt x="67589" y="111653"/>
                      <a:pt x="67663" y="111579"/>
                      <a:pt x="67737" y="111505"/>
                    </a:cubicBezTo>
                    <a:cubicBezTo>
                      <a:pt x="68106" y="111136"/>
                      <a:pt x="68401" y="110841"/>
                      <a:pt x="68697" y="110471"/>
                    </a:cubicBezTo>
                    <a:cubicBezTo>
                      <a:pt x="68697" y="110471"/>
                      <a:pt x="68697" y="110471"/>
                      <a:pt x="68771" y="110398"/>
                    </a:cubicBezTo>
                    <a:lnTo>
                      <a:pt x="140023" y="22162"/>
                    </a:lnTo>
                    <a:cubicBezTo>
                      <a:pt x="144601" y="16477"/>
                      <a:pt x="143715" y="8059"/>
                      <a:pt x="138030" y="3481"/>
                    </a:cubicBezTo>
                    <a:cubicBezTo>
                      <a:pt x="132344" y="-1097"/>
                      <a:pt x="123927" y="-211"/>
                      <a:pt x="119349" y="5475"/>
                    </a:cubicBezTo>
                    <a:lnTo>
                      <a:pt x="57473" y="82118"/>
                    </a:lnTo>
                    <a:lnTo>
                      <a:pt x="23361" y="47341"/>
                    </a:lnTo>
                    <a:cubicBezTo>
                      <a:pt x="18192" y="42098"/>
                      <a:pt x="9775" y="42024"/>
                      <a:pt x="4532" y="47193"/>
                    </a:cubicBezTo>
                    <a:cubicBezTo>
                      <a:pt x="-710" y="52361"/>
                      <a:pt x="-784" y="60779"/>
                      <a:pt x="4385" y="66021"/>
                    </a:cubicBezTo>
                    <a:lnTo>
                      <a:pt x="48982" y="111136"/>
                    </a:lnTo>
                    <a:cubicBezTo>
                      <a:pt x="48908" y="111136"/>
                      <a:pt x="48982" y="111136"/>
                      <a:pt x="48982" y="1111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2" name="Forma libre 9">
                <a:extLst>
                  <a:ext uri="{FF2B5EF4-FFF2-40B4-BE49-F238E27FC236}">
                    <a16:creationId xmlns:a16="http://schemas.microsoft.com/office/drawing/2014/main" id="{292C75D4-3342-D64C-BB90-6B45DFF8D86B}"/>
                  </a:ext>
                </a:extLst>
              </p:cNvPr>
              <p:cNvSpPr/>
              <p:nvPr/>
            </p:nvSpPr>
            <p:spPr>
              <a:xfrm>
                <a:off x="3430145" y="52609"/>
                <a:ext cx="466651" cy="531628"/>
              </a:xfrm>
              <a:custGeom>
                <a:avLst/>
                <a:gdLst>
                  <a:gd name="connsiteX0" fmla="*/ 114706 w 466651"/>
                  <a:gd name="connsiteY0" fmla="*/ 362430 h 531627"/>
                  <a:gd name="connsiteX1" fmla="*/ 418472 w 466651"/>
                  <a:gd name="connsiteY1" fmla="*/ 362430 h 531627"/>
                  <a:gd name="connsiteX2" fmla="*/ 431542 w 466651"/>
                  <a:gd name="connsiteY2" fmla="*/ 351502 h 531627"/>
                  <a:gd name="connsiteX3" fmla="*/ 466097 w 466651"/>
                  <a:gd name="connsiteY3" fmla="*/ 157532 h 531627"/>
                  <a:gd name="connsiteX4" fmla="*/ 460781 w 466651"/>
                  <a:gd name="connsiteY4" fmla="*/ 136340 h 531627"/>
                  <a:gd name="connsiteX5" fmla="*/ 446235 w 466651"/>
                  <a:gd name="connsiteY5" fmla="*/ 127037 h 531627"/>
                  <a:gd name="connsiteX6" fmla="*/ 318128 w 466651"/>
                  <a:gd name="connsiteY6" fmla="*/ 554 h 531627"/>
                  <a:gd name="connsiteX7" fmla="*/ 191054 w 466651"/>
                  <a:gd name="connsiteY7" fmla="*/ 112269 h 531627"/>
                  <a:gd name="connsiteX8" fmla="*/ 88420 w 466651"/>
                  <a:gd name="connsiteY8" fmla="*/ 106510 h 531627"/>
                  <a:gd name="connsiteX9" fmla="*/ 82292 w 466651"/>
                  <a:gd name="connsiteY9" fmla="*/ 68706 h 531627"/>
                  <a:gd name="connsiteX10" fmla="*/ 82218 w 466651"/>
                  <a:gd name="connsiteY10" fmla="*/ 68484 h 531627"/>
                  <a:gd name="connsiteX11" fmla="*/ 82070 w 466651"/>
                  <a:gd name="connsiteY11" fmla="*/ 67746 h 531627"/>
                  <a:gd name="connsiteX12" fmla="*/ 81922 w 466651"/>
                  <a:gd name="connsiteY12" fmla="*/ 67229 h 531627"/>
                  <a:gd name="connsiteX13" fmla="*/ 81701 w 466651"/>
                  <a:gd name="connsiteY13" fmla="*/ 66490 h 531627"/>
                  <a:gd name="connsiteX14" fmla="*/ 81479 w 466651"/>
                  <a:gd name="connsiteY14" fmla="*/ 65900 h 531627"/>
                  <a:gd name="connsiteX15" fmla="*/ 81184 w 466651"/>
                  <a:gd name="connsiteY15" fmla="*/ 65309 h 531627"/>
                  <a:gd name="connsiteX16" fmla="*/ 80889 w 466651"/>
                  <a:gd name="connsiteY16" fmla="*/ 64718 h 531627"/>
                  <a:gd name="connsiteX17" fmla="*/ 80593 w 466651"/>
                  <a:gd name="connsiteY17" fmla="*/ 64201 h 531627"/>
                  <a:gd name="connsiteX18" fmla="*/ 80224 w 466651"/>
                  <a:gd name="connsiteY18" fmla="*/ 63611 h 531627"/>
                  <a:gd name="connsiteX19" fmla="*/ 79929 w 466651"/>
                  <a:gd name="connsiteY19" fmla="*/ 63168 h 531627"/>
                  <a:gd name="connsiteX20" fmla="*/ 79486 w 466651"/>
                  <a:gd name="connsiteY20" fmla="*/ 62577 h 531627"/>
                  <a:gd name="connsiteX21" fmla="*/ 79117 w 466651"/>
                  <a:gd name="connsiteY21" fmla="*/ 62134 h 531627"/>
                  <a:gd name="connsiteX22" fmla="*/ 78600 w 466651"/>
                  <a:gd name="connsiteY22" fmla="*/ 61617 h 531627"/>
                  <a:gd name="connsiteX23" fmla="*/ 78157 w 466651"/>
                  <a:gd name="connsiteY23" fmla="*/ 61248 h 531627"/>
                  <a:gd name="connsiteX24" fmla="*/ 77640 w 466651"/>
                  <a:gd name="connsiteY24" fmla="*/ 60805 h 531627"/>
                  <a:gd name="connsiteX25" fmla="*/ 77123 w 466651"/>
                  <a:gd name="connsiteY25" fmla="*/ 60436 h 531627"/>
                  <a:gd name="connsiteX26" fmla="*/ 76606 w 466651"/>
                  <a:gd name="connsiteY26" fmla="*/ 60067 h 531627"/>
                  <a:gd name="connsiteX27" fmla="*/ 76015 w 466651"/>
                  <a:gd name="connsiteY27" fmla="*/ 59697 h 531627"/>
                  <a:gd name="connsiteX28" fmla="*/ 75499 w 466651"/>
                  <a:gd name="connsiteY28" fmla="*/ 59402 h 531627"/>
                  <a:gd name="connsiteX29" fmla="*/ 74908 w 466651"/>
                  <a:gd name="connsiteY29" fmla="*/ 59107 h 531627"/>
                  <a:gd name="connsiteX30" fmla="*/ 74391 w 466651"/>
                  <a:gd name="connsiteY30" fmla="*/ 58811 h 531627"/>
                  <a:gd name="connsiteX31" fmla="*/ 73800 w 466651"/>
                  <a:gd name="connsiteY31" fmla="*/ 58590 h 531627"/>
                  <a:gd name="connsiteX32" fmla="*/ 73210 w 466651"/>
                  <a:gd name="connsiteY32" fmla="*/ 58368 h 531627"/>
                  <a:gd name="connsiteX33" fmla="*/ 72619 w 466651"/>
                  <a:gd name="connsiteY33" fmla="*/ 58221 h 531627"/>
                  <a:gd name="connsiteX34" fmla="*/ 71954 w 466651"/>
                  <a:gd name="connsiteY34" fmla="*/ 58073 h 531627"/>
                  <a:gd name="connsiteX35" fmla="*/ 71364 w 466651"/>
                  <a:gd name="connsiteY35" fmla="*/ 57999 h 531627"/>
                  <a:gd name="connsiteX36" fmla="*/ 70625 w 466651"/>
                  <a:gd name="connsiteY36" fmla="*/ 57851 h 531627"/>
                  <a:gd name="connsiteX37" fmla="*/ 70108 w 466651"/>
                  <a:gd name="connsiteY37" fmla="*/ 57778 h 531627"/>
                  <a:gd name="connsiteX38" fmla="*/ 69296 w 466651"/>
                  <a:gd name="connsiteY38" fmla="*/ 57704 h 531627"/>
                  <a:gd name="connsiteX39" fmla="*/ 69075 w 466651"/>
                  <a:gd name="connsiteY39" fmla="*/ 57704 h 531627"/>
                  <a:gd name="connsiteX40" fmla="*/ 13844 w 466651"/>
                  <a:gd name="connsiteY40" fmla="*/ 57704 h 531627"/>
                  <a:gd name="connsiteX41" fmla="*/ 554 w 466651"/>
                  <a:gd name="connsiteY41" fmla="*/ 70994 h 531627"/>
                  <a:gd name="connsiteX42" fmla="*/ 13844 w 466651"/>
                  <a:gd name="connsiteY42" fmla="*/ 84285 h 531627"/>
                  <a:gd name="connsiteX43" fmla="*/ 57704 w 466651"/>
                  <a:gd name="connsiteY43" fmla="*/ 84285 h 531627"/>
                  <a:gd name="connsiteX44" fmla="*/ 99053 w 466651"/>
                  <a:gd name="connsiteY44" fmla="*/ 339910 h 531627"/>
                  <a:gd name="connsiteX45" fmla="*/ 70035 w 466651"/>
                  <a:gd name="connsiteY45" fmla="*/ 372693 h 531627"/>
                  <a:gd name="connsiteX46" fmla="*/ 61765 w 466651"/>
                  <a:gd name="connsiteY46" fmla="*/ 424601 h 531627"/>
                  <a:gd name="connsiteX47" fmla="*/ 99569 w 466651"/>
                  <a:gd name="connsiteY47" fmla="*/ 453397 h 531627"/>
                  <a:gd name="connsiteX48" fmla="*/ 91004 w 466651"/>
                  <a:gd name="connsiteY48" fmla="*/ 481456 h 531627"/>
                  <a:gd name="connsiteX49" fmla="*/ 141214 w 466651"/>
                  <a:gd name="connsiteY49" fmla="*/ 531665 h 531627"/>
                  <a:gd name="connsiteX50" fmla="*/ 191423 w 466651"/>
                  <a:gd name="connsiteY50" fmla="*/ 481456 h 531627"/>
                  <a:gd name="connsiteX51" fmla="*/ 183153 w 466651"/>
                  <a:gd name="connsiteY51" fmla="*/ 453840 h 531627"/>
                  <a:gd name="connsiteX52" fmla="*/ 296567 w 466651"/>
                  <a:gd name="connsiteY52" fmla="*/ 453840 h 531627"/>
                  <a:gd name="connsiteX53" fmla="*/ 288445 w 466651"/>
                  <a:gd name="connsiteY53" fmla="*/ 481160 h 531627"/>
                  <a:gd name="connsiteX54" fmla="*/ 338654 w 466651"/>
                  <a:gd name="connsiteY54" fmla="*/ 531370 h 531627"/>
                  <a:gd name="connsiteX55" fmla="*/ 388864 w 466651"/>
                  <a:gd name="connsiteY55" fmla="*/ 481160 h 531627"/>
                  <a:gd name="connsiteX56" fmla="*/ 380742 w 466651"/>
                  <a:gd name="connsiteY56" fmla="*/ 453840 h 531627"/>
                  <a:gd name="connsiteX57" fmla="*/ 418177 w 466651"/>
                  <a:gd name="connsiteY57" fmla="*/ 453840 h 531627"/>
                  <a:gd name="connsiteX58" fmla="*/ 431468 w 466651"/>
                  <a:gd name="connsiteY58" fmla="*/ 440550 h 531627"/>
                  <a:gd name="connsiteX59" fmla="*/ 418177 w 466651"/>
                  <a:gd name="connsiteY59" fmla="*/ 427259 h 531627"/>
                  <a:gd name="connsiteX60" fmla="*/ 106215 w 466651"/>
                  <a:gd name="connsiteY60" fmla="*/ 427259 h 531627"/>
                  <a:gd name="connsiteX61" fmla="*/ 105255 w 466651"/>
                  <a:gd name="connsiteY61" fmla="*/ 427259 h 531627"/>
                  <a:gd name="connsiteX62" fmla="*/ 86205 w 466651"/>
                  <a:gd name="connsiteY62" fmla="*/ 414116 h 531627"/>
                  <a:gd name="connsiteX63" fmla="*/ 89971 w 466651"/>
                  <a:gd name="connsiteY63" fmla="*/ 390340 h 531627"/>
                  <a:gd name="connsiteX64" fmla="*/ 114706 w 466651"/>
                  <a:gd name="connsiteY64" fmla="*/ 362430 h 531627"/>
                  <a:gd name="connsiteX65" fmla="*/ 318201 w 466651"/>
                  <a:gd name="connsiteY65" fmla="*/ 27135 h 531627"/>
                  <a:gd name="connsiteX66" fmla="*/ 419728 w 466651"/>
                  <a:gd name="connsiteY66" fmla="*/ 128661 h 531627"/>
                  <a:gd name="connsiteX67" fmla="*/ 318201 w 466651"/>
                  <a:gd name="connsiteY67" fmla="*/ 230188 h 531627"/>
                  <a:gd name="connsiteX68" fmla="*/ 216675 w 466651"/>
                  <a:gd name="connsiteY68" fmla="*/ 128661 h 531627"/>
                  <a:gd name="connsiteX69" fmla="*/ 318201 w 466651"/>
                  <a:gd name="connsiteY69" fmla="*/ 27135 h 531627"/>
                  <a:gd name="connsiteX70" fmla="*/ 190537 w 466651"/>
                  <a:gd name="connsiteY70" fmla="*/ 138851 h 531627"/>
                  <a:gd name="connsiteX71" fmla="*/ 318201 w 466651"/>
                  <a:gd name="connsiteY71" fmla="*/ 256769 h 531627"/>
                  <a:gd name="connsiteX72" fmla="*/ 434790 w 466651"/>
                  <a:gd name="connsiteY72" fmla="*/ 181676 h 531627"/>
                  <a:gd name="connsiteX73" fmla="*/ 407323 w 466651"/>
                  <a:gd name="connsiteY73" fmla="*/ 335849 h 531627"/>
                  <a:gd name="connsiteX74" fmla="*/ 125560 w 466651"/>
                  <a:gd name="connsiteY74" fmla="*/ 335849 h 531627"/>
                  <a:gd name="connsiteX75" fmla="*/ 92850 w 466651"/>
                  <a:gd name="connsiteY75" fmla="*/ 133387 h 531627"/>
                  <a:gd name="connsiteX76" fmla="*/ 190537 w 466651"/>
                  <a:gd name="connsiteY76" fmla="*/ 138851 h 531627"/>
                  <a:gd name="connsiteX77" fmla="*/ 338950 w 466651"/>
                  <a:gd name="connsiteY77" fmla="*/ 504640 h 531627"/>
                  <a:gd name="connsiteX78" fmla="*/ 315322 w 466651"/>
                  <a:gd name="connsiteY78" fmla="*/ 481013 h 531627"/>
                  <a:gd name="connsiteX79" fmla="*/ 338950 w 466651"/>
                  <a:gd name="connsiteY79" fmla="*/ 457385 h 531627"/>
                  <a:gd name="connsiteX80" fmla="*/ 362578 w 466651"/>
                  <a:gd name="connsiteY80" fmla="*/ 481013 h 531627"/>
                  <a:gd name="connsiteX81" fmla="*/ 338950 w 466651"/>
                  <a:gd name="connsiteY81" fmla="*/ 504640 h 531627"/>
                  <a:gd name="connsiteX82" fmla="*/ 141509 w 466651"/>
                  <a:gd name="connsiteY82" fmla="*/ 504862 h 531627"/>
                  <a:gd name="connsiteX83" fmla="*/ 117881 w 466651"/>
                  <a:gd name="connsiteY83" fmla="*/ 481234 h 531627"/>
                  <a:gd name="connsiteX84" fmla="*/ 141509 w 466651"/>
                  <a:gd name="connsiteY84" fmla="*/ 457606 h 531627"/>
                  <a:gd name="connsiteX85" fmla="*/ 165137 w 466651"/>
                  <a:gd name="connsiteY85" fmla="*/ 481234 h 531627"/>
                  <a:gd name="connsiteX86" fmla="*/ 141509 w 466651"/>
                  <a:gd name="connsiteY86" fmla="*/ 504862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66651" h="531627">
                    <a:moveTo>
                      <a:pt x="114706" y="362430"/>
                    </a:moveTo>
                    <a:lnTo>
                      <a:pt x="418472" y="362430"/>
                    </a:lnTo>
                    <a:cubicBezTo>
                      <a:pt x="424896" y="362430"/>
                      <a:pt x="430434" y="357778"/>
                      <a:pt x="431542" y="351502"/>
                    </a:cubicBezTo>
                    <a:lnTo>
                      <a:pt x="466097" y="157532"/>
                    </a:lnTo>
                    <a:cubicBezTo>
                      <a:pt x="467426" y="150074"/>
                      <a:pt x="465507" y="142321"/>
                      <a:pt x="460781" y="136340"/>
                    </a:cubicBezTo>
                    <a:cubicBezTo>
                      <a:pt x="457089" y="131689"/>
                      <a:pt x="451994" y="128440"/>
                      <a:pt x="446235" y="127037"/>
                    </a:cubicBezTo>
                    <a:cubicBezTo>
                      <a:pt x="445349" y="57187"/>
                      <a:pt x="388273" y="554"/>
                      <a:pt x="318128" y="554"/>
                    </a:cubicBezTo>
                    <a:cubicBezTo>
                      <a:pt x="253077" y="554"/>
                      <a:pt x="199176" y="49360"/>
                      <a:pt x="191054" y="112269"/>
                    </a:cubicBezTo>
                    <a:lnTo>
                      <a:pt x="88420" y="106510"/>
                    </a:lnTo>
                    <a:lnTo>
                      <a:pt x="82292" y="68706"/>
                    </a:lnTo>
                    <a:cubicBezTo>
                      <a:pt x="82292" y="68632"/>
                      <a:pt x="82292" y="68558"/>
                      <a:pt x="82218" y="68484"/>
                    </a:cubicBezTo>
                    <a:cubicBezTo>
                      <a:pt x="82144" y="68263"/>
                      <a:pt x="82144" y="67967"/>
                      <a:pt x="82070" y="67746"/>
                    </a:cubicBezTo>
                    <a:cubicBezTo>
                      <a:pt x="81996" y="67598"/>
                      <a:pt x="81996" y="67376"/>
                      <a:pt x="81922" y="67229"/>
                    </a:cubicBezTo>
                    <a:cubicBezTo>
                      <a:pt x="81849" y="67007"/>
                      <a:pt x="81775" y="66786"/>
                      <a:pt x="81701" y="66490"/>
                    </a:cubicBezTo>
                    <a:cubicBezTo>
                      <a:pt x="81627" y="66269"/>
                      <a:pt x="81553" y="66121"/>
                      <a:pt x="81479" y="65900"/>
                    </a:cubicBezTo>
                    <a:cubicBezTo>
                      <a:pt x="81406" y="65678"/>
                      <a:pt x="81332" y="65457"/>
                      <a:pt x="81184" y="65309"/>
                    </a:cubicBezTo>
                    <a:cubicBezTo>
                      <a:pt x="81110" y="65087"/>
                      <a:pt x="80962" y="64940"/>
                      <a:pt x="80889" y="64718"/>
                    </a:cubicBezTo>
                    <a:cubicBezTo>
                      <a:pt x="80815" y="64571"/>
                      <a:pt x="80667" y="64349"/>
                      <a:pt x="80593" y="64201"/>
                    </a:cubicBezTo>
                    <a:cubicBezTo>
                      <a:pt x="80446" y="63980"/>
                      <a:pt x="80372" y="63758"/>
                      <a:pt x="80224" y="63611"/>
                    </a:cubicBezTo>
                    <a:cubicBezTo>
                      <a:pt x="80150" y="63463"/>
                      <a:pt x="80003" y="63315"/>
                      <a:pt x="79929" y="63168"/>
                    </a:cubicBezTo>
                    <a:cubicBezTo>
                      <a:pt x="79781" y="62946"/>
                      <a:pt x="79633" y="62799"/>
                      <a:pt x="79486" y="62577"/>
                    </a:cubicBezTo>
                    <a:cubicBezTo>
                      <a:pt x="79338" y="62429"/>
                      <a:pt x="79264" y="62282"/>
                      <a:pt x="79117" y="62134"/>
                    </a:cubicBezTo>
                    <a:cubicBezTo>
                      <a:pt x="78969" y="61986"/>
                      <a:pt x="78821" y="61765"/>
                      <a:pt x="78600" y="61617"/>
                    </a:cubicBezTo>
                    <a:cubicBezTo>
                      <a:pt x="78452" y="61469"/>
                      <a:pt x="78304" y="61322"/>
                      <a:pt x="78157" y="61248"/>
                    </a:cubicBezTo>
                    <a:cubicBezTo>
                      <a:pt x="78009" y="61100"/>
                      <a:pt x="77787" y="60953"/>
                      <a:pt x="77640" y="60805"/>
                    </a:cubicBezTo>
                    <a:cubicBezTo>
                      <a:pt x="77492" y="60657"/>
                      <a:pt x="77344" y="60510"/>
                      <a:pt x="77123" y="60436"/>
                    </a:cubicBezTo>
                    <a:cubicBezTo>
                      <a:pt x="76975" y="60288"/>
                      <a:pt x="76754" y="60140"/>
                      <a:pt x="76606" y="60067"/>
                    </a:cubicBezTo>
                    <a:cubicBezTo>
                      <a:pt x="76458" y="59919"/>
                      <a:pt x="76237" y="59845"/>
                      <a:pt x="76015" y="59697"/>
                    </a:cubicBezTo>
                    <a:cubicBezTo>
                      <a:pt x="75868" y="59624"/>
                      <a:pt x="75646" y="59476"/>
                      <a:pt x="75499" y="59402"/>
                    </a:cubicBezTo>
                    <a:cubicBezTo>
                      <a:pt x="75277" y="59254"/>
                      <a:pt x="75129" y="59181"/>
                      <a:pt x="74908" y="59107"/>
                    </a:cubicBezTo>
                    <a:cubicBezTo>
                      <a:pt x="74760" y="59033"/>
                      <a:pt x="74539" y="58959"/>
                      <a:pt x="74391" y="58811"/>
                    </a:cubicBezTo>
                    <a:cubicBezTo>
                      <a:pt x="74169" y="58738"/>
                      <a:pt x="73948" y="58664"/>
                      <a:pt x="73800" y="58590"/>
                    </a:cubicBezTo>
                    <a:cubicBezTo>
                      <a:pt x="73579" y="58516"/>
                      <a:pt x="73431" y="58442"/>
                      <a:pt x="73210" y="58368"/>
                    </a:cubicBezTo>
                    <a:cubicBezTo>
                      <a:pt x="72988" y="58294"/>
                      <a:pt x="72840" y="58221"/>
                      <a:pt x="72619" y="58221"/>
                    </a:cubicBezTo>
                    <a:cubicBezTo>
                      <a:pt x="72397" y="58147"/>
                      <a:pt x="72176" y="58073"/>
                      <a:pt x="71954" y="58073"/>
                    </a:cubicBezTo>
                    <a:cubicBezTo>
                      <a:pt x="71733" y="57999"/>
                      <a:pt x="71585" y="57999"/>
                      <a:pt x="71364" y="57999"/>
                    </a:cubicBezTo>
                    <a:cubicBezTo>
                      <a:pt x="71142" y="57925"/>
                      <a:pt x="70847" y="57925"/>
                      <a:pt x="70625" y="57851"/>
                    </a:cubicBezTo>
                    <a:cubicBezTo>
                      <a:pt x="70478" y="57851"/>
                      <a:pt x="70256" y="57851"/>
                      <a:pt x="70108" y="57778"/>
                    </a:cubicBezTo>
                    <a:cubicBezTo>
                      <a:pt x="69813" y="57778"/>
                      <a:pt x="69592" y="57778"/>
                      <a:pt x="69296" y="57704"/>
                    </a:cubicBezTo>
                    <a:cubicBezTo>
                      <a:pt x="69222" y="57704"/>
                      <a:pt x="69148" y="57704"/>
                      <a:pt x="69075" y="57704"/>
                    </a:cubicBezTo>
                    <a:lnTo>
                      <a:pt x="13844" y="57704"/>
                    </a:lnTo>
                    <a:cubicBezTo>
                      <a:pt x="6535" y="57704"/>
                      <a:pt x="554" y="63685"/>
                      <a:pt x="554" y="70994"/>
                    </a:cubicBezTo>
                    <a:cubicBezTo>
                      <a:pt x="554" y="78304"/>
                      <a:pt x="6535" y="84285"/>
                      <a:pt x="13844" y="84285"/>
                    </a:cubicBezTo>
                    <a:lnTo>
                      <a:pt x="57704" y="84285"/>
                    </a:lnTo>
                    <a:lnTo>
                      <a:pt x="99053" y="339910"/>
                    </a:lnTo>
                    <a:lnTo>
                      <a:pt x="70035" y="372693"/>
                    </a:lnTo>
                    <a:cubicBezTo>
                      <a:pt x="57335" y="387018"/>
                      <a:pt x="54160" y="406954"/>
                      <a:pt x="61765" y="424601"/>
                    </a:cubicBezTo>
                    <a:cubicBezTo>
                      <a:pt x="68632" y="440476"/>
                      <a:pt x="82808" y="451182"/>
                      <a:pt x="99569" y="453397"/>
                    </a:cubicBezTo>
                    <a:cubicBezTo>
                      <a:pt x="94179" y="461446"/>
                      <a:pt x="91004" y="471045"/>
                      <a:pt x="91004" y="481456"/>
                    </a:cubicBezTo>
                    <a:cubicBezTo>
                      <a:pt x="91004" y="509144"/>
                      <a:pt x="113525" y="531665"/>
                      <a:pt x="141214" y="531665"/>
                    </a:cubicBezTo>
                    <a:cubicBezTo>
                      <a:pt x="168903" y="531665"/>
                      <a:pt x="191423" y="509144"/>
                      <a:pt x="191423" y="481456"/>
                    </a:cubicBezTo>
                    <a:cubicBezTo>
                      <a:pt x="191423" y="471266"/>
                      <a:pt x="188396" y="461741"/>
                      <a:pt x="183153" y="453840"/>
                    </a:cubicBezTo>
                    <a:lnTo>
                      <a:pt x="296567" y="453840"/>
                    </a:lnTo>
                    <a:cubicBezTo>
                      <a:pt x="291398" y="461741"/>
                      <a:pt x="288445" y="471118"/>
                      <a:pt x="288445" y="481160"/>
                    </a:cubicBezTo>
                    <a:cubicBezTo>
                      <a:pt x="288445" y="508849"/>
                      <a:pt x="310965" y="531370"/>
                      <a:pt x="338654" y="531370"/>
                    </a:cubicBezTo>
                    <a:cubicBezTo>
                      <a:pt x="366343" y="531370"/>
                      <a:pt x="388864" y="508849"/>
                      <a:pt x="388864" y="481160"/>
                    </a:cubicBezTo>
                    <a:cubicBezTo>
                      <a:pt x="388864" y="471045"/>
                      <a:pt x="385836" y="461667"/>
                      <a:pt x="380742" y="453840"/>
                    </a:cubicBezTo>
                    <a:lnTo>
                      <a:pt x="418177" y="453840"/>
                    </a:lnTo>
                    <a:cubicBezTo>
                      <a:pt x="425487" y="453840"/>
                      <a:pt x="431468" y="447860"/>
                      <a:pt x="431468" y="440550"/>
                    </a:cubicBezTo>
                    <a:cubicBezTo>
                      <a:pt x="431468" y="433240"/>
                      <a:pt x="425487" y="427259"/>
                      <a:pt x="418177" y="427259"/>
                    </a:cubicBezTo>
                    <a:lnTo>
                      <a:pt x="106215" y="427259"/>
                    </a:lnTo>
                    <a:cubicBezTo>
                      <a:pt x="105919" y="427259"/>
                      <a:pt x="105550" y="427259"/>
                      <a:pt x="105255" y="427259"/>
                    </a:cubicBezTo>
                    <a:cubicBezTo>
                      <a:pt x="96764" y="426964"/>
                      <a:pt x="89601" y="422090"/>
                      <a:pt x="86205" y="414116"/>
                    </a:cubicBezTo>
                    <a:cubicBezTo>
                      <a:pt x="82661" y="405920"/>
                      <a:pt x="84064" y="396986"/>
                      <a:pt x="89971" y="390340"/>
                    </a:cubicBezTo>
                    <a:lnTo>
                      <a:pt x="114706" y="362430"/>
                    </a:lnTo>
                    <a:close/>
                    <a:moveTo>
                      <a:pt x="318201" y="27135"/>
                    </a:moveTo>
                    <a:cubicBezTo>
                      <a:pt x="374170" y="27135"/>
                      <a:pt x="419728" y="72693"/>
                      <a:pt x="419728" y="128661"/>
                    </a:cubicBezTo>
                    <a:cubicBezTo>
                      <a:pt x="419728" y="184630"/>
                      <a:pt x="374170" y="230188"/>
                      <a:pt x="318201" y="230188"/>
                    </a:cubicBezTo>
                    <a:cubicBezTo>
                      <a:pt x="262233" y="230188"/>
                      <a:pt x="216675" y="184630"/>
                      <a:pt x="216675" y="128661"/>
                    </a:cubicBezTo>
                    <a:cubicBezTo>
                      <a:pt x="216675" y="72693"/>
                      <a:pt x="262233" y="27135"/>
                      <a:pt x="318201" y="27135"/>
                    </a:cubicBezTo>
                    <a:close/>
                    <a:moveTo>
                      <a:pt x="190537" y="138851"/>
                    </a:moveTo>
                    <a:cubicBezTo>
                      <a:pt x="195779" y="204714"/>
                      <a:pt x="251010" y="256769"/>
                      <a:pt x="318201" y="256769"/>
                    </a:cubicBezTo>
                    <a:cubicBezTo>
                      <a:pt x="369961" y="256769"/>
                      <a:pt x="414633" y="225979"/>
                      <a:pt x="434790" y="181676"/>
                    </a:cubicBezTo>
                    <a:lnTo>
                      <a:pt x="407323" y="335849"/>
                    </a:lnTo>
                    <a:lnTo>
                      <a:pt x="125560" y="335849"/>
                    </a:lnTo>
                    <a:lnTo>
                      <a:pt x="92850" y="133387"/>
                    </a:lnTo>
                    <a:lnTo>
                      <a:pt x="190537" y="138851"/>
                    </a:lnTo>
                    <a:close/>
                    <a:moveTo>
                      <a:pt x="338950" y="504640"/>
                    </a:moveTo>
                    <a:cubicBezTo>
                      <a:pt x="325881" y="504640"/>
                      <a:pt x="315322" y="494082"/>
                      <a:pt x="315322" y="481013"/>
                    </a:cubicBezTo>
                    <a:cubicBezTo>
                      <a:pt x="315322" y="467943"/>
                      <a:pt x="325881" y="457385"/>
                      <a:pt x="338950" y="457385"/>
                    </a:cubicBezTo>
                    <a:cubicBezTo>
                      <a:pt x="352019" y="457385"/>
                      <a:pt x="362578" y="467943"/>
                      <a:pt x="362578" y="481013"/>
                    </a:cubicBezTo>
                    <a:cubicBezTo>
                      <a:pt x="362578" y="494082"/>
                      <a:pt x="351945" y="504640"/>
                      <a:pt x="338950" y="504640"/>
                    </a:cubicBezTo>
                    <a:close/>
                    <a:moveTo>
                      <a:pt x="141509" y="504862"/>
                    </a:moveTo>
                    <a:cubicBezTo>
                      <a:pt x="128440" y="504862"/>
                      <a:pt x="117881" y="494303"/>
                      <a:pt x="117881" y="481234"/>
                    </a:cubicBezTo>
                    <a:cubicBezTo>
                      <a:pt x="117881" y="468165"/>
                      <a:pt x="128440" y="457606"/>
                      <a:pt x="141509" y="457606"/>
                    </a:cubicBezTo>
                    <a:cubicBezTo>
                      <a:pt x="154578" y="457606"/>
                      <a:pt x="165137" y="468165"/>
                      <a:pt x="165137" y="481234"/>
                    </a:cubicBezTo>
                    <a:cubicBezTo>
                      <a:pt x="165137" y="494303"/>
                      <a:pt x="154578" y="504862"/>
                      <a:pt x="141509" y="50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F411B-A0AF-AB4F-89C3-CCFB5597B05C}"/>
              </a:ext>
            </a:extLst>
          </p:cNvPr>
          <p:cNvCxnSpPr>
            <a:cxnSpLocks/>
          </p:cNvCxnSpPr>
          <p:nvPr/>
        </p:nvCxnSpPr>
        <p:spPr>
          <a:xfrm>
            <a:off x="8097395" y="5639059"/>
            <a:ext cx="46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7DDB0E9-91B1-6B45-A030-F3B045CF06BC}"/>
              </a:ext>
            </a:extLst>
          </p:cNvPr>
          <p:cNvCxnSpPr>
            <a:cxnSpLocks/>
          </p:cNvCxnSpPr>
          <p:nvPr/>
        </p:nvCxnSpPr>
        <p:spPr>
          <a:xfrm>
            <a:off x="15172293" y="5639059"/>
            <a:ext cx="2540787" cy="759570"/>
          </a:xfrm>
          <a:prstGeom prst="bentConnector3">
            <a:avLst>
              <a:gd name="adj1" fmla="val 99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F657CF-0B18-D041-8DB8-C3448812CC7C}"/>
              </a:ext>
            </a:extLst>
          </p:cNvPr>
          <p:cNvCxnSpPr/>
          <p:nvPr/>
        </p:nvCxnSpPr>
        <p:spPr>
          <a:xfrm>
            <a:off x="17713080" y="8680667"/>
            <a:ext cx="0" cy="165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07B946-3EF9-814B-BA3D-55D4A964CFDE}"/>
              </a:ext>
            </a:extLst>
          </p:cNvPr>
          <p:cNvCxnSpPr>
            <a:cxnSpLocks/>
          </p:cNvCxnSpPr>
          <p:nvPr/>
        </p:nvCxnSpPr>
        <p:spPr>
          <a:xfrm flipH="1">
            <a:off x="11480800" y="11682882"/>
            <a:ext cx="4961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6325DCB-7CC1-C043-A8F4-076D4A114AB7}"/>
              </a:ext>
            </a:extLst>
          </p:cNvPr>
          <p:cNvCxnSpPr/>
          <p:nvPr/>
        </p:nvCxnSpPr>
        <p:spPr>
          <a:xfrm rot="10800000">
            <a:off x="6670838" y="10337800"/>
            <a:ext cx="2363626" cy="1345082"/>
          </a:xfrm>
          <a:prstGeom prst="bentConnector3">
            <a:avLst>
              <a:gd name="adj1" fmla="val 996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88D5840-9556-8F42-B3BD-94DE2BF0F91E}"/>
              </a:ext>
            </a:extLst>
          </p:cNvPr>
          <p:cNvCxnSpPr>
            <a:cxnSpLocks/>
          </p:cNvCxnSpPr>
          <p:nvPr/>
        </p:nvCxnSpPr>
        <p:spPr>
          <a:xfrm flipV="1">
            <a:off x="6689805" y="6613383"/>
            <a:ext cx="0" cy="141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B813383-48F7-2A48-8BB5-DE776192FC80}"/>
              </a:ext>
            </a:extLst>
          </p:cNvPr>
          <p:cNvGrpSpPr/>
          <p:nvPr/>
        </p:nvGrpSpPr>
        <p:grpSpPr>
          <a:xfrm>
            <a:off x="5887971" y="4766203"/>
            <a:ext cx="1603668" cy="1603668"/>
            <a:chOff x="5887971" y="4766203"/>
            <a:chExt cx="1603668" cy="160366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6673E5A-86D9-8543-B7DF-F8D5E914A999}"/>
                </a:ext>
              </a:extLst>
            </p:cNvPr>
            <p:cNvSpPr/>
            <p:nvPr/>
          </p:nvSpPr>
          <p:spPr>
            <a:xfrm>
              <a:off x="5887971" y="476620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orma libre 293">
              <a:extLst>
                <a:ext uri="{FF2B5EF4-FFF2-40B4-BE49-F238E27FC236}">
                  <a16:creationId xmlns:a16="http://schemas.microsoft.com/office/drawing/2014/main" id="{ABA073DF-D57D-E842-8AF8-AE4F915DA237}"/>
                </a:ext>
              </a:extLst>
            </p:cNvPr>
            <p:cNvSpPr/>
            <p:nvPr/>
          </p:nvSpPr>
          <p:spPr>
            <a:xfrm>
              <a:off x="6264654" y="5150221"/>
              <a:ext cx="820714" cy="821964"/>
            </a:xfrm>
            <a:custGeom>
              <a:avLst/>
              <a:gdLst>
                <a:gd name="connsiteX0" fmla="*/ 431911 w 485110"/>
                <a:gd name="connsiteY0" fmla="*/ 554 h 485848"/>
                <a:gd name="connsiteX1" fmla="*/ 378969 w 485110"/>
                <a:gd name="connsiteY1" fmla="*/ 53495 h 485848"/>
                <a:gd name="connsiteX2" fmla="*/ 386279 w 485110"/>
                <a:gd name="connsiteY2" fmla="*/ 80372 h 485848"/>
                <a:gd name="connsiteX3" fmla="*/ 268066 w 485110"/>
                <a:gd name="connsiteY3" fmla="*/ 198585 h 485848"/>
                <a:gd name="connsiteX4" fmla="*/ 242814 w 485110"/>
                <a:gd name="connsiteY4" fmla="*/ 192161 h 485848"/>
                <a:gd name="connsiteX5" fmla="*/ 216158 w 485110"/>
                <a:gd name="connsiteY5" fmla="*/ 199397 h 485848"/>
                <a:gd name="connsiteX6" fmla="*/ 155686 w 485110"/>
                <a:gd name="connsiteY6" fmla="*/ 136931 h 485848"/>
                <a:gd name="connsiteX7" fmla="*/ 163143 w 485110"/>
                <a:gd name="connsiteY7" fmla="*/ 109907 h 485848"/>
                <a:gd name="connsiteX8" fmla="*/ 110202 w 485110"/>
                <a:gd name="connsiteY8" fmla="*/ 56965 h 485848"/>
                <a:gd name="connsiteX9" fmla="*/ 57261 w 485110"/>
                <a:gd name="connsiteY9" fmla="*/ 109907 h 485848"/>
                <a:gd name="connsiteX10" fmla="*/ 110202 w 485110"/>
                <a:gd name="connsiteY10" fmla="*/ 162848 h 485848"/>
                <a:gd name="connsiteX11" fmla="*/ 136857 w 485110"/>
                <a:gd name="connsiteY11" fmla="*/ 155612 h 485848"/>
                <a:gd name="connsiteX12" fmla="*/ 197330 w 485110"/>
                <a:gd name="connsiteY12" fmla="*/ 218078 h 485848"/>
                <a:gd name="connsiteX13" fmla="*/ 189872 w 485110"/>
                <a:gd name="connsiteY13" fmla="*/ 245103 h 485848"/>
                <a:gd name="connsiteX14" fmla="*/ 196296 w 485110"/>
                <a:gd name="connsiteY14" fmla="*/ 270355 h 485848"/>
                <a:gd name="connsiteX15" fmla="*/ 79855 w 485110"/>
                <a:gd name="connsiteY15" fmla="*/ 386796 h 485848"/>
                <a:gd name="connsiteX16" fmla="*/ 53495 w 485110"/>
                <a:gd name="connsiteY16" fmla="*/ 379708 h 485848"/>
                <a:gd name="connsiteX17" fmla="*/ 554 w 485110"/>
                <a:gd name="connsiteY17" fmla="*/ 432649 h 485848"/>
                <a:gd name="connsiteX18" fmla="*/ 53495 w 485110"/>
                <a:gd name="connsiteY18" fmla="*/ 485590 h 485848"/>
                <a:gd name="connsiteX19" fmla="*/ 106436 w 485110"/>
                <a:gd name="connsiteY19" fmla="*/ 432649 h 485848"/>
                <a:gd name="connsiteX20" fmla="*/ 98831 w 485110"/>
                <a:gd name="connsiteY20" fmla="*/ 405330 h 485848"/>
                <a:gd name="connsiteX21" fmla="*/ 214460 w 485110"/>
                <a:gd name="connsiteY21" fmla="*/ 289700 h 485848"/>
                <a:gd name="connsiteX22" fmla="*/ 242887 w 485110"/>
                <a:gd name="connsiteY22" fmla="*/ 297970 h 485848"/>
                <a:gd name="connsiteX23" fmla="*/ 271315 w 485110"/>
                <a:gd name="connsiteY23" fmla="*/ 289700 h 485848"/>
                <a:gd name="connsiteX24" fmla="*/ 329942 w 485110"/>
                <a:gd name="connsiteY24" fmla="*/ 348327 h 485848"/>
                <a:gd name="connsiteX25" fmla="*/ 322631 w 485110"/>
                <a:gd name="connsiteY25" fmla="*/ 375204 h 485848"/>
                <a:gd name="connsiteX26" fmla="*/ 375573 w 485110"/>
                <a:gd name="connsiteY26" fmla="*/ 428145 h 485848"/>
                <a:gd name="connsiteX27" fmla="*/ 428514 w 485110"/>
                <a:gd name="connsiteY27" fmla="*/ 375204 h 485848"/>
                <a:gd name="connsiteX28" fmla="*/ 375573 w 485110"/>
                <a:gd name="connsiteY28" fmla="*/ 322263 h 485848"/>
                <a:gd name="connsiteX29" fmla="*/ 348696 w 485110"/>
                <a:gd name="connsiteY29" fmla="*/ 329572 h 485848"/>
                <a:gd name="connsiteX30" fmla="*/ 289405 w 485110"/>
                <a:gd name="connsiteY30" fmla="*/ 270281 h 485848"/>
                <a:gd name="connsiteX31" fmla="*/ 295829 w 485110"/>
                <a:gd name="connsiteY31" fmla="*/ 245029 h 485848"/>
                <a:gd name="connsiteX32" fmla="*/ 287559 w 485110"/>
                <a:gd name="connsiteY32" fmla="*/ 216602 h 485848"/>
                <a:gd name="connsiteX33" fmla="*/ 405108 w 485110"/>
                <a:gd name="connsiteY33" fmla="*/ 99053 h 485848"/>
                <a:gd name="connsiteX34" fmla="*/ 431984 w 485110"/>
                <a:gd name="connsiteY34" fmla="*/ 106362 h 485848"/>
                <a:gd name="connsiteX35" fmla="*/ 484926 w 485110"/>
                <a:gd name="connsiteY35" fmla="*/ 53421 h 485848"/>
                <a:gd name="connsiteX36" fmla="*/ 431911 w 485110"/>
                <a:gd name="connsiteY36" fmla="*/ 554 h 485848"/>
                <a:gd name="connsiteX37" fmla="*/ 83768 w 485110"/>
                <a:gd name="connsiteY37" fmla="*/ 109907 h 485848"/>
                <a:gd name="connsiteX38" fmla="*/ 110128 w 485110"/>
                <a:gd name="connsiteY38" fmla="*/ 83547 h 485848"/>
                <a:gd name="connsiteX39" fmla="*/ 136488 w 485110"/>
                <a:gd name="connsiteY39" fmla="*/ 109907 h 485848"/>
                <a:gd name="connsiteX40" fmla="*/ 110128 w 485110"/>
                <a:gd name="connsiteY40" fmla="*/ 136266 h 485848"/>
                <a:gd name="connsiteX41" fmla="*/ 83768 w 485110"/>
                <a:gd name="connsiteY41" fmla="*/ 109907 h 485848"/>
                <a:gd name="connsiteX42" fmla="*/ 53421 w 485110"/>
                <a:gd name="connsiteY42" fmla="*/ 459157 h 485848"/>
                <a:gd name="connsiteX43" fmla="*/ 27061 w 485110"/>
                <a:gd name="connsiteY43" fmla="*/ 432797 h 485848"/>
                <a:gd name="connsiteX44" fmla="*/ 53421 w 485110"/>
                <a:gd name="connsiteY44" fmla="*/ 406437 h 485848"/>
                <a:gd name="connsiteX45" fmla="*/ 79781 w 485110"/>
                <a:gd name="connsiteY45" fmla="*/ 432797 h 485848"/>
                <a:gd name="connsiteX46" fmla="*/ 53421 w 485110"/>
                <a:gd name="connsiteY46" fmla="*/ 459157 h 485848"/>
                <a:gd name="connsiteX47" fmla="*/ 242814 w 485110"/>
                <a:gd name="connsiteY47" fmla="*/ 271536 h 485848"/>
                <a:gd name="connsiteX48" fmla="*/ 216454 w 485110"/>
                <a:gd name="connsiteY48" fmla="*/ 245176 h 485848"/>
                <a:gd name="connsiteX49" fmla="*/ 242814 w 485110"/>
                <a:gd name="connsiteY49" fmla="*/ 218817 h 485848"/>
                <a:gd name="connsiteX50" fmla="*/ 269173 w 485110"/>
                <a:gd name="connsiteY50" fmla="*/ 245176 h 485848"/>
                <a:gd name="connsiteX51" fmla="*/ 242814 w 485110"/>
                <a:gd name="connsiteY51" fmla="*/ 271536 h 485848"/>
                <a:gd name="connsiteX52" fmla="*/ 401859 w 485110"/>
                <a:gd name="connsiteY52" fmla="*/ 375278 h 485848"/>
                <a:gd name="connsiteX53" fmla="*/ 375499 w 485110"/>
                <a:gd name="connsiteY53" fmla="*/ 401638 h 485848"/>
                <a:gd name="connsiteX54" fmla="*/ 349139 w 485110"/>
                <a:gd name="connsiteY54" fmla="*/ 375278 h 485848"/>
                <a:gd name="connsiteX55" fmla="*/ 375499 w 485110"/>
                <a:gd name="connsiteY55" fmla="*/ 348918 h 485848"/>
                <a:gd name="connsiteX56" fmla="*/ 401859 w 485110"/>
                <a:gd name="connsiteY56" fmla="*/ 375278 h 485848"/>
                <a:gd name="connsiteX57" fmla="*/ 431911 w 485110"/>
                <a:gd name="connsiteY57" fmla="*/ 79929 h 485848"/>
                <a:gd name="connsiteX58" fmla="*/ 405551 w 485110"/>
                <a:gd name="connsiteY58" fmla="*/ 53569 h 485848"/>
                <a:gd name="connsiteX59" fmla="*/ 431911 w 485110"/>
                <a:gd name="connsiteY59" fmla="*/ 27209 h 485848"/>
                <a:gd name="connsiteX60" fmla="*/ 458271 w 485110"/>
                <a:gd name="connsiteY60" fmla="*/ 53569 h 485848"/>
                <a:gd name="connsiteX61" fmla="*/ 431911 w 485110"/>
                <a:gd name="connsiteY61" fmla="*/ 79929 h 48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5110" h="485848">
                  <a:moveTo>
                    <a:pt x="431911" y="554"/>
                  </a:moveTo>
                  <a:cubicBezTo>
                    <a:pt x="402671" y="554"/>
                    <a:pt x="378969" y="24330"/>
                    <a:pt x="378969" y="53495"/>
                  </a:cubicBezTo>
                  <a:cubicBezTo>
                    <a:pt x="378969" y="63315"/>
                    <a:pt x="381628" y="72471"/>
                    <a:pt x="386279" y="80372"/>
                  </a:cubicBezTo>
                  <a:lnTo>
                    <a:pt x="268066" y="198585"/>
                  </a:lnTo>
                  <a:cubicBezTo>
                    <a:pt x="260535" y="194524"/>
                    <a:pt x="251969" y="192161"/>
                    <a:pt x="242814" y="192161"/>
                  </a:cubicBezTo>
                  <a:cubicBezTo>
                    <a:pt x="233067" y="192161"/>
                    <a:pt x="223985" y="194820"/>
                    <a:pt x="216158" y="199397"/>
                  </a:cubicBezTo>
                  <a:lnTo>
                    <a:pt x="155686" y="136931"/>
                  </a:lnTo>
                  <a:cubicBezTo>
                    <a:pt x="160411" y="129031"/>
                    <a:pt x="163143" y="119801"/>
                    <a:pt x="163143" y="109907"/>
                  </a:cubicBezTo>
                  <a:cubicBezTo>
                    <a:pt x="163143" y="80667"/>
                    <a:pt x="139368" y="56965"/>
                    <a:pt x="110202" y="56965"/>
                  </a:cubicBezTo>
                  <a:cubicBezTo>
                    <a:pt x="81036" y="56965"/>
                    <a:pt x="57261" y="80741"/>
                    <a:pt x="57261" y="109907"/>
                  </a:cubicBezTo>
                  <a:cubicBezTo>
                    <a:pt x="57261" y="139072"/>
                    <a:pt x="81036" y="162848"/>
                    <a:pt x="110202" y="162848"/>
                  </a:cubicBezTo>
                  <a:cubicBezTo>
                    <a:pt x="119949" y="162848"/>
                    <a:pt x="129031" y="160190"/>
                    <a:pt x="136857" y="155612"/>
                  </a:cubicBezTo>
                  <a:lnTo>
                    <a:pt x="197330" y="218078"/>
                  </a:lnTo>
                  <a:cubicBezTo>
                    <a:pt x="192604" y="225979"/>
                    <a:pt x="189872" y="235208"/>
                    <a:pt x="189872" y="245103"/>
                  </a:cubicBezTo>
                  <a:cubicBezTo>
                    <a:pt x="189872" y="254259"/>
                    <a:pt x="192161" y="262824"/>
                    <a:pt x="196296" y="270355"/>
                  </a:cubicBezTo>
                  <a:lnTo>
                    <a:pt x="79855" y="386796"/>
                  </a:lnTo>
                  <a:cubicBezTo>
                    <a:pt x="72102" y="382292"/>
                    <a:pt x="63094" y="379708"/>
                    <a:pt x="53495" y="379708"/>
                  </a:cubicBezTo>
                  <a:cubicBezTo>
                    <a:pt x="24255" y="379708"/>
                    <a:pt x="554" y="403484"/>
                    <a:pt x="554" y="432649"/>
                  </a:cubicBezTo>
                  <a:cubicBezTo>
                    <a:pt x="554" y="461815"/>
                    <a:pt x="24329" y="485590"/>
                    <a:pt x="53495" y="485590"/>
                  </a:cubicBezTo>
                  <a:cubicBezTo>
                    <a:pt x="82661" y="485590"/>
                    <a:pt x="106436" y="461815"/>
                    <a:pt x="106436" y="432649"/>
                  </a:cubicBezTo>
                  <a:cubicBezTo>
                    <a:pt x="106436" y="422681"/>
                    <a:pt x="103630" y="413304"/>
                    <a:pt x="98831" y="405330"/>
                  </a:cubicBezTo>
                  <a:lnTo>
                    <a:pt x="214460" y="289700"/>
                  </a:lnTo>
                  <a:cubicBezTo>
                    <a:pt x="222656" y="294943"/>
                    <a:pt x="232403" y="297970"/>
                    <a:pt x="242887" y="297970"/>
                  </a:cubicBezTo>
                  <a:cubicBezTo>
                    <a:pt x="253372" y="297970"/>
                    <a:pt x="263119" y="294943"/>
                    <a:pt x="271315" y="289700"/>
                  </a:cubicBezTo>
                  <a:lnTo>
                    <a:pt x="329942" y="348327"/>
                  </a:lnTo>
                  <a:cubicBezTo>
                    <a:pt x="325290" y="356228"/>
                    <a:pt x="322631" y="365384"/>
                    <a:pt x="322631" y="375204"/>
                  </a:cubicBezTo>
                  <a:cubicBezTo>
                    <a:pt x="322631" y="404443"/>
                    <a:pt x="346407" y="428145"/>
                    <a:pt x="375573" y="428145"/>
                  </a:cubicBezTo>
                  <a:cubicBezTo>
                    <a:pt x="404739" y="428145"/>
                    <a:pt x="428514" y="404369"/>
                    <a:pt x="428514" y="375204"/>
                  </a:cubicBezTo>
                  <a:cubicBezTo>
                    <a:pt x="428514" y="346038"/>
                    <a:pt x="404739" y="322263"/>
                    <a:pt x="375573" y="322263"/>
                  </a:cubicBezTo>
                  <a:cubicBezTo>
                    <a:pt x="365753" y="322263"/>
                    <a:pt x="356597" y="324921"/>
                    <a:pt x="348696" y="329572"/>
                  </a:cubicBezTo>
                  <a:lnTo>
                    <a:pt x="289405" y="270281"/>
                  </a:lnTo>
                  <a:cubicBezTo>
                    <a:pt x="293466" y="262750"/>
                    <a:pt x="295829" y="254185"/>
                    <a:pt x="295829" y="245029"/>
                  </a:cubicBezTo>
                  <a:cubicBezTo>
                    <a:pt x="295829" y="234544"/>
                    <a:pt x="292801" y="224798"/>
                    <a:pt x="287559" y="216602"/>
                  </a:cubicBezTo>
                  <a:lnTo>
                    <a:pt x="405108" y="99053"/>
                  </a:lnTo>
                  <a:cubicBezTo>
                    <a:pt x="413009" y="103705"/>
                    <a:pt x="422164" y="106362"/>
                    <a:pt x="431984" y="106362"/>
                  </a:cubicBezTo>
                  <a:cubicBezTo>
                    <a:pt x="461224" y="106362"/>
                    <a:pt x="484926" y="82587"/>
                    <a:pt x="484926" y="53421"/>
                  </a:cubicBezTo>
                  <a:cubicBezTo>
                    <a:pt x="484926" y="24256"/>
                    <a:pt x="461076" y="554"/>
                    <a:pt x="431911" y="554"/>
                  </a:cubicBezTo>
                  <a:close/>
                  <a:moveTo>
                    <a:pt x="83768" y="109907"/>
                  </a:moveTo>
                  <a:cubicBezTo>
                    <a:pt x="83768" y="95361"/>
                    <a:pt x="95582" y="83547"/>
                    <a:pt x="110128" y="83547"/>
                  </a:cubicBezTo>
                  <a:cubicBezTo>
                    <a:pt x="124674" y="83547"/>
                    <a:pt x="136488" y="95361"/>
                    <a:pt x="136488" y="109907"/>
                  </a:cubicBezTo>
                  <a:cubicBezTo>
                    <a:pt x="136488" y="124452"/>
                    <a:pt x="124674" y="136266"/>
                    <a:pt x="110128" y="136266"/>
                  </a:cubicBezTo>
                  <a:cubicBezTo>
                    <a:pt x="95582" y="136340"/>
                    <a:pt x="83768" y="124526"/>
                    <a:pt x="83768" y="109907"/>
                  </a:cubicBezTo>
                  <a:close/>
                  <a:moveTo>
                    <a:pt x="53421" y="459157"/>
                  </a:moveTo>
                  <a:cubicBezTo>
                    <a:pt x="38875" y="459157"/>
                    <a:pt x="27061" y="447343"/>
                    <a:pt x="27061" y="432797"/>
                  </a:cubicBezTo>
                  <a:cubicBezTo>
                    <a:pt x="27061" y="418251"/>
                    <a:pt x="38875" y="406437"/>
                    <a:pt x="53421" y="406437"/>
                  </a:cubicBezTo>
                  <a:cubicBezTo>
                    <a:pt x="67967" y="406437"/>
                    <a:pt x="79781" y="418251"/>
                    <a:pt x="79781" y="432797"/>
                  </a:cubicBezTo>
                  <a:cubicBezTo>
                    <a:pt x="79781" y="447343"/>
                    <a:pt x="67967" y="459157"/>
                    <a:pt x="53421" y="459157"/>
                  </a:cubicBezTo>
                  <a:close/>
                  <a:moveTo>
                    <a:pt x="242814" y="271536"/>
                  </a:moveTo>
                  <a:cubicBezTo>
                    <a:pt x="228268" y="271536"/>
                    <a:pt x="216454" y="259722"/>
                    <a:pt x="216454" y="245176"/>
                  </a:cubicBezTo>
                  <a:cubicBezTo>
                    <a:pt x="216454" y="230631"/>
                    <a:pt x="228268" y="218817"/>
                    <a:pt x="242814" y="218817"/>
                  </a:cubicBezTo>
                  <a:cubicBezTo>
                    <a:pt x="257359" y="218817"/>
                    <a:pt x="269173" y="230631"/>
                    <a:pt x="269173" y="245176"/>
                  </a:cubicBezTo>
                  <a:cubicBezTo>
                    <a:pt x="269173" y="259722"/>
                    <a:pt x="257359" y="271536"/>
                    <a:pt x="242814" y="271536"/>
                  </a:cubicBezTo>
                  <a:close/>
                  <a:moveTo>
                    <a:pt x="401859" y="375278"/>
                  </a:moveTo>
                  <a:cubicBezTo>
                    <a:pt x="401859" y="389824"/>
                    <a:pt x="390045" y="401638"/>
                    <a:pt x="375499" y="401638"/>
                  </a:cubicBezTo>
                  <a:cubicBezTo>
                    <a:pt x="360953" y="401638"/>
                    <a:pt x="349139" y="389824"/>
                    <a:pt x="349139" y="375278"/>
                  </a:cubicBezTo>
                  <a:cubicBezTo>
                    <a:pt x="349139" y="360732"/>
                    <a:pt x="360953" y="348918"/>
                    <a:pt x="375499" y="348918"/>
                  </a:cubicBezTo>
                  <a:cubicBezTo>
                    <a:pt x="390045" y="348918"/>
                    <a:pt x="401859" y="360732"/>
                    <a:pt x="401859" y="375278"/>
                  </a:cubicBezTo>
                  <a:close/>
                  <a:moveTo>
                    <a:pt x="431911" y="79929"/>
                  </a:moveTo>
                  <a:cubicBezTo>
                    <a:pt x="417365" y="79929"/>
                    <a:pt x="405551" y="68115"/>
                    <a:pt x="405551" y="53569"/>
                  </a:cubicBezTo>
                  <a:cubicBezTo>
                    <a:pt x="405551" y="39023"/>
                    <a:pt x="417365" y="27209"/>
                    <a:pt x="431911" y="27209"/>
                  </a:cubicBezTo>
                  <a:cubicBezTo>
                    <a:pt x="446457" y="27209"/>
                    <a:pt x="458271" y="39023"/>
                    <a:pt x="458271" y="53569"/>
                  </a:cubicBezTo>
                  <a:cubicBezTo>
                    <a:pt x="458271" y="68115"/>
                    <a:pt x="446457" y="79929"/>
                    <a:pt x="431911" y="799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5640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9723DF-C2A9-E842-BECE-C80646D893CC}"/>
              </a:ext>
            </a:extLst>
          </p:cNvPr>
          <p:cNvSpPr/>
          <p:nvPr/>
        </p:nvSpPr>
        <p:spPr>
          <a:xfrm>
            <a:off x="8930821" y="10536989"/>
            <a:ext cx="6516008" cy="162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1A3184-3630-3945-8BED-93B19C90D857}"/>
              </a:ext>
            </a:extLst>
          </p:cNvPr>
          <p:cNvSpPr/>
          <p:nvPr/>
        </p:nvSpPr>
        <p:spPr>
          <a:xfrm>
            <a:off x="16453271" y="7767899"/>
            <a:ext cx="3828484" cy="1627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9BFA82-67BB-154A-96C8-FBCDDE23BC5F}"/>
              </a:ext>
            </a:extLst>
          </p:cNvPr>
          <p:cNvSpPr/>
          <p:nvPr/>
        </p:nvSpPr>
        <p:spPr>
          <a:xfrm>
            <a:off x="4095895" y="7767899"/>
            <a:ext cx="3828484" cy="1627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48A097-9BC5-8247-B9D3-111F777F8C24}"/>
              </a:ext>
            </a:extLst>
          </p:cNvPr>
          <p:cNvCxnSpPr>
            <a:cxnSpLocks/>
          </p:cNvCxnSpPr>
          <p:nvPr/>
        </p:nvCxnSpPr>
        <p:spPr>
          <a:xfrm>
            <a:off x="12177911" y="7833163"/>
            <a:ext cx="0" cy="46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A84B2EB3-A23A-BB41-9CD9-DDD6F7A8C301}"/>
              </a:ext>
            </a:extLst>
          </p:cNvPr>
          <p:cNvSpPr/>
          <p:nvPr/>
        </p:nvSpPr>
        <p:spPr>
          <a:xfrm>
            <a:off x="10274583" y="6536436"/>
            <a:ext cx="3828484" cy="129672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1E8DF-0E41-C846-B473-1142E46909FF}"/>
              </a:ext>
            </a:extLst>
          </p:cNvPr>
          <p:cNvSpPr/>
          <p:nvPr/>
        </p:nvSpPr>
        <p:spPr>
          <a:xfrm flipH="1">
            <a:off x="10638559" y="691149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86CF14A8-1777-C842-AF75-43AC8934DAC4}"/>
              </a:ext>
            </a:extLst>
          </p:cNvPr>
          <p:cNvSpPr/>
          <p:nvPr/>
        </p:nvSpPr>
        <p:spPr>
          <a:xfrm>
            <a:off x="10274583" y="8492698"/>
            <a:ext cx="3828484" cy="129672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06E019-4547-2344-BB11-E02F07F0C9E7}"/>
              </a:ext>
            </a:extLst>
          </p:cNvPr>
          <p:cNvSpPr/>
          <p:nvPr/>
        </p:nvSpPr>
        <p:spPr>
          <a:xfrm flipH="1">
            <a:off x="10638559" y="8867755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4C8CDD-2059-5740-B4CC-8ECD9758203E}"/>
              </a:ext>
            </a:extLst>
          </p:cNvPr>
          <p:cNvCxnSpPr>
            <a:cxnSpLocks/>
          </p:cNvCxnSpPr>
          <p:nvPr/>
        </p:nvCxnSpPr>
        <p:spPr>
          <a:xfrm>
            <a:off x="12177911" y="9772228"/>
            <a:ext cx="0" cy="46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FCB6B5-6F2C-0241-A8D8-C89C34F65103}"/>
              </a:ext>
            </a:extLst>
          </p:cNvPr>
          <p:cNvGrpSpPr/>
          <p:nvPr/>
        </p:nvGrpSpPr>
        <p:grpSpPr>
          <a:xfrm>
            <a:off x="16033898" y="9395543"/>
            <a:ext cx="2346030" cy="1955267"/>
            <a:chOff x="16033898" y="8955905"/>
            <a:chExt cx="2346030" cy="226569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8789FA-6270-344B-8A69-74A2E5145D1E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18367513" y="8955905"/>
              <a:ext cx="12415" cy="2265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DFA02DF-B677-B942-A114-5447773013F8}"/>
                </a:ext>
              </a:extLst>
            </p:cNvPr>
            <p:cNvCxnSpPr/>
            <p:nvPr/>
          </p:nvCxnSpPr>
          <p:spPr>
            <a:xfrm flipH="1">
              <a:off x="16033898" y="11221602"/>
              <a:ext cx="234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77AF6D-4327-BF41-9086-EE790D2831B3}"/>
              </a:ext>
            </a:extLst>
          </p:cNvPr>
          <p:cNvGrpSpPr/>
          <p:nvPr/>
        </p:nvGrpSpPr>
        <p:grpSpPr>
          <a:xfrm flipH="1">
            <a:off x="5887057" y="9395543"/>
            <a:ext cx="2346030" cy="1955267"/>
            <a:chOff x="16033898" y="8955905"/>
            <a:chExt cx="2346030" cy="226569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EDEA688-B2C7-5249-B673-B5CDA185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367513" y="8955905"/>
              <a:ext cx="12415" cy="2265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38CBB5C-5592-6B42-8AE3-DA7B1D248EEB}"/>
                </a:ext>
              </a:extLst>
            </p:cNvPr>
            <p:cNvCxnSpPr/>
            <p:nvPr/>
          </p:nvCxnSpPr>
          <p:spPr>
            <a:xfrm flipH="1">
              <a:off x="16033898" y="11221602"/>
              <a:ext cx="234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BA5578-2C1B-C749-96FA-AA2B6F5AF88D}"/>
              </a:ext>
            </a:extLst>
          </p:cNvPr>
          <p:cNvSpPr/>
          <p:nvPr/>
        </p:nvSpPr>
        <p:spPr>
          <a:xfrm flipH="1">
            <a:off x="4447911" y="827523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42F93B-A323-9144-BD5F-7A65E7307F66}"/>
              </a:ext>
            </a:extLst>
          </p:cNvPr>
          <p:cNvSpPr/>
          <p:nvPr/>
        </p:nvSpPr>
        <p:spPr>
          <a:xfrm flipH="1">
            <a:off x="16822791" y="827523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BCD180-4FFF-D24C-B546-D7F6B08DDB46}"/>
              </a:ext>
            </a:extLst>
          </p:cNvPr>
          <p:cNvSpPr/>
          <p:nvPr/>
        </p:nvSpPr>
        <p:spPr>
          <a:xfrm flipH="1">
            <a:off x="9135889" y="11070652"/>
            <a:ext cx="5982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8A4DC9-D42A-274D-92D2-8CDEC1AC74E6}"/>
              </a:ext>
            </a:extLst>
          </p:cNvPr>
          <p:cNvCxnSpPr>
            <a:cxnSpLocks/>
          </p:cNvCxnSpPr>
          <p:nvPr/>
        </p:nvCxnSpPr>
        <p:spPr>
          <a:xfrm>
            <a:off x="12177911" y="5807767"/>
            <a:ext cx="0" cy="46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C9D90EA6-CAA5-AA40-98CE-5F7C67AD5EEC}"/>
              </a:ext>
            </a:extLst>
          </p:cNvPr>
          <p:cNvSpPr/>
          <p:nvPr/>
        </p:nvSpPr>
        <p:spPr>
          <a:xfrm>
            <a:off x="10274583" y="4511040"/>
            <a:ext cx="3828484" cy="129672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EC66512-3DEA-F549-9293-7BE0BEB22628}"/>
              </a:ext>
            </a:extLst>
          </p:cNvPr>
          <p:cNvSpPr/>
          <p:nvPr/>
        </p:nvSpPr>
        <p:spPr>
          <a:xfrm flipH="1">
            <a:off x="10638559" y="4886098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A6905E9-49C4-C646-B283-3A1E381BA498}"/>
              </a:ext>
            </a:extLst>
          </p:cNvPr>
          <p:cNvSpPr txBox="1"/>
          <p:nvPr/>
        </p:nvSpPr>
        <p:spPr>
          <a:xfrm>
            <a:off x="3519519" y="5682927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64C1ED-DC35-F042-B1C0-144670973107}"/>
              </a:ext>
            </a:extLst>
          </p:cNvPr>
          <p:cNvSpPr txBox="1"/>
          <p:nvPr/>
        </p:nvSpPr>
        <p:spPr>
          <a:xfrm>
            <a:off x="15894399" y="5682927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50352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F84C8C-BDBF-2046-ADF0-880E7FB11CB3}"/>
              </a:ext>
            </a:extLst>
          </p:cNvPr>
          <p:cNvCxnSpPr>
            <a:cxnSpLocks/>
          </p:cNvCxnSpPr>
          <p:nvPr/>
        </p:nvCxnSpPr>
        <p:spPr>
          <a:xfrm>
            <a:off x="14223222" y="9828236"/>
            <a:ext cx="702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7827830D-8475-0244-893B-33BE9F5BE646}"/>
              </a:ext>
            </a:extLst>
          </p:cNvPr>
          <p:cNvSpPr/>
          <p:nvPr/>
        </p:nvSpPr>
        <p:spPr>
          <a:xfrm>
            <a:off x="10462232" y="8579417"/>
            <a:ext cx="3784740" cy="249763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376312-0B01-4E4C-92C5-8EFF31E11E41}"/>
              </a:ext>
            </a:extLst>
          </p:cNvPr>
          <p:cNvSpPr/>
          <p:nvPr/>
        </p:nvSpPr>
        <p:spPr>
          <a:xfrm flipH="1">
            <a:off x="10755238" y="9389553"/>
            <a:ext cx="319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550CD0-3622-9149-9B36-9957FD803FB6}"/>
              </a:ext>
            </a:extLst>
          </p:cNvPr>
          <p:cNvSpPr/>
          <p:nvPr/>
        </p:nvSpPr>
        <p:spPr>
          <a:xfrm>
            <a:off x="6153674" y="8885207"/>
            <a:ext cx="3165378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875C9-2663-CC4F-AD3A-6DF03CB63B2B}"/>
              </a:ext>
            </a:extLst>
          </p:cNvPr>
          <p:cNvSpPr/>
          <p:nvPr/>
        </p:nvSpPr>
        <p:spPr>
          <a:xfrm>
            <a:off x="15390158" y="8885207"/>
            <a:ext cx="3165378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A1004-973E-BA4D-902A-BDB8656F9DAC}"/>
              </a:ext>
            </a:extLst>
          </p:cNvPr>
          <p:cNvSpPr/>
          <p:nvPr/>
        </p:nvSpPr>
        <p:spPr>
          <a:xfrm>
            <a:off x="1870447" y="8885207"/>
            <a:ext cx="3165378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DEB3DC-8B69-4C4D-8D7D-EA0AA8035E3D}"/>
              </a:ext>
            </a:extLst>
          </p:cNvPr>
          <p:cNvSpPr/>
          <p:nvPr/>
        </p:nvSpPr>
        <p:spPr>
          <a:xfrm>
            <a:off x="19673379" y="8885207"/>
            <a:ext cx="3165378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AAD4E6-1BFD-9C4E-980E-A073828D0FDD}"/>
              </a:ext>
            </a:extLst>
          </p:cNvPr>
          <p:cNvCxnSpPr>
            <a:cxnSpLocks/>
          </p:cNvCxnSpPr>
          <p:nvPr/>
        </p:nvCxnSpPr>
        <p:spPr>
          <a:xfrm>
            <a:off x="9294962" y="9828236"/>
            <a:ext cx="952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E03A5-4A90-E24E-AE8C-7EF019523802}"/>
              </a:ext>
            </a:extLst>
          </p:cNvPr>
          <p:cNvCxnSpPr>
            <a:cxnSpLocks/>
          </p:cNvCxnSpPr>
          <p:nvPr/>
        </p:nvCxnSpPr>
        <p:spPr>
          <a:xfrm>
            <a:off x="4996095" y="9828236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8AE6A1-C9AD-904B-A528-1CF29BFE4F1A}"/>
              </a:ext>
            </a:extLst>
          </p:cNvPr>
          <p:cNvCxnSpPr>
            <a:cxnSpLocks/>
          </p:cNvCxnSpPr>
          <p:nvPr/>
        </p:nvCxnSpPr>
        <p:spPr>
          <a:xfrm>
            <a:off x="18566623" y="9828236"/>
            <a:ext cx="935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7EAD5C-1DD6-5D40-8B49-33D0E0734B0C}"/>
              </a:ext>
            </a:extLst>
          </p:cNvPr>
          <p:cNvCxnSpPr>
            <a:cxnSpLocks/>
          </p:cNvCxnSpPr>
          <p:nvPr/>
        </p:nvCxnSpPr>
        <p:spPr>
          <a:xfrm>
            <a:off x="3395320" y="7093992"/>
            <a:ext cx="0" cy="1537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C19F1CB-8EB2-7043-B8D8-CA77FCE480C7}"/>
              </a:ext>
            </a:extLst>
          </p:cNvPr>
          <p:cNvSpPr/>
          <p:nvPr/>
        </p:nvSpPr>
        <p:spPr>
          <a:xfrm>
            <a:off x="1538893" y="5372296"/>
            <a:ext cx="3828486" cy="18860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2D224A-E3F8-F047-91BB-7B6E44793FE4}"/>
              </a:ext>
            </a:extLst>
          </p:cNvPr>
          <p:cNvSpPr/>
          <p:nvPr/>
        </p:nvSpPr>
        <p:spPr>
          <a:xfrm flipH="1">
            <a:off x="1900541" y="6114564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3BCC49-A01E-2242-AF58-DB1FCBC55440}"/>
              </a:ext>
            </a:extLst>
          </p:cNvPr>
          <p:cNvSpPr/>
          <p:nvPr/>
        </p:nvSpPr>
        <p:spPr>
          <a:xfrm flipH="1">
            <a:off x="1900541" y="930398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6E76D30-2B20-B242-8420-3864C53D610F}"/>
              </a:ext>
            </a:extLst>
          </p:cNvPr>
          <p:cNvSpPr/>
          <p:nvPr/>
        </p:nvSpPr>
        <p:spPr>
          <a:xfrm flipH="1">
            <a:off x="6167167" y="930398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6F9861-F04C-FE4C-AF7E-FB951148F24E}"/>
              </a:ext>
            </a:extLst>
          </p:cNvPr>
          <p:cNvSpPr/>
          <p:nvPr/>
        </p:nvSpPr>
        <p:spPr>
          <a:xfrm flipH="1">
            <a:off x="15433087" y="930326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80285C-DF06-BB47-B4F5-5FB7C67F2133}"/>
              </a:ext>
            </a:extLst>
          </p:cNvPr>
          <p:cNvSpPr/>
          <p:nvPr/>
        </p:nvSpPr>
        <p:spPr>
          <a:xfrm flipH="1">
            <a:off x="19700287" y="930326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0D1743-1048-1447-B941-1E90DF89D833}"/>
              </a:ext>
            </a:extLst>
          </p:cNvPr>
          <p:cNvGrpSpPr/>
          <p:nvPr/>
        </p:nvGrpSpPr>
        <p:grpSpPr>
          <a:xfrm>
            <a:off x="11803065" y="10228973"/>
            <a:ext cx="1103073" cy="1103073"/>
            <a:chOff x="16906038" y="10231010"/>
            <a:chExt cx="1603668" cy="160366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4CFB8F-8CFA-B149-B219-F55132E95F08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orma libre 9">
              <a:extLst>
                <a:ext uri="{FF2B5EF4-FFF2-40B4-BE49-F238E27FC236}">
                  <a16:creationId xmlns:a16="http://schemas.microsoft.com/office/drawing/2014/main" id="{BE5C0CCB-E0A3-0C4A-91E9-62EAEC6D227B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3F3A240-535F-D543-9E4B-18FE560531A0}"/>
              </a:ext>
            </a:extLst>
          </p:cNvPr>
          <p:cNvGrpSpPr/>
          <p:nvPr/>
        </p:nvGrpSpPr>
        <p:grpSpPr>
          <a:xfrm>
            <a:off x="20704533" y="10228972"/>
            <a:ext cx="1103073" cy="1103073"/>
            <a:chOff x="5887971" y="7724773"/>
            <a:chExt cx="1603668" cy="160366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A6541E2-FB97-504E-B370-AFB79DAD8ADA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orma libre 63">
              <a:extLst>
                <a:ext uri="{FF2B5EF4-FFF2-40B4-BE49-F238E27FC236}">
                  <a16:creationId xmlns:a16="http://schemas.microsoft.com/office/drawing/2014/main" id="{BD5F8094-CB41-9A4C-A435-5525A764892D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77C10F-1766-534A-A5DE-C1B0330D152A}"/>
              </a:ext>
            </a:extLst>
          </p:cNvPr>
          <p:cNvGrpSpPr/>
          <p:nvPr/>
        </p:nvGrpSpPr>
        <p:grpSpPr>
          <a:xfrm>
            <a:off x="2901597" y="10219728"/>
            <a:ext cx="1103073" cy="1103073"/>
            <a:chOff x="13169903" y="4162709"/>
            <a:chExt cx="1603668" cy="160366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2FAE286-292C-D340-BF7D-2D7694766ED2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o 400">
              <a:extLst>
                <a:ext uri="{FF2B5EF4-FFF2-40B4-BE49-F238E27FC236}">
                  <a16:creationId xmlns:a16="http://schemas.microsoft.com/office/drawing/2014/main" id="{9849891C-75EC-D848-A558-E9C31956474F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73" name="Forma libre 115">
                <a:extLst>
                  <a:ext uri="{FF2B5EF4-FFF2-40B4-BE49-F238E27FC236}">
                    <a16:creationId xmlns:a16="http://schemas.microsoft.com/office/drawing/2014/main" id="{7E030758-73A5-D840-81EA-87F47AF761E4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4" name="Forma libre 116">
                <a:extLst>
                  <a:ext uri="{FF2B5EF4-FFF2-40B4-BE49-F238E27FC236}">
                    <a16:creationId xmlns:a16="http://schemas.microsoft.com/office/drawing/2014/main" id="{9F0A5ADC-D8F5-CF44-B985-CB9360AFA227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DA1966-9D8C-9445-83D5-F7FAF9D99F6D}"/>
              </a:ext>
            </a:extLst>
          </p:cNvPr>
          <p:cNvGrpSpPr/>
          <p:nvPr/>
        </p:nvGrpSpPr>
        <p:grpSpPr>
          <a:xfrm>
            <a:off x="16412878" y="10229616"/>
            <a:ext cx="1103073" cy="1103073"/>
            <a:chOff x="9341276" y="10259339"/>
            <a:chExt cx="1603668" cy="160366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9DE631-E5F3-9244-B6F3-2C04BE7C3E51}"/>
                </a:ext>
              </a:extLst>
            </p:cNvPr>
            <p:cNvSpPr/>
            <p:nvPr/>
          </p:nvSpPr>
          <p:spPr>
            <a:xfrm>
              <a:off x="9341276" y="10259339"/>
              <a:ext cx="1603668" cy="16036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upo 556">
              <a:extLst>
                <a:ext uri="{FF2B5EF4-FFF2-40B4-BE49-F238E27FC236}">
                  <a16:creationId xmlns:a16="http://schemas.microsoft.com/office/drawing/2014/main" id="{C22B86EA-42E7-0A4F-BBD1-E54BB1DEB04A}"/>
                </a:ext>
              </a:extLst>
            </p:cNvPr>
            <p:cNvGrpSpPr/>
            <p:nvPr/>
          </p:nvGrpSpPr>
          <p:grpSpPr>
            <a:xfrm>
              <a:off x="9688850" y="10626097"/>
              <a:ext cx="908520" cy="894866"/>
              <a:chOff x="7553067" y="5581613"/>
              <a:chExt cx="540488" cy="532366"/>
            </a:xfrm>
            <a:solidFill>
              <a:schemeClr val="bg1"/>
            </a:solidFill>
          </p:grpSpPr>
          <p:sp>
            <p:nvSpPr>
              <p:cNvPr id="79" name="Forma libre 449">
                <a:extLst>
                  <a:ext uri="{FF2B5EF4-FFF2-40B4-BE49-F238E27FC236}">
                    <a16:creationId xmlns:a16="http://schemas.microsoft.com/office/drawing/2014/main" id="{14962F1B-ABF8-1E4B-B9CC-D43D89AB3805}"/>
                  </a:ext>
                </a:extLst>
              </p:cNvPr>
              <p:cNvSpPr/>
              <p:nvPr/>
            </p:nvSpPr>
            <p:spPr>
              <a:xfrm>
                <a:off x="7553067" y="5581613"/>
                <a:ext cx="540488" cy="532366"/>
              </a:xfrm>
              <a:custGeom>
                <a:avLst/>
                <a:gdLst>
                  <a:gd name="connsiteX0" fmla="*/ 489799 w 540488"/>
                  <a:gd name="connsiteY0" fmla="*/ 210178 h 532366"/>
                  <a:gd name="connsiteX1" fmla="*/ 487362 w 540488"/>
                  <a:gd name="connsiteY1" fmla="*/ 210104 h 532366"/>
                  <a:gd name="connsiteX2" fmla="*/ 487141 w 540488"/>
                  <a:gd name="connsiteY2" fmla="*/ 210104 h 532366"/>
                  <a:gd name="connsiteX3" fmla="*/ 464768 w 540488"/>
                  <a:gd name="connsiteY3" fmla="*/ 194672 h 532366"/>
                  <a:gd name="connsiteX4" fmla="*/ 462332 w 540488"/>
                  <a:gd name="connsiteY4" fmla="*/ 188322 h 532366"/>
                  <a:gd name="connsiteX5" fmla="*/ 467279 w 540488"/>
                  <a:gd name="connsiteY5" fmla="*/ 162405 h 532366"/>
                  <a:gd name="connsiteX6" fmla="*/ 467500 w 540488"/>
                  <a:gd name="connsiteY6" fmla="*/ 162183 h 532366"/>
                  <a:gd name="connsiteX7" fmla="*/ 470675 w 540488"/>
                  <a:gd name="connsiteY7" fmla="*/ 158861 h 532366"/>
                  <a:gd name="connsiteX8" fmla="*/ 470306 w 540488"/>
                  <a:gd name="connsiteY8" fmla="*/ 87682 h 532366"/>
                  <a:gd name="connsiteX9" fmla="*/ 454136 w 540488"/>
                  <a:gd name="connsiteY9" fmla="*/ 71511 h 532366"/>
                  <a:gd name="connsiteX10" fmla="*/ 382883 w 540488"/>
                  <a:gd name="connsiteY10" fmla="*/ 71290 h 532366"/>
                  <a:gd name="connsiteX11" fmla="*/ 381997 w 540488"/>
                  <a:gd name="connsiteY11" fmla="*/ 72102 h 532366"/>
                  <a:gd name="connsiteX12" fmla="*/ 381701 w 540488"/>
                  <a:gd name="connsiteY12" fmla="*/ 72397 h 532366"/>
                  <a:gd name="connsiteX13" fmla="*/ 354898 w 540488"/>
                  <a:gd name="connsiteY13" fmla="*/ 77123 h 532366"/>
                  <a:gd name="connsiteX14" fmla="*/ 346776 w 540488"/>
                  <a:gd name="connsiteY14" fmla="*/ 73727 h 532366"/>
                  <a:gd name="connsiteX15" fmla="*/ 331566 w 540488"/>
                  <a:gd name="connsiteY15" fmla="*/ 51575 h 532366"/>
                  <a:gd name="connsiteX16" fmla="*/ 331418 w 540488"/>
                  <a:gd name="connsiteY16" fmla="*/ 49582 h 532366"/>
                  <a:gd name="connsiteX17" fmla="*/ 280913 w 540488"/>
                  <a:gd name="connsiteY17" fmla="*/ 554 h 532366"/>
                  <a:gd name="connsiteX18" fmla="*/ 258098 w 540488"/>
                  <a:gd name="connsiteY18" fmla="*/ 554 h 532366"/>
                  <a:gd name="connsiteX19" fmla="*/ 207519 w 540488"/>
                  <a:gd name="connsiteY19" fmla="*/ 50541 h 532366"/>
                  <a:gd name="connsiteX20" fmla="*/ 207519 w 540488"/>
                  <a:gd name="connsiteY20" fmla="*/ 50837 h 532366"/>
                  <a:gd name="connsiteX21" fmla="*/ 207519 w 540488"/>
                  <a:gd name="connsiteY21" fmla="*/ 51649 h 532366"/>
                  <a:gd name="connsiteX22" fmla="*/ 192383 w 540488"/>
                  <a:gd name="connsiteY22" fmla="*/ 73874 h 532366"/>
                  <a:gd name="connsiteX23" fmla="*/ 184335 w 540488"/>
                  <a:gd name="connsiteY23" fmla="*/ 77344 h 532366"/>
                  <a:gd name="connsiteX24" fmla="*/ 157458 w 540488"/>
                  <a:gd name="connsiteY24" fmla="*/ 72766 h 532366"/>
                  <a:gd name="connsiteX25" fmla="*/ 155759 w 540488"/>
                  <a:gd name="connsiteY25" fmla="*/ 71364 h 532366"/>
                  <a:gd name="connsiteX26" fmla="*/ 86057 w 540488"/>
                  <a:gd name="connsiteY26" fmla="*/ 73062 h 532366"/>
                  <a:gd name="connsiteX27" fmla="*/ 69887 w 540488"/>
                  <a:gd name="connsiteY27" fmla="*/ 89232 h 532366"/>
                  <a:gd name="connsiteX28" fmla="*/ 69739 w 540488"/>
                  <a:gd name="connsiteY28" fmla="*/ 160559 h 532366"/>
                  <a:gd name="connsiteX29" fmla="*/ 72028 w 540488"/>
                  <a:gd name="connsiteY29" fmla="*/ 162922 h 532366"/>
                  <a:gd name="connsiteX30" fmla="*/ 72176 w 540488"/>
                  <a:gd name="connsiteY30" fmla="*/ 163070 h 532366"/>
                  <a:gd name="connsiteX31" fmla="*/ 77197 w 540488"/>
                  <a:gd name="connsiteY31" fmla="*/ 188913 h 532366"/>
                  <a:gd name="connsiteX32" fmla="*/ 74760 w 540488"/>
                  <a:gd name="connsiteY32" fmla="*/ 195262 h 532366"/>
                  <a:gd name="connsiteX33" fmla="*/ 52461 w 540488"/>
                  <a:gd name="connsiteY33" fmla="*/ 210768 h 532366"/>
                  <a:gd name="connsiteX34" fmla="*/ 51280 w 540488"/>
                  <a:gd name="connsiteY34" fmla="*/ 210842 h 532366"/>
                  <a:gd name="connsiteX35" fmla="*/ 50172 w 540488"/>
                  <a:gd name="connsiteY35" fmla="*/ 210916 h 532366"/>
                  <a:gd name="connsiteX36" fmla="*/ 554 w 540488"/>
                  <a:gd name="connsiteY36" fmla="*/ 261494 h 532366"/>
                  <a:gd name="connsiteX37" fmla="*/ 554 w 540488"/>
                  <a:gd name="connsiteY37" fmla="*/ 284310 h 532366"/>
                  <a:gd name="connsiteX38" fmla="*/ 50984 w 540488"/>
                  <a:gd name="connsiteY38" fmla="*/ 334889 h 532366"/>
                  <a:gd name="connsiteX39" fmla="*/ 57261 w 540488"/>
                  <a:gd name="connsiteY39" fmla="*/ 334962 h 532366"/>
                  <a:gd name="connsiteX40" fmla="*/ 57335 w 540488"/>
                  <a:gd name="connsiteY40" fmla="*/ 334962 h 532366"/>
                  <a:gd name="connsiteX41" fmla="*/ 79264 w 540488"/>
                  <a:gd name="connsiteY41" fmla="*/ 349287 h 532366"/>
                  <a:gd name="connsiteX42" fmla="*/ 80593 w 540488"/>
                  <a:gd name="connsiteY42" fmla="*/ 352240 h 532366"/>
                  <a:gd name="connsiteX43" fmla="*/ 75942 w 540488"/>
                  <a:gd name="connsiteY43" fmla="*/ 379191 h 532366"/>
                  <a:gd name="connsiteX44" fmla="*/ 74096 w 540488"/>
                  <a:gd name="connsiteY44" fmla="*/ 381554 h 532366"/>
                  <a:gd name="connsiteX45" fmla="*/ 76901 w 540488"/>
                  <a:gd name="connsiteY45" fmla="*/ 450001 h 532366"/>
                  <a:gd name="connsiteX46" fmla="*/ 93072 w 540488"/>
                  <a:gd name="connsiteY46" fmla="*/ 466171 h 532366"/>
                  <a:gd name="connsiteX47" fmla="*/ 164398 w 540488"/>
                  <a:gd name="connsiteY47" fmla="*/ 466393 h 532366"/>
                  <a:gd name="connsiteX48" fmla="*/ 166023 w 540488"/>
                  <a:gd name="connsiteY48" fmla="*/ 464842 h 532366"/>
                  <a:gd name="connsiteX49" fmla="*/ 166244 w 540488"/>
                  <a:gd name="connsiteY49" fmla="*/ 464621 h 532366"/>
                  <a:gd name="connsiteX50" fmla="*/ 192383 w 540488"/>
                  <a:gd name="connsiteY50" fmla="*/ 459452 h 532366"/>
                  <a:gd name="connsiteX51" fmla="*/ 192900 w 540488"/>
                  <a:gd name="connsiteY51" fmla="*/ 459673 h 532366"/>
                  <a:gd name="connsiteX52" fmla="*/ 208258 w 540488"/>
                  <a:gd name="connsiteY52" fmla="*/ 481898 h 532366"/>
                  <a:gd name="connsiteX53" fmla="*/ 208627 w 540488"/>
                  <a:gd name="connsiteY53" fmla="*/ 485000 h 532366"/>
                  <a:gd name="connsiteX54" fmla="*/ 259058 w 540488"/>
                  <a:gd name="connsiteY54" fmla="*/ 532181 h 532366"/>
                  <a:gd name="connsiteX55" fmla="*/ 281874 w 540488"/>
                  <a:gd name="connsiteY55" fmla="*/ 532181 h 532366"/>
                  <a:gd name="connsiteX56" fmla="*/ 332452 w 540488"/>
                  <a:gd name="connsiteY56" fmla="*/ 481751 h 532366"/>
                  <a:gd name="connsiteX57" fmla="*/ 347736 w 540488"/>
                  <a:gd name="connsiteY57" fmla="*/ 459452 h 532366"/>
                  <a:gd name="connsiteX58" fmla="*/ 348253 w 540488"/>
                  <a:gd name="connsiteY58" fmla="*/ 459230 h 532366"/>
                  <a:gd name="connsiteX59" fmla="*/ 374391 w 540488"/>
                  <a:gd name="connsiteY59" fmla="*/ 464251 h 532366"/>
                  <a:gd name="connsiteX60" fmla="*/ 376459 w 540488"/>
                  <a:gd name="connsiteY60" fmla="*/ 465950 h 532366"/>
                  <a:gd name="connsiteX61" fmla="*/ 445940 w 540488"/>
                  <a:gd name="connsiteY61" fmla="*/ 464030 h 532366"/>
                  <a:gd name="connsiteX62" fmla="*/ 462110 w 540488"/>
                  <a:gd name="connsiteY62" fmla="*/ 447859 h 532366"/>
                  <a:gd name="connsiteX63" fmla="*/ 466762 w 540488"/>
                  <a:gd name="connsiteY63" fmla="*/ 381701 h 532366"/>
                  <a:gd name="connsiteX64" fmla="*/ 464473 w 540488"/>
                  <a:gd name="connsiteY64" fmla="*/ 378600 h 532366"/>
                  <a:gd name="connsiteX65" fmla="*/ 459673 w 540488"/>
                  <a:gd name="connsiteY65" fmla="*/ 351650 h 532366"/>
                  <a:gd name="connsiteX66" fmla="*/ 461003 w 540488"/>
                  <a:gd name="connsiteY66" fmla="*/ 348622 h 532366"/>
                  <a:gd name="connsiteX67" fmla="*/ 482858 w 540488"/>
                  <a:gd name="connsiteY67" fmla="*/ 334224 h 532366"/>
                  <a:gd name="connsiteX68" fmla="*/ 483080 w 540488"/>
                  <a:gd name="connsiteY68" fmla="*/ 334224 h 532366"/>
                  <a:gd name="connsiteX69" fmla="*/ 490168 w 540488"/>
                  <a:gd name="connsiteY69" fmla="*/ 334076 h 532366"/>
                  <a:gd name="connsiteX70" fmla="*/ 540304 w 540488"/>
                  <a:gd name="connsiteY70" fmla="*/ 283498 h 532366"/>
                  <a:gd name="connsiteX71" fmla="*/ 540304 w 540488"/>
                  <a:gd name="connsiteY71" fmla="*/ 260682 h 532366"/>
                  <a:gd name="connsiteX72" fmla="*/ 489799 w 540488"/>
                  <a:gd name="connsiteY72" fmla="*/ 210178 h 532366"/>
                  <a:gd name="connsiteX73" fmla="*/ 513575 w 540488"/>
                  <a:gd name="connsiteY73" fmla="*/ 283572 h 532366"/>
                  <a:gd name="connsiteX74" fmla="*/ 489725 w 540488"/>
                  <a:gd name="connsiteY74" fmla="*/ 307569 h 532366"/>
                  <a:gd name="connsiteX75" fmla="*/ 489504 w 540488"/>
                  <a:gd name="connsiteY75" fmla="*/ 307569 h 532366"/>
                  <a:gd name="connsiteX76" fmla="*/ 482415 w 540488"/>
                  <a:gd name="connsiteY76" fmla="*/ 307717 h 532366"/>
                  <a:gd name="connsiteX77" fmla="*/ 436415 w 540488"/>
                  <a:gd name="connsiteY77" fmla="*/ 338211 h 532366"/>
                  <a:gd name="connsiteX78" fmla="*/ 436415 w 540488"/>
                  <a:gd name="connsiteY78" fmla="*/ 338211 h 532366"/>
                  <a:gd name="connsiteX79" fmla="*/ 435307 w 540488"/>
                  <a:gd name="connsiteY79" fmla="*/ 340796 h 532366"/>
                  <a:gd name="connsiteX80" fmla="*/ 440845 w 540488"/>
                  <a:gd name="connsiteY80" fmla="*/ 392038 h 532366"/>
                  <a:gd name="connsiteX81" fmla="*/ 443208 w 540488"/>
                  <a:gd name="connsiteY81" fmla="*/ 395214 h 532366"/>
                  <a:gd name="connsiteX82" fmla="*/ 443208 w 540488"/>
                  <a:gd name="connsiteY82" fmla="*/ 429105 h 532366"/>
                  <a:gd name="connsiteX83" fmla="*/ 427038 w 540488"/>
                  <a:gd name="connsiteY83" fmla="*/ 445275 h 532366"/>
                  <a:gd name="connsiteX84" fmla="*/ 393220 w 540488"/>
                  <a:gd name="connsiteY84" fmla="*/ 445349 h 532366"/>
                  <a:gd name="connsiteX85" fmla="*/ 391153 w 540488"/>
                  <a:gd name="connsiteY85" fmla="*/ 443651 h 532366"/>
                  <a:gd name="connsiteX86" fmla="*/ 338137 w 540488"/>
                  <a:gd name="connsiteY86" fmla="*/ 434569 h 532366"/>
                  <a:gd name="connsiteX87" fmla="*/ 337695 w 540488"/>
                  <a:gd name="connsiteY87" fmla="*/ 434717 h 532366"/>
                  <a:gd name="connsiteX88" fmla="*/ 305797 w 540488"/>
                  <a:gd name="connsiteY88" fmla="*/ 481603 h 532366"/>
                  <a:gd name="connsiteX89" fmla="*/ 281800 w 540488"/>
                  <a:gd name="connsiteY89" fmla="*/ 505526 h 532366"/>
                  <a:gd name="connsiteX90" fmla="*/ 258910 w 540488"/>
                  <a:gd name="connsiteY90" fmla="*/ 505526 h 532366"/>
                  <a:gd name="connsiteX91" fmla="*/ 234913 w 540488"/>
                  <a:gd name="connsiteY91" fmla="*/ 481677 h 532366"/>
                  <a:gd name="connsiteX92" fmla="*/ 234544 w 540488"/>
                  <a:gd name="connsiteY92" fmla="*/ 478576 h 532366"/>
                  <a:gd name="connsiteX93" fmla="*/ 202572 w 540488"/>
                  <a:gd name="connsiteY93" fmla="*/ 434864 h 532366"/>
                  <a:gd name="connsiteX94" fmla="*/ 202129 w 540488"/>
                  <a:gd name="connsiteY94" fmla="*/ 434717 h 532366"/>
                  <a:gd name="connsiteX95" fmla="*/ 147416 w 540488"/>
                  <a:gd name="connsiteY95" fmla="*/ 445570 h 532366"/>
                  <a:gd name="connsiteX96" fmla="*/ 145791 w 540488"/>
                  <a:gd name="connsiteY96" fmla="*/ 447121 h 532366"/>
                  <a:gd name="connsiteX97" fmla="*/ 145570 w 540488"/>
                  <a:gd name="connsiteY97" fmla="*/ 447343 h 532366"/>
                  <a:gd name="connsiteX98" fmla="*/ 111679 w 540488"/>
                  <a:gd name="connsiteY98" fmla="*/ 447343 h 532366"/>
                  <a:gd name="connsiteX99" fmla="*/ 95509 w 540488"/>
                  <a:gd name="connsiteY99" fmla="*/ 431172 h 532366"/>
                  <a:gd name="connsiteX100" fmla="*/ 95435 w 540488"/>
                  <a:gd name="connsiteY100" fmla="*/ 397355 h 532366"/>
                  <a:gd name="connsiteX101" fmla="*/ 97281 w 540488"/>
                  <a:gd name="connsiteY101" fmla="*/ 394992 h 532366"/>
                  <a:gd name="connsiteX102" fmla="*/ 104664 w 540488"/>
                  <a:gd name="connsiteY102" fmla="*/ 341239 h 532366"/>
                  <a:gd name="connsiteX103" fmla="*/ 103483 w 540488"/>
                  <a:gd name="connsiteY103" fmla="*/ 338654 h 532366"/>
                  <a:gd name="connsiteX104" fmla="*/ 57261 w 540488"/>
                  <a:gd name="connsiteY104" fmla="*/ 308307 h 532366"/>
                  <a:gd name="connsiteX105" fmla="*/ 50984 w 540488"/>
                  <a:gd name="connsiteY105" fmla="*/ 308233 h 532366"/>
                  <a:gd name="connsiteX106" fmla="*/ 50911 w 540488"/>
                  <a:gd name="connsiteY106" fmla="*/ 308233 h 532366"/>
                  <a:gd name="connsiteX107" fmla="*/ 26987 w 540488"/>
                  <a:gd name="connsiteY107" fmla="*/ 284236 h 532366"/>
                  <a:gd name="connsiteX108" fmla="*/ 26987 w 540488"/>
                  <a:gd name="connsiteY108" fmla="*/ 261421 h 532366"/>
                  <a:gd name="connsiteX109" fmla="*/ 50837 w 540488"/>
                  <a:gd name="connsiteY109" fmla="*/ 237423 h 532366"/>
                  <a:gd name="connsiteX110" fmla="*/ 52018 w 540488"/>
                  <a:gd name="connsiteY110" fmla="*/ 237350 h 532366"/>
                  <a:gd name="connsiteX111" fmla="*/ 53126 w 540488"/>
                  <a:gd name="connsiteY111" fmla="*/ 237276 h 532366"/>
                  <a:gd name="connsiteX112" fmla="*/ 99643 w 540488"/>
                  <a:gd name="connsiteY112" fmla="*/ 204344 h 532366"/>
                  <a:gd name="connsiteX113" fmla="*/ 101785 w 540488"/>
                  <a:gd name="connsiteY113" fmla="*/ 198807 h 532366"/>
                  <a:gd name="connsiteX114" fmla="*/ 91004 w 540488"/>
                  <a:gd name="connsiteY114" fmla="*/ 144241 h 532366"/>
                  <a:gd name="connsiteX115" fmla="*/ 88715 w 540488"/>
                  <a:gd name="connsiteY115" fmla="*/ 141878 h 532366"/>
                  <a:gd name="connsiteX116" fmla="*/ 88568 w 540488"/>
                  <a:gd name="connsiteY116" fmla="*/ 141730 h 532366"/>
                  <a:gd name="connsiteX117" fmla="*/ 88568 w 540488"/>
                  <a:gd name="connsiteY117" fmla="*/ 107839 h 532366"/>
                  <a:gd name="connsiteX118" fmla="*/ 104738 w 540488"/>
                  <a:gd name="connsiteY118" fmla="*/ 91669 h 532366"/>
                  <a:gd name="connsiteX119" fmla="*/ 138555 w 540488"/>
                  <a:gd name="connsiteY119" fmla="*/ 91595 h 532366"/>
                  <a:gd name="connsiteX120" fmla="*/ 140254 w 540488"/>
                  <a:gd name="connsiteY120" fmla="*/ 92998 h 532366"/>
                  <a:gd name="connsiteX121" fmla="*/ 195189 w 540488"/>
                  <a:gd name="connsiteY121" fmla="*/ 101415 h 532366"/>
                  <a:gd name="connsiteX122" fmla="*/ 202203 w 540488"/>
                  <a:gd name="connsiteY122" fmla="*/ 98388 h 532366"/>
                  <a:gd name="connsiteX123" fmla="*/ 234027 w 540488"/>
                  <a:gd name="connsiteY123" fmla="*/ 52018 h 532366"/>
                  <a:gd name="connsiteX124" fmla="*/ 234027 w 540488"/>
                  <a:gd name="connsiteY124" fmla="*/ 51723 h 532366"/>
                  <a:gd name="connsiteX125" fmla="*/ 234027 w 540488"/>
                  <a:gd name="connsiteY125" fmla="*/ 50911 h 532366"/>
                  <a:gd name="connsiteX126" fmla="*/ 258024 w 540488"/>
                  <a:gd name="connsiteY126" fmla="*/ 26987 h 532366"/>
                  <a:gd name="connsiteX127" fmla="*/ 280840 w 540488"/>
                  <a:gd name="connsiteY127" fmla="*/ 26987 h 532366"/>
                  <a:gd name="connsiteX128" fmla="*/ 304837 w 540488"/>
                  <a:gd name="connsiteY128" fmla="*/ 50837 h 532366"/>
                  <a:gd name="connsiteX129" fmla="*/ 304984 w 540488"/>
                  <a:gd name="connsiteY129" fmla="*/ 52830 h 532366"/>
                  <a:gd name="connsiteX130" fmla="*/ 336956 w 540488"/>
                  <a:gd name="connsiteY130" fmla="*/ 98314 h 532366"/>
                  <a:gd name="connsiteX131" fmla="*/ 343971 w 540488"/>
                  <a:gd name="connsiteY131" fmla="*/ 101268 h 532366"/>
                  <a:gd name="connsiteX132" fmla="*/ 400308 w 540488"/>
                  <a:gd name="connsiteY132" fmla="*/ 91300 h 532366"/>
                  <a:gd name="connsiteX133" fmla="*/ 401195 w 540488"/>
                  <a:gd name="connsiteY133" fmla="*/ 90487 h 532366"/>
                  <a:gd name="connsiteX134" fmla="*/ 401490 w 540488"/>
                  <a:gd name="connsiteY134" fmla="*/ 90192 h 532366"/>
                  <a:gd name="connsiteX135" fmla="*/ 435381 w 540488"/>
                  <a:gd name="connsiteY135" fmla="*/ 90192 h 532366"/>
                  <a:gd name="connsiteX136" fmla="*/ 451551 w 540488"/>
                  <a:gd name="connsiteY136" fmla="*/ 106362 h 532366"/>
                  <a:gd name="connsiteX137" fmla="*/ 451625 w 540488"/>
                  <a:gd name="connsiteY137" fmla="*/ 140180 h 532366"/>
                  <a:gd name="connsiteX138" fmla="*/ 451404 w 540488"/>
                  <a:gd name="connsiteY138" fmla="*/ 140401 h 532366"/>
                  <a:gd name="connsiteX139" fmla="*/ 448229 w 540488"/>
                  <a:gd name="connsiteY139" fmla="*/ 143724 h 532366"/>
                  <a:gd name="connsiteX140" fmla="*/ 437670 w 540488"/>
                  <a:gd name="connsiteY140" fmla="*/ 198216 h 532366"/>
                  <a:gd name="connsiteX141" fmla="*/ 439811 w 540488"/>
                  <a:gd name="connsiteY141" fmla="*/ 203754 h 532366"/>
                  <a:gd name="connsiteX142" fmla="*/ 486919 w 540488"/>
                  <a:gd name="connsiteY142" fmla="*/ 236538 h 532366"/>
                  <a:gd name="connsiteX143" fmla="*/ 489356 w 540488"/>
                  <a:gd name="connsiteY143" fmla="*/ 236611 h 532366"/>
                  <a:gd name="connsiteX144" fmla="*/ 489577 w 540488"/>
                  <a:gd name="connsiteY144" fmla="*/ 236611 h 532366"/>
                  <a:gd name="connsiteX145" fmla="*/ 513501 w 540488"/>
                  <a:gd name="connsiteY145" fmla="*/ 260608 h 532366"/>
                  <a:gd name="connsiteX146" fmla="*/ 513501 w 540488"/>
                  <a:gd name="connsiteY146" fmla="*/ 283572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40488" h="532366">
                    <a:moveTo>
                      <a:pt x="489799" y="210178"/>
                    </a:moveTo>
                    <a:lnTo>
                      <a:pt x="487362" y="210104"/>
                    </a:lnTo>
                    <a:cubicBezTo>
                      <a:pt x="487288" y="210104"/>
                      <a:pt x="487215" y="210104"/>
                      <a:pt x="487141" y="210104"/>
                    </a:cubicBezTo>
                    <a:cubicBezTo>
                      <a:pt x="477173" y="210104"/>
                      <a:pt x="468165" y="203901"/>
                      <a:pt x="464768" y="194672"/>
                    </a:cubicBezTo>
                    <a:cubicBezTo>
                      <a:pt x="463956" y="192531"/>
                      <a:pt x="463144" y="190463"/>
                      <a:pt x="462332" y="188322"/>
                    </a:cubicBezTo>
                    <a:cubicBezTo>
                      <a:pt x="458640" y="179314"/>
                      <a:pt x="460634" y="169198"/>
                      <a:pt x="467279" y="162405"/>
                    </a:cubicBezTo>
                    <a:cubicBezTo>
                      <a:pt x="467352" y="162331"/>
                      <a:pt x="467426" y="162257"/>
                      <a:pt x="467500" y="162183"/>
                    </a:cubicBezTo>
                    <a:lnTo>
                      <a:pt x="470675" y="158861"/>
                    </a:lnTo>
                    <a:cubicBezTo>
                      <a:pt x="490021" y="139146"/>
                      <a:pt x="489873" y="107249"/>
                      <a:pt x="470306" y="87682"/>
                    </a:cubicBezTo>
                    <a:lnTo>
                      <a:pt x="454136" y="71511"/>
                    </a:lnTo>
                    <a:cubicBezTo>
                      <a:pt x="434495" y="51871"/>
                      <a:pt x="402597" y="51797"/>
                      <a:pt x="382883" y="71290"/>
                    </a:cubicBezTo>
                    <a:lnTo>
                      <a:pt x="381997" y="72102"/>
                    </a:lnTo>
                    <a:cubicBezTo>
                      <a:pt x="381923" y="72176"/>
                      <a:pt x="381775" y="72250"/>
                      <a:pt x="381701" y="72397"/>
                    </a:cubicBezTo>
                    <a:cubicBezTo>
                      <a:pt x="374687" y="79412"/>
                      <a:pt x="364128" y="81258"/>
                      <a:pt x="354898" y="77123"/>
                    </a:cubicBezTo>
                    <a:cubicBezTo>
                      <a:pt x="352240" y="75942"/>
                      <a:pt x="349509" y="74760"/>
                      <a:pt x="346776" y="73727"/>
                    </a:cubicBezTo>
                    <a:cubicBezTo>
                      <a:pt x="337547" y="70035"/>
                      <a:pt x="331566" y="61322"/>
                      <a:pt x="331566" y="51575"/>
                    </a:cubicBezTo>
                    <a:cubicBezTo>
                      <a:pt x="331566" y="50911"/>
                      <a:pt x="331492" y="50246"/>
                      <a:pt x="331418" y="49582"/>
                    </a:cubicBezTo>
                    <a:cubicBezTo>
                      <a:pt x="330606" y="22483"/>
                      <a:pt x="308160" y="554"/>
                      <a:pt x="280913" y="554"/>
                    </a:cubicBezTo>
                    <a:lnTo>
                      <a:pt x="258098" y="554"/>
                    </a:lnTo>
                    <a:cubicBezTo>
                      <a:pt x="230409" y="554"/>
                      <a:pt x="207815" y="22926"/>
                      <a:pt x="207519" y="50541"/>
                    </a:cubicBezTo>
                    <a:lnTo>
                      <a:pt x="207519" y="50837"/>
                    </a:lnTo>
                    <a:cubicBezTo>
                      <a:pt x="207519" y="51132"/>
                      <a:pt x="207519" y="51428"/>
                      <a:pt x="207519" y="51649"/>
                    </a:cubicBezTo>
                    <a:cubicBezTo>
                      <a:pt x="207519" y="61469"/>
                      <a:pt x="201538" y="70182"/>
                      <a:pt x="192383" y="73874"/>
                    </a:cubicBezTo>
                    <a:cubicBezTo>
                      <a:pt x="189651" y="74982"/>
                      <a:pt x="186993" y="76163"/>
                      <a:pt x="184335" y="77344"/>
                    </a:cubicBezTo>
                    <a:cubicBezTo>
                      <a:pt x="175105" y="81553"/>
                      <a:pt x="164546" y="79707"/>
                      <a:pt x="157458" y="72766"/>
                    </a:cubicBezTo>
                    <a:cubicBezTo>
                      <a:pt x="156941" y="72250"/>
                      <a:pt x="156350" y="71733"/>
                      <a:pt x="155759" y="71364"/>
                    </a:cubicBezTo>
                    <a:cubicBezTo>
                      <a:pt x="135971" y="53421"/>
                      <a:pt x="105181" y="54012"/>
                      <a:pt x="86057" y="73062"/>
                    </a:cubicBezTo>
                    <a:lnTo>
                      <a:pt x="69887" y="89232"/>
                    </a:lnTo>
                    <a:cubicBezTo>
                      <a:pt x="50246" y="108873"/>
                      <a:pt x="50172" y="140844"/>
                      <a:pt x="69739" y="160559"/>
                    </a:cubicBezTo>
                    <a:lnTo>
                      <a:pt x="72028" y="162922"/>
                    </a:lnTo>
                    <a:cubicBezTo>
                      <a:pt x="72102" y="162996"/>
                      <a:pt x="72102" y="162996"/>
                      <a:pt x="72176" y="163070"/>
                    </a:cubicBezTo>
                    <a:cubicBezTo>
                      <a:pt x="78895" y="169788"/>
                      <a:pt x="80889" y="179978"/>
                      <a:pt x="77197" y="188913"/>
                    </a:cubicBezTo>
                    <a:cubicBezTo>
                      <a:pt x="76384" y="190980"/>
                      <a:pt x="75499" y="193121"/>
                      <a:pt x="74760" y="195262"/>
                    </a:cubicBezTo>
                    <a:cubicBezTo>
                      <a:pt x="71364" y="204492"/>
                      <a:pt x="62429" y="210695"/>
                      <a:pt x="52461" y="210768"/>
                    </a:cubicBezTo>
                    <a:cubicBezTo>
                      <a:pt x="52092" y="210768"/>
                      <a:pt x="51723" y="210768"/>
                      <a:pt x="51280" y="210842"/>
                    </a:cubicBezTo>
                    <a:lnTo>
                      <a:pt x="50172" y="210916"/>
                    </a:lnTo>
                    <a:cubicBezTo>
                      <a:pt x="22705" y="211433"/>
                      <a:pt x="554" y="233953"/>
                      <a:pt x="554" y="261494"/>
                    </a:cubicBezTo>
                    <a:lnTo>
                      <a:pt x="554" y="284310"/>
                    </a:lnTo>
                    <a:cubicBezTo>
                      <a:pt x="554" y="312147"/>
                      <a:pt x="23148" y="334815"/>
                      <a:pt x="50984" y="334889"/>
                    </a:cubicBezTo>
                    <a:lnTo>
                      <a:pt x="57261" y="334962"/>
                    </a:lnTo>
                    <a:cubicBezTo>
                      <a:pt x="57261" y="334962"/>
                      <a:pt x="57335" y="334962"/>
                      <a:pt x="57335" y="334962"/>
                    </a:cubicBezTo>
                    <a:cubicBezTo>
                      <a:pt x="66859" y="334962"/>
                      <a:pt x="75499" y="340574"/>
                      <a:pt x="79264" y="349287"/>
                    </a:cubicBezTo>
                    <a:cubicBezTo>
                      <a:pt x="79707" y="350247"/>
                      <a:pt x="80150" y="351281"/>
                      <a:pt x="80593" y="352240"/>
                    </a:cubicBezTo>
                    <a:cubicBezTo>
                      <a:pt x="84802" y="361470"/>
                      <a:pt x="82956" y="372102"/>
                      <a:pt x="75942" y="379191"/>
                    </a:cubicBezTo>
                    <a:cubicBezTo>
                      <a:pt x="75203" y="379929"/>
                      <a:pt x="74612" y="380742"/>
                      <a:pt x="74096" y="381554"/>
                    </a:cubicBezTo>
                    <a:cubicBezTo>
                      <a:pt x="57261" y="401416"/>
                      <a:pt x="58221" y="431320"/>
                      <a:pt x="76901" y="450001"/>
                    </a:cubicBezTo>
                    <a:lnTo>
                      <a:pt x="93072" y="466171"/>
                    </a:lnTo>
                    <a:cubicBezTo>
                      <a:pt x="112712" y="485812"/>
                      <a:pt x="144684" y="485886"/>
                      <a:pt x="164398" y="466393"/>
                    </a:cubicBezTo>
                    <a:lnTo>
                      <a:pt x="166023" y="464842"/>
                    </a:lnTo>
                    <a:cubicBezTo>
                      <a:pt x="166097" y="464768"/>
                      <a:pt x="166171" y="464695"/>
                      <a:pt x="166244" y="464621"/>
                    </a:cubicBezTo>
                    <a:cubicBezTo>
                      <a:pt x="173038" y="457827"/>
                      <a:pt x="183301" y="455834"/>
                      <a:pt x="192383" y="459452"/>
                    </a:cubicBezTo>
                    <a:lnTo>
                      <a:pt x="192900" y="459673"/>
                    </a:lnTo>
                    <a:cubicBezTo>
                      <a:pt x="202203" y="463365"/>
                      <a:pt x="208184" y="472078"/>
                      <a:pt x="208258" y="481898"/>
                    </a:cubicBezTo>
                    <a:cubicBezTo>
                      <a:pt x="208258" y="482932"/>
                      <a:pt x="208406" y="483966"/>
                      <a:pt x="208627" y="485000"/>
                    </a:cubicBezTo>
                    <a:cubicBezTo>
                      <a:pt x="210325" y="511286"/>
                      <a:pt x="232403" y="532181"/>
                      <a:pt x="259058" y="532181"/>
                    </a:cubicBezTo>
                    <a:lnTo>
                      <a:pt x="281874" y="532181"/>
                    </a:lnTo>
                    <a:cubicBezTo>
                      <a:pt x="309710" y="532181"/>
                      <a:pt x="332378" y="509514"/>
                      <a:pt x="332452" y="481751"/>
                    </a:cubicBezTo>
                    <a:cubicBezTo>
                      <a:pt x="332452" y="471930"/>
                      <a:pt x="338506" y="463218"/>
                      <a:pt x="347736" y="459452"/>
                    </a:cubicBezTo>
                    <a:lnTo>
                      <a:pt x="348253" y="459230"/>
                    </a:lnTo>
                    <a:cubicBezTo>
                      <a:pt x="357261" y="455538"/>
                      <a:pt x="367525" y="457532"/>
                      <a:pt x="374391" y="464251"/>
                    </a:cubicBezTo>
                    <a:cubicBezTo>
                      <a:pt x="375056" y="464916"/>
                      <a:pt x="375721" y="465433"/>
                      <a:pt x="376459" y="465950"/>
                    </a:cubicBezTo>
                    <a:cubicBezTo>
                      <a:pt x="396247" y="483671"/>
                      <a:pt x="426890" y="483006"/>
                      <a:pt x="445940" y="464030"/>
                    </a:cubicBezTo>
                    <a:lnTo>
                      <a:pt x="462110" y="447859"/>
                    </a:lnTo>
                    <a:cubicBezTo>
                      <a:pt x="480126" y="429843"/>
                      <a:pt x="481677" y="401490"/>
                      <a:pt x="466762" y="381701"/>
                    </a:cubicBezTo>
                    <a:cubicBezTo>
                      <a:pt x="466171" y="380594"/>
                      <a:pt x="465433" y="379560"/>
                      <a:pt x="464473" y="378600"/>
                    </a:cubicBezTo>
                    <a:cubicBezTo>
                      <a:pt x="457384" y="371512"/>
                      <a:pt x="455538" y="360953"/>
                      <a:pt x="459673" y="351650"/>
                    </a:cubicBezTo>
                    <a:cubicBezTo>
                      <a:pt x="460117" y="350690"/>
                      <a:pt x="460560" y="349656"/>
                      <a:pt x="461003" y="348622"/>
                    </a:cubicBezTo>
                    <a:cubicBezTo>
                      <a:pt x="464768" y="339910"/>
                      <a:pt x="473333" y="334298"/>
                      <a:pt x="482858" y="334224"/>
                    </a:cubicBezTo>
                    <a:cubicBezTo>
                      <a:pt x="482932" y="334224"/>
                      <a:pt x="483006" y="334224"/>
                      <a:pt x="483080" y="334224"/>
                    </a:cubicBezTo>
                    <a:lnTo>
                      <a:pt x="490168" y="334076"/>
                    </a:lnTo>
                    <a:cubicBezTo>
                      <a:pt x="517857" y="333855"/>
                      <a:pt x="540304" y="311187"/>
                      <a:pt x="540304" y="283498"/>
                    </a:cubicBezTo>
                    <a:lnTo>
                      <a:pt x="540304" y="260682"/>
                    </a:lnTo>
                    <a:cubicBezTo>
                      <a:pt x="540156" y="232993"/>
                      <a:pt x="517562" y="210325"/>
                      <a:pt x="489799" y="210178"/>
                    </a:cubicBezTo>
                    <a:close/>
                    <a:moveTo>
                      <a:pt x="513575" y="283572"/>
                    </a:moveTo>
                    <a:cubicBezTo>
                      <a:pt x="513575" y="296715"/>
                      <a:pt x="502868" y="307495"/>
                      <a:pt x="489725" y="307569"/>
                    </a:cubicBezTo>
                    <a:cubicBezTo>
                      <a:pt x="489651" y="307569"/>
                      <a:pt x="489577" y="307569"/>
                      <a:pt x="489504" y="307569"/>
                    </a:cubicBezTo>
                    <a:lnTo>
                      <a:pt x="482415" y="307717"/>
                    </a:lnTo>
                    <a:cubicBezTo>
                      <a:pt x="462406" y="307864"/>
                      <a:pt x="444315" y="319826"/>
                      <a:pt x="436415" y="338211"/>
                    </a:cubicBezTo>
                    <a:cubicBezTo>
                      <a:pt x="436415" y="338211"/>
                      <a:pt x="436415" y="338211"/>
                      <a:pt x="436415" y="338211"/>
                    </a:cubicBezTo>
                    <a:cubicBezTo>
                      <a:pt x="436046" y="339097"/>
                      <a:pt x="435676" y="339983"/>
                      <a:pt x="435307" y="340796"/>
                    </a:cubicBezTo>
                    <a:cubicBezTo>
                      <a:pt x="427702" y="357704"/>
                      <a:pt x="430065" y="377493"/>
                      <a:pt x="440845" y="392038"/>
                    </a:cubicBezTo>
                    <a:cubicBezTo>
                      <a:pt x="441436" y="393146"/>
                      <a:pt x="442248" y="394254"/>
                      <a:pt x="443208" y="395214"/>
                    </a:cubicBezTo>
                    <a:cubicBezTo>
                      <a:pt x="452511" y="404591"/>
                      <a:pt x="452511" y="419727"/>
                      <a:pt x="443208" y="429105"/>
                    </a:cubicBezTo>
                    <a:lnTo>
                      <a:pt x="427038" y="445275"/>
                    </a:lnTo>
                    <a:cubicBezTo>
                      <a:pt x="417734" y="454579"/>
                      <a:pt x="402597" y="454579"/>
                      <a:pt x="393220" y="445349"/>
                    </a:cubicBezTo>
                    <a:cubicBezTo>
                      <a:pt x="392555" y="444685"/>
                      <a:pt x="391891" y="444168"/>
                      <a:pt x="391153" y="443651"/>
                    </a:cubicBezTo>
                    <a:cubicBezTo>
                      <a:pt x="376828" y="430803"/>
                      <a:pt x="356301" y="427259"/>
                      <a:pt x="338137" y="434569"/>
                    </a:cubicBezTo>
                    <a:lnTo>
                      <a:pt x="337695" y="434717"/>
                    </a:lnTo>
                    <a:cubicBezTo>
                      <a:pt x="318349" y="442543"/>
                      <a:pt x="305797" y="460929"/>
                      <a:pt x="305797" y="481603"/>
                    </a:cubicBezTo>
                    <a:cubicBezTo>
                      <a:pt x="305797" y="494820"/>
                      <a:pt x="295016" y="505526"/>
                      <a:pt x="281800" y="505526"/>
                    </a:cubicBezTo>
                    <a:lnTo>
                      <a:pt x="258910" y="505526"/>
                    </a:lnTo>
                    <a:cubicBezTo>
                      <a:pt x="245767" y="505526"/>
                      <a:pt x="234987" y="494820"/>
                      <a:pt x="234913" y="481677"/>
                    </a:cubicBezTo>
                    <a:cubicBezTo>
                      <a:pt x="234913" y="480643"/>
                      <a:pt x="234765" y="479610"/>
                      <a:pt x="234544" y="478576"/>
                    </a:cubicBezTo>
                    <a:cubicBezTo>
                      <a:pt x="233288" y="459157"/>
                      <a:pt x="220958" y="442248"/>
                      <a:pt x="202572" y="434864"/>
                    </a:cubicBezTo>
                    <a:lnTo>
                      <a:pt x="202129" y="434717"/>
                    </a:lnTo>
                    <a:cubicBezTo>
                      <a:pt x="183227" y="427111"/>
                      <a:pt x="161814" y="431320"/>
                      <a:pt x="147416" y="445570"/>
                    </a:cubicBezTo>
                    <a:lnTo>
                      <a:pt x="145791" y="447121"/>
                    </a:lnTo>
                    <a:cubicBezTo>
                      <a:pt x="145718" y="447195"/>
                      <a:pt x="145644" y="447269"/>
                      <a:pt x="145570" y="447343"/>
                    </a:cubicBezTo>
                    <a:cubicBezTo>
                      <a:pt x="136193" y="456646"/>
                      <a:pt x="121056" y="456646"/>
                      <a:pt x="111679" y="447343"/>
                    </a:cubicBezTo>
                    <a:lnTo>
                      <a:pt x="95509" y="431172"/>
                    </a:lnTo>
                    <a:cubicBezTo>
                      <a:pt x="86205" y="421869"/>
                      <a:pt x="86205" y="406732"/>
                      <a:pt x="95435" y="397355"/>
                    </a:cubicBezTo>
                    <a:cubicBezTo>
                      <a:pt x="96173" y="396617"/>
                      <a:pt x="96764" y="395878"/>
                      <a:pt x="97281" y="394992"/>
                    </a:cubicBezTo>
                    <a:cubicBezTo>
                      <a:pt x="109980" y="380077"/>
                      <a:pt x="112934" y="359403"/>
                      <a:pt x="104664" y="341239"/>
                    </a:cubicBezTo>
                    <a:cubicBezTo>
                      <a:pt x="104295" y="340352"/>
                      <a:pt x="103926" y="339540"/>
                      <a:pt x="103483" y="338654"/>
                    </a:cubicBezTo>
                    <a:cubicBezTo>
                      <a:pt x="95509" y="320269"/>
                      <a:pt x="77418" y="308381"/>
                      <a:pt x="57261" y="308307"/>
                    </a:cubicBezTo>
                    <a:lnTo>
                      <a:pt x="50984" y="308233"/>
                    </a:lnTo>
                    <a:cubicBezTo>
                      <a:pt x="50984" y="308233"/>
                      <a:pt x="50911" y="308233"/>
                      <a:pt x="50911" y="308233"/>
                    </a:cubicBezTo>
                    <a:cubicBezTo>
                      <a:pt x="37694" y="308233"/>
                      <a:pt x="26987" y="297453"/>
                      <a:pt x="26987" y="284236"/>
                    </a:cubicBezTo>
                    <a:lnTo>
                      <a:pt x="26987" y="261421"/>
                    </a:lnTo>
                    <a:cubicBezTo>
                      <a:pt x="26987" y="248278"/>
                      <a:pt x="37694" y="237497"/>
                      <a:pt x="50837" y="237423"/>
                    </a:cubicBezTo>
                    <a:cubicBezTo>
                      <a:pt x="51206" y="237423"/>
                      <a:pt x="51575" y="237423"/>
                      <a:pt x="52018" y="237350"/>
                    </a:cubicBezTo>
                    <a:lnTo>
                      <a:pt x="53126" y="237276"/>
                    </a:lnTo>
                    <a:cubicBezTo>
                      <a:pt x="73874" y="236907"/>
                      <a:pt x="92481" y="223690"/>
                      <a:pt x="99643" y="204344"/>
                    </a:cubicBezTo>
                    <a:cubicBezTo>
                      <a:pt x="100308" y="202499"/>
                      <a:pt x="101046" y="200653"/>
                      <a:pt x="101785" y="198807"/>
                    </a:cubicBezTo>
                    <a:cubicBezTo>
                      <a:pt x="109390" y="179978"/>
                      <a:pt x="105181" y="158565"/>
                      <a:pt x="91004" y="144241"/>
                    </a:cubicBezTo>
                    <a:lnTo>
                      <a:pt x="88715" y="141878"/>
                    </a:lnTo>
                    <a:cubicBezTo>
                      <a:pt x="88641" y="141804"/>
                      <a:pt x="88641" y="141804"/>
                      <a:pt x="88568" y="141730"/>
                    </a:cubicBezTo>
                    <a:cubicBezTo>
                      <a:pt x="79264" y="132353"/>
                      <a:pt x="79264" y="117217"/>
                      <a:pt x="88568" y="107839"/>
                    </a:cubicBezTo>
                    <a:lnTo>
                      <a:pt x="104738" y="91669"/>
                    </a:lnTo>
                    <a:cubicBezTo>
                      <a:pt x="114041" y="82365"/>
                      <a:pt x="129178" y="82365"/>
                      <a:pt x="138555" y="91595"/>
                    </a:cubicBezTo>
                    <a:cubicBezTo>
                      <a:pt x="139072" y="92112"/>
                      <a:pt x="139663" y="92629"/>
                      <a:pt x="140254" y="92998"/>
                    </a:cubicBezTo>
                    <a:cubicBezTo>
                      <a:pt x="155169" y="106510"/>
                      <a:pt x="176508" y="109833"/>
                      <a:pt x="195189" y="101415"/>
                    </a:cubicBezTo>
                    <a:cubicBezTo>
                      <a:pt x="197477" y="100381"/>
                      <a:pt x="199840" y="99348"/>
                      <a:pt x="202203" y="98388"/>
                    </a:cubicBezTo>
                    <a:cubicBezTo>
                      <a:pt x="221327" y="90635"/>
                      <a:pt x="233805" y="72471"/>
                      <a:pt x="234027" y="52018"/>
                    </a:cubicBezTo>
                    <a:lnTo>
                      <a:pt x="234027" y="51723"/>
                    </a:lnTo>
                    <a:cubicBezTo>
                      <a:pt x="234027" y="51428"/>
                      <a:pt x="234027" y="51132"/>
                      <a:pt x="234027" y="50911"/>
                    </a:cubicBezTo>
                    <a:cubicBezTo>
                      <a:pt x="234027" y="37694"/>
                      <a:pt x="244807" y="26987"/>
                      <a:pt x="258024" y="26987"/>
                    </a:cubicBezTo>
                    <a:lnTo>
                      <a:pt x="280840" y="26987"/>
                    </a:lnTo>
                    <a:cubicBezTo>
                      <a:pt x="293983" y="26987"/>
                      <a:pt x="304763" y="37694"/>
                      <a:pt x="304837" y="50837"/>
                    </a:cubicBezTo>
                    <a:cubicBezTo>
                      <a:pt x="304837" y="51501"/>
                      <a:pt x="304911" y="52166"/>
                      <a:pt x="304984" y="52830"/>
                    </a:cubicBezTo>
                    <a:cubicBezTo>
                      <a:pt x="305575" y="72988"/>
                      <a:pt x="318054" y="90709"/>
                      <a:pt x="336956" y="98314"/>
                    </a:cubicBezTo>
                    <a:cubicBezTo>
                      <a:pt x="339319" y="99274"/>
                      <a:pt x="341682" y="100234"/>
                      <a:pt x="343971" y="101268"/>
                    </a:cubicBezTo>
                    <a:cubicBezTo>
                      <a:pt x="363316" y="109980"/>
                      <a:pt x="385393" y="106067"/>
                      <a:pt x="400308" y="91300"/>
                    </a:cubicBezTo>
                    <a:lnTo>
                      <a:pt x="401195" y="90487"/>
                    </a:lnTo>
                    <a:cubicBezTo>
                      <a:pt x="401268" y="90413"/>
                      <a:pt x="401416" y="90340"/>
                      <a:pt x="401490" y="90192"/>
                    </a:cubicBezTo>
                    <a:cubicBezTo>
                      <a:pt x="410867" y="80889"/>
                      <a:pt x="426004" y="80889"/>
                      <a:pt x="435381" y="90192"/>
                    </a:cubicBezTo>
                    <a:lnTo>
                      <a:pt x="451551" y="106362"/>
                    </a:lnTo>
                    <a:cubicBezTo>
                      <a:pt x="460855" y="115666"/>
                      <a:pt x="460855" y="130803"/>
                      <a:pt x="451625" y="140180"/>
                    </a:cubicBezTo>
                    <a:cubicBezTo>
                      <a:pt x="451551" y="140254"/>
                      <a:pt x="451477" y="140327"/>
                      <a:pt x="451404" y="140401"/>
                    </a:cubicBezTo>
                    <a:lnTo>
                      <a:pt x="448229" y="143724"/>
                    </a:lnTo>
                    <a:cubicBezTo>
                      <a:pt x="434126" y="158048"/>
                      <a:pt x="429991" y="179461"/>
                      <a:pt x="437670" y="198216"/>
                    </a:cubicBezTo>
                    <a:cubicBezTo>
                      <a:pt x="438408" y="200062"/>
                      <a:pt x="439147" y="201908"/>
                      <a:pt x="439811" y="203754"/>
                    </a:cubicBezTo>
                    <a:cubicBezTo>
                      <a:pt x="447047" y="223320"/>
                      <a:pt x="465950" y="236464"/>
                      <a:pt x="486919" y="236538"/>
                    </a:cubicBezTo>
                    <a:lnTo>
                      <a:pt x="489356" y="236611"/>
                    </a:lnTo>
                    <a:cubicBezTo>
                      <a:pt x="489430" y="236611"/>
                      <a:pt x="489504" y="236611"/>
                      <a:pt x="489577" y="236611"/>
                    </a:cubicBezTo>
                    <a:cubicBezTo>
                      <a:pt x="502794" y="236611"/>
                      <a:pt x="513501" y="247391"/>
                      <a:pt x="513501" y="260608"/>
                    </a:cubicBezTo>
                    <a:lnTo>
                      <a:pt x="513501" y="2835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450">
                <a:extLst>
                  <a:ext uri="{FF2B5EF4-FFF2-40B4-BE49-F238E27FC236}">
                    <a16:creationId xmlns:a16="http://schemas.microsoft.com/office/drawing/2014/main" id="{63B60B50-7961-6B49-9F95-5FC7C9F7B110}"/>
                  </a:ext>
                </a:extLst>
              </p:cNvPr>
              <p:cNvSpPr/>
              <p:nvPr/>
            </p:nvSpPr>
            <p:spPr>
              <a:xfrm>
                <a:off x="7678442" y="5700196"/>
                <a:ext cx="295349" cy="295349"/>
              </a:xfrm>
              <a:custGeom>
                <a:avLst/>
                <a:gdLst>
                  <a:gd name="connsiteX0" fmla="*/ 147785 w 295348"/>
                  <a:gd name="connsiteY0" fmla="*/ 554 h 295348"/>
                  <a:gd name="connsiteX1" fmla="*/ 554 w 295348"/>
                  <a:gd name="connsiteY1" fmla="*/ 147785 h 295348"/>
                  <a:gd name="connsiteX2" fmla="*/ 147785 w 295348"/>
                  <a:gd name="connsiteY2" fmla="*/ 295016 h 295348"/>
                  <a:gd name="connsiteX3" fmla="*/ 295017 w 295348"/>
                  <a:gd name="connsiteY3" fmla="*/ 147785 h 295348"/>
                  <a:gd name="connsiteX4" fmla="*/ 147785 w 295348"/>
                  <a:gd name="connsiteY4" fmla="*/ 554 h 295348"/>
                  <a:gd name="connsiteX5" fmla="*/ 147785 w 295348"/>
                  <a:gd name="connsiteY5" fmla="*/ 268435 h 295348"/>
                  <a:gd name="connsiteX6" fmla="*/ 27135 w 295348"/>
                  <a:gd name="connsiteY6" fmla="*/ 147785 h 295348"/>
                  <a:gd name="connsiteX7" fmla="*/ 147785 w 295348"/>
                  <a:gd name="connsiteY7" fmla="*/ 27135 h 295348"/>
                  <a:gd name="connsiteX8" fmla="*/ 268435 w 295348"/>
                  <a:gd name="connsiteY8" fmla="*/ 147785 h 295348"/>
                  <a:gd name="connsiteX9" fmla="*/ 147785 w 295348"/>
                  <a:gd name="connsiteY9" fmla="*/ 268435 h 29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48" h="295348">
                    <a:moveTo>
                      <a:pt x="147785" y="554"/>
                    </a:moveTo>
                    <a:cubicBezTo>
                      <a:pt x="66564" y="554"/>
                      <a:pt x="554" y="66638"/>
                      <a:pt x="554" y="147785"/>
                    </a:cubicBezTo>
                    <a:cubicBezTo>
                      <a:pt x="554" y="228932"/>
                      <a:pt x="66638" y="295016"/>
                      <a:pt x="147785" y="295016"/>
                    </a:cubicBezTo>
                    <a:cubicBezTo>
                      <a:pt x="228932" y="295016"/>
                      <a:pt x="295017" y="228932"/>
                      <a:pt x="295017" y="147785"/>
                    </a:cubicBezTo>
                    <a:cubicBezTo>
                      <a:pt x="295017" y="66638"/>
                      <a:pt x="229006" y="554"/>
                      <a:pt x="147785" y="554"/>
                    </a:cubicBezTo>
                    <a:close/>
                    <a:moveTo>
                      <a:pt x="147785" y="268435"/>
                    </a:moveTo>
                    <a:cubicBezTo>
                      <a:pt x="81258" y="268435"/>
                      <a:pt x="27135" y="214313"/>
                      <a:pt x="27135" y="147785"/>
                    </a:cubicBezTo>
                    <a:cubicBezTo>
                      <a:pt x="27135" y="81258"/>
                      <a:pt x="81258" y="27135"/>
                      <a:pt x="147785" y="27135"/>
                    </a:cubicBezTo>
                    <a:cubicBezTo>
                      <a:pt x="214313" y="27135"/>
                      <a:pt x="268435" y="81258"/>
                      <a:pt x="268435" y="147785"/>
                    </a:cubicBezTo>
                    <a:cubicBezTo>
                      <a:pt x="268435" y="214313"/>
                      <a:pt x="214313" y="268435"/>
                      <a:pt x="147785" y="268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2" name="Forma libre 451">
                <a:extLst>
                  <a:ext uri="{FF2B5EF4-FFF2-40B4-BE49-F238E27FC236}">
                    <a16:creationId xmlns:a16="http://schemas.microsoft.com/office/drawing/2014/main" id="{8AAF4EF7-A3B9-2344-9FDB-600429DA2BE0}"/>
                  </a:ext>
                </a:extLst>
              </p:cNvPr>
              <p:cNvSpPr/>
              <p:nvPr/>
            </p:nvSpPr>
            <p:spPr>
              <a:xfrm>
                <a:off x="7780695" y="5751291"/>
                <a:ext cx="85651" cy="192715"/>
              </a:xfrm>
              <a:custGeom>
                <a:avLst/>
                <a:gdLst>
                  <a:gd name="connsiteX0" fmla="*/ 48854 w 85651"/>
                  <a:gd name="connsiteY0" fmla="*/ 84654 h 192715"/>
                  <a:gd name="connsiteX1" fmla="*/ 30986 w 85651"/>
                  <a:gd name="connsiteY1" fmla="*/ 74539 h 192715"/>
                  <a:gd name="connsiteX2" fmla="*/ 27072 w 85651"/>
                  <a:gd name="connsiteY2" fmla="*/ 70330 h 192715"/>
                  <a:gd name="connsiteX3" fmla="*/ 32168 w 85651"/>
                  <a:gd name="connsiteY3" fmla="*/ 60805 h 192715"/>
                  <a:gd name="connsiteX4" fmla="*/ 66723 w 85651"/>
                  <a:gd name="connsiteY4" fmla="*/ 61396 h 192715"/>
                  <a:gd name="connsiteX5" fmla="*/ 84149 w 85651"/>
                  <a:gd name="connsiteY5" fmla="*/ 54381 h 192715"/>
                  <a:gd name="connsiteX6" fmla="*/ 77134 w 85651"/>
                  <a:gd name="connsiteY6" fmla="*/ 36956 h 192715"/>
                  <a:gd name="connsiteX7" fmla="*/ 54835 w 85651"/>
                  <a:gd name="connsiteY7" fmla="*/ 31049 h 192715"/>
                  <a:gd name="connsiteX8" fmla="*/ 56017 w 85651"/>
                  <a:gd name="connsiteY8" fmla="*/ 25585 h 192715"/>
                  <a:gd name="connsiteX9" fmla="*/ 56017 w 85651"/>
                  <a:gd name="connsiteY9" fmla="*/ 13844 h 192715"/>
                  <a:gd name="connsiteX10" fmla="*/ 42726 w 85651"/>
                  <a:gd name="connsiteY10" fmla="*/ 554 h 192715"/>
                  <a:gd name="connsiteX11" fmla="*/ 29435 w 85651"/>
                  <a:gd name="connsiteY11" fmla="*/ 13844 h 192715"/>
                  <a:gd name="connsiteX12" fmla="*/ 29435 w 85651"/>
                  <a:gd name="connsiteY12" fmla="*/ 25585 h 192715"/>
                  <a:gd name="connsiteX13" fmla="*/ 31429 w 85651"/>
                  <a:gd name="connsiteY13" fmla="*/ 32526 h 192715"/>
                  <a:gd name="connsiteX14" fmla="*/ 17548 w 85651"/>
                  <a:gd name="connsiteY14" fmla="*/ 38654 h 192715"/>
                  <a:gd name="connsiteX15" fmla="*/ 565 w 85651"/>
                  <a:gd name="connsiteY15" fmla="*/ 70330 h 192715"/>
                  <a:gd name="connsiteX16" fmla="*/ 37040 w 85651"/>
                  <a:gd name="connsiteY16" fmla="*/ 108504 h 192715"/>
                  <a:gd name="connsiteX17" fmla="*/ 55131 w 85651"/>
                  <a:gd name="connsiteY17" fmla="*/ 118767 h 192715"/>
                  <a:gd name="connsiteX18" fmla="*/ 59192 w 85651"/>
                  <a:gd name="connsiteY18" fmla="*/ 123345 h 192715"/>
                  <a:gd name="connsiteX19" fmla="*/ 54319 w 85651"/>
                  <a:gd name="connsiteY19" fmla="*/ 132575 h 192715"/>
                  <a:gd name="connsiteX20" fmla="*/ 19172 w 85651"/>
                  <a:gd name="connsiteY20" fmla="*/ 131393 h 192715"/>
                  <a:gd name="connsiteX21" fmla="*/ 1673 w 85651"/>
                  <a:gd name="connsiteY21" fmla="*/ 138260 h 192715"/>
                  <a:gd name="connsiteX22" fmla="*/ 8540 w 85651"/>
                  <a:gd name="connsiteY22" fmla="*/ 155760 h 192715"/>
                  <a:gd name="connsiteX23" fmla="*/ 30691 w 85651"/>
                  <a:gd name="connsiteY23" fmla="*/ 162036 h 192715"/>
                  <a:gd name="connsiteX24" fmla="*/ 29509 w 85651"/>
                  <a:gd name="connsiteY24" fmla="*/ 167500 h 192715"/>
                  <a:gd name="connsiteX25" fmla="*/ 29509 w 85651"/>
                  <a:gd name="connsiteY25" fmla="*/ 179240 h 192715"/>
                  <a:gd name="connsiteX26" fmla="*/ 42800 w 85651"/>
                  <a:gd name="connsiteY26" fmla="*/ 192531 h 192715"/>
                  <a:gd name="connsiteX27" fmla="*/ 56091 w 85651"/>
                  <a:gd name="connsiteY27" fmla="*/ 179240 h 192715"/>
                  <a:gd name="connsiteX28" fmla="*/ 56091 w 85651"/>
                  <a:gd name="connsiteY28" fmla="*/ 167500 h 192715"/>
                  <a:gd name="connsiteX29" fmla="*/ 54392 w 85651"/>
                  <a:gd name="connsiteY29" fmla="*/ 161002 h 192715"/>
                  <a:gd name="connsiteX30" fmla="*/ 68864 w 85651"/>
                  <a:gd name="connsiteY30" fmla="*/ 154874 h 192715"/>
                  <a:gd name="connsiteX31" fmla="*/ 85773 w 85651"/>
                  <a:gd name="connsiteY31" fmla="*/ 123345 h 192715"/>
                  <a:gd name="connsiteX32" fmla="*/ 48854 w 85651"/>
                  <a:gd name="connsiteY32" fmla="*/ 84654 h 192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5651" h="192715">
                    <a:moveTo>
                      <a:pt x="48854" y="84654"/>
                    </a:moveTo>
                    <a:cubicBezTo>
                      <a:pt x="42283" y="81332"/>
                      <a:pt x="35416" y="77935"/>
                      <a:pt x="30986" y="74539"/>
                    </a:cubicBezTo>
                    <a:cubicBezTo>
                      <a:pt x="27811" y="72102"/>
                      <a:pt x="27072" y="70625"/>
                      <a:pt x="27072" y="70330"/>
                    </a:cubicBezTo>
                    <a:cubicBezTo>
                      <a:pt x="27072" y="66121"/>
                      <a:pt x="28697" y="63094"/>
                      <a:pt x="32168" y="60805"/>
                    </a:cubicBezTo>
                    <a:cubicBezTo>
                      <a:pt x="38591" y="56523"/>
                      <a:pt x="51808" y="55046"/>
                      <a:pt x="66723" y="61396"/>
                    </a:cubicBezTo>
                    <a:cubicBezTo>
                      <a:pt x="73516" y="64276"/>
                      <a:pt x="81269" y="61100"/>
                      <a:pt x="84149" y="54381"/>
                    </a:cubicBezTo>
                    <a:cubicBezTo>
                      <a:pt x="87028" y="47662"/>
                      <a:pt x="83854" y="39835"/>
                      <a:pt x="77134" y="36956"/>
                    </a:cubicBezTo>
                    <a:cubicBezTo>
                      <a:pt x="69751" y="33854"/>
                      <a:pt x="62219" y="31861"/>
                      <a:pt x="54835" y="31049"/>
                    </a:cubicBezTo>
                    <a:cubicBezTo>
                      <a:pt x="55574" y="29424"/>
                      <a:pt x="56017" y="27578"/>
                      <a:pt x="56017" y="25585"/>
                    </a:cubicBezTo>
                    <a:lnTo>
                      <a:pt x="56017" y="13844"/>
                    </a:lnTo>
                    <a:cubicBezTo>
                      <a:pt x="56017" y="6535"/>
                      <a:pt x="50036" y="554"/>
                      <a:pt x="42726" y="554"/>
                    </a:cubicBezTo>
                    <a:cubicBezTo>
                      <a:pt x="35416" y="554"/>
                      <a:pt x="29435" y="6535"/>
                      <a:pt x="29435" y="13844"/>
                    </a:cubicBezTo>
                    <a:lnTo>
                      <a:pt x="29435" y="25585"/>
                    </a:lnTo>
                    <a:cubicBezTo>
                      <a:pt x="29435" y="28095"/>
                      <a:pt x="30174" y="30532"/>
                      <a:pt x="31429" y="32526"/>
                    </a:cubicBezTo>
                    <a:cubicBezTo>
                      <a:pt x="26334" y="33854"/>
                      <a:pt x="21683" y="35922"/>
                      <a:pt x="17548" y="38654"/>
                    </a:cubicBezTo>
                    <a:cubicBezTo>
                      <a:pt x="6620" y="45890"/>
                      <a:pt x="565" y="57187"/>
                      <a:pt x="565" y="70330"/>
                    </a:cubicBezTo>
                    <a:cubicBezTo>
                      <a:pt x="565" y="90266"/>
                      <a:pt x="20796" y="100382"/>
                      <a:pt x="37040" y="108504"/>
                    </a:cubicBezTo>
                    <a:cubicBezTo>
                      <a:pt x="43686" y="111827"/>
                      <a:pt x="50627" y="115297"/>
                      <a:pt x="55131" y="118767"/>
                    </a:cubicBezTo>
                    <a:cubicBezTo>
                      <a:pt x="58306" y="121204"/>
                      <a:pt x="59192" y="122828"/>
                      <a:pt x="59192" y="123345"/>
                    </a:cubicBezTo>
                    <a:cubicBezTo>
                      <a:pt x="59192" y="127480"/>
                      <a:pt x="57641" y="130433"/>
                      <a:pt x="54319" y="132575"/>
                    </a:cubicBezTo>
                    <a:cubicBezTo>
                      <a:pt x="47895" y="136783"/>
                      <a:pt x="34530" y="138039"/>
                      <a:pt x="19172" y="131393"/>
                    </a:cubicBezTo>
                    <a:cubicBezTo>
                      <a:pt x="12453" y="128440"/>
                      <a:pt x="4626" y="131541"/>
                      <a:pt x="1673" y="138260"/>
                    </a:cubicBezTo>
                    <a:cubicBezTo>
                      <a:pt x="-1281" y="144979"/>
                      <a:pt x="1820" y="152806"/>
                      <a:pt x="8540" y="155760"/>
                    </a:cubicBezTo>
                    <a:cubicBezTo>
                      <a:pt x="15923" y="158935"/>
                      <a:pt x="23381" y="161002"/>
                      <a:pt x="30691" y="162036"/>
                    </a:cubicBezTo>
                    <a:cubicBezTo>
                      <a:pt x="29952" y="163734"/>
                      <a:pt x="29509" y="165580"/>
                      <a:pt x="29509" y="167500"/>
                    </a:cubicBezTo>
                    <a:lnTo>
                      <a:pt x="29509" y="179240"/>
                    </a:lnTo>
                    <a:cubicBezTo>
                      <a:pt x="29509" y="186550"/>
                      <a:pt x="35490" y="192531"/>
                      <a:pt x="42800" y="192531"/>
                    </a:cubicBezTo>
                    <a:cubicBezTo>
                      <a:pt x="50110" y="192531"/>
                      <a:pt x="56091" y="186550"/>
                      <a:pt x="56091" y="179240"/>
                    </a:cubicBezTo>
                    <a:lnTo>
                      <a:pt x="56091" y="167500"/>
                    </a:lnTo>
                    <a:cubicBezTo>
                      <a:pt x="56091" y="165137"/>
                      <a:pt x="55500" y="162922"/>
                      <a:pt x="54392" y="161002"/>
                    </a:cubicBezTo>
                    <a:cubicBezTo>
                      <a:pt x="59709" y="159673"/>
                      <a:pt x="64582" y="157680"/>
                      <a:pt x="68864" y="154874"/>
                    </a:cubicBezTo>
                    <a:cubicBezTo>
                      <a:pt x="79793" y="147712"/>
                      <a:pt x="85773" y="136562"/>
                      <a:pt x="85773" y="123345"/>
                    </a:cubicBezTo>
                    <a:cubicBezTo>
                      <a:pt x="85700" y="103040"/>
                      <a:pt x="65246" y="92850"/>
                      <a:pt x="48854" y="84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EBB4E85-74F2-BE42-82A5-06CE0A4F4A1A}"/>
              </a:ext>
            </a:extLst>
          </p:cNvPr>
          <p:cNvGrpSpPr/>
          <p:nvPr/>
        </p:nvGrpSpPr>
        <p:grpSpPr>
          <a:xfrm>
            <a:off x="7161532" y="10219727"/>
            <a:ext cx="1103073" cy="1103073"/>
            <a:chOff x="16906038" y="6161443"/>
            <a:chExt cx="1603668" cy="160366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E2519E5-5CE3-F742-8938-6A5259C31AE8}"/>
                </a:ext>
              </a:extLst>
            </p:cNvPr>
            <p:cNvSpPr/>
            <p:nvPr/>
          </p:nvSpPr>
          <p:spPr>
            <a:xfrm>
              <a:off x="16906038" y="6161443"/>
              <a:ext cx="1603668" cy="160366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o 358">
              <a:extLst>
                <a:ext uri="{FF2B5EF4-FFF2-40B4-BE49-F238E27FC236}">
                  <a16:creationId xmlns:a16="http://schemas.microsoft.com/office/drawing/2014/main" id="{14327D76-A83E-3843-8280-8DC473D33BA6}"/>
                </a:ext>
              </a:extLst>
            </p:cNvPr>
            <p:cNvGrpSpPr/>
            <p:nvPr/>
          </p:nvGrpSpPr>
          <p:grpSpPr>
            <a:xfrm>
              <a:off x="17331246" y="6536724"/>
              <a:ext cx="718162" cy="818160"/>
              <a:chOff x="3430145" y="52609"/>
              <a:chExt cx="466651" cy="531628"/>
            </a:xfrm>
            <a:solidFill>
              <a:schemeClr val="bg1"/>
            </a:solidFill>
          </p:grpSpPr>
          <p:sp>
            <p:nvSpPr>
              <p:cNvPr id="86" name="Forma libre 8">
                <a:extLst>
                  <a:ext uri="{FF2B5EF4-FFF2-40B4-BE49-F238E27FC236}">
                    <a16:creationId xmlns:a16="http://schemas.microsoft.com/office/drawing/2014/main" id="{F35EA1E6-8836-9E43-813A-430577C408EA}"/>
                  </a:ext>
                </a:extLst>
              </p:cNvPr>
              <p:cNvSpPr/>
              <p:nvPr/>
            </p:nvSpPr>
            <p:spPr>
              <a:xfrm>
                <a:off x="3671822" y="121304"/>
                <a:ext cx="143244" cy="115186"/>
              </a:xfrm>
              <a:custGeom>
                <a:avLst/>
                <a:gdLst>
                  <a:gd name="connsiteX0" fmla="*/ 48982 w 143244"/>
                  <a:gd name="connsiteY0" fmla="*/ 111136 h 115186"/>
                  <a:gd name="connsiteX1" fmla="*/ 49499 w 143244"/>
                  <a:gd name="connsiteY1" fmla="*/ 111653 h 115186"/>
                  <a:gd name="connsiteX2" fmla="*/ 50016 w 143244"/>
                  <a:gd name="connsiteY2" fmla="*/ 112096 h 115186"/>
                  <a:gd name="connsiteX3" fmla="*/ 50090 w 143244"/>
                  <a:gd name="connsiteY3" fmla="*/ 112170 h 115186"/>
                  <a:gd name="connsiteX4" fmla="*/ 50902 w 143244"/>
                  <a:gd name="connsiteY4" fmla="*/ 112760 h 115186"/>
                  <a:gd name="connsiteX5" fmla="*/ 51345 w 143244"/>
                  <a:gd name="connsiteY5" fmla="*/ 113056 h 115186"/>
                  <a:gd name="connsiteX6" fmla="*/ 52083 w 143244"/>
                  <a:gd name="connsiteY6" fmla="*/ 113499 h 115186"/>
                  <a:gd name="connsiteX7" fmla="*/ 52526 w 143244"/>
                  <a:gd name="connsiteY7" fmla="*/ 113720 h 115186"/>
                  <a:gd name="connsiteX8" fmla="*/ 53265 w 143244"/>
                  <a:gd name="connsiteY8" fmla="*/ 114089 h 115186"/>
                  <a:gd name="connsiteX9" fmla="*/ 53708 w 143244"/>
                  <a:gd name="connsiteY9" fmla="*/ 114237 h 115186"/>
                  <a:gd name="connsiteX10" fmla="*/ 54446 w 143244"/>
                  <a:gd name="connsiteY10" fmla="*/ 114532 h 115186"/>
                  <a:gd name="connsiteX11" fmla="*/ 54889 w 143244"/>
                  <a:gd name="connsiteY11" fmla="*/ 114680 h 115186"/>
                  <a:gd name="connsiteX12" fmla="*/ 55701 w 143244"/>
                  <a:gd name="connsiteY12" fmla="*/ 114902 h 115186"/>
                  <a:gd name="connsiteX13" fmla="*/ 56071 w 143244"/>
                  <a:gd name="connsiteY13" fmla="*/ 114975 h 115186"/>
                  <a:gd name="connsiteX14" fmla="*/ 56957 w 143244"/>
                  <a:gd name="connsiteY14" fmla="*/ 115123 h 115186"/>
                  <a:gd name="connsiteX15" fmla="*/ 57252 w 143244"/>
                  <a:gd name="connsiteY15" fmla="*/ 115197 h 115186"/>
                  <a:gd name="connsiteX16" fmla="*/ 58433 w 143244"/>
                  <a:gd name="connsiteY16" fmla="*/ 115271 h 115186"/>
                  <a:gd name="connsiteX17" fmla="*/ 58433 w 143244"/>
                  <a:gd name="connsiteY17" fmla="*/ 115271 h 115186"/>
                  <a:gd name="connsiteX18" fmla="*/ 58433 w 143244"/>
                  <a:gd name="connsiteY18" fmla="*/ 115271 h 115186"/>
                  <a:gd name="connsiteX19" fmla="*/ 59762 w 143244"/>
                  <a:gd name="connsiteY19" fmla="*/ 115197 h 115186"/>
                  <a:gd name="connsiteX20" fmla="*/ 60132 w 143244"/>
                  <a:gd name="connsiteY20" fmla="*/ 115123 h 115186"/>
                  <a:gd name="connsiteX21" fmla="*/ 61091 w 143244"/>
                  <a:gd name="connsiteY21" fmla="*/ 114975 h 115186"/>
                  <a:gd name="connsiteX22" fmla="*/ 61534 w 143244"/>
                  <a:gd name="connsiteY22" fmla="*/ 114902 h 115186"/>
                  <a:gd name="connsiteX23" fmla="*/ 62421 w 143244"/>
                  <a:gd name="connsiteY23" fmla="*/ 114680 h 115186"/>
                  <a:gd name="connsiteX24" fmla="*/ 62864 w 143244"/>
                  <a:gd name="connsiteY24" fmla="*/ 114532 h 115186"/>
                  <a:gd name="connsiteX25" fmla="*/ 63676 w 143244"/>
                  <a:gd name="connsiteY25" fmla="*/ 114237 h 115186"/>
                  <a:gd name="connsiteX26" fmla="*/ 64193 w 143244"/>
                  <a:gd name="connsiteY26" fmla="*/ 114016 h 115186"/>
                  <a:gd name="connsiteX27" fmla="*/ 64931 w 143244"/>
                  <a:gd name="connsiteY27" fmla="*/ 113573 h 115186"/>
                  <a:gd name="connsiteX28" fmla="*/ 65448 w 143244"/>
                  <a:gd name="connsiteY28" fmla="*/ 113277 h 115186"/>
                  <a:gd name="connsiteX29" fmla="*/ 66186 w 143244"/>
                  <a:gd name="connsiteY29" fmla="*/ 112760 h 115186"/>
                  <a:gd name="connsiteX30" fmla="*/ 66629 w 143244"/>
                  <a:gd name="connsiteY30" fmla="*/ 112465 h 115186"/>
                  <a:gd name="connsiteX31" fmla="*/ 67515 w 143244"/>
                  <a:gd name="connsiteY31" fmla="*/ 111727 h 115186"/>
                  <a:gd name="connsiteX32" fmla="*/ 67737 w 143244"/>
                  <a:gd name="connsiteY32" fmla="*/ 111505 h 115186"/>
                  <a:gd name="connsiteX33" fmla="*/ 68697 w 143244"/>
                  <a:gd name="connsiteY33" fmla="*/ 110471 h 115186"/>
                  <a:gd name="connsiteX34" fmla="*/ 68771 w 143244"/>
                  <a:gd name="connsiteY34" fmla="*/ 110398 h 115186"/>
                  <a:gd name="connsiteX35" fmla="*/ 140023 w 143244"/>
                  <a:gd name="connsiteY35" fmla="*/ 22162 h 115186"/>
                  <a:gd name="connsiteX36" fmla="*/ 138030 w 143244"/>
                  <a:gd name="connsiteY36" fmla="*/ 3481 h 115186"/>
                  <a:gd name="connsiteX37" fmla="*/ 119349 w 143244"/>
                  <a:gd name="connsiteY37" fmla="*/ 5475 h 115186"/>
                  <a:gd name="connsiteX38" fmla="*/ 57473 w 143244"/>
                  <a:gd name="connsiteY38" fmla="*/ 82118 h 115186"/>
                  <a:gd name="connsiteX39" fmla="*/ 23361 w 143244"/>
                  <a:gd name="connsiteY39" fmla="*/ 47341 h 115186"/>
                  <a:gd name="connsiteX40" fmla="*/ 4532 w 143244"/>
                  <a:gd name="connsiteY40" fmla="*/ 47193 h 115186"/>
                  <a:gd name="connsiteX41" fmla="*/ 4385 w 143244"/>
                  <a:gd name="connsiteY41" fmla="*/ 66021 h 115186"/>
                  <a:gd name="connsiteX42" fmla="*/ 48982 w 143244"/>
                  <a:gd name="connsiteY42" fmla="*/ 111136 h 115186"/>
                  <a:gd name="connsiteX43" fmla="*/ 48982 w 143244"/>
                  <a:gd name="connsiteY43" fmla="*/ 111136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3244" h="115186">
                    <a:moveTo>
                      <a:pt x="48982" y="111136"/>
                    </a:moveTo>
                    <a:cubicBezTo>
                      <a:pt x="49130" y="111284"/>
                      <a:pt x="49351" y="111431"/>
                      <a:pt x="49499" y="111653"/>
                    </a:cubicBezTo>
                    <a:cubicBezTo>
                      <a:pt x="49647" y="111800"/>
                      <a:pt x="49794" y="111948"/>
                      <a:pt x="50016" y="112096"/>
                    </a:cubicBezTo>
                    <a:cubicBezTo>
                      <a:pt x="50016" y="112096"/>
                      <a:pt x="50016" y="112096"/>
                      <a:pt x="50090" y="112170"/>
                    </a:cubicBezTo>
                    <a:cubicBezTo>
                      <a:pt x="50385" y="112391"/>
                      <a:pt x="50607" y="112613"/>
                      <a:pt x="50902" y="112760"/>
                    </a:cubicBezTo>
                    <a:cubicBezTo>
                      <a:pt x="51050" y="112834"/>
                      <a:pt x="51197" y="112982"/>
                      <a:pt x="51345" y="113056"/>
                    </a:cubicBezTo>
                    <a:cubicBezTo>
                      <a:pt x="51566" y="113203"/>
                      <a:pt x="51862" y="113351"/>
                      <a:pt x="52083" y="113499"/>
                    </a:cubicBezTo>
                    <a:cubicBezTo>
                      <a:pt x="52231" y="113573"/>
                      <a:pt x="52379" y="113646"/>
                      <a:pt x="52526" y="113720"/>
                    </a:cubicBezTo>
                    <a:cubicBezTo>
                      <a:pt x="52748" y="113868"/>
                      <a:pt x="52969" y="113942"/>
                      <a:pt x="53265" y="114089"/>
                    </a:cubicBezTo>
                    <a:cubicBezTo>
                      <a:pt x="53412" y="114163"/>
                      <a:pt x="53560" y="114237"/>
                      <a:pt x="53708" y="114237"/>
                    </a:cubicBezTo>
                    <a:cubicBezTo>
                      <a:pt x="53929" y="114311"/>
                      <a:pt x="54225" y="114385"/>
                      <a:pt x="54446" y="114532"/>
                    </a:cubicBezTo>
                    <a:cubicBezTo>
                      <a:pt x="54594" y="114606"/>
                      <a:pt x="54741" y="114606"/>
                      <a:pt x="54889" y="114680"/>
                    </a:cubicBezTo>
                    <a:cubicBezTo>
                      <a:pt x="55184" y="114754"/>
                      <a:pt x="55406" y="114828"/>
                      <a:pt x="55701" y="114902"/>
                    </a:cubicBezTo>
                    <a:cubicBezTo>
                      <a:pt x="55849" y="114902"/>
                      <a:pt x="55997" y="114975"/>
                      <a:pt x="56071" y="114975"/>
                    </a:cubicBezTo>
                    <a:cubicBezTo>
                      <a:pt x="56366" y="115049"/>
                      <a:pt x="56661" y="115049"/>
                      <a:pt x="56957" y="115123"/>
                    </a:cubicBezTo>
                    <a:cubicBezTo>
                      <a:pt x="57030" y="115123"/>
                      <a:pt x="57178" y="115123"/>
                      <a:pt x="57252" y="115197"/>
                    </a:cubicBezTo>
                    <a:cubicBezTo>
                      <a:pt x="57621" y="115197"/>
                      <a:pt x="58064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876" y="115271"/>
                      <a:pt x="59319" y="115271"/>
                      <a:pt x="59762" y="115197"/>
                    </a:cubicBezTo>
                    <a:cubicBezTo>
                      <a:pt x="59910" y="115197"/>
                      <a:pt x="60058" y="115123"/>
                      <a:pt x="60132" y="115123"/>
                    </a:cubicBezTo>
                    <a:cubicBezTo>
                      <a:pt x="60427" y="115049"/>
                      <a:pt x="60796" y="115049"/>
                      <a:pt x="61091" y="114975"/>
                    </a:cubicBezTo>
                    <a:cubicBezTo>
                      <a:pt x="61239" y="114975"/>
                      <a:pt x="61387" y="114902"/>
                      <a:pt x="61534" y="114902"/>
                    </a:cubicBezTo>
                    <a:cubicBezTo>
                      <a:pt x="61830" y="114828"/>
                      <a:pt x="62125" y="114754"/>
                      <a:pt x="62421" y="114680"/>
                    </a:cubicBezTo>
                    <a:cubicBezTo>
                      <a:pt x="62568" y="114606"/>
                      <a:pt x="62716" y="114606"/>
                      <a:pt x="62864" y="114532"/>
                    </a:cubicBezTo>
                    <a:cubicBezTo>
                      <a:pt x="63159" y="114459"/>
                      <a:pt x="63380" y="114311"/>
                      <a:pt x="63676" y="114237"/>
                    </a:cubicBezTo>
                    <a:cubicBezTo>
                      <a:pt x="63823" y="114163"/>
                      <a:pt x="63971" y="114089"/>
                      <a:pt x="64193" y="114016"/>
                    </a:cubicBezTo>
                    <a:cubicBezTo>
                      <a:pt x="64414" y="113868"/>
                      <a:pt x="64710" y="113720"/>
                      <a:pt x="64931" y="113573"/>
                    </a:cubicBezTo>
                    <a:cubicBezTo>
                      <a:pt x="65079" y="113499"/>
                      <a:pt x="65226" y="113425"/>
                      <a:pt x="65448" y="113277"/>
                    </a:cubicBezTo>
                    <a:cubicBezTo>
                      <a:pt x="65669" y="113130"/>
                      <a:pt x="65891" y="112982"/>
                      <a:pt x="66186" y="112760"/>
                    </a:cubicBezTo>
                    <a:cubicBezTo>
                      <a:pt x="66334" y="112686"/>
                      <a:pt x="66482" y="112539"/>
                      <a:pt x="66629" y="112465"/>
                    </a:cubicBezTo>
                    <a:cubicBezTo>
                      <a:pt x="66925" y="112243"/>
                      <a:pt x="67220" y="111948"/>
                      <a:pt x="67515" y="111727"/>
                    </a:cubicBezTo>
                    <a:cubicBezTo>
                      <a:pt x="67589" y="111653"/>
                      <a:pt x="67663" y="111579"/>
                      <a:pt x="67737" y="111505"/>
                    </a:cubicBezTo>
                    <a:cubicBezTo>
                      <a:pt x="68106" y="111136"/>
                      <a:pt x="68401" y="110841"/>
                      <a:pt x="68697" y="110471"/>
                    </a:cubicBezTo>
                    <a:cubicBezTo>
                      <a:pt x="68697" y="110471"/>
                      <a:pt x="68697" y="110471"/>
                      <a:pt x="68771" y="110398"/>
                    </a:cubicBezTo>
                    <a:lnTo>
                      <a:pt x="140023" y="22162"/>
                    </a:lnTo>
                    <a:cubicBezTo>
                      <a:pt x="144601" y="16477"/>
                      <a:pt x="143715" y="8059"/>
                      <a:pt x="138030" y="3481"/>
                    </a:cubicBezTo>
                    <a:cubicBezTo>
                      <a:pt x="132344" y="-1097"/>
                      <a:pt x="123927" y="-211"/>
                      <a:pt x="119349" y="5475"/>
                    </a:cubicBezTo>
                    <a:lnTo>
                      <a:pt x="57473" y="82118"/>
                    </a:lnTo>
                    <a:lnTo>
                      <a:pt x="23361" y="47341"/>
                    </a:lnTo>
                    <a:cubicBezTo>
                      <a:pt x="18192" y="42098"/>
                      <a:pt x="9775" y="42024"/>
                      <a:pt x="4532" y="47193"/>
                    </a:cubicBezTo>
                    <a:cubicBezTo>
                      <a:pt x="-710" y="52361"/>
                      <a:pt x="-784" y="60779"/>
                      <a:pt x="4385" y="66021"/>
                    </a:cubicBezTo>
                    <a:lnTo>
                      <a:pt x="48982" y="111136"/>
                    </a:lnTo>
                    <a:cubicBezTo>
                      <a:pt x="48908" y="111136"/>
                      <a:pt x="48982" y="111136"/>
                      <a:pt x="48982" y="1111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7" name="Forma libre 9">
                <a:extLst>
                  <a:ext uri="{FF2B5EF4-FFF2-40B4-BE49-F238E27FC236}">
                    <a16:creationId xmlns:a16="http://schemas.microsoft.com/office/drawing/2014/main" id="{A70E79A5-1CAF-C64A-AE87-9AD01282E737}"/>
                  </a:ext>
                </a:extLst>
              </p:cNvPr>
              <p:cNvSpPr/>
              <p:nvPr/>
            </p:nvSpPr>
            <p:spPr>
              <a:xfrm>
                <a:off x="3430145" y="52609"/>
                <a:ext cx="466651" cy="531628"/>
              </a:xfrm>
              <a:custGeom>
                <a:avLst/>
                <a:gdLst>
                  <a:gd name="connsiteX0" fmla="*/ 114706 w 466651"/>
                  <a:gd name="connsiteY0" fmla="*/ 362430 h 531627"/>
                  <a:gd name="connsiteX1" fmla="*/ 418472 w 466651"/>
                  <a:gd name="connsiteY1" fmla="*/ 362430 h 531627"/>
                  <a:gd name="connsiteX2" fmla="*/ 431542 w 466651"/>
                  <a:gd name="connsiteY2" fmla="*/ 351502 h 531627"/>
                  <a:gd name="connsiteX3" fmla="*/ 466097 w 466651"/>
                  <a:gd name="connsiteY3" fmla="*/ 157532 h 531627"/>
                  <a:gd name="connsiteX4" fmla="*/ 460781 w 466651"/>
                  <a:gd name="connsiteY4" fmla="*/ 136340 h 531627"/>
                  <a:gd name="connsiteX5" fmla="*/ 446235 w 466651"/>
                  <a:gd name="connsiteY5" fmla="*/ 127037 h 531627"/>
                  <a:gd name="connsiteX6" fmla="*/ 318128 w 466651"/>
                  <a:gd name="connsiteY6" fmla="*/ 554 h 531627"/>
                  <a:gd name="connsiteX7" fmla="*/ 191054 w 466651"/>
                  <a:gd name="connsiteY7" fmla="*/ 112269 h 531627"/>
                  <a:gd name="connsiteX8" fmla="*/ 88420 w 466651"/>
                  <a:gd name="connsiteY8" fmla="*/ 106510 h 531627"/>
                  <a:gd name="connsiteX9" fmla="*/ 82292 w 466651"/>
                  <a:gd name="connsiteY9" fmla="*/ 68706 h 531627"/>
                  <a:gd name="connsiteX10" fmla="*/ 82218 w 466651"/>
                  <a:gd name="connsiteY10" fmla="*/ 68484 h 531627"/>
                  <a:gd name="connsiteX11" fmla="*/ 82070 w 466651"/>
                  <a:gd name="connsiteY11" fmla="*/ 67746 h 531627"/>
                  <a:gd name="connsiteX12" fmla="*/ 81922 w 466651"/>
                  <a:gd name="connsiteY12" fmla="*/ 67229 h 531627"/>
                  <a:gd name="connsiteX13" fmla="*/ 81701 w 466651"/>
                  <a:gd name="connsiteY13" fmla="*/ 66490 h 531627"/>
                  <a:gd name="connsiteX14" fmla="*/ 81479 w 466651"/>
                  <a:gd name="connsiteY14" fmla="*/ 65900 h 531627"/>
                  <a:gd name="connsiteX15" fmla="*/ 81184 w 466651"/>
                  <a:gd name="connsiteY15" fmla="*/ 65309 h 531627"/>
                  <a:gd name="connsiteX16" fmla="*/ 80889 w 466651"/>
                  <a:gd name="connsiteY16" fmla="*/ 64718 h 531627"/>
                  <a:gd name="connsiteX17" fmla="*/ 80593 w 466651"/>
                  <a:gd name="connsiteY17" fmla="*/ 64201 h 531627"/>
                  <a:gd name="connsiteX18" fmla="*/ 80224 w 466651"/>
                  <a:gd name="connsiteY18" fmla="*/ 63611 h 531627"/>
                  <a:gd name="connsiteX19" fmla="*/ 79929 w 466651"/>
                  <a:gd name="connsiteY19" fmla="*/ 63168 h 531627"/>
                  <a:gd name="connsiteX20" fmla="*/ 79486 w 466651"/>
                  <a:gd name="connsiteY20" fmla="*/ 62577 h 531627"/>
                  <a:gd name="connsiteX21" fmla="*/ 79117 w 466651"/>
                  <a:gd name="connsiteY21" fmla="*/ 62134 h 531627"/>
                  <a:gd name="connsiteX22" fmla="*/ 78600 w 466651"/>
                  <a:gd name="connsiteY22" fmla="*/ 61617 h 531627"/>
                  <a:gd name="connsiteX23" fmla="*/ 78157 w 466651"/>
                  <a:gd name="connsiteY23" fmla="*/ 61248 h 531627"/>
                  <a:gd name="connsiteX24" fmla="*/ 77640 w 466651"/>
                  <a:gd name="connsiteY24" fmla="*/ 60805 h 531627"/>
                  <a:gd name="connsiteX25" fmla="*/ 77123 w 466651"/>
                  <a:gd name="connsiteY25" fmla="*/ 60436 h 531627"/>
                  <a:gd name="connsiteX26" fmla="*/ 76606 w 466651"/>
                  <a:gd name="connsiteY26" fmla="*/ 60067 h 531627"/>
                  <a:gd name="connsiteX27" fmla="*/ 76015 w 466651"/>
                  <a:gd name="connsiteY27" fmla="*/ 59697 h 531627"/>
                  <a:gd name="connsiteX28" fmla="*/ 75499 w 466651"/>
                  <a:gd name="connsiteY28" fmla="*/ 59402 h 531627"/>
                  <a:gd name="connsiteX29" fmla="*/ 74908 w 466651"/>
                  <a:gd name="connsiteY29" fmla="*/ 59107 h 531627"/>
                  <a:gd name="connsiteX30" fmla="*/ 74391 w 466651"/>
                  <a:gd name="connsiteY30" fmla="*/ 58811 h 531627"/>
                  <a:gd name="connsiteX31" fmla="*/ 73800 w 466651"/>
                  <a:gd name="connsiteY31" fmla="*/ 58590 h 531627"/>
                  <a:gd name="connsiteX32" fmla="*/ 73210 w 466651"/>
                  <a:gd name="connsiteY32" fmla="*/ 58368 h 531627"/>
                  <a:gd name="connsiteX33" fmla="*/ 72619 w 466651"/>
                  <a:gd name="connsiteY33" fmla="*/ 58221 h 531627"/>
                  <a:gd name="connsiteX34" fmla="*/ 71954 w 466651"/>
                  <a:gd name="connsiteY34" fmla="*/ 58073 h 531627"/>
                  <a:gd name="connsiteX35" fmla="*/ 71364 w 466651"/>
                  <a:gd name="connsiteY35" fmla="*/ 57999 h 531627"/>
                  <a:gd name="connsiteX36" fmla="*/ 70625 w 466651"/>
                  <a:gd name="connsiteY36" fmla="*/ 57851 h 531627"/>
                  <a:gd name="connsiteX37" fmla="*/ 70108 w 466651"/>
                  <a:gd name="connsiteY37" fmla="*/ 57778 h 531627"/>
                  <a:gd name="connsiteX38" fmla="*/ 69296 w 466651"/>
                  <a:gd name="connsiteY38" fmla="*/ 57704 h 531627"/>
                  <a:gd name="connsiteX39" fmla="*/ 69075 w 466651"/>
                  <a:gd name="connsiteY39" fmla="*/ 57704 h 531627"/>
                  <a:gd name="connsiteX40" fmla="*/ 13844 w 466651"/>
                  <a:gd name="connsiteY40" fmla="*/ 57704 h 531627"/>
                  <a:gd name="connsiteX41" fmla="*/ 554 w 466651"/>
                  <a:gd name="connsiteY41" fmla="*/ 70994 h 531627"/>
                  <a:gd name="connsiteX42" fmla="*/ 13844 w 466651"/>
                  <a:gd name="connsiteY42" fmla="*/ 84285 h 531627"/>
                  <a:gd name="connsiteX43" fmla="*/ 57704 w 466651"/>
                  <a:gd name="connsiteY43" fmla="*/ 84285 h 531627"/>
                  <a:gd name="connsiteX44" fmla="*/ 99053 w 466651"/>
                  <a:gd name="connsiteY44" fmla="*/ 339910 h 531627"/>
                  <a:gd name="connsiteX45" fmla="*/ 70035 w 466651"/>
                  <a:gd name="connsiteY45" fmla="*/ 372693 h 531627"/>
                  <a:gd name="connsiteX46" fmla="*/ 61765 w 466651"/>
                  <a:gd name="connsiteY46" fmla="*/ 424601 h 531627"/>
                  <a:gd name="connsiteX47" fmla="*/ 99569 w 466651"/>
                  <a:gd name="connsiteY47" fmla="*/ 453397 h 531627"/>
                  <a:gd name="connsiteX48" fmla="*/ 91004 w 466651"/>
                  <a:gd name="connsiteY48" fmla="*/ 481456 h 531627"/>
                  <a:gd name="connsiteX49" fmla="*/ 141214 w 466651"/>
                  <a:gd name="connsiteY49" fmla="*/ 531665 h 531627"/>
                  <a:gd name="connsiteX50" fmla="*/ 191423 w 466651"/>
                  <a:gd name="connsiteY50" fmla="*/ 481456 h 531627"/>
                  <a:gd name="connsiteX51" fmla="*/ 183153 w 466651"/>
                  <a:gd name="connsiteY51" fmla="*/ 453840 h 531627"/>
                  <a:gd name="connsiteX52" fmla="*/ 296567 w 466651"/>
                  <a:gd name="connsiteY52" fmla="*/ 453840 h 531627"/>
                  <a:gd name="connsiteX53" fmla="*/ 288445 w 466651"/>
                  <a:gd name="connsiteY53" fmla="*/ 481160 h 531627"/>
                  <a:gd name="connsiteX54" fmla="*/ 338654 w 466651"/>
                  <a:gd name="connsiteY54" fmla="*/ 531370 h 531627"/>
                  <a:gd name="connsiteX55" fmla="*/ 388864 w 466651"/>
                  <a:gd name="connsiteY55" fmla="*/ 481160 h 531627"/>
                  <a:gd name="connsiteX56" fmla="*/ 380742 w 466651"/>
                  <a:gd name="connsiteY56" fmla="*/ 453840 h 531627"/>
                  <a:gd name="connsiteX57" fmla="*/ 418177 w 466651"/>
                  <a:gd name="connsiteY57" fmla="*/ 453840 h 531627"/>
                  <a:gd name="connsiteX58" fmla="*/ 431468 w 466651"/>
                  <a:gd name="connsiteY58" fmla="*/ 440550 h 531627"/>
                  <a:gd name="connsiteX59" fmla="*/ 418177 w 466651"/>
                  <a:gd name="connsiteY59" fmla="*/ 427259 h 531627"/>
                  <a:gd name="connsiteX60" fmla="*/ 106215 w 466651"/>
                  <a:gd name="connsiteY60" fmla="*/ 427259 h 531627"/>
                  <a:gd name="connsiteX61" fmla="*/ 105255 w 466651"/>
                  <a:gd name="connsiteY61" fmla="*/ 427259 h 531627"/>
                  <a:gd name="connsiteX62" fmla="*/ 86205 w 466651"/>
                  <a:gd name="connsiteY62" fmla="*/ 414116 h 531627"/>
                  <a:gd name="connsiteX63" fmla="*/ 89971 w 466651"/>
                  <a:gd name="connsiteY63" fmla="*/ 390340 h 531627"/>
                  <a:gd name="connsiteX64" fmla="*/ 114706 w 466651"/>
                  <a:gd name="connsiteY64" fmla="*/ 362430 h 531627"/>
                  <a:gd name="connsiteX65" fmla="*/ 318201 w 466651"/>
                  <a:gd name="connsiteY65" fmla="*/ 27135 h 531627"/>
                  <a:gd name="connsiteX66" fmla="*/ 419728 w 466651"/>
                  <a:gd name="connsiteY66" fmla="*/ 128661 h 531627"/>
                  <a:gd name="connsiteX67" fmla="*/ 318201 w 466651"/>
                  <a:gd name="connsiteY67" fmla="*/ 230188 h 531627"/>
                  <a:gd name="connsiteX68" fmla="*/ 216675 w 466651"/>
                  <a:gd name="connsiteY68" fmla="*/ 128661 h 531627"/>
                  <a:gd name="connsiteX69" fmla="*/ 318201 w 466651"/>
                  <a:gd name="connsiteY69" fmla="*/ 27135 h 531627"/>
                  <a:gd name="connsiteX70" fmla="*/ 190537 w 466651"/>
                  <a:gd name="connsiteY70" fmla="*/ 138851 h 531627"/>
                  <a:gd name="connsiteX71" fmla="*/ 318201 w 466651"/>
                  <a:gd name="connsiteY71" fmla="*/ 256769 h 531627"/>
                  <a:gd name="connsiteX72" fmla="*/ 434790 w 466651"/>
                  <a:gd name="connsiteY72" fmla="*/ 181676 h 531627"/>
                  <a:gd name="connsiteX73" fmla="*/ 407323 w 466651"/>
                  <a:gd name="connsiteY73" fmla="*/ 335849 h 531627"/>
                  <a:gd name="connsiteX74" fmla="*/ 125560 w 466651"/>
                  <a:gd name="connsiteY74" fmla="*/ 335849 h 531627"/>
                  <a:gd name="connsiteX75" fmla="*/ 92850 w 466651"/>
                  <a:gd name="connsiteY75" fmla="*/ 133387 h 531627"/>
                  <a:gd name="connsiteX76" fmla="*/ 190537 w 466651"/>
                  <a:gd name="connsiteY76" fmla="*/ 138851 h 531627"/>
                  <a:gd name="connsiteX77" fmla="*/ 338950 w 466651"/>
                  <a:gd name="connsiteY77" fmla="*/ 504640 h 531627"/>
                  <a:gd name="connsiteX78" fmla="*/ 315322 w 466651"/>
                  <a:gd name="connsiteY78" fmla="*/ 481013 h 531627"/>
                  <a:gd name="connsiteX79" fmla="*/ 338950 w 466651"/>
                  <a:gd name="connsiteY79" fmla="*/ 457385 h 531627"/>
                  <a:gd name="connsiteX80" fmla="*/ 362578 w 466651"/>
                  <a:gd name="connsiteY80" fmla="*/ 481013 h 531627"/>
                  <a:gd name="connsiteX81" fmla="*/ 338950 w 466651"/>
                  <a:gd name="connsiteY81" fmla="*/ 504640 h 531627"/>
                  <a:gd name="connsiteX82" fmla="*/ 141509 w 466651"/>
                  <a:gd name="connsiteY82" fmla="*/ 504862 h 531627"/>
                  <a:gd name="connsiteX83" fmla="*/ 117881 w 466651"/>
                  <a:gd name="connsiteY83" fmla="*/ 481234 h 531627"/>
                  <a:gd name="connsiteX84" fmla="*/ 141509 w 466651"/>
                  <a:gd name="connsiteY84" fmla="*/ 457606 h 531627"/>
                  <a:gd name="connsiteX85" fmla="*/ 165137 w 466651"/>
                  <a:gd name="connsiteY85" fmla="*/ 481234 h 531627"/>
                  <a:gd name="connsiteX86" fmla="*/ 141509 w 466651"/>
                  <a:gd name="connsiteY86" fmla="*/ 504862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66651" h="531627">
                    <a:moveTo>
                      <a:pt x="114706" y="362430"/>
                    </a:moveTo>
                    <a:lnTo>
                      <a:pt x="418472" y="362430"/>
                    </a:lnTo>
                    <a:cubicBezTo>
                      <a:pt x="424896" y="362430"/>
                      <a:pt x="430434" y="357778"/>
                      <a:pt x="431542" y="351502"/>
                    </a:cubicBezTo>
                    <a:lnTo>
                      <a:pt x="466097" y="157532"/>
                    </a:lnTo>
                    <a:cubicBezTo>
                      <a:pt x="467426" y="150074"/>
                      <a:pt x="465507" y="142321"/>
                      <a:pt x="460781" y="136340"/>
                    </a:cubicBezTo>
                    <a:cubicBezTo>
                      <a:pt x="457089" y="131689"/>
                      <a:pt x="451994" y="128440"/>
                      <a:pt x="446235" y="127037"/>
                    </a:cubicBezTo>
                    <a:cubicBezTo>
                      <a:pt x="445349" y="57187"/>
                      <a:pt x="388273" y="554"/>
                      <a:pt x="318128" y="554"/>
                    </a:cubicBezTo>
                    <a:cubicBezTo>
                      <a:pt x="253077" y="554"/>
                      <a:pt x="199176" y="49360"/>
                      <a:pt x="191054" y="112269"/>
                    </a:cubicBezTo>
                    <a:lnTo>
                      <a:pt x="88420" y="106510"/>
                    </a:lnTo>
                    <a:lnTo>
                      <a:pt x="82292" y="68706"/>
                    </a:lnTo>
                    <a:cubicBezTo>
                      <a:pt x="82292" y="68632"/>
                      <a:pt x="82292" y="68558"/>
                      <a:pt x="82218" y="68484"/>
                    </a:cubicBezTo>
                    <a:cubicBezTo>
                      <a:pt x="82144" y="68263"/>
                      <a:pt x="82144" y="67967"/>
                      <a:pt x="82070" y="67746"/>
                    </a:cubicBezTo>
                    <a:cubicBezTo>
                      <a:pt x="81996" y="67598"/>
                      <a:pt x="81996" y="67376"/>
                      <a:pt x="81922" y="67229"/>
                    </a:cubicBezTo>
                    <a:cubicBezTo>
                      <a:pt x="81849" y="67007"/>
                      <a:pt x="81775" y="66786"/>
                      <a:pt x="81701" y="66490"/>
                    </a:cubicBezTo>
                    <a:cubicBezTo>
                      <a:pt x="81627" y="66269"/>
                      <a:pt x="81553" y="66121"/>
                      <a:pt x="81479" y="65900"/>
                    </a:cubicBezTo>
                    <a:cubicBezTo>
                      <a:pt x="81406" y="65678"/>
                      <a:pt x="81332" y="65457"/>
                      <a:pt x="81184" y="65309"/>
                    </a:cubicBezTo>
                    <a:cubicBezTo>
                      <a:pt x="81110" y="65087"/>
                      <a:pt x="80962" y="64940"/>
                      <a:pt x="80889" y="64718"/>
                    </a:cubicBezTo>
                    <a:cubicBezTo>
                      <a:pt x="80815" y="64571"/>
                      <a:pt x="80667" y="64349"/>
                      <a:pt x="80593" y="64201"/>
                    </a:cubicBezTo>
                    <a:cubicBezTo>
                      <a:pt x="80446" y="63980"/>
                      <a:pt x="80372" y="63758"/>
                      <a:pt x="80224" y="63611"/>
                    </a:cubicBezTo>
                    <a:cubicBezTo>
                      <a:pt x="80150" y="63463"/>
                      <a:pt x="80003" y="63315"/>
                      <a:pt x="79929" y="63168"/>
                    </a:cubicBezTo>
                    <a:cubicBezTo>
                      <a:pt x="79781" y="62946"/>
                      <a:pt x="79633" y="62799"/>
                      <a:pt x="79486" y="62577"/>
                    </a:cubicBezTo>
                    <a:cubicBezTo>
                      <a:pt x="79338" y="62429"/>
                      <a:pt x="79264" y="62282"/>
                      <a:pt x="79117" y="62134"/>
                    </a:cubicBezTo>
                    <a:cubicBezTo>
                      <a:pt x="78969" y="61986"/>
                      <a:pt x="78821" y="61765"/>
                      <a:pt x="78600" y="61617"/>
                    </a:cubicBezTo>
                    <a:cubicBezTo>
                      <a:pt x="78452" y="61469"/>
                      <a:pt x="78304" y="61322"/>
                      <a:pt x="78157" y="61248"/>
                    </a:cubicBezTo>
                    <a:cubicBezTo>
                      <a:pt x="78009" y="61100"/>
                      <a:pt x="77787" y="60953"/>
                      <a:pt x="77640" y="60805"/>
                    </a:cubicBezTo>
                    <a:cubicBezTo>
                      <a:pt x="77492" y="60657"/>
                      <a:pt x="77344" y="60510"/>
                      <a:pt x="77123" y="60436"/>
                    </a:cubicBezTo>
                    <a:cubicBezTo>
                      <a:pt x="76975" y="60288"/>
                      <a:pt x="76754" y="60140"/>
                      <a:pt x="76606" y="60067"/>
                    </a:cubicBezTo>
                    <a:cubicBezTo>
                      <a:pt x="76458" y="59919"/>
                      <a:pt x="76237" y="59845"/>
                      <a:pt x="76015" y="59697"/>
                    </a:cubicBezTo>
                    <a:cubicBezTo>
                      <a:pt x="75868" y="59624"/>
                      <a:pt x="75646" y="59476"/>
                      <a:pt x="75499" y="59402"/>
                    </a:cubicBezTo>
                    <a:cubicBezTo>
                      <a:pt x="75277" y="59254"/>
                      <a:pt x="75129" y="59181"/>
                      <a:pt x="74908" y="59107"/>
                    </a:cubicBezTo>
                    <a:cubicBezTo>
                      <a:pt x="74760" y="59033"/>
                      <a:pt x="74539" y="58959"/>
                      <a:pt x="74391" y="58811"/>
                    </a:cubicBezTo>
                    <a:cubicBezTo>
                      <a:pt x="74169" y="58738"/>
                      <a:pt x="73948" y="58664"/>
                      <a:pt x="73800" y="58590"/>
                    </a:cubicBezTo>
                    <a:cubicBezTo>
                      <a:pt x="73579" y="58516"/>
                      <a:pt x="73431" y="58442"/>
                      <a:pt x="73210" y="58368"/>
                    </a:cubicBezTo>
                    <a:cubicBezTo>
                      <a:pt x="72988" y="58294"/>
                      <a:pt x="72840" y="58221"/>
                      <a:pt x="72619" y="58221"/>
                    </a:cubicBezTo>
                    <a:cubicBezTo>
                      <a:pt x="72397" y="58147"/>
                      <a:pt x="72176" y="58073"/>
                      <a:pt x="71954" y="58073"/>
                    </a:cubicBezTo>
                    <a:cubicBezTo>
                      <a:pt x="71733" y="57999"/>
                      <a:pt x="71585" y="57999"/>
                      <a:pt x="71364" y="57999"/>
                    </a:cubicBezTo>
                    <a:cubicBezTo>
                      <a:pt x="71142" y="57925"/>
                      <a:pt x="70847" y="57925"/>
                      <a:pt x="70625" y="57851"/>
                    </a:cubicBezTo>
                    <a:cubicBezTo>
                      <a:pt x="70478" y="57851"/>
                      <a:pt x="70256" y="57851"/>
                      <a:pt x="70108" y="57778"/>
                    </a:cubicBezTo>
                    <a:cubicBezTo>
                      <a:pt x="69813" y="57778"/>
                      <a:pt x="69592" y="57778"/>
                      <a:pt x="69296" y="57704"/>
                    </a:cubicBezTo>
                    <a:cubicBezTo>
                      <a:pt x="69222" y="57704"/>
                      <a:pt x="69148" y="57704"/>
                      <a:pt x="69075" y="57704"/>
                    </a:cubicBezTo>
                    <a:lnTo>
                      <a:pt x="13844" y="57704"/>
                    </a:lnTo>
                    <a:cubicBezTo>
                      <a:pt x="6535" y="57704"/>
                      <a:pt x="554" y="63685"/>
                      <a:pt x="554" y="70994"/>
                    </a:cubicBezTo>
                    <a:cubicBezTo>
                      <a:pt x="554" y="78304"/>
                      <a:pt x="6535" y="84285"/>
                      <a:pt x="13844" y="84285"/>
                    </a:cubicBezTo>
                    <a:lnTo>
                      <a:pt x="57704" y="84285"/>
                    </a:lnTo>
                    <a:lnTo>
                      <a:pt x="99053" y="339910"/>
                    </a:lnTo>
                    <a:lnTo>
                      <a:pt x="70035" y="372693"/>
                    </a:lnTo>
                    <a:cubicBezTo>
                      <a:pt x="57335" y="387018"/>
                      <a:pt x="54160" y="406954"/>
                      <a:pt x="61765" y="424601"/>
                    </a:cubicBezTo>
                    <a:cubicBezTo>
                      <a:pt x="68632" y="440476"/>
                      <a:pt x="82808" y="451182"/>
                      <a:pt x="99569" y="453397"/>
                    </a:cubicBezTo>
                    <a:cubicBezTo>
                      <a:pt x="94179" y="461446"/>
                      <a:pt x="91004" y="471045"/>
                      <a:pt x="91004" y="481456"/>
                    </a:cubicBezTo>
                    <a:cubicBezTo>
                      <a:pt x="91004" y="509144"/>
                      <a:pt x="113525" y="531665"/>
                      <a:pt x="141214" y="531665"/>
                    </a:cubicBezTo>
                    <a:cubicBezTo>
                      <a:pt x="168903" y="531665"/>
                      <a:pt x="191423" y="509144"/>
                      <a:pt x="191423" y="481456"/>
                    </a:cubicBezTo>
                    <a:cubicBezTo>
                      <a:pt x="191423" y="471266"/>
                      <a:pt x="188396" y="461741"/>
                      <a:pt x="183153" y="453840"/>
                    </a:cubicBezTo>
                    <a:lnTo>
                      <a:pt x="296567" y="453840"/>
                    </a:lnTo>
                    <a:cubicBezTo>
                      <a:pt x="291398" y="461741"/>
                      <a:pt x="288445" y="471118"/>
                      <a:pt x="288445" y="481160"/>
                    </a:cubicBezTo>
                    <a:cubicBezTo>
                      <a:pt x="288445" y="508849"/>
                      <a:pt x="310965" y="531370"/>
                      <a:pt x="338654" y="531370"/>
                    </a:cubicBezTo>
                    <a:cubicBezTo>
                      <a:pt x="366343" y="531370"/>
                      <a:pt x="388864" y="508849"/>
                      <a:pt x="388864" y="481160"/>
                    </a:cubicBezTo>
                    <a:cubicBezTo>
                      <a:pt x="388864" y="471045"/>
                      <a:pt x="385836" y="461667"/>
                      <a:pt x="380742" y="453840"/>
                    </a:cubicBezTo>
                    <a:lnTo>
                      <a:pt x="418177" y="453840"/>
                    </a:lnTo>
                    <a:cubicBezTo>
                      <a:pt x="425487" y="453840"/>
                      <a:pt x="431468" y="447860"/>
                      <a:pt x="431468" y="440550"/>
                    </a:cubicBezTo>
                    <a:cubicBezTo>
                      <a:pt x="431468" y="433240"/>
                      <a:pt x="425487" y="427259"/>
                      <a:pt x="418177" y="427259"/>
                    </a:cubicBezTo>
                    <a:lnTo>
                      <a:pt x="106215" y="427259"/>
                    </a:lnTo>
                    <a:cubicBezTo>
                      <a:pt x="105919" y="427259"/>
                      <a:pt x="105550" y="427259"/>
                      <a:pt x="105255" y="427259"/>
                    </a:cubicBezTo>
                    <a:cubicBezTo>
                      <a:pt x="96764" y="426964"/>
                      <a:pt x="89601" y="422090"/>
                      <a:pt x="86205" y="414116"/>
                    </a:cubicBezTo>
                    <a:cubicBezTo>
                      <a:pt x="82661" y="405920"/>
                      <a:pt x="84064" y="396986"/>
                      <a:pt x="89971" y="390340"/>
                    </a:cubicBezTo>
                    <a:lnTo>
                      <a:pt x="114706" y="362430"/>
                    </a:lnTo>
                    <a:close/>
                    <a:moveTo>
                      <a:pt x="318201" y="27135"/>
                    </a:moveTo>
                    <a:cubicBezTo>
                      <a:pt x="374170" y="27135"/>
                      <a:pt x="419728" y="72693"/>
                      <a:pt x="419728" y="128661"/>
                    </a:cubicBezTo>
                    <a:cubicBezTo>
                      <a:pt x="419728" y="184630"/>
                      <a:pt x="374170" y="230188"/>
                      <a:pt x="318201" y="230188"/>
                    </a:cubicBezTo>
                    <a:cubicBezTo>
                      <a:pt x="262233" y="230188"/>
                      <a:pt x="216675" y="184630"/>
                      <a:pt x="216675" y="128661"/>
                    </a:cubicBezTo>
                    <a:cubicBezTo>
                      <a:pt x="216675" y="72693"/>
                      <a:pt x="262233" y="27135"/>
                      <a:pt x="318201" y="27135"/>
                    </a:cubicBezTo>
                    <a:close/>
                    <a:moveTo>
                      <a:pt x="190537" y="138851"/>
                    </a:moveTo>
                    <a:cubicBezTo>
                      <a:pt x="195779" y="204714"/>
                      <a:pt x="251010" y="256769"/>
                      <a:pt x="318201" y="256769"/>
                    </a:cubicBezTo>
                    <a:cubicBezTo>
                      <a:pt x="369961" y="256769"/>
                      <a:pt x="414633" y="225979"/>
                      <a:pt x="434790" y="181676"/>
                    </a:cubicBezTo>
                    <a:lnTo>
                      <a:pt x="407323" y="335849"/>
                    </a:lnTo>
                    <a:lnTo>
                      <a:pt x="125560" y="335849"/>
                    </a:lnTo>
                    <a:lnTo>
                      <a:pt x="92850" y="133387"/>
                    </a:lnTo>
                    <a:lnTo>
                      <a:pt x="190537" y="138851"/>
                    </a:lnTo>
                    <a:close/>
                    <a:moveTo>
                      <a:pt x="338950" y="504640"/>
                    </a:moveTo>
                    <a:cubicBezTo>
                      <a:pt x="325881" y="504640"/>
                      <a:pt x="315322" y="494082"/>
                      <a:pt x="315322" y="481013"/>
                    </a:cubicBezTo>
                    <a:cubicBezTo>
                      <a:pt x="315322" y="467943"/>
                      <a:pt x="325881" y="457385"/>
                      <a:pt x="338950" y="457385"/>
                    </a:cubicBezTo>
                    <a:cubicBezTo>
                      <a:pt x="352019" y="457385"/>
                      <a:pt x="362578" y="467943"/>
                      <a:pt x="362578" y="481013"/>
                    </a:cubicBezTo>
                    <a:cubicBezTo>
                      <a:pt x="362578" y="494082"/>
                      <a:pt x="351945" y="504640"/>
                      <a:pt x="338950" y="504640"/>
                    </a:cubicBezTo>
                    <a:close/>
                    <a:moveTo>
                      <a:pt x="141509" y="504862"/>
                    </a:moveTo>
                    <a:cubicBezTo>
                      <a:pt x="128440" y="504862"/>
                      <a:pt x="117881" y="494303"/>
                      <a:pt x="117881" y="481234"/>
                    </a:cubicBezTo>
                    <a:cubicBezTo>
                      <a:pt x="117881" y="468165"/>
                      <a:pt x="128440" y="457606"/>
                      <a:pt x="141509" y="457606"/>
                    </a:cubicBezTo>
                    <a:cubicBezTo>
                      <a:pt x="154578" y="457606"/>
                      <a:pt x="165137" y="468165"/>
                      <a:pt x="165137" y="481234"/>
                    </a:cubicBezTo>
                    <a:cubicBezTo>
                      <a:pt x="165137" y="494303"/>
                      <a:pt x="154578" y="504862"/>
                      <a:pt x="141509" y="50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C46D3A-2C68-2F4E-B2A0-C693E844C3B4}"/>
              </a:ext>
            </a:extLst>
          </p:cNvPr>
          <p:cNvGrpSpPr/>
          <p:nvPr/>
        </p:nvGrpSpPr>
        <p:grpSpPr>
          <a:xfrm>
            <a:off x="2858055" y="4822656"/>
            <a:ext cx="1103073" cy="1103073"/>
            <a:chOff x="5887971" y="4766203"/>
            <a:chExt cx="1603668" cy="160366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52E5A9C-D2B5-B041-8707-9ADE6BFD5917}"/>
                </a:ext>
              </a:extLst>
            </p:cNvPr>
            <p:cNvSpPr/>
            <p:nvPr/>
          </p:nvSpPr>
          <p:spPr>
            <a:xfrm>
              <a:off x="5887971" y="4766203"/>
              <a:ext cx="1603668" cy="1603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orma libre 293">
              <a:extLst>
                <a:ext uri="{FF2B5EF4-FFF2-40B4-BE49-F238E27FC236}">
                  <a16:creationId xmlns:a16="http://schemas.microsoft.com/office/drawing/2014/main" id="{2565053A-F435-B341-817B-CA742FF2899E}"/>
                </a:ext>
              </a:extLst>
            </p:cNvPr>
            <p:cNvSpPr/>
            <p:nvPr/>
          </p:nvSpPr>
          <p:spPr>
            <a:xfrm>
              <a:off x="6264654" y="5150221"/>
              <a:ext cx="820714" cy="821964"/>
            </a:xfrm>
            <a:custGeom>
              <a:avLst/>
              <a:gdLst>
                <a:gd name="connsiteX0" fmla="*/ 431911 w 485110"/>
                <a:gd name="connsiteY0" fmla="*/ 554 h 485848"/>
                <a:gd name="connsiteX1" fmla="*/ 378969 w 485110"/>
                <a:gd name="connsiteY1" fmla="*/ 53495 h 485848"/>
                <a:gd name="connsiteX2" fmla="*/ 386279 w 485110"/>
                <a:gd name="connsiteY2" fmla="*/ 80372 h 485848"/>
                <a:gd name="connsiteX3" fmla="*/ 268066 w 485110"/>
                <a:gd name="connsiteY3" fmla="*/ 198585 h 485848"/>
                <a:gd name="connsiteX4" fmla="*/ 242814 w 485110"/>
                <a:gd name="connsiteY4" fmla="*/ 192161 h 485848"/>
                <a:gd name="connsiteX5" fmla="*/ 216158 w 485110"/>
                <a:gd name="connsiteY5" fmla="*/ 199397 h 485848"/>
                <a:gd name="connsiteX6" fmla="*/ 155686 w 485110"/>
                <a:gd name="connsiteY6" fmla="*/ 136931 h 485848"/>
                <a:gd name="connsiteX7" fmla="*/ 163143 w 485110"/>
                <a:gd name="connsiteY7" fmla="*/ 109907 h 485848"/>
                <a:gd name="connsiteX8" fmla="*/ 110202 w 485110"/>
                <a:gd name="connsiteY8" fmla="*/ 56965 h 485848"/>
                <a:gd name="connsiteX9" fmla="*/ 57261 w 485110"/>
                <a:gd name="connsiteY9" fmla="*/ 109907 h 485848"/>
                <a:gd name="connsiteX10" fmla="*/ 110202 w 485110"/>
                <a:gd name="connsiteY10" fmla="*/ 162848 h 485848"/>
                <a:gd name="connsiteX11" fmla="*/ 136857 w 485110"/>
                <a:gd name="connsiteY11" fmla="*/ 155612 h 485848"/>
                <a:gd name="connsiteX12" fmla="*/ 197330 w 485110"/>
                <a:gd name="connsiteY12" fmla="*/ 218078 h 485848"/>
                <a:gd name="connsiteX13" fmla="*/ 189872 w 485110"/>
                <a:gd name="connsiteY13" fmla="*/ 245103 h 485848"/>
                <a:gd name="connsiteX14" fmla="*/ 196296 w 485110"/>
                <a:gd name="connsiteY14" fmla="*/ 270355 h 485848"/>
                <a:gd name="connsiteX15" fmla="*/ 79855 w 485110"/>
                <a:gd name="connsiteY15" fmla="*/ 386796 h 485848"/>
                <a:gd name="connsiteX16" fmla="*/ 53495 w 485110"/>
                <a:gd name="connsiteY16" fmla="*/ 379708 h 485848"/>
                <a:gd name="connsiteX17" fmla="*/ 554 w 485110"/>
                <a:gd name="connsiteY17" fmla="*/ 432649 h 485848"/>
                <a:gd name="connsiteX18" fmla="*/ 53495 w 485110"/>
                <a:gd name="connsiteY18" fmla="*/ 485590 h 485848"/>
                <a:gd name="connsiteX19" fmla="*/ 106436 w 485110"/>
                <a:gd name="connsiteY19" fmla="*/ 432649 h 485848"/>
                <a:gd name="connsiteX20" fmla="*/ 98831 w 485110"/>
                <a:gd name="connsiteY20" fmla="*/ 405330 h 485848"/>
                <a:gd name="connsiteX21" fmla="*/ 214460 w 485110"/>
                <a:gd name="connsiteY21" fmla="*/ 289700 h 485848"/>
                <a:gd name="connsiteX22" fmla="*/ 242887 w 485110"/>
                <a:gd name="connsiteY22" fmla="*/ 297970 h 485848"/>
                <a:gd name="connsiteX23" fmla="*/ 271315 w 485110"/>
                <a:gd name="connsiteY23" fmla="*/ 289700 h 485848"/>
                <a:gd name="connsiteX24" fmla="*/ 329942 w 485110"/>
                <a:gd name="connsiteY24" fmla="*/ 348327 h 485848"/>
                <a:gd name="connsiteX25" fmla="*/ 322631 w 485110"/>
                <a:gd name="connsiteY25" fmla="*/ 375204 h 485848"/>
                <a:gd name="connsiteX26" fmla="*/ 375573 w 485110"/>
                <a:gd name="connsiteY26" fmla="*/ 428145 h 485848"/>
                <a:gd name="connsiteX27" fmla="*/ 428514 w 485110"/>
                <a:gd name="connsiteY27" fmla="*/ 375204 h 485848"/>
                <a:gd name="connsiteX28" fmla="*/ 375573 w 485110"/>
                <a:gd name="connsiteY28" fmla="*/ 322263 h 485848"/>
                <a:gd name="connsiteX29" fmla="*/ 348696 w 485110"/>
                <a:gd name="connsiteY29" fmla="*/ 329572 h 485848"/>
                <a:gd name="connsiteX30" fmla="*/ 289405 w 485110"/>
                <a:gd name="connsiteY30" fmla="*/ 270281 h 485848"/>
                <a:gd name="connsiteX31" fmla="*/ 295829 w 485110"/>
                <a:gd name="connsiteY31" fmla="*/ 245029 h 485848"/>
                <a:gd name="connsiteX32" fmla="*/ 287559 w 485110"/>
                <a:gd name="connsiteY32" fmla="*/ 216602 h 485848"/>
                <a:gd name="connsiteX33" fmla="*/ 405108 w 485110"/>
                <a:gd name="connsiteY33" fmla="*/ 99053 h 485848"/>
                <a:gd name="connsiteX34" fmla="*/ 431984 w 485110"/>
                <a:gd name="connsiteY34" fmla="*/ 106362 h 485848"/>
                <a:gd name="connsiteX35" fmla="*/ 484926 w 485110"/>
                <a:gd name="connsiteY35" fmla="*/ 53421 h 485848"/>
                <a:gd name="connsiteX36" fmla="*/ 431911 w 485110"/>
                <a:gd name="connsiteY36" fmla="*/ 554 h 485848"/>
                <a:gd name="connsiteX37" fmla="*/ 83768 w 485110"/>
                <a:gd name="connsiteY37" fmla="*/ 109907 h 485848"/>
                <a:gd name="connsiteX38" fmla="*/ 110128 w 485110"/>
                <a:gd name="connsiteY38" fmla="*/ 83547 h 485848"/>
                <a:gd name="connsiteX39" fmla="*/ 136488 w 485110"/>
                <a:gd name="connsiteY39" fmla="*/ 109907 h 485848"/>
                <a:gd name="connsiteX40" fmla="*/ 110128 w 485110"/>
                <a:gd name="connsiteY40" fmla="*/ 136266 h 485848"/>
                <a:gd name="connsiteX41" fmla="*/ 83768 w 485110"/>
                <a:gd name="connsiteY41" fmla="*/ 109907 h 485848"/>
                <a:gd name="connsiteX42" fmla="*/ 53421 w 485110"/>
                <a:gd name="connsiteY42" fmla="*/ 459157 h 485848"/>
                <a:gd name="connsiteX43" fmla="*/ 27061 w 485110"/>
                <a:gd name="connsiteY43" fmla="*/ 432797 h 485848"/>
                <a:gd name="connsiteX44" fmla="*/ 53421 w 485110"/>
                <a:gd name="connsiteY44" fmla="*/ 406437 h 485848"/>
                <a:gd name="connsiteX45" fmla="*/ 79781 w 485110"/>
                <a:gd name="connsiteY45" fmla="*/ 432797 h 485848"/>
                <a:gd name="connsiteX46" fmla="*/ 53421 w 485110"/>
                <a:gd name="connsiteY46" fmla="*/ 459157 h 485848"/>
                <a:gd name="connsiteX47" fmla="*/ 242814 w 485110"/>
                <a:gd name="connsiteY47" fmla="*/ 271536 h 485848"/>
                <a:gd name="connsiteX48" fmla="*/ 216454 w 485110"/>
                <a:gd name="connsiteY48" fmla="*/ 245176 h 485848"/>
                <a:gd name="connsiteX49" fmla="*/ 242814 w 485110"/>
                <a:gd name="connsiteY49" fmla="*/ 218817 h 485848"/>
                <a:gd name="connsiteX50" fmla="*/ 269173 w 485110"/>
                <a:gd name="connsiteY50" fmla="*/ 245176 h 485848"/>
                <a:gd name="connsiteX51" fmla="*/ 242814 w 485110"/>
                <a:gd name="connsiteY51" fmla="*/ 271536 h 485848"/>
                <a:gd name="connsiteX52" fmla="*/ 401859 w 485110"/>
                <a:gd name="connsiteY52" fmla="*/ 375278 h 485848"/>
                <a:gd name="connsiteX53" fmla="*/ 375499 w 485110"/>
                <a:gd name="connsiteY53" fmla="*/ 401638 h 485848"/>
                <a:gd name="connsiteX54" fmla="*/ 349139 w 485110"/>
                <a:gd name="connsiteY54" fmla="*/ 375278 h 485848"/>
                <a:gd name="connsiteX55" fmla="*/ 375499 w 485110"/>
                <a:gd name="connsiteY55" fmla="*/ 348918 h 485848"/>
                <a:gd name="connsiteX56" fmla="*/ 401859 w 485110"/>
                <a:gd name="connsiteY56" fmla="*/ 375278 h 485848"/>
                <a:gd name="connsiteX57" fmla="*/ 431911 w 485110"/>
                <a:gd name="connsiteY57" fmla="*/ 79929 h 485848"/>
                <a:gd name="connsiteX58" fmla="*/ 405551 w 485110"/>
                <a:gd name="connsiteY58" fmla="*/ 53569 h 485848"/>
                <a:gd name="connsiteX59" fmla="*/ 431911 w 485110"/>
                <a:gd name="connsiteY59" fmla="*/ 27209 h 485848"/>
                <a:gd name="connsiteX60" fmla="*/ 458271 w 485110"/>
                <a:gd name="connsiteY60" fmla="*/ 53569 h 485848"/>
                <a:gd name="connsiteX61" fmla="*/ 431911 w 485110"/>
                <a:gd name="connsiteY61" fmla="*/ 79929 h 48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5110" h="485848">
                  <a:moveTo>
                    <a:pt x="431911" y="554"/>
                  </a:moveTo>
                  <a:cubicBezTo>
                    <a:pt x="402671" y="554"/>
                    <a:pt x="378969" y="24330"/>
                    <a:pt x="378969" y="53495"/>
                  </a:cubicBezTo>
                  <a:cubicBezTo>
                    <a:pt x="378969" y="63315"/>
                    <a:pt x="381628" y="72471"/>
                    <a:pt x="386279" y="80372"/>
                  </a:cubicBezTo>
                  <a:lnTo>
                    <a:pt x="268066" y="198585"/>
                  </a:lnTo>
                  <a:cubicBezTo>
                    <a:pt x="260535" y="194524"/>
                    <a:pt x="251969" y="192161"/>
                    <a:pt x="242814" y="192161"/>
                  </a:cubicBezTo>
                  <a:cubicBezTo>
                    <a:pt x="233067" y="192161"/>
                    <a:pt x="223985" y="194820"/>
                    <a:pt x="216158" y="199397"/>
                  </a:cubicBezTo>
                  <a:lnTo>
                    <a:pt x="155686" y="136931"/>
                  </a:lnTo>
                  <a:cubicBezTo>
                    <a:pt x="160411" y="129031"/>
                    <a:pt x="163143" y="119801"/>
                    <a:pt x="163143" y="109907"/>
                  </a:cubicBezTo>
                  <a:cubicBezTo>
                    <a:pt x="163143" y="80667"/>
                    <a:pt x="139368" y="56965"/>
                    <a:pt x="110202" y="56965"/>
                  </a:cubicBezTo>
                  <a:cubicBezTo>
                    <a:pt x="81036" y="56965"/>
                    <a:pt x="57261" y="80741"/>
                    <a:pt x="57261" y="109907"/>
                  </a:cubicBezTo>
                  <a:cubicBezTo>
                    <a:pt x="57261" y="139072"/>
                    <a:pt x="81036" y="162848"/>
                    <a:pt x="110202" y="162848"/>
                  </a:cubicBezTo>
                  <a:cubicBezTo>
                    <a:pt x="119949" y="162848"/>
                    <a:pt x="129031" y="160190"/>
                    <a:pt x="136857" y="155612"/>
                  </a:cubicBezTo>
                  <a:lnTo>
                    <a:pt x="197330" y="218078"/>
                  </a:lnTo>
                  <a:cubicBezTo>
                    <a:pt x="192604" y="225979"/>
                    <a:pt x="189872" y="235208"/>
                    <a:pt x="189872" y="245103"/>
                  </a:cubicBezTo>
                  <a:cubicBezTo>
                    <a:pt x="189872" y="254259"/>
                    <a:pt x="192161" y="262824"/>
                    <a:pt x="196296" y="270355"/>
                  </a:cubicBezTo>
                  <a:lnTo>
                    <a:pt x="79855" y="386796"/>
                  </a:lnTo>
                  <a:cubicBezTo>
                    <a:pt x="72102" y="382292"/>
                    <a:pt x="63094" y="379708"/>
                    <a:pt x="53495" y="379708"/>
                  </a:cubicBezTo>
                  <a:cubicBezTo>
                    <a:pt x="24255" y="379708"/>
                    <a:pt x="554" y="403484"/>
                    <a:pt x="554" y="432649"/>
                  </a:cubicBezTo>
                  <a:cubicBezTo>
                    <a:pt x="554" y="461815"/>
                    <a:pt x="24329" y="485590"/>
                    <a:pt x="53495" y="485590"/>
                  </a:cubicBezTo>
                  <a:cubicBezTo>
                    <a:pt x="82661" y="485590"/>
                    <a:pt x="106436" y="461815"/>
                    <a:pt x="106436" y="432649"/>
                  </a:cubicBezTo>
                  <a:cubicBezTo>
                    <a:pt x="106436" y="422681"/>
                    <a:pt x="103630" y="413304"/>
                    <a:pt x="98831" y="405330"/>
                  </a:cubicBezTo>
                  <a:lnTo>
                    <a:pt x="214460" y="289700"/>
                  </a:lnTo>
                  <a:cubicBezTo>
                    <a:pt x="222656" y="294943"/>
                    <a:pt x="232403" y="297970"/>
                    <a:pt x="242887" y="297970"/>
                  </a:cubicBezTo>
                  <a:cubicBezTo>
                    <a:pt x="253372" y="297970"/>
                    <a:pt x="263119" y="294943"/>
                    <a:pt x="271315" y="289700"/>
                  </a:cubicBezTo>
                  <a:lnTo>
                    <a:pt x="329942" y="348327"/>
                  </a:lnTo>
                  <a:cubicBezTo>
                    <a:pt x="325290" y="356228"/>
                    <a:pt x="322631" y="365384"/>
                    <a:pt x="322631" y="375204"/>
                  </a:cubicBezTo>
                  <a:cubicBezTo>
                    <a:pt x="322631" y="404443"/>
                    <a:pt x="346407" y="428145"/>
                    <a:pt x="375573" y="428145"/>
                  </a:cubicBezTo>
                  <a:cubicBezTo>
                    <a:pt x="404739" y="428145"/>
                    <a:pt x="428514" y="404369"/>
                    <a:pt x="428514" y="375204"/>
                  </a:cubicBezTo>
                  <a:cubicBezTo>
                    <a:pt x="428514" y="346038"/>
                    <a:pt x="404739" y="322263"/>
                    <a:pt x="375573" y="322263"/>
                  </a:cubicBezTo>
                  <a:cubicBezTo>
                    <a:pt x="365753" y="322263"/>
                    <a:pt x="356597" y="324921"/>
                    <a:pt x="348696" y="329572"/>
                  </a:cubicBezTo>
                  <a:lnTo>
                    <a:pt x="289405" y="270281"/>
                  </a:lnTo>
                  <a:cubicBezTo>
                    <a:pt x="293466" y="262750"/>
                    <a:pt x="295829" y="254185"/>
                    <a:pt x="295829" y="245029"/>
                  </a:cubicBezTo>
                  <a:cubicBezTo>
                    <a:pt x="295829" y="234544"/>
                    <a:pt x="292801" y="224798"/>
                    <a:pt x="287559" y="216602"/>
                  </a:cubicBezTo>
                  <a:lnTo>
                    <a:pt x="405108" y="99053"/>
                  </a:lnTo>
                  <a:cubicBezTo>
                    <a:pt x="413009" y="103705"/>
                    <a:pt x="422164" y="106362"/>
                    <a:pt x="431984" y="106362"/>
                  </a:cubicBezTo>
                  <a:cubicBezTo>
                    <a:pt x="461224" y="106362"/>
                    <a:pt x="484926" y="82587"/>
                    <a:pt x="484926" y="53421"/>
                  </a:cubicBezTo>
                  <a:cubicBezTo>
                    <a:pt x="484926" y="24256"/>
                    <a:pt x="461076" y="554"/>
                    <a:pt x="431911" y="554"/>
                  </a:cubicBezTo>
                  <a:close/>
                  <a:moveTo>
                    <a:pt x="83768" y="109907"/>
                  </a:moveTo>
                  <a:cubicBezTo>
                    <a:pt x="83768" y="95361"/>
                    <a:pt x="95582" y="83547"/>
                    <a:pt x="110128" y="83547"/>
                  </a:cubicBezTo>
                  <a:cubicBezTo>
                    <a:pt x="124674" y="83547"/>
                    <a:pt x="136488" y="95361"/>
                    <a:pt x="136488" y="109907"/>
                  </a:cubicBezTo>
                  <a:cubicBezTo>
                    <a:pt x="136488" y="124452"/>
                    <a:pt x="124674" y="136266"/>
                    <a:pt x="110128" y="136266"/>
                  </a:cubicBezTo>
                  <a:cubicBezTo>
                    <a:pt x="95582" y="136340"/>
                    <a:pt x="83768" y="124526"/>
                    <a:pt x="83768" y="109907"/>
                  </a:cubicBezTo>
                  <a:close/>
                  <a:moveTo>
                    <a:pt x="53421" y="459157"/>
                  </a:moveTo>
                  <a:cubicBezTo>
                    <a:pt x="38875" y="459157"/>
                    <a:pt x="27061" y="447343"/>
                    <a:pt x="27061" y="432797"/>
                  </a:cubicBezTo>
                  <a:cubicBezTo>
                    <a:pt x="27061" y="418251"/>
                    <a:pt x="38875" y="406437"/>
                    <a:pt x="53421" y="406437"/>
                  </a:cubicBezTo>
                  <a:cubicBezTo>
                    <a:pt x="67967" y="406437"/>
                    <a:pt x="79781" y="418251"/>
                    <a:pt x="79781" y="432797"/>
                  </a:cubicBezTo>
                  <a:cubicBezTo>
                    <a:pt x="79781" y="447343"/>
                    <a:pt x="67967" y="459157"/>
                    <a:pt x="53421" y="459157"/>
                  </a:cubicBezTo>
                  <a:close/>
                  <a:moveTo>
                    <a:pt x="242814" y="271536"/>
                  </a:moveTo>
                  <a:cubicBezTo>
                    <a:pt x="228268" y="271536"/>
                    <a:pt x="216454" y="259722"/>
                    <a:pt x="216454" y="245176"/>
                  </a:cubicBezTo>
                  <a:cubicBezTo>
                    <a:pt x="216454" y="230631"/>
                    <a:pt x="228268" y="218817"/>
                    <a:pt x="242814" y="218817"/>
                  </a:cubicBezTo>
                  <a:cubicBezTo>
                    <a:pt x="257359" y="218817"/>
                    <a:pt x="269173" y="230631"/>
                    <a:pt x="269173" y="245176"/>
                  </a:cubicBezTo>
                  <a:cubicBezTo>
                    <a:pt x="269173" y="259722"/>
                    <a:pt x="257359" y="271536"/>
                    <a:pt x="242814" y="271536"/>
                  </a:cubicBezTo>
                  <a:close/>
                  <a:moveTo>
                    <a:pt x="401859" y="375278"/>
                  </a:moveTo>
                  <a:cubicBezTo>
                    <a:pt x="401859" y="389824"/>
                    <a:pt x="390045" y="401638"/>
                    <a:pt x="375499" y="401638"/>
                  </a:cubicBezTo>
                  <a:cubicBezTo>
                    <a:pt x="360953" y="401638"/>
                    <a:pt x="349139" y="389824"/>
                    <a:pt x="349139" y="375278"/>
                  </a:cubicBezTo>
                  <a:cubicBezTo>
                    <a:pt x="349139" y="360732"/>
                    <a:pt x="360953" y="348918"/>
                    <a:pt x="375499" y="348918"/>
                  </a:cubicBezTo>
                  <a:cubicBezTo>
                    <a:pt x="390045" y="348918"/>
                    <a:pt x="401859" y="360732"/>
                    <a:pt x="401859" y="375278"/>
                  </a:cubicBezTo>
                  <a:close/>
                  <a:moveTo>
                    <a:pt x="431911" y="79929"/>
                  </a:moveTo>
                  <a:cubicBezTo>
                    <a:pt x="417365" y="79929"/>
                    <a:pt x="405551" y="68115"/>
                    <a:pt x="405551" y="53569"/>
                  </a:cubicBezTo>
                  <a:cubicBezTo>
                    <a:pt x="405551" y="39023"/>
                    <a:pt x="417365" y="27209"/>
                    <a:pt x="431911" y="27209"/>
                  </a:cubicBezTo>
                  <a:cubicBezTo>
                    <a:pt x="446457" y="27209"/>
                    <a:pt x="458271" y="39023"/>
                    <a:pt x="458271" y="53569"/>
                  </a:cubicBezTo>
                  <a:cubicBezTo>
                    <a:pt x="458271" y="68115"/>
                    <a:pt x="446457" y="79929"/>
                    <a:pt x="431911" y="799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492F427-7490-064F-94EE-EB07DE8BF581}"/>
              </a:ext>
            </a:extLst>
          </p:cNvPr>
          <p:cNvSpPr txBox="1"/>
          <p:nvPr/>
        </p:nvSpPr>
        <p:spPr>
          <a:xfrm>
            <a:off x="6167167" y="5873843"/>
            <a:ext cx="779242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2222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6251BE-E592-C44D-A678-E21D16823DBB}"/>
              </a:ext>
            </a:extLst>
          </p:cNvPr>
          <p:cNvGrpSpPr/>
          <p:nvPr/>
        </p:nvGrpSpPr>
        <p:grpSpPr>
          <a:xfrm rot="16200000" flipH="1">
            <a:off x="4660594" y="5853431"/>
            <a:ext cx="4462255" cy="3563541"/>
            <a:chOff x="5095861" y="5392436"/>
            <a:chExt cx="4462255" cy="3563541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8BE23-ECA2-BC4D-BF41-490ABE3CA00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326989" y="3172945"/>
              <a:ext cx="0" cy="4462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1A902F9-41C8-D543-B032-13FB52ACF757}"/>
                </a:ext>
              </a:extLst>
            </p:cNvPr>
            <p:cNvCxnSpPr>
              <a:cxnSpLocks/>
            </p:cNvCxnSpPr>
            <p:nvPr/>
          </p:nvCxnSpPr>
          <p:spPr>
            <a:xfrm>
              <a:off x="5095861" y="5392436"/>
              <a:ext cx="0" cy="35635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223190-4F13-A447-B518-6B7BF753E1A6}"/>
              </a:ext>
            </a:extLst>
          </p:cNvPr>
          <p:cNvSpPr/>
          <p:nvPr/>
        </p:nvSpPr>
        <p:spPr>
          <a:xfrm>
            <a:off x="17399293" y="7481496"/>
            <a:ext cx="5689278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067FC9-236E-D64C-9474-081F0C98A9C7}"/>
              </a:ext>
            </a:extLst>
          </p:cNvPr>
          <p:cNvCxnSpPr>
            <a:cxnSpLocks/>
          </p:cNvCxnSpPr>
          <p:nvPr/>
        </p:nvCxnSpPr>
        <p:spPr>
          <a:xfrm>
            <a:off x="12177911" y="9485083"/>
            <a:ext cx="0" cy="76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633A4D76-EA48-444B-B7F8-90A32AE41959}"/>
              </a:ext>
            </a:extLst>
          </p:cNvPr>
          <p:cNvSpPr/>
          <p:nvPr/>
        </p:nvSpPr>
        <p:spPr>
          <a:xfrm>
            <a:off x="10274583" y="7358148"/>
            <a:ext cx="3828484" cy="212693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DA97A1-937A-E648-8044-32789B1EC3F1}"/>
              </a:ext>
            </a:extLst>
          </p:cNvPr>
          <p:cNvSpPr/>
          <p:nvPr/>
        </p:nvSpPr>
        <p:spPr>
          <a:xfrm flipH="1">
            <a:off x="10574391" y="810678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1437D626-5FF5-B54C-8AB7-1A547B1DFD31}"/>
              </a:ext>
            </a:extLst>
          </p:cNvPr>
          <p:cNvSpPr/>
          <p:nvPr/>
        </p:nvSpPr>
        <p:spPr>
          <a:xfrm>
            <a:off x="10274583" y="10566875"/>
            <a:ext cx="3828484" cy="212693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2926F-0387-9E4C-96DD-3085CB347B68}"/>
              </a:ext>
            </a:extLst>
          </p:cNvPr>
          <p:cNvSpPr/>
          <p:nvPr/>
        </p:nvSpPr>
        <p:spPr>
          <a:xfrm flipH="1">
            <a:off x="10574391" y="11315513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B763AE-D80D-BB43-B94C-9B19EAF125A2}"/>
              </a:ext>
            </a:extLst>
          </p:cNvPr>
          <p:cNvCxnSpPr>
            <a:cxnSpLocks/>
          </p:cNvCxnSpPr>
          <p:nvPr/>
        </p:nvCxnSpPr>
        <p:spPr>
          <a:xfrm>
            <a:off x="12177911" y="6276356"/>
            <a:ext cx="0" cy="76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6D7EC37-7018-BF45-8691-73B9968E32E8}"/>
              </a:ext>
            </a:extLst>
          </p:cNvPr>
          <p:cNvSpPr/>
          <p:nvPr/>
        </p:nvSpPr>
        <p:spPr>
          <a:xfrm>
            <a:off x="17399293" y="10687313"/>
            <a:ext cx="5689278" cy="18860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48CE69-3FF9-6544-AD42-DD9B4F46199B}"/>
              </a:ext>
            </a:extLst>
          </p:cNvPr>
          <p:cNvCxnSpPr>
            <a:cxnSpLocks/>
          </p:cNvCxnSpPr>
          <p:nvPr/>
        </p:nvCxnSpPr>
        <p:spPr>
          <a:xfrm>
            <a:off x="14039272" y="11630168"/>
            <a:ext cx="29515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7B192B9-48EC-8049-8831-88FD7C067270}"/>
              </a:ext>
            </a:extLst>
          </p:cNvPr>
          <p:cNvSpPr/>
          <p:nvPr/>
        </p:nvSpPr>
        <p:spPr>
          <a:xfrm>
            <a:off x="1289079" y="9485083"/>
            <a:ext cx="7641742" cy="30366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67E387-AEA0-1E47-B1D6-2F65D3B6825F}"/>
              </a:ext>
            </a:extLst>
          </p:cNvPr>
          <p:cNvCxnSpPr>
            <a:cxnSpLocks/>
          </p:cNvCxnSpPr>
          <p:nvPr/>
        </p:nvCxnSpPr>
        <p:spPr>
          <a:xfrm flipV="1">
            <a:off x="20257057" y="9646920"/>
            <a:ext cx="0" cy="107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D65883-3047-F247-8DE2-745FD26488CE}"/>
              </a:ext>
            </a:extLst>
          </p:cNvPr>
          <p:cNvSpPr/>
          <p:nvPr/>
        </p:nvSpPr>
        <p:spPr>
          <a:xfrm flipH="1">
            <a:off x="3557356" y="10403246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784957-0DB1-B44D-A0AB-C9BCBA3F30F7}"/>
              </a:ext>
            </a:extLst>
          </p:cNvPr>
          <p:cNvSpPr/>
          <p:nvPr/>
        </p:nvSpPr>
        <p:spPr>
          <a:xfrm flipH="1">
            <a:off x="18691338" y="11315513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8DC719-FA44-534D-B3F1-79156A427F28}"/>
              </a:ext>
            </a:extLst>
          </p:cNvPr>
          <p:cNvSpPr/>
          <p:nvPr/>
        </p:nvSpPr>
        <p:spPr>
          <a:xfrm flipH="1">
            <a:off x="18691338" y="8115113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0B5786-CA7A-204D-A9DD-15D12A20C512}"/>
              </a:ext>
            </a:extLst>
          </p:cNvPr>
          <p:cNvSpPr txBox="1"/>
          <p:nvPr/>
        </p:nvSpPr>
        <p:spPr>
          <a:xfrm>
            <a:off x="17762946" y="5164802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3C6343-27C7-0E4D-A8D2-4FE2ACBEFD8A}"/>
              </a:ext>
            </a:extLst>
          </p:cNvPr>
          <p:cNvSpPr/>
          <p:nvPr/>
        </p:nvSpPr>
        <p:spPr>
          <a:xfrm>
            <a:off x="8930821" y="4461043"/>
            <a:ext cx="6516008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60E2D3-E855-674B-AE6C-272A12AA39EE}"/>
              </a:ext>
            </a:extLst>
          </p:cNvPr>
          <p:cNvSpPr/>
          <p:nvPr/>
        </p:nvSpPr>
        <p:spPr>
          <a:xfrm flipH="1">
            <a:off x="10574391" y="506775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5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048D637B-14E9-2841-AD02-85C9CE7799ED}"/>
              </a:ext>
            </a:extLst>
          </p:cNvPr>
          <p:cNvSpPr/>
          <p:nvPr/>
        </p:nvSpPr>
        <p:spPr>
          <a:xfrm>
            <a:off x="6338368" y="5761941"/>
            <a:ext cx="4370422" cy="4370420"/>
          </a:xfrm>
          <a:prstGeom prst="chevron">
            <a:avLst>
              <a:gd name="adj" fmla="val 111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E03873C9-DC8A-E746-8C82-3140239747D0}"/>
              </a:ext>
            </a:extLst>
          </p:cNvPr>
          <p:cNvSpPr/>
          <p:nvPr/>
        </p:nvSpPr>
        <p:spPr>
          <a:xfrm>
            <a:off x="2968592" y="5761941"/>
            <a:ext cx="3711054" cy="4370420"/>
          </a:xfrm>
          <a:prstGeom prst="homePlate">
            <a:avLst>
              <a:gd name="adj" fmla="val 131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1AD19D71-4DF4-CF44-9D73-C277DA1AB9FC}"/>
              </a:ext>
            </a:extLst>
          </p:cNvPr>
          <p:cNvSpPr/>
          <p:nvPr/>
        </p:nvSpPr>
        <p:spPr>
          <a:xfrm>
            <a:off x="10389337" y="5761941"/>
            <a:ext cx="4370422" cy="4370420"/>
          </a:xfrm>
          <a:prstGeom prst="chevron">
            <a:avLst>
              <a:gd name="adj" fmla="val 111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03192A17-1219-2847-A87D-D5EFBAC1C9D7}"/>
              </a:ext>
            </a:extLst>
          </p:cNvPr>
          <p:cNvSpPr/>
          <p:nvPr/>
        </p:nvSpPr>
        <p:spPr>
          <a:xfrm>
            <a:off x="14443960" y="5761941"/>
            <a:ext cx="4370422" cy="4370420"/>
          </a:xfrm>
          <a:prstGeom prst="chevron">
            <a:avLst>
              <a:gd name="adj" fmla="val 111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30">
            <a:extLst>
              <a:ext uri="{FF2B5EF4-FFF2-40B4-BE49-F238E27FC236}">
                <a16:creationId xmlns:a16="http://schemas.microsoft.com/office/drawing/2014/main" id="{707E8DEC-F913-B34B-9009-701F77237720}"/>
              </a:ext>
            </a:extLst>
          </p:cNvPr>
          <p:cNvSpPr/>
          <p:nvPr/>
        </p:nvSpPr>
        <p:spPr>
          <a:xfrm>
            <a:off x="18491371" y="5761941"/>
            <a:ext cx="4401286" cy="4370420"/>
          </a:xfrm>
          <a:custGeom>
            <a:avLst/>
            <a:gdLst>
              <a:gd name="connsiteX0" fmla="*/ 0 w 3921370"/>
              <a:gd name="connsiteY0" fmla="*/ 0 h 3921368"/>
              <a:gd name="connsiteX1" fmla="*/ 3483549 w 3921370"/>
              <a:gd name="connsiteY1" fmla="*/ 0 h 3921368"/>
              <a:gd name="connsiteX2" fmla="*/ 3921370 w 3921370"/>
              <a:gd name="connsiteY2" fmla="*/ 1960684 h 3921368"/>
              <a:gd name="connsiteX3" fmla="*/ 3483549 w 3921370"/>
              <a:gd name="connsiteY3" fmla="*/ 3921368 h 3921368"/>
              <a:gd name="connsiteX4" fmla="*/ 0 w 3921370"/>
              <a:gd name="connsiteY4" fmla="*/ 3921368 h 3921368"/>
              <a:gd name="connsiteX5" fmla="*/ 437821 w 3921370"/>
              <a:gd name="connsiteY5" fmla="*/ 1960684 h 3921368"/>
              <a:gd name="connsiteX6" fmla="*/ 0 w 3921370"/>
              <a:gd name="connsiteY6" fmla="*/ 0 h 3921368"/>
              <a:gd name="connsiteX0" fmla="*/ 0 w 3932436"/>
              <a:gd name="connsiteY0" fmla="*/ 0 h 3921368"/>
              <a:gd name="connsiteX1" fmla="*/ 3932436 w 3932436"/>
              <a:gd name="connsiteY1" fmla="*/ 0 h 3921368"/>
              <a:gd name="connsiteX2" fmla="*/ 3921370 w 3932436"/>
              <a:gd name="connsiteY2" fmla="*/ 1960684 h 3921368"/>
              <a:gd name="connsiteX3" fmla="*/ 3483549 w 3932436"/>
              <a:gd name="connsiteY3" fmla="*/ 3921368 h 3921368"/>
              <a:gd name="connsiteX4" fmla="*/ 0 w 3932436"/>
              <a:gd name="connsiteY4" fmla="*/ 3921368 h 3921368"/>
              <a:gd name="connsiteX5" fmla="*/ 437821 w 3932436"/>
              <a:gd name="connsiteY5" fmla="*/ 1960684 h 3921368"/>
              <a:gd name="connsiteX6" fmla="*/ 0 w 3932436"/>
              <a:gd name="connsiteY6" fmla="*/ 0 h 3921368"/>
              <a:gd name="connsiteX0" fmla="*/ 0 w 3949062"/>
              <a:gd name="connsiteY0" fmla="*/ 0 h 3921368"/>
              <a:gd name="connsiteX1" fmla="*/ 3932436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07498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43357 w 3949062"/>
              <a:gd name="connsiteY1" fmla="*/ 0 h 3921368"/>
              <a:gd name="connsiteX2" fmla="*/ 3921370 w 3949062"/>
              <a:gd name="connsiteY2" fmla="*/ 1960684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  <a:gd name="connsiteX0" fmla="*/ 0 w 3949062"/>
              <a:gd name="connsiteY0" fmla="*/ 0 h 3921368"/>
              <a:gd name="connsiteX1" fmla="*/ 3943357 w 3949062"/>
              <a:gd name="connsiteY1" fmla="*/ 0 h 3921368"/>
              <a:gd name="connsiteX2" fmla="*/ 3948264 w 3949062"/>
              <a:gd name="connsiteY2" fmla="*/ 1969649 h 3921368"/>
              <a:gd name="connsiteX3" fmla="*/ 3949062 w 3949062"/>
              <a:gd name="connsiteY3" fmla="*/ 3921368 h 3921368"/>
              <a:gd name="connsiteX4" fmla="*/ 0 w 3949062"/>
              <a:gd name="connsiteY4" fmla="*/ 3921368 h 3921368"/>
              <a:gd name="connsiteX5" fmla="*/ 437821 w 3949062"/>
              <a:gd name="connsiteY5" fmla="*/ 1960684 h 3921368"/>
              <a:gd name="connsiteX6" fmla="*/ 0 w 3949062"/>
              <a:gd name="connsiteY6" fmla="*/ 0 h 392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9062" h="3921368">
                <a:moveTo>
                  <a:pt x="0" y="0"/>
                </a:moveTo>
                <a:lnTo>
                  <a:pt x="3943357" y="0"/>
                </a:lnTo>
                <a:cubicBezTo>
                  <a:pt x="3939668" y="653561"/>
                  <a:pt x="3951953" y="1316088"/>
                  <a:pt x="3948264" y="1969649"/>
                </a:cubicBezTo>
                <a:lnTo>
                  <a:pt x="3949062" y="3921368"/>
                </a:lnTo>
                <a:lnTo>
                  <a:pt x="0" y="3921368"/>
                </a:lnTo>
                <a:lnTo>
                  <a:pt x="437821" y="19606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9AD51F-22F3-1C43-9CD4-85F31EC23078}"/>
              </a:ext>
            </a:extLst>
          </p:cNvPr>
          <p:cNvSpPr/>
          <p:nvPr/>
        </p:nvSpPr>
        <p:spPr>
          <a:xfrm>
            <a:off x="1484993" y="5761941"/>
            <a:ext cx="1327302" cy="43704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E9D948-F132-4B4E-85B3-AED13C346D3D}"/>
              </a:ext>
            </a:extLst>
          </p:cNvPr>
          <p:cNvSpPr/>
          <p:nvPr/>
        </p:nvSpPr>
        <p:spPr>
          <a:xfrm rot="16200000" flipH="1">
            <a:off x="689055" y="7623985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C427A4-7540-D04B-8425-8C2CF9443CEB}"/>
              </a:ext>
            </a:extLst>
          </p:cNvPr>
          <p:cNvSpPr/>
          <p:nvPr/>
        </p:nvSpPr>
        <p:spPr>
          <a:xfrm flipH="1">
            <a:off x="3337174" y="8336589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56FF20-1FF4-D546-A43B-1E34FC935738}"/>
              </a:ext>
            </a:extLst>
          </p:cNvPr>
          <p:cNvSpPr/>
          <p:nvPr/>
        </p:nvSpPr>
        <p:spPr>
          <a:xfrm flipH="1">
            <a:off x="7034809" y="8336589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6FE3F5-6C8C-6B4D-A2A0-F1352E90A37F}"/>
              </a:ext>
            </a:extLst>
          </p:cNvPr>
          <p:cNvSpPr/>
          <p:nvPr/>
        </p:nvSpPr>
        <p:spPr>
          <a:xfrm flipH="1">
            <a:off x="11087605" y="8336589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AE1BF5-BAA8-E849-B6D2-F2180AB41FC7}"/>
              </a:ext>
            </a:extLst>
          </p:cNvPr>
          <p:cNvSpPr/>
          <p:nvPr/>
        </p:nvSpPr>
        <p:spPr>
          <a:xfrm flipH="1">
            <a:off x="15146605" y="8336589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B325A5-979F-824B-A23B-1045D36F1B79}"/>
              </a:ext>
            </a:extLst>
          </p:cNvPr>
          <p:cNvSpPr/>
          <p:nvPr/>
        </p:nvSpPr>
        <p:spPr>
          <a:xfrm flipH="1">
            <a:off x="19205071" y="8336589"/>
            <a:ext cx="297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5B345C-B094-D644-AD1E-5398443B63DB}"/>
              </a:ext>
            </a:extLst>
          </p:cNvPr>
          <p:cNvGrpSpPr/>
          <p:nvPr/>
        </p:nvGrpSpPr>
        <p:grpSpPr>
          <a:xfrm>
            <a:off x="12072864" y="6876836"/>
            <a:ext cx="1103073" cy="1103073"/>
            <a:chOff x="16906038" y="10231010"/>
            <a:chExt cx="1603668" cy="160366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034671-D643-4C49-9E51-FCF0D6A371CD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rma libre 9">
              <a:extLst>
                <a:ext uri="{FF2B5EF4-FFF2-40B4-BE49-F238E27FC236}">
                  <a16:creationId xmlns:a16="http://schemas.microsoft.com/office/drawing/2014/main" id="{0708D0D3-0CA8-774C-B7DE-DB59262BEE7F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AF981D-FB34-BD4F-A01A-DB13A4C72EDF}"/>
              </a:ext>
            </a:extLst>
          </p:cNvPr>
          <p:cNvGrpSpPr/>
          <p:nvPr/>
        </p:nvGrpSpPr>
        <p:grpSpPr>
          <a:xfrm>
            <a:off x="20177745" y="6876835"/>
            <a:ext cx="1103073" cy="1103073"/>
            <a:chOff x="5887971" y="7724773"/>
            <a:chExt cx="1603668" cy="160366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D39852-2601-C945-8C03-FFA7700D006E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orma libre 63">
              <a:extLst>
                <a:ext uri="{FF2B5EF4-FFF2-40B4-BE49-F238E27FC236}">
                  <a16:creationId xmlns:a16="http://schemas.microsoft.com/office/drawing/2014/main" id="{F5AE92BA-58E9-3944-8014-BE79D9C3CD13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206A64-5AE5-F54C-AD53-EA83D1651249}"/>
              </a:ext>
            </a:extLst>
          </p:cNvPr>
          <p:cNvGrpSpPr/>
          <p:nvPr/>
        </p:nvGrpSpPr>
        <p:grpSpPr>
          <a:xfrm>
            <a:off x="4290559" y="6867591"/>
            <a:ext cx="1103073" cy="1103073"/>
            <a:chOff x="13169903" y="4162709"/>
            <a:chExt cx="1603668" cy="160366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FDA1FD-B389-0044-84F9-6ED4D7617532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upo 400">
              <a:extLst>
                <a:ext uri="{FF2B5EF4-FFF2-40B4-BE49-F238E27FC236}">
                  <a16:creationId xmlns:a16="http://schemas.microsoft.com/office/drawing/2014/main" id="{EEBE074B-D97A-EF43-9C8F-63184EC2FE04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49" name="Forma libre 115">
                <a:extLst>
                  <a:ext uri="{FF2B5EF4-FFF2-40B4-BE49-F238E27FC236}">
                    <a16:creationId xmlns:a16="http://schemas.microsoft.com/office/drawing/2014/main" id="{08A36F88-1D8E-3B45-82A0-AF4506BD1CD7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116">
                <a:extLst>
                  <a:ext uri="{FF2B5EF4-FFF2-40B4-BE49-F238E27FC236}">
                    <a16:creationId xmlns:a16="http://schemas.microsoft.com/office/drawing/2014/main" id="{DED8E87B-80E8-784A-BF56-FC7355985550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861A3E-4860-1249-B1CA-ABDC9A53B03C}"/>
              </a:ext>
            </a:extLst>
          </p:cNvPr>
          <p:cNvGrpSpPr/>
          <p:nvPr/>
        </p:nvGrpSpPr>
        <p:grpSpPr>
          <a:xfrm>
            <a:off x="16081109" y="6877479"/>
            <a:ext cx="1103073" cy="1103073"/>
            <a:chOff x="9341276" y="10259339"/>
            <a:chExt cx="1603668" cy="160366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6DF034-A13F-5B46-8B5A-2B39787062FA}"/>
                </a:ext>
              </a:extLst>
            </p:cNvPr>
            <p:cNvSpPr/>
            <p:nvPr/>
          </p:nvSpPr>
          <p:spPr>
            <a:xfrm>
              <a:off x="9341276" y="10259339"/>
              <a:ext cx="1603668" cy="16036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upo 556">
              <a:extLst>
                <a:ext uri="{FF2B5EF4-FFF2-40B4-BE49-F238E27FC236}">
                  <a16:creationId xmlns:a16="http://schemas.microsoft.com/office/drawing/2014/main" id="{EB2DA4B9-EE1B-F74F-9F4B-1D6D88DE16D6}"/>
                </a:ext>
              </a:extLst>
            </p:cNvPr>
            <p:cNvGrpSpPr/>
            <p:nvPr/>
          </p:nvGrpSpPr>
          <p:grpSpPr>
            <a:xfrm>
              <a:off x="9688850" y="10626097"/>
              <a:ext cx="908520" cy="894866"/>
              <a:chOff x="7553067" y="5581613"/>
              <a:chExt cx="540488" cy="532366"/>
            </a:xfrm>
            <a:solidFill>
              <a:schemeClr val="bg1"/>
            </a:solidFill>
          </p:grpSpPr>
          <p:sp>
            <p:nvSpPr>
              <p:cNvPr id="55" name="Forma libre 449">
                <a:extLst>
                  <a:ext uri="{FF2B5EF4-FFF2-40B4-BE49-F238E27FC236}">
                    <a16:creationId xmlns:a16="http://schemas.microsoft.com/office/drawing/2014/main" id="{7993C05E-45DC-7148-BEB8-8E23C3521A66}"/>
                  </a:ext>
                </a:extLst>
              </p:cNvPr>
              <p:cNvSpPr/>
              <p:nvPr/>
            </p:nvSpPr>
            <p:spPr>
              <a:xfrm>
                <a:off x="7553067" y="5581613"/>
                <a:ext cx="540488" cy="532366"/>
              </a:xfrm>
              <a:custGeom>
                <a:avLst/>
                <a:gdLst>
                  <a:gd name="connsiteX0" fmla="*/ 489799 w 540488"/>
                  <a:gd name="connsiteY0" fmla="*/ 210178 h 532366"/>
                  <a:gd name="connsiteX1" fmla="*/ 487362 w 540488"/>
                  <a:gd name="connsiteY1" fmla="*/ 210104 h 532366"/>
                  <a:gd name="connsiteX2" fmla="*/ 487141 w 540488"/>
                  <a:gd name="connsiteY2" fmla="*/ 210104 h 532366"/>
                  <a:gd name="connsiteX3" fmla="*/ 464768 w 540488"/>
                  <a:gd name="connsiteY3" fmla="*/ 194672 h 532366"/>
                  <a:gd name="connsiteX4" fmla="*/ 462332 w 540488"/>
                  <a:gd name="connsiteY4" fmla="*/ 188322 h 532366"/>
                  <a:gd name="connsiteX5" fmla="*/ 467279 w 540488"/>
                  <a:gd name="connsiteY5" fmla="*/ 162405 h 532366"/>
                  <a:gd name="connsiteX6" fmla="*/ 467500 w 540488"/>
                  <a:gd name="connsiteY6" fmla="*/ 162183 h 532366"/>
                  <a:gd name="connsiteX7" fmla="*/ 470675 w 540488"/>
                  <a:gd name="connsiteY7" fmla="*/ 158861 h 532366"/>
                  <a:gd name="connsiteX8" fmla="*/ 470306 w 540488"/>
                  <a:gd name="connsiteY8" fmla="*/ 87682 h 532366"/>
                  <a:gd name="connsiteX9" fmla="*/ 454136 w 540488"/>
                  <a:gd name="connsiteY9" fmla="*/ 71511 h 532366"/>
                  <a:gd name="connsiteX10" fmla="*/ 382883 w 540488"/>
                  <a:gd name="connsiteY10" fmla="*/ 71290 h 532366"/>
                  <a:gd name="connsiteX11" fmla="*/ 381997 w 540488"/>
                  <a:gd name="connsiteY11" fmla="*/ 72102 h 532366"/>
                  <a:gd name="connsiteX12" fmla="*/ 381701 w 540488"/>
                  <a:gd name="connsiteY12" fmla="*/ 72397 h 532366"/>
                  <a:gd name="connsiteX13" fmla="*/ 354898 w 540488"/>
                  <a:gd name="connsiteY13" fmla="*/ 77123 h 532366"/>
                  <a:gd name="connsiteX14" fmla="*/ 346776 w 540488"/>
                  <a:gd name="connsiteY14" fmla="*/ 73727 h 532366"/>
                  <a:gd name="connsiteX15" fmla="*/ 331566 w 540488"/>
                  <a:gd name="connsiteY15" fmla="*/ 51575 h 532366"/>
                  <a:gd name="connsiteX16" fmla="*/ 331418 w 540488"/>
                  <a:gd name="connsiteY16" fmla="*/ 49582 h 532366"/>
                  <a:gd name="connsiteX17" fmla="*/ 280913 w 540488"/>
                  <a:gd name="connsiteY17" fmla="*/ 554 h 532366"/>
                  <a:gd name="connsiteX18" fmla="*/ 258098 w 540488"/>
                  <a:gd name="connsiteY18" fmla="*/ 554 h 532366"/>
                  <a:gd name="connsiteX19" fmla="*/ 207519 w 540488"/>
                  <a:gd name="connsiteY19" fmla="*/ 50541 h 532366"/>
                  <a:gd name="connsiteX20" fmla="*/ 207519 w 540488"/>
                  <a:gd name="connsiteY20" fmla="*/ 50837 h 532366"/>
                  <a:gd name="connsiteX21" fmla="*/ 207519 w 540488"/>
                  <a:gd name="connsiteY21" fmla="*/ 51649 h 532366"/>
                  <a:gd name="connsiteX22" fmla="*/ 192383 w 540488"/>
                  <a:gd name="connsiteY22" fmla="*/ 73874 h 532366"/>
                  <a:gd name="connsiteX23" fmla="*/ 184335 w 540488"/>
                  <a:gd name="connsiteY23" fmla="*/ 77344 h 532366"/>
                  <a:gd name="connsiteX24" fmla="*/ 157458 w 540488"/>
                  <a:gd name="connsiteY24" fmla="*/ 72766 h 532366"/>
                  <a:gd name="connsiteX25" fmla="*/ 155759 w 540488"/>
                  <a:gd name="connsiteY25" fmla="*/ 71364 h 532366"/>
                  <a:gd name="connsiteX26" fmla="*/ 86057 w 540488"/>
                  <a:gd name="connsiteY26" fmla="*/ 73062 h 532366"/>
                  <a:gd name="connsiteX27" fmla="*/ 69887 w 540488"/>
                  <a:gd name="connsiteY27" fmla="*/ 89232 h 532366"/>
                  <a:gd name="connsiteX28" fmla="*/ 69739 w 540488"/>
                  <a:gd name="connsiteY28" fmla="*/ 160559 h 532366"/>
                  <a:gd name="connsiteX29" fmla="*/ 72028 w 540488"/>
                  <a:gd name="connsiteY29" fmla="*/ 162922 h 532366"/>
                  <a:gd name="connsiteX30" fmla="*/ 72176 w 540488"/>
                  <a:gd name="connsiteY30" fmla="*/ 163070 h 532366"/>
                  <a:gd name="connsiteX31" fmla="*/ 77197 w 540488"/>
                  <a:gd name="connsiteY31" fmla="*/ 188913 h 532366"/>
                  <a:gd name="connsiteX32" fmla="*/ 74760 w 540488"/>
                  <a:gd name="connsiteY32" fmla="*/ 195262 h 532366"/>
                  <a:gd name="connsiteX33" fmla="*/ 52461 w 540488"/>
                  <a:gd name="connsiteY33" fmla="*/ 210768 h 532366"/>
                  <a:gd name="connsiteX34" fmla="*/ 51280 w 540488"/>
                  <a:gd name="connsiteY34" fmla="*/ 210842 h 532366"/>
                  <a:gd name="connsiteX35" fmla="*/ 50172 w 540488"/>
                  <a:gd name="connsiteY35" fmla="*/ 210916 h 532366"/>
                  <a:gd name="connsiteX36" fmla="*/ 554 w 540488"/>
                  <a:gd name="connsiteY36" fmla="*/ 261494 h 532366"/>
                  <a:gd name="connsiteX37" fmla="*/ 554 w 540488"/>
                  <a:gd name="connsiteY37" fmla="*/ 284310 h 532366"/>
                  <a:gd name="connsiteX38" fmla="*/ 50984 w 540488"/>
                  <a:gd name="connsiteY38" fmla="*/ 334889 h 532366"/>
                  <a:gd name="connsiteX39" fmla="*/ 57261 w 540488"/>
                  <a:gd name="connsiteY39" fmla="*/ 334962 h 532366"/>
                  <a:gd name="connsiteX40" fmla="*/ 57335 w 540488"/>
                  <a:gd name="connsiteY40" fmla="*/ 334962 h 532366"/>
                  <a:gd name="connsiteX41" fmla="*/ 79264 w 540488"/>
                  <a:gd name="connsiteY41" fmla="*/ 349287 h 532366"/>
                  <a:gd name="connsiteX42" fmla="*/ 80593 w 540488"/>
                  <a:gd name="connsiteY42" fmla="*/ 352240 h 532366"/>
                  <a:gd name="connsiteX43" fmla="*/ 75942 w 540488"/>
                  <a:gd name="connsiteY43" fmla="*/ 379191 h 532366"/>
                  <a:gd name="connsiteX44" fmla="*/ 74096 w 540488"/>
                  <a:gd name="connsiteY44" fmla="*/ 381554 h 532366"/>
                  <a:gd name="connsiteX45" fmla="*/ 76901 w 540488"/>
                  <a:gd name="connsiteY45" fmla="*/ 450001 h 532366"/>
                  <a:gd name="connsiteX46" fmla="*/ 93072 w 540488"/>
                  <a:gd name="connsiteY46" fmla="*/ 466171 h 532366"/>
                  <a:gd name="connsiteX47" fmla="*/ 164398 w 540488"/>
                  <a:gd name="connsiteY47" fmla="*/ 466393 h 532366"/>
                  <a:gd name="connsiteX48" fmla="*/ 166023 w 540488"/>
                  <a:gd name="connsiteY48" fmla="*/ 464842 h 532366"/>
                  <a:gd name="connsiteX49" fmla="*/ 166244 w 540488"/>
                  <a:gd name="connsiteY49" fmla="*/ 464621 h 532366"/>
                  <a:gd name="connsiteX50" fmla="*/ 192383 w 540488"/>
                  <a:gd name="connsiteY50" fmla="*/ 459452 h 532366"/>
                  <a:gd name="connsiteX51" fmla="*/ 192900 w 540488"/>
                  <a:gd name="connsiteY51" fmla="*/ 459673 h 532366"/>
                  <a:gd name="connsiteX52" fmla="*/ 208258 w 540488"/>
                  <a:gd name="connsiteY52" fmla="*/ 481898 h 532366"/>
                  <a:gd name="connsiteX53" fmla="*/ 208627 w 540488"/>
                  <a:gd name="connsiteY53" fmla="*/ 485000 h 532366"/>
                  <a:gd name="connsiteX54" fmla="*/ 259058 w 540488"/>
                  <a:gd name="connsiteY54" fmla="*/ 532181 h 532366"/>
                  <a:gd name="connsiteX55" fmla="*/ 281874 w 540488"/>
                  <a:gd name="connsiteY55" fmla="*/ 532181 h 532366"/>
                  <a:gd name="connsiteX56" fmla="*/ 332452 w 540488"/>
                  <a:gd name="connsiteY56" fmla="*/ 481751 h 532366"/>
                  <a:gd name="connsiteX57" fmla="*/ 347736 w 540488"/>
                  <a:gd name="connsiteY57" fmla="*/ 459452 h 532366"/>
                  <a:gd name="connsiteX58" fmla="*/ 348253 w 540488"/>
                  <a:gd name="connsiteY58" fmla="*/ 459230 h 532366"/>
                  <a:gd name="connsiteX59" fmla="*/ 374391 w 540488"/>
                  <a:gd name="connsiteY59" fmla="*/ 464251 h 532366"/>
                  <a:gd name="connsiteX60" fmla="*/ 376459 w 540488"/>
                  <a:gd name="connsiteY60" fmla="*/ 465950 h 532366"/>
                  <a:gd name="connsiteX61" fmla="*/ 445940 w 540488"/>
                  <a:gd name="connsiteY61" fmla="*/ 464030 h 532366"/>
                  <a:gd name="connsiteX62" fmla="*/ 462110 w 540488"/>
                  <a:gd name="connsiteY62" fmla="*/ 447859 h 532366"/>
                  <a:gd name="connsiteX63" fmla="*/ 466762 w 540488"/>
                  <a:gd name="connsiteY63" fmla="*/ 381701 h 532366"/>
                  <a:gd name="connsiteX64" fmla="*/ 464473 w 540488"/>
                  <a:gd name="connsiteY64" fmla="*/ 378600 h 532366"/>
                  <a:gd name="connsiteX65" fmla="*/ 459673 w 540488"/>
                  <a:gd name="connsiteY65" fmla="*/ 351650 h 532366"/>
                  <a:gd name="connsiteX66" fmla="*/ 461003 w 540488"/>
                  <a:gd name="connsiteY66" fmla="*/ 348622 h 532366"/>
                  <a:gd name="connsiteX67" fmla="*/ 482858 w 540488"/>
                  <a:gd name="connsiteY67" fmla="*/ 334224 h 532366"/>
                  <a:gd name="connsiteX68" fmla="*/ 483080 w 540488"/>
                  <a:gd name="connsiteY68" fmla="*/ 334224 h 532366"/>
                  <a:gd name="connsiteX69" fmla="*/ 490168 w 540488"/>
                  <a:gd name="connsiteY69" fmla="*/ 334076 h 532366"/>
                  <a:gd name="connsiteX70" fmla="*/ 540304 w 540488"/>
                  <a:gd name="connsiteY70" fmla="*/ 283498 h 532366"/>
                  <a:gd name="connsiteX71" fmla="*/ 540304 w 540488"/>
                  <a:gd name="connsiteY71" fmla="*/ 260682 h 532366"/>
                  <a:gd name="connsiteX72" fmla="*/ 489799 w 540488"/>
                  <a:gd name="connsiteY72" fmla="*/ 210178 h 532366"/>
                  <a:gd name="connsiteX73" fmla="*/ 513575 w 540488"/>
                  <a:gd name="connsiteY73" fmla="*/ 283572 h 532366"/>
                  <a:gd name="connsiteX74" fmla="*/ 489725 w 540488"/>
                  <a:gd name="connsiteY74" fmla="*/ 307569 h 532366"/>
                  <a:gd name="connsiteX75" fmla="*/ 489504 w 540488"/>
                  <a:gd name="connsiteY75" fmla="*/ 307569 h 532366"/>
                  <a:gd name="connsiteX76" fmla="*/ 482415 w 540488"/>
                  <a:gd name="connsiteY76" fmla="*/ 307717 h 532366"/>
                  <a:gd name="connsiteX77" fmla="*/ 436415 w 540488"/>
                  <a:gd name="connsiteY77" fmla="*/ 338211 h 532366"/>
                  <a:gd name="connsiteX78" fmla="*/ 436415 w 540488"/>
                  <a:gd name="connsiteY78" fmla="*/ 338211 h 532366"/>
                  <a:gd name="connsiteX79" fmla="*/ 435307 w 540488"/>
                  <a:gd name="connsiteY79" fmla="*/ 340796 h 532366"/>
                  <a:gd name="connsiteX80" fmla="*/ 440845 w 540488"/>
                  <a:gd name="connsiteY80" fmla="*/ 392038 h 532366"/>
                  <a:gd name="connsiteX81" fmla="*/ 443208 w 540488"/>
                  <a:gd name="connsiteY81" fmla="*/ 395214 h 532366"/>
                  <a:gd name="connsiteX82" fmla="*/ 443208 w 540488"/>
                  <a:gd name="connsiteY82" fmla="*/ 429105 h 532366"/>
                  <a:gd name="connsiteX83" fmla="*/ 427038 w 540488"/>
                  <a:gd name="connsiteY83" fmla="*/ 445275 h 532366"/>
                  <a:gd name="connsiteX84" fmla="*/ 393220 w 540488"/>
                  <a:gd name="connsiteY84" fmla="*/ 445349 h 532366"/>
                  <a:gd name="connsiteX85" fmla="*/ 391153 w 540488"/>
                  <a:gd name="connsiteY85" fmla="*/ 443651 h 532366"/>
                  <a:gd name="connsiteX86" fmla="*/ 338137 w 540488"/>
                  <a:gd name="connsiteY86" fmla="*/ 434569 h 532366"/>
                  <a:gd name="connsiteX87" fmla="*/ 337695 w 540488"/>
                  <a:gd name="connsiteY87" fmla="*/ 434717 h 532366"/>
                  <a:gd name="connsiteX88" fmla="*/ 305797 w 540488"/>
                  <a:gd name="connsiteY88" fmla="*/ 481603 h 532366"/>
                  <a:gd name="connsiteX89" fmla="*/ 281800 w 540488"/>
                  <a:gd name="connsiteY89" fmla="*/ 505526 h 532366"/>
                  <a:gd name="connsiteX90" fmla="*/ 258910 w 540488"/>
                  <a:gd name="connsiteY90" fmla="*/ 505526 h 532366"/>
                  <a:gd name="connsiteX91" fmla="*/ 234913 w 540488"/>
                  <a:gd name="connsiteY91" fmla="*/ 481677 h 532366"/>
                  <a:gd name="connsiteX92" fmla="*/ 234544 w 540488"/>
                  <a:gd name="connsiteY92" fmla="*/ 478576 h 532366"/>
                  <a:gd name="connsiteX93" fmla="*/ 202572 w 540488"/>
                  <a:gd name="connsiteY93" fmla="*/ 434864 h 532366"/>
                  <a:gd name="connsiteX94" fmla="*/ 202129 w 540488"/>
                  <a:gd name="connsiteY94" fmla="*/ 434717 h 532366"/>
                  <a:gd name="connsiteX95" fmla="*/ 147416 w 540488"/>
                  <a:gd name="connsiteY95" fmla="*/ 445570 h 532366"/>
                  <a:gd name="connsiteX96" fmla="*/ 145791 w 540488"/>
                  <a:gd name="connsiteY96" fmla="*/ 447121 h 532366"/>
                  <a:gd name="connsiteX97" fmla="*/ 145570 w 540488"/>
                  <a:gd name="connsiteY97" fmla="*/ 447343 h 532366"/>
                  <a:gd name="connsiteX98" fmla="*/ 111679 w 540488"/>
                  <a:gd name="connsiteY98" fmla="*/ 447343 h 532366"/>
                  <a:gd name="connsiteX99" fmla="*/ 95509 w 540488"/>
                  <a:gd name="connsiteY99" fmla="*/ 431172 h 532366"/>
                  <a:gd name="connsiteX100" fmla="*/ 95435 w 540488"/>
                  <a:gd name="connsiteY100" fmla="*/ 397355 h 532366"/>
                  <a:gd name="connsiteX101" fmla="*/ 97281 w 540488"/>
                  <a:gd name="connsiteY101" fmla="*/ 394992 h 532366"/>
                  <a:gd name="connsiteX102" fmla="*/ 104664 w 540488"/>
                  <a:gd name="connsiteY102" fmla="*/ 341239 h 532366"/>
                  <a:gd name="connsiteX103" fmla="*/ 103483 w 540488"/>
                  <a:gd name="connsiteY103" fmla="*/ 338654 h 532366"/>
                  <a:gd name="connsiteX104" fmla="*/ 57261 w 540488"/>
                  <a:gd name="connsiteY104" fmla="*/ 308307 h 532366"/>
                  <a:gd name="connsiteX105" fmla="*/ 50984 w 540488"/>
                  <a:gd name="connsiteY105" fmla="*/ 308233 h 532366"/>
                  <a:gd name="connsiteX106" fmla="*/ 50911 w 540488"/>
                  <a:gd name="connsiteY106" fmla="*/ 308233 h 532366"/>
                  <a:gd name="connsiteX107" fmla="*/ 26987 w 540488"/>
                  <a:gd name="connsiteY107" fmla="*/ 284236 h 532366"/>
                  <a:gd name="connsiteX108" fmla="*/ 26987 w 540488"/>
                  <a:gd name="connsiteY108" fmla="*/ 261421 h 532366"/>
                  <a:gd name="connsiteX109" fmla="*/ 50837 w 540488"/>
                  <a:gd name="connsiteY109" fmla="*/ 237423 h 532366"/>
                  <a:gd name="connsiteX110" fmla="*/ 52018 w 540488"/>
                  <a:gd name="connsiteY110" fmla="*/ 237350 h 532366"/>
                  <a:gd name="connsiteX111" fmla="*/ 53126 w 540488"/>
                  <a:gd name="connsiteY111" fmla="*/ 237276 h 532366"/>
                  <a:gd name="connsiteX112" fmla="*/ 99643 w 540488"/>
                  <a:gd name="connsiteY112" fmla="*/ 204344 h 532366"/>
                  <a:gd name="connsiteX113" fmla="*/ 101785 w 540488"/>
                  <a:gd name="connsiteY113" fmla="*/ 198807 h 532366"/>
                  <a:gd name="connsiteX114" fmla="*/ 91004 w 540488"/>
                  <a:gd name="connsiteY114" fmla="*/ 144241 h 532366"/>
                  <a:gd name="connsiteX115" fmla="*/ 88715 w 540488"/>
                  <a:gd name="connsiteY115" fmla="*/ 141878 h 532366"/>
                  <a:gd name="connsiteX116" fmla="*/ 88568 w 540488"/>
                  <a:gd name="connsiteY116" fmla="*/ 141730 h 532366"/>
                  <a:gd name="connsiteX117" fmla="*/ 88568 w 540488"/>
                  <a:gd name="connsiteY117" fmla="*/ 107839 h 532366"/>
                  <a:gd name="connsiteX118" fmla="*/ 104738 w 540488"/>
                  <a:gd name="connsiteY118" fmla="*/ 91669 h 532366"/>
                  <a:gd name="connsiteX119" fmla="*/ 138555 w 540488"/>
                  <a:gd name="connsiteY119" fmla="*/ 91595 h 532366"/>
                  <a:gd name="connsiteX120" fmla="*/ 140254 w 540488"/>
                  <a:gd name="connsiteY120" fmla="*/ 92998 h 532366"/>
                  <a:gd name="connsiteX121" fmla="*/ 195189 w 540488"/>
                  <a:gd name="connsiteY121" fmla="*/ 101415 h 532366"/>
                  <a:gd name="connsiteX122" fmla="*/ 202203 w 540488"/>
                  <a:gd name="connsiteY122" fmla="*/ 98388 h 532366"/>
                  <a:gd name="connsiteX123" fmla="*/ 234027 w 540488"/>
                  <a:gd name="connsiteY123" fmla="*/ 52018 h 532366"/>
                  <a:gd name="connsiteX124" fmla="*/ 234027 w 540488"/>
                  <a:gd name="connsiteY124" fmla="*/ 51723 h 532366"/>
                  <a:gd name="connsiteX125" fmla="*/ 234027 w 540488"/>
                  <a:gd name="connsiteY125" fmla="*/ 50911 h 532366"/>
                  <a:gd name="connsiteX126" fmla="*/ 258024 w 540488"/>
                  <a:gd name="connsiteY126" fmla="*/ 26987 h 532366"/>
                  <a:gd name="connsiteX127" fmla="*/ 280840 w 540488"/>
                  <a:gd name="connsiteY127" fmla="*/ 26987 h 532366"/>
                  <a:gd name="connsiteX128" fmla="*/ 304837 w 540488"/>
                  <a:gd name="connsiteY128" fmla="*/ 50837 h 532366"/>
                  <a:gd name="connsiteX129" fmla="*/ 304984 w 540488"/>
                  <a:gd name="connsiteY129" fmla="*/ 52830 h 532366"/>
                  <a:gd name="connsiteX130" fmla="*/ 336956 w 540488"/>
                  <a:gd name="connsiteY130" fmla="*/ 98314 h 532366"/>
                  <a:gd name="connsiteX131" fmla="*/ 343971 w 540488"/>
                  <a:gd name="connsiteY131" fmla="*/ 101268 h 532366"/>
                  <a:gd name="connsiteX132" fmla="*/ 400308 w 540488"/>
                  <a:gd name="connsiteY132" fmla="*/ 91300 h 532366"/>
                  <a:gd name="connsiteX133" fmla="*/ 401195 w 540488"/>
                  <a:gd name="connsiteY133" fmla="*/ 90487 h 532366"/>
                  <a:gd name="connsiteX134" fmla="*/ 401490 w 540488"/>
                  <a:gd name="connsiteY134" fmla="*/ 90192 h 532366"/>
                  <a:gd name="connsiteX135" fmla="*/ 435381 w 540488"/>
                  <a:gd name="connsiteY135" fmla="*/ 90192 h 532366"/>
                  <a:gd name="connsiteX136" fmla="*/ 451551 w 540488"/>
                  <a:gd name="connsiteY136" fmla="*/ 106362 h 532366"/>
                  <a:gd name="connsiteX137" fmla="*/ 451625 w 540488"/>
                  <a:gd name="connsiteY137" fmla="*/ 140180 h 532366"/>
                  <a:gd name="connsiteX138" fmla="*/ 451404 w 540488"/>
                  <a:gd name="connsiteY138" fmla="*/ 140401 h 532366"/>
                  <a:gd name="connsiteX139" fmla="*/ 448229 w 540488"/>
                  <a:gd name="connsiteY139" fmla="*/ 143724 h 532366"/>
                  <a:gd name="connsiteX140" fmla="*/ 437670 w 540488"/>
                  <a:gd name="connsiteY140" fmla="*/ 198216 h 532366"/>
                  <a:gd name="connsiteX141" fmla="*/ 439811 w 540488"/>
                  <a:gd name="connsiteY141" fmla="*/ 203754 h 532366"/>
                  <a:gd name="connsiteX142" fmla="*/ 486919 w 540488"/>
                  <a:gd name="connsiteY142" fmla="*/ 236538 h 532366"/>
                  <a:gd name="connsiteX143" fmla="*/ 489356 w 540488"/>
                  <a:gd name="connsiteY143" fmla="*/ 236611 h 532366"/>
                  <a:gd name="connsiteX144" fmla="*/ 489577 w 540488"/>
                  <a:gd name="connsiteY144" fmla="*/ 236611 h 532366"/>
                  <a:gd name="connsiteX145" fmla="*/ 513501 w 540488"/>
                  <a:gd name="connsiteY145" fmla="*/ 260608 h 532366"/>
                  <a:gd name="connsiteX146" fmla="*/ 513501 w 540488"/>
                  <a:gd name="connsiteY146" fmla="*/ 283572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40488" h="532366">
                    <a:moveTo>
                      <a:pt x="489799" y="210178"/>
                    </a:moveTo>
                    <a:lnTo>
                      <a:pt x="487362" y="210104"/>
                    </a:lnTo>
                    <a:cubicBezTo>
                      <a:pt x="487288" y="210104"/>
                      <a:pt x="487215" y="210104"/>
                      <a:pt x="487141" y="210104"/>
                    </a:cubicBezTo>
                    <a:cubicBezTo>
                      <a:pt x="477173" y="210104"/>
                      <a:pt x="468165" y="203901"/>
                      <a:pt x="464768" y="194672"/>
                    </a:cubicBezTo>
                    <a:cubicBezTo>
                      <a:pt x="463956" y="192531"/>
                      <a:pt x="463144" y="190463"/>
                      <a:pt x="462332" y="188322"/>
                    </a:cubicBezTo>
                    <a:cubicBezTo>
                      <a:pt x="458640" y="179314"/>
                      <a:pt x="460634" y="169198"/>
                      <a:pt x="467279" y="162405"/>
                    </a:cubicBezTo>
                    <a:cubicBezTo>
                      <a:pt x="467352" y="162331"/>
                      <a:pt x="467426" y="162257"/>
                      <a:pt x="467500" y="162183"/>
                    </a:cubicBezTo>
                    <a:lnTo>
                      <a:pt x="470675" y="158861"/>
                    </a:lnTo>
                    <a:cubicBezTo>
                      <a:pt x="490021" y="139146"/>
                      <a:pt x="489873" y="107249"/>
                      <a:pt x="470306" y="87682"/>
                    </a:cubicBezTo>
                    <a:lnTo>
                      <a:pt x="454136" y="71511"/>
                    </a:lnTo>
                    <a:cubicBezTo>
                      <a:pt x="434495" y="51871"/>
                      <a:pt x="402597" y="51797"/>
                      <a:pt x="382883" y="71290"/>
                    </a:cubicBezTo>
                    <a:lnTo>
                      <a:pt x="381997" y="72102"/>
                    </a:lnTo>
                    <a:cubicBezTo>
                      <a:pt x="381923" y="72176"/>
                      <a:pt x="381775" y="72250"/>
                      <a:pt x="381701" y="72397"/>
                    </a:cubicBezTo>
                    <a:cubicBezTo>
                      <a:pt x="374687" y="79412"/>
                      <a:pt x="364128" y="81258"/>
                      <a:pt x="354898" y="77123"/>
                    </a:cubicBezTo>
                    <a:cubicBezTo>
                      <a:pt x="352240" y="75942"/>
                      <a:pt x="349509" y="74760"/>
                      <a:pt x="346776" y="73727"/>
                    </a:cubicBezTo>
                    <a:cubicBezTo>
                      <a:pt x="337547" y="70035"/>
                      <a:pt x="331566" y="61322"/>
                      <a:pt x="331566" y="51575"/>
                    </a:cubicBezTo>
                    <a:cubicBezTo>
                      <a:pt x="331566" y="50911"/>
                      <a:pt x="331492" y="50246"/>
                      <a:pt x="331418" y="49582"/>
                    </a:cubicBezTo>
                    <a:cubicBezTo>
                      <a:pt x="330606" y="22483"/>
                      <a:pt x="308160" y="554"/>
                      <a:pt x="280913" y="554"/>
                    </a:cubicBezTo>
                    <a:lnTo>
                      <a:pt x="258098" y="554"/>
                    </a:lnTo>
                    <a:cubicBezTo>
                      <a:pt x="230409" y="554"/>
                      <a:pt x="207815" y="22926"/>
                      <a:pt x="207519" y="50541"/>
                    </a:cubicBezTo>
                    <a:lnTo>
                      <a:pt x="207519" y="50837"/>
                    </a:lnTo>
                    <a:cubicBezTo>
                      <a:pt x="207519" y="51132"/>
                      <a:pt x="207519" y="51428"/>
                      <a:pt x="207519" y="51649"/>
                    </a:cubicBezTo>
                    <a:cubicBezTo>
                      <a:pt x="207519" y="61469"/>
                      <a:pt x="201538" y="70182"/>
                      <a:pt x="192383" y="73874"/>
                    </a:cubicBezTo>
                    <a:cubicBezTo>
                      <a:pt x="189651" y="74982"/>
                      <a:pt x="186993" y="76163"/>
                      <a:pt x="184335" y="77344"/>
                    </a:cubicBezTo>
                    <a:cubicBezTo>
                      <a:pt x="175105" y="81553"/>
                      <a:pt x="164546" y="79707"/>
                      <a:pt x="157458" y="72766"/>
                    </a:cubicBezTo>
                    <a:cubicBezTo>
                      <a:pt x="156941" y="72250"/>
                      <a:pt x="156350" y="71733"/>
                      <a:pt x="155759" y="71364"/>
                    </a:cubicBezTo>
                    <a:cubicBezTo>
                      <a:pt x="135971" y="53421"/>
                      <a:pt x="105181" y="54012"/>
                      <a:pt x="86057" y="73062"/>
                    </a:cubicBezTo>
                    <a:lnTo>
                      <a:pt x="69887" y="89232"/>
                    </a:lnTo>
                    <a:cubicBezTo>
                      <a:pt x="50246" y="108873"/>
                      <a:pt x="50172" y="140844"/>
                      <a:pt x="69739" y="160559"/>
                    </a:cubicBezTo>
                    <a:lnTo>
                      <a:pt x="72028" y="162922"/>
                    </a:lnTo>
                    <a:cubicBezTo>
                      <a:pt x="72102" y="162996"/>
                      <a:pt x="72102" y="162996"/>
                      <a:pt x="72176" y="163070"/>
                    </a:cubicBezTo>
                    <a:cubicBezTo>
                      <a:pt x="78895" y="169788"/>
                      <a:pt x="80889" y="179978"/>
                      <a:pt x="77197" y="188913"/>
                    </a:cubicBezTo>
                    <a:cubicBezTo>
                      <a:pt x="76384" y="190980"/>
                      <a:pt x="75499" y="193121"/>
                      <a:pt x="74760" y="195262"/>
                    </a:cubicBezTo>
                    <a:cubicBezTo>
                      <a:pt x="71364" y="204492"/>
                      <a:pt x="62429" y="210695"/>
                      <a:pt x="52461" y="210768"/>
                    </a:cubicBezTo>
                    <a:cubicBezTo>
                      <a:pt x="52092" y="210768"/>
                      <a:pt x="51723" y="210768"/>
                      <a:pt x="51280" y="210842"/>
                    </a:cubicBezTo>
                    <a:lnTo>
                      <a:pt x="50172" y="210916"/>
                    </a:lnTo>
                    <a:cubicBezTo>
                      <a:pt x="22705" y="211433"/>
                      <a:pt x="554" y="233953"/>
                      <a:pt x="554" y="261494"/>
                    </a:cubicBezTo>
                    <a:lnTo>
                      <a:pt x="554" y="284310"/>
                    </a:lnTo>
                    <a:cubicBezTo>
                      <a:pt x="554" y="312147"/>
                      <a:pt x="23148" y="334815"/>
                      <a:pt x="50984" y="334889"/>
                    </a:cubicBezTo>
                    <a:lnTo>
                      <a:pt x="57261" y="334962"/>
                    </a:lnTo>
                    <a:cubicBezTo>
                      <a:pt x="57261" y="334962"/>
                      <a:pt x="57335" y="334962"/>
                      <a:pt x="57335" y="334962"/>
                    </a:cubicBezTo>
                    <a:cubicBezTo>
                      <a:pt x="66859" y="334962"/>
                      <a:pt x="75499" y="340574"/>
                      <a:pt x="79264" y="349287"/>
                    </a:cubicBezTo>
                    <a:cubicBezTo>
                      <a:pt x="79707" y="350247"/>
                      <a:pt x="80150" y="351281"/>
                      <a:pt x="80593" y="352240"/>
                    </a:cubicBezTo>
                    <a:cubicBezTo>
                      <a:pt x="84802" y="361470"/>
                      <a:pt x="82956" y="372102"/>
                      <a:pt x="75942" y="379191"/>
                    </a:cubicBezTo>
                    <a:cubicBezTo>
                      <a:pt x="75203" y="379929"/>
                      <a:pt x="74612" y="380742"/>
                      <a:pt x="74096" y="381554"/>
                    </a:cubicBezTo>
                    <a:cubicBezTo>
                      <a:pt x="57261" y="401416"/>
                      <a:pt x="58221" y="431320"/>
                      <a:pt x="76901" y="450001"/>
                    </a:cubicBezTo>
                    <a:lnTo>
                      <a:pt x="93072" y="466171"/>
                    </a:lnTo>
                    <a:cubicBezTo>
                      <a:pt x="112712" y="485812"/>
                      <a:pt x="144684" y="485886"/>
                      <a:pt x="164398" y="466393"/>
                    </a:cubicBezTo>
                    <a:lnTo>
                      <a:pt x="166023" y="464842"/>
                    </a:lnTo>
                    <a:cubicBezTo>
                      <a:pt x="166097" y="464768"/>
                      <a:pt x="166171" y="464695"/>
                      <a:pt x="166244" y="464621"/>
                    </a:cubicBezTo>
                    <a:cubicBezTo>
                      <a:pt x="173038" y="457827"/>
                      <a:pt x="183301" y="455834"/>
                      <a:pt x="192383" y="459452"/>
                    </a:cubicBezTo>
                    <a:lnTo>
                      <a:pt x="192900" y="459673"/>
                    </a:lnTo>
                    <a:cubicBezTo>
                      <a:pt x="202203" y="463365"/>
                      <a:pt x="208184" y="472078"/>
                      <a:pt x="208258" y="481898"/>
                    </a:cubicBezTo>
                    <a:cubicBezTo>
                      <a:pt x="208258" y="482932"/>
                      <a:pt x="208406" y="483966"/>
                      <a:pt x="208627" y="485000"/>
                    </a:cubicBezTo>
                    <a:cubicBezTo>
                      <a:pt x="210325" y="511286"/>
                      <a:pt x="232403" y="532181"/>
                      <a:pt x="259058" y="532181"/>
                    </a:cubicBezTo>
                    <a:lnTo>
                      <a:pt x="281874" y="532181"/>
                    </a:lnTo>
                    <a:cubicBezTo>
                      <a:pt x="309710" y="532181"/>
                      <a:pt x="332378" y="509514"/>
                      <a:pt x="332452" y="481751"/>
                    </a:cubicBezTo>
                    <a:cubicBezTo>
                      <a:pt x="332452" y="471930"/>
                      <a:pt x="338506" y="463218"/>
                      <a:pt x="347736" y="459452"/>
                    </a:cubicBezTo>
                    <a:lnTo>
                      <a:pt x="348253" y="459230"/>
                    </a:lnTo>
                    <a:cubicBezTo>
                      <a:pt x="357261" y="455538"/>
                      <a:pt x="367525" y="457532"/>
                      <a:pt x="374391" y="464251"/>
                    </a:cubicBezTo>
                    <a:cubicBezTo>
                      <a:pt x="375056" y="464916"/>
                      <a:pt x="375721" y="465433"/>
                      <a:pt x="376459" y="465950"/>
                    </a:cubicBezTo>
                    <a:cubicBezTo>
                      <a:pt x="396247" y="483671"/>
                      <a:pt x="426890" y="483006"/>
                      <a:pt x="445940" y="464030"/>
                    </a:cubicBezTo>
                    <a:lnTo>
                      <a:pt x="462110" y="447859"/>
                    </a:lnTo>
                    <a:cubicBezTo>
                      <a:pt x="480126" y="429843"/>
                      <a:pt x="481677" y="401490"/>
                      <a:pt x="466762" y="381701"/>
                    </a:cubicBezTo>
                    <a:cubicBezTo>
                      <a:pt x="466171" y="380594"/>
                      <a:pt x="465433" y="379560"/>
                      <a:pt x="464473" y="378600"/>
                    </a:cubicBezTo>
                    <a:cubicBezTo>
                      <a:pt x="457384" y="371512"/>
                      <a:pt x="455538" y="360953"/>
                      <a:pt x="459673" y="351650"/>
                    </a:cubicBezTo>
                    <a:cubicBezTo>
                      <a:pt x="460117" y="350690"/>
                      <a:pt x="460560" y="349656"/>
                      <a:pt x="461003" y="348622"/>
                    </a:cubicBezTo>
                    <a:cubicBezTo>
                      <a:pt x="464768" y="339910"/>
                      <a:pt x="473333" y="334298"/>
                      <a:pt x="482858" y="334224"/>
                    </a:cubicBezTo>
                    <a:cubicBezTo>
                      <a:pt x="482932" y="334224"/>
                      <a:pt x="483006" y="334224"/>
                      <a:pt x="483080" y="334224"/>
                    </a:cubicBezTo>
                    <a:lnTo>
                      <a:pt x="490168" y="334076"/>
                    </a:lnTo>
                    <a:cubicBezTo>
                      <a:pt x="517857" y="333855"/>
                      <a:pt x="540304" y="311187"/>
                      <a:pt x="540304" y="283498"/>
                    </a:cubicBezTo>
                    <a:lnTo>
                      <a:pt x="540304" y="260682"/>
                    </a:lnTo>
                    <a:cubicBezTo>
                      <a:pt x="540156" y="232993"/>
                      <a:pt x="517562" y="210325"/>
                      <a:pt x="489799" y="210178"/>
                    </a:cubicBezTo>
                    <a:close/>
                    <a:moveTo>
                      <a:pt x="513575" y="283572"/>
                    </a:moveTo>
                    <a:cubicBezTo>
                      <a:pt x="513575" y="296715"/>
                      <a:pt x="502868" y="307495"/>
                      <a:pt x="489725" y="307569"/>
                    </a:cubicBezTo>
                    <a:cubicBezTo>
                      <a:pt x="489651" y="307569"/>
                      <a:pt x="489577" y="307569"/>
                      <a:pt x="489504" y="307569"/>
                    </a:cubicBezTo>
                    <a:lnTo>
                      <a:pt x="482415" y="307717"/>
                    </a:lnTo>
                    <a:cubicBezTo>
                      <a:pt x="462406" y="307864"/>
                      <a:pt x="444315" y="319826"/>
                      <a:pt x="436415" y="338211"/>
                    </a:cubicBezTo>
                    <a:cubicBezTo>
                      <a:pt x="436415" y="338211"/>
                      <a:pt x="436415" y="338211"/>
                      <a:pt x="436415" y="338211"/>
                    </a:cubicBezTo>
                    <a:cubicBezTo>
                      <a:pt x="436046" y="339097"/>
                      <a:pt x="435676" y="339983"/>
                      <a:pt x="435307" y="340796"/>
                    </a:cubicBezTo>
                    <a:cubicBezTo>
                      <a:pt x="427702" y="357704"/>
                      <a:pt x="430065" y="377493"/>
                      <a:pt x="440845" y="392038"/>
                    </a:cubicBezTo>
                    <a:cubicBezTo>
                      <a:pt x="441436" y="393146"/>
                      <a:pt x="442248" y="394254"/>
                      <a:pt x="443208" y="395214"/>
                    </a:cubicBezTo>
                    <a:cubicBezTo>
                      <a:pt x="452511" y="404591"/>
                      <a:pt x="452511" y="419727"/>
                      <a:pt x="443208" y="429105"/>
                    </a:cubicBezTo>
                    <a:lnTo>
                      <a:pt x="427038" y="445275"/>
                    </a:lnTo>
                    <a:cubicBezTo>
                      <a:pt x="417734" y="454579"/>
                      <a:pt x="402597" y="454579"/>
                      <a:pt x="393220" y="445349"/>
                    </a:cubicBezTo>
                    <a:cubicBezTo>
                      <a:pt x="392555" y="444685"/>
                      <a:pt x="391891" y="444168"/>
                      <a:pt x="391153" y="443651"/>
                    </a:cubicBezTo>
                    <a:cubicBezTo>
                      <a:pt x="376828" y="430803"/>
                      <a:pt x="356301" y="427259"/>
                      <a:pt x="338137" y="434569"/>
                    </a:cubicBezTo>
                    <a:lnTo>
                      <a:pt x="337695" y="434717"/>
                    </a:lnTo>
                    <a:cubicBezTo>
                      <a:pt x="318349" y="442543"/>
                      <a:pt x="305797" y="460929"/>
                      <a:pt x="305797" y="481603"/>
                    </a:cubicBezTo>
                    <a:cubicBezTo>
                      <a:pt x="305797" y="494820"/>
                      <a:pt x="295016" y="505526"/>
                      <a:pt x="281800" y="505526"/>
                    </a:cubicBezTo>
                    <a:lnTo>
                      <a:pt x="258910" y="505526"/>
                    </a:lnTo>
                    <a:cubicBezTo>
                      <a:pt x="245767" y="505526"/>
                      <a:pt x="234987" y="494820"/>
                      <a:pt x="234913" y="481677"/>
                    </a:cubicBezTo>
                    <a:cubicBezTo>
                      <a:pt x="234913" y="480643"/>
                      <a:pt x="234765" y="479610"/>
                      <a:pt x="234544" y="478576"/>
                    </a:cubicBezTo>
                    <a:cubicBezTo>
                      <a:pt x="233288" y="459157"/>
                      <a:pt x="220958" y="442248"/>
                      <a:pt x="202572" y="434864"/>
                    </a:cubicBezTo>
                    <a:lnTo>
                      <a:pt x="202129" y="434717"/>
                    </a:lnTo>
                    <a:cubicBezTo>
                      <a:pt x="183227" y="427111"/>
                      <a:pt x="161814" y="431320"/>
                      <a:pt x="147416" y="445570"/>
                    </a:cubicBezTo>
                    <a:lnTo>
                      <a:pt x="145791" y="447121"/>
                    </a:lnTo>
                    <a:cubicBezTo>
                      <a:pt x="145718" y="447195"/>
                      <a:pt x="145644" y="447269"/>
                      <a:pt x="145570" y="447343"/>
                    </a:cubicBezTo>
                    <a:cubicBezTo>
                      <a:pt x="136193" y="456646"/>
                      <a:pt x="121056" y="456646"/>
                      <a:pt x="111679" y="447343"/>
                    </a:cubicBezTo>
                    <a:lnTo>
                      <a:pt x="95509" y="431172"/>
                    </a:lnTo>
                    <a:cubicBezTo>
                      <a:pt x="86205" y="421869"/>
                      <a:pt x="86205" y="406732"/>
                      <a:pt x="95435" y="397355"/>
                    </a:cubicBezTo>
                    <a:cubicBezTo>
                      <a:pt x="96173" y="396617"/>
                      <a:pt x="96764" y="395878"/>
                      <a:pt x="97281" y="394992"/>
                    </a:cubicBezTo>
                    <a:cubicBezTo>
                      <a:pt x="109980" y="380077"/>
                      <a:pt x="112934" y="359403"/>
                      <a:pt x="104664" y="341239"/>
                    </a:cubicBezTo>
                    <a:cubicBezTo>
                      <a:pt x="104295" y="340352"/>
                      <a:pt x="103926" y="339540"/>
                      <a:pt x="103483" y="338654"/>
                    </a:cubicBezTo>
                    <a:cubicBezTo>
                      <a:pt x="95509" y="320269"/>
                      <a:pt x="77418" y="308381"/>
                      <a:pt x="57261" y="308307"/>
                    </a:cubicBezTo>
                    <a:lnTo>
                      <a:pt x="50984" y="308233"/>
                    </a:lnTo>
                    <a:cubicBezTo>
                      <a:pt x="50984" y="308233"/>
                      <a:pt x="50911" y="308233"/>
                      <a:pt x="50911" y="308233"/>
                    </a:cubicBezTo>
                    <a:cubicBezTo>
                      <a:pt x="37694" y="308233"/>
                      <a:pt x="26987" y="297453"/>
                      <a:pt x="26987" y="284236"/>
                    </a:cubicBezTo>
                    <a:lnTo>
                      <a:pt x="26987" y="261421"/>
                    </a:lnTo>
                    <a:cubicBezTo>
                      <a:pt x="26987" y="248278"/>
                      <a:pt x="37694" y="237497"/>
                      <a:pt x="50837" y="237423"/>
                    </a:cubicBezTo>
                    <a:cubicBezTo>
                      <a:pt x="51206" y="237423"/>
                      <a:pt x="51575" y="237423"/>
                      <a:pt x="52018" y="237350"/>
                    </a:cubicBezTo>
                    <a:lnTo>
                      <a:pt x="53126" y="237276"/>
                    </a:lnTo>
                    <a:cubicBezTo>
                      <a:pt x="73874" y="236907"/>
                      <a:pt x="92481" y="223690"/>
                      <a:pt x="99643" y="204344"/>
                    </a:cubicBezTo>
                    <a:cubicBezTo>
                      <a:pt x="100308" y="202499"/>
                      <a:pt x="101046" y="200653"/>
                      <a:pt x="101785" y="198807"/>
                    </a:cubicBezTo>
                    <a:cubicBezTo>
                      <a:pt x="109390" y="179978"/>
                      <a:pt x="105181" y="158565"/>
                      <a:pt x="91004" y="144241"/>
                    </a:cubicBezTo>
                    <a:lnTo>
                      <a:pt x="88715" y="141878"/>
                    </a:lnTo>
                    <a:cubicBezTo>
                      <a:pt x="88641" y="141804"/>
                      <a:pt x="88641" y="141804"/>
                      <a:pt x="88568" y="141730"/>
                    </a:cubicBezTo>
                    <a:cubicBezTo>
                      <a:pt x="79264" y="132353"/>
                      <a:pt x="79264" y="117217"/>
                      <a:pt x="88568" y="107839"/>
                    </a:cubicBezTo>
                    <a:lnTo>
                      <a:pt x="104738" y="91669"/>
                    </a:lnTo>
                    <a:cubicBezTo>
                      <a:pt x="114041" y="82365"/>
                      <a:pt x="129178" y="82365"/>
                      <a:pt x="138555" y="91595"/>
                    </a:cubicBezTo>
                    <a:cubicBezTo>
                      <a:pt x="139072" y="92112"/>
                      <a:pt x="139663" y="92629"/>
                      <a:pt x="140254" y="92998"/>
                    </a:cubicBezTo>
                    <a:cubicBezTo>
                      <a:pt x="155169" y="106510"/>
                      <a:pt x="176508" y="109833"/>
                      <a:pt x="195189" y="101415"/>
                    </a:cubicBezTo>
                    <a:cubicBezTo>
                      <a:pt x="197477" y="100381"/>
                      <a:pt x="199840" y="99348"/>
                      <a:pt x="202203" y="98388"/>
                    </a:cubicBezTo>
                    <a:cubicBezTo>
                      <a:pt x="221327" y="90635"/>
                      <a:pt x="233805" y="72471"/>
                      <a:pt x="234027" y="52018"/>
                    </a:cubicBezTo>
                    <a:lnTo>
                      <a:pt x="234027" y="51723"/>
                    </a:lnTo>
                    <a:cubicBezTo>
                      <a:pt x="234027" y="51428"/>
                      <a:pt x="234027" y="51132"/>
                      <a:pt x="234027" y="50911"/>
                    </a:cubicBezTo>
                    <a:cubicBezTo>
                      <a:pt x="234027" y="37694"/>
                      <a:pt x="244807" y="26987"/>
                      <a:pt x="258024" y="26987"/>
                    </a:cubicBezTo>
                    <a:lnTo>
                      <a:pt x="280840" y="26987"/>
                    </a:lnTo>
                    <a:cubicBezTo>
                      <a:pt x="293983" y="26987"/>
                      <a:pt x="304763" y="37694"/>
                      <a:pt x="304837" y="50837"/>
                    </a:cubicBezTo>
                    <a:cubicBezTo>
                      <a:pt x="304837" y="51501"/>
                      <a:pt x="304911" y="52166"/>
                      <a:pt x="304984" y="52830"/>
                    </a:cubicBezTo>
                    <a:cubicBezTo>
                      <a:pt x="305575" y="72988"/>
                      <a:pt x="318054" y="90709"/>
                      <a:pt x="336956" y="98314"/>
                    </a:cubicBezTo>
                    <a:cubicBezTo>
                      <a:pt x="339319" y="99274"/>
                      <a:pt x="341682" y="100234"/>
                      <a:pt x="343971" y="101268"/>
                    </a:cubicBezTo>
                    <a:cubicBezTo>
                      <a:pt x="363316" y="109980"/>
                      <a:pt x="385393" y="106067"/>
                      <a:pt x="400308" y="91300"/>
                    </a:cubicBezTo>
                    <a:lnTo>
                      <a:pt x="401195" y="90487"/>
                    </a:lnTo>
                    <a:cubicBezTo>
                      <a:pt x="401268" y="90413"/>
                      <a:pt x="401416" y="90340"/>
                      <a:pt x="401490" y="90192"/>
                    </a:cubicBezTo>
                    <a:cubicBezTo>
                      <a:pt x="410867" y="80889"/>
                      <a:pt x="426004" y="80889"/>
                      <a:pt x="435381" y="90192"/>
                    </a:cubicBezTo>
                    <a:lnTo>
                      <a:pt x="451551" y="106362"/>
                    </a:lnTo>
                    <a:cubicBezTo>
                      <a:pt x="460855" y="115666"/>
                      <a:pt x="460855" y="130803"/>
                      <a:pt x="451625" y="140180"/>
                    </a:cubicBezTo>
                    <a:cubicBezTo>
                      <a:pt x="451551" y="140254"/>
                      <a:pt x="451477" y="140327"/>
                      <a:pt x="451404" y="140401"/>
                    </a:cubicBezTo>
                    <a:lnTo>
                      <a:pt x="448229" y="143724"/>
                    </a:lnTo>
                    <a:cubicBezTo>
                      <a:pt x="434126" y="158048"/>
                      <a:pt x="429991" y="179461"/>
                      <a:pt x="437670" y="198216"/>
                    </a:cubicBezTo>
                    <a:cubicBezTo>
                      <a:pt x="438408" y="200062"/>
                      <a:pt x="439147" y="201908"/>
                      <a:pt x="439811" y="203754"/>
                    </a:cubicBezTo>
                    <a:cubicBezTo>
                      <a:pt x="447047" y="223320"/>
                      <a:pt x="465950" y="236464"/>
                      <a:pt x="486919" y="236538"/>
                    </a:cubicBezTo>
                    <a:lnTo>
                      <a:pt x="489356" y="236611"/>
                    </a:lnTo>
                    <a:cubicBezTo>
                      <a:pt x="489430" y="236611"/>
                      <a:pt x="489504" y="236611"/>
                      <a:pt x="489577" y="236611"/>
                    </a:cubicBezTo>
                    <a:cubicBezTo>
                      <a:pt x="502794" y="236611"/>
                      <a:pt x="513501" y="247391"/>
                      <a:pt x="513501" y="260608"/>
                    </a:cubicBezTo>
                    <a:lnTo>
                      <a:pt x="513501" y="2835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450">
                <a:extLst>
                  <a:ext uri="{FF2B5EF4-FFF2-40B4-BE49-F238E27FC236}">
                    <a16:creationId xmlns:a16="http://schemas.microsoft.com/office/drawing/2014/main" id="{84BD2E78-1B46-2547-BF9B-60F985277587}"/>
                  </a:ext>
                </a:extLst>
              </p:cNvPr>
              <p:cNvSpPr/>
              <p:nvPr/>
            </p:nvSpPr>
            <p:spPr>
              <a:xfrm>
                <a:off x="7678442" y="5700196"/>
                <a:ext cx="295349" cy="295349"/>
              </a:xfrm>
              <a:custGeom>
                <a:avLst/>
                <a:gdLst>
                  <a:gd name="connsiteX0" fmla="*/ 147785 w 295348"/>
                  <a:gd name="connsiteY0" fmla="*/ 554 h 295348"/>
                  <a:gd name="connsiteX1" fmla="*/ 554 w 295348"/>
                  <a:gd name="connsiteY1" fmla="*/ 147785 h 295348"/>
                  <a:gd name="connsiteX2" fmla="*/ 147785 w 295348"/>
                  <a:gd name="connsiteY2" fmla="*/ 295016 h 295348"/>
                  <a:gd name="connsiteX3" fmla="*/ 295017 w 295348"/>
                  <a:gd name="connsiteY3" fmla="*/ 147785 h 295348"/>
                  <a:gd name="connsiteX4" fmla="*/ 147785 w 295348"/>
                  <a:gd name="connsiteY4" fmla="*/ 554 h 295348"/>
                  <a:gd name="connsiteX5" fmla="*/ 147785 w 295348"/>
                  <a:gd name="connsiteY5" fmla="*/ 268435 h 295348"/>
                  <a:gd name="connsiteX6" fmla="*/ 27135 w 295348"/>
                  <a:gd name="connsiteY6" fmla="*/ 147785 h 295348"/>
                  <a:gd name="connsiteX7" fmla="*/ 147785 w 295348"/>
                  <a:gd name="connsiteY7" fmla="*/ 27135 h 295348"/>
                  <a:gd name="connsiteX8" fmla="*/ 268435 w 295348"/>
                  <a:gd name="connsiteY8" fmla="*/ 147785 h 295348"/>
                  <a:gd name="connsiteX9" fmla="*/ 147785 w 295348"/>
                  <a:gd name="connsiteY9" fmla="*/ 268435 h 29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48" h="295348">
                    <a:moveTo>
                      <a:pt x="147785" y="554"/>
                    </a:moveTo>
                    <a:cubicBezTo>
                      <a:pt x="66564" y="554"/>
                      <a:pt x="554" y="66638"/>
                      <a:pt x="554" y="147785"/>
                    </a:cubicBezTo>
                    <a:cubicBezTo>
                      <a:pt x="554" y="228932"/>
                      <a:pt x="66638" y="295016"/>
                      <a:pt x="147785" y="295016"/>
                    </a:cubicBezTo>
                    <a:cubicBezTo>
                      <a:pt x="228932" y="295016"/>
                      <a:pt x="295017" y="228932"/>
                      <a:pt x="295017" y="147785"/>
                    </a:cubicBezTo>
                    <a:cubicBezTo>
                      <a:pt x="295017" y="66638"/>
                      <a:pt x="229006" y="554"/>
                      <a:pt x="147785" y="554"/>
                    </a:cubicBezTo>
                    <a:close/>
                    <a:moveTo>
                      <a:pt x="147785" y="268435"/>
                    </a:moveTo>
                    <a:cubicBezTo>
                      <a:pt x="81258" y="268435"/>
                      <a:pt x="27135" y="214313"/>
                      <a:pt x="27135" y="147785"/>
                    </a:cubicBezTo>
                    <a:cubicBezTo>
                      <a:pt x="27135" y="81258"/>
                      <a:pt x="81258" y="27135"/>
                      <a:pt x="147785" y="27135"/>
                    </a:cubicBezTo>
                    <a:cubicBezTo>
                      <a:pt x="214313" y="27135"/>
                      <a:pt x="268435" y="81258"/>
                      <a:pt x="268435" y="147785"/>
                    </a:cubicBezTo>
                    <a:cubicBezTo>
                      <a:pt x="268435" y="214313"/>
                      <a:pt x="214313" y="268435"/>
                      <a:pt x="147785" y="268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451">
                <a:extLst>
                  <a:ext uri="{FF2B5EF4-FFF2-40B4-BE49-F238E27FC236}">
                    <a16:creationId xmlns:a16="http://schemas.microsoft.com/office/drawing/2014/main" id="{56C4CB1F-A5B1-2048-99CD-A21679C09444}"/>
                  </a:ext>
                </a:extLst>
              </p:cNvPr>
              <p:cNvSpPr/>
              <p:nvPr/>
            </p:nvSpPr>
            <p:spPr>
              <a:xfrm>
                <a:off x="7780695" y="5751291"/>
                <a:ext cx="85651" cy="192715"/>
              </a:xfrm>
              <a:custGeom>
                <a:avLst/>
                <a:gdLst>
                  <a:gd name="connsiteX0" fmla="*/ 48854 w 85651"/>
                  <a:gd name="connsiteY0" fmla="*/ 84654 h 192715"/>
                  <a:gd name="connsiteX1" fmla="*/ 30986 w 85651"/>
                  <a:gd name="connsiteY1" fmla="*/ 74539 h 192715"/>
                  <a:gd name="connsiteX2" fmla="*/ 27072 w 85651"/>
                  <a:gd name="connsiteY2" fmla="*/ 70330 h 192715"/>
                  <a:gd name="connsiteX3" fmla="*/ 32168 w 85651"/>
                  <a:gd name="connsiteY3" fmla="*/ 60805 h 192715"/>
                  <a:gd name="connsiteX4" fmla="*/ 66723 w 85651"/>
                  <a:gd name="connsiteY4" fmla="*/ 61396 h 192715"/>
                  <a:gd name="connsiteX5" fmla="*/ 84149 w 85651"/>
                  <a:gd name="connsiteY5" fmla="*/ 54381 h 192715"/>
                  <a:gd name="connsiteX6" fmla="*/ 77134 w 85651"/>
                  <a:gd name="connsiteY6" fmla="*/ 36956 h 192715"/>
                  <a:gd name="connsiteX7" fmla="*/ 54835 w 85651"/>
                  <a:gd name="connsiteY7" fmla="*/ 31049 h 192715"/>
                  <a:gd name="connsiteX8" fmla="*/ 56017 w 85651"/>
                  <a:gd name="connsiteY8" fmla="*/ 25585 h 192715"/>
                  <a:gd name="connsiteX9" fmla="*/ 56017 w 85651"/>
                  <a:gd name="connsiteY9" fmla="*/ 13844 h 192715"/>
                  <a:gd name="connsiteX10" fmla="*/ 42726 w 85651"/>
                  <a:gd name="connsiteY10" fmla="*/ 554 h 192715"/>
                  <a:gd name="connsiteX11" fmla="*/ 29435 w 85651"/>
                  <a:gd name="connsiteY11" fmla="*/ 13844 h 192715"/>
                  <a:gd name="connsiteX12" fmla="*/ 29435 w 85651"/>
                  <a:gd name="connsiteY12" fmla="*/ 25585 h 192715"/>
                  <a:gd name="connsiteX13" fmla="*/ 31429 w 85651"/>
                  <a:gd name="connsiteY13" fmla="*/ 32526 h 192715"/>
                  <a:gd name="connsiteX14" fmla="*/ 17548 w 85651"/>
                  <a:gd name="connsiteY14" fmla="*/ 38654 h 192715"/>
                  <a:gd name="connsiteX15" fmla="*/ 565 w 85651"/>
                  <a:gd name="connsiteY15" fmla="*/ 70330 h 192715"/>
                  <a:gd name="connsiteX16" fmla="*/ 37040 w 85651"/>
                  <a:gd name="connsiteY16" fmla="*/ 108504 h 192715"/>
                  <a:gd name="connsiteX17" fmla="*/ 55131 w 85651"/>
                  <a:gd name="connsiteY17" fmla="*/ 118767 h 192715"/>
                  <a:gd name="connsiteX18" fmla="*/ 59192 w 85651"/>
                  <a:gd name="connsiteY18" fmla="*/ 123345 h 192715"/>
                  <a:gd name="connsiteX19" fmla="*/ 54319 w 85651"/>
                  <a:gd name="connsiteY19" fmla="*/ 132575 h 192715"/>
                  <a:gd name="connsiteX20" fmla="*/ 19172 w 85651"/>
                  <a:gd name="connsiteY20" fmla="*/ 131393 h 192715"/>
                  <a:gd name="connsiteX21" fmla="*/ 1673 w 85651"/>
                  <a:gd name="connsiteY21" fmla="*/ 138260 h 192715"/>
                  <a:gd name="connsiteX22" fmla="*/ 8540 w 85651"/>
                  <a:gd name="connsiteY22" fmla="*/ 155760 h 192715"/>
                  <a:gd name="connsiteX23" fmla="*/ 30691 w 85651"/>
                  <a:gd name="connsiteY23" fmla="*/ 162036 h 192715"/>
                  <a:gd name="connsiteX24" fmla="*/ 29509 w 85651"/>
                  <a:gd name="connsiteY24" fmla="*/ 167500 h 192715"/>
                  <a:gd name="connsiteX25" fmla="*/ 29509 w 85651"/>
                  <a:gd name="connsiteY25" fmla="*/ 179240 h 192715"/>
                  <a:gd name="connsiteX26" fmla="*/ 42800 w 85651"/>
                  <a:gd name="connsiteY26" fmla="*/ 192531 h 192715"/>
                  <a:gd name="connsiteX27" fmla="*/ 56091 w 85651"/>
                  <a:gd name="connsiteY27" fmla="*/ 179240 h 192715"/>
                  <a:gd name="connsiteX28" fmla="*/ 56091 w 85651"/>
                  <a:gd name="connsiteY28" fmla="*/ 167500 h 192715"/>
                  <a:gd name="connsiteX29" fmla="*/ 54392 w 85651"/>
                  <a:gd name="connsiteY29" fmla="*/ 161002 h 192715"/>
                  <a:gd name="connsiteX30" fmla="*/ 68864 w 85651"/>
                  <a:gd name="connsiteY30" fmla="*/ 154874 h 192715"/>
                  <a:gd name="connsiteX31" fmla="*/ 85773 w 85651"/>
                  <a:gd name="connsiteY31" fmla="*/ 123345 h 192715"/>
                  <a:gd name="connsiteX32" fmla="*/ 48854 w 85651"/>
                  <a:gd name="connsiteY32" fmla="*/ 84654 h 192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5651" h="192715">
                    <a:moveTo>
                      <a:pt x="48854" y="84654"/>
                    </a:moveTo>
                    <a:cubicBezTo>
                      <a:pt x="42283" y="81332"/>
                      <a:pt x="35416" y="77935"/>
                      <a:pt x="30986" y="74539"/>
                    </a:cubicBezTo>
                    <a:cubicBezTo>
                      <a:pt x="27811" y="72102"/>
                      <a:pt x="27072" y="70625"/>
                      <a:pt x="27072" y="70330"/>
                    </a:cubicBezTo>
                    <a:cubicBezTo>
                      <a:pt x="27072" y="66121"/>
                      <a:pt x="28697" y="63094"/>
                      <a:pt x="32168" y="60805"/>
                    </a:cubicBezTo>
                    <a:cubicBezTo>
                      <a:pt x="38591" y="56523"/>
                      <a:pt x="51808" y="55046"/>
                      <a:pt x="66723" y="61396"/>
                    </a:cubicBezTo>
                    <a:cubicBezTo>
                      <a:pt x="73516" y="64276"/>
                      <a:pt x="81269" y="61100"/>
                      <a:pt x="84149" y="54381"/>
                    </a:cubicBezTo>
                    <a:cubicBezTo>
                      <a:pt x="87028" y="47662"/>
                      <a:pt x="83854" y="39835"/>
                      <a:pt x="77134" y="36956"/>
                    </a:cubicBezTo>
                    <a:cubicBezTo>
                      <a:pt x="69751" y="33854"/>
                      <a:pt x="62219" y="31861"/>
                      <a:pt x="54835" y="31049"/>
                    </a:cubicBezTo>
                    <a:cubicBezTo>
                      <a:pt x="55574" y="29424"/>
                      <a:pt x="56017" y="27578"/>
                      <a:pt x="56017" y="25585"/>
                    </a:cubicBezTo>
                    <a:lnTo>
                      <a:pt x="56017" y="13844"/>
                    </a:lnTo>
                    <a:cubicBezTo>
                      <a:pt x="56017" y="6535"/>
                      <a:pt x="50036" y="554"/>
                      <a:pt x="42726" y="554"/>
                    </a:cubicBezTo>
                    <a:cubicBezTo>
                      <a:pt x="35416" y="554"/>
                      <a:pt x="29435" y="6535"/>
                      <a:pt x="29435" y="13844"/>
                    </a:cubicBezTo>
                    <a:lnTo>
                      <a:pt x="29435" y="25585"/>
                    </a:lnTo>
                    <a:cubicBezTo>
                      <a:pt x="29435" y="28095"/>
                      <a:pt x="30174" y="30532"/>
                      <a:pt x="31429" y="32526"/>
                    </a:cubicBezTo>
                    <a:cubicBezTo>
                      <a:pt x="26334" y="33854"/>
                      <a:pt x="21683" y="35922"/>
                      <a:pt x="17548" y="38654"/>
                    </a:cubicBezTo>
                    <a:cubicBezTo>
                      <a:pt x="6620" y="45890"/>
                      <a:pt x="565" y="57187"/>
                      <a:pt x="565" y="70330"/>
                    </a:cubicBezTo>
                    <a:cubicBezTo>
                      <a:pt x="565" y="90266"/>
                      <a:pt x="20796" y="100382"/>
                      <a:pt x="37040" y="108504"/>
                    </a:cubicBezTo>
                    <a:cubicBezTo>
                      <a:pt x="43686" y="111827"/>
                      <a:pt x="50627" y="115297"/>
                      <a:pt x="55131" y="118767"/>
                    </a:cubicBezTo>
                    <a:cubicBezTo>
                      <a:pt x="58306" y="121204"/>
                      <a:pt x="59192" y="122828"/>
                      <a:pt x="59192" y="123345"/>
                    </a:cubicBezTo>
                    <a:cubicBezTo>
                      <a:pt x="59192" y="127480"/>
                      <a:pt x="57641" y="130433"/>
                      <a:pt x="54319" y="132575"/>
                    </a:cubicBezTo>
                    <a:cubicBezTo>
                      <a:pt x="47895" y="136783"/>
                      <a:pt x="34530" y="138039"/>
                      <a:pt x="19172" y="131393"/>
                    </a:cubicBezTo>
                    <a:cubicBezTo>
                      <a:pt x="12453" y="128440"/>
                      <a:pt x="4626" y="131541"/>
                      <a:pt x="1673" y="138260"/>
                    </a:cubicBezTo>
                    <a:cubicBezTo>
                      <a:pt x="-1281" y="144979"/>
                      <a:pt x="1820" y="152806"/>
                      <a:pt x="8540" y="155760"/>
                    </a:cubicBezTo>
                    <a:cubicBezTo>
                      <a:pt x="15923" y="158935"/>
                      <a:pt x="23381" y="161002"/>
                      <a:pt x="30691" y="162036"/>
                    </a:cubicBezTo>
                    <a:cubicBezTo>
                      <a:pt x="29952" y="163734"/>
                      <a:pt x="29509" y="165580"/>
                      <a:pt x="29509" y="167500"/>
                    </a:cubicBezTo>
                    <a:lnTo>
                      <a:pt x="29509" y="179240"/>
                    </a:lnTo>
                    <a:cubicBezTo>
                      <a:pt x="29509" y="186550"/>
                      <a:pt x="35490" y="192531"/>
                      <a:pt x="42800" y="192531"/>
                    </a:cubicBezTo>
                    <a:cubicBezTo>
                      <a:pt x="50110" y="192531"/>
                      <a:pt x="56091" y="186550"/>
                      <a:pt x="56091" y="179240"/>
                    </a:cubicBezTo>
                    <a:lnTo>
                      <a:pt x="56091" y="167500"/>
                    </a:lnTo>
                    <a:cubicBezTo>
                      <a:pt x="56091" y="165137"/>
                      <a:pt x="55500" y="162922"/>
                      <a:pt x="54392" y="161002"/>
                    </a:cubicBezTo>
                    <a:cubicBezTo>
                      <a:pt x="59709" y="159673"/>
                      <a:pt x="64582" y="157680"/>
                      <a:pt x="68864" y="154874"/>
                    </a:cubicBezTo>
                    <a:cubicBezTo>
                      <a:pt x="79793" y="147712"/>
                      <a:pt x="85773" y="136562"/>
                      <a:pt x="85773" y="123345"/>
                    </a:cubicBezTo>
                    <a:cubicBezTo>
                      <a:pt x="85700" y="103040"/>
                      <a:pt x="65246" y="92850"/>
                      <a:pt x="48854" y="84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4654CE-3483-2D40-8DF7-A912A3BD6FB4}"/>
              </a:ext>
            </a:extLst>
          </p:cNvPr>
          <p:cNvGrpSpPr/>
          <p:nvPr/>
        </p:nvGrpSpPr>
        <p:grpSpPr>
          <a:xfrm>
            <a:off x="8011905" y="6867590"/>
            <a:ext cx="1103073" cy="1103073"/>
            <a:chOff x="16906038" y="6161443"/>
            <a:chExt cx="1603668" cy="160366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04810F-021A-994F-A94A-65A4A2835C72}"/>
                </a:ext>
              </a:extLst>
            </p:cNvPr>
            <p:cNvSpPr/>
            <p:nvPr/>
          </p:nvSpPr>
          <p:spPr>
            <a:xfrm>
              <a:off x="16906038" y="6161443"/>
              <a:ext cx="1603668" cy="1603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o 358">
              <a:extLst>
                <a:ext uri="{FF2B5EF4-FFF2-40B4-BE49-F238E27FC236}">
                  <a16:creationId xmlns:a16="http://schemas.microsoft.com/office/drawing/2014/main" id="{3D49349E-8BBA-2F43-80E1-CD32E3230C1C}"/>
                </a:ext>
              </a:extLst>
            </p:cNvPr>
            <p:cNvGrpSpPr/>
            <p:nvPr/>
          </p:nvGrpSpPr>
          <p:grpSpPr>
            <a:xfrm>
              <a:off x="17331246" y="6536724"/>
              <a:ext cx="718162" cy="818160"/>
              <a:chOff x="3430145" y="52609"/>
              <a:chExt cx="466651" cy="531628"/>
            </a:xfrm>
            <a:solidFill>
              <a:schemeClr val="bg1"/>
            </a:solidFill>
          </p:grpSpPr>
          <p:sp>
            <p:nvSpPr>
              <p:cNvPr id="62" name="Forma libre 8">
                <a:extLst>
                  <a:ext uri="{FF2B5EF4-FFF2-40B4-BE49-F238E27FC236}">
                    <a16:creationId xmlns:a16="http://schemas.microsoft.com/office/drawing/2014/main" id="{8E71A30F-EEDA-FC45-8F19-1CFAB932D477}"/>
                  </a:ext>
                </a:extLst>
              </p:cNvPr>
              <p:cNvSpPr/>
              <p:nvPr/>
            </p:nvSpPr>
            <p:spPr>
              <a:xfrm>
                <a:off x="3671822" y="121304"/>
                <a:ext cx="143244" cy="115186"/>
              </a:xfrm>
              <a:custGeom>
                <a:avLst/>
                <a:gdLst>
                  <a:gd name="connsiteX0" fmla="*/ 48982 w 143244"/>
                  <a:gd name="connsiteY0" fmla="*/ 111136 h 115186"/>
                  <a:gd name="connsiteX1" fmla="*/ 49499 w 143244"/>
                  <a:gd name="connsiteY1" fmla="*/ 111653 h 115186"/>
                  <a:gd name="connsiteX2" fmla="*/ 50016 w 143244"/>
                  <a:gd name="connsiteY2" fmla="*/ 112096 h 115186"/>
                  <a:gd name="connsiteX3" fmla="*/ 50090 w 143244"/>
                  <a:gd name="connsiteY3" fmla="*/ 112170 h 115186"/>
                  <a:gd name="connsiteX4" fmla="*/ 50902 w 143244"/>
                  <a:gd name="connsiteY4" fmla="*/ 112760 h 115186"/>
                  <a:gd name="connsiteX5" fmla="*/ 51345 w 143244"/>
                  <a:gd name="connsiteY5" fmla="*/ 113056 h 115186"/>
                  <a:gd name="connsiteX6" fmla="*/ 52083 w 143244"/>
                  <a:gd name="connsiteY6" fmla="*/ 113499 h 115186"/>
                  <a:gd name="connsiteX7" fmla="*/ 52526 w 143244"/>
                  <a:gd name="connsiteY7" fmla="*/ 113720 h 115186"/>
                  <a:gd name="connsiteX8" fmla="*/ 53265 w 143244"/>
                  <a:gd name="connsiteY8" fmla="*/ 114089 h 115186"/>
                  <a:gd name="connsiteX9" fmla="*/ 53708 w 143244"/>
                  <a:gd name="connsiteY9" fmla="*/ 114237 h 115186"/>
                  <a:gd name="connsiteX10" fmla="*/ 54446 w 143244"/>
                  <a:gd name="connsiteY10" fmla="*/ 114532 h 115186"/>
                  <a:gd name="connsiteX11" fmla="*/ 54889 w 143244"/>
                  <a:gd name="connsiteY11" fmla="*/ 114680 h 115186"/>
                  <a:gd name="connsiteX12" fmla="*/ 55701 w 143244"/>
                  <a:gd name="connsiteY12" fmla="*/ 114902 h 115186"/>
                  <a:gd name="connsiteX13" fmla="*/ 56071 w 143244"/>
                  <a:gd name="connsiteY13" fmla="*/ 114975 h 115186"/>
                  <a:gd name="connsiteX14" fmla="*/ 56957 w 143244"/>
                  <a:gd name="connsiteY14" fmla="*/ 115123 h 115186"/>
                  <a:gd name="connsiteX15" fmla="*/ 57252 w 143244"/>
                  <a:gd name="connsiteY15" fmla="*/ 115197 h 115186"/>
                  <a:gd name="connsiteX16" fmla="*/ 58433 w 143244"/>
                  <a:gd name="connsiteY16" fmla="*/ 115271 h 115186"/>
                  <a:gd name="connsiteX17" fmla="*/ 58433 w 143244"/>
                  <a:gd name="connsiteY17" fmla="*/ 115271 h 115186"/>
                  <a:gd name="connsiteX18" fmla="*/ 58433 w 143244"/>
                  <a:gd name="connsiteY18" fmla="*/ 115271 h 115186"/>
                  <a:gd name="connsiteX19" fmla="*/ 59762 w 143244"/>
                  <a:gd name="connsiteY19" fmla="*/ 115197 h 115186"/>
                  <a:gd name="connsiteX20" fmla="*/ 60132 w 143244"/>
                  <a:gd name="connsiteY20" fmla="*/ 115123 h 115186"/>
                  <a:gd name="connsiteX21" fmla="*/ 61091 w 143244"/>
                  <a:gd name="connsiteY21" fmla="*/ 114975 h 115186"/>
                  <a:gd name="connsiteX22" fmla="*/ 61534 w 143244"/>
                  <a:gd name="connsiteY22" fmla="*/ 114902 h 115186"/>
                  <a:gd name="connsiteX23" fmla="*/ 62421 w 143244"/>
                  <a:gd name="connsiteY23" fmla="*/ 114680 h 115186"/>
                  <a:gd name="connsiteX24" fmla="*/ 62864 w 143244"/>
                  <a:gd name="connsiteY24" fmla="*/ 114532 h 115186"/>
                  <a:gd name="connsiteX25" fmla="*/ 63676 w 143244"/>
                  <a:gd name="connsiteY25" fmla="*/ 114237 h 115186"/>
                  <a:gd name="connsiteX26" fmla="*/ 64193 w 143244"/>
                  <a:gd name="connsiteY26" fmla="*/ 114016 h 115186"/>
                  <a:gd name="connsiteX27" fmla="*/ 64931 w 143244"/>
                  <a:gd name="connsiteY27" fmla="*/ 113573 h 115186"/>
                  <a:gd name="connsiteX28" fmla="*/ 65448 w 143244"/>
                  <a:gd name="connsiteY28" fmla="*/ 113277 h 115186"/>
                  <a:gd name="connsiteX29" fmla="*/ 66186 w 143244"/>
                  <a:gd name="connsiteY29" fmla="*/ 112760 h 115186"/>
                  <a:gd name="connsiteX30" fmla="*/ 66629 w 143244"/>
                  <a:gd name="connsiteY30" fmla="*/ 112465 h 115186"/>
                  <a:gd name="connsiteX31" fmla="*/ 67515 w 143244"/>
                  <a:gd name="connsiteY31" fmla="*/ 111727 h 115186"/>
                  <a:gd name="connsiteX32" fmla="*/ 67737 w 143244"/>
                  <a:gd name="connsiteY32" fmla="*/ 111505 h 115186"/>
                  <a:gd name="connsiteX33" fmla="*/ 68697 w 143244"/>
                  <a:gd name="connsiteY33" fmla="*/ 110471 h 115186"/>
                  <a:gd name="connsiteX34" fmla="*/ 68771 w 143244"/>
                  <a:gd name="connsiteY34" fmla="*/ 110398 h 115186"/>
                  <a:gd name="connsiteX35" fmla="*/ 140023 w 143244"/>
                  <a:gd name="connsiteY35" fmla="*/ 22162 h 115186"/>
                  <a:gd name="connsiteX36" fmla="*/ 138030 w 143244"/>
                  <a:gd name="connsiteY36" fmla="*/ 3481 h 115186"/>
                  <a:gd name="connsiteX37" fmla="*/ 119349 w 143244"/>
                  <a:gd name="connsiteY37" fmla="*/ 5475 h 115186"/>
                  <a:gd name="connsiteX38" fmla="*/ 57473 w 143244"/>
                  <a:gd name="connsiteY38" fmla="*/ 82118 h 115186"/>
                  <a:gd name="connsiteX39" fmla="*/ 23361 w 143244"/>
                  <a:gd name="connsiteY39" fmla="*/ 47341 h 115186"/>
                  <a:gd name="connsiteX40" fmla="*/ 4532 w 143244"/>
                  <a:gd name="connsiteY40" fmla="*/ 47193 h 115186"/>
                  <a:gd name="connsiteX41" fmla="*/ 4385 w 143244"/>
                  <a:gd name="connsiteY41" fmla="*/ 66021 h 115186"/>
                  <a:gd name="connsiteX42" fmla="*/ 48982 w 143244"/>
                  <a:gd name="connsiteY42" fmla="*/ 111136 h 115186"/>
                  <a:gd name="connsiteX43" fmla="*/ 48982 w 143244"/>
                  <a:gd name="connsiteY43" fmla="*/ 111136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3244" h="115186">
                    <a:moveTo>
                      <a:pt x="48982" y="111136"/>
                    </a:moveTo>
                    <a:cubicBezTo>
                      <a:pt x="49130" y="111284"/>
                      <a:pt x="49351" y="111431"/>
                      <a:pt x="49499" y="111653"/>
                    </a:cubicBezTo>
                    <a:cubicBezTo>
                      <a:pt x="49647" y="111800"/>
                      <a:pt x="49794" y="111948"/>
                      <a:pt x="50016" y="112096"/>
                    </a:cubicBezTo>
                    <a:cubicBezTo>
                      <a:pt x="50016" y="112096"/>
                      <a:pt x="50016" y="112096"/>
                      <a:pt x="50090" y="112170"/>
                    </a:cubicBezTo>
                    <a:cubicBezTo>
                      <a:pt x="50385" y="112391"/>
                      <a:pt x="50607" y="112613"/>
                      <a:pt x="50902" y="112760"/>
                    </a:cubicBezTo>
                    <a:cubicBezTo>
                      <a:pt x="51050" y="112834"/>
                      <a:pt x="51197" y="112982"/>
                      <a:pt x="51345" y="113056"/>
                    </a:cubicBezTo>
                    <a:cubicBezTo>
                      <a:pt x="51566" y="113203"/>
                      <a:pt x="51862" y="113351"/>
                      <a:pt x="52083" y="113499"/>
                    </a:cubicBezTo>
                    <a:cubicBezTo>
                      <a:pt x="52231" y="113573"/>
                      <a:pt x="52379" y="113646"/>
                      <a:pt x="52526" y="113720"/>
                    </a:cubicBezTo>
                    <a:cubicBezTo>
                      <a:pt x="52748" y="113868"/>
                      <a:pt x="52969" y="113942"/>
                      <a:pt x="53265" y="114089"/>
                    </a:cubicBezTo>
                    <a:cubicBezTo>
                      <a:pt x="53412" y="114163"/>
                      <a:pt x="53560" y="114237"/>
                      <a:pt x="53708" y="114237"/>
                    </a:cubicBezTo>
                    <a:cubicBezTo>
                      <a:pt x="53929" y="114311"/>
                      <a:pt x="54225" y="114385"/>
                      <a:pt x="54446" y="114532"/>
                    </a:cubicBezTo>
                    <a:cubicBezTo>
                      <a:pt x="54594" y="114606"/>
                      <a:pt x="54741" y="114606"/>
                      <a:pt x="54889" y="114680"/>
                    </a:cubicBezTo>
                    <a:cubicBezTo>
                      <a:pt x="55184" y="114754"/>
                      <a:pt x="55406" y="114828"/>
                      <a:pt x="55701" y="114902"/>
                    </a:cubicBezTo>
                    <a:cubicBezTo>
                      <a:pt x="55849" y="114902"/>
                      <a:pt x="55997" y="114975"/>
                      <a:pt x="56071" y="114975"/>
                    </a:cubicBezTo>
                    <a:cubicBezTo>
                      <a:pt x="56366" y="115049"/>
                      <a:pt x="56661" y="115049"/>
                      <a:pt x="56957" y="115123"/>
                    </a:cubicBezTo>
                    <a:cubicBezTo>
                      <a:pt x="57030" y="115123"/>
                      <a:pt x="57178" y="115123"/>
                      <a:pt x="57252" y="115197"/>
                    </a:cubicBezTo>
                    <a:cubicBezTo>
                      <a:pt x="57621" y="115197"/>
                      <a:pt x="58064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876" y="115271"/>
                      <a:pt x="59319" y="115271"/>
                      <a:pt x="59762" y="115197"/>
                    </a:cubicBezTo>
                    <a:cubicBezTo>
                      <a:pt x="59910" y="115197"/>
                      <a:pt x="60058" y="115123"/>
                      <a:pt x="60132" y="115123"/>
                    </a:cubicBezTo>
                    <a:cubicBezTo>
                      <a:pt x="60427" y="115049"/>
                      <a:pt x="60796" y="115049"/>
                      <a:pt x="61091" y="114975"/>
                    </a:cubicBezTo>
                    <a:cubicBezTo>
                      <a:pt x="61239" y="114975"/>
                      <a:pt x="61387" y="114902"/>
                      <a:pt x="61534" y="114902"/>
                    </a:cubicBezTo>
                    <a:cubicBezTo>
                      <a:pt x="61830" y="114828"/>
                      <a:pt x="62125" y="114754"/>
                      <a:pt x="62421" y="114680"/>
                    </a:cubicBezTo>
                    <a:cubicBezTo>
                      <a:pt x="62568" y="114606"/>
                      <a:pt x="62716" y="114606"/>
                      <a:pt x="62864" y="114532"/>
                    </a:cubicBezTo>
                    <a:cubicBezTo>
                      <a:pt x="63159" y="114459"/>
                      <a:pt x="63380" y="114311"/>
                      <a:pt x="63676" y="114237"/>
                    </a:cubicBezTo>
                    <a:cubicBezTo>
                      <a:pt x="63823" y="114163"/>
                      <a:pt x="63971" y="114089"/>
                      <a:pt x="64193" y="114016"/>
                    </a:cubicBezTo>
                    <a:cubicBezTo>
                      <a:pt x="64414" y="113868"/>
                      <a:pt x="64710" y="113720"/>
                      <a:pt x="64931" y="113573"/>
                    </a:cubicBezTo>
                    <a:cubicBezTo>
                      <a:pt x="65079" y="113499"/>
                      <a:pt x="65226" y="113425"/>
                      <a:pt x="65448" y="113277"/>
                    </a:cubicBezTo>
                    <a:cubicBezTo>
                      <a:pt x="65669" y="113130"/>
                      <a:pt x="65891" y="112982"/>
                      <a:pt x="66186" y="112760"/>
                    </a:cubicBezTo>
                    <a:cubicBezTo>
                      <a:pt x="66334" y="112686"/>
                      <a:pt x="66482" y="112539"/>
                      <a:pt x="66629" y="112465"/>
                    </a:cubicBezTo>
                    <a:cubicBezTo>
                      <a:pt x="66925" y="112243"/>
                      <a:pt x="67220" y="111948"/>
                      <a:pt x="67515" y="111727"/>
                    </a:cubicBezTo>
                    <a:cubicBezTo>
                      <a:pt x="67589" y="111653"/>
                      <a:pt x="67663" y="111579"/>
                      <a:pt x="67737" y="111505"/>
                    </a:cubicBezTo>
                    <a:cubicBezTo>
                      <a:pt x="68106" y="111136"/>
                      <a:pt x="68401" y="110841"/>
                      <a:pt x="68697" y="110471"/>
                    </a:cubicBezTo>
                    <a:cubicBezTo>
                      <a:pt x="68697" y="110471"/>
                      <a:pt x="68697" y="110471"/>
                      <a:pt x="68771" y="110398"/>
                    </a:cubicBezTo>
                    <a:lnTo>
                      <a:pt x="140023" y="22162"/>
                    </a:lnTo>
                    <a:cubicBezTo>
                      <a:pt x="144601" y="16477"/>
                      <a:pt x="143715" y="8059"/>
                      <a:pt x="138030" y="3481"/>
                    </a:cubicBezTo>
                    <a:cubicBezTo>
                      <a:pt x="132344" y="-1097"/>
                      <a:pt x="123927" y="-211"/>
                      <a:pt x="119349" y="5475"/>
                    </a:cubicBezTo>
                    <a:lnTo>
                      <a:pt x="57473" y="82118"/>
                    </a:lnTo>
                    <a:lnTo>
                      <a:pt x="23361" y="47341"/>
                    </a:lnTo>
                    <a:cubicBezTo>
                      <a:pt x="18192" y="42098"/>
                      <a:pt x="9775" y="42024"/>
                      <a:pt x="4532" y="47193"/>
                    </a:cubicBezTo>
                    <a:cubicBezTo>
                      <a:pt x="-710" y="52361"/>
                      <a:pt x="-784" y="60779"/>
                      <a:pt x="4385" y="66021"/>
                    </a:cubicBezTo>
                    <a:lnTo>
                      <a:pt x="48982" y="111136"/>
                    </a:lnTo>
                    <a:cubicBezTo>
                      <a:pt x="48908" y="111136"/>
                      <a:pt x="48982" y="111136"/>
                      <a:pt x="48982" y="1111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9">
                <a:extLst>
                  <a:ext uri="{FF2B5EF4-FFF2-40B4-BE49-F238E27FC236}">
                    <a16:creationId xmlns:a16="http://schemas.microsoft.com/office/drawing/2014/main" id="{BB20F3DB-4949-2845-B8BA-D3491EAFA9E9}"/>
                  </a:ext>
                </a:extLst>
              </p:cNvPr>
              <p:cNvSpPr/>
              <p:nvPr/>
            </p:nvSpPr>
            <p:spPr>
              <a:xfrm>
                <a:off x="3430145" y="52609"/>
                <a:ext cx="466651" cy="531628"/>
              </a:xfrm>
              <a:custGeom>
                <a:avLst/>
                <a:gdLst>
                  <a:gd name="connsiteX0" fmla="*/ 114706 w 466651"/>
                  <a:gd name="connsiteY0" fmla="*/ 362430 h 531627"/>
                  <a:gd name="connsiteX1" fmla="*/ 418472 w 466651"/>
                  <a:gd name="connsiteY1" fmla="*/ 362430 h 531627"/>
                  <a:gd name="connsiteX2" fmla="*/ 431542 w 466651"/>
                  <a:gd name="connsiteY2" fmla="*/ 351502 h 531627"/>
                  <a:gd name="connsiteX3" fmla="*/ 466097 w 466651"/>
                  <a:gd name="connsiteY3" fmla="*/ 157532 h 531627"/>
                  <a:gd name="connsiteX4" fmla="*/ 460781 w 466651"/>
                  <a:gd name="connsiteY4" fmla="*/ 136340 h 531627"/>
                  <a:gd name="connsiteX5" fmla="*/ 446235 w 466651"/>
                  <a:gd name="connsiteY5" fmla="*/ 127037 h 531627"/>
                  <a:gd name="connsiteX6" fmla="*/ 318128 w 466651"/>
                  <a:gd name="connsiteY6" fmla="*/ 554 h 531627"/>
                  <a:gd name="connsiteX7" fmla="*/ 191054 w 466651"/>
                  <a:gd name="connsiteY7" fmla="*/ 112269 h 531627"/>
                  <a:gd name="connsiteX8" fmla="*/ 88420 w 466651"/>
                  <a:gd name="connsiteY8" fmla="*/ 106510 h 531627"/>
                  <a:gd name="connsiteX9" fmla="*/ 82292 w 466651"/>
                  <a:gd name="connsiteY9" fmla="*/ 68706 h 531627"/>
                  <a:gd name="connsiteX10" fmla="*/ 82218 w 466651"/>
                  <a:gd name="connsiteY10" fmla="*/ 68484 h 531627"/>
                  <a:gd name="connsiteX11" fmla="*/ 82070 w 466651"/>
                  <a:gd name="connsiteY11" fmla="*/ 67746 h 531627"/>
                  <a:gd name="connsiteX12" fmla="*/ 81922 w 466651"/>
                  <a:gd name="connsiteY12" fmla="*/ 67229 h 531627"/>
                  <a:gd name="connsiteX13" fmla="*/ 81701 w 466651"/>
                  <a:gd name="connsiteY13" fmla="*/ 66490 h 531627"/>
                  <a:gd name="connsiteX14" fmla="*/ 81479 w 466651"/>
                  <a:gd name="connsiteY14" fmla="*/ 65900 h 531627"/>
                  <a:gd name="connsiteX15" fmla="*/ 81184 w 466651"/>
                  <a:gd name="connsiteY15" fmla="*/ 65309 h 531627"/>
                  <a:gd name="connsiteX16" fmla="*/ 80889 w 466651"/>
                  <a:gd name="connsiteY16" fmla="*/ 64718 h 531627"/>
                  <a:gd name="connsiteX17" fmla="*/ 80593 w 466651"/>
                  <a:gd name="connsiteY17" fmla="*/ 64201 h 531627"/>
                  <a:gd name="connsiteX18" fmla="*/ 80224 w 466651"/>
                  <a:gd name="connsiteY18" fmla="*/ 63611 h 531627"/>
                  <a:gd name="connsiteX19" fmla="*/ 79929 w 466651"/>
                  <a:gd name="connsiteY19" fmla="*/ 63168 h 531627"/>
                  <a:gd name="connsiteX20" fmla="*/ 79486 w 466651"/>
                  <a:gd name="connsiteY20" fmla="*/ 62577 h 531627"/>
                  <a:gd name="connsiteX21" fmla="*/ 79117 w 466651"/>
                  <a:gd name="connsiteY21" fmla="*/ 62134 h 531627"/>
                  <a:gd name="connsiteX22" fmla="*/ 78600 w 466651"/>
                  <a:gd name="connsiteY22" fmla="*/ 61617 h 531627"/>
                  <a:gd name="connsiteX23" fmla="*/ 78157 w 466651"/>
                  <a:gd name="connsiteY23" fmla="*/ 61248 h 531627"/>
                  <a:gd name="connsiteX24" fmla="*/ 77640 w 466651"/>
                  <a:gd name="connsiteY24" fmla="*/ 60805 h 531627"/>
                  <a:gd name="connsiteX25" fmla="*/ 77123 w 466651"/>
                  <a:gd name="connsiteY25" fmla="*/ 60436 h 531627"/>
                  <a:gd name="connsiteX26" fmla="*/ 76606 w 466651"/>
                  <a:gd name="connsiteY26" fmla="*/ 60067 h 531627"/>
                  <a:gd name="connsiteX27" fmla="*/ 76015 w 466651"/>
                  <a:gd name="connsiteY27" fmla="*/ 59697 h 531627"/>
                  <a:gd name="connsiteX28" fmla="*/ 75499 w 466651"/>
                  <a:gd name="connsiteY28" fmla="*/ 59402 h 531627"/>
                  <a:gd name="connsiteX29" fmla="*/ 74908 w 466651"/>
                  <a:gd name="connsiteY29" fmla="*/ 59107 h 531627"/>
                  <a:gd name="connsiteX30" fmla="*/ 74391 w 466651"/>
                  <a:gd name="connsiteY30" fmla="*/ 58811 h 531627"/>
                  <a:gd name="connsiteX31" fmla="*/ 73800 w 466651"/>
                  <a:gd name="connsiteY31" fmla="*/ 58590 h 531627"/>
                  <a:gd name="connsiteX32" fmla="*/ 73210 w 466651"/>
                  <a:gd name="connsiteY32" fmla="*/ 58368 h 531627"/>
                  <a:gd name="connsiteX33" fmla="*/ 72619 w 466651"/>
                  <a:gd name="connsiteY33" fmla="*/ 58221 h 531627"/>
                  <a:gd name="connsiteX34" fmla="*/ 71954 w 466651"/>
                  <a:gd name="connsiteY34" fmla="*/ 58073 h 531627"/>
                  <a:gd name="connsiteX35" fmla="*/ 71364 w 466651"/>
                  <a:gd name="connsiteY35" fmla="*/ 57999 h 531627"/>
                  <a:gd name="connsiteX36" fmla="*/ 70625 w 466651"/>
                  <a:gd name="connsiteY36" fmla="*/ 57851 h 531627"/>
                  <a:gd name="connsiteX37" fmla="*/ 70108 w 466651"/>
                  <a:gd name="connsiteY37" fmla="*/ 57778 h 531627"/>
                  <a:gd name="connsiteX38" fmla="*/ 69296 w 466651"/>
                  <a:gd name="connsiteY38" fmla="*/ 57704 h 531627"/>
                  <a:gd name="connsiteX39" fmla="*/ 69075 w 466651"/>
                  <a:gd name="connsiteY39" fmla="*/ 57704 h 531627"/>
                  <a:gd name="connsiteX40" fmla="*/ 13844 w 466651"/>
                  <a:gd name="connsiteY40" fmla="*/ 57704 h 531627"/>
                  <a:gd name="connsiteX41" fmla="*/ 554 w 466651"/>
                  <a:gd name="connsiteY41" fmla="*/ 70994 h 531627"/>
                  <a:gd name="connsiteX42" fmla="*/ 13844 w 466651"/>
                  <a:gd name="connsiteY42" fmla="*/ 84285 h 531627"/>
                  <a:gd name="connsiteX43" fmla="*/ 57704 w 466651"/>
                  <a:gd name="connsiteY43" fmla="*/ 84285 h 531627"/>
                  <a:gd name="connsiteX44" fmla="*/ 99053 w 466651"/>
                  <a:gd name="connsiteY44" fmla="*/ 339910 h 531627"/>
                  <a:gd name="connsiteX45" fmla="*/ 70035 w 466651"/>
                  <a:gd name="connsiteY45" fmla="*/ 372693 h 531627"/>
                  <a:gd name="connsiteX46" fmla="*/ 61765 w 466651"/>
                  <a:gd name="connsiteY46" fmla="*/ 424601 h 531627"/>
                  <a:gd name="connsiteX47" fmla="*/ 99569 w 466651"/>
                  <a:gd name="connsiteY47" fmla="*/ 453397 h 531627"/>
                  <a:gd name="connsiteX48" fmla="*/ 91004 w 466651"/>
                  <a:gd name="connsiteY48" fmla="*/ 481456 h 531627"/>
                  <a:gd name="connsiteX49" fmla="*/ 141214 w 466651"/>
                  <a:gd name="connsiteY49" fmla="*/ 531665 h 531627"/>
                  <a:gd name="connsiteX50" fmla="*/ 191423 w 466651"/>
                  <a:gd name="connsiteY50" fmla="*/ 481456 h 531627"/>
                  <a:gd name="connsiteX51" fmla="*/ 183153 w 466651"/>
                  <a:gd name="connsiteY51" fmla="*/ 453840 h 531627"/>
                  <a:gd name="connsiteX52" fmla="*/ 296567 w 466651"/>
                  <a:gd name="connsiteY52" fmla="*/ 453840 h 531627"/>
                  <a:gd name="connsiteX53" fmla="*/ 288445 w 466651"/>
                  <a:gd name="connsiteY53" fmla="*/ 481160 h 531627"/>
                  <a:gd name="connsiteX54" fmla="*/ 338654 w 466651"/>
                  <a:gd name="connsiteY54" fmla="*/ 531370 h 531627"/>
                  <a:gd name="connsiteX55" fmla="*/ 388864 w 466651"/>
                  <a:gd name="connsiteY55" fmla="*/ 481160 h 531627"/>
                  <a:gd name="connsiteX56" fmla="*/ 380742 w 466651"/>
                  <a:gd name="connsiteY56" fmla="*/ 453840 h 531627"/>
                  <a:gd name="connsiteX57" fmla="*/ 418177 w 466651"/>
                  <a:gd name="connsiteY57" fmla="*/ 453840 h 531627"/>
                  <a:gd name="connsiteX58" fmla="*/ 431468 w 466651"/>
                  <a:gd name="connsiteY58" fmla="*/ 440550 h 531627"/>
                  <a:gd name="connsiteX59" fmla="*/ 418177 w 466651"/>
                  <a:gd name="connsiteY59" fmla="*/ 427259 h 531627"/>
                  <a:gd name="connsiteX60" fmla="*/ 106215 w 466651"/>
                  <a:gd name="connsiteY60" fmla="*/ 427259 h 531627"/>
                  <a:gd name="connsiteX61" fmla="*/ 105255 w 466651"/>
                  <a:gd name="connsiteY61" fmla="*/ 427259 h 531627"/>
                  <a:gd name="connsiteX62" fmla="*/ 86205 w 466651"/>
                  <a:gd name="connsiteY62" fmla="*/ 414116 h 531627"/>
                  <a:gd name="connsiteX63" fmla="*/ 89971 w 466651"/>
                  <a:gd name="connsiteY63" fmla="*/ 390340 h 531627"/>
                  <a:gd name="connsiteX64" fmla="*/ 114706 w 466651"/>
                  <a:gd name="connsiteY64" fmla="*/ 362430 h 531627"/>
                  <a:gd name="connsiteX65" fmla="*/ 318201 w 466651"/>
                  <a:gd name="connsiteY65" fmla="*/ 27135 h 531627"/>
                  <a:gd name="connsiteX66" fmla="*/ 419728 w 466651"/>
                  <a:gd name="connsiteY66" fmla="*/ 128661 h 531627"/>
                  <a:gd name="connsiteX67" fmla="*/ 318201 w 466651"/>
                  <a:gd name="connsiteY67" fmla="*/ 230188 h 531627"/>
                  <a:gd name="connsiteX68" fmla="*/ 216675 w 466651"/>
                  <a:gd name="connsiteY68" fmla="*/ 128661 h 531627"/>
                  <a:gd name="connsiteX69" fmla="*/ 318201 w 466651"/>
                  <a:gd name="connsiteY69" fmla="*/ 27135 h 531627"/>
                  <a:gd name="connsiteX70" fmla="*/ 190537 w 466651"/>
                  <a:gd name="connsiteY70" fmla="*/ 138851 h 531627"/>
                  <a:gd name="connsiteX71" fmla="*/ 318201 w 466651"/>
                  <a:gd name="connsiteY71" fmla="*/ 256769 h 531627"/>
                  <a:gd name="connsiteX72" fmla="*/ 434790 w 466651"/>
                  <a:gd name="connsiteY72" fmla="*/ 181676 h 531627"/>
                  <a:gd name="connsiteX73" fmla="*/ 407323 w 466651"/>
                  <a:gd name="connsiteY73" fmla="*/ 335849 h 531627"/>
                  <a:gd name="connsiteX74" fmla="*/ 125560 w 466651"/>
                  <a:gd name="connsiteY74" fmla="*/ 335849 h 531627"/>
                  <a:gd name="connsiteX75" fmla="*/ 92850 w 466651"/>
                  <a:gd name="connsiteY75" fmla="*/ 133387 h 531627"/>
                  <a:gd name="connsiteX76" fmla="*/ 190537 w 466651"/>
                  <a:gd name="connsiteY76" fmla="*/ 138851 h 531627"/>
                  <a:gd name="connsiteX77" fmla="*/ 338950 w 466651"/>
                  <a:gd name="connsiteY77" fmla="*/ 504640 h 531627"/>
                  <a:gd name="connsiteX78" fmla="*/ 315322 w 466651"/>
                  <a:gd name="connsiteY78" fmla="*/ 481013 h 531627"/>
                  <a:gd name="connsiteX79" fmla="*/ 338950 w 466651"/>
                  <a:gd name="connsiteY79" fmla="*/ 457385 h 531627"/>
                  <a:gd name="connsiteX80" fmla="*/ 362578 w 466651"/>
                  <a:gd name="connsiteY80" fmla="*/ 481013 h 531627"/>
                  <a:gd name="connsiteX81" fmla="*/ 338950 w 466651"/>
                  <a:gd name="connsiteY81" fmla="*/ 504640 h 531627"/>
                  <a:gd name="connsiteX82" fmla="*/ 141509 w 466651"/>
                  <a:gd name="connsiteY82" fmla="*/ 504862 h 531627"/>
                  <a:gd name="connsiteX83" fmla="*/ 117881 w 466651"/>
                  <a:gd name="connsiteY83" fmla="*/ 481234 h 531627"/>
                  <a:gd name="connsiteX84" fmla="*/ 141509 w 466651"/>
                  <a:gd name="connsiteY84" fmla="*/ 457606 h 531627"/>
                  <a:gd name="connsiteX85" fmla="*/ 165137 w 466651"/>
                  <a:gd name="connsiteY85" fmla="*/ 481234 h 531627"/>
                  <a:gd name="connsiteX86" fmla="*/ 141509 w 466651"/>
                  <a:gd name="connsiteY86" fmla="*/ 504862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66651" h="531627">
                    <a:moveTo>
                      <a:pt x="114706" y="362430"/>
                    </a:moveTo>
                    <a:lnTo>
                      <a:pt x="418472" y="362430"/>
                    </a:lnTo>
                    <a:cubicBezTo>
                      <a:pt x="424896" y="362430"/>
                      <a:pt x="430434" y="357778"/>
                      <a:pt x="431542" y="351502"/>
                    </a:cubicBezTo>
                    <a:lnTo>
                      <a:pt x="466097" y="157532"/>
                    </a:lnTo>
                    <a:cubicBezTo>
                      <a:pt x="467426" y="150074"/>
                      <a:pt x="465507" y="142321"/>
                      <a:pt x="460781" y="136340"/>
                    </a:cubicBezTo>
                    <a:cubicBezTo>
                      <a:pt x="457089" y="131689"/>
                      <a:pt x="451994" y="128440"/>
                      <a:pt x="446235" y="127037"/>
                    </a:cubicBezTo>
                    <a:cubicBezTo>
                      <a:pt x="445349" y="57187"/>
                      <a:pt x="388273" y="554"/>
                      <a:pt x="318128" y="554"/>
                    </a:cubicBezTo>
                    <a:cubicBezTo>
                      <a:pt x="253077" y="554"/>
                      <a:pt x="199176" y="49360"/>
                      <a:pt x="191054" y="112269"/>
                    </a:cubicBezTo>
                    <a:lnTo>
                      <a:pt x="88420" y="106510"/>
                    </a:lnTo>
                    <a:lnTo>
                      <a:pt x="82292" y="68706"/>
                    </a:lnTo>
                    <a:cubicBezTo>
                      <a:pt x="82292" y="68632"/>
                      <a:pt x="82292" y="68558"/>
                      <a:pt x="82218" y="68484"/>
                    </a:cubicBezTo>
                    <a:cubicBezTo>
                      <a:pt x="82144" y="68263"/>
                      <a:pt x="82144" y="67967"/>
                      <a:pt x="82070" y="67746"/>
                    </a:cubicBezTo>
                    <a:cubicBezTo>
                      <a:pt x="81996" y="67598"/>
                      <a:pt x="81996" y="67376"/>
                      <a:pt x="81922" y="67229"/>
                    </a:cubicBezTo>
                    <a:cubicBezTo>
                      <a:pt x="81849" y="67007"/>
                      <a:pt x="81775" y="66786"/>
                      <a:pt x="81701" y="66490"/>
                    </a:cubicBezTo>
                    <a:cubicBezTo>
                      <a:pt x="81627" y="66269"/>
                      <a:pt x="81553" y="66121"/>
                      <a:pt x="81479" y="65900"/>
                    </a:cubicBezTo>
                    <a:cubicBezTo>
                      <a:pt x="81406" y="65678"/>
                      <a:pt x="81332" y="65457"/>
                      <a:pt x="81184" y="65309"/>
                    </a:cubicBezTo>
                    <a:cubicBezTo>
                      <a:pt x="81110" y="65087"/>
                      <a:pt x="80962" y="64940"/>
                      <a:pt x="80889" y="64718"/>
                    </a:cubicBezTo>
                    <a:cubicBezTo>
                      <a:pt x="80815" y="64571"/>
                      <a:pt x="80667" y="64349"/>
                      <a:pt x="80593" y="64201"/>
                    </a:cubicBezTo>
                    <a:cubicBezTo>
                      <a:pt x="80446" y="63980"/>
                      <a:pt x="80372" y="63758"/>
                      <a:pt x="80224" y="63611"/>
                    </a:cubicBezTo>
                    <a:cubicBezTo>
                      <a:pt x="80150" y="63463"/>
                      <a:pt x="80003" y="63315"/>
                      <a:pt x="79929" y="63168"/>
                    </a:cubicBezTo>
                    <a:cubicBezTo>
                      <a:pt x="79781" y="62946"/>
                      <a:pt x="79633" y="62799"/>
                      <a:pt x="79486" y="62577"/>
                    </a:cubicBezTo>
                    <a:cubicBezTo>
                      <a:pt x="79338" y="62429"/>
                      <a:pt x="79264" y="62282"/>
                      <a:pt x="79117" y="62134"/>
                    </a:cubicBezTo>
                    <a:cubicBezTo>
                      <a:pt x="78969" y="61986"/>
                      <a:pt x="78821" y="61765"/>
                      <a:pt x="78600" y="61617"/>
                    </a:cubicBezTo>
                    <a:cubicBezTo>
                      <a:pt x="78452" y="61469"/>
                      <a:pt x="78304" y="61322"/>
                      <a:pt x="78157" y="61248"/>
                    </a:cubicBezTo>
                    <a:cubicBezTo>
                      <a:pt x="78009" y="61100"/>
                      <a:pt x="77787" y="60953"/>
                      <a:pt x="77640" y="60805"/>
                    </a:cubicBezTo>
                    <a:cubicBezTo>
                      <a:pt x="77492" y="60657"/>
                      <a:pt x="77344" y="60510"/>
                      <a:pt x="77123" y="60436"/>
                    </a:cubicBezTo>
                    <a:cubicBezTo>
                      <a:pt x="76975" y="60288"/>
                      <a:pt x="76754" y="60140"/>
                      <a:pt x="76606" y="60067"/>
                    </a:cubicBezTo>
                    <a:cubicBezTo>
                      <a:pt x="76458" y="59919"/>
                      <a:pt x="76237" y="59845"/>
                      <a:pt x="76015" y="59697"/>
                    </a:cubicBezTo>
                    <a:cubicBezTo>
                      <a:pt x="75868" y="59624"/>
                      <a:pt x="75646" y="59476"/>
                      <a:pt x="75499" y="59402"/>
                    </a:cubicBezTo>
                    <a:cubicBezTo>
                      <a:pt x="75277" y="59254"/>
                      <a:pt x="75129" y="59181"/>
                      <a:pt x="74908" y="59107"/>
                    </a:cubicBezTo>
                    <a:cubicBezTo>
                      <a:pt x="74760" y="59033"/>
                      <a:pt x="74539" y="58959"/>
                      <a:pt x="74391" y="58811"/>
                    </a:cubicBezTo>
                    <a:cubicBezTo>
                      <a:pt x="74169" y="58738"/>
                      <a:pt x="73948" y="58664"/>
                      <a:pt x="73800" y="58590"/>
                    </a:cubicBezTo>
                    <a:cubicBezTo>
                      <a:pt x="73579" y="58516"/>
                      <a:pt x="73431" y="58442"/>
                      <a:pt x="73210" y="58368"/>
                    </a:cubicBezTo>
                    <a:cubicBezTo>
                      <a:pt x="72988" y="58294"/>
                      <a:pt x="72840" y="58221"/>
                      <a:pt x="72619" y="58221"/>
                    </a:cubicBezTo>
                    <a:cubicBezTo>
                      <a:pt x="72397" y="58147"/>
                      <a:pt x="72176" y="58073"/>
                      <a:pt x="71954" y="58073"/>
                    </a:cubicBezTo>
                    <a:cubicBezTo>
                      <a:pt x="71733" y="57999"/>
                      <a:pt x="71585" y="57999"/>
                      <a:pt x="71364" y="57999"/>
                    </a:cubicBezTo>
                    <a:cubicBezTo>
                      <a:pt x="71142" y="57925"/>
                      <a:pt x="70847" y="57925"/>
                      <a:pt x="70625" y="57851"/>
                    </a:cubicBezTo>
                    <a:cubicBezTo>
                      <a:pt x="70478" y="57851"/>
                      <a:pt x="70256" y="57851"/>
                      <a:pt x="70108" y="57778"/>
                    </a:cubicBezTo>
                    <a:cubicBezTo>
                      <a:pt x="69813" y="57778"/>
                      <a:pt x="69592" y="57778"/>
                      <a:pt x="69296" y="57704"/>
                    </a:cubicBezTo>
                    <a:cubicBezTo>
                      <a:pt x="69222" y="57704"/>
                      <a:pt x="69148" y="57704"/>
                      <a:pt x="69075" y="57704"/>
                    </a:cubicBezTo>
                    <a:lnTo>
                      <a:pt x="13844" y="57704"/>
                    </a:lnTo>
                    <a:cubicBezTo>
                      <a:pt x="6535" y="57704"/>
                      <a:pt x="554" y="63685"/>
                      <a:pt x="554" y="70994"/>
                    </a:cubicBezTo>
                    <a:cubicBezTo>
                      <a:pt x="554" y="78304"/>
                      <a:pt x="6535" y="84285"/>
                      <a:pt x="13844" y="84285"/>
                    </a:cubicBezTo>
                    <a:lnTo>
                      <a:pt x="57704" y="84285"/>
                    </a:lnTo>
                    <a:lnTo>
                      <a:pt x="99053" y="339910"/>
                    </a:lnTo>
                    <a:lnTo>
                      <a:pt x="70035" y="372693"/>
                    </a:lnTo>
                    <a:cubicBezTo>
                      <a:pt x="57335" y="387018"/>
                      <a:pt x="54160" y="406954"/>
                      <a:pt x="61765" y="424601"/>
                    </a:cubicBezTo>
                    <a:cubicBezTo>
                      <a:pt x="68632" y="440476"/>
                      <a:pt x="82808" y="451182"/>
                      <a:pt x="99569" y="453397"/>
                    </a:cubicBezTo>
                    <a:cubicBezTo>
                      <a:pt x="94179" y="461446"/>
                      <a:pt x="91004" y="471045"/>
                      <a:pt x="91004" y="481456"/>
                    </a:cubicBezTo>
                    <a:cubicBezTo>
                      <a:pt x="91004" y="509144"/>
                      <a:pt x="113525" y="531665"/>
                      <a:pt x="141214" y="531665"/>
                    </a:cubicBezTo>
                    <a:cubicBezTo>
                      <a:pt x="168903" y="531665"/>
                      <a:pt x="191423" y="509144"/>
                      <a:pt x="191423" y="481456"/>
                    </a:cubicBezTo>
                    <a:cubicBezTo>
                      <a:pt x="191423" y="471266"/>
                      <a:pt x="188396" y="461741"/>
                      <a:pt x="183153" y="453840"/>
                    </a:cubicBezTo>
                    <a:lnTo>
                      <a:pt x="296567" y="453840"/>
                    </a:lnTo>
                    <a:cubicBezTo>
                      <a:pt x="291398" y="461741"/>
                      <a:pt x="288445" y="471118"/>
                      <a:pt x="288445" y="481160"/>
                    </a:cubicBezTo>
                    <a:cubicBezTo>
                      <a:pt x="288445" y="508849"/>
                      <a:pt x="310965" y="531370"/>
                      <a:pt x="338654" y="531370"/>
                    </a:cubicBezTo>
                    <a:cubicBezTo>
                      <a:pt x="366343" y="531370"/>
                      <a:pt x="388864" y="508849"/>
                      <a:pt x="388864" y="481160"/>
                    </a:cubicBezTo>
                    <a:cubicBezTo>
                      <a:pt x="388864" y="471045"/>
                      <a:pt x="385836" y="461667"/>
                      <a:pt x="380742" y="453840"/>
                    </a:cubicBezTo>
                    <a:lnTo>
                      <a:pt x="418177" y="453840"/>
                    </a:lnTo>
                    <a:cubicBezTo>
                      <a:pt x="425487" y="453840"/>
                      <a:pt x="431468" y="447860"/>
                      <a:pt x="431468" y="440550"/>
                    </a:cubicBezTo>
                    <a:cubicBezTo>
                      <a:pt x="431468" y="433240"/>
                      <a:pt x="425487" y="427259"/>
                      <a:pt x="418177" y="427259"/>
                    </a:cubicBezTo>
                    <a:lnTo>
                      <a:pt x="106215" y="427259"/>
                    </a:lnTo>
                    <a:cubicBezTo>
                      <a:pt x="105919" y="427259"/>
                      <a:pt x="105550" y="427259"/>
                      <a:pt x="105255" y="427259"/>
                    </a:cubicBezTo>
                    <a:cubicBezTo>
                      <a:pt x="96764" y="426964"/>
                      <a:pt x="89601" y="422090"/>
                      <a:pt x="86205" y="414116"/>
                    </a:cubicBezTo>
                    <a:cubicBezTo>
                      <a:pt x="82661" y="405920"/>
                      <a:pt x="84064" y="396986"/>
                      <a:pt x="89971" y="390340"/>
                    </a:cubicBezTo>
                    <a:lnTo>
                      <a:pt x="114706" y="362430"/>
                    </a:lnTo>
                    <a:close/>
                    <a:moveTo>
                      <a:pt x="318201" y="27135"/>
                    </a:moveTo>
                    <a:cubicBezTo>
                      <a:pt x="374170" y="27135"/>
                      <a:pt x="419728" y="72693"/>
                      <a:pt x="419728" y="128661"/>
                    </a:cubicBezTo>
                    <a:cubicBezTo>
                      <a:pt x="419728" y="184630"/>
                      <a:pt x="374170" y="230188"/>
                      <a:pt x="318201" y="230188"/>
                    </a:cubicBezTo>
                    <a:cubicBezTo>
                      <a:pt x="262233" y="230188"/>
                      <a:pt x="216675" y="184630"/>
                      <a:pt x="216675" y="128661"/>
                    </a:cubicBezTo>
                    <a:cubicBezTo>
                      <a:pt x="216675" y="72693"/>
                      <a:pt x="262233" y="27135"/>
                      <a:pt x="318201" y="27135"/>
                    </a:cubicBezTo>
                    <a:close/>
                    <a:moveTo>
                      <a:pt x="190537" y="138851"/>
                    </a:moveTo>
                    <a:cubicBezTo>
                      <a:pt x="195779" y="204714"/>
                      <a:pt x="251010" y="256769"/>
                      <a:pt x="318201" y="256769"/>
                    </a:cubicBezTo>
                    <a:cubicBezTo>
                      <a:pt x="369961" y="256769"/>
                      <a:pt x="414633" y="225979"/>
                      <a:pt x="434790" y="181676"/>
                    </a:cubicBezTo>
                    <a:lnTo>
                      <a:pt x="407323" y="335849"/>
                    </a:lnTo>
                    <a:lnTo>
                      <a:pt x="125560" y="335849"/>
                    </a:lnTo>
                    <a:lnTo>
                      <a:pt x="92850" y="133387"/>
                    </a:lnTo>
                    <a:lnTo>
                      <a:pt x="190537" y="138851"/>
                    </a:lnTo>
                    <a:close/>
                    <a:moveTo>
                      <a:pt x="338950" y="504640"/>
                    </a:moveTo>
                    <a:cubicBezTo>
                      <a:pt x="325881" y="504640"/>
                      <a:pt x="315322" y="494082"/>
                      <a:pt x="315322" y="481013"/>
                    </a:cubicBezTo>
                    <a:cubicBezTo>
                      <a:pt x="315322" y="467943"/>
                      <a:pt x="325881" y="457385"/>
                      <a:pt x="338950" y="457385"/>
                    </a:cubicBezTo>
                    <a:cubicBezTo>
                      <a:pt x="352019" y="457385"/>
                      <a:pt x="362578" y="467943"/>
                      <a:pt x="362578" y="481013"/>
                    </a:cubicBezTo>
                    <a:cubicBezTo>
                      <a:pt x="362578" y="494082"/>
                      <a:pt x="351945" y="504640"/>
                      <a:pt x="338950" y="504640"/>
                    </a:cubicBezTo>
                    <a:close/>
                    <a:moveTo>
                      <a:pt x="141509" y="504862"/>
                    </a:moveTo>
                    <a:cubicBezTo>
                      <a:pt x="128440" y="504862"/>
                      <a:pt x="117881" y="494303"/>
                      <a:pt x="117881" y="481234"/>
                    </a:cubicBezTo>
                    <a:cubicBezTo>
                      <a:pt x="117881" y="468165"/>
                      <a:pt x="128440" y="457606"/>
                      <a:pt x="141509" y="457606"/>
                    </a:cubicBezTo>
                    <a:cubicBezTo>
                      <a:pt x="154578" y="457606"/>
                      <a:pt x="165137" y="468165"/>
                      <a:pt x="165137" y="481234"/>
                    </a:cubicBezTo>
                    <a:cubicBezTo>
                      <a:pt x="165137" y="494303"/>
                      <a:pt x="154578" y="504862"/>
                      <a:pt x="141509" y="50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7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B6DCFB-D8AE-4E4A-8364-5C8D38A49341}"/>
              </a:ext>
            </a:extLst>
          </p:cNvPr>
          <p:cNvGrpSpPr/>
          <p:nvPr/>
        </p:nvGrpSpPr>
        <p:grpSpPr>
          <a:xfrm>
            <a:off x="1477711" y="5329073"/>
            <a:ext cx="21422228" cy="6406943"/>
            <a:chOff x="1750087" y="5402225"/>
            <a:chExt cx="21422228" cy="64069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28406-20B6-5A4D-8F36-536CA99D1ACB}"/>
                </a:ext>
              </a:extLst>
            </p:cNvPr>
            <p:cNvGrpSpPr/>
            <p:nvPr/>
          </p:nvGrpSpPr>
          <p:grpSpPr>
            <a:xfrm>
              <a:off x="1750087" y="5402225"/>
              <a:ext cx="18802812" cy="6406943"/>
              <a:chOff x="2823513" y="4728430"/>
              <a:chExt cx="18802812" cy="6406943"/>
            </a:xfrm>
          </p:grpSpPr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DABDE971-B0F7-5642-ACC8-627ECDA67EA8}"/>
                  </a:ext>
                </a:extLst>
              </p:cNvPr>
              <p:cNvSpPr/>
              <p:nvPr/>
            </p:nvSpPr>
            <p:spPr>
              <a:xfrm>
                <a:off x="2823513" y="4728430"/>
                <a:ext cx="5272570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F7523662-BA8F-BC40-8FD9-796C6C87B28D}"/>
                  </a:ext>
                </a:extLst>
              </p:cNvPr>
              <p:cNvSpPr/>
              <p:nvPr/>
            </p:nvSpPr>
            <p:spPr>
              <a:xfrm>
                <a:off x="7989068" y="4728430"/>
                <a:ext cx="4608993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hevron 63">
                <a:extLst>
                  <a:ext uri="{FF2B5EF4-FFF2-40B4-BE49-F238E27FC236}">
                    <a16:creationId xmlns:a16="http://schemas.microsoft.com/office/drawing/2014/main" id="{8AEA6316-7CD6-794F-BF37-4CD6D188E73B}"/>
                  </a:ext>
                </a:extLst>
              </p:cNvPr>
              <p:cNvSpPr/>
              <p:nvPr/>
            </p:nvSpPr>
            <p:spPr>
              <a:xfrm>
                <a:off x="12491167" y="4728430"/>
                <a:ext cx="4608993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64">
                <a:extLst>
                  <a:ext uri="{FF2B5EF4-FFF2-40B4-BE49-F238E27FC236}">
                    <a16:creationId xmlns:a16="http://schemas.microsoft.com/office/drawing/2014/main" id="{3E3B9DF9-260F-B748-B260-70AA1145CF65}"/>
                  </a:ext>
                </a:extLst>
              </p:cNvPr>
              <p:cNvSpPr/>
              <p:nvPr/>
            </p:nvSpPr>
            <p:spPr>
              <a:xfrm>
                <a:off x="17017332" y="4728430"/>
                <a:ext cx="4608993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8A50171A-A47D-3F49-8802-B4A1440E5519}"/>
                  </a:ext>
                </a:extLst>
              </p:cNvPr>
              <p:cNvSpPr/>
              <p:nvPr/>
            </p:nvSpPr>
            <p:spPr>
              <a:xfrm rot="10800000">
                <a:off x="16993269" y="8456551"/>
                <a:ext cx="4608993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F93755C4-1827-9147-B847-242059BFC883}"/>
                  </a:ext>
                </a:extLst>
              </p:cNvPr>
              <p:cNvSpPr/>
              <p:nvPr/>
            </p:nvSpPr>
            <p:spPr>
              <a:xfrm rot="10800000">
                <a:off x="12467104" y="8456551"/>
                <a:ext cx="4608993" cy="2678822"/>
              </a:xfrm>
              <a:prstGeom prst="chevron">
                <a:avLst>
                  <a:gd name="adj" fmla="val 11165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D61DADB-F0DF-F24A-A7C0-90E0CEAB9A31}"/>
                  </a:ext>
                </a:extLst>
              </p:cNvPr>
              <p:cNvSpPr/>
              <p:nvPr/>
            </p:nvSpPr>
            <p:spPr>
              <a:xfrm flipH="1">
                <a:off x="3575309" y="5467676"/>
                <a:ext cx="3768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Supply Chain Management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2848743-E004-DB47-AF9F-6ACDFCD20FF4}"/>
                  </a:ext>
                </a:extLst>
              </p:cNvPr>
              <p:cNvSpPr/>
              <p:nvPr/>
            </p:nvSpPr>
            <p:spPr>
              <a:xfrm flipH="1">
                <a:off x="8409136" y="5744674"/>
                <a:ext cx="37689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Suppliers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30627DB-DAC4-594C-ADD6-0599D5AA677E}"/>
                  </a:ext>
                </a:extLst>
              </p:cNvPr>
              <p:cNvSpPr/>
              <p:nvPr/>
            </p:nvSpPr>
            <p:spPr>
              <a:xfrm flipH="1">
                <a:off x="12911114" y="5744674"/>
                <a:ext cx="37689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Purchasing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F76B7D6-DAC1-1F4C-99B3-5C52B1734F9D}"/>
                  </a:ext>
                </a:extLst>
              </p:cNvPr>
              <p:cNvSpPr/>
              <p:nvPr/>
            </p:nvSpPr>
            <p:spPr>
              <a:xfrm flipH="1">
                <a:off x="17437339" y="5744674"/>
                <a:ext cx="37689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Production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E8C85A1-4CA0-0D40-99D5-C5A596F72474}"/>
                  </a:ext>
                </a:extLst>
              </p:cNvPr>
              <p:cNvSpPr/>
              <p:nvPr/>
            </p:nvSpPr>
            <p:spPr>
              <a:xfrm flipH="1">
                <a:off x="12911114" y="9426310"/>
                <a:ext cx="37689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Customer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0C6EA82-C203-C049-9404-684B341E52A0}"/>
                  </a:ext>
                </a:extLst>
              </p:cNvPr>
              <p:cNvSpPr/>
              <p:nvPr/>
            </p:nvSpPr>
            <p:spPr>
              <a:xfrm flipH="1">
                <a:off x="17437339" y="9426310"/>
                <a:ext cx="37689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Distribution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5DC67BDA-A269-0C49-9FCE-E79E160BF22B}"/>
                </a:ext>
              </a:extLst>
            </p:cNvPr>
            <p:cNvSpPr/>
            <p:nvPr/>
          </p:nvSpPr>
          <p:spPr>
            <a:xfrm rot="5672431">
              <a:off x="18511710" y="6223778"/>
              <a:ext cx="4660605" cy="466060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555042"/>
                <a:gd name="adj5" fmla="val 125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5C7E1D-7CED-8149-B6CF-7675813CB82A}"/>
                </a:ext>
              </a:extLst>
            </p:cNvPr>
            <p:cNvSpPr txBox="1"/>
            <p:nvPr/>
          </p:nvSpPr>
          <p:spPr>
            <a:xfrm>
              <a:off x="3126446" y="9925313"/>
              <a:ext cx="779242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0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E2B17C-6812-C148-B957-70F2E1CBF2E8}"/>
              </a:ext>
            </a:extLst>
          </p:cNvPr>
          <p:cNvGrpSpPr/>
          <p:nvPr/>
        </p:nvGrpSpPr>
        <p:grpSpPr>
          <a:xfrm>
            <a:off x="1320670" y="5807964"/>
            <a:ext cx="21955766" cy="5135880"/>
            <a:chOff x="604541" y="5661660"/>
            <a:chExt cx="21955766" cy="5135880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6514B7F7-00FD-F74A-A861-2F1881C57E36}"/>
                </a:ext>
              </a:extLst>
            </p:cNvPr>
            <p:cNvSpPr/>
            <p:nvPr/>
          </p:nvSpPr>
          <p:spPr>
            <a:xfrm>
              <a:off x="17653027" y="7353300"/>
              <a:ext cx="4907280" cy="344424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0249DDAC-E1D9-E547-B993-E0E31E5E4A8D}"/>
                </a:ext>
              </a:extLst>
            </p:cNvPr>
            <p:cNvSpPr/>
            <p:nvPr/>
          </p:nvSpPr>
          <p:spPr>
            <a:xfrm>
              <a:off x="14510274" y="5661660"/>
              <a:ext cx="4907280" cy="344424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F68948E3-CE22-E046-A64C-43CAD37D68F6}"/>
                </a:ext>
              </a:extLst>
            </p:cNvPr>
            <p:cNvSpPr/>
            <p:nvPr/>
          </p:nvSpPr>
          <p:spPr>
            <a:xfrm>
              <a:off x="11337041" y="7353300"/>
              <a:ext cx="4907280" cy="344424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C888FEC-4995-3847-B2FE-03A89202E321}"/>
                </a:ext>
              </a:extLst>
            </p:cNvPr>
            <p:cNvSpPr/>
            <p:nvPr/>
          </p:nvSpPr>
          <p:spPr>
            <a:xfrm>
              <a:off x="8163808" y="5661660"/>
              <a:ext cx="4907280" cy="344424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C620AACC-4D03-5447-952B-2C0B8D934A3A}"/>
                </a:ext>
              </a:extLst>
            </p:cNvPr>
            <p:cNvSpPr/>
            <p:nvPr/>
          </p:nvSpPr>
          <p:spPr>
            <a:xfrm>
              <a:off x="4990575" y="7353300"/>
              <a:ext cx="4907280" cy="344424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C6FD27DE-DFAD-E14B-97D3-0748548DAC34}"/>
                </a:ext>
              </a:extLst>
            </p:cNvPr>
            <p:cNvSpPr/>
            <p:nvPr/>
          </p:nvSpPr>
          <p:spPr>
            <a:xfrm>
              <a:off x="1817342" y="5661660"/>
              <a:ext cx="4907280" cy="34442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75717-E08B-304D-B295-495DB2CDB9FB}"/>
                </a:ext>
              </a:extLst>
            </p:cNvPr>
            <p:cNvSpPr txBox="1"/>
            <p:nvPr/>
          </p:nvSpPr>
          <p:spPr>
            <a:xfrm>
              <a:off x="2654348" y="7079770"/>
              <a:ext cx="2880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Supply Chain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8D997F-5A3C-0A4B-ABCC-AB40CCD94B19}"/>
                </a:ext>
              </a:extLst>
            </p:cNvPr>
            <p:cNvSpPr txBox="1"/>
            <p:nvPr/>
          </p:nvSpPr>
          <p:spPr>
            <a:xfrm>
              <a:off x="9135555" y="7079770"/>
              <a:ext cx="2521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Purchasing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C147B-EF7C-804F-AAC1-3C4F32E0631B}"/>
                </a:ext>
              </a:extLst>
            </p:cNvPr>
            <p:cNvSpPr txBox="1"/>
            <p:nvPr/>
          </p:nvSpPr>
          <p:spPr>
            <a:xfrm>
              <a:off x="15619482" y="7079770"/>
              <a:ext cx="2585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Distribution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C11C0F-51A5-614D-BC5E-5D09AD214513}"/>
                </a:ext>
              </a:extLst>
            </p:cNvPr>
            <p:cNvSpPr txBox="1"/>
            <p:nvPr/>
          </p:nvSpPr>
          <p:spPr>
            <a:xfrm>
              <a:off x="5951054" y="8771410"/>
              <a:ext cx="2125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Suppliers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D2FB29-74D0-D24B-81C2-E8F94A1C91A4}"/>
                </a:ext>
              </a:extLst>
            </p:cNvPr>
            <p:cNvSpPr txBox="1"/>
            <p:nvPr/>
          </p:nvSpPr>
          <p:spPr>
            <a:xfrm>
              <a:off x="12265487" y="8771410"/>
              <a:ext cx="2456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994EA4-23C7-E34A-A97D-08D577B3552E}"/>
                </a:ext>
              </a:extLst>
            </p:cNvPr>
            <p:cNvSpPr txBox="1"/>
            <p:nvPr/>
          </p:nvSpPr>
          <p:spPr>
            <a:xfrm>
              <a:off x="18520513" y="8771410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Customer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F1A094-514F-274A-8B74-A6F77977D05D}"/>
                </a:ext>
              </a:extLst>
            </p:cNvPr>
            <p:cNvGrpSpPr/>
            <p:nvPr/>
          </p:nvGrpSpPr>
          <p:grpSpPr>
            <a:xfrm>
              <a:off x="10134373" y="8538620"/>
              <a:ext cx="1103073" cy="1103073"/>
              <a:chOff x="16906038" y="10231010"/>
              <a:chExt cx="1603668" cy="160366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74D1CA2-D3C6-5E45-B867-8BC1B78863CD}"/>
                  </a:ext>
                </a:extLst>
              </p:cNvPr>
              <p:cNvSpPr/>
              <p:nvPr/>
            </p:nvSpPr>
            <p:spPr>
              <a:xfrm>
                <a:off x="16906038" y="10231010"/>
                <a:ext cx="1603668" cy="160366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orma libre 9">
                <a:extLst>
                  <a:ext uri="{FF2B5EF4-FFF2-40B4-BE49-F238E27FC236}">
                    <a16:creationId xmlns:a16="http://schemas.microsoft.com/office/drawing/2014/main" id="{C5EB1681-77F4-9D47-8D76-CFDBB67BF0B2}"/>
                  </a:ext>
                </a:extLst>
              </p:cNvPr>
              <p:cNvSpPr/>
              <p:nvPr/>
            </p:nvSpPr>
            <p:spPr>
              <a:xfrm>
                <a:off x="17288697" y="10626097"/>
                <a:ext cx="848766" cy="813496"/>
              </a:xfrm>
              <a:custGeom>
                <a:avLst/>
                <a:gdLst>
                  <a:gd name="connsiteX0" fmla="*/ 530392 w 533104"/>
                  <a:gd name="connsiteY0" fmla="*/ 361477 h 510953"/>
                  <a:gd name="connsiteX1" fmla="*/ 530171 w 533104"/>
                  <a:gd name="connsiteY1" fmla="*/ 360887 h 510953"/>
                  <a:gd name="connsiteX2" fmla="*/ 509644 w 533104"/>
                  <a:gd name="connsiteY2" fmla="*/ 338292 h 510953"/>
                  <a:gd name="connsiteX3" fmla="*/ 479223 w 533104"/>
                  <a:gd name="connsiteY3" fmla="*/ 336742 h 510953"/>
                  <a:gd name="connsiteX4" fmla="*/ 381389 w 533104"/>
                  <a:gd name="connsiteY4" fmla="*/ 374177 h 510953"/>
                  <a:gd name="connsiteX5" fmla="*/ 345135 w 533104"/>
                  <a:gd name="connsiteY5" fmla="*/ 348039 h 510953"/>
                  <a:gd name="connsiteX6" fmla="*/ 344027 w 533104"/>
                  <a:gd name="connsiteY6" fmla="*/ 348039 h 510953"/>
                  <a:gd name="connsiteX7" fmla="*/ 386853 w 533104"/>
                  <a:gd name="connsiteY7" fmla="*/ 256407 h 510953"/>
                  <a:gd name="connsiteX8" fmla="*/ 374079 w 533104"/>
                  <a:gd name="connsiteY8" fmla="*/ 202653 h 510953"/>
                  <a:gd name="connsiteX9" fmla="*/ 387148 w 533104"/>
                  <a:gd name="connsiteY9" fmla="*/ 202949 h 510953"/>
                  <a:gd name="connsiteX10" fmla="*/ 416757 w 533104"/>
                  <a:gd name="connsiteY10" fmla="*/ 202949 h 510953"/>
                  <a:gd name="connsiteX11" fmla="*/ 447842 w 533104"/>
                  <a:gd name="connsiteY11" fmla="*/ 235511 h 510953"/>
                  <a:gd name="connsiteX12" fmla="*/ 489339 w 533104"/>
                  <a:gd name="connsiteY12" fmla="*/ 236028 h 510953"/>
                  <a:gd name="connsiteX13" fmla="*/ 489486 w 533104"/>
                  <a:gd name="connsiteY13" fmla="*/ 236028 h 510953"/>
                  <a:gd name="connsiteX14" fmla="*/ 502777 w 533104"/>
                  <a:gd name="connsiteY14" fmla="*/ 222885 h 510953"/>
                  <a:gd name="connsiteX15" fmla="*/ 489634 w 533104"/>
                  <a:gd name="connsiteY15" fmla="*/ 209446 h 510953"/>
                  <a:gd name="connsiteX16" fmla="*/ 448137 w 533104"/>
                  <a:gd name="connsiteY16" fmla="*/ 208930 h 510953"/>
                  <a:gd name="connsiteX17" fmla="*/ 442895 w 533104"/>
                  <a:gd name="connsiteY17" fmla="*/ 196599 h 510953"/>
                  <a:gd name="connsiteX18" fmla="*/ 444593 w 533104"/>
                  <a:gd name="connsiteY18" fmla="*/ 55348 h 510953"/>
                  <a:gd name="connsiteX19" fmla="*/ 447621 w 533104"/>
                  <a:gd name="connsiteY19" fmla="*/ 45159 h 510953"/>
                  <a:gd name="connsiteX20" fmla="*/ 450131 w 533104"/>
                  <a:gd name="connsiteY20" fmla="*/ 43165 h 510953"/>
                  <a:gd name="connsiteX21" fmla="*/ 450131 w 533104"/>
                  <a:gd name="connsiteY21" fmla="*/ 43165 h 510953"/>
                  <a:gd name="connsiteX22" fmla="*/ 491628 w 533104"/>
                  <a:gd name="connsiteY22" fmla="*/ 43682 h 510953"/>
                  <a:gd name="connsiteX23" fmla="*/ 505066 w 533104"/>
                  <a:gd name="connsiteY23" fmla="*/ 30539 h 510953"/>
                  <a:gd name="connsiteX24" fmla="*/ 491923 w 533104"/>
                  <a:gd name="connsiteY24" fmla="*/ 17101 h 510953"/>
                  <a:gd name="connsiteX25" fmla="*/ 450426 w 533104"/>
                  <a:gd name="connsiteY25" fmla="*/ 16584 h 510953"/>
                  <a:gd name="connsiteX26" fmla="*/ 426355 w 533104"/>
                  <a:gd name="connsiteY26" fmla="*/ 29210 h 510953"/>
                  <a:gd name="connsiteX27" fmla="*/ 418233 w 533104"/>
                  <a:gd name="connsiteY27" fmla="*/ 51066 h 510953"/>
                  <a:gd name="connsiteX28" fmla="*/ 412548 w 533104"/>
                  <a:gd name="connsiteY28" fmla="*/ 50549 h 510953"/>
                  <a:gd name="connsiteX29" fmla="*/ 412105 w 533104"/>
                  <a:gd name="connsiteY29" fmla="*/ 50549 h 510953"/>
                  <a:gd name="connsiteX30" fmla="*/ 320547 w 533104"/>
                  <a:gd name="connsiteY30" fmla="*/ 21531 h 510953"/>
                  <a:gd name="connsiteX31" fmla="*/ 244642 w 533104"/>
                  <a:gd name="connsiteY31" fmla="*/ 1816 h 510953"/>
                  <a:gd name="connsiteX32" fmla="*/ 126503 w 533104"/>
                  <a:gd name="connsiteY32" fmla="*/ 53133 h 510953"/>
                  <a:gd name="connsiteX33" fmla="*/ 25715 w 533104"/>
                  <a:gd name="connsiteY33" fmla="*/ 100389 h 510953"/>
                  <a:gd name="connsiteX34" fmla="*/ 4302 w 533104"/>
                  <a:gd name="connsiteY34" fmla="*/ 120251 h 510953"/>
                  <a:gd name="connsiteX35" fmla="*/ 2825 w 533104"/>
                  <a:gd name="connsiteY35" fmla="*/ 150081 h 510953"/>
                  <a:gd name="connsiteX36" fmla="*/ 3047 w 533104"/>
                  <a:gd name="connsiteY36" fmla="*/ 150746 h 510953"/>
                  <a:gd name="connsiteX37" fmla="*/ 23573 w 533104"/>
                  <a:gd name="connsiteY37" fmla="*/ 173340 h 510953"/>
                  <a:gd name="connsiteX38" fmla="*/ 40630 w 533104"/>
                  <a:gd name="connsiteY38" fmla="*/ 177180 h 510953"/>
                  <a:gd name="connsiteX39" fmla="*/ 53994 w 533104"/>
                  <a:gd name="connsiteY39" fmla="*/ 174817 h 510953"/>
                  <a:gd name="connsiteX40" fmla="*/ 151829 w 533104"/>
                  <a:gd name="connsiteY40" fmla="*/ 137381 h 510953"/>
                  <a:gd name="connsiteX41" fmla="*/ 160320 w 533104"/>
                  <a:gd name="connsiteY41" fmla="*/ 151041 h 510953"/>
                  <a:gd name="connsiteX42" fmla="*/ 188157 w 533104"/>
                  <a:gd name="connsiteY42" fmla="*/ 163446 h 510953"/>
                  <a:gd name="connsiteX43" fmla="*/ 189264 w 533104"/>
                  <a:gd name="connsiteY43" fmla="*/ 163446 h 510953"/>
                  <a:gd name="connsiteX44" fmla="*/ 192292 w 533104"/>
                  <a:gd name="connsiteY44" fmla="*/ 163298 h 510953"/>
                  <a:gd name="connsiteX45" fmla="*/ 147620 w 533104"/>
                  <a:gd name="connsiteY45" fmla="*/ 256481 h 510953"/>
                  <a:gd name="connsiteX46" fmla="*/ 159729 w 533104"/>
                  <a:gd name="connsiteY46" fmla="*/ 308905 h 510953"/>
                  <a:gd name="connsiteX47" fmla="*/ 146143 w 533104"/>
                  <a:gd name="connsiteY47" fmla="*/ 308610 h 510953"/>
                  <a:gd name="connsiteX48" fmla="*/ 116461 w 533104"/>
                  <a:gd name="connsiteY48" fmla="*/ 308610 h 510953"/>
                  <a:gd name="connsiteX49" fmla="*/ 109151 w 533104"/>
                  <a:gd name="connsiteY49" fmla="*/ 289264 h 510953"/>
                  <a:gd name="connsiteX50" fmla="*/ 85375 w 533104"/>
                  <a:gd name="connsiteY50" fmla="*/ 276048 h 510953"/>
                  <a:gd name="connsiteX51" fmla="*/ 43879 w 533104"/>
                  <a:gd name="connsiteY51" fmla="*/ 275531 h 510953"/>
                  <a:gd name="connsiteX52" fmla="*/ 30440 w 533104"/>
                  <a:gd name="connsiteY52" fmla="*/ 288674 h 510953"/>
                  <a:gd name="connsiteX53" fmla="*/ 43583 w 533104"/>
                  <a:gd name="connsiteY53" fmla="*/ 302112 h 510953"/>
                  <a:gd name="connsiteX54" fmla="*/ 85080 w 533104"/>
                  <a:gd name="connsiteY54" fmla="*/ 302629 h 510953"/>
                  <a:gd name="connsiteX55" fmla="*/ 87517 w 533104"/>
                  <a:gd name="connsiteY55" fmla="*/ 304696 h 510953"/>
                  <a:gd name="connsiteX56" fmla="*/ 90322 w 533104"/>
                  <a:gd name="connsiteY56" fmla="*/ 314960 h 510953"/>
                  <a:gd name="connsiteX57" fmla="*/ 88624 w 533104"/>
                  <a:gd name="connsiteY57" fmla="*/ 456210 h 510953"/>
                  <a:gd name="connsiteX58" fmla="*/ 83086 w 533104"/>
                  <a:gd name="connsiteY58" fmla="*/ 468394 h 510953"/>
                  <a:gd name="connsiteX59" fmla="*/ 83086 w 533104"/>
                  <a:gd name="connsiteY59" fmla="*/ 468394 h 510953"/>
                  <a:gd name="connsiteX60" fmla="*/ 41590 w 533104"/>
                  <a:gd name="connsiteY60" fmla="*/ 467877 h 510953"/>
                  <a:gd name="connsiteX61" fmla="*/ 28151 w 533104"/>
                  <a:gd name="connsiteY61" fmla="*/ 481020 h 510953"/>
                  <a:gd name="connsiteX62" fmla="*/ 41294 w 533104"/>
                  <a:gd name="connsiteY62" fmla="*/ 494458 h 510953"/>
                  <a:gd name="connsiteX63" fmla="*/ 82791 w 533104"/>
                  <a:gd name="connsiteY63" fmla="*/ 494975 h 510953"/>
                  <a:gd name="connsiteX64" fmla="*/ 83160 w 533104"/>
                  <a:gd name="connsiteY64" fmla="*/ 494975 h 510953"/>
                  <a:gd name="connsiteX65" fmla="*/ 115058 w 533104"/>
                  <a:gd name="connsiteY65" fmla="*/ 460493 h 510953"/>
                  <a:gd name="connsiteX66" fmla="*/ 120743 w 533104"/>
                  <a:gd name="connsiteY66" fmla="*/ 461010 h 510953"/>
                  <a:gd name="connsiteX67" fmla="*/ 121186 w 533104"/>
                  <a:gd name="connsiteY67" fmla="*/ 461010 h 510953"/>
                  <a:gd name="connsiteX68" fmla="*/ 212744 w 533104"/>
                  <a:gd name="connsiteY68" fmla="*/ 490028 h 510953"/>
                  <a:gd name="connsiteX69" fmla="*/ 276244 w 533104"/>
                  <a:gd name="connsiteY69" fmla="*/ 510998 h 510953"/>
                  <a:gd name="connsiteX70" fmla="*/ 288649 w 533104"/>
                  <a:gd name="connsiteY70" fmla="*/ 509742 h 510953"/>
                  <a:gd name="connsiteX71" fmla="*/ 406789 w 533104"/>
                  <a:gd name="connsiteY71" fmla="*/ 458426 h 510953"/>
                  <a:gd name="connsiteX72" fmla="*/ 507576 w 533104"/>
                  <a:gd name="connsiteY72" fmla="*/ 411170 h 510953"/>
                  <a:gd name="connsiteX73" fmla="*/ 528989 w 533104"/>
                  <a:gd name="connsiteY73" fmla="*/ 391308 h 510953"/>
                  <a:gd name="connsiteX74" fmla="*/ 530392 w 533104"/>
                  <a:gd name="connsiteY74" fmla="*/ 361477 h 510953"/>
                  <a:gd name="connsiteX75" fmla="*/ 188304 w 533104"/>
                  <a:gd name="connsiteY75" fmla="*/ 136864 h 510953"/>
                  <a:gd name="connsiteX76" fmla="*/ 175900 w 533104"/>
                  <a:gd name="connsiteY76" fmla="*/ 123278 h 510953"/>
                  <a:gd name="connsiteX77" fmla="*/ 180035 w 533104"/>
                  <a:gd name="connsiteY77" fmla="*/ 114049 h 510953"/>
                  <a:gd name="connsiteX78" fmla="*/ 189486 w 533104"/>
                  <a:gd name="connsiteY78" fmla="*/ 110431 h 510953"/>
                  <a:gd name="connsiteX79" fmla="*/ 189633 w 533104"/>
                  <a:gd name="connsiteY79" fmla="*/ 110431 h 510953"/>
                  <a:gd name="connsiteX80" fmla="*/ 287837 w 533104"/>
                  <a:gd name="connsiteY80" fmla="*/ 112129 h 510953"/>
                  <a:gd name="connsiteX81" fmla="*/ 298839 w 533104"/>
                  <a:gd name="connsiteY81" fmla="*/ 106591 h 510953"/>
                  <a:gd name="connsiteX82" fmla="*/ 311539 w 533104"/>
                  <a:gd name="connsiteY82" fmla="*/ 88944 h 510953"/>
                  <a:gd name="connsiteX83" fmla="*/ 308511 w 533104"/>
                  <a:gd name="connsiteY83" fmla="*/ 70411 h 510953"/>
                  <a:gd name="connsiteX84" fmla="*/ 289978 w 533104"/>
                  <a:gd name="connsiteY84" fmla="*/ 73438 h 510953"/>
                  <a:gd name="connsiteX85" fmla="*/ 281339 w 533104"/>
                  <a:gd name="connsiteY85" fmla="*/ 85400 h 510953"/>
                  <a:gd name="connsiteX86" fmla="*/ 190150 w 533104"/>
                  <a:gd name="connsiteY86" fmla="*/ 83776 h 510953"/>
                  <a:gd name="connsiteX87" fmla="*/ 161797 w 533104"/>
                  <a:gd name="connsiteY87" fmla="*/ 94630 h 510953"/>
                  <a:gd name="connsiteX88" fmla="*/ 152346 w 533104"/>
                  <a:gd name="connsiteY88" fmla="*/ 108289 h 510953"/>
                  <a:gd name="connsiteX89" fmla="*/ 44913 w 533104"/>
                  <a:gd name="connsiteY89" fmla="*/ 149564 h 510953"/>
                  <a:gd name="connsiteX90" fmla="*/ 34871 w 533104"/>
                  <a:gd name="connsiteY90" fmla="*/ 149048 h 510953"/>
                  <a:gd name="connsiteX91" fmla="*/ 28004 w 533104"/>
                  <a:gd name="connsiteY91" fmla="*/ 141442 h 510953"/>
                  <a:gd name="connsiteX92" fmla="*/ 27782 w 533104"/>
                  <a:gd name="connsiteY92" fmla="*/ 140778 h 510953"/>
                  <a:gd name="connsiteX93" fmla="*/ 28299 w 533104"/>
                  <a:gd name="connsiteY93" fmla="*/ 131327 h 510953"/>
                  <a:gd name="connsiteX94" fmla="*/ 35314 w 533104"/>
                  <a:gd name="connsiteY94" fmla="*/ 124903 h 510953"/>
                  <a:gd name="connsiteX95" fmla="*/ 36495 w 533104"/>
                  <a:gd name="connsiteY95" fmla="*/ 124386 h 510953"/>
                  <a:gd name="connsiteX96" fmla="*/ 249885 w 533104"/>
                  <a:gd name="connsiteY96" fmla="*/ 27585 h 510953"/>
                  <a:gd name="connsiteX97" fmla="*/ 308733 w 533104"/>
                  <a:gd name="connsiteY97" fmla="*/ 45159 h 510953"/>
                  <a:gd name="connsiteX98" fmla="*/ 410333 w 533104"/>
                  <a:gd name="connsiteY98" fmla="*/ 76835 h 510953"/>
                  <a:gd name="connsiteX99" fmla="*/ 417643 w 533104"/>
                  <a:gd name="connsiteY99" fmla="*/ 77499 h 510953"/>
                  <a:gd name="connsiteX100" fmla="*/ 416461 w 533104"/>
                  <a:gd name="connsiteY100" fmla="*/ 176146 h 510953"/>
                  <a:gd name="connsiteX101" fmla="*/ 387000 w 533104"/>
                  <a:gd name="connsiteY101" fmla="*/ 176146 h 510953"/>
                  <a:gd name="connsiteX102" fmla="*/ 353995 w 533104"/>
                  <a:gd name="connsiteY102" fmla="*/ 174152 h 510953"/>
                  <a:gd name="connsiteX103" fmla="*/ 289461 w 533104"/>
                  <a:gd name="connsiteY103" fmla="*/ 138710 h 510953"/>
                  <a:gd name="connsiteX104" fmla="*/ 188304 w 533104"/>
                  <a:gd name="connsiteY104" fmla="*/ 136864 h 510953"/>
                  <a:gd name="connsiteX105" fmla="*/ 267163 w 533104"/>
                  <a:gd name="connsiteY105" fmla="*/ 163372 h 510953"/>
                  <a:gd name="connsiteX106" fmla="*/ 283702 w 533104"/>
                  <a:gd name="connsiteY106" fmla="*/ 164849 h 510953"/>
                  <a:gd name="connsiteX107" fmla="*/ 309397 w 533104"/>
                  <a:gd name="connsiteY107" fmla="*/ 179838 h 510953"/>
                  <a:gd name="connsiteX108" fmla="*/ 339523 w 533104"/>
                  <a:gd name="connsiteY108" fmla="*/ 198076 h 510953"/>
                  <a:gd name="connsiteX109" fmla="*/ 360124 w 533104"/>
                  <a:gd name="connsiteY109" fmla="*/ 256407 h 510953"/>
                  <a:gd name="connsiteX110" fmla="*/ 273808 w 533104"/>
                  <a:gd name="connsiteY110" fmla="*/ 349220 h 510953"/>
                  <a:gd name="connsiteX111" fmla="*/ 249737 w 533104"/>
                  <a:gd name="connsiteY111" fmla="*/ 346710 h 510953"/>
                  <a:gd name="connsiteX112" fmla="*/ 223599 w 533104"/>
                  <a:gd name="connsiteY112" fmla="*/ 331573 h 510953"/>
                  <a:gd name="connsiteX113" fmla="*/ 193621 w 533104"/>
                  <a:gd name="connsiteY113" fmla="*/ 313409 h 510953"/>
                  <a:gd name="connsiteX114" fmla="*/ 174054 w 533104"/>
                  <a:gd name="connsiteY114" fmla="*/ 256407 h 510953"/>
                  <a:gd name="connsiteX115" fmla="*/ 267163 w 533104"/>
                  <a:gd name="connsiteY115" fmla="*/ 163372 h 510953"/>
                  <a:gd name="connsiteX116" fmla="*/ 504844 w 533104"/>
                  <a:gd name="connsiteY116" fmla="*/ 379937 h 510953"/>
                  <a:gd name="connsiteX117" fmla="*/ 497830 w 533104"/>
                  <a:gd name="connsiteY117" fmla="*/ 386360 h 510953"/>
                  <a:gd name="connsiteX118" fmla="*/ 496648 w 533104"/>
                  <a:gd name="connsiteY118" fmla="*/ 386877 h 510953"/>
                  <a:gd name="connsiteX119" fmla="*/ 283259 w 533104"/>
                  <a:gd name="connsiteY119" fmla="*/ 483678 h 510953"/>
                  <a:gd name="connsiteX120" fmla="*/ 224411 w 533104"/>
                  <a:gd name="connsiteY120" fmla="*/ 466105 h 510953"/>
                  <a:gd name="connsiteX121" fmla="*/ 122811 w 533104"/>
                  <a:gd name="connsiteY121" fmla="*/ 434428 h 510953"/>
                  <a:gd name="connsiteX122" fmla="*/ 115501 w 533104"/>
                  <a:gd name="connsiteY122" fmla="*/ 433764 h 510953"/>
                  <a:gd name="connsiteX123" fmla="*/ 116682 w 533104"/>
                  <a:gd name="connsiteY123" fmla="*/ 335117 h 510953"/>
                  <a:gd name="connsiteX124" fmla="*/ 146143 w 533104"/>
                  <a:gd name="connsiteY124" fmla="*/ 335117 h 510953"/>
                  <a:gd name="connsiteX125" fmla="*/ 179075 w 533104"/>
                  <a:gd name="connsiteY125" fmla="*/ 337111 h 510953"/>
                  <a:gd name="connsiteX126" fmla="*/ 267310 w 533104"/>
                  <a:gd name="connsiteY126" fmla="*/ 376023 h 510953"/>
                  <a:gd name="connsiteX127" fmla="*/ 274620 w 533104"/>
                  <a:gd name="connsiteY127" fmla="*/ 375802 h 510953"/>
                  <a:gd name="connsiteX128" fmla="*/ 344987 w 533104"/>
                  <a:gd name="connsiteY128" fmla="*/ 374620 h 510953"/>
                  <a:gd name="connsiteX129" fmla="*/ 357392 w 533104"/>
                  <a:gd name="connsiteY129" fmla="*/ 388206 h 510953"/>
                  <a:gd name="connsiteX130" fmla="*/ 343805 w 533104"/>
                  <a:gd name="connsiteY130" fmla="*/ 401054 h 510953"/>
                  <a:gd name="connsiteX131" fmla="*/ 343658 w 533104"/>
                  <a:gd name="connsiteY131" fmla="*/ 401054 h 510953"/>
                  <a:gd name="connsiteX132" fmla="*/ 245454 w 533104"/>
                  <a:gd name="connsiteY132" fmla="*/ 399356 h 510953"/>
                  <a:gd name="connsiteX133" fmla="*/ 234453 w 533104"/>
                  <a:gd name="connsiteY133" fmla="*/ 404894 h 510953"/>
                  <a:gd name="connsiteX134" fmla="*/ 221753 w 533104"/>
                  <a:gd name="connsiteY134" fmla="*/ 422541 h 510953"/>
                  <a:gd name="connsiteX135" fmla="*/ 224780 w 533104"/>
                  <a:gd name="connsiteY135" fmla="*/ 441074 h 510953"/>
                  <a:gd name="connsiteX136" fmla="*/ 232533 w 533104"/>
                  <a:gd name="connsiteY136" fmla="*/ 443584 h 510953"/>
                  <a:gd name="connsiteX137" fmla="*/ 243313 w 533104"/>
                  <a:gd name="connsiteY137" fmla="*/ 438046 h 510953"/>
                  <a:gd name="connsiteX138" fmla="*/ 251952 w 533104"/>
                  <a:gd name="connsiteY138" fmla="*/ 426085 h 510953"/>
                  <a:gd name="connsiteX139" fmla="*/ 343141 w 533104"/>
                  <a:gd name="connsiteY139" fmla="*/ 427709 h 510953"/>
                  <a:gd name="connsiteX140" fmla="*/ 344175 w 533104"/>
                  <a:gd name="connsiteY140" fmla="*/ 427709 h 510953"/>
                  <a:gd name="connsiteX141" fmla="*/ 380946 w 533104"/>
                  <a:gd name="connsiteY141" fmla="*/ 403121 h 510953"/>
                  <a:gd name="connsiteX142" fmla="*/ 488379 w 533104"/>
                  <a:gd name="connsiteY142" fmla="*/ 361773 h 510953"/>
                  <a:gd name="connsiteX143" fmla="*/ 498421 w 533104"/>
                  <a:gd name="connsiteY143" fmla="*/ 362289 h 510953"/>
                  <a:gd name="connsiteX144" fmla="*/ 505288 w 533104"/>
                  <a:gd name="connsiteY144" fmla="*/ 369895 h 510953"/>
                  <a:gd name="connsiteX145" fmla="*/ 505509 w 533104"/>
                  <a:gd name="connsiteY145" fmla="*/ 370485 h 510953"/>
                  <a:gd name="connsiteX146" fmla="*/ 504844 w 533104"/>
                  <a:gd name="connsiteY146" fmla="*/ 379937 h 510953"/>
                  <a:gd name="connsiteX147" fmla="*/ 214517 w 533104"/>
                  <a:gd name="connsiteY147" fmla="*/ 263938 h 510953"/>
                  <a:gd name="connsiteX148" fmla="*/ 214664 w 533104"/>
                  <a:gd name="connsiteY148" fmla="*/ 245110 h 510953"/>
                  <a:gd name="connsiteX149" fmla="*/ 233493 w 533104"/>
                  <a:gd name="connsiteY149" fmla="*/ 245257 h 510953"/>
                  <a:gd name="connsiteX150" fmla="*/ 250844 w 533104"/>
                  <a:gd name="connsiteY150" fmla="*/ 262978 h 510953"/>
                  <a:gd name="connsiteX151" fmla="*/ 298691 w 533104"/>
                  <a:gd name="connsiteY151" fmla="*/ 203687 h 510953"/>
                  <a:gd name="connsiteX152" fmla="*/ 317372 w 533104"/>
                  <a:gd name="connsiteY152" fmla="*/ 201694 h 510953"/>
                  <a:gd name="connsiteX153" fmla="*/ 319365 w 533104"/>
                  <a:gd name="connsiteY153" fmla="*/ 220374 h 510953"/>
                  <a:gd name="connsiteX154" fmla="*/ 262142 w 533104"/>
                  <a:gd name="connsiteY154" fmla="*/ 291258 h 510953"/>
                  <a:gd name="connsiteX155" fmla="*/ 262068 w 533104"/>
                  <a:gd name="connsiteY155" fmla="*/ 291332 h 510953"/>
                  <a:gd name="connsiteX156" fmla="*/ 261108 w 533104"/>
                  <a:gd name="connsiteY156" fmla="*/ 292366 h 510953"/>
                  <a:gd name="connsiteX157" fmla="*/ 260886 w 533104"/>
                  <a:gd name="connsiteY157" fmla="*/ 292587 h 510953"/>
                  <a:gd name="connsiteX158" fmla="*/ 260000 w 533104"/>
                  <a:gd name="connsiteY158" fmla="*/ 293326 h 510953"/>
                  <a:gd name="connsiteX159" fmla="*/ 259557 w 533104"/>
                  <a:gd name="connsiteY159" fmla="*/ 293621 h 510953"/>
                  <a:gd name="connsiteX160" fmla="*/ 258819 w 533104"/>
                  <a:gd name="connsiteY160" fmla="*/ 294138 h 510953"/>
                  <a:gd name="connsiteX161" fmla="*/ 258302 w 533104"/>
                  <a:gd name="connsiteY161" fmla="*/ 294433 h 510953"/>
                  <a:gd name="connsiteX162" fmla="*/ 257564 w 533104"/>
                  <a:gd name="connsiteY162" fmla="*/ 294802 h 510953"/>
                  <a:gd name="connsiteX163" fmla="*/ 257047 w 533104"/>
                  <a:gd name="connsiteY163" fmla="*/ 295024 h 510953"/>
                  <a:gd name="connsiteX164" fmla="*/ 256235 w 533104"/>
                  <a:gd name="connsiteY164" fmla="*/ 295319 h 510953"/>
                  <a:gd name="connsiteX165" fmla="*/ 255718 w 533104"/>
                  <a:gd name="connsiteY165" fmla="*/ 295467 h 510953"/>
                  <a:gd name="connsiteX166" fmla="*/ 254832 w 533104"/>
                  <a:gd name="connsiteY166" fmla="*/ 295688 h 510953"/>
                  <a:gd name="connsiteX167" fmla="*/ 254389 w 533104"/>
                  <a:gd name="connsiteY167" fmla="*/ 295762 h 510953"/>
                  <a:gd name="connsiteX168" fmla="*/ 253429 w 533104"/>
                  <a:gd name="connsiteY168" fmla="*/ 295910 h 510953"/>
                  <a:gd name="connsiteX169" fmla="*/ 253060 w 533104"/>
                  <a:gd name="connsiteY169" fmla="*/ 295984 h 510953"/>
                  <a:gd name="connsiteX170" fmla="*/ 251730 w 533104"/>
                  <a:gd name="connsiteY170" fmla="*/ 296058 h 510953"/>
                  <a:gd name="connsiteX171" fmla="*/ 251730 w 533104"/>
                  <a:gd name="connsiteY171" fmla="*/ 296058 h 510953"/>
                  <a:gd name="connsiteX172" fmla="*/ 250549 w 533104"/>
                  <a:gd name="connsiteY172" fmla="*/ 295984 h 510953"/>
                  <a:gd name="connsiteX173" fmla="*/ 250254 w 533104"/>
                  <a:gd name="connsiteY173" fmla="*/ 295910 h 510953"/>
                  <a:gd name="connsiteX174" fmla="*/ 249368 w 533104"/>
                  <a:gd name="connsiteY174" fmla="*/ 295762 h 510953"/>
                  <a:gd name="connsiteX175" fmla="*/ 248999 w 533104"/>
                  <a:gd name="connsiteY175" fmla="*/ 295688 h 510953"/>
                  <a:gd name="connsiteX176" fmla="*/ 248186 w 533104"/>
                  <a:gd name="connsiteY176" fmla="*/ 295467 h 510953"/>
                  <a:gd name="connsiteX177" fmla="*/ 247743 w 533104"/>
                  <a:gd name="connsiteY177" fmla="*/ 295319 h 510953"/>
                  <a:gd name="connsiteX178" fmla="*/ 247005 w 533104"/>
                  <a:gd name="connsiteY178" fmla="*/ 295024 h 510953"/>
                  <a:gd name="connsiteX179" fmla="*/ 246562 w 533104"/>
                  <a:gd name="connsiteY179" fmla="*/ 294876 h 510953"/>
                  <a:gd name="connsiteX180" fmla="*/ 245823 w 533104"/>
                  <a:gd name="connsiteY180" fmla="*/ 294507 h 510953"/>
                  <a:gd name="connsiteX181" fmla="*/ 245381 w 533104"/>
                  <a:gd name="connsiteY181" fmla="*/ 294285 h 510953"/>
                  <a:gd name="connsiteX182" fmla="*/ 244568 w 533104"/>
                  <a:gd name="connsiteY182" fmla="*/ 293842 h 510953"/>
                  <a:gd name="connsiteX183" fmla="*/ 244199 w 533104"/>
                  <a:gd name="connsiteY183" fmla="*/ 293621 h 510953"/>
                  <a:gd name="connsiteX184" fmla="*/ 243387 w 533104"/>
                  <a:gd name="connsiteY184" fmla="*/ 293030 h 510953"/>
                  <a:gd name="connsiteX185" fmla="*/ 243313 w 533104"/>
                  <a:gd name="connsiteY185" fmla="*/ 292956 h 510953"/>
                  <a:gd name="connsiteX186" fmla="*/ 242796 w 533104"/>
                  <a:gd name="connsiteY186" fmla="*/ 292513 h 510953"/>
                  <a:gd name="connsiteX187" fmla="*/ 242279 w 533104"/>
                  <a:gd name="connsiteY187" fmla="*/ 291996 h 510953"/>
                  <a:gd name="connsiteX188" fmla="*/ 242206 w 533104"/>
                  <a:gd name="connsiteY188" fmla="*/ 291923 h 510953"/>
                  <a:gd name="connsiteX189" fmla="*/ 214517 w 533104"/>
                  <a:gd name="connsiteY189" fmla="*/ 263938 h 51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33104" h="510953">
                    <a:moveTo>
                      <a:pt x="530392" y="361477"/>
                    </a:moveTo>
                    <a:lnTo>
                      <a:pt x="530171" y="360887"/>
                    </a:lnTo>
                    <a:cubicBezTo>
                      <a:pt x="526553" y="350845"/>
                      <a:pt x="519317" y="342796"/>
                      <a:pt x="509644" y="338292"/>
                    </a:cubicBezTo>
                    <a:cubicBezTo>
                      <a:pt x="500045" y="333714"/>
                      <a:pt x="489191" y="333198"/>
                      <a:pt x="479223" y="336742"/>
                    </a:cubicBezTo>
                    <a:cubicBezTo>
                      <a:pt x="442452" y="349959"/>
                      <a:pt x="400734" y="366424"/>
                      <a:pt x="381389" y="374177"/>
                    </a:cubicBezTo>
                    <a:cubicBezTo>
                      <a:pt x="375925" y="359336"/>
                      <a:pt x="361896" y="348556"/>
                      <a:pt x="345135" y="348039"/>
                    </a:cubicBezTo>
                    <a:cubicBezTo>
                      <a:pt x="344765" y="348039"/>
                      <a:pt x="344396" y="348039"/>
                      <a:pt x="344027" y="348039"/>
                    </a:cubicBezTo>
                    <a:cubicBezTo>
                      <a:pt x="370165" y="326109"/>
                      <a:pt x="386853" y="293178"/>
                      <a:pt x="386853" y="256407"/>
                    </a:cubicBezTo>
                    <a:cubicBezTo>
                      <a:pt x="386853" y="237062"/>
                      <a:pt x="382201" y="218824"/>
                      <a:pt x="374079" y="202653"/>
                    </a:cubicBezTo>
                    <a:cubicBezTo>
                      <a:pt x="380724" y="202875"/>
                      <a:pt x="385967" y="202949"/>
                      <a:pt x="387148" y="202949"/>
                    </a:cubicBezTo>
                    <a:lnTo>
                      <a:pt x="416757" y="202949"/>
                    </a:lnTo>
                    <a:cubicBezTo>
                      <a:pt x="419046" y="221482"/>
                      <a:pt x="431820" y="235289"/>
                      <a:pt x="447842" y="235511"/>
                    </a:cubicBezTo>
                    <a:lnTo>
                      <a:pt x="489339" y="236028"/>
                    </a:lnTo>
                    <a:cubicBezTo>
                      <a:pt x="489413" y="236028"/>
                      <a:pt x="489413" y="236028"/>
                      <a:pt x="489486" y="236028"/>
                    </a:cubicBezTo>
                    <a:cubicBezTo>
                      <a:pt x="496722" y="236028"/>
                      <a:pt x="502703" y="230195"/>
                      <a:pt x="502777" y="222885"/>
                    </a:cubicBezTo>
                    <a:cubicBezTo>
                      <a:pt x="502851" y="215575"/>
                      <a:pt x="497018" y="209520"/>
                      <a:pt x="489634" y="209446"/>
                    </a:cubicBezTo>
                    <a:lnTo>
                      <a:pt x="448137" y="208930"/>
                    </a:lnTo>
                    <a:cubicBezTo>
                      <a:pt x="446808" y="208930"/>
                      <a:pt x="442821" y="204499"/>
                      <a:pt x="442895" y="196599"/>
                    </a:cubicBezTo>
                    <a:lnTo>
                      <a:pt x="444593" y="55348"/>
                    </a:lnTo>
                    <a:cubicBezTo>
                      <a:pt x="444667" y="51361"/>
                      <a:pt x="445775" y="47669"/>
                      <a:pt x="447621" y="45159"/>
                    </a:cubicBezTo>
                    <a:cubicBezTo>
                      <a:pt x="448728" y="43682"/>
                      <a:pt x="449688" y="43165"/>
                      <a:pt x="450131" y="43165"/>
                    </a:cubicBezTo>
                    <a:lnTo>
                      <a:pt x="450131" y="43165"/>
                    </a:lnTo>
                    <a:lnTo>
                      <a:pt x="491628" y="43682"/>
                    </a:lnTo>
                    <a:cubicBezTo>
                      <a:pt x="498937" y="43756"/>
                      <a:pt x="504992" y="37923"/>
                      <a:pt x="505066" y="30539"/>
                    </a:cubicBezTo>
                    <a:cubicBezTo>
                      <a:pt x="505140" y="23229"/>
                      <a:pt x="499307" y="17174"/>
                      <a:pt x="491923" y="17101"/>
                    </a:cubicBezTo>
                    <a:lnTo>
                      <a:pt x="450426" y="16584"/>
                    </a:lnTo>
                    <a:cubicBezTo>
                      <a:pt x="441271" y="16510"/>
                      <a:pt x="432484" y="21088"/>
                      <a:pt x="426355" y="29210"/>
                    </a:cubicBezTo>
                    <a:cubicBezTo>
                      <a:pt x="421852" y="35264"/>
                      <a:pt x="418972" y="42870"/>
                      <a:pt x="418233" y="51066"/>
                    </a:cubicBezTo>
                    <a:lnTo>
                      <a:pt x="412548" y="50549"/>
                    </a:lnTo>
                    <a:cubicBezTo>
                      <a:pt x="412400" y="50549"/>
                      <a:pt x="412253" y="50549"/>
                      <a:pt x="412105" y="50549"/>
                    </a:cubicBezTo>
                    <a:cubicBezTo>
                      <a:pt x="375999" y="48629"/>
                      <a:pt x="346538" y="34231"/>
                      <a:pt x="320547" y="21531"/>
                    </a:cubicBezTo>
                    <a:cubicBezTo>
                      <a:pt x="293227" y="8166"/>
                      <a:pt x="269599" y="-3352"/>
                      <a:pt x="244642" y="1816"/>
                    </a:cubicBezTo>
                    <a:cubicBezTo>
                      <a:pt x="240729" y="2628"/>
                      <a:pt x="231425" y="4548"/>
                      <a:pt x="126503" y="53133"/>
                    </a:cubicBezTo>
                    <a:cubicBezTo>
                      <a:pt x="78139" y="75506"/>
                      <a:pt x="31253" y="97805"/>
                      <a:pt x="25715" y="100389"/>
                    </a:cubicBezTo>
                    <a:cubicBezTo>
                      <a:pt x="16264" y="104007"/>
                      <a:pt x="8658" y="111021"/>
                      <a:pt x="4302" y="120251"/>
                    </a:cubicBezTo>
                    <a:cubicBezTo>
                      <a:pt x="-128" y="129702"/>
                      <a:pt x="-645" y="140261"/>
                      <a:pt x="2825" y="150081"/>
                    </a:cubicBezTo>
                    <a:lnTo>
                      <a:pt x="3047" y="150746"/>
                    </a:lnTo>
                    <a:cubicBezTo>
                      <a:pt x="6665" y="160788"/>
                      <a:pt x="13901" y="168836"/>
                      <a:pt x="23573" y="173340"/>
                    </a:cubicBezTo>
                    <a:cubicBezTo>
                      <a:pt x="28964" y="175924"/>
                      <a:pt x="34797" y="177180"/>
                      <a:pt x="40630" y="177180"/>
                    </a:cubicBezTo>
                    <a:cubicBezTo>
                      <a:pt x="45134" y="177180"/>
                      <a:pt x="49638" y="176367"/>
                      <a:pt x="53994" y="174817"/>
                    </a:cubicBezTo>
                    <a:cubicBezTo>
                      <a:pt x="90692" y="161600"/>
                      <a:pt x="132483" y="145134"/>
                      <a:pt x="151829" y="137381"/>
                    </a:cubicBezTo>
                    <a:cubicBezTo>
                      <a:pt x="153675" y="142402"/>
                      <a:pt x="156480" y="147054"/>
                      <a:pt x="160320" y="151041"/>
                    </a:cubicBezTo>
                    <a:cubicBezTo>
                      <a:pt x="167630" y="158794"/>
                      <a:pt x="177524" y="163151"/>
                      <a:pt x="188157" y="163446"/>
                    </a:cubicBezTo>
                    <a:cubicBezTo>
                      <a:pt x="188526" y="163446"/>
                      <a:pt x="188895" y="163446"/>
                      <a:pt x="189264" y="163446"/>
                    </a:cubicBezTo>
                    <a:cubicBezTo>
                      <a:pt x="190224" y="163372"/>
                      <a:pt x="191258" y="163298"/>
                      <a:pt x="192292" y="163298"/>
                    </a:cubicBezTo>
                    <a:cubicBezTo>
                      <a:pt x="165046" y="185228"/>
                      <a:pt x="147620" y="218824"/>
                      <a:pt x="147620" y="256481"/>
                    </a:cubicBezTo>
                    <a:cubicBezTo>
                      <a:pt x="147620" y="275309"/>
                      <a:pt x="151976" y="293104"/>
                      <a:pt x="159729" y="308905"/>
                    </a:cubicBezTo>
                    <a:cubicBezTo>
                      <a:pt x="152863" y="308610"/>
                      <a:pt x="147325" y="308610"/>
                      <a:pt x="146143" y="308610"/>
                    </a:cubicBezTo>
                    <a:lnTo>
                      <a:pt x="116461" y="308610"/>
                    </a:lnTo>
                    <a:cubicBezTo>
                      <a:pt x="115575" y="301448"/>
                      <a:pt x="113064" y="294728"/>
                      <a:pt x="109151" y="289264"/>
                    </a:cubicBezTo>
                    <a:cubicBezTo>
                      <a:pt x="103244" y="280995"/>
                      <a:pt x="94605" y="276195"/>
                      <a:pt x="85375" y="276048"/>
                    </a:cubicBezTo>
                    <a:lnTo>
                      <a:pt x="43879" y="275531"/>
                    </a:lnTo>
                    <a:cubicBezTo>
                      <a:pt x="36569" y="275457"/>
                      <a:pt x="30514" y="281290"/>
                      <a:pt x="30440" y="288674"/>
                    </a:cubicBezTo>
                    <a:cubicBezTo>
                      <a:pt x="30366" y="295984"/>
                      <a:pt x="36200" y="302038"/>
                      <a:pt x="43583" y="302112"/>
                    </a:cubicBezTo>
                    <a:lnTo>
                      <a:pt x="85080" y="302629"/>
                    </a:lnTo>
                    <a:cubicBezTo>
                      <a:pt x="85449" y="302629"/>
                      <a:pt x="86483" y="303220"/>
                      <a:pt x="87517" y="304696"/>
                    </a:cubicBezTo>
                    <a:cubicBezTo>
                      <a:pt x="89363" y="307281"/>
                      <a:pt x="90322" y="310973"/>
                      <a:pt x="90322" y="314960"/>
                    </a:cubicBezTo>
                    <a:lnTo>
                      <a:pt x="88624" y="456210"/>
                    </a:lnTo>
                    <a:cubicBezTo>
                      <a:pt x="88550" y="464111"/>
                      <a:pt x="84489" y="468394"/>
                      <a:pt x="83086" y="468394"/>
                    </a:cubicBezTo>
                    <a:lnTo>
                      <a:pt x="83086" y="468394"/>
                    </a:lnTo>
                    <a:lnTo>
                      <a:pt x="41590" y="467877"/>
                    </a:lnTo>
                    <a:cubicBezTo>
                      <a:pt x="34280" y="467803"/>
                      <a:pt x="28225" y="473636"/>
                      <a:pt x="28151" y="481020"/>
                    </a:cubicBezTo>
                    <a:cubicBezTo>
                      <a:pt x="28078" y="488330"/>
                      <a:pt x="33911" y="494384"/>
                      <a:pt x="41294" y="494458"/>
                    </a:cubicBezTo>
                    <a:lnTo>
                      <a:pt x="82791" y="494975"/>
                    </a:lnTo>
                    <a:cubicBezTo>
                      <a:pt x="82865" y="494975"/>
                      <a:pt x="83012" y="494975"/>
                      <a:pt x="83160" y="494975"/>
                    </a:cubicBezTo>
                    <a:cubicBezTo>
                      <a:pt x="99847" y="494975"/>
                      <a:pt x="113212" y="480207"/>
                      <a:pt x="115058" y="460493"/>
                    </a:cubicBezTo>
                    <a:lnTo>
                      <a:pt x="120743" y="461010"/>
                    </a:lnTo>
                    <a:cubicBezTo>
                      <a:pt x="120891" y="461010"/>
                      <a:pt x="121039" y="461010"/>
                      <a:pt x="121186" y="461010"/>
                    </a:cubicBezTo>
                    <a:cubicBezTo>
                      <a:pt x="157293" y="462930"/>
                      <a:pt x="186754" y="477328"/>
                      <a:pt x="212744" y="490028"/>
                    </a:cubicBezTo>
                    <a:cubicBezTo>
                      <a:pt x="235486" y="501177"/>
                      <a:pt x="255718" y="510998"/>
                      <a:pt x="276244" y="510998"/>
                    </a:cubicBezTo>
                    <a:cubicBezTo>
                      <a:pt x="280379" y="510998"/>
                      <a:pt x="284514" y="510628"/>
                      <a:pt x="288649" y="509742"/>
                    </a:cubicBezTo>
                    <a:cubicBezTo>
                      <a:pt x="292562" y="508930"/>
                      <a:pt x="301866" y="507010"/>
                      <a:pt x="406789" y="458426"/>
                    </a:cubicBezTo>
                    <a:cubicBezTo>
                      <a:pt x="455152" y="436053"/>
                      <a:pt x="502039" y="413754"/>
                      <a:pt x="507576" y="411170"/>
                    </a:cubicBezTo>
                    <a:cubicBezTo>
                      <a:pt x="517028" y="407552"/>
                      <a:pt x="524633" y="400537"/>
                      <a:pt x="528989" y="391308"/>
                    </a:cubicBezTo>
                    <a:cubicBezTo>
                      <a:pt x="533346" y="381856"/>
                      <a:pt x="533863" y="371298"/>
                      <a:pt x="530392" y="361477"/>
                    </a:cubicBezTo>
                    <a:moveTo>
                      <a:pt x="188304" y="136864"/>
                    </a:moveTo>
                    <a:cubicBezTo>
                      <a:pt x="181216" y="136421"/>
                      <a:pt x="175752" y="130441"/>
                      <a:pt x="175900" y="123278"/>
                    </a:cubicBezTo>
                    <a:cubicBezTo>
                      <a:pt x="175974" y="119734"/>
                      <a:pt x="177450" y="116485"/>
                      <a:pt x="180035" y="114049"/>
                    </a:cubicBezTo>
                    <a:cubicBezTo>
                      <a:pt x="182619" y="111612"/>
                      <a:pt x="185942" y="110357"/>
                      <a:pt x="189486" y="110431"/>
                    </a:cubicBezTo>
                    <a:cubicBezTo>
                      <a:pt x="189560" y="110431"/>
                      <a:pt x="189560" y="110431"/>
                      <a:pt x="189633" y="110431"/>
                    </a:cubicBezTo>
                    <a:lnTo>
                      <a:pt x="287837" y="112129"/>
                    </a:lnTo>
                    <a:cubicBezTo>
                      <a:pt x="292193" y="112203"/>
                      <a:pt x="296328" y="110135"/>
                      <a:pt x="298839" y="106591"/>
                    </a:cubicBezTo>
                    <a:lnTo>
                      <a:pt x="311539" y="88944"/>
                    </a:lnTo>
                    <a:cubicBezTo>
                      <a:pt x="315821" y="82963"/>
                      <a:pt x="314492" y="74694"/>
                      <a:pt x="308511" y="70411"/>
                    </a:cubicBezTo>
                    <a:cubicBezTo>
                      <a:pt x="302531" y="66128"/>
                      <a:pt x="294261" y="67457"/>
                      <a:pt x="289978" y="73438"/>
                    </a:cubicBezTo>
                    <a:lnTo>
                      <a:pt x="281339" y="85400"/>
                    </a:lnTo>
                    <a:lnTo>
                      <a:pt x="190150" y="83776"/>
                    </a:lnTo>
                    <a:cubicBezTo>
                      <a:pt x="179518" y="83480"/>
                      <a:pt x="169476" y="87394"/>
                      <a:pt x="161797" y="94630"/>
                    </a:cubicBezTo>
                    <a:cubicBezTo>
                      <a:pt x="157662" y="98543"/>
                      <a:pt x="154487" y="103195"/>
                      <a:pt x="152346" y="108289"/>
                    </a:cubicBezTo>
                    <a:cubicBezTo>
                      <a:pt x="148063" y="110062"/>
                      <a:pt x="92242" y="132656"/>
                      <a:pt x="44913" y="149564"/>
                    </a:cubicBezTo>
                    <a:cubicBezTo>
                      <a:pt x="41590" y="150746"/>
                      <a:pt x="38046" y="150598"/>
                      <a:pt x="34871" y="149048"/>
                    </a:cubicBezTo>
                    <a:cubicBezTo>
                      <a:pt x="31622" y="147497"/>
                      <a:pt x="29185" y="144839"/>
                      <a:pt x="28004" y="141442"/>
                    </a:cubicBezTo>
                    <a:lnTo>
                      <a:pt x="27782" y="140778"/>
                    </a:lnTo>
                    <a:cubicBezTo>
                      <a:pt x="26675" y="137677"/>
                      <a:pt x="26822" y="134280"/>
                      <a:pt x="28299" y="131327"/>
                    </a:cubicBezTo>
                    <a:cubicBezTo>
                      <a:pt x="29702" y="128299"/>
                      <a:pt x="32212" y="126010"/>
                      <a:pt x="35314" y="124903"/>
                    </a:cubicBezTo>
                    <a:cubicBezTo>
                      <a:pt x="35757" y="124755"/>
                      <a:pt x="36126" y="124607"/>
                      <a:pt x="36495" y="124386"/>
                    </a:cubicBezTo>
                    <a:cubicBezTo>
                      <a:pt x="111809" y="88575"/>
                      <a:pt x="236372" y="30613"/>
                      <a:pt x="249885" y="27585"/>
                    </a:cubicBezTo>
                    <a:cubicBezTo>
                      <a:pt x="265981" y="24263"/>
                      <a:pt x="284883" y="33492"/>
                      <a:pt x="308733" y="45159"/>
                    </a:cubicBezTo>
                    <a:cubicBezTo>
                      <a:pt x="335610" y="58302"/>
                      <a:pt x="368984" y="74620"/>
                      <a:pt x="410333" y="76835"/>
                    </a:cubicBezTo>
                    <a:lnTo>
                      <a:pt x="417643" y="77499"/>
                    </a:lnTo>
                    <a:lnTo>
                      <a:pt x="416461" y="176146"/>
                    </a:lnTo>
                    <a:lnTo>
                      <a:pt x="387000" y="176146"/>
                    </a:lnTo>
                    <a:cubicBezTo>
                      <a:pt x="380724" y="176146"/>
                      <a:pt x="362929" y="175703"/>
                      <a:pt x="353995" y="174152"/>
                    </a:cubicBezTo>
                    <a:cubicBezTo>
                      <a:pt x="337086" y="156210"/>
                      <a:pt x="314640" y="143510"/>
                      <a:pt x="289461" y="138710"/>
                    </a:cubicBezTo>
                    <a:cubicBezTo>
                      <a:pt x="264947" y="132803"/>
                      <a:pt x="198715" y="136274"/>
                      <a:pt x="188304" y="136864"/>
                    </a:cubicBezTo>
                    <a:moveTo>
                      <a:pt x="267163" y="163372"/>
                    </a:moveTo>
                    <a:cubicBezTo>
                      <a:pt x="272848" y="163372"/>
                      <a:pt x="278386" y="163889"/>
                      <a:pt x="283702" y="164849"/>
                    </a:cubicBezTo>
                    <a:cubicBezTo>
                      <a:pt x="294925" y="167802"/>
                      <a:pt x="301644" y="173340"/>
                      <a:pt x="309397" y="179838"/>
                    </a:cubicBezTo>
                    <a:cubicBezTo>
                      <a:pt x="317298" y="186409"/>
                      <a:pt x="326085" y="193719"/>
                      <a:pt x="339523" y="198076"/>
                    </a:cubicBezTo>
                    <a:cubicBezTo>
                      <a:pt x="352445" y="214024"/>
                      <a:pt x="360124" y="234330"/>
                      <a:pt x="360124" y="256407"/>
                    </a:cubicBezTo>
                    <a:cubicBezTo>
                      <a:pt x="360124" y="305435"/>
                      <a:pt x="321950" y="345750"/>
                      <a:pt x="273808" y="349220"/>
                    </a:cubicBezTo>
                    <a:cubicBezTo>
                      <a:pt x="263692" y="348851"/>
                      <a:pt x="255053" y="348039"/>
                      <a:pt x="249737" y="346710"/>
                    </a:cubicBezTo>
                    <a:cubicBezTo>
                      <a:pt x="238292" y="343830"/>
                      <a:pt x="231499" y="338145"/>
                      <a:pt x="223599" y="331573"/>
                    </a:cubicBezTo>
                    <a:cubicBezTo>
                      <a:pt x="215698" y="325002"/>
                      <a:pt x="206985" y="317766"/>
                      <a:pt x="193621" y="313409"/>
                    </a:cubicBezTo>
                    <a:cubicBezTo>
                      <a:pt x="181364" y="297608"/>
                      <a:pt x="174054" y="277820"/>
                      <a:pt x="174054" y="256407"/>
                    </a:cubicBezTo>
                    <a:cubicBezTo>
                      <a:pt x="174128" y="205164"/>
                      <a:pt x="215846" y="163372"/>
                      <a:pt x="267163" y="163372"/>
                    </a:cubicBezTo>
                    <a:moveTo>
                      <a:pt x="504844" y="379937"/>
                    </a:moveTo>
                    <a:cubicBezTo>
                      <a:pt x="503442" y="382964"/>
                      <a:pt x="500931" y="385253"/>
                      <a:pt x="497830" y="386360"/>
                    </a:cubicBezTo>
                    <a:cubicBezTo>
                      <a:pt x="497387" y="386508"/>
                      <a:pt x="497018" y="386656"/>
                      <a:pt x="496648" y="386877"/>
                    </a:cubicBezTo>
                    <a:cubicBezTo>
                      <a:pt x="421335" y="422688"/>
                      <a:pt x="296771" y="480651"/>
                      <a:pt x="283259" y="483678"/>
                    </a:cubicBezTo>
                    <a:cubicBezTo>
                      <a:pt x="267163" y="487001"/>
                      <a:pt x="248260" y="477771"/>
                      <a:pt x="224411" y="466105"/>
                    </a:cubicBezTo>
                    <a:cubicBezTo>
                      <a:pt x="197534" y="452962"/>
                      <a:pt x="164160" y="436644"/>
                      <a:pt x="122811" y="434428"/>
                    </a:cubicBezTo>
                    <a:lnTo>
                      <a:pt x="115501" y="433764"/>
                    </a:lnTo>
                    <a:lnTo>
                      <a:pt x="116682" y="335117"/>
                    </a:lnTo>
                    <a:lnTo>
                      <a:pt x="146143" y="335117"/>
                    </a:lnTo>
                    <a:cubicBezTo>
                      <a:pt x="152346" y="335117"/>
                      <a:pt x="170140" y="335487"/>
                      <a:pt x="179075" y="337111"/>
                    </a:cubicBezTo>
                    <a:cubicBezTo>
                      <a:pt x="200930" y="361034"/>
                      <a:pt x="232385" y="376023"/>
                      <a:pt x="267310" y="376023"/>
                    </a:cubicBezTo>
                    <a:cubicBezTo>
                      <a:pt x="269747" y="376023"/>
                      <a:pt x="272183" y="375949"/>
                      <a:pt x="274620" y="375802"/>
                    </a:cubicBezTo>
                    <a:cubicBezTo>
                      <a:pt x="303195" y="376835"/>
                      <a:pt x="337677" y="375063"/>
                      <a:pt x="344987" y="374620"/>
                    </a:cubicBezTo>
                    <a:cubicBezTo>
                      <a:pt x="352075" y="375063"/>
                      <a:pt x="357539" y="381044"/>
                      <a:pt x="357392" y="388206"/>
                    </a:cubicBezTo>
                    <a:cubicBezTo>
                      <a:pt x="357170" y="395516"/>
                      <a:pt x="351115" y="401276"/>
                      <a:pt x="343805" y="401054"/>
                    </a:cubicBezTo>
                    <a:cubicBezTo>
                      <a:pt x="343732" y="401054"/>
                      <a:pt x="343732" y="401054"/>
                      <a:pt x="343658" y="401054"/>
                    </a:cubicBezTo>
                    <a:lnTo>
                      <a:pt x="245454" y="399356"/>
                    </a:lnTo>
                    <a:cubicBezTo>
                      <a:pt x="241098" y="399282"/>
                      <a:pt x="236963" y="401349"/>
                      <a:pt x="234453" y="404894"/>
                    </a:cubicBezTo>
                    <a:lnTo>
                      <a:pt x="221753" y="422541"/>
                    </a:lnTo>
                    <a:cubicBezTo>
                      <a:pt x="217470" y="428521"/>
                      <a:pt x="218799" y="436791"/>
                      <a:pt x="224780" y="441074"/>
                    </a:cubicBezTo>
                    <a:cubicBezTo>
                      <a:pt x="227143" y="442772"/>
                      <a:pt x="229875" y="443584"/>
                      <a:pt x="232533" y="443584"/>
                    </a:cubicBezTo>
                    <a:cubicBezTo>
                      <a:pt x="236668" y="443584"/>
                      <a:pt x="240729" y="441664"/>
                      <a:pt x="243313" y="438046"/>
                    </a:cubicBezTo>
                    <a:lnTo>
                      <a:pt x="251952" y="426085"/>
                    </a:lnTo>
                    <a:lnTo>
                      <a:pt x="343141" y="427709"/>
                    </a:lnTo>
                    <a:cubicBezTo>
                      <a:pt x="343510" y="427709"/>
                      <a:pt x="343805" y="427709"/>
                      <a:pt x="344175" y="427709"/>
                    </a:cubicBezTo>
                    <a:cubicBezTo>
                      <a:pt x="360640" y="427709"/>
                      <a:pt x="374891" y="417594"/>
                      <a:pt x="380946" y="403121"/>
                    </a:cubicBezTo>
                    <a:cubicBezTo>
                      <a:pt x="385081" y="401423"/>
                      <a:pt x="441049" y="378829"/>
                      <a:pt x="488379" y="361773"/>
                    </a:cubicBezTo>
                    <a:cubicBezTo>
                      <a:pt x="491701" y="360591"/>
                      <a:pt x="495246" y="360739"/>
                      <a:pt x="498421" y="362289"/>
                    </a:cubicBezTo>
                    <a:cubicBezTo>
                      <a:pt x="501669" y="363840"/>
                      <a:pt x="504106" y="366498"/>
                      <a:pt x="505288" y="369895"/>
                    </a:cubicBezTo>
                    <a:lnTo>
                      <a:pt x="505509" y="370485"/>
                    </a:lnTo>
                    <a:cubicBezTo>
                      <a:pt x="506469" y="373587"/>
                      <a:pt x="506247" y="376909"/>
                      <a:pt x="504844" y="379937"/>
                    </a:cubicBezTo>
                    <a:moveTo>
                      <a:pt x="214517" y="263938"/>
                    </a:moveTo>
                    <a:cubicBezTo>
                      <a:pt x="209348" y="258696"/>
                      <a:pt x="209422" y="250278"/>
                      <a:pt x="214664" y="245110"/>
                    </a:cubicBezTo>
                    <a:cubicBezTo>
                      <a:pt x="219907" y="239941"/>
                      <a:pt x="228324" y="240015"/>
                      <a:pt x="233493" y="245257"/>
                    </a:cubicBezTo>
                    <a:lnTo>
                      <a:pt x="250844" y="262978"/>
                    </a:lnTo>
                    <a:lnTo>
                      <a:pt x="298691" y="203687"/>
                    </a:lnTo>
                    <a:cubicBezTo>
                      <a:pt x="303269" y="198002"/>
                      <a:pt x="311686" y="197116"/>
                      <a:pt x="317372" y="201694"/>
                    </a:cubicBezTo>
                    <a:cubicBezTo>
                      <a:pt x="323057" y="206271"/>
                      <a:pt x="323943" y="214689"/>
                      <a:pt x="319365" y="220374"/>
                    </a:cubicBezTo>
                    <a:lnTo>
                      <a:pt x="262142" y="291258"/>
                    </a:lnTo>
                    <a:cubicBezTo>
                      <a:pt x="262142" y="291258"/>
                      <a:pt x="262142" y="291258"/>
                      <a:pt x="262068" y="291332"/>
                    </a:cubicBezTo>
                    <a:cubicBezTo>
                      <a:pt x="261772" y="291701"/>
                      <a:pt x="261477" y="292070"/>
                      <a:pt x="261108" y="292366"/>
                    </a:cubicBezTo>
                    <a:cubicBezTo>
                      <a:pt x="261034" y="292439"/>
                      <a:pt x="260960" y="292513"/>
                      <a:pt x="260886" y="292587"/>
                    </a:cubicBezTo>
                    <a:cubicBezTo>
                      <a:pt x="260591" y="292883"/>
                      <a:pt x="260296" y="293104"/>
                      <a:pt x="260000" y="293326"/>
                    </a:cubicBezTo>
                    <a:cubicBezTo>
                      <a:pt x="259853" y="293473"/>
                      <a:pt x="259705" y="293547"/>
                      <a:pt x="259557" y="293621"/>
                    </a:cubicBezTo>
                    <a:cubicBezTo>
                      <a:pt x="259336" y="293769"/>
                      <a:pt x="259114" y="293990"/>
                      <a:pt x="258819" y="294138"/>
                    </a:cubicBezTo>
                    <a:cubicBezTo>
                      <a:pt x="258671" y="294212"/>
                      <a:pt x="258523" y="294359"/>
                      <a:pt x="258302" y="294433"/>
                    </a:cubicBezTo>
                    <a:cubicBezTo>
                      <a:pt x="258081" y="294581"/>
                      <a:pt x="257785" y="294728"/>
                      <a:pt x="257564" y="294802"/>
                    </a:cubicBezTo>
                    <a:cubicBezTo>
                      <a:pt x="257416" y="294876"/>
                      <a:pt x="257268" y="294950"/>
                      <a:pt x="257047" y="295024"/>
                    </a:cubicBezTo>
                    <a:cubicBezTo>
                      <a:pt x="256751" y="295171"/>
                      <a:pt x="256530" y="295245"/>
                      <a:pt x="256235" y="295319"/>
                    </a:cubicBezTo>
                    <a:cubicBezTo>
                      <a:pt x="256087" y="295393"/>
                      <a:pt x="255939" y="295467"/>
                      <a:pt x="255718" y="295467"/>
                    </a:cubicBezTo>
                    <a:cubicBezTo>
                      <a:pt x="255422" y="295541"/>
                      <a:pt x="255127" y="295614"/>
                      <a:pt x="254832" y="295688"/>
                    </a:cubicBezTo>
                    <a:cubicBezTo>
                      <a:pt x="254684" y="295762"/>
                      <a:pt x="254536" y="295762"/>
                      <a:pt x="254389" y="295762"/>
                    </a:cubicBezTo>
                    <a:cubicBezTo>
                      <a:pt x="254093" y="295836"/>
                      <a:pt x="253724" y="295910"/>
                      <a:pt x="253429" y="295910"/>
                    </a:cubicBezTo>
                    <a:cubicBezTo>
                      <a:pt x="253281" y="295910"/>
                      <a:pt x="253133" y="295984"/>
                      <a:pt x="253060" y="295984"/>
                    </a:cubicBezTo>
                    <a:cubicBezTo>
                      <a:pt x="252616" y="296058"/>
                      <a:pt x="252174" y="296058"/>
                      <a:pt x="251730" y="296058"/>
                    </a:cubicBezTo>
                    <a:cubicBezTo>
                      <a:pt x="251730" y="296058"/>
                      <a:pt x="251730" y="296058"/>
                      <a:pt x="251730" y="296058"/>
                    </a:cubicBezTo>
                    <a:cubicBezTo>
                      <a:pt x="251361" y="296058"/>
                      <a:pt x="250918" y="296058"/>
                      <a:pt x="250549" y="295984"/>
                    </a:cubicBezTo>
                    <a:cubicBezTo>
                      <a:pt x="250475" y="295984"/>
                      <a:pt x="250328" y="295984"/>
                      <a:pt x="250254" y="295910"/>
                    </a:cubicBezTo>
                    <a:cubicBezTo>
                      <a:pt x="249958" y="295910"/>
                      <a:pt x="249663" y="295836"/>
                      <a:pt x="249368" y="295762"/>
                    </a:cubicBezTo>
                    <a:cubicBezTo>
                      <a:pt x="249220" y="295762"/>
                      <a:pt x="249146" y="295688"/>
                      <a:pt x="248999" y="295688"/>
                    </a:cubicBezTo>
                    <a:cubicBezTo>
                      <a:pt x="248703" y="295614"/>
                      <a:pt x="248482" y="295541"/>
                      <a:pt x="248186" y="295467"/>
                    </a:cubicBezTo>
                    <a:cubicBezTo>
                      <a:pt x="248039" y="295393"/>
                      <a:pt x="247891" y="295393"/>
                      <a:pt x="247743" y="295319"/>
                    </a:cubicBezTo>
                    <a:cubicBezTo>
                      <a:pt x="247522" y="295245"/>
                      <a:pt x="247226" y="295171"/>
                      <a:pt x="247005" y="295024"/>
                    </a:cubicBezTo>
                    <a:cubicBezTo>
                      <a:pt x="246857" y="294950"/>
                      <a:pt x="246709" y="294950"/>
                      <a:pt x="246562" y="294876"/>
                    </a:cubicBezTo>
                    <a:cubicBezTo>
                      <a:pt x="246340" y="294802"/>
                      <a:pt x="246119" y="294655"/>
                      <a:pt x="245823" y="294507"/>
                    </a:cubicBezTo>
                    <a:cubicBezTo>
                      <a:pt x="245676" y="294433"/>
                      <a:pt x="245528" y="294359"/>
                      <a:pt x="245381" y="294285"/>
                    </a:cubicBezTo>
                    <a:cubicBezTo>
                      <a:pt x="245085" y="294138"/>
                      <a:pt x="244864" y="293990"/>
                      <a:pt x="244568" y="293842"/>
                    </a:cubicBezTo>
                    <a:cubicBezTo>
                      <a:pt x="244421" y="293769"/>
                      <a:pt x="244347" y="293695"/>
                      <a:pt x="244199" y="293621"/>
                    </a:cubicBezTo>
                    <a:cubicBezTo>
                      <a:pt x="243904" y="293399"/>
                      <a:pt x="243608" y="293252"/>
                      <a:pt x="243387" y="293030"/>
                    </a:cubicBezTo>
                    <a:cubicBezTo>
                      <a:pt x="243387" y="293030"/>
                      <a:pt x="243387" y="293030"/>
                      <a:pt x="243313" y="292956"/>
                    </a:cubicBezTo>
                    <a:cubicBezTo>
                      <a:pt x="243165" y="292809"/>
                      <a:pt x="243018" y="292661"/>
                      <a:pt x="242796" y="292513"/>
                    </a:cubicBezTo>
                    <a:cubicBezTo>
                      <a:pt x="242648" y="292366"/>
                      <a:pt x="242427" y="292218"/>
                      <a:pt x="242279" y="291996"/>
                    </a:cubicBezTo>
                    <a:cubicBezTo>
                      <a:pt x="242279" y="291996"/>
                      <a:pt x="242279" y="291996"/>
                      <a:pt x="242206" y="291923"/>
                    </a:cubicBezTo>
                    <a:lnTo>
                      <a:pt x="214517" y="2639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905F1ED-87F8-2C48-BE89-A7C896274986}"/>
                </a:ext>
              </a:extLst>
            </p:cNvPr>
            <p:cNvGrpSpPr/>
            <p:nvPr/>
          </p:nvGrpSpPr>
          <p:grpSpPr>
            <a:xfrm>
              <a:off x="16454140" y="8597490"/>
              <a:ext cx="1103073" cy="1103073"/>
              <a:chOff x="5887971" y="7724773"/>
              <a:chExt cx="1603668" cy="160366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A820B09-8CD1-A944-8696-359BCBBBCC67}"/>
                  </a:ext>
                </a:extLst>
              </p:cNvPr>
              <p:cNvSpPr/>
              <p:nvPr/>
            </p:nvSpPr>
            <p:spPr>
              <a:xfrm>
                <a:off x="5887971" y="7724773"/>
                <a:ext cx="1603668" cy="160366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orma libre 63">
                <a:extLst>
                  <a:ext uri="{FF2B5EF4-FFF2-40B4-BE49-F238E27FC236}">
                    <a16:creationId xmlns:a16="http://schemas.microsoft.com/office/drawing/2014/main" id="{61264F0F-A053-2341-9E32-271392C57F71}"/>
                  </a:ext>
                </a:extLst>
              </p:cNvPr>
              <p:cNvSpPr/>
              <p:nvPr/>
            </p:nvSpPr>
            <p:spPr>
              <a:xfrm>
                <a:off x="6199156" y="8071067"/>
                <a:ext cx="857636" cy="863840"/>
              </a:xfrm>
              <a:custGeom>
                <a:avLst/>
                <a:gdLst>
                  <a:gd name="connsiteX0" fmla="*/ 398942 w 510215"/>
                  <a:gd name="connsiteY0" fmla="*/ 133461 h 513906"/>
                  <a:gd name="connsiteX1" fmla="*/ 465396 w 510215"/>
                  <a:gd name="connsiteY1" fmla="*/ 67007 h 513906"/>
                  <a:gd name="connsiteX2" fmla="*/ 398942 w 510215"/>
                  <a:gd name="connsiteY2" fmla="*/ 554 h 513906"/>
                  <a:gd name="connsiteX3" fmla="*/ 332489 w 510215"/>
                  <a:gd name="connsiteY3" fmla="*/ 67007 h 513906"/>
                  <a:gd name="connsiteX4" fmla="*/ 398942 w 510215"/>
                  <a:gd name="connsiteY4" fmla="*/ 133461 h 513906"/>
                  <a:gd name="connsiteX5" fmla="*/ 398942 w 510215"/>
                  <a:gd name="connsiteY5" fmla="*/ 27061 h 513906"/>
                  <a:gd name="connsiteX6" fmla="*/ 438814 w 510215"/>
                  <a:gd name="connsiteY6" fmla="*/ 66933 h 513906"/>
                  <a:gd name="connsiteX7" fmla="*/ 398942 w 510215"/>
                  <a:gd name="connsiteY7" fmla="*/ 106805 h 513906"/>
                  <a:gd name="connsiteX8" fmla="*/ 359070 w 510215"/>
                  <a:gd name="connsiteY8" fmla="*/ 66933 h 513906"/>
                  <a:gd name="connsiteX9" fmla="*/ 398942 w 510215"/>
                  <a:gd name="connsiteY9" fmla="*/ 27061 h 513906"/>
                  <a:gd name="connsiteX10" fmla="*/ 510141 w 510215"/>
                  <a:gd name="connsiteY10" fmla="*/ 208922 h 513906"/>
                  <a:gd name="connsiteX11" fmla="*/ 489393 w 510215"/>
                  <a:gd name="connsiteY11" fmla="*/ 168977 h 513906"/>
                  <a:gd name="connsiteX12" fmla="*/ 428551 w 510215"/>
                  <a:gd name="connsiteY12" fmla="*/ 144019 h 513906"/>
                  <a:gd name="connsiteX13" fmla="*/ 426927 w 510215"/>
                  <a:gd name="connsiteY13" fmla="*/ 143724 h 513906"/>
                  <a:gd name="connsiteX14" fmla="*/ 399016 w 510215"/>
                  <a:gd name="connsiteY14" fmla="*/ 141361 h 513906"/>
                  <a:gd name="connsiteX15" fmla="*/ 399016 w 510215"/>
                  <a:gd name="connsiteY15" fmla="*/ 141361 h 513906"/>
                  <a:gd name="connsiteX16" fmla="*/ 399016 w 510215"/>
                  <a:gd name="connsiteY16" fmla="*/ 141361 h 513906"/>
                  <a:gd name="connsiteX17" fmla="*/ 371179 w 510215"/>
                  <a:gd name="connsiteY17" fmla="*/ 143724 h 513906"/>
                  <a:gd name="connsiteX18" fmla="*/ 369481 w 510215"/>
                  <a:gd name="connsiteY18" fmla="*/ 144019 h 513906"/>
                  <a:gd name="connsiteX19" fmla="*/ 309230 w 510215"/>
                  <a:gd name="connsiteY19" fmla="*/ 168607 h 513906"/>
                  <a:gd name="connsiteX20" fmla="*/ 287965 w 510215"/>
                  <a:gd name="connsiteY20" fmla="*/ 209218 h 513906"/>
                  <a:gd name="connsiteX21" fmla="*/ 287965 w 510215"/>
                  <a:gd name="connsiteY21" fmla="*/ 335332 h 513906"/>
                  <a:gd name="connsiteX22" fmla="*/ 301256 w 510215"/>
                  <a:gd name="connsiteY22" fmla="*/ 348622 h 513906"/>
                  <a:gd name="connsiteX23" fmla="*/ 322890 w 510215"/>
                  <a:gd name="connsiteY23" fmla="*/ 348622 h 513906"/>
                  <a:gd name="connsiteX24" fmla="*/ 322890 w 510215"/>
                  <a:gd name="connsiteY24" fmla="*/ 500653 h 513906"/>
                  <a:gd name="connsiteX25" fmla="*/ 336181 w 510215"/>
                  <a:gd name="connsiteY25" fmla="*/ 513944 h 513906"/>
                  <a:gd name="connsiteX26" fmla="*/ 460744 w 510215"/>
                  <a:gd name="connsiteY26" fmla="*/ 513944 h 513906"/>
                  <a:gd name="connsiteX27" fmla="*/ 474035 w 510215"/>
                  <a:gd name="connsiteY27" fmla="*/ 500653 h 513906"/>
                  <a:gd name="connsiteX28" fmla="*/ 474035 w 510215"/>
                  <a:gd name="connsiteY28" fmla="*/ 348622 h 513906"/>
                  <a:gd name="connsiteX29" fmla="*/ 496998 w 510215"/>
                  <a:gd name="connsiteY29" fmla="*/ 348622 h 513906"/>
                  <a:gd name="connsiteX30" fmla="*/ 510289 w 510215"/>
                  <a:gd name="connsiteY30" fmla="*/ 335332 h 513906"/>
                  <a:gd name="connsiteX31" fmla="*/ 510141 w 510215"/>
                  <a:gd name="connsiteY31" fmla="*/ 208922 h 513906"/>
                  <a:gd name="connsiteX32" fmla="*/ 460744 w 510215"/>
                  <a:gd name="connsiteY32" fmla="*/ 321967 h 513906"/>
                  <a:gd name="connsiteX33" fmla="*/ 447454 w 510215"/>
                  <a:gd name="connsiteY33" fmla="*/ 335258 h 513906"/>
                  <a:gd name="connsiteX34" fmla="*/ 447454 w 510215"/>
                  <a:gd name="connsiteY34" fmla="*/ 487288 h 513906"/>
                  <a:gd name="connsiteX35" fmla="*/ 349471 w 510215"/>
                  <a:gd name="connsiteY35" fmla="*/ 487288 h 513906"/>
                  <a:gd name="connsiteX36" fmla="*/ 349471 w 510215"/>
                  <a:gd name="connsiteY36" fmla="*/ 335258 h 513906"/>
                  <a:gd name="connsiteX37" fmla="*/ 336181 w 510215"/>
                  <a:gd name="connsiteY37" fmla="*/ 321967 h 513906"/>
                  <a:gd name="connsiteX38" fmla="*/ 314547 w 510215"/>
                  <a:gd name="connsiteY38" fmla="*/ 321967 h 513906"/>
                  <a:gd name="connsiteX39" fmla="*/ 314547 w 510215"/>
                  <a:gd name="connsiteY39" fmla="*/ 209144 h 513906"/>
                  <a:gd name="connsiteX40" fmla="*/ 324367 w 510215"/>
                  <a:gd name="connsiteY40" fmla="*/ 190315 h 513906"/>
                  <a:gd name="connsiteX41" fmla="*/ 371179 w 510215"/>
                  <a:gd name="connsiteY41" fmla="*/ 170675 h 513906"/>
                  <a:gd name="connsiteX42" fmla="*/ 385652 w 510215"/>
                  <a:gd name="connsiteY42" fmla="*/ 176434 h 513906"/>
                  <a:gd name="connsiteX43" fmla="*/ 385726 w 510215"/>
                  <a:gd name="connsiteY43" fmla="*/ 279585 h 513906"/>
                  <a:gd name="connsiteX44" fmla="*/ 399016 w 510215"/>
                  <a:gd name="connsiteY44" fmla="*/ 292875 h 513906"/>
                  <a:gd name="connsiteX45" fmla="*/ 399016 w 510215"/>
                  <a:gd name="connsiteY45" fmla="*/ 292875 h 513906"/>
                  <a:gd name="connsiteX46" fmla="*/ 412307 w 510215"/>
                  <a:gd name="connsiteY46" fmla="*/ 279585 h 513906"/>
                  <a:gd name="connsiteX47" fmla="*/ 412233 w 510215"/>
                  <a:gd name="connsiteY47" fmla="*/ 176434 h 513906"/>
                  <a:gd name="connsiteX48" fmla="*/ 426705 w 510215"/>
                  <a:gd name="connsiteY48" fmla="*/ 170675 h 513906"/>
                  <a:gd name="connsiteX49" fmla="*/ 474035 w 510215"/>
                  <a:gd name="connsiteY49" fmla="*/ 190685 h 513906"/>
                  <a:gd name="connsiteX50" fmla="*/ 483560 w 510215"/>
                  <a:gd name="connsiteY50" fmla="*/ 209070 h 513906"/>
                  <a:gd name="connsiteX51" fmla="*/ 483708 w 510215"/>
                  <a:gd name="connsiteY51" fmla="*/ 321967 h 513906"/>
                  <a:gd name="connsiteX52" fmla="*/ 460744 w 510215"/>
                  <a:gd name="connsiteY52" fmla="*/ 321967 h 513906"/>
                  <a:gd name="connsiteX53" fmla="*/ 121240 w 510215"/>
                  <a:gd name="connsiteY53" fmla="*/ 346333 h 513906"/>
                  <a:gd name="connsiteX54" fmla="*/ 121240 w 510215"/>
                  <a:gd name="connsiteY54" fmla="*/ 365162 h 513906"/>
                  <a:gd name="connsiteX55" fmla="*/ 111863 w 510215"/>
                  <a:gd name="connsiteY55" fmla="*/ 369075 h 513906"/>
                  <a:gd name="connsiteX56" fmla="*/ 102486 w 510215"/>
                  <a:gd name="connsiteY56" fmla="*/ 365162 h 513906"/>
                  <a:gd name="connsiteX57" fmla="*/ 76126 w 510215"/>
                  <a:gd name="connsiteY57" fmla="*/ 338802 h 513906"/>
                  <a:gd name="connsiteX58" fmla="*/ 76126 w 510215"/>
                  <a:gd name="connsiteY58" fmla="*/ 500653 h 513906"/>
                  <a:gd name="connsiteX59" fmla="*/ 62836 w 510215"/>
                  <a:gd name="connsiteY59" fmla="*/ 513944 h 513906"/>
                  <a:gd name="connsiteX60" fmla="*/ 49545 w 510215"/>
                  <a:gd name="connsiteY60" fmla="*/ 500653 h 513906"/>
                  <a:gd name="connsiteX61" fmla="*/ 49545 w 510215"/>
                  <a:gd name="connsiteY61" fmla="*/ 338802 h 513906"/>
                  <a:gd name="connsiteX62" fmla="*/ 23185 w 510215"/>
                  <a:gd name="connsiteY62" fmla="*/ 365162 h 513906"/>
                  <a:gd name="connsiteX63" fmla="*/ 13807 w 510215"/>
                  <a:gd name="connsiteY63" fmla="*/ 369075 h 513906"/>
                  <a:gd name="connsiteX64" fmla="*/ 4430 w 510215"/>
                  <a:gd name="connsiteY64" fmla="*/ 365162 h 513906"/>
                  <a:gd name="connsiteX65" fmla="*/ 4430 w 510215"/>
                  <a:gd name="connsiteY65" fmla="*/ 346333 h 513906"/>
                  <a:gd name="connsiteX66" fmla="*/ 53532 w 510215"/>
                  <a:gd name="connsiteY66" fmla="*/ 297232 h 513906"/>
                  <a:gd name="connsiteX67" fmla="*/ 54492 w 510215"/>
                  <a:gd name="connsiteY67" fmla="*/ 296346 h 513906"/>
                  <a:gd name="connsiteX68" fmla="*/ 54935 w 510215"/>
                  <a:gd name="connsiteY68" fmla="*/ 295977 h 513906"/>
                  <a:gd name="connsiteX69" fmla="*/ 55525 w 510215"/>
                  <a:gd name="connsiteY69" fmla="*/ 295533 h 513906"/>
                  <a:gd name="connsiteX70" fmla="*/ 56116 w 510215"/>
                  <a:gd name="connsiteY70" fmla="*/ 295164 h 513906"/>
                  <a:gd name="connsiteX71" fmla="*/ 56633 w 510215"/>
                  <a:gd name="connsiteY71" fmla="*/ 294869 h 513906"/>
                  <a:gd name="connsiteX72" fmla="*/ 57224 w 510215"/>
                  <a:gd name="connsiteY72" fmla="*/ 294573 h 513906"/>
                  <a:gd name="connsiteX73" fmla="*/ 57814 w 510215"/>
                  <a:gd name="connsiteY73" fmla="*/ 294278 h 513906"/>
                  <a:gd name="connsiteX74" fmla="*/ 58405 w 510215"/>
                  <a:gd name="connsiteY74" fmla="*/ 294057 h 513906"/>
                  <a:gd name="connsiteX75" fmla="*/ 59070 w 510215"/>
                  <a:gd name="connsiteY75" fmla="*/ 293835 h 513906"/>
                  <a:gd name="connsiteX76" fmla="*/ 59660 w 510215"/>
                  <a:gd name="connsiteY76" fmla="*/ 293688 h 513906"/>
                  <a:gd name="connsiteX77" fmla="*/ 60325 w 510215"/>
                  <a:gd name="connsiteY77" fmla="*/ 293540 h 513906"/>
                  <a:gd name="connsiteX78" fmla="*/ 60990 w 510215"/>
                  <a:gd name="connsiteY78" fmla="*/ 293466 h 513906"/>
                  <a:gd name="connsiteX79" fmla="*/ 61580 w 510215"/>
                  <a:gd name="connsiteY79" fmla="*/ 293392 h 513906"/>
                  <a:gd name="connsiteX80" fmla="*/ 62836 w 510215"/>
                  <a:gd name="connsiteY80" fmla="*/ 293318 h 513906"/>
                  <a:gd name="connsiteX81" fmla="*/ 62836 w 510215"/>
                  <a:gd name="connsiteY81" fmla="*/ 293318 h 513906"/>
                  <a:gd name="connsiteX82" fmla="*/ 62836 w 510215"/>
                  <a:gd name="connsiteY82" fmla="*/ 293318 h 513906"/>
                  <a:gd name="connsiteX83" fmla="*/ 64091 w 510215"/>
                  <a:gd name="connsiteY83" fmla="*/ 293392 h 513906"/>
                  <a:gd name="connsiteX84" fmla="*/ 64681 w 510215"/>
                  <a:gd name="connsiteY84" fmla="*/ 293466 h 513906"/>
                  <a:gd name="connsiteX85" fmla="*/ 65346 w 510215"/>
                  <a:gd name="connsiteY85" fmla="*/ 293540 h 513906"/>
                  <a:gd name="connsiteX86" fmla="*/ 66010 w 510215"/>
                  <a:gd name="connsiteY86" fmla="*/ 293688 h 513906"/>
                  <a:gd name="connsiteX87" fmla="*/ 66601 w 510215"/>
                  <a:gd name="connsiteY87" fmla="*/ 293835 h 513906"/>
                  <a:gd name="connsiteX88" fmla="*/ 67266 w 510215"/>
                  <a:gd name="connsiteY88" fmla="*/ 294057 h 513906"/>
                  <a:gd name="connsiteX89" fmla="*/ 67856 w 510215"/>
                  <a:gd name="connsiteY89" fmla="*/ 294278 h 513906"/>
                  <a:gd name="connsiteX90" fmla="*/ 68447 w 510215"/>
                  <a:gd name="connsiteY90" fmla="*/ 294573 h 513906"/>
                  <a:gd name="connsiteX91" fmla="*/ 69038 w 510215"/>
                  <a:gd name="connsiteY91" fmla="*/ 294869 h 513906"/>
                  <a:gd name="connsiteX92" fmla="*/ 69554 w 510215"/>
                  <a:gd name="connsiteY92" fmla="*/ 295164 h 513906"/>
                  <a:gd name="connsiteX93" fmla="*/ 70145 w 510215"/>
                  <a:gd name="connsiteY93" fmla="*/ 295533 h 513906"/>
                  <a:gd name="connsiteX94" fmla="*/ 70736 w 510215"/>
                  <a:gd name="connsiteY94" fmla="*/ 295977 h 513906"/>
                  <a:gd name="connsiteX95" fmla="*/ 71179 w 510215"/>
                  <a:gd name="connsiteY95" fmla="*/ 296346 h 513906"/>
                  <a:gd name="connsiteX96" fmla="*/ 72139 w 510215"/>
                  <a:gd name="connsiteY96" fmla="*/ 297232 h 513906"/>
                  <a:gd name="connsiteX97" fmla="*/ 121240 w 510215"/>
                  <a:gd name="connsiteY97" fmla="*/ 346333 h 513906"/>
                  <a:gd name="connsiteX98" fmla="*/ 248979 w 510215"/>
                  <a:gd name="connsiteY98" fmla="*/ 210842 h 513906"/>
                  <a:gd name="connsiteX99" fmla="*/ 248979 w 510215"/>
                  <a:gd name="connsiteY99" fmla="*/ 229671 h 513906"/>
                  <a:gd name="connsiteX100" fmla="*/ 239602 w 510215"/>
                  <a:gd name="connsiteY100" fmla="*/ 233584 h 513906"/>
                  <a:gd name="connsiteX101" fmla="*/ 230224 w 510215"/>
                  <a:gd name="connsiteY101" fmla="*/ 229671 h 513906"/>
                  <a:gd name="connsiteX102" fmla="*/ 203865 w 510215"/>
                  <a:gd name="connsiteY102" fmla="*/ 203311 h 513906"/>
                  <a:gd name="connsiteX103" fmla="*/ 203865 w 510215"/>
                  <a:gd name="connsiteY103" fmla="*/ 500653 h 513906"/>
                  <a:gd name="connsiteX104" fmla="*/ 190574 w 510215"/>
                  <a:gd name="connsiteY104" fmla="*/ 513944 h 513906"/>
                  <a:gd name="connsiteX105" fmla="*/ 177283 w 510215"/>
                  <a:gd name="connsiteY105" fmla="*/ 500653 h 513906"/>
                  <a:gd name="connsiteX106" fmla="*/ 177283 w 510215"/>
                  <a:gd name="connsiteY106" fmla="*/ 203311 h 513906"/>
                  <a:gd name="connsiteX107" fmla="*/ 150923 w 510215"/>
                  <a:gd name="connsiteY107" fmla="*/ 229671 h 513906"/>
                  <a:gd name="connsiteX108" fmla="*/ 141546 w 510215"/>
                  <a:gd name="connsiteY108" fmla="*/ 233584 h 513906"/>
                  <a:gd name="connsiteX109" fmla="*/ 132169 w 510215"/>
                  <a:gd name="connsiteY109" fmla="*/ 229671 h 513906"/>
                  <a:gd name="connsiteX110" fmla="*/ 132169 w 510215"/>
                  <a:gd name="connsiteY110" fmla="*/ 210842 h 513906"/>
                  <a:gd name="connsiteX111" fmla="*/ 181270 w 510215"/>
                  <a:gd name="connsiteY111" fmla="*/ 161740 h 513906"/>
                  <a:gd name="connsiteX112" fmla="*/ 181270 w 510215"/>
                  <a:gd name="connsiteY112" fmla="*/ 161740 h 513906"/>
                  <a:gd name="connsiteX113" fmla="*/ 182230 w 510215"/>
                  <a:gd name="connsiteY113" fmla="*/ 160854 h 513906"/>
                  <a:gd name="connsiteX114" fmla="*/ 182673 w 510215"/>
                  <a:gd name="connsiteY114" fmla="*/ 160485 h 513906"/>
                  <a:gd name="connsiteX115" fmla="*/ 183264 w 510215"/>
                  <a:gd name="connsiteY115" fmla="*/ 160042 h 513906"/>
                  <a:gd name="connsiteX116" fmla="*/ 183855 w 510215"/>
                  <a:gd name="connsiteY116" fmla="*/ 159673 h 513906"/>
                  <a:gd name="connsiteX117" fmla="*/ 184371 w 510215"/>
                  <a:gd name="connsiteY117" fmla="*/ 159378 h 513906"/>
                  <a:gd name="connsiteX118" fmla="*/ 184962 w 510215"/>
                  <a:gd name="connsiteY118" fmla="*/ 159082 h 513906"/>
                  <a:gd name="connsiteX119" fmla="*/ 185553 w 510215"/>
                  <a:gd name="connsiteY119" fmla="*/ 158787 h 513906"/>
                  <a:gd name="connsiteX120" fmla="*/ 186144 w 510215"/>
                  <a:gd name="connsiteY120" fmla="*/ 158565 h 513906"/>
                  <a:gd name="connsiteX121" fmla="*/ 186808 w 510215"/>
                  <a:gd name="connsiteY121" fmla="*/ 158344 h 513906"/>
                  <a:gd name="connsiteX122" fmla="*/ 187399 w 510215"/>
                  <a:gd name="connsiteY122" fmla="*/ 158196 h 513906"/>
                  <a:gd name="connsiteX123" fmla="*/ 188063 w 510215"/>
                  <a:gd name="connsiteY123" fmla="*/ 158048 h 513906"/>
                  <a:gd name="connsiteX124" fmla="*/ 188728 w 510215"/>
                  <a:gd name="connsiteY124" fmla="*/ 157975 h 513906"/>
                  <a:gd name="connsiteX125" fmla="*/ 189319 w 510215"/>
                  <a:gd name="connsiteY125" fmla="*/ 157901 h 513906"/>
                  <a:gd name="connsiteX126" fmla="*/ 190500 w 510215"/>
                  <a:gd name="connsiteY126" fmla="*/ 157827 h 513906"/>
                  <a:gd name="connsiteX127" fmla="*/ 190574 w 510215"/>
                  <a:gd name="connsiteY127" fmla="*/ 157827 h 513906"/>
                  <a:gd name="connsiteX128" fmla="*/ 190647 w 510215"/>
                  <a:gd name="connsiteY128" fmla="*/ 157827 h 513906"/>
                  <a:gd name="connsiteX129" fmla="*/ 191829 w 510215"/>
                  <a:gd name="connsiteY129" fmla="*/ 157901 h 513906"/>
                  <a:gd name="connsiteX130" fmla="*/ 192420 w 510215"/>
                  <a:gd name="connsiteY130" fmla="*/ 157975 h 513906"/>
                  <a:gd name="connsiteX131" fmla="*/ 193084 w 510215"/>
                  <a:gd name="connsiteY131" fmla="*/ 158048 h 513906"/>
                  <a:gd name="connsiteX132" fmla="*/ 193749 w 510215"/>
                  <a:gd name="connsiteY132" fmla="*/ 158196 h 513906"/>
                  <a:gd name="connsiteX133" fmla="*/ 194339 w 510215"/>
                  <a:gd name="connsiteY133" fmla="*/ 158344 h 513906"/>
                  <a:gd name="connsiteX134" fmla="*/ 195004 w 510215"/>
                  <a:gd name="connsiteY134" fmla="*/ 158565 h 513906"/>
                  <a:gd name="connsiteX135" fmla="*/ 195595 w 510215"/>
                  <a:gd name="connsiteY135" fmla="*/ 158787 h 513906"/>
                  <a:gd name="connsiteX136" fmla="*/ 196185 w 510215"/>
                  <a:gd name="connsiteY136" fmla="*/ 159082 h 513906"/>
                  <a:gd name="connsiteX137" fmla="*/ 196776 w 510215"/>
                  <a:gd name="connsiteY137" fmla="*/ 159378 h 513906"/>
                  <a:gd name="connsiteX138" fmla="*/ 197293 w 510215"/>
                  <a:gd name="connsiteY138" fmla="*/ 159673 h 513906"/>
                  <a:gd name="connsiteX139" fmla="*/ 197884 w 510215"/>
                  <a:gd name="connsiteY139" fmla="*/ 160042 h 513906"/>
                  <a:gd name="connsiteX140" fmla="*/ 198474 w 510215"/>
                  <a:gd name="connsiteY140" fmla="*/ 160485 h 513906"/>
                  <a:gd name="connsiteX141" fmla="*/ 198917 w 510215"/>
                  <a:gd name="connsiteY141" fmla="*/ 160854 h 513906"/>
                  <a:gd name="connsiteX142" fmla="*/ 199877 w 510215"/>
                  <a:gd name="connsiteY142" fmla="*/ 161740 h 513906"/>
                  <a:gd name="connsiteX143" fmla="*/ 199877 w 510215"/>
                  <a:gd name="connsiteY143" fmla="*/ 161740 h 513906"/>
                  <a:gd name="connsiteX144" fmla="*/ 199877 w 510215"/>
                  <a:gd name="connsiteY144" fmla="*/ 161740 h 513906"/>
                  <a:gd name="connsiteX145" fmla="*/ 248979 w 510215"/>
                  <a:gd name="connsiteY145" fmla="*/ 210842 h 5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510215" h="513906">
                    <a:moveTo>
                      <a:pt x="398942" y="133461"/>
                    </a:moveTo>
                    <a:cubicBezTo>
                      <a:pt x="435640" y="133461"/>
                      <a:pt x="465396" y="103631"/>
                      <a:pt x="465396" y="67007"/>
                    </a:cubicBezTo>
                    <a:cubicBezTo>
                      <a:pt x="465396" y="30310"/>
                      <a:pt x="435566" y="554"/>
                      <a:pt x="398942" y="554"/>
                    </a:cubicBezTo>
                    <a:cubicBezTo>
                      <a:pt x="362245" y="554"/>
                      <a:pt x="332489" y="30384"/>
                      <a:pt x="332489" y="67007"/>
                    </a:cubicBezTo>
                    <a:cubicBezTo>
                      <a:pt x="332489" y="103631"/>
                      <a:pt x="362319" y="133461"/>
                      <a:pt x="398942" y="133461"/>
                    </a:cubicBezTo>
                    <a:moveTo>
                      <a:pt x="398942" y="27061"/>
                    </a:moveTo>
                    <a:cubicBezTo>
                      <a:pt x="420946" y="27061"/>
                      <a:pt x="438814" y="44930"/>
                      <a:pt x="438814" y="66933"/>
                    </a:cubicBezTo>
                    <a:cubicBezTo>
                      <a:pt x="438814" y="88937"/>
                      <a:pt x="420946" y="106805"/>
                      <a:pt x="398942" y="106805"/>
                    </a:cubicBezTo>
                    <a:cubicBezTo>
                      <a:pt x="376939" y="106805"/>
                      <a:pt x="359070" y="88937"/>
                      <a:pt x="359070" y="66933"/>
                    </a:cubicBezTo>
                    <a:cubicBezTo>
                      <a:pt x="359070" y="44930"/>
                      <a:pt x="376939" y="27061"/>
                      <a:pt x="398942" y="27061"/>
                    </a:cubicBezTo>
                    <a:moveTo>
                      <a:pt x="510141" y="208922"/>
                    </a:moveTo>
                    <a:cubicBezTo>
                      <a:pt x="510067" y="192974"/>
                      <a:pt x="502240" y="178058"/>
                      <a:pt x="489393" y="168977"/>
                    </a:cubicBezTo>
                    <a:cubicBezTo>
                      <a:pt x="471746" y="156572"/>
                      <a:pt x="450850" y="148006"/>
                      <a:pt x="428551" y="144019"/>
                    </a:cubicBezTo>
                    <a:cubicBezTo>
                      <a:pt x="428034" y="143872"/>
                      <a:pt x="427444" y="143798"/>
                      <a:pt x="426927" y="143724"/>
                    </a:cubicBezTo>
                    <a:cubicBezTo>
                      <a:pt x="417771" y="142173"/>
                      <a:pt x="408467" y="141361"/>
                      <a:pt x="399016" y="141361"/>
                    </a:cubicBezTo>
                    <a:lnTo>
                      <a:pt x="399016" y="141361"/>
                    </a:lnTo>
                    <a:lnTo>
                      <a:pt x="399016" y="141361"/>
                    </a:lnTo>
                    <a:cubicBezTo>
                      <a:pt x="389639" y="141361"/>
                      <a:pt x="380262" y="142173"/>
                      <a:pt x="371179" y="143724"/>
                    </a:cubicBezTo>
                    <a:cubicBezTo>
                      <a:pt x="370589" y="143798"/>
                      <a:pt x="370072" y="143872"/>
                      <a:pt x="369481" y="144019"/>
                    </a:cubicBezTo>
                    <a:cubicBezTo>
                      <a:pt x="347478" y="148006"/>
                      <a:pt x="326730" y="156424"/>
                      <a:pt x="309230" y="168607"/>
                    </a:cubicBezTo>
                    <a:cubicBezTo>
                      <a:pt x="295939" y="177911"/>
                      <a:pt x="287965" y="193047"/>
                      <a:pt x="287965" y="209218"/>
                    </a:cubicBezTo>
                    <a:lnTo>
                      <a:pt x="287965" y="335332"/>
                    </a:lnTo>
                    <a:cubicBezTo>
                      <a:pt x="287965" y="342641"/>
                      <a:pt x="293946" y="348622"/>
                      <a:pt x="301256" y="348622"/>
                    </a:cubicBezTo>
                    <a:lnTo>
                      <a:pt x="322890" y="348622"/>
                    </a:lnTo>
                    <a:lnTo>
                      <a:pt x="322890" y="500653"/>
                    </a:lnTo>
                    <a:cubicBezTo>
                      <a:pt x="322890" y="507963"/>
                      <a:pt x="328871" y="513944"/>
                      <a:pt x="336181" y="513944"/>
                    </a:cubicBezTo>
                    <a:lnTo>
                      <a:pt x="460744" y="513944"/>
                    </a:lnTo>
                    <a:cubicBezTo>
                      <a:pt x="468054" y="513944"/>
                      <a:pt x="474035" y="507963"/>
                      <a:pt x="474035" y="500653"/>
                    </a:cubicBezTo>
                    <a:lnTo>
                      <a:pt x="474035" y="348622"/>
                    </a:lnTo>
                    <a:lnTo>
                      <a:pt x="496998" y="348622"/>
                    </a:lnTo>
                    <a:cubicBezTo>
                      <a:pt x="504308" y="348622"/>
                      <a:pt x="510289" y="342641"/>
                      <a:pt x="510289" y="335332"/>
                    </a:cubicBezTo>
                    <a:cubicBezTo>
                      <a:pt x="510289" y="321450"/>
                      <a:pt x="510215" y="221992"/>
                      <a:pt x="510141" y="208922"/>
                    </a:cubicBezTo>
                    <a:moveTo>
                      <a:pt x="460744" y="321967"/>
                    </a:moveTo>
                    <a:cubicBezTo>
                      <a:pt x="453434" y="321967"/>
                      <a:pt x="447454" y="327948"/>
                      <a:pt x="447454" y="335258"/>
                    </a:cubicBezTo>
                    <a:lnTo>
                      <a:pt x="447454" y="487288"/>
                    </a:lnTo>
                    <a:lnTo>
                      <a:pt x="349471" y="487288"/>
                    </a:lnTo>
                    <a:lnTo>
                      <a:pt x="349471" y="335258"/>
                    </a:lnTo>
                    <a:cubicBezTo>
                      <a:pt x="349471" y="327948"/>
                      <a:pt x="343490" y="321967"/>
                      <a:pt x="336181" y="321967"/>
                    </a:cubicBezTo>
                    <a:lnTo>
                      <a:pt x="314547" y="321967"/>
                    </a:lnTo>
                    <a:lnTo>
                      <a:pt x="314547" y="209144"/>
                    </a:lnTo>
                    <a:cubicBezTo>
                      <a:pt x="314547" y="201686"/>
                      <a:pt x="318238" y="194672"/>
                      <a:pt x="324367" y="190315"/>
                    </a:cubicBezTo>
                    <a:cubicBezTo>
                      <a:pt x="337953" y="180790"/>
                      <a:pt x="354049" y="174145"/>
                      <a:pt x="371179" y="170675"/>
                    </a:cubicBezTo>
                    <a:lnTo>
                      <a:pt x="385652" y="176434"/>
                    </a:lnTo>
                    <a:lnTo>
                      <a:pt x="385726" y="279585"/>
                    </a:lnTo>
                    <a:cubicBezTo>
                      <a:pt x="385726" y="286894"/>
                      <a:pt x="391706" y="292875"/>
                      <a:pt x="399016" y="292875"/>
                    </a:cubicBezTo>
                    <a:lnTo>
                      <a:pt x="399016" y="292875"/>
                    </a:lnTo>
                    <a:cubicBezTo>
                      <a:pt x="406326" y="292875"/>
                      <a:pt x="412307" y="286894"/>
                      <a:pt x="412307" y="279585"/>
                    </a:cubicBezTo>
                    <a:lnTo>
                      <a:pt x="412233" y="176434"/>
                    </a:lnTo>
                    <a:lnTo>
                      <a:pt x="426705" y="170675"/>
                    </a:lnTo>
                    <a:cubicBezTo>
                      <a:pt x="444057" y="174219"/>
                      <a:pt x="460301" y="181012"/>
                      <a:pt x="474035" y="190685"/>
                    </a:cubicBezTo>
                    <a:cubicBezTo>
                      <a:pt x="479942" y="194820"/>
                      <a:pt x="483486" y="201760"/>
                      <a:pt x="483560" y="209070"/>
                    </a:cubicBezTo>
                    <a:cubicBezTo>
                      <a:pt x="483634" y="219924"/>
                      <a:pt x="483708" y="290660"/>
                      <a:pt x="483708" y="321967"/>
                    </a:cubicBezTo>
                    <a:lnTo>
                      <a:pt x="460744" y="321967"/>
                    </a:lnTo>
                    <a:close/>
                    <a:moveTo>
                      <a:pt x="121240" y="346333"/>
                    </a:moveTo>
                    <a:cubicBezTo>
                      <a:pt x="126409" y="351502"/>
                      <a:pt x="126409" y="359919"/>
                      <a:pt x="121240" y="365162"/>
                    </a:cubicBezTo>
                    <a:cubicBezTo>
                      <a:pt x="118656" y="367746"/>
                      <a:pt x="115260" y="369075"/>
                      <a:pt x="111863" y="369075"/>
                    </a:cubicBezTo>
                    <a:cubicBezTo>
                      <a:pt x="108467" y="369075"/>
                      <a:pt x="105070" y="367746"/>
                      <a:pt x="102486" y="365162"/>
                    </a:cubicBezTo>
                    <a:lnTo>
                      <a:pt x="76126" y="338802"/>
                    </a:lnTo>
                    <a:lnTo>
                      <a:pt x="76126" y="500653"/>
                    </a:lnTo>
                    <a:cubicBezTo>
                      <a:pt x="76126" y="507963"/>
                      <a:pt x="70145" y="513944"/>
                      <a:pt x="62836" y="513944"/>
                    </a:cubicBezTo>
                    <a:cubicBezTo>
                      <a:pt x="55525" y="513944"/>
                      <a:pt x="49545" y="507963"/>
                      <a:pt x="49545" y="500653"/>
                    </a:cubicBezTo>
                    <a:lnTo>
                      <a:pt x="49545" y="338802"/>
                    </a:lnTo>
                    <a:lnTo>
                      <a:pt x="23185" y="365162"/>
                    </a:lnTo>
                    <a:cubicBezTo>
                      <a:pt x="20601" y="367746"/>
                      <a:pt x="17204" y="369075"/>
                      <a:pt x="13807" y="369075"/>
                    </a:cubicBezTo>
                    <a:cubicBezTo>
                      <a:pt x="10411" y="369075"/>
                      <a:pt x="7015" y="367746"/>
                      <a:pt x="4430" y="365162"/>
                    </a:cubicBezTo>
                    <a:cubicBezTo>
                      <a:pt x="-738" y="359993"/>
                      <a:pt x="-738" y="351576"/>
                      <a:pt x="4430" y="346333"/>
                    </a:cubicBezTo>
                    <a:lnTo>
                      <a:pt x="53532" y="297232"/>
                    </a:lnTo>
                    <a:cubicBezTo>
                      <a:pt x="53827" y="296936"/>
                      <a:pt x="54196" y="296641"/>
                      <a:pt x="54492" y="296346"/>
                    </a:cubicBezTo>
                    <a:cubicBezTo>
                      <a:pt x="54640" y="296198"/>
                      <a:pt x="54787" y="296124"/>
                      <a:pt x="54935" y="295977"/>
                    </a:cubicBezTo>
                    <a:cubicBezTo>
                      <a:pt x="55156" y="295829"/>
                      <a:pt x="55304" y="295681"/>
                      <a:pt x="55525" y="295533"/>
                    </a:cubicBezTo>
                    <a:cubicBezTo>
                      <a:pt x="55747" y="295386"/>
                      <a:pt x="55895" y="295312"/>
                      <a:pt x="56116" y="295164"/>
                    </a:cubicBezTo>
                    <a:cubicBezTo>
                      <a:pt x="56264" y="295090"/>
                      <a:pt x="56485" y="294943"/>
                      <a:pt x="56633" y="294869"/>
                    </a:cubicBezTo>
                    <a:cubicBezTo>
                      <a:pt x="56855" y="294795"/>
                      <a:pt x="57002" y="294647"/>
                      <a:pt x="57224" y="294573"/>
                    </a:cubicBezTo>
                    <a:cubicBezTo>
                      <a:pt x="57445" y="294500"/>
                      <a:pt x="57593" y="294352"/>
                      <a:pt x="57814" y="294278"/>
                    </a:cubicBezTo>
                    <a:cubicBezTo>
                      <a:pt x="58036" y="294204"/>
                      <a:pt x="58184" y="294131"/>
                      <a:pt x="58405" y="294057"/>
                    </a:cubicBezTo>
                    <a:cubicBezTo>
                      <a:pt x="58627" y="293983"/>
                      <a:pt x="58848" y="293909"/>
                      <a:pt x="59070" y="293835"/>
                    </a:cubicBezTo>
                    <a:cubicBezTo>
                      <a:pt x="59291" y="293761"/>
                      <a:pt x="59439" y="293761"/>
                      <a:pt x="59660" y="293688"/>
                    </a:cubicBezTo>
                    <a:cubicBezTo>
                      <a:pt x="59882" y="293614"/>
                      <a:pt x="60103" y="293540"/>
                      <a:pt x="60325" y="293540"/>
                    </a:cubicBezTo>
                    <a:cubicBezTo>
                      <a:pt x="60547" y="293466"/>
                      <a:pt x="60768" y="293466"/>
                      <a:pt x="60990" y="293466"/>
                    </a:cubicBezTo>
                    <a:cubicBezTo>
                      <a:pt x="61211" y="293466"/>
                      <a:pt x="61359" y="293392"/>
                      <a:pt x="61580" y="293392"/>
                    </a:cubicBezTo>
                    <a:cubicBezTo>
                      <a:pt x="62023" y="293318"/>
                      <a:pt x="6246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3278" y="293318"/>
                      <a:pt x="63721" y="293318"/>
                      <a:pt x="64091" y="293392"/>
                    </a:cubicBezTo>
                    <a:cubicBezTo>
                      <a:pt x="64312" y="293392"/>
                      <a:pt x="64460" y="293466"/>
                      <a:pt x="64681" y="293466"/>
                    </a:cubicBezTo>
                    <a:cubicBezTo>
                      <a:pt x="64903" y="293466"/>
                      <a:pt x="65124" y="293540"/>
                      <a:pt x="65346" y="293540"/>
                    </a:cubicBezTo>
                    <a:cubicBezTo>
                      <a:pt x="65567" y="293614"/>
                      <a:pt x="65789" y="293614"/>
                      <a:pt x="66010" y="293688"/>
                    </a:cubicBezTo>
                    <a:cubicBezTo>
                      <a:pt x="66232" y="293761"/>
                      <a:pt x="66380" y="293761"/>
                      <a:pt x="66601" y="293835"/>
                    </a:cubicBezTo>
                    <a:cubicBezTo>
                      <a:pt x="66823" y="293909"/>
                      <a:pt x="67044" y="293983"/>
                      <a:pt x="67266" y="294057"/>
                    </a:cubicBezTo>
                    <a:cubicBezTo>
                      <a:pt x="67487" y="294131"/>
                      <a:pt x="67635" y="294204"/>
                      <a:pt x="67856" y="294278"/>
                    </a:cubicBezTo>
                    <a:cubicBezTo>
                      <a:pt x="68078" y="294352"/>
                      <a:pt x="68226" y="294426"/>
                      <a:pt x="68447" y="294573"/>
                    </a:cubicBezTo>
                    <a:cubicBezTo>
                      <a:pt x="68669" y="294647"/>
                      <a:pt x="68816" y="294721"/>
                      <a:pt x="69038" y="294869"/>
                    </a:cubicBezTo>
                    <a:cubicBezTo>
                      <a:pt x="69259" y="294943"/>
                      <a:pt x="69407" y="295090"/>
                      <a:pt x="69554" y="295164"/>
                    </a:cubicBezTo>
                    <a:cubicBezTo>
                      <a:pt x="69776" y="295312"/>
                      <a:pt x="69924" y="295386"/>
                      <a:pt x="70145" y="295533"/>
                    </a:cubicBezTo>
                    <a:cubicBezTo>
                      <a:pt x="70367" y="295681"/>
                      <a:pt x="70515" y="295829"/>
                      <a:pt x="70736" y="295977"/>
                    </a:cubicBezTo>
                    <a:cubicBezTo>
                      <a:pt x="70884" y="296124"/>
                      <a:pt x="71031" y="296198"/>
                      <a:pt x="71179" y="296346"/>
                    </a:cubicBezTo>
                    <a:cubicBezTo>
                      <a:pt x="71548" y="296641"/>
                      <a:pt x="71843" y="296936"/>
                      <a:pt x="72139" y="297232"/>
                    </a:cubicBezTo>
                    <a:lnTo>
                      <a:pt x="121240" y="346333"/>
                    </a:lnTo>
                    <a:close/>
                    <a:moveTo>
                      <a:pt x="248979" y="210842"/>
                    </a:moveTo>
                    <a:cubicBezTo>
                      <a:pt x="254147" y="216011"/>
                      <a:pt x="254147" y="224428"/>
                      <a:pt x="248979" y="229671"/>
                    </a:cubicBezTo>
                    <a:cubicBezTo>
                      <a:pt x="246395" y="232255"/>
                      <a:pt x="242998" y="233584"/>
                      <a:pt x="239602" y="233584"/>
                    </a:cubicBezTo>
                    <a:cubicBezTo>
                      <a:pt x="236205" y="233584"/>
                      <a:pt x="232809" y="232255"/>
                      <a:pt x="230224" y="229671"/>
                    </a:cubicBezTo>
                    <a:lnTo>
                      <a:pt x="203865" y="203311"/>
                    </a:lnTo>
                    <a:lnTo>
                      <a:pt x="203865" y="500653"/>
                    </a:lnTo>
                    <a:cubicBezTo>
                      <a:pt x="203865" y="507963"/>
                      <a:pt x="197884" y="513944"/>
                      <a:pt x="190574" y="513944"/>
                    </a:cubicBezTo>
                    <a:cubicBezTo>
                      <a:pt x="183264" y="513944"/>
                      <a:pt x="177283" y="507963"/>
                      <a:pt x="177283" y="500653"/>
                    </a:cubicBezTo>
                    <a:lnTo>
                      <a:pt x="177283" y="203311"/>
                    </a:lnTo>
                    <a:lnTo>
                      <a:pt x="150923" y="229671"/>
                    </a:lnTo>
                    <a:cubicBezTo>
                      <a:pt x="148339" y="232255"/>
                      <a:pt x="144942" y="233584"/>
                      <a:pt x="141546" y="233584"/>
                    </a:cubicBezTo>
                    <a:cubicBezTo>
                      <a:pt x="138149" y="233584"/>
                      <a:pt x="134753" y="232255"/>
                      <a:pt x="132169" y="229671"/>
                    </a:cubicBezTo>
                    <a:cubicBezTo>
                      <a:pt x="127000" y="224502"/>
                      <a:pt x="127000" y="216085"/>
                      <a:pt x="132169" y="210842"/>
                    </a:cubicBezTo>
                    <a:lnTo>
                      <a:pt x="181270" y="161740"/>
                    </a:lnTo>
                    <a:cubicBezTo>
                      <a:pt x="181270" y="161740"/>
                      <a:pt x="181270" y="161740"/>
                      <a:pt x="181270" y="161740"/>
                    </a:cubicBezTo>
                    <a:cubicBezTo>
                      <a:pt x="181566" y="161445"/>
                      <a:pt x="181935" y="161150"/>
                      <a:pt x="182230" y="160854"/>
                    </a:cubicBezTo>
                    <a:cubicBezTo>
                      <a:pt x="182378" y="160707"/>
                      <a:pt x="182525" y="160633"/>
                      <a:pt x="182673" y="160485"/>
                    </a:cubicBezTo>
                    <a:cubicBezTo>
                      <a:pt x="182895" y="160337"/>
                      <a:pt x="183042" y="160190"/>
                      <a:pt x="183264" y="160042"/>
                    </a:cubicBezTo>
                    <a:cubicBezTo>
                      <a:pt x="183485" y="159894"/>
                      <a:pt x="183633" y="159820"/>
                      <a:pt x="183855" y="159673"/>
                    </a:cubicBezTo>
                    <a:cubicBezTo>
                      <a:pt x="184002" y="159599"/>
                      <a:pt x="184224" y="159451"/>
                      <a:pt x="184371" y="159378"/>
                    </a:cubicBezTo>
                    <a:cubicBezTo>
                      <a:pt x="184593" y="159304"/>
                      <a:pt x="184740" y="159156"/>
                      <a:pt x="184962" y="159082"/>
                    </a:cubicBezTo>
                    <a:cubicBezTo>
                      <a:pt x="185184" y="159009"/>
                      <a:pt x="185331" y="158861"/>
                      <a:pt x="185553" y="158787"/>
                    </a:cubicBezTo>
                    <a:cubicBezTo>
                      <a:pt x="185774" y="158713"/>
                      <a:pt x="185922" y="158639"/>
                      <a:pt x="186144" y="158565"/>
                    </a:cubicBezTo>
                    <a:cubicBezTo>
                      <a:pt x="186365" y="158492"/>
                      <a:pt x="186586" y="158418"/>
                      <a:pt x="186808" y="158344"/>
                    </a:cubicBezTo>
                    <a:cubicBezTo>
                      <a:pt x="187030" y="158270"/>
                      <a:pt x="187177" y="158270"/>
                      <a:pt x="187399" y="158196"/>
                    </a:cubicBezTo>
                    <a:cubicBezTo>
                      <a:pt x="187620" y="158122"/>
                      <a:pt x="187842" y="158048"/>
                      <a:pt x="188063" y="158048"/>
                    </a:cubicBezTo>
                    <a:cubicBezTo>
                      <a:pt x="188285" y="157975"/>
                      <a:pt x="188506" y="157975"/>
                      <a:pt x="188728" y="157975"/>
                    </a:cubicBezTo>
                    <a:cubicBezTo>
                      <a:pt x="188949" y="157975"/>
                      <a:pt x="189171" y="157901"/>
                      <a:pt x="189319" y="157901"/>
                    </a:cubicBezTo>
                    <a:cubicBezTo>
                      <a:pt x="189688" y="157827"/>
                      <a:pt x="190131" y="157827"/>
                      <a:pt x="190500" y="157827"/>
                    </a:cubicBezTo>
                    <a:cubicBezTo>
                      <a:pt x="190500" y="157827"/>
                      <a:pt x="190574" y="157827"/>
                      <a:pt x="190574" y="157827"/>
                    </a:cubicBezTo>
                    <a:cubicBezTo>
                      <a:pt x="190574" y="157827"/>
                      <a:pt x="190647" y="157827"/>
                      <a:pt x="190647" y="157827"/>
                    </a:cubicBezTo>
                    <a:cubicBezTo>
                      <a:pt x="191017" y="157827"/>
                      <a:pt x="191460" y="157827"/>
                      <a:pt x="191829" y="157901"/>
                    </a:cubicBezTo>
                    <a:cubicBezTo>
                      <a:pt x="192051" y="157901"/>
                      <a:pt x="192272" y="157975"/>
                      <a:pt x="192420" y="157975"/>
                    </a:cubicBezTo>
                    <a:cubicBezTo>
                      <a:pt x="192641" y="157975"/>
                      <a:pt x="192863" y="158048"/>
                      <a:pt x="193084" y="158048"/>
                    </a:cubicBezTo>
                    <a:cubicBezTo>
                      <a:pt x="193306" y="158122"/>
                      <a:pt x="193527" y="158122"/>
                      <a:pt x="193749" y="158196"/>
                    </a:cubicBezTo>
                    <a:cubicBezTo>
                      <a:pt x="193970" y="158270"/>
                      <a:pt x="194118" y="158270"/>
                      <a:pt x="194339" y="158344"/>
                    </a:cubicBezTo>
                    <a:cubicBezTo>
                      <a:pt x="194561" y="158418"/>
                      <a:pt x="194782" y="158492"/>
                      <a:pt x="195004" y="158565"/>
                    </a:cubicBezTo>
                    <a:cubicBezTo>
                      <a:pt x="195226" y="158639"/>
                      <a:pt x="195373" y="158713"/>
                      <a:pt x="195595" y="158787"/>
                    </a:cubicBezTo>
                    <a:cubicBezTo>
                      <a:pt x="195816" y="158861"/>
                      <a:pt x="195964" y="158935"/>
                      <a:pt x="196185" y="159082"/>
                    </a:cubicBezTo>
                    <a:cubicBezTo>
                      <a:pt x="196407" y="159156"/>
                      <a:pt x="196554" y="159230"/>
                      <a:pt x="196776" y="159378"/>
                    </a:cubicBezTo>
                    <a:cubicBezTo>
                      <a:pt x="196998" y="159451"/>
                      <a:pt x="197145" y="159599"/>
                      <a:pt x="197293" y="159673"/>
                    </a:cubicBezTo>
                    <a:cubicBezTo>
                      <a:pt x="197515" y="159820"/>
                      <a:pt x="197662" y="159894"/>
                      <a:pt x="197884" y="160042"/>
                    </a:cubicBezTo>
                    <a:cubicBezTo>
                      <a:pt x="198105" y="160190"/>
                      <a:pt x="198253" y="160337"/>
                      <a:pt x="198474" y="160485"/>
                    </a:cubicBezTo>
                    <a:cubicBezTo>
                      <a:pt x="198622" y="160633"/>
                      <a:pt x="198770" y="160707"/>
                      <a:pt x="198917" y="160854"/>
                    </a:cubicBezTo>
                    <a:cubicBezTo>
                      <a:pt x="199287" y="161150"/>
                      <a:pt x="199582" y="161445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lnTo>
                      <a:pt x="248979" y="21084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DA5641-0531-2847-B62D-AFBE4FA36AB9}"/>
                </a:ext>
              </a:extLst>
            </p:cNvPr>
            <p:cNvGrpSpPr/>
            <p:nvPr/>
          </p:nvGrpSpPr>
          <p:grpSpPr>
            <a:xfrm>
              <a:off x="3785172" y="8592674"/>
              <a:ext cx="1103073" cy="1103073"/>
              <a:chOff x="13169903" y="4162709"/>
              <a:chExt cx="1603668" cy="160366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0F0B998-2BDC-C244-8D07-6179A1972A8B}"/>
                  </a:ext>
                </a:extLst>
              </p:cNvPr>
              <p:cNvSpPr/>
              <p:nvPr/>
            </p:nvSpPr>
            <p:spPr>
              <a:xfrm>
                <a:off x="13169903" y="4162709"/>
                <a:ext cx="1603668" cy="160366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upo 400">
                <a:extLst>
                  <a:ext uri="{FF2B5EF4-FFF2-40B4-BE49-F238E27FC236}">
                    <a16:creationId xmlns:a16="http://schemas.microsoft.com/office/drawing/2014/main" id="{50EEA279-2882-A047-B2DF-5BA9318B6206}"/>
                  </a:ext>
                </a:extLst>
              </p:cNvPr>
              <p:cNvGrpSpPr/>
              <p:nvPr/>
            </p:nvGrpSpPr>
            <p:grpSpPr>
              <a:xfrm>
                <a:off x="13568625" y="4556475"/>
                <a:ext cx="894866" cy="820398"/>
                <a:chOff x="6866528" y="2838951"/>
                <a:chExt cx="532366" cy="488064"/>
              </a:xfrm>
              <a:solidFill>
                <a:schemeClr val="bg1"/>
              </a:solidFill>
            </p:grpSpPr>
            <p:sp>
              <p:nvSpPr>
                <p:cNvPr id="43" name="Forma libre 115">
                  <a:extLst>
                    <a:ext uri="{FF2B5EF4-FFF2-40B4-BE49-F238E27FC236}">
                      <a16:creationId xmlns:a16="http://schemas.microsoft.com/office/drawing/2014/main" id="{1FF4DB88-D229-7C4E-95BD-C1D34E48AF13}"/>
                    </a:ext>
                  </a:extLst>
                </p:cNvPr>
                <p:cNvSpPr/>
                <p:nvPr/>
              </p:nvSpPr>
              <p:spPr>
                <a:xfrm>
                  <a:off x="6866528" y="2838951"/>
                  <a:ext cx="532366" cy="488064"/>
                </a:xfrm>
                <a:custGeom>
                  <a:avLst/>
                  <a:gdLst>
                    <a:gd name="connsiteX0" fmla="*/ 465433 w 532366"/>
                    <a:gd name="connsiteY0" fmla="*/ 249734 h 488063"/>
                    <a:gd name="connsiteX1" fmla="*/ 465359 w 532366"/>
                    <a:gd name="connsiteY1" fmla="*/ 122069 h 488063"/>
                    <a:gd name="connsiteX2" fmla="*/ 465359 w 532366"/>
                    <a:gd name="connsiteY2" fmla="*/ 121847 h 488063"/>
                    <a:gd name="connsiteX3" fmla="*/ 465359 w 532366"/>
                    <a:gd name="connsiteY3" fmla="*/ 121405 h 488063"/>
                    <a:gd name="connsiteX4" fmla="*/ 465285 w 532366"/>
                    <a:gd name="connsiteY4" fmla="*/ 120961 h 488063"/>
                    <a:gd name="connsiteX5" fmla="*/ 465212 w 532366"/>
                    <a:gd name="connsiteY5" fmla="*/ 120519 h 488063"/>
                    <a:gd name="connsiteX6" fmla="*/ 465138 w 532366"/>
                    <a:gd name="connsiteY6" fmla="*/ 120149 h 488063"/>
                    <a:gd name="connsiteX7" fmla="*/ 465064 w 532366"/>
                    <a:gd name="connsiteY7" fmla="*/ 119706 h 488063"/>
                    <a:gd name="connsiteX8" fmla="*/ 464990 w 532366"/>
                    <a:gd name="connsiteY8" fmla="*/ 119189 h 488063"/>
                    <a:gd name="connsiteX9" fmla="*/ 464916 w 532366"/>
                    <a:gd name="connsiteY9" fmla="*/ 118894 h 488063"/>
                    <a:gd name="connsiteX10" fmla="*/ 464842 w 532366"/>
                    <a:gd name="connsiteY10" fmla="*/ 118525 h 488063"/>
                    <a:gd name="connsiteX11" fmla="*/ 464695 w 532366"/>
                    <a:gd name="connsiteY11" fmla="*/ 117934 h 488063"/>
                    <a:gd name="connsiteX12" fmla="*/ 464547 w 532366"/>
                    <a:gd name="connsiteY12" fmla="*/ 117565 h 488063"/>
                    <a:gd name="connsiteX13" fmla="*/ 464399 w 532366"/>
                    <a:gd name="connsiteY13" fmla="*/ 117270 h 488063"/>
                    <a:gd name="connsiteX14" fmla="*/ 464178 w 532366"/>
                    <a:gd name="connsiteY14" fmla="*/ 116679 h 488063"/>
                    <a:gd name="connsiteX15" fmla="*/ 463956 w 532366"/>
                    <a:gd name="connsiteY15" fmla="*/ 116310 h 488063"/>
                    <a:gd name="connsiteX16" fmla="*/ 463882 w 532366"/>
                    <a:gd name="connsiteY16" fmla="*/ 116162 h 488063"/>
                    <a:gd name="connsiteX17" fmla="*/ 463809 w 532366"/>
                    <a:gd name="connsiteY17" fmla="*/ 116088 h 488063"/>
                    <a:gd name="connsiteX18" fmla="*/ 463587 w 532366"/>
                    <a:gd name="connsiteY18" fmla="*/ 115571 h 488063"/>
                    <a:gd name="connsiteX19" fmla="*/ 463292 w 532366"/>
                    <a:gd name="connsiteY19" fmla="*/ 115128 h 488063"/>
                    <a:gd name="connsiteX20" fmla="*/ 463144 w 532366"/>
                    <a:gd name="connsiteY20" fmla="*/ 114907 h 488063"/>
                    <a:gd name="connsiteX21" fmla="*/ 462923 w 532366"/>
                    <a:gd name="connsiteY21" fmla="*/ 114538 h 488063"/>
                    <a:gd name="connsiteX22" fmla="*/ 462553 w 532366"/>
                    <a:gd name="connsiteY22" fmla="*/ 114021 h 488063"/>
                    <a:gd name="connsiteX23" fmla="*/ 462406 w 532366"/>
                    <a:gd name="connsiteY23" fmla="*/ 113799 h 488063"/>
                    <a:gd name="connsiteX24" fmla="*/ 462184 w 532366"/>
                    <a:gd name="connsiteY24" fmla="*/ 113504 h 488063"/>
                    <a:gd name="connsiteX25" fmla="*/ 461741 w 532366"/>
                    <a:gd name="connsiteY25" fmla="*/ 112987 h 488063"/>
                    <a:gd name="connsiteX26" fmla="*/ 461520 w 532366"/>
                    <a:gd name="connsiteY26" fmla="*/ 112766 h 488063"/>
                    <a:gd name="connsiteX27" fmla="*/ 461298 w 532366"/>
                    <a:gd name="connsiteY27" fmla="*/ 112544 h 488063"/>
                    <a:gd name="connsiteX28" fmla="*/ 460781 w 532366"/>
                    <a:gd name="connsiteY28" fmla="*/ 112101 h 488063"/>
                    <a:gd name="connsiteX29" fmla="*/ 460560 w 532366"/>
                    <a:gd name="connsiteY29" fmla="*/ 111953 h 488063"/>
                    <a:gd name="connsiteX30" fmla="*/ 460264 w 532366"/>
                    <a:gd name="connsiteY30" fmla="*/ 111732 h 488063"/>
                    <a:gd name="connsiteX31" fmla="*/ 459748 w 532366"/>
                    <a:gd name="connsiteY31" fmla="*/ 111363 h 488063"/>
                    <a:gd name="connsiteX32" fmla="*/ 459748 w 532366"/>
                    <a:gd name="connsiteY32" fmla="*/ 111363 h 488063"/>
                    <a:gd name="connsiteX33" fmla="*/ 459600 w 532366"/>
                    <a:gd name="connsiteY33" fmla="*/ 111215 h 488063"/>
                    <a:gd name="connsiteX34" fmla="*/ 459231 w 532366"/>
                    <a:gd name="connsiteY34" fmla="*/ 110920 h 488063"/>
                    <a:gd name="connsiteX35" fmla="*/ 458788 w 532366"/>
                    <a:gd name="connsiteY35" fmla="*/ 110624 h 488063"/>
                    <a:gd name="connsiteX36" fmla="*/ 458640 w 532366"/>
                    <a:gd name="connsiteY36" fmla="*/ 110551 h 488063"/>
                    <a:gd name="connsiteX37" fmla="*/ 458640 w 532366"/>
                    <a:gd name="connsiteY37" fmla="*/ 110551 h 488063"/>
                    <a:gd name="connsiteX38" fmla="*/ 458123 w 532366"/>
                    <a:gd name="connsiteY38" fmla="*/ 110255 h 488063"/>
                    <a:gd name="connsiteX39" fmla="*/ 457975 w 532366"/>
                    <a:gd name="connsiteY39" fmla="*/ 110181 h 488063"/>
                    <a:gd name="connsiteX40" fmla="*/ 381406 w 532366"/>
                    <a:gd name="connsiteY40" fmla="*/ 72377 h 488063"/>
                    <a:gd name="connsiteX41" fmla="*/ 376385 w 532366"/>
                    <a:gd name="connsiteY41" fmla="*/ 69866 h 488063"/>
                    <a:gd name="connsiteX42" fmla="*/ 317094 w 532366"/>
                    <a:gd name="connsiteY42" fmla="*/ 40553 h 488063"/>
                    <a:gd name="connsiteX43" fmla="*/ 311039 w 532366"/>
                    <a:gd name="connsiteY43" fmla="*/ 37525 h 488063"/>
                    <a:gd name="connsiteX44" fmla="*/ 240377 w 532366"/>
                    <a:gd name="connsiteY44" fmla="*/ 2600 h 488063"/>
                    <a:gd name="connsiteX45" fmla="*/ 227456 w 532366"/>
                    <a:gd name="connsiteY45" fmla="*/ 1936 h 488063"/>
                    <a:gd name="connsiteX46" fmla="*/ 7864 w 532366"/>
                    <a:gd name="connsiteY46" fmla="*/ 110403 h 488063"/>
                    <a:gd name="connsiteX47" fmla="*/ 7347 w 532366"/>
                    <a:gd name="connsiteY47" fmla="*/ 110698 h 488063"/>
                    <a:gd name="connsiteX48" fmla="*/ 7126 w 532366"/>
                    <a:gd name="connsiteY48" fmla="*/ 110846 h 488063"/>
                    <a:gd name="connsiteX49" fmla="*/ 6239 w 532366"/>
                    <a:gd name="connsiteY49" fmla="*/ 111363 h 488063"/>
                    <a:gd name="connsiteX50" fmla="*/ 6018 w 532366"/>
                    <a:gd name="connsiteY50" fmla="*/ 111510 h 488063"/>
                    <a:gd name="connsiteX51" fmla="*/ 5206 w 532366"/>
                    <a:gd name="connsiteY51" fmla="*/ 112175 h 488063"/>
                    <a:gd name="connsiteX52" fmla="*/ 5058 w 532366"/>
                    <a:gd name="connsiteY52" fmla="*/ 112323 h 488063"/>
                    <a:gd name="connsiteX53" fmla="*/ 4246 w 532366"/>
                    <a:gd name="connsiteY53" fmla="*/ 113061 h 488063"/>
                    <a:gd name="connsiteX54" fmla="*/ 4098 w 532366"/>
                    <a:gd name="connsiteY54" fmla="*/ 113209 h 488063"/>
                    <a:gd name="connsiteX55" fmla="*/ 3360 w 532366"/>
                    <a:gd name="connsiteY55" fmla="*/ 114095 h 488063"/>
                    <a:gd name="connsiteX56" fmla="*/ 3286 w 532366"/>
                    <a:gd name="connsiteY56" fmla="*/ 114242 h 488063"/>
                    <a:gd name="connsiteX57" fmla="*/ 2621 w 532366"/>
                    <a:gd name="connsiteY57" fmla="*/ 115202 h 488063"/>
                    <a:gd name="connsiteX58" fmla="*/ 2548 w 532366"/>
                    <a:gd name="connsiteY58" fmla="*/ 115350 h 488063"/>
                    <a:gd name="connsiteX59" fmla="*/ 2178 w 532366"/>
                    <a:gd name="connsiteY59" fmla="*/ 116014 h 488063"/>
                    <a:gd name="connsiteX60" fmla="*/ 2104 w 532366"/>
                    <a:gd name="connsiteY60" fmla="*/ 116162 h 488063"/>
                    <a:gd name="connsiteX61" fmla="*/ 1957 w 532366"/>
                    <a:gd name="connsiteY61" fmla="*/ 116384 h 488063"/>
                    <a:gd name="connsiteX62" fmla="*/ 1883 w 532366"/>
                    <a:gd name="connsiteY62" fmla="*/ 116457 h 488063"/>
                    <a:gd name="connsiteX63" fmla="*/ 1883 w 532366"/>
                    <a:gd name="connsiteY63" fmla="*/ 116531 h 488063"/>
                    <a:gd name="connsiteX64" fmla="*/ 1588 w 532366"/>
                    <a:gd name="connsiteY64" fmla="*/ 117122 h 488063"/>
                    <a:gd name="connsiteX65" fmla="*/ 1440 w 532366"/>
                    <a:gd name="connsiteY65" fmla="*/ 117491 h 488063"/>
                    <a:gd name="connsiteX66" fmla="*/ 1366 w 532366"/>
                    <a:gd name="connsiteY66" fmla="*/ 117639 h 488063"/>
                    <a:gd name="connsiteX67" fmla="*/ 1292 w 532366"/>
                    <a:gd name="connsiteY67" fmla="*/ 117786 h 488063"/>
                    <a:gd name="connsiteX68" fmla="*/ 1145 w 532366"/>
                    <a:gd name="connsiteY68" fmla="*/ 118303 h 488063"/>
                    <a:gd name="connsiteX69" fmla="*/ 997 w 532366"/>
                    <a:gd name="connsiteY69" fmla="*/ 118820 h 488063"/>
                    <a:gd name="connsiteX70" fmla="*/ 997 w 532366"/>
                    <a:gd name="connsiteY70" fmla="*/ 118820 h 488063"/>
                    <a:gd name="connsiteX71" fmla="*/ 923 w 532366"/>
                    <a:gd name="connsiteY71" fmla="*/ 119042 h 488063"/>
                    <a:gd name="connsiteX72" fmla="*/ 849 w 532366"/>
                    <a:gd name="connsiteY72" fmla="*/ 119485 h 488063"/>
                    <a:gd name="connsiteX73" fmla="*/ 776 w 532366"/>
                    <a:gd name="connsiteY73" fmla="*/ 120002 h 488063"/>
                    <a:gd name="connsiteX74" fmla="*/ 702 w 532366"/>
                    <a:gd name="connsiteY74" fmla="*/ 120297 h 488063"/>
                    <a:gd name="connsiteX75" fmla="*/ 628 w 532366"/>
                    <a:gd name="connsiteY75" fmla="*/ 120740 h 488063"/>
                    <a:gd name="connsiteX76" fmla="*/ 554 w 532366"/>
                    <a:gd name="connsiteY76" fmla="*/ 121257 h 488063"/>
                    <a:gd name="connsiteX77" fmla="*/ 554 w 532366"/>
                    <a:gd name="connsiteY77" fmla="*/ 121257 h 488063"/>
                    <a:gd name="connsiteX78" fmla="*/ 554 w 532366"/>
                    <a:gd name="connsiteY78" fmla="*/ 121552 h 488063"/>
                    <a:gd name="connsiteX79" fmla="*/ 554 w 532366"/>
                    <a:gd name="connsiteY79" fmla="*/ 122069 h 488063"/>
                    <a:gd name="connsiteX80" fmla="*/ 554 w 532366"/>
                    <a:gd name="connsiteY80" fmla="*/ 122291 h 488063"/>
                    <a:gd name="connsiteX81" fmla="*/ 554 w 532366"/>
                    <a:gd name="connsiteY81" fmla="*/ 366766 h 488063"/>
                    <a:gd name="connsiteX82" fmla="*/ 554 w 532366"/>
                    <a:gd name="connsiteY82" fmla="*/ 366987 h 488063"/>
                    <a:gd name="connsiteX83" fmla="*/ 628 w 532366"/>
                    <a:gd name="connsiteY83" fmla="*/ 367799 h 488063"/>
                    <a:gd name="connsiteX84" fmla="*/ 702 w 532366"/>
                    <a:gd name="connsiteY84" fmla="*/ 368316 h 488063"/>
                    <a:gd name="connsiteX85" fmla="*/ 776 w 532366"/>
                    <a:gd name="connsiteY85" fmla="*/ 368981 h 488063"/>
                    <a:gd name="connsiteX86" fmla="*/ 923 w 532366"/>
                    <a:gd name="connsiteY86" fmla="*/ 369645 h 488063"/>
                    <a:gd name="connsiteX87" fmla="*/ 1071 w 532366"/>
                    <a:gd name="connsiteY87" fmla="*/ 370162 h 488063"/>
                    <a:gd name="connsiteX88" fmla="*/ 1292 w 532366"/>
                    <a:gd name="connsiteY88" fmla="*/ 370901 h 488063"/>
                    <a:gd name="connsiteX89" fmla="*/ 1440 w 532366"/>
                    <a:gd name="connsiteY89" fmla="*/ 371343 h 488063"/>
                    <a:gd name="connsiteX90" fmla="*/ 1735 w 532366"/>
                    <a:gd name="connsiteY90" fmla="*/ 372082 h 488063"/>
                    <a:gd name="connsiteX91" fmla="*/ 1957 w 532366"/>
                    <a:gd name="connsiteY91" fmla="*/ 372525 h 488063"/>
                    <a:gd name="connsiteX92" fmla="*/ 2326 w 532366"/>
                    <a:gd name="connsiteY92" fmla="*/ 373189 h 488063"/>
                    <a:gd name="connsiteX93" fmla="*/ 2621 w 532366"/>
                    <a:gd name="connsiteY93" fmla="*/ 373706 h 488063"/>
                    <a:gd name="connsiteX94" fmla="*/ 2991 w 532366"/>
                    <a:gd name="connsiteY94" fmla="*/ 374223 h 488063"/>
                    <a:gd name="connsiteX95" fmla="*/ 3434 w 532366"/>
                    <a:gd name="connsiteY95" fmla="*/ 374814 h 488063"/>
                    <a:gd name="connsiteX96" fmla="*/ 3729 w 532366"/>
                    <a:gd name="connsiteY96" fmla="*/ 375183 h 488063"/>
                    <a:gd name="connsiteX97" fmla="*/ 4246 w 532366"/>
                    <a:gd name="connsiteY97" fmla="*/ 375774 h 488063"/>
                    <a:gd name="connsiteX98" fmla="*/ 4541 w 532366"/>
                    <a:gd name="connsiteY98" fmla="*/ 376143 h 488063"/>
                    <a:gd name="connsiteX99" fmla="*/ 5132 w 532366"/>
                    <a:gd name="connsiteY99" fmla="*/ 376660 h 488063"/>
                    <a:gd name="connsiteX100" fmla="*/ 5575 w 532366"/>
                    <a:gd name="connsiteY100" fmla="*/ 377029 h 488063"/>
                    <a:gd name="connsiteX101" fmla="*/ 6092 w 532366"/>
                    <a:gd name="connsiteY101" fmla="*/ 377398 h 488063"/>
                    <a:gd name="connsiteX102" fmla="*/ 6609 w 532366"/>
                    <a:gd name="connsiteY102" fmla="*/ 377767 h 488063"/>
                    <a:gd name="connsiteX103" fmla="*/ 7052 w 532366"/>
                    <a:gd name="connsiteY103" fmla="*/ 378063 h 488063"/>
                    <a:gd name="connsiteX104" fmla="*/ 7790 w 532366"/>
                    <a:gd name="connsiteY104" fmla="*/ 378432 h 488063"/>
                    <a:gd name="connsiteX105" fmla="*/ 7938 w 532366"/>
                    <a:gd name="connsiteY105" fmla="*/ 378506 h 488063"/>
                    <a:gd name="connsiteX106" fmla="*/ 227160 w 532366"/>
                    <a:gd name="connsiteY106" fmla="*/ 486751 h 488063"/>
                    <a:gd name="connsiteX107" fmla="*/ 227530 w 532366"/>
                    <a:gd name="connsiteY107" fmla="*/ 486899 h 488063"/>
                    <a:gd name="connsiteX108" fmla="*/ 227825 w 532366"/>
                    <a:gd name="connsiteY108" fmla="*/ 487046 h 488063"/>
                    <a:gd name="connsiteX109" fmla="*/ 228046 w 532366"/>
                    <a:gd name="connsiteY109" fmla="*/ 487120 h 488063"/>
                    <a:gd name="connsiteX110" fmla="*/ 228932 w 532366"/>
                    <a:gd name="connsiteY110" fmla="*/ 487489 h 488063"/>
                    <a:gd name="connsiteX111" fmla="*/ 229228 w 532366"/>
                    <a:gd name="connsiteY111" fmla="*/ 487563 h 488063"/>
                    <a:gd name="connsiteX112" fmla="*/ 229449 w 532366"/>
                    <a:gd name="connsiteY112" fmla="*/ 487637 h 488063"/>
                    <a:gd name="connsiteX113" fmla="*/ 229523 w 532366"/>
                    <a:gd name="connsiteY113" fmla="*/ 487637 h 488063"/>
                    <a:gd name="connsiteX114" fmla="*/ 230335 w 532366"/>
                    <a:gd name="connsiteY114" fmla="*/ 487859 h 488063"/>
                    <a:gd name="connsiteX115" fmla="*/ 230335 w 532366"/>
                    <a:gd name="connsiteY115" fmla="*/ 487859 h 488063"/>
                    <a:gd name="connsiteX116" fmla="*/ 230483 w 532366"/>
                    <a:gd name="connsiteY116" fmla="*/ 487859 h 488063"/>
                    <a:gd name="connsiteX117" fmla="*/ 231148 w 532366"/>
                    <a:gd name="connsiteY117" fmla="*/ 488006 h 488063"/>
                    <a:gd name="connsiteX118" fmla="*/ 231295 w 532366"/>
                    <a:gd name="connsiteY118" fmla="*/ 488006 h 488063"/>
                    <a:gd name="connsiteX119" fmla="*/ 231664 w 532366"/>
                    <a:gd name="connsiteY119" fmla="*/ 488080 h 488063"/>
                    <a:gd name="connsiteX120" fmla="*/ 231664 w 532366"/>
                    <a:gd name="connsiteY120" fmla="*/ 488080 h 488063"/>
                    <a:gd name="connsiteX121" fmla="*/ 231960 w 532366"/>
                    <a:gd name="connsiteY121" fmla="*/ 488080 h 488063"/>
                    <a:gd name="connsiteX122" fmla="*/ 232107 w 532366"/>
                    <a:gd name="connsiteY122" fmla="*/ 488080 h 488063"/>
                    <a:gd name="connsiteX123" fmla="*/ 232994 w 532366"/>
                    <a:gd name="connsiteY123" fmla="*/ 488080 h 488063"/>
                    <a:gd name="connsiteX124" fmla="*/ 232994 w 532366"/>
                    <a:gd name="connsiteY124" fmla="*/ 488080 h 488063"/>
                    <a:gd name="connsiteX125" fmla="*/ 232994 w 532366"/>
                    <a:gd name="connsiteY125" fmla="*/ 488080 h 488063"/>
                    <a:gd name="connsiteX126" fmla="*/ 233879 w 532366"/>
                    <a:gd name="connsiteY126" fmla="*/ 488080 h 488063"/>
                    <a:gd name="connsiteX127" fmla="*/ 234027 w 532366"/>
                    <a:gd name="connsiteY127" fmla="*/ 488080 h 488063"/>
                    <a:gd name="connsiteX128" fmla="*/ 234322 w 532366"/>
                    <a:gd name="connsiteY128" fmla="*/ 488080 h 488063"/>
                    <a:gd name="connsiteX129" fmla="*/ 234322 w 532366"/>
                    <a:gd name="connsiteY129" fmla="*/ 488080 h 488063"/>
                    <a:gd name="connsiteX130" fmla="*/ 234692 w 532366"/>
                    <a:gd name="connsiteY130" fmla="*/ 488006 h 488063"/>
                    <a:gd name="connsiteX131" fmla="*/ 234839 w 532366"/>
                    <a:gd name="connsiteY131" fmla="*/ 488006 h 488063"/>
                    <a:gd name="connsiteX132" fmla="*/ 235504 w 532366"/>
                    <a:gd name="connsiteY132" fmla="*/ 487859 h 488063"/>
                    <a:gd name="connsiteX133" fmla="*/ 235652 w 532366"/>
                    <a:gd name="connsiteY133" fmla="*/ 487859 h 488063"/>
                    <a:gd name="connsiteX134" fmla="*/ 235652 w 532366"/>
                    <a:gd name="connsiteY134" fmla="*/ 487859 h 488063"/>
                    <a:gd name="connsiteX135" fmla="*/ 236464 w 532366"/>
                    <a:gd name="connsiteY135" fmla="*/ 487637 h 488063"/>
                    <a:gd name="connsiteX136" fmla="*/ 236538 w 532366"/>
                    <a:gd name="connsiteY136" fmla="*/ 487637 h 488063"/>
                    <a:gd name="connsiteX137" fmla="*/ 236759 w 532366"/>
                    <a:gd name="connsiteY137" fmla="*/ 487563 h 488063"/>
                    <a:gd name="connsiteX138" fmla="*/ 237055 w 532366"/>
                    <a:gd name="connsiteY138" fmla="*/ 487489 h 488063"/>
                    <a:gd name="connsiteX139" fmla="*/ 237940 w 532366"/>
                    <a:gd name="connsiteY139" fmla="*/ 487120 h 488063"/>
                    <a:gd name="connsiteX140" fmla="*/ 238162 w 532366"/>
                    <a:gd name="connsiteY140" fmla="*/ 487046 h 488063"/>
                    <a:gd name="connsiteX141" fmla="*/ 238384 w 532366"/>
                    <a:gd name="connsiteY141" fmla="*/ 486899 h 488063"/>
                    <a:gd name="connsiteX142" fmla="*/ 238753 w 532366"/>
                    <a:gd name="connsiteY142" fmla="*/ 486751 h 488063"/>
                    <a:gd name="connsiteX143" fmla="*/ 342199 w 532366"/>
                    <a:gd name="connsiteY143" fmla="*/ 435656 h 488063"/>
                    <a:gd name="connsiteX144" fmla="*/ 418915 w 532366"/>
                    <a:gd name="connsiteY144" fmla="*/ 465708 h 488063"/>
                    <a:gd name="connsiteX145" fmla="*/ 532034 w 532366"/>
                    <a:gd name="connsiteY145" fmla="*/ 352589 h 488063"/>
                    <a:gd name="connsiteX146" fmla="*/ 465433 w 532366"/>
                    <a:gd name="connsiteY146" fmla="*/ 249734 h 488063"/>
                    <a:gd name="connsiteX147" fmla="*/ 233215 w 532366"/>
                    <a:gd name="connsiteY147" fmla="*/ 28813 h 488063"/>
                    <a:gd name="connsiteX148" fmla="*/ 277886 w 532366"/>
                    <a:gd name="connsiteY148" fmla="*/ 50890 h 488063"/>
                    <a:gd name="connsiteX149" fmla="*/ 88642 w 532366"/>
                    <a:gd name="connsiteY149" fmla="*/ 144589 h 488063"/>
                    <a:gd name="connsiteX150" fmla="*/ 43749 w 532366"/>
                    <a:gd name="connsiteY150" fmla="*/ 122438 h 488063"/>
                    <a:gd name="connsiteX151" fmla="*/ 233215 w 532366"/>
                    <a:gd name="connsiteY151" fmla="*/ 28813 h 488063"/>
                    <a:gd name="connsiteX152" fmla="*/ 342789 w 532366"/>
                    <a:gd name="connsiteY152" fmla="*/ 82935 h 488063"/>
                    <a:gd name="connsiteX153" fmla="*/ 153545 w 532366"/>
                    <a:gd name="connsiteY153" fmla="*/ 176635 h 488063"/>
                    <a:gd name="connsiteX154" fmla="*/ 118546 w 532366"/>
                    <a:gd name="connsiteY154" fmla="*/ 159357 h 488063"/>
                    <a:gd name="connsiteX155" fmla="*/ 307790 w 532366"/>
                    <a:gd name="connsiteY155" fmla="*/ 65657 h 488063"/>
                    <a:gd name="connsiteX156" fmla="*/ 342789 w 532366"/>
                    <a:gd name="connsiteY156" fmla="*/ 82935 h 488063"/>
                    <a:gd name="connsiteX157" fmla="*/ 422091 w 532366"/>
                    <a:gd name="connsiteY157" fmla="*/ 122069 h 488063"/>
                    <a:gd name="connsiteX158" fmla="*/ 232846 w 532366"/>
                    <a:gd name="connsiteY158" fmla="*/ 215769 h 488063"/>
                    <a:gd name="connsiteX159" fmla="*/ 183523 w 532366"/>
                    <a:gd name="connsiteY159" fmla="*/ 191402 h 488063"/>
                    <a:gd name="connsiteX160" fmla="*/ 372767 w 532366"/>
                    <a:gd name="connsiteY160" fmla="*/ 97703 h 488063"/>
                    <a:gd name="connsiteX161" fmla="*/ 422091 w 532366"/>
                    <a:gd name="connsiteY161" fmla="*/ 122069 h 488063"/>
                    <a:gd name="connsiteX162" fmla="*/ 26988 w 532366"/>
                    <a:gd name="connsiteY162" fmla="*/ 143703 h 488063"/>
                    <a:gd name="connsiteX163" fmla="*/ 219629 w 532366"/>
                    <a:gd name="connsiteY163" fmla="*/ 238806 h 488063"/>
                    <a:gd name="connsiteX164" fmla="*/ 219629 w 532366"/>
                    <a:gd name="connsiteY164" fmla="*/ 453598 h 488063"/>
                    <a:gd name="connsiteX165" fmla="*/ 26988 w 532366"/>
                    <a:gd name="connsiteY165" fmla="*/ 358496 h 488063"/>
                    <a:gd name="connsiteX166" fmla="*/ 26988 w 532366"/>
                    <a:gd name="connsiteY166" fmla="*/ 143703 h 488063"/>
                    <a:gd name="connsiteX167" fmla="*/ 246210 w 532366"/>
                    <a:gd name="connsiteY167" fmla="*/ 238879 h 488063"/>
                    <a:gd name="connsiteX168" fmla="*/ 438852 w 532366"/>
                    <a:gd name="connsiteY168" fmla="*/ 143482 h 488063"/>
                    <a:gd name="connsiteX169" fmla="*/ 438925 w 532366"/>
                    <a:gd name="connsiteY169" fmla="*/ 241464 h 488063"/>
                    <a:gd name="connsiteX170" fmla="*/ 418915 w 532366"/>
                    <a:gd name="connsiteY170" fmla="*/ 239692 h 488063"/>
                    <a:gd name="connsiteX171" fmla="*/ 305797 w 532366"/>
                    <a:gd name="connsiteY171" fmla="*/ 352810 h 488063"/>
                    <a:gd name="connsiteX172" fmla="*/ 324478 w 532366"/>
                    <a:gd name="connsiteY172" fmla="*/ 414981 h 488063"/>
                    <a:gd name="connsiteX173" fmla="*/ 246210 w 532366"/>
                    <a:gd name="connsiteY173" fmla="*/ 453598 h 488063"/>
                    <a:gd name="connsiteX174" fmla="*/ 246210 w 532366"/>
                    <a:gd name="connsiteY174" fmla="*/ 238879 h 488063"/>
                    <a:gd name="connsiteX175" fmla="*/ 418842 w 532366"/>
                    <a:gd name="connsiteY175" fmla="*/ 439421 h 488063"/>
                    <a:gd name="connsiteX176" fmla="*/ 332305 w 532366"/>
                    <a:gd name="connsiteY176" fmla="*/ 352884 h 488063"/>
                    <a:gd name="connsiteX177" fmla="*/ 418842 w 532366"/>
                    <a:gd name="connsiteY177" fmla="*/ 266347 h 488063"/>
                    <a:gd name="connsiteX178" fmla="*/ 505379 w 532366"/>
                    <a:gd name="connsiteY178" fmla="*/ 352884 h 488063"/>
                    <a:gd name="connsiteX179" fmla="*/ 418842 w 532366"/>
                    <a:gd name="connsiteY179" fmla="*/ 439421 h 488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</a:cxnLst>
                  <a:rect l="l" t="t" r="r" b="b"/>
                  <a:pathLst>
                    <a:path w="532366" h="488063">
                      <a:moveTo>
                        <a:pt x="465433" y="249734"/>
                      </a:moveTo>
                      <a:lnTo>
                        <a:pt x="465359" y="122069"/>
                      </a:lnTo>
                      <a:cubicBezTo>
                        <a:pt x="465359" y="121995"/>
                        <a:pt x="465359" y="121921"/>
                        <a:pt x="465359" y="121847"/>
                      </a:cubicBezTo>
                      <a:cubicBezTo>
                        <a:pt x="465359" y="121700"/>
                        <a:pt x="465359" y="121552"/>
                        <a:pt x="465359" y="121405"/>
                      </a:cubicBezTo>
                      <a:cubicBezTo>
                        <a:pt x="465359" y="121257"/>
                        <a:pt x="465359" y="121109"/>
                        <a:pt x="465285" y="120961"/>
                      </a:cubicBezTo>
                      <a:cubicBezTo>
                        <a:pt x="465285" y="120814"/>
                        <a:pt x="465285" y="120666"/>
                        <a:pt x="465212" y="120519"/>
                      </a:cubicBezTo>
                      <a:cubicBezTo>
                        <a:pt x="465212" y="120371"/>
                        <a:pt x="465212" y="120297"/>
                        <a:pt x="465138" y="120149"/>
                      </a:cubicBezTo>
                      <a:cubicBezTo>
                        <a:pt x="465138" y="120002"/>
                        <a:pt x="465064" y="119854"/>
                        <a:pt x="465064" y="119706"/>
                      </a:cubicBezTo>
                      <a:cubicBezTo>
                        <a:pt x="465064" y="119559"/>
                        <a:pt x="464990" y="119337"/>
                        <a:pt x="464990" y="119189"/>
                      </a:cubicBezTo>
                      <a:cubicBezTo>
                        <a:pt x="464990" y="119116"/>
                        <a:pt x="464916" y="118968"/>
                        <a:pt x="464916" y="118894"/>
                      </a:cubicBezTo>
                      <a:cubicBezTo>
                        <a:pt x="464916" y="118746"/>
                        <a:pt x="464842" y="118673"/>
                        <a:pt x="464842" y="118525"/>
                      </a:cubicBezTo>
                      <a:cubicBezTo>
                        <a:pt x="464768" y="118303"/>
                        <a:pt x="464768" y="118156"/>
                        <a:pt x="464695" y="117934"/>
                      </a:cubicBezTo>
                      <a:cubicBezTo>
                        <a:pt x="464621" y="117786"/>
                        <a:pt x="464621" y="117713"/>
                        <a:pt x="464547" y="117565"/>
                      </a:cubicBezTo>
                      <a:cubicBezTo>
                        <a:pt x="464547" y="117491"/>
                        <a:pt x="464473" y="117344"/>
                        <a:pt x="464399" y="117270"/>
                      </a:cubicBezTo>
                      <a:cubicBezTo>
                        <a:pt x="464325" y="117048"/>
                        <a:pt x="464251" y="116900"/>
                        <a:pt x="464178" y="116679"/>
                      </a:cubicBezTo>
                      <a:cubicBezTo>
                        <a:pt x="464104" y="116531"/>
                        <a:pt x="464030" y="116384"/>
                        <a:pt x="463956" y="116310"/>
                      </a:cubicBezTo>
                      <a:cubicBezTo>
                        <a:pt x="463956" y="116236"/>
                        <a:pt x="463956" y="116236"/>
                        <a:pt x="463882" y="116162"/>
                      </a:cubicBezTo>
                      <a:cubicBezTo>
                        <a:pt x="463882" y="116162"/>
                        <a:pt x="463809" y="116088"/>
                        <a:pt x="463809" y="116088"/>
                      </a:cubicBezTo>
                      <a:cubicBezTo>
                        <a:pt x="463735" y="115940"/>
                        <a:pt x="463661" y="115793"/>
                        <a:pt x="463587" y="115571"/>
                      </a:cubicBezTo>
                      <a:cubicBezTo>
                        <a:pt x="463513" y="115424"/>
                        <a:pt x="463440" y="115276"/>
                        <a:pt x="463292" y="115128"/>
                      </a:cubicBezTo>
                      <a:cubicBezTo>
                        <a:pt x="463218" y="115054"/>
                        <a:pt x="463218" y="114981"/>
                        <a:pt x="463144" y="114907"/>
                      </a:cubicBezTo>
                      <a:cubicBezTo>
                        <a:pt x="463070" y="114759"/>
                        <a:pt x="462996" y="114685"/>
                        <a:pt x="462923" y="114538"/>
                      </a:cubicBezTo>
                      <a:cubicBezTo>
                        <a:pt x="462775" y="114390"/>
                        <a:pt x="462701" y="114242"/>
                        <a:pt x="462553" y="114021"/>
                      </a:cubicBezTo>
                      <a:cubicBezTo>
                        <a:pt x="462479" y="113947"/>
                        <a:pt x="462406" y="113873"/>
                        <a:pt x="462406" y="113799"/>
                      </a:cubicBezTo>
                      <a:cubicBezTo>
                        <a:pt x="462332" y="113725"/>
                        <a:pt x="462258" y="113578"/>
                        <a:pt x="462184" y="113504"/>
                      </a:cubicBezTo>
                      <a:cubicBezTo>
                        <a:pt x="462036" y="113356"/>
                        <a:pt x="461889" y="113209"/>
                        <a:pt x="461741" y="112987"/>
                      </a:cubicBezTo>
                      <a:cubicBezTo>
                        <a:pt x="461667" y="112913"/>
                        <a:pt x="461594" y="112839"/>
                        <a:pt x="461520" y="112766"/>
                      </a:cubicBezTo>
                      <a:cubicBezTo>
                        <a:pt x="461446" y="112692"/>
                        <a:pt x="461372" y="112618"/>
                        <a:pt x="461298" y="112544"/>
                      </a:cubicBezTo>
                      <a:cubicBezTo>
                        <a:pt x="461151" y="112396"/>
                        <a:pt x="461003" y="112249"/>
                        <a:pt x="460781" y="112101"/>
                      </a:cubicBezTo>
                      <a:cubicBezTo>
                        <a:pt x="460707" y="112027"/>
                        <a:pt x="460634" y="111953"/>
                        <a:pt x="460560" y="111953"/>
                      </a:cubicBezTo>
                      <a:cubicBezTo>
                        <a:pt x="460486" y="111879"/>
                        <a:pt x="460338" y="111806"/>
                        <a:pt x="460264" y="111732"/>
                      </a:cubicBezTo>
                      <a:cubicBezTo>
                        <a:pt x="460117" y="111584"/>
                        <a:pt x="459895" y="111437"/>
                        <a:pt x="459748" y="111363"/>
                      </a:cubicBezTo>
                      <a:cubicBezTo>
                        <a:pt x="459748" y="111363"/>
                        <a:pt x="459748" y="111363"/>
                        <a:pt x="459748" y="111363"/>
                      </a:cubicBezTo>
                      <a:cubicBezTo>
                        <a:pt x="459674" y="111289"/>
                        <a:pt x="459600" y="111289"/>
                        <a:pt x="459600" y="111215"/>
                      </a:cubicBezTo>
                      <a:cubicBezTo>
                        <a:pt x="459452" y="111141"/>
                        <a:pt x="459305" y="111067"/>
                        <a:pt x="459231" y="110920"/>
                      </a:cubicBezTo>
                      <a:cubicBezTo>
                        <a:pt x="459083" y="110846"/>
                        <a:pt x="458935" y="110698"/>
                        <a:pt x="458788" y="110624"/>
                      </a:cubicBezTo>
                      <a:cubicBezTo>
                        <a:pt x="458714" y="110624"/>
                        <a:pt x="458714" y="110551"/>
                        <a:pt x="458640" y="110551"/>
                      </a:cubicBezTo>
                      <a:cubicBezTo>
                        <a:pt x="458640" y="110551"/>
                        <a:pt x="458640" y="110551"/>
                        <a:pt x="458640" y="110551"/>
                      </a:cubicBezTo>
                      <a:cubicBezTo>
                        <a:pt x="458492" y="110477"/>
                        <a:pt x="458271" y="110329"/>
                        <a:pt x="458123" y="110255"/>
                      </a:cubicBezTo>
                      <a:cubicBezTo>
                        <a:pt x="458049" y="110255"/>
                        <a:pt x="458049" y="110181"/>
                        <a:pt x="457975" y="110181"/>
                      </a:cubicBezTo>
                      <a:lnTo>
                        <a:pt x="381406" y="72377"/>
                      </a:lnTo>
                      <a:cubicBezTo>
                        <a:pt x="379930" y="71195"/>
                        <a:pt x="378231" y="70383"/>
                        <a:pt x="376385" y="69866"/>
                      </a:cubicBezTo>
                      <a:lnTo>
                        <a:pt x="317094" y="40553"/>
                      </a:lnTo>
                      <a:cubicBezTo>
                        <a:pt x="315322" y="39002"/>
                        <a:pt x="313254" y="38042"/>
                        <a:pt x="311039" y="37525"/>
                      </a:cubicBezTo>
                      <a:lnTo>
                        <a:pt x="240377" y="2600"/>
                      </a:lnTo>
                      <a:cubicBezTo>
                        <a:pt x="236611" y="238"/>
                        <a:pt x="231738" y="-205"/>
                        <a:pt x="227456" y="1936"/>
                      </a:cubicBezTo>
                      <a:lnTo>
                        <a:pt x="7864" y="110403"/>
                      </a:lnTo>
                      <a:cubicBezTo>
                        <a:pt x="7642" y="110477"/>
                        <a:pt x="7495" y="110624"/>
                        <a:pt x="7347" y="110698"/>
                      </a:cubicBezTo>
                      <a:cubicBezTo>
                        <a:pt x="7273" y="110772"/>
                        <a:pt x="7199" y="110772"/>
                        <a:pt x="7126" y="110846"/>
                      </a:cubicBezTo>
                      <a:cubicBezTo>
                        <a:pt x="6830" y="110993"/>
                        <a:pt x="6535" y="111215"/>
                        <a:pt x="6239" y="111363"/>
                      </a:cubicBezTo>
                      <a:cubicBezTo>
                        <a:pt x="6165" y="111437"/>
                        <a:pt x="6092" y="111437"/>
                        <a:pt x="6018" y="111510"/>
                      </a:cubicBezTo>
                      <a:cubicBezTo>
                        <a:pt x="5722" y="111732"/>
                        <a:pt x="5427" y="111953"/>
                        <a:pt x="5206" y="112175"/>
                      </a:cubicBezTo>
                      <a:cubicBezTo>
                        <a:pt x="5132" y="112249"/>
                        <a:pt x="5058" y="112249"/>
                        <a:pt x="5058" y="112323"/>
                      </a:cubicBezTo>
                      <a:cubicBezTo>
                        <a:pt x="4763" y="112544"/>
                        <a:pt x="4541" y="112839"/>
                        <a:pt x="4246" y="113061"/>
                      </a:cubicBezTo>
                      <a:cubicBezTo>
                        <a:pt x="4172" y="113135"/>
                        <a:pt x="4172" y="113135"/>
                        <a:pt x="4098" y="113209"/>
                      </a:cubicBezTo>
                      <a:cubicBezTo>
                        <a:pt x="3876" y="113504"/>
                        <a:pt x="3581" y="113799"/>
                        <a:pt x="3360" y="114095"/>
                      </a:cubicBezTo>
                      <a:cubicBezTo>
                        <a:pt x="3360" y="114168"/>
                        <a:pt x="3286" y="114168"/>
                        <a:pt x="3286" y="114242"/>
                      </a:cubicBezTo>
                      <a:cubicBezTo>
                        <a:pt x="3065" y="114538"/>
                        <a:pt x="2843" y="114833"/>
                        <a:pt x="2621" y="115202"/>
                      </a:cubicBezTo>
                      <a:cubicBezTo>
                        <a:pt x="2621" y="115276"/>
                        <a:pt x="2548" y="115276"/>
                        <a:pt x="2548" y="115350"/>
                      </a:cubicBezTo>
                      <a:cubicBezTo>
                        <a:pt x="2400" y="115571"/>
                        <a:pt x="2252" y="115793"/>
                        <a:pt x="2178" y="116014"/>
                      </a:cubicBezTo>
                      <a:cubicBezTo>
                        <a:pt x="2178" y="116088"/>
                        <a:pt x="2104" y="116088"/>
                        <a:pt x="2104" y="116162"/>
                      </a:cubicBezTo>
                      <a:cubicBezTo>
                        <a:pt x="2031" y="116236"/>
                        <a:pt x="2031" y="116310"/>
                        <a:pt x="1957" y="116384"/>
                      </a:cubicBezTo>
                      <a:cubicBezTo>
                        <a:pt x="1957" y="116384"/>
                        <a:pt x="1957" y="116457"/>
                        <a:pt x="1883" y="116457"/>
                      </a:cubicBezTo>
                      <a:cubicBezTo>
                        <a:pt x="1883" y="116457"/>
                        <a:pt x="1883" y="116457"/>
                        <a:pt x="1883" y="116531"/>
                      </a:cubicBezTo>
                      <a:cubicBezTo>
                        <a:pt x="1809" y="116753"/>
                        <a:pt x="1661" y="116900"/>
                        <a:pt x="1588" y="117122"/>
                      </a:cubicBezTo>
                      <a:cubicBezTo>
                        <a:pt x="1514" y="117270"/>
                        <a:pt x="1514" y="117344"/>
                        <a:pt x="1440" y="117491"/>
                      </a:cubicBezTo>
                      <a:cubicBezTo>
                        <a:pt x="1440" y="117565"/>
                        <a:pt x="1440" y="117565"/>
                        <a:pt x="1366" y="117639"/>
                      </a:cubicBezTo>
                      <a:cubicBezTo>
                        <a:pt x="1366" y="117713"/>
                        <a:pt x="1292" y="117786"/>
                        <a:pt x="1292" y="117786"/>
                      </a:cubicBezTo>
                      <a:cubicBezTo>
                        <a:pt x="1219" y="117934"/>
                        <a:pt x="1145" y="118156"/>
                        <a:pt x="1145" y="118303"/>
                      </a:cubicBezTo>
                      <a:cubicBezTo>
                        <a:pt x="1071" y="118451"/>
                        <a:pt x="1071" y="118599"/>
                        <a:pt x="997" y="118820"/>
                      </a:cubicBezTo>
                      <a:cubicBezTo>
                        <a:pt x="997" y="118820"/>
                        <a:pt x="997" y="118820"/>
                        <a:pt x="997" y="118820"/>
                      </a:cubicBezTo>
                      <a:cubicBezTo>
                        <a:pt x="997" y="118894"/>
                        <a:pt x="923" y="118968"/>
                        <a:pt x="923" y="119042"/>
                      </a:cubicBezTo>
                      <a:cubicBezTo>
                        <a:pt x="849" y="119189"/>
                        <a:pt x="849" y="119337"/>
                        <a:pt x="849" y="119485"/>
                      </a:cubicBezTo>
                      <a:cubicBezTo>
                        <a:pt x="776" y="119632"/>
                        <a:pt x="776" y="119854"/>
                        <a:pt x="776" y="120002"/>
                      </a:cubicBezTo>
                      <a:cubicBezTo>
                        <a:pt x="776" y="120075"/>
                        <a:pt x="702" y="120223"/>
                        <a:pt x="702" y="120297"/>
                      </a:cubicBezTo>
                      <a:cubicBezTo>
                        <a:pt x="702" y="120445"/>
                        <a:pt x="628" y="120592"/>
                        <a:pt x="628" y="120740"/>
                      </a:cubicBezTo>
                      <a:cubicBezTo>
                        <a:pt x="628" y="120888"/>
                        <a:pt x="628" y="121109"/>
                        <a:pt x="554" y="121257"/>
                      </a:cubicBezTo>
                      <a:cubicBezTo>
                        <a:pt x="554" y="121257"/>
                        <a:pt x="554" y="121257"/>
                        <a:pt x="554" y="121257"/>
                      </a:cubicBezTo>
                      <a:cubicBezTo>
                        <a:pt x="554" y="121331"/>
                        <a:pt x="554" y="121405"/>
                        <a:pt x="554" y="121552"/>
                      </a:cubicBezTo>
                      <a:cubicBezTo>
                        <a:pt x="554" y="121700"/>
                        <a:pt x="554" y="121921"/>
                        <a:pt x="554" y="122069"/>
                      </a:cubicBezTo>
                      <a:cubicBezTo>
                        <a:pt x="554" y="122143"/>
                        <a:pt x="554" y="122217"/>
                        <a:pt x="554" y="122291"/>
                      </a:cubicBezTo>
                      <a:lnTo>
                        <a:pt x="554" y="366766"/>
                      </a:lnTo>
                      <a:cubicBezTo>
                        <a:pt x="554" y="366840"/>
                        <a:pt x="554" y="366913"/>
                        <a:pt x="554" y="366987"/>
                      </a:cubicBezTo>
                      <a:cubicBezTo>
                        <a:pt x="554" y="367282"/>
                        <a:pt x="554" y="367504"/>
                        <a:pt x="628" y="367799"/>
                      </a:cubicBezTo>
                      <a:cubicBezTo>
                        <a:pt x="628" y="367947"/>
                        <a:pt x="628" y="368168"/>
                        <a:pt x="702" y="368316"/>
                      </a:cubicBezTo>
                      <a:cubicBezTo>
                        <a:pt x="702" y="368538"/>
                        <a:pt x="776" y="368759"/>
                        <a:pt x="776" y="368981"/>
                      </a:cubicBezTo>
                      <a:cubicBezTo>
                        <a:pt x="849" y="369202"/>
                        <a:pt x="849" y="369424"/>
                        <a:pt x="923" y="369645"/>
                      </a:cubicBezTo>
                      <a:cubicBezTo>
                        <a:pt x="997" y="369793"/>
                        <a:pt x="997" y="370014"/>
                        <a:pt x="1071" y="370162"/>
                      </a:cubicBezTo>
                      <a:cubicBezTo>
                        <a:pt x="1145" y="370384"/>
                        <a:pt x="1219" y="370679"/>
                        <a:pt x="1292" y="370901"/>
                      </a:cubicBezTo>
                      <a:cubicBezTo>
                        <a:pt x="1366" y="371048"/>
                        <a:pt x="1440" y="371196"/>
                        <a:pt x="1440" y="371343"/>
                      </a:cubicBezTo>
                      <a:cubicBezTo>
                        <a:pt x="1514" y="371565"/>
                        <a:pt x="1588" y="371860"/>
                        <a:pt x="1735" y="372082"/>
                      </a:cubicBezTo>
                      <a:cubicBezTo>
                        <a:pt x="1809" y="372230"/>
                        <a:pt x="1883" y="372377"/>
                        <a:pt x="1957" y="372525"/>
                      </a:cubicBezTo>
                      <a:cubicBezTo>
                        <a:pt x="2031" y="372747"/>
                        <a:pt x="2178" y="372968"/>
                        <a:pt x="2326" y="373189"/>
                      </a:cubicBezTo>
                      <a:cubicBezTo>
                        <a:pt x="2400" y="373337"/>
                        <a:pt x="2548" y="373558"/>
                        <a:pt x="2621" y="373706"/>
                      </a:cubicBezTo>
                      <a:cubicBezTo>
                        <a:pt x="2695" y="373854"/>
                        <a:pt x="2843" y="374075"/>
                        <a:pt x="2991" y="374223"/>
                      </a:cubicBezTo>
                      <a:cubicBezTo>
                        <a:pt x="3138" y="374445"/>
                        <a:pt x="3286" y="374592"/>
                        <a:pt x="3434" y="374814"/>
                      </a:cubicBezTo>
                      <a:cubicBezTo>
                        <a:pt x="3507" y="374962"/>
                        <a:pt x="3655" y="375109"/>
                        <a:pt x="3729" y="375183"/>
                      </a:cubicBezTo>
                      <a:cubicBezTo>
                        <a:pt x="3876" y="375404"/>
                        <a:pt x="4098" y="375552"/>
                        <a:pt x="4246" y="375774"/>
                      </a:cubicBezTo>
                      <a:cubicBezTo>
                        <a:pt x="4320" y="375921"/>
                        <a:pt x="4467" y="375995"/>
                        <a:pt x="4541" y="376143"/>
                      </a:cubicBezTo>
                      <a:cubicBezTo>
                        <a:pt x="4689" y="376291"/>
                        <a:pt x="4910" y="376512"/>
                        <a:pt x="5132" y="376660"/>
                      </a:cubicBezTo>
                      <a:cubicBezTo>
                        <a:pt x="5280" y="376808"/>
                        <a:pt x="5427" y="376881"/>
                        <a:pt x="5575" y="377029"/>
                      </a:cubicBezTo>
                      <a:cubicBezTo>
                        <a:pt x="5722" y="377177"/>
                        <a:pt x="5944" y="377324"/>
                        <a:pt x="6092" y="377398"/>
                      </a:cubicBezTo>
                      <a:cubicBezTo>
                        <a:pt x="6239" y="377546"/>
                        <a:pt x="6461" y="377693"/>
                        <a:pt x="6609" y="377767"/>
                      </a:cubicBezTo>
                      <a:cubicBezTo>
                        <a:pt x="6756" y="377841"/>
                        <a:pt x="6904" y="377989"/>
                        <a:pt x="7052" y="378063"/>
                      </a:cubicBezTo>
                      <a:cubicBezTo>
                        <a:pt x="7273" y="378210"/>
                        <a:pt x="7495" y="378358"/>
                        <a:pt x="7790" y="378432"/>
                      </a:cubicBezTo>
                      <a:cubicBezTo>
                        <a:pt x="7864" y="378432"/>
                        <a:pt x="7938" y="378506"/>
                        <a:pt x="7938" y="378506"/>
                      </a:cubicBezTo>
                      <a:lnTo>
                        <a:pt x="227160" y="486751"/>
                      </a:lnTo>
                      <a:cubicBezTo>
                        <a:pt x="227308" y="486825"/>
                        <a:pt x="227382" y="486825"/>
                        <a:pt x="227530" y="486899"/>
                      </a:cubicBezTo>
                      <a:cubicBezTo>
                        <a:pt x="227603" y="486972"/>
                        <a:pt x="227677" y="486972"/>
                        <a:pt x="227825" y="487046"/>
                      </a:cubicBezTo>
                      <a:cubicBezTo>
                        <a:pt x="227899" y="487046"/>
                        <a:pt x="227972" y="487120"/>
                        <a:pt x="228046" y="487120"/>
                      </a:cubicBezTo>
                      <a:cubicBezTo>
                        <a:pt x="228342" y="487268"/>
                        <a:pt x="228637" y="487342"/>
                        <a:pt x="228932" y="487489"/>
                      </a:cubicBezTo>
                      <a:cubicBezTo>
                        <a:pt x="229006" y="487489"/>
                        <a:pt x="229080" y="487563"/>
                        <a:pt x="229228" y="487563"/>
                      </a:cubicBezTo>
                      <a:cubicBezTo>
                        <a:pt x="229302" y="487563"/>
                        <a:pt x="229376" y="487637"/>
                        <a:pt x="229449" y="487637"/>
                      </a:cubicBezTo>
                      <a:cubicBezTo>
                        <a:pt x="229449" y="487637"/>
                        <a:pt x="229523" y="487637"/>
                        <a:pt x="229523" y="487637"/>
                      </a:cubicBezTo>
                      <a:cubicBezTo>
                        <a:pt x="229745" y="487711"/>
                        <a:pt x="230040" y="487785"/>
                        <a:pt x="230335" y="487859"/>
                      </a:cubicBezTo>
                      <a:cubicBezTo>
                        <a:pt x="230335" y="487859"/>
                        <a:pt x="230335" y="487859"/>
                        <a:pt x="230335" y="487859"/>
                      </a:cubicBezTo>
                      <a:cubicBezTo>
                        <a:pt x="230409" y="487859"/>
                        <a:pt x="230483" y="487859"/>
                        <a:pt x="230483" y="487859"/>
                      </a:cubicBezTo>
                      <a:cubicBezTo>
                        <a:pt x="230705" y="487933"/>
                        <a:pt x="230926" y="487933"/>
                        <a:pt x="231148" y="488006"/>
                      </a:cubicBezTo>
                      <a:cubicBezTo>
                        <a:pt x="231222" y="488006"/>
                        <a:pt x="231295" y="488006"/>
                        <a:pt x="231295" y="488006"/>
                      </a:cubicBezTo>
                      <a:cubicBezTo>
                        <a:pt x="231443" y="488006"/>
                        <a:pt x="231517" y="488006"/>
                        <a:pt x="231664" y="488080"/>
                      </a:cubicBezTo>
                      <a:cubicBezTo>
                        <a:pt x="231664" y="488080"/>
                        <a:pt x="231664" y="488080"/>
                        <a:pt x="231664" y="488080"/>
                      </a:cubicBezTo>
                      <a:cubicBezTo>
                        <a:pt x="231738" y="488080"/>
                        <a:pt x="231886" y="488080"/>
                        <a:pt x="231960" y="488080"/>
                      </a:cubicBezTo>
                      <a:cubicBezTo>
                        <a:pt x="232033" y="488080"/>
                        <a:pt x="232033" y="488080"/>
                        <a:pt x="232107" y="488080"/>
                      </a:cubicBezTo>
                      <a:cubicBezTo>
                        <a:pt x="232403" y="488080"/>
                        <a:pt x="232698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3289" y="488080"/>
                        <a:pt x="233584" y="488080"/>
                        <a:pt x="233879" y="488080"/>
                      </a:cubicBezTo>
                      <a:cubicBezTo>
                        <a:pt x="233953" y="488080"/>
                        <a:pt x="233953" y="488080"/>
                        <a:pt x="234027" y="488080"/>
                      </a:cubicBezTo>
                      <a:cubicBezTo>
                        <a:pt x="234101" y="488080"/>
                        <a:pt x="234249" y="488080"/>
                        <a:pt x="234322" y="488080"/>
                      </a:cubicBezTo>
                      <a:cubicBezTo>
                        <a:pt x="234322" y="488080"/>
                        <a:pt x="234322" y="488080"/>
                        <a:pt x="234322" y="488080"/>
                      </a:cubicBezTo>
                      <a:cubicBezTo>
                        <a:pt x="234470" y="488080"/>
                        <a:pt x="234544" y="488080"/>
                        <a:pt x="234692" y="488006"/>
                      </a:cubicBezTo>
                      <a:cubicBezTo>
                        <a:pt x="234766" y="488006"/>
                        <a:pt x="234839" y="488006"/>
                        <a:pt x="234839" y="488006"/>
                      </a:cubicBezTo>
                      <a:cubicBezTo>
                        <a:pt x="235061" y="488006"/>
                        <a:pt x="235283" y="487933"/>
                        <a:pt x="235504" y="487859"/>
                      </a:cubicBezTo>
                      <a:cubicBezTo>
                        <a:pt x="235578" y="487859"/>
                        <a:pt x="235652" y="487859"/>
                        <a:pt x="235652" y="487859"/>
                      </a:cubicBezTo>
                      <a:cubicBezTo>
                        <a:pt x="235652" y="487859"/>
                        <a:pt x="235652" y="487859"/>
                        <a:pt x="235652" y="487859"/>
                      </a:cubicBezTo>
                      <a:cubicBezTo>
                        <a:pt x="235947" y="487785"/>
                        <a:pt x="236168" y="487711"/>
                        <a:pt x="236464" y="487637"/>
                      </a:cubicBezTo>
                      <a:cubicBezTo>
                        <a:pt x="236464" y="487637"/>
                        <a:pt x="236538" y="487637"/>
                        <a:pt x="236538" y="487637"/>
                      </a:cubicBezTo>
                      <a:cubicBezTo>
                        <a:pt x="236611" y="487637"/>
                        <a:pt x="236685" y="487563"/>
                        <a:pt x="236759" y="487563"/>
                      </a:cubicBezTo>
                      <a:cubicBezTo>
                        <a:pt x="236833" y="487563"/>
                        <a:pt x="236907" y="487489"/>
                        <a:pt x="237055" y="487489"/>
                      </a:cubicBezTo>
                      <a:cubicBezTo>
                        <a:pt x="237350" y="487416"/>
                        <a:pt x="237645" y="487268"/>
                        <a:pt x="237940" y="487120"/>
                      </a:cubicBezTo>
                      <a:cubicBezTo>
                        <a:pt x="238014" y="487120"/>
                        <a:pt x="238088" y="487046"/>
                        <a:pt x="238162" y="487046"/>
                      </a:cubicBezTo>
                      <a:cubicBezTo>
                        <a:pt x="238236" y="487046"/>
                        <a:pt x="238310" y="486972"/>
                        <a:pt x="238384" y="486899"/>
                      </a:cubicBezTo>
                      <a:cubicBezTo>
                        <a:pt x="238531" y="486825"/>
                        <a:pt x="238605" y="486825"/>
                        <a:pt x="238753" y="486751"/>
                      </a:cubicBezTo>
                      <a:lnTo>
                        <a:pt x="342199" y="435656"/>
                      </a:lnTo>
                      <a:cubicBezTo>
                        <a:pt x="362356" y="454263"/>
                        <a:pt x="389307" y="465708"/>
                        <a:pt x="418915" y="465708"/>
                      </a:cubicBezTo>
                      <a:cubicBezTo>
                        <a:pt x="481308" y="465708"/>
                        <a:pt x="532034" y="414981"/>
                        <a:pt x="532034" y="352589"/>
                      </a:cubicBezTo>
                      <a:cubicBezTo>
                        <a:pt x="532034" y="307031"/>
                        <a:pt x="504641" y="267529"/>
                        <a:pt x="465433" y="249734"/>
                      </a:cubicBezTo>
                      <a:close/>
                      <a:moveTo>
                        <a:pt x="233215" y="28813"/>
                      </a:moveTo>
                      <a:lnTo>
                        <a:pt x="277886" y="50890"/>
                      </a:lnTo>
                      <a:lnTo>
                        <a:pt x="88642" y="144589"/>
                      </a:lnTo>
                      <a:lnTo>
                        <a:pt x="43749" y="122438"/>
                      </a:lnTo>
                      <a:lnTo>
                        <a:pt x="233215" y="28813"/>
                      </a:lnTo>
                      <a:close/>
                      <a:moveTo>
                        <a:pt x="342789" y="82935"/>
                      </a:moveTo>
                      <a:lnTo>
                        <a:pt x="153545" y="176635"/>
                      </a:lnTo>
                      <a:lnTo>
                        <a:pt x="118546" y="159357"/>
                      </a:lnTo>
                      <a:lnTo>
                        <a:pt x="307790" y="65657"/>
                      </a:lnTo>
                      <a:lnTo>
                        <a:pt x="342789" y="82935"/>
                      </a:lnTo>
                      <a:close/>
                      <a:moveTo>
                        <a:pt x="422091" y="122069"/>
                      </a:moveTo>
                      <a:lnTo>
                        <a:pt x="232846" y="215769"/>
                      </a:lnTo>
                      <a:lnTo>
                        <a:pt x="183523" y="191402"/>
                      </a:lnTo>
                      <a:lnTo>
                        <a:pt x="372767" y="97703"/>
                      </a:lnTo>
                      <a:lnTo>
                        <a:pt x="422091" y="122069"/>
                      </a:lnTo>
                      <a:close/>
                      <a:moveTo>
                        <a:pt x="26988" y="143703"/>
                      </a:moveTo>
                      <a:lnTo>
                        <a:pt x="219629" y="238806"/>
                      </a:lnTo>
                      <a:lnTo>
                        <a:pt x="219629" y="453598"/>
                      </a:lnTo>
                      <a:lnTo>
                        <a:pt x="26988" y="358496"/>
                      </a:lnTo>
                      <a:lnTo>
                        <a:pt x="26988" y="143703"/>
                      </a:lnTo>
                      <a:close/>
                      <a:moveTo>
                        <a:pt x="246210" y="238879"/>
                      </a:moveTo>
                      <a:lnTo>
                        <a:pt x="438852" y="143482"/>
                      </a:lnTo>
                      <a:lnTo>
                        <a:pt x="438925" y="241464"/>
                      </a:lnTo>
                      <a:cubicBezTo>
                        <a:pt x="432428" y="240282"/>
                        <a:pt x="425783" y="239692"/>
                        <a:pt x="418915" y="239692"/>
                      </a:cubicBezTo>
                      <a:cubicBezTo>
                        <a:pt x="356523" y="239692"/>
                        <a:pt x="305797" y="290418"/>
                        <a:pt x="305797" y="352810"/>
                      </a:cubicBezTo>
                      <a:cubicBezTo>
                        <a:pt x="305797" y="375774"/>
                        <a:pt x="312664" y="397186"/>
                        <a:pt x="324478" y="414981"/>
                      </a:cubicBezTo>
                      <a:lnTo>
                        <a:pt x="246210" y="453598"/>
                      </a:lnTo>
                      <a:lnTo>
                        <a:pt x="246210" y="238879"/>
                      </a:lnTo>
                      <a:close/>
                      <a:moveTo>
                        <a:pt x="418842" y="439421"/>
                      </a:moveTo>
                      <a:cubicBezTo>
                        <a:pt x="371143" y="439421"/>
                        <a:pt x="332305" y="400583"/>
                        <a:pt x="332305" y="352884"/>
                      </a:cubicBezTo>
                      <a:cubicBezTo>
                        <a:pt x="332305" y="305185"/>
                        <a:pt x="371143" y="266347"/>
                        <a:pt x="418842" y="266347"/>
                      </a:cubicBezTo>
                      <a:cubicBezTo>
                        <a:pt x="466540" y="266347"/>
                        <a:pt x="505379" y="305185"/>
                        <a:pt x="505379" y="352884"/>
                      </a:cubicBezTo>
                      <a:cubicBezTo>
                        <a:pt x="505379" y="400583"/>
                        <a:pt x="466614" y="439421"/>
                        <a:pt x="418842" y="4394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6" name="Forma libre 116">
                  <a:extLst>
                    <a:ext uri="{FF2B5EF4-FFF2-40B4-BE49-F238E27FC236}">
                      <a16:creationId xmlns:a16="http://schemas.microsoft.com/office/drawing/2014/main" id="{1D612ABF-2D56-3542-AABB-AD6E2523AEFE}"/>
                    </a:ext>
                  </a:extLst>
                </p:cNvPr>
                <p:cNvSpPr/>
                <p:nvPr/>
              </p:nvSpPr>
              <p:spPr>
                <a:xfrm>
                  <a:off x="7212317" y="3138218"/>
                  <a:ext cx="137337" cy="115186"/>
                </a:xfrm>
                <a:custGeom>
                  <a:avLst/>
                  <a:gdLst>
                    <a:gd name="connsiteX0" fmla="*/ 132049 w 137337"/>
                    <a:gd name="connsiteY0" fmla="*/ 3481 h 115186"/>
                    <a:gd name="connsiteX1" fmla="*/ 113368 w 137337"/>
                    <a:gd name="connsiteY1" fmla="*/ 5475 h 115186"/>
                    <a:gd name="connsiteX2" fmla="*/ 51640 w 137337"/>
                    <a:gd name="connsiteY2" fmla="*/ 81896 h 115186"/>
                    <a:gd name="connsiteX3" fmla="*/ 23361 w 137337"/>
                    <a:gd name="connsiteY3" fmla="*/ 53026 h 115186"/>
                    <a:gd name="connsiteX4" fmla="*/ 4532 w 137337"/>
                    <a:gd name="connsiteY4" fmla="*/ 52878 h 115186"/>
                    <a:gd name="connsiteX5" fmla="*/ 4384 w 137337"/>
                    <a:gd name="connsiteY5" fmla="*/ 71707 h 115186"/>
                    <a:gd name="connsiteX6" fmla="*/ 43149 w 137337"/>
                    <a:gd name="connsiteY6" fmla="*/ 111210 h 115186"/>
                    <a:gd name="connsiteX7" fmla="*/ 43223 w 137337"/>
                    <a:gd name="connsiteY7" fmla="*/ 111283 h 115186"/>
                    <a:gd name="connsiteX8" fmla="*/ 43740 w 137337"/>
                    <a:gd name="connsiteY8" fmla="*/ 111800 h 115186"/>
                    <a:gd name="connsiteX9" fmla="*/ 44257 w 137337"/>
                    <a:gd name="connsiteY9" fmla="*/ 112244 h 115186"/>
                    <a:gd name="connsiteX10" fmla="*/ 44330 w 137337"/>
                    <a:gd name="connsiteY10" fmla="*/ 112317 h 115186"/>
                    <a:gd name="connsiteX11" fmla="*/ 45143 w 137337"/>
                    <a:gd name="connsiteY11" fmla="*/ 112908 h 115186"/>
                    <a:gd name="connsiteX12" fmla="*/ 45586 w 137337"/>
                    <a:gd name="connsiteY12" fmla="*/ 113203 h 115186"/>
                    <a:gd name="connsiteX13" fmla="*/ 46324 w 137337"/>
                    <a:gd name="connsiteY13" fmla="*/ 113646 h 115186"/>
                    <a:gd name="connsiteX14" fmla="*/ 46767 w 137337"/>
                    <a:gd name="connsiteY14" fmla="*/ 113868 h 115186"/>
                    <a:gd name="connsiteX15" fmla="*/ 47432 w 137337"/>
                    <a:gd name="connsiteY15" fmla="*/ 114163 h 115186"/>
                    <a:gd name="connsiteX16" fmla="*/ 47875 w 137337"/>
                    <a:gd name="connsiteY16" fmla="*/ 114311 h 115186"/>
                    <a:gd name="connsiteX17" fmla="*/ 48613 w 137337"/>
                    <a:gd name="connsiteY17" fmla="*/ 114606 h 115186"/>
                    <a:gd name="connsiteX18" fmla="*/ 49056 w 137337"/>
                    <a:gd name="connsiteY18" fmla="*/ 114754 h 115186"/>
                    <a:gd name="connsiteX19" fmla="*/ 49868 w 137337"/>
                    <a:gd name="connsiteY19" fmla="*/ 114975 h 115186"/>
                    <a:gd name="connsiteX20" fmla="*/ 50237 w 137337"/>
                    <a:gd name="connsiteY20" fmla="*/ 115049 h 115186"/>
                    <a:gd name="connsiteX21" fmla="*/ 51124 w 137337"/>
                    <a:gd name="connsiteY21" fmla="*/ 115197 h 115186"/>
                    <a:gd name="connsiteX22" fmla="*/ 51419 w 137337"/>
                    <a:gd name="connsiteY22" fmla="*/ 115271 h 115186"/>
                    <a:gd name="connsiteX23" fmla="*/ 52600 w 137337"/>
                    <a:gd name="connsiteY23" fmla="*/ 115345 h 115186"/>
                    <a:gd name="connsiteX24" fmla="*/ 52600 w 137337"/>
                    <a:gd name="connsiteY24" fmla="*/ 115345 h 115186"/>
                    <a:gd name="connsiteX25" fmla="*/ 52600 w 137337"/>
                    <a:gd name="connsiteY25" fmla="*/ 115345 h 115186"/>
                    <a:gd name="connsiteX26" fmla="*/ 53929 w 137337"/>
                    <a:gd name="connsiteY26" fmla="*/ 115271 h 115186"/>
                    <a:gd name="connsiteX27" fmla="*/ 54299 w 137337"/>
                    <a:gd name="connsiteY27" fmla="*/ 115197 h 115186"/>
                    <a:gd name="connsiteX28" fmla="*/ 55259 w 137337"/>
                    <a:gd name="connsiteY28" fmla="*/ 115049 h 115186"/>
                    <a:gd name="connsiteX29" fmla="*/ 55701 w 137337"/>
                    <a:gd name="connsiteY29" fmla="*/ 114975 h 115186"/>
                    <a:gd name="connsiteX30" fmla="*/ 56588 w 137337"/>
                    <a:gd name="connsiteY30" fmla="*/ 114754 h 115186"/>
                    <a:gd name="connsiteX31" fmla="*/ 57031 w 137337"/>
                    <a:gd name="connsiteY31" fmla="*/ 114606 h 115186"/>
                    <a:gd name="connsiteX32" fmla="*/ 57843 w 137337"/>
                    <a:gd name="connsiteY32" fmla="*/ 114311 h 115186"/>
                    <a:gd name="connsiteX33" fmla="*/ 58360 w 137337"/>
                    <a:gd name="connsiteY33" fmla="*/ 114090 h 115186"/>
                    <a:gd name="connsiteX34" fmla="*/ 59098 w 137337"/>
                    <a:gd name="connsiteY34" fmla="*/ 113720 h 115186"/>
                    <a:gd name="connsiteX35" fmla="*/ 59615 w 137337"/>
                    <a:gd name="connsiteY35" fmla="*/ 113425 h 115186"/>
                    <a:gd name="connsiteX36" fmla="*/ 60353 w 137337"/>
                    <a:gd name="connsiteY36" fmla="*/ 112908 h 115186"/>
                    <a:gd name="connsiteX37" fmla="*/ 60796 w 137337"/>
                    <a:gd name="connsiteY37" fmla="*/ 112613 h 115186"/>
                    <a:gd name="connsiteX38" fmla="*/ 61682 w 137337"/>
                    <a:gd name="connsiteY38" fmla="*/ 111874 h 115186"/>
                    <a:gd name="connsiteX39" fmla="*/ 61904 w 137337"/>
                    <a:gd name="connsiteY39" fmla="*/ 111653 h 115186"/>
                    <a:gd name="connsiteX40" fmla="*/ 62864 w 137337"/>
                    <a:gd name="connsiteY40" fmla="*/ 110619 h 115186"/>
                    <a:gd name="connsiteX41" fmla="*/ 62938 w 137337"/>
                    <a:gd name="connsiteY41" fmla="*/ 110545 h 115186"/>
                    <a:gd name="connsiteX42" fmla="*/ 134043 w 137337"/>
                    <a:gd name="connsiteY42" fmla="*/ 22531 h 115186"/>
                    <a:gd name="connsiteX43" fmla="*/ 132049 w 137337"/>
                    <a:gd name="connsiteY43" fmla="*/ 3481 h 115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37337" h="115186">
                      <a:moveTo>
                        <a:pt x="132049" y="3481"/>
                      </a:moveTo>
                      <a:cubicBezTo>
                        <a:pt x="126364" y="-1097"/>
                        <a:pt x="117946" y="-211"/>
                        <a:pt x="113368" y="5475"/>
                      </a:cubicBezTo>
                      <a:lnTo>
                        <a:pt x="51640" y="81896"/>
                      </a:lnTo>
                      <a:lnTo>
                        <a:pt x="23361" y="53026"/>
                      </a:lnTo>
                      <a:cubicBezTo>
                        <a:pt x="18192" y="47783"/>
                        <a:pt x="9775" y="47710"/>
                        <a:pt x="4532" y="52878"/>
                      </a:cubicBezTo>
                      <a:cubicBezTo>
                        <a:pt x="-710" y="58047"/>
                        <a:pt x="-784" y="66465"/>
                        <a:pt x="4384" y="71707"/>
                      </a:cubicBezTo>
                      <a:lnTo>
                        <a:pt x="43149" y="111210"/>
                      </a:lnTo>
                      <a:cubicBezTo>
                        <a:pt x="43149" y="111210"/>
                        <a:pt x="43223" y="111210"/>
                        <a:pt x="43223" y="111283"/>
                      </a:cubicBezTo>
                      <a:cubicBezTo>
                        <a:pt x="43371" y="111431"/>
                        <a:pt x="43592" y="111579"/>
                        <a:pt x="43740" y="111800"/>
                      </a:cubicBezTo>
                      <a:cubicBezTo>
                        <a:pt x="43887" y="111948"/>
                        <a:pt x="44109" y="112096"/>
                        <a:pt x="44257" y="112244"/>
                      </a:cubicBezTo>
                      <a:cubicBezTo>
                        <a:pt x="44257" y="112244"/>
                        <a:pt x="44257" y="112244"/>
                        <a:pt x="44330" y="112317"/>
                      </a:cubicBezTo>
                      <a:cubicBezTo>
                        <a:pt x="44552" y="112539"/>
                        <a:pt x="44847" y="112686"/>
                        <a:pt x="45143" y="112908"/>
                      </a:cubicBezTo>
                      <a:cubicBezTo>
                        <a:pt x="45291" y="112982"/>
                        <a:pt x="45438" y="113129"/>
                        <a:pt x="45586" y="113203"/>
                      </a:cubicBezTo>
                      <a:cubicBezTo>
                        <a:pt x="45807" y="113351"/>
                        <a:pt x="46103" y="113499"/>
                        <a:pt x="46324" y="113646"/>
                      </a:cubicBezTo>
                      <a:cubicBezTo>
                        <a:pt x="46472" y="113720"/>
                        <a:pt x="46620" y="113794"/>
                        <a:pt x="46767" y="113868"/>
                      </a:cubicBezTo>
                      <a:cubicBezTo>
                        <a:pt x="46989" y="114016"/>
                        <a:pt x="47210" y="114090"/>
                        <a:pt x="47432" y="114163"/>
                      </a:cubicBezTo>
                      <a:cubicBezTo>
                        <a:pt x="47579" y="114237"/>
                        <a:pt x="47727" y="114311"/>
                        <a:pt x="47875" y="114311"/>
                      </a:cubicBezTo>
                      <a:cubicBezTo>
                        <a:pt x="48096" y="114385"/>
                        <a:pt x="48392" y="114459"/>
                        <a:pt x="48613" y="114606"/>
                      </a:cubicBezTo>
                      <a:cubicBezTo>
                        <a:pt x="48761" y="114680"/>
                        <a:pt x="48909" y="114680"/>
                        <a:pt x="49056" y="114754"/>
                      </a:cubicBezTo>
                      <a:cubicBezTo>
                        <a:pt x="49352" y="114828"/>
                        <a:pt x="49573" y="114901"/>
                        <a:pt x="49868" y="114975"/>
                      </a:cubicBezTo>
                      <a:cubicBezTo>
                        <a:pt x="50016" y="114975"/>
                        <a:pt x="50164" y="115049"/>
                        <a:pt x="50237" y="115049"/>
                      </a:cubicBezTo>
                      <a:cubicBezTo>
                        <a:pt x="50533" y="115123"/>
                        <a:pt x="50828" y="115123"/>
                        <a:pt x="51124" y="115197"/>
                      </a:cubicBezTo>
                      <a:cubicBezTo>
                        <a:pt x="51198" y="115197"/>
                        <a:pt x="51345" y="115197"/>
                        <a:pt x="51419" y="115271"/>
                      </a:cubicBezTo>
                      <a:cubicBezTo>
                        <a:pt x="51788" y="115271"/>
                        <a:pt x="52231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3043" y="115345"/>
                        <a:pt x="53486" y="115345"/>
                        <a:pt x="53929" y="115271"/>
                      </a:cubicBezTo>
                      <a:cubicBezTo>
                        <a:pt x="54077" y="115271"/>
                        <a:pt x="54225" y="115197"/>
                        <a:pt x="54299" y="115197"/>
                      </a:cubicBezTo>
                      <a:cubicBezTo>
                        <a:pt x="54594" y="115123"/>
                        <a:pt x="54963" y="115123"/>
                        <a:pt x="55259" y="115049"/>
                      </a:cubicBezTo>
                      <a:cubicBezTo>
                        <a:pt x="55406" y="115049"/>
                        <a:pt x="55554" y="114975"/>
                        <a:pt x="55701" y="114975"/>
                      </a:cubicBezTo>
                      <a:cubicBezTo>
                        <a:pt x="55997" y="114901"/>
                        <a:pt x="56292" y="114828"/>
                        <a:pt x="56588" y="114754"/>
                      </a:cubicBezTo>
                      <a:cubicBezTo>
                        <a:pt x="56735" y="114680"/>
                        <a:pt x="56883" y="114680"/>
                        <a:pt x="57031" y="114606"/>
                      </a:cubicBezTo>
                      <a:cubicBezTo>
                        <a:pt x="57326" y="114532"/>
                        <a:pt x="57547" y="114385"/>
                        <a:pt x="57843" y="114311"/>
                      </a:cubicBezTo>
                      <a:cubicBezTo>
                        <a:pt x="57990" y="114237"/>
                        <a:pt x="58138" y="114163"/>
                        <a:pt x="58360" y="114090"/>
                      </a:cubicBezTo>
                      <a:cubicBezTo>
                        <a:pt x="58581" y="113942"/>
                        <a:pt x="58877" y="113794"/>
                        <a:pt x="59098" y="113720"/>
                      </a:cubicBezTo>
                      <a:cubicBezTo>
                        <a:pt x="59246" y="113646"/>
                        <a:pt x="59393" y="113573"/>
                        <a:pt x="59615" y="113425"/>
                      </a:cubicBezTo>
                      <a:cubicBezTo>
                        <a:pt x="59836" y="113277"/>
                        <a:pt x="60058" y="113129"/>
                        <a:pt x="60353" y="112908"/>
                      </a:cubicBezTo>
                      <a:cubicBezTo>
                        <a:pt x="60501" y="112834"/>
                        <a:pt x="60649" y="112686"/>
                        <a:pt x="60796" y="112613"/>
                      </a:cubicBezTo>
                      <a:cubicBezTo>
                        <a:pt x="61092" y="112391"/>
                        <a:pt x="61387" y="112096"/>
                        <a:pt x="61682" y="111874"/>
                      </a:cubicBezTo>
                      <a:cubicBezTo>
                        <a:pt x="61756" y="111800"/>
                        <a:pt x="61830" y="111727"/>
                        <a:pt x="61904" y="111653"/>
                      </a:cubicBezTo>
                      <a:cubicBezTo>
                        <a:pt x="62273" y="111283"/>
                        <a:pt x="62568" y="110988"/>
                        <a:pt x="62864" y="110619"/>
                      </a:cubicBezTo>
                      <a:cubicBezTo>
                        <a:pt x="62864" y="110619"/>
                        <a:pt x="62864" y="110619"/>
                        <a:pt x="62938" y="110545"/>
                      </a:cubicBezTo>
                      <a:lnTo>
                        <a:pt x="134043" y="22531"/>
                      </a:lnTo>
                      <a:cubicBezTo>
                        <a:pt x="138621" y="16477"/>
                        <a:pt x="137735" y="8133"/>
                        <a:pt x="132049" y="3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96B62B8-4D6E-764F-9E78-9F90F6DC016F}"/>
                </a:ext>
              </a:extLst>
            </p:cNvPr>
            <p:cNvGrpSpPr/>
            <p:nvPr/>
          </p:nvGrpSpPr>
          <p:grpSpPr>
            <a:xfrm>
              <a:off x="13319167" y="6781307"/>
              <a:ext cx="1103073" cy="1103073"/>
              <a:chOff x="9341276" y="10259339"/>
              <a:chExt cx="1603668" cy="160366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7406C46-F441-A540-9FA1-B7FFF0CB20C8}"/>
                  </a:ext>
                </a:extLst>
              </p:cNvPr>
              <p:cNvSpPr/>
              <p:nvPr/>
            </p:nvSpPr>
            <p:spPr>
              <a:xfrm>
                <a:off x="9341276" y="10259339"/>
                <a:ext cx="1603668" cy="160366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upo 556">
                <a:extLst>
                  <a:ext uri="{FF2B5EF4-FFF2-40B4-BE49-F238E27FC236}">
                    <a16:creationId xmlns:a16="http://schemas.microsoft.com/office/drawing/2014/main" id="{C594F8E3-3CE0-824B-92E0-4D443A42C55C}"/>
                  </a:ext>
                </a:extLst>
              </p:cNvPr>
              <p:cNvGrpSpPr/>
              <p:nvPr/>
            </p:nvGrpSpPr>
            <p:grpSpPr>
              <a:xfrm>
                <a:off x="9688850" y="10626097"/>
                <a:ext cx="908520" cy="894866"/>
                <a:chOff x="7553067" y="5581613"/>
                <a:chExt cx="540488" cy="532366"/>
              </a:xfrm>
              <a:solidFill>
                <a:schemeClr val="bg1"/>
              </a:solidFill>
            </p:grpSpPr>
            <p:sp>
              <p:nvSpPr>
                <p:cNvPr id="50" name="Forma libre 449">
                  <a:extLst>
                    <a:ext uri="{FF2B5EF4-FFF2-40B4-BE49-F238E27FC236}">
                      <a16:creationId xmlns:a16="http://schemas.microsoft.com/office/drawing/2014/main" id="{8167A45B-B292-4443-97B4-8AA3B18ED875}"/>
                    </a:ext>
                  </a:extLst>
                </p:cNvPr>
                <p:cNvSpPr/>
                <p:nvPr/>
              </p:nvSpPr>
              <p:spPr>
                <a:xfrm>
                  <a:off x="7553067" y="5581613"/>
                  <a:ext cx="540488" cy="532366"/>
                </a:xfrm>
                <a:custGeom>
                  <a:avLst/>
                  <a:gdLst>
                    <a:gd name="connsiteX0" fmla="*/ 489799 w 540488"/>
                    <a:gd name="connsiteY0" fmla="*/ 210178 h 532366"/>
                    <a:gd name="connsiteX1" fmla="*/ 487362 w 540488"/>
                    <a:gd name="connsiteY1" fmla="*/ 210104 h 532366"/>
                    <a:gd name="connsiteX2" fmla="*/ 487141 w 540488"/>
                    <a:gd name="connsiteY2" fmla="*/ 210104 h 532366"/>
                    <a:gd name="connsiteX3" fmla="*/ 464768 w 540488"/>
                    <a:gd name="connsiteY3" fmla="*/ 194672 h 532366"/>
                    <a:gd name="connsiteX4" fmla="*/ 462332 w 540488"/>
                    <a:gd name="connsiteY4" fmla="*/ 188322 h 532366"/>
                    <a:gd name="connsiteX5" fmla="*/ 467279 w 540488"/>
                    <a:gd name="connsiteY5" fmla="*/ 162405 h 532366"/>
                    <a:gd name="connsiteX6" fmla="*/ 467500 w 540488"/>
                    <a:gd name="connsiteY6" fmla="*/ 162183 h 532366"/>
                    <a:gd name="connsiteX7" fmla="*/ 470675 w 540488"/>
                    <a:gd name="connsiteY7" fmla="*/ 158861 h 532366"/>
                    <a:gd name="connsiteX8" fmla="*/ 470306 w 540488"/>
                    <a:gd name="connsiteY8" fmla="*/ 87682 h 532366"/>
                    <a:gd name="connsiteX9" fmla="*/ 454136 w 540488"/>
                    <a:gd name="connsiteY9" fmla="*/ 71511 h 532366"/>
                    <a:gd name="connsiteX10" fmla="*/ 382883 w 540488"/>
                    <a:gd name="connsiteY10" fmla="*/ 71290 h 532366"/>
                    <a:gd name="connsiteX11" fmla="*/ 381997 w 540488"/>
                    <a:gd name="connsiteY11" fmla="*/ 72102 h 532366"/>
                    <a:gd name="connsiteX12" fmla="*/ 381701 w 540488"/>
                    <a:gd name="connsiteY12" fmla="*/ 72397 h 532366"/>
                    <a:gd name="connsiteX13" fmla="*/ 354898 w 540488"/>
                    <a:gd name="connsiteY13" fmla="*/ 77123 h 532366"/>
                    <a:gd name="connsiteX14" fmla="*/ 346776 w 540488"/>
                    <a:gd name="connsiteY14" fmla="*/ 73727 h 532366"/>
                    <a:gd name="connsiteX15" fmla="*/ 331566 w 540488"/>
                    <a:gd name="connsiteY15" fmla="*/ 51575 h 532366"/>
                    <a:gd name="connsiteX16" fmla="*/ 331418 w 540488"/>
                    <a:gd name="connsiteY16" fmla="*/ 49582 h 532366"/>
                    <a:gd name="connsiteX17" fmla="*/ 280913 w 540488"/>
                    <a:gd name="connsiteY17" fmla="*/ 554 h 532366"/>
                    <a:gd name="connsiteX18" fmla="*/ 258098 w 540488"/>
                    <a:gd name="connsiteY18" fmla="*/ 554 h 532366"/>
                    <a:gd name="connsiteX19" fmla="*/ 207519 w 540488"/>
                    <a:gd name="connsiteY19" fmla="*/ 50541 h 532366"/>
                    <a:gd name="connsiteX20" fmla="*/ 207519 w 540488"/>
                    <a:gd name="connsiteY20" fmla="*/ 50837 h 532366"/>
                    <a:gd name="connsiteX21" fmla="*/ 207519 w 540488"/>
                    <a:gd name="connsiteY21" fmla="*/ 51649 h 532366"/>
                    <a:gd name="connsiteX22" fmla="*/ 192383 w 540488"/>
                    <a:gd name="connsiteY22" fmla="*/ 73874 h 532366"/>
                    <a:gd name="connsiteX23" fmla="*/ 184335 w 540488"/>
                    <a:gd name="connsiteY23" fmla="*/ 77344 h 532366"/>
                    <a:gd name="connsiteX24" fmla="*/ 157458 w 540488"/>
                    <a:gd name="connsiteY24" fmla="*/ 72766 h 532366"/>
                    <a:gd name="connsiteX25" fmla="*/ 155759 w 540488"/>
                    <a:gd name="connsiteY25" fmla="*/ 71364 h 532366"/>
                    <a:gd name="connsiteX26" fmla="*/ 86057 w 540488"/>
                    <a:gd name="connsiteY26" fmla="*/ 73062 h 532366"/>
                    <a:gd name="connsiteX27" fmla="*/ 69887 w 540488"/>
                    <a:gd name="connsiteY27" fmla="*/ 89232 h 532366"/>
                    <a:gd name="connsiteX28" fmla="*/ 69739 w 540488"/>
                    <a:gd name="connsiteY28" fmla="*/ 160559 h 532366"/>
                    <a:gd name="connsiteX29" fmla="*/ 72028 w 540488"/>
                    <a:gd name="connsiteY29" fmla="*/ 162922 h 532366"/>
                    <a:gd name="connsiteX30" fmla="*/ 72176 w 540488"/>
                    <a:gd name="connsiteY30" fmla="*/ 163070 h 532366"/>
                    <a:gd name="connsiteX31" fmla="*/ 77197 w 540488"/>
                    <a:gd name="connsiteY31" fmla="*/ 188913 h 532366"/>
                    <a:gd name="connsiteX32" fmla="*/ 74760 w 540488"/>
                    <a:gd name="connsiteY32" fmla="*/ 195262 h 532366"/>
                    <a:gd name="connsiteX33" fmla="*/ 52461 w 540488"/>
                    <a:gd name="connsiteY33" fmla="*/ 210768 h 532366"/>
                    <a:gd name="connsiteX34" fmla="*/ 51280 w 540488"/>
                    <a:gd name="connsiteY34" fmla="*/ 210842 h 532366"/>
                    <a:gd name="connsiteX35" fmla="*/ 50172 w 540488"/>
                    <a:gd name="connsiteY35" fmla="*/ 210916 h 532366"/>
                    <a:gd name="connsiteX36" fmla="*/ 554 w 540488"/>
                    <a:gd name="connsiteY36" fmla="*/ 261494 h 532366"/>
                    <a:gd name="connsiteX37" fmla="*/ 554 w 540488"/>
                    <a:gd name="connsiteY37" fmla="*/ 284310 h 532366"/>
                    <a:gd name="connsiteX38" fmla="*/ 50984 w 540488"/>
                    <a:gd name="connsiteY38" fmla="*/ 334889 h 532366"/>
                    <a:gd name="connsiteX39" fmla="*/ 57261 w 540488"/>
                    <a:gd name="connsiteY39" fmla="*/ 334962 h 532366"/>
                    <a:gd name="connsiteX40" fmla="*/ 57335 w 540488"/>
                    <a:gd name="connsiteY40" fmla="*/ 334962 h 532366"/>
                    <a:gd name="connsiteX41" fmla="*/ 79264 w 540488"/>
                    <a:gd name="connsiteY41" fmla="*/ 349287 h 532366"/>
                    <a:gd name="connsiteX42" fmla="*/ 80593 w 540488"/>
                    <a:gd name="connsiteY42" fmla="*/ 352240 h 532366"/>
                    <a:gd name="connsiteX43" fmla="*/ 75942 w 540488"/>
                    <a:gd name="connsiteY43" fmla="*/ 379191 h 532366"/>
                    <a:gd name="connsiteX44" fmla="*/ 74096 w 540488"/>
                    <a:gd name="connsiteY44" fmla="*/ 381554 h 532366"/>
                    <a:gd name="connsiteX45" fmla="*/ 76901 w 540488"/>
                    <a:gd name="connsiteY45" fmla="*/ 450001 h 532366"/>
                    <a:gd name="connsiteX46" fmla="*/ 93072 w 540488"/>
                    <a:gd name="connsiteY46" fmla="*/ 466171 h 532366"/>
                    <a:gd name="connsiteX47" fmla="*/ 164398 w 540488"/>
                    <a:gd name="connsiteY47" fmla="*/ 466393 h 532366"/>
                    <a:gd name="connsiteX48" fmla="*/ 166023 w 540488"/>
                    <a:gd name="connsiteY48" fmla="*/ 464842 h 532366"/>
                    <a:gd name="connsiteX49" fmla="*/ 166244 w 540488"/>
                    <a:gd name="connsiteY49" fmla="*/ 464621 h 532366"/>
                    <a:gd name="connsiteX50" fmla="*/ 192383 w 540488"/>
                    <a:gd name="connsiteY50" fmla="*/ 459452 h 532366"/>
                    <a:gd name="connsiteX51" fmla="*/ 192900 w 540488"/>
                    <a:gd name="connsiteY51" fmla="*/ 459673 h 532366"/>
                    <a:gd name="connsiteX52" fmla="*/ 208258 w 540488"/>
                    <a:gd name="connsiteY52" fmla="*/ 481898 h 532366"/>
                    <a:gd name="connsiteX53" fmla="*/ 208627 w 540488"/>
                    <a:gd name="connsiteY53" fmla="*/ 485000 h 532366"/>
                    <a:gd name="connsiteX54" fmla="*/ 259058 w 540488"/>
                    <a:gd name="connsiteY54" fmla="*/ 532181 h 532366"/>
                    <a:gd name="connsiteX55" fmla="*/ 281874 w 540488"/>
                    <a:gd name="connsiteY55" fmla="*/ 532181 h 532366"/>
                    <a:gd name="connsiteX56" fmla="*/ 332452 w 540488"/>
                    <a:gd name="connsiteY56" fmla="*/ 481751 h 532366"/>
                    <a:gd name="connsiteX57" fmla="*/ 347736 w 540488"/>
                    <a:gd name="connsiteY57" fmla="*/ 459452 h 532366"/>
                    <a:gd name="connsiteX58" fmla="*/ 348253 w 540488"/>
                    <a:gd name="connsiteY58" fmla="*/ 459230 h 532366"/>
                    <a:gd name="connsiteX59" fmla="*/ 374391 w 540488"/>
                    <a:gd name="connsiteY59" fmla="*/ 464251 h 532366"/>
                    <a:gd name="connsiteX60" fmla="*/ 376459 w 540488"/>
                    <a:gd name="connsiteY60" fmla="*/ 465950 h 532366"/>
                    <a:gd name="connsiteX61" fmla="*/ 445940 w 540488"/>
                    <a:gd name="connsiteY61" fmla="*/ 464030 h 532366"/>
                    <a:gd name="connsiteX62" fmla="*/ 462110 w 540488"/>
                    <a:gd name="connsiteY62" fmla="*/ 447859 h 532366"/>
                    <a:gd name="connsiteX63" fmla="*/ 466762 w 540488"/>
                    <a:gd name="connsiteY63" fmla="*/ 381701 h 532366"/>
                    <a:gd name="connsiteX64" fmla="*/ 464473 w 540488"/>
                    <a:gd name="connsiteY64" fmla="*/ 378600 h 532366"/>
                    <a:gd name="connsiteX65" fmla="*/ 459673 w 540488"/>
                    <a:gd name="connsiteY65" fmla="*/ 351650 h 532366"/>
                    <a:gd name="connsiteX66" fmla="*/ 461003 w 540488"/>
                    <a:gd name="connsiteY66" fmla="*/ 348622 h 532366"/>
                    <a:gd name="connsiteX67" fmla="*/ 482858 w 540488"/>
                    <a:gd name="connsiteY67" fmla="*/ 334224 h 532366"/>
                    <a:gd name="connsiteX68" fmla="*/ 483080 w 540488"/>
                    <a:gd name="connsiteY68" fmla="*/ 334224 h 532366"/>
                    <a:gd name="connsiteX69" fmla="*/ 490168 w 540488"/>
                    <a:gd name="connsiteY69" fmla="*/ 334076 h 532366"/>
                    <a:gd name="connsiteX70" fmla="*/ 540304 w 540488"/>
                    <a:gd name="connsiteY70" fmla="*/ 283498 h 532366"/>
                    <a:gd name="connsiteX71" fmla="*/ 540304 w 540488"/>
                    <a:gd name="connsiteY71" fmla="*/ 260682 h 532366"/>
                    <a:gd name="connsiteX72" fmla="*/ 489799 w 540488"/>
                    <a:gd name="connsiteY72" fmla="*/ 210178 h 532366"/>
                    <a:gd name="connsiteX73" fmla="*/ 513575 w 540488"/>
                    <a:gd name="connsiteY73" fmla="*/ 283572 h 532366"/>
                    <a:gd name="connsiteX74" fmla="*/ 489725 w 540488"/>
                    <a:gd name="connsiteY74" fmla="*/ 307569 h 532366"/>
                    <a:gd name="connsiteX75" fmla="*/ 489504 w 540488"/>
                    <a:gd name="connsiteY75" fmla="*/ 307569 h 532366"/>
                    <a:gd name="connsiteX76" fmla="*/ 482415 w 540488"/>
                    <a:gd name="connsiteY76" fmla="*/ 307717 h 532366"/>
                    <a:gd name="connsiteX77" fmla="*/ 436415 w 540488"/>
                    <a:gd name="connsiteY77" fmla="*/ 338211 h 532366"/>
                    <a:gd name="connsiteX78" fmla="*/ 436415 w 540488"/>
                    <a:gd name="connsiteY78" fmla="*/ 338211 h 532366"/>
                    <a:gd name="connsiteX79" fmla="*/ 435307 w 540488"/>
                    <a:gd name="connsiteY79" fmla="*/ 340796 h 532366"/>
                    <a:gd name="connsiteX80" fmla="*/ 440845 w 540488"/>
                    <a:gd name="connsiteY80" fmla="*/ 392038 h 532366"/>
                    <a:gd name="connsiteX81" fmla="*/ 443208 w 540488"/>
                    <a:gd name="connsiteY81" fmla="*/ 395214 h 532366"/>
                    <a:gd name="connsiteX82" fmla="*/ 443208 w 540488"/>
                    <a:gd name="connsiteY82" fmla="*/ 429105 h 532366"/>
                    <a:gd name="connsiteX83" fmla="*/ 427038 w 540488"/>
                    <a:gd name="connsiteY83" fmla="*/ 445275 h 532366"/>
                    <a:gd name="connsiteX84" fmla="*/ 393220 w 540488"/>
                    <a:gd name="connsiteY84" fmla="*/ 445349 h 532366"/>
                    <a:gd name="connsiteX85" fmla="*/ 391153 w 540488"/>
                    <a:gd name="connsiteY85" fmla="*/ 443651 h 532366"/>
                    <a:gd name="connsiteX86" fmla="*/ 338137 w 540488"/>
                    <a:gd name="connsiteY86" fmla="*/ 434569 h 532366"/>
                    <a:gd name="connsiteX87" fmla="*/ 337695 w 540488"/>
                    <a:gd name="connsiteY87" fmla="*/ 434717 h 532366"/>
                    <a:gd name="connsiteX88" fmla="*/ 305797 w 540488"/>
                    <a:gd name="connsiteY88" fmla="*/ 481603 h 532366"/>
                    <a:gd name="connsiteX89" fmla="*/ 281800 w 540488"/>
                    <a:gd name="connsiteY89" fmla="*/ 505526 h 532366"/>
                    <a:gd name="connsiteX90" fmla="*/ 258910 w 540488"/>
                    <a:gd name="connsiteY90" fmla="*/ 505526 h 532366"/>
                    <a:gd name="connsiteX91" fmla="*/ 234913 w 540488"/>
                    <a:gd name="connsiteY91" fmla="*/ 481677 h 532366"/>
                    <a:gd name="connsiteX92" fmla="*/ 234544 w 540488"/>
                    <a:gd name="connsiteY92" fmla="*/ 478576 h 532366"/>
                    <a:gd name="connsiteX93" fmla="*/ 202572 w 540488"/>
                    <a:gd name="connsiteY93" fmla="*/ 434864 h 532366"/>
                    <a:gd name="connsiteX94" fmla="*/ 202129 w 540488"/>
                    <a:gd name="connsiteY94" fmla="*/ 434717 h 532366"/>
                    <a:gd name="connsiteX95" fmla="*/ 147416 w 540488"/>
                    <a:gd name="connsiteY95" fmla="*/ 445570 h 532366"/>
                    <a:gd name="connsiteX96" fmla="*/ 145791 w 540488"/>
                    <a:gd name="connsiteY96" fmla="*/ 447121 h 532366"/>
                    <a:gd name="connsiteX97" fmla="*/ 145570 w 540488"/>
                    <a:gd name="connsiteY97" fmla="*/ 447343 h 532366"/>
                    <a:gd name="connsiteX98" fmla="*/ 111679 w 540488"/>
                    <a:gd name="connsiteY98" fmla="*/ 447343 h 532366"/>
                    <a:gd name="connsiteX99" fmla="*/ 95509 w 540488"/>
                    <a:gd name="connsiteY99" fmla="*/ 431172 h 532366"/>
                    <a:gd name="connsiteX100" fmla="*/ 95435 w 540488"/>
                    <a:gd name="connsiteY100" fmla="*/ 397355 h 532366"/>
                    <a:gd name="connsiteX101" fmla="*/ 97281 w 540488"/>
                    <a:gd name="connsiteY101" fmla="*/ 394992 h 532366"/>
                    <a:gd name="connsiteX102" fmla="*/ 104664 w 540488"/>
                    <a:gd name="connsiteY102" fmla="*/ 341239 h 532366"/>
                    <a:gd name="connsiteX103" fmla="*/ 103483 w 540488"/>
                    <a:gd name="connsiteY103" fmla="*/ 338654 h 532366"/>
                    <a:gd name="connsiteX104" fmla="*/ 57261 w 540488"/>
                    <a:gd name="connsiteY104" fmla="*/ 308307 h 532366"/>
                    <a:gd name="connsiteX105" fmla="*/ 50984 w 540488"/>
                    <a:gd name="connsiteY105" fmla="*/ 308233 h 532366"/>
                    <a:gd name="connsiteX106" fmla="*/ 50911 w 540488"/>
                    <a:gd name="connsiteY106" fmla="*/ 308233 h 532366"/>
                    <a:gd name="connsiteX107" fmla="*/ 26987 w 540488"/>
                    <a:gd name="connsiteY107" fmla="*/ 284236 h 532366"/>
                    <a:gd name="connsiteX108" fmla="*/ 26987 w 540488"/>
                    <a:gd name="connsiteY108" fmla="*/ 261421 h 532366"/>
                    <a:gd name="connsiteX109" fmla="*/ 50837 w 540488"/>
                    <a:gd name="connsiteY109" fmla="*/ 237423 h 532366"/>
                    <a:gd name="connsiteX110" fmla="*/ 52018 w 540488"/>
                    <a:gd name="connsiteY110" fmla="*/ 237350 h 532366"/>
                    <a:gd name="connsiteX111" fmla="*/ 53126 w 540488"/>
                    <a:gd name="connsiteY111" fmla="*/ 237276 h 532366"/>
                    <a:gd name="connsiteX112" fmla="*/ 99643 w 540488"/>
                    <a:gd name="connsiteY112" fmla="*/ 204344 h 532366"/>
                    <a:gd name="connsiteX113" fmla="*/ 101785 w 540488"/>
                    <a:gd name="connsiteY113" fmla="*/ 198807 h 532366"/>
                    <a:gd name="connsiteX114" fmla="*/ 91004 w 540488"/>
                    <a:gd name="connsiteY114" fmla="*/ 144241 h 532366"/>
                    <a:gd name="connsiteX115" fmla="*/ 88715 w 540488"/>
                    <a:gd name="connsiteY115" fmla="*/ 141878 h 532366"/>
                    <a:gd name="connsiteX116" fmla="*/ 88568 w 540488"/>
                    <a:gd name="connsiteY116" fmla="*/ 141730 h 532366"/>
                    <a:gd name="connsiteX117" fmla="*/ 88568 w 540488"/>
                    <a:gd name="connsiteY117" fmla="*/ 107839 h 532366"/>
                    <a:gd name="connsiteX118" fmla="*/ 104738 w 540488"/>
                    <a:gd name="connsiteY118" fmla="*/ 91669 h 532366"/>
                    <a:gd name="connsiteX119" fmla="*/ 138555 w 540488"/>
                    <a:gd name="connsiteY119" fmla="*/ 91595 h 532366"/>
                    <a:gd name="connsiteX120" fmla="*/ 140254 w 540488"/>
                    <a:gd name="connsiteY120" fmla="*/ 92998 h 532366"/>
                    <a:gd name="connsiteX121" fmla="*/ 195189 w 540488"/>
                    <a:gd name="connsiteY121" fmla="*/ 101415 h 532366"/>
                    <a:gd name="connsiteX122" fmla="*/ 202203 w 540488"/>
                    <a:gd name="connsiteY122" fmla="*/ 98388 h 532366"/>
                    <a:gd name="connsiteX123" fmla="*/ 234027 w 540488"/>
                    <a:gd name="connsiteY123" fmla="*/ 52018 h 532366"/>
                    <a:gd name="connsiteX124" fmla="*/ 234027 w 540488"/>
                    <a:gd name="connsiteY124" fmla="*/ 51723 h 532366"/>
                    <a:gd name="connsiteX125" fmla="*/ 234027 w 540488"/>
                    <a:gd name="connsiteY125" fmla="*/ 50911 h 532366"/>
                    <a:gd name="connsiteX126" fmla="*/ 258024 w 540488"/>
                    <a:gd name="connsiteY126" fmla="*/ 26987 h 532366"/>
                    <a:gd name="connsiteX127" fmla="*/ 280840 w 540488"/>
                    <a:gd name="connsiteY127" fmla="*/ 26987 h 532366"/>
                    <a:gd name="connsiteX128" fmla="*/ 304837 w 540488"/>
                    <a:gd name="connsiteY128" fmla="*/ 50837 h 532366"/>
                    <a:gd name="connsiteX129" fmla="*/ 304984 w 540488"/>
                    <a:gd name="connsiteY129" fmla="*/ 52830 h 532366"/>
                    <a:gd name="connsiteX130" fmla="*/ 336956 w 540488"/>
                    <a:gd name="connsiteY130" fmla="*/ 98314 h 532366"/>
                    <a:gd name="connsiteX131" fmla="*/ 343971 w 540488"/>
                    <a:gd name="connsiteY131" fmla="*/ 101268 h 532366"/>
                    <a:gd name="connsiteX132" fmla="*/ 400308 w 540488"/>
                    <a:gd name="connsiteY132" fmla="*/ 91300 h 532366"/>
                    <a:gd name="connsiteX133" fmla="*/ 401195 w 540488"/>
                    <a:gd name="connsiteY133" fmla="*/ 90487 h 532366"/>
                    <a:gd name="connsiteX134" fmla="*/ 401490 w 540488"/>
                    <a:gd name="connsiteY134" fmla="*/ 90192 h 532366"/>
                    <a:gd name="connsiteX135" fmla="*/ 435381 w 540488"/>
                    <a:gd name="connsiteY135" fmla="*/ 90192 h 532366"/>
                    <a:gd name="connsiteX136" fmla="*/ 451551 w 540488"/>
                    <a:gd name="connsiteY136" fmla="*/ 106362 h 532366"/>
                    <a:gd name="connsiteX137" fmla="*/ 451625 w 540488"/>
                    <a:gd name="connsiteY137" fmla="*/ 140180 h 532366"/>
                    <a:gd name="connsiteX138" fmla="*/ 451404 w 540488"/>
                    <a:gd name="connsiteY138" fmla="*/ 140401 h 532366"/>
                    <a:gd name="connsiteX139" fmla="*/ 448229 w 540488"/>
                    <a:gd name="connsiteY139" fmla="*/ 143724 h 532366"/>
                    <a:gd name="connsiteX140" fmla="*/ 437670 w 540488"/>
                    <a:gd name="connsiteY140" fmla="*/ 198216 h 532366"/>
                    <a:gd name="connsiteX141" fmla="*/ 439811 w 540488"/>
                    <a:gd name="connsiteY141" fmla="*/ 203754 h 532366"/>
                    <a:gd name="connsiteX142" fmla="*/ 486919 w 540488"/>
                    <a:gd name="connsiteY142" fmla="*/ 236538 h 532366"/>
                    <a:gd name="connsiteX143" fmla="*/ 489356 w 540488"/>
                    <a:gd name="connsiteY143" fmla="*/ 236611 h 532366"/>
                    <a:gd name="connsiteX144" fmla="*/ 489577 w 540488"/>
                    <a:gd name="connsiteY144" fmla="*/ 236611 h 532366"/>
                    <a:gd name="connsiteX145" fmla="*/ 513501 w 540488"/>
                    <a:gd name="connsiteY145" fmla="*/ 260608 h 532366"/>
                    <a:gd name="connsiteX146" fmla="*/ 513501 w 540488"/>
                    <a:gd name="connsiteY146" fmla="*/ 283572 h 532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</a:cxnLst>
                  <a:rect l="l" t="t" r="r" b="b"/>
                  <a:pathLst>
                    <a:path w="540488" h="532366">
                      <a:moveTo>
                        <a:pt x="489799" y="210178"/>
                      </a:moveTo>
                      <a:lnTo>
                        <a:pt x="487362" y="210104"/>
                      </a:lnTo>
                      <a:cubicBezTo>
                        <a:pt x="487288" y="210104"/>
                        <a:pt x="487215" y="210104"/>
                        <a:pt x="487141" y="210104"/>
                      </a:cubicBezTo>
                      <a:cubicBezTo>
                        <a:pt x="477173" y="210104"/>
                        <a:pt x="468165" y="203901"/>
                        <a:pt x="464768" y="194672"/>
                      </a:cubicBezTo>
                      <a:cubicBezTo>
                        <a:pt x="463956" y="192531"/>
                        <a:pt x="463144" y="190463"/>
                        <a:pt x="462332" y="188322"/>
                      </a:cubicBezTo>
                      <a:cubicBezTo>
                        <a:pt x="458640" y="179314"/>
                        <a:pt x="460634" y="169198"/>
                        <a:pt x="467279" y="162405"/>
                      </a:cubicBezTo>
                      <a:cubicBezTo>
                        <a:pt x="467352" y="162331"/>
                        <a:pt x="467426" y="162257"/>
                        <a:pt x="467500" y="162183"/>
                      </a:cubicBezTo>
                      <a:lnTo>
                        <a:pt x="470675" y="158861"/>
                      </a:lnTo>
                      <a:cubicBezTo>
                        <a:pt x="490021" y="139146"/>
                        <a:pt x="489873" y="107249"/>
                        <a:pt x="470306" y="87682"/>
                      </a:cubicBezTo>
                      <a:lnTo>
                        <a:pt x="454136" y="71511"/>
                      </a:lnTo>
                      <a:cubicBezTo>
                        <a:pt x="434495" y="51871"/>
                        <a:pt x="402597" y="51797"/>
                        <a:pt x="382883" y="71290"/>
                      </a:cubicBezTo>
                      <a:lnTo>
                        <a:pt x="381997" y="72102"/>
                      </a:lnTo>
                      <a:cubicBezTo>
                        <a:pt x="381923" y="72176"/>
                        <a:pt x="381775" y="72250"/>
                        <a:pt x="381701" y="72397"/>
                      </a:cubicBezTo>
                      <a:cubicBezTo>
                        <a:pt x="374687" y="79412"/>
                        <a:pt x="364128" y="81258"/>
                        <a:pt x="354898" y="77123"/>
                      </a:cubicBezTo>
                      <a:cubicBezTo>
                        <a:pt x="352240" y="75942"/>
                        <a:pt x="349509" y="74760"/>
                        <a:pt x="346776" y="73727"/>
                      </a:cubicBezTo>
                      <a:cubicBezTo>
                        <a:pt x="337547" y="70035"/>
                        <a:pt x="331566" y="61322"/>
                        <a:pt x="331566" y="51575"/>
                      </a:cubicBezTo>
                      <a:cubicBezTo>
                        <a:pt x="331566" y="50911"/>
                        <a:pt x="331492" y="50246"/>
                        <a:pt x="331418" y="49582"/>
                      </a:cubicBezTo>
                      <a:cubicBezTo>
                        <a:pt x="330606" y="22483"/>
                        <a:pt x="308160" y="554"/>
                        <a:pt x="280913" y="554"/>
                      </a:cubicBezTo>
                      <a:lnTo>
                        <a:pt x="258098" y="554"/>
                      </a:lnTo>
                      <a:cubicBezTo>
                        <a:pt x="230409" y="554"/>
                        <a:pt x="207815" y="22926"/>
                        <a:pt x="207519" y="50541"/>
                      </a:cubicBezTo>
                      <a:lnTo>
                        <a:pt x="207519" y="50837"/>
                      </a:lnTo>
                      <a:cubicBezTo>
                        <a:pt x="207519" y="51132"/>
                        <a:pt x="207519" y="51428"/>
                        <a:pt x="207519" y="51649"/>
                      </a:cubicBezTo>
                      <a:cubicBezTo>
                        <a:pt x="207519" y="61469"/>
                        <a:pt x="201538" y="70182"/>
                        <a:pt x="192383" y="73874"/>
                      </a:cubicBezTo>
                      <a:cubicBezTo>
                        <a:pt x="189651" y="74982"/>
                        <a:pt x="186993" y="76163"/>
                        <a:pt x="184335" y="77344"/>
                      </a:cubicBezTo>
                      <a:cubicBezTo>
                        <a:pt x="175105" y="81553"/>
                        <a:pt x="164546" y="79707"/>
                        <a:pt x="157458" y="72766"/>
                      </a:cubicBezTo>
                      <a:cubicBezTo>
                        <a:pt x="156941" y="72250"/>
                        <a:pt x="156350" y="71733"/>
                        <a:pt x="155759" y="71364"/>
                      </a:cubicBezTo>
                      <a:cubicBezTo>
                        <a:pt x="135971" y="53421"/>
                        <a:pt x="105181" y="54012"/>
                        <a:pt x="86057" y="73062"/>
                      </a:cubicBezTo>
                      <a:lnTo>
                        <a:pt x="69887" y="89232"/>
                      </a:lnTo>
                      <a:cubicBezTo>
                        <a:pt x="50246" y="108873"/>
                        <a:pt x="50172" y="140844"/>
                        <a:pt x="69739" y="160559"/>
                      </a:cubicBezTo>
                      <a:lnTo>
                        <a:pt x="72028" y="162922"/>
                      </a:lnTo>
                      <a:cubicBezTo>
                        <a:pt x="72102" y="162996"/>
                        <a:pt x="72102" y="162996"/>
                        <a:pt x="72176" y="163070"/>
                      </a:cubicBezTo>
                      <a:cubicBezTo>
                        <a:pt x="78895" y="169788"/>
                        <a:pt x="80889" y="179978"/>
                        <a:pt x="77197" y="188913"/>
                      </a:cubicBezTo>
                      <a:cubicBezTo>
                        <a:pt x="76384" y="190980"/>
                        <a:pt x="75499" y="193121"/>
                        <a:pt x="74760" y="195262"/>
                      </a:cubicBezTo>
                      <a:cubicBezTo>
                        <a:pt x="71364" y="204492"/>
                        <a:pt x="62429" y="210695"/>
                        <a:pt x="52461" y="210768"/>
                      </a:cubicBezTo>
                      <a:cubicBezTo>
                        <a:pt x="52092" y="210768"/>
                        <a:pt x="51723" y="210768"/>
                        <a:pt x="51280" y="210842"/>
                      </a:cubicBezTo>
                      <a:lnTo>
                        <a:pt x="50172" y="210916"/>
                      </a:lnTo>
                      <a:cubicBezTo>
                        <a:pt x="22705" y="211433"/>
                        <a:pt x="554" y="233953"/>
                        <a:pt x="554" y="261494"/>
                      </a:cubicBezTo>
                      <a:lnTo>
                        <a:pt x="554" y="284310"/>
                      </a:lnTo>
                      <a:cubicBezTo>
                        <a:pt x="554" y="312147"/>
                        <a:pt x="23148" y="334815"/>
                        <a:pt x="50984" y="334889"/>
                      </a:cubicBezTo>
                      <a:lnTo>
                        <a:pt x="57261" y="334962"/>
                      </a:lnTo>
                      <a:cubicBezTo>
                        <a:pt x="57261" y="334962"/>
                        <a:pt x="57335" y="334962"/>
                        <a:pt x="57335" y="334962"/>
                      </a:cubicBezTo>
                      <a:cubicBezTo>
                        <a:pt x="66859" y="334962"/>
                        <a:pt x="75499" y="340574"/>
                        <a:pt x="79264" y="349287"/>
                      </a:cubicBezTo>
                      <a:cubicBezTo>
                        <a:pt x="79707" y="350247"/>
                        <a:pt x="80150" y="351281"/>
                        <a:pt x="80593" y="352240"/>
                      </a:cubicBezTo>
                      <a:cubicBezTo>
                        <a:pt x="84802" y="361470"/>
                        <a:pt x="82956" y="372102"/>
                        <a:pt x="75942" y="379191"/>
                      </a:cubicBezTo>
                      <a:cubicBezTo>
                        <a:pt x="75203" y="379929"/>
                        <a:pt x="74612" y="380742"/>
                        <a:pt x="74096" y="381554"/>
                      </a:cubicBezTo>
                      <a:cubicBezTo>
                        <a:pt x="57261" y="401416"/>
                        <a:pt x="58221" y="431320"/>
                        <a:pt x="76901" y="450001"/>
                      </a:cubicBezTo>
                      <a:lnTo>
                        <a:pt x="93072" y="466171"/>
                      </a:lnTo>
                      <a:cubicBezTo>
                        <a:pt x="112712" y="485812"/>
                        <a:pt x="144684" y="485886"/>
                        <a:pt x="164398" y="466393"/>
                      </a:cubicBezTo>
                      <a:lnTo>
                        <a:pt x="166023" y="464842"/>
                      </a:lnTo>
                      <a:cubicBezTo>
                        <a:pt x="166097" y="464768"/>
                        <a:pt x="166171" y="464695"/>
                        <a:pt x="166244" y="464621"/>
                      </a:cubicBezTo>
                      <a:cubicBezTo>
                        <a:pt x="173038" y="457827"/>
                        <a:pt x="183301" y="455834"/>
                        <a:pt x="192383" y="459452"/>
                      </a:cubicBezTo>
                      <a:lnTo>
                        <a:pt x="192900" y="459673"/>
                      </a:lnTo>
                      <a:cubicBezTo>
                        <a:pt x="202203" y="463365"/>
                        <a:pt x="208184" y="472078"/>
                        <a:pt x="208258" y="481898"/>
                      </a:cubicBezTo>
                      <a:cubicBezTo>
                        <a:pt x="208258" y="482932"/>
                        <a:pt x="208406" y="483966"/>
                        <a:pt x="208627" y="485000"/>
                      </a:cubicBezTo>
                      <a:cubicBezTo>
                        <a:pt x="210325" y="511286"/>
                        <a:pt x="232403" y="532181"/>
                        <a:pt x="259058" y="532181"/>
                      </a:cubicBezTo>
                      <a:lnTo>
                        <a:pt x="281874" y="532181"/>
                      </a:lnTo>
                      <a:cubicBezTo>
                        <a:pt x="309710" y="532181"/>
                        <a:pt x="332378" y="509514"/>
                        <a:pt x="332452" y="481751"/>
                      </a:cubicBezTo>
                      <a:cubicBezTo>
                        <a:pt x="332452" y="471930"/>
                        <a:pt x="338506" y="463218"/>
                        <a:pt x="347736" y="459452"/>
                      </a:cubicBezTo>
                      <a:lnTo>
                        <a:pt x="348253" y="459230"/>
                      </a:lnTo>
                      <a:cubicBezTo>
                        <a:pt x="357261" y="455538"/>
                        <a:pt x="367525" y="457532"/>
                        <a:pt x="374391" y="464251"/>
                      </a:cubicBezTo>
                      <a:cubicBezTo>
                        <a:pt x="375056" y="464916"/>
                        <a:pt x="375721" y="465433"/>
                        <a:pt x="376459" y="465950"/>
                      </a:cubicBezTo>
                      <a:cubicBezTo>
                        <a:pt x="396247" y="483671"/>
                        <a:pt x="426890" y="483006"/>
                        <a:pt x="445940" y="464030"/>
                      </a:cubicBezTo>
                      <a:lnTo>
                        <a:pt x="462110" y="447859"/>
                      </a:lnTo>
                      <a:cubicBezTo>
                        <a:pt x="480126" y="429843"/>
                        <a:pt x="481677" y="401490"/>
                        <a:pt x="466762" y="381701"/>
                      </a:cubicBezTo>
                      <a:cubicBezTo>
                        <a:pt x="466171" y="380594"/>
                        <a:pt x="465433" y="379560"/>
                        <a:pt x="464473" y="378600"/>
                      </a:cubicBezTo>
                      <a:cubicBezTo>
                        <a:pt x="457384" y="371512"/>
                        <a:pt x="455538" y="360953"/>
                        <a:pt x="459673" y="351650"/>
                      </a:cubicBezTo>
                      <a:cubicBezTo>
                        <a:pt x="460117" y="350690"/>
                        <a:pt x="460560" y="349656"/>
                        <a:pt x="461003" y="348622"/>
                      </a:cubicBezTo>
                      <a:cubicBezTo>
                        <a:pt x="464768" y="339910"/>
                        <a:pt x="473333" y="334298"/>
                        <a:pt x="482858" y="334224"/>
                      </a:cubicBezTo>
                      <a:cubicBezTo>
                        <a:pt x="482932" y="334224"/>
                        <a:pt x="483006" y="334224"/>
                        <a:pt x="483080" y="334224"/>
                      </a:cubicBezTo>
                      <a:lnTo>
                        <a:pt x="490168" y="334076"/>
                      </a:lnTo>
                      <a:cubicBezTo>
                        <a:pt x="517857" y="333855"/>
                        <a:pt x="540304" y="311187"/>
                        <a:pt x="540304" y="283498"/>
                      </a:cubicBezTo>
                      <a:lnTo>
                        <a:pt x="540304" y="260682"/>
                      </a:lnTo>
                      <a:cubicBezTo>
                        <a:pt x="540156" y="232993"/>
                        <a:pt x="517562" y="210325"/>
                        <a:pt x="489799" y="210178"/>
                      </a:cubicBezTo>
                      <a:close/>
                      <a:moveTo>
                        <a:pt x="513575" y="283572"/>
                      </a:moveTo>
                      <a:cubicBezTo>
                        <a:pt x="513575" y="296715"/>
                        <a:pt x="502868" y="307495"/>
                        <a:pt x="489725" y="307569"/>
                      </a:cubicBezTo>
                      <a:cubicBezTo>
                        <a:pt x="489651" y="307569"/>
                        <a:pt x="489577" y="307569"/>
                        <a:pt x="489504" y="307569"/>
                      </a:cubicBezTo>
                      <a:lnTo>
                        <a:pt x="482415" y="307717"/>
                      </a:lnTo>
                      <a:cubicBezTo>
                        <a:pt x="462406" y="307864"/>
                        <a:pt x="444315" y="319826"/>
                        <a:pt x="436415" y="338211"/>
                      </a:cubicBezTo>
                      <a:cubicBezTo>
                        <a:pt x="436415" y="338211"/>
                        <a:pt x="436415" y="338211"/>
                        <a:pt x="436415" y="338211"/>
                      </a:cubicBezTo>
                      <a:cubicBezTo>
                        <a:pt x="436046" y="339097"/>
                        <a:pt x="435676" y="339983"/>
                        <a:pt x="435307" y="340796"/>
                      </a:cubicBezTo>
                      <a:cubicBezTo>
                        <a:pt x="427702" y="357704"/>
                        <a:pt x="430065" y="377493"/>
                        <a:pt x="440845" y="392038"/>
                      </a:cubicBezTo>
                      <a:cubicBezTo>
                        <a:pt x="441436" y="393146"/>
                        <a:pt x="442248" y="394254"/>
                        <a:pt x="443208" y="395214"/>
                      </a:cubicBezTo>
                      <a:cubicBezTo>
                        <a:pt x="452511" y="404591"/>
                        <a:pt x="452511" y="419727"/>
                        <a:pt x="443208" y="429105"/>
                      </a:cubicBezTo>
                      <a:lnTo>
                        <a:pt x="427038" y="445275"/>
                      </a:lnTo>
                      <a:cubicBezTo>
                        <a:pt x="417734" y="454579"/>
                        <a:pt x="402597" y="454579"/>
                        <a:pt x="393220" y="445349"/>
                      </a:cubicBezTo>
                      <a:cubicBezTo>
                        <a:pt x="392555" y="444685"/>
                        <a:pt x="391891" y="444168"/>
                        <a:pt x="391153" y="443651"/>
                      </a:cubicBezTo>
                      <a:cubicBezTo>
                        <a:pt x="376828" y="430803"/>
                        <a:pt x="356301" y="427259"/>
                        <a:pt x="338137" y="434569"/>
                      </a:cubicBezTo>
                      <a:lnTo>
                        <a:pt x="337695" y="434717"/>
                      </a:lnTo>
                      <a:cubicBezTo>
                        <a:pt x="318349" y="442543"/>
                        <a:pt x="305797" y="460929"/>
                        <a:pt x="305797" y="481603"/>
                      </a:cubicBezTo>
                      <a:cubicBezTo>
                        <a:pt x="305797" y="494820"/>
                        <a:pt x="295016" y="505526"/>
                        <a:pt x="281800" y="505526"/>
                      </a:cubicBezTo>
                      <a:lnTo>
                        <a:pt x="258910" y="505526"/>
                      </a:lnTo>
                      <a:cubicBezTo>
                        <a:pt x="245767" y="505526"/>
                        <a:pt x="234987" y="494820"/>
                        <a:pt x="234913" y="481677"/>
                      </a:cubicBezTo>
                      <a:cubicBezTo>
                        <a:pt x="234913" y="480643"/>
                        <a:pt x="234765" y="479610"/>
                        <a:pt x="234544" y="478576"/>
                      </a:cubicBezTo>
                      <a:cubicBezTo>
                        <a:pt x="233288" y="459157"/>
                        <a:pt x="220958" y="442248"/>
                        <a:pt x="202572" y="434864"/>
                      </a:cubicBezTo>
                      <a:lnTo>
                        <a:pt x="202129" y="434717"/>
                      </a:lnTo>
                      <a:cubicBezTo>
                        <a:pt x="183227" y="427111"/>
                        <a:pt x="161814" y="431320"/>
                        <a:pt x="147416" y="445570"/>
                      </a:cubicBezTo>
                      <a:lnTo>
                        <a:pt x="145791" y="447121"/>
                      </a:lnTo>
                      <a:cubicBezTo>
                        <a:pt x="145718" y="447195"/>
                        <a:pt x="145644" y="447269"/>
                        <a:pt x="145570" y="447343"/>
                      </a:cubicBezTo>
                      <a:cubicBezTo>
                        <a:pt x="136193" y="456646"/>
                        <a:pt x="121056" y="456646"/>
                        <a:pt x="111679" y="447343"/>
                      </a:cubicBezTo>
                      <a:lnTo>
                        <a:pt x="95509" y="431172"/>
                      </a:lnTo>
                      <a:cubicBezTo>
                        <a:pt x="86205" y="421869"/>
                        <a:pt x="86205" y="406732"/>
                        <a:pt x="95435" y="397355"/>
                      </a:cubicBezTo>
                      <a:cubicBezTo>
                        <a:pt x="96173" y="396617"/>
                        <a:pt x="96764" y="395878"/>
                        <a:pt x="97281" y="394992"/>
                      </a:cubicBezTo>
                      <a:cubicBezTo>
                        <a:pt x="109980" y="380077"/>
                        <a:pt x="112934" y="359403"/>
                        <a:pt x="104664" y="341239"/>
                      </a:cubicBezTo>
                      <a:cubicBezTo>
                        <a:pt x="104295" y="340352"/>
                        <a:pt x="103926" y="339540"/>
                        <a:pt x="103483" y="338654"/>
                      </a:cubicBezTo>
                      <a:cubicBezTo>
                        <a:pt x="95509" y="320269"/>
                        <a:pt x="77418" y="308381"/>
                        <a:pt x="57261" y="308307"/>
                      </a:cubicBezTo>
                      <a:lnTo>
                        <a:pt x="50984" y="308233"/>
                      </a:lnTo>
                      <a:cubicBezTo>
                        <a:pt x="50984" y="308233"/>
                        <a:pt x="50911" y="308233"/>
                        <a:pt x="50911" y="308233"/>
                      </a:cubicBezTo>
                      <a:cubicBezTo>
                        <a:pt x="37694" y="308233"/>
                        <a:pt x="26987" y="297453"/>
                        <a:pt x="26987" y="284236"/>
                      </a:cubicBezTo>
                      <a:lnTo>
                        <a:pt x="26987" y="261421"/>
                      </a:lnTo>
                      <a:cubicBezTo>
                        <a:pt x="26987" y="248278"/>
                        <a:pt x="37694" y="237497"/>
                        <a:pt x="50837" y="237423"/>
                      </a:cubicBezTo>
                      <a:cubicBezTo>
                        <a:pt x="51206" y="237423"/>
                        <a:pt x="51575" y="237423"/>
                        <a:pt x="52018" y="237350"/>
                      </a:cubicBezTo>
                      <a:lnTo>
                        <a:pt x="53126" y="237276"/>
                      </a:lnTo>
                      <a:cubicBezTo>
                        <a:pt x="73874" y="236907"/>
                        <a:pt x="92481" y="223690"/>
                        <a:pt x="99643" y="204344"/>
                      </a:cubicBezTo>
                      <a:cubicBezTo>
                        <a:pt x="100308" y="202499"/>
                        <a:pt x="101046" y="200653"/>
                        <a:pt x="101785" y="198807"/>
                      </a:cubicBezTo>
                      <a:cubicBezTo>
                        <a:pt x="109390" y="179978"/>
                        <a:pt x="105181" y="158565"/>
                        <a:pt x="91004" y="144241"/>
                      </a:cubicBezTo>
                      <a:lnTo>
                        <a:pt x="88715" y="141878"/>
                      </a:lnTo>
                      <a:cubicBezTo>
                        <a:pt x="88641" y="141804"/>
                        <a:pt x="88641" y="141804"/>
                        <a:pt x="88568" y="141730"/>
                      </a:cubicBezTo>
                      <a:cubicBezTo>
                        <a:pt x="79264" y="132353"/>
                        <a:pt x="79264" y="117217"/>
                        <a:pt x="88568" y="107839"/>
                      </a:cubicBezTo>
                      <a:lnTo>
                        <a:pt x="104738" y="91669"/>
                      </a:lnTo>
                      <a:cubicBezTo>
                        <a:pt x="114041" y="82365"/>
                        <a:pt x="129178" y="82365"/>
                        <a:pt x="138555" y="91595"/>
                      </a:cubicBezTo>
                      <a:cubicBezTo>
                        <a:pt x="139072" y="92112"/>
                        <a:pt x="139663" y="92629"/>
                        <a:pt x="140254" y="92998"/>
                      </a:cubicBezTo>
                      <a:cubicBezTo>
                        <a:pt x="155169" y="106510"/>
                        <a:pt x="176508" y="109833"/>
                        <a:pt x="195189" y="101415"/>
                      </a:cubicBezTo>
                      <a:cubicBezTo>
                        <a:pt x="197477" y="100381"/>
                        <a:pt x="199840" y="99348"/>
                        <a:pt x="202203" y="98388"/>
                      </a:cubicBezTo>
                      <a:cubicBezTo>
                        <a:pt x="221327" y="90635"/>
                        <a:pt x="233805" y="72471"/>
                        <a:pt x="234027" y="52018"/>
                      </a:cubicBezTo>
                      <a:lnTo>
                        <a:pt x="234027" y="51723"/>
                      </a:lnTo>
                      <a:cubicBezTo>
                        <a:pt x="234027" y="51428"/>
                        <a:pt x="234027" y="51132"/>
                        <a:pt x="234027" y="50911"/>
                      </a:cubicBezTo>
                      <a:cubicBezTo>
                        <a:pt x="234027" y="37694"/>
                        <a:pt x="244807" y="26987"/>
                        <a:pt x="258024" y="26987"/>
                      </a:cubicBezTo>
                      <a:lnTo>
                        <a:pt x="280840" y="26987"/>
                      </a:lnTo>
                      <a:cubicBezTo>
                        <a:pt x="293983" y="26987"/>
                        <a:pt x="304763" y="37694"/>
                        <a:pt x="304837" y="50837"/>
                      </a:cubicBezTo>
                      <a:cubicBezTo>
                        <a:pt x="304837" y="51501"/>
                        <a:pt x="304911" y="52166"/>
                        <a:pt x="304984" y="52830"/>
                      </a:cubicBezTo>
                      <a:cubicBezTo>
                        <a:pt x="305575" y="72988"/>
                        <a:pt x="318054" y="90709"/>
                        <a:pt x="336956" y="98314"/>
                      </a:cubicBezTo>
                      <a:cubicBezTo>
                        <a:pt x="339319" y="99274"/>
                        <a:pt x="341682" y="100234"/>
                        <a:pt x="343971" y="101268"/>
                      </a:cubicBezTo>
                      <a:cubicBezTo>
                        <a:pt x="363316" y="109980"/>
                        <a:pt x="385393" y="106067"/>
                        <a:pt x="400308" y="91300"/>
                      </a:cubicBezTo>
                      <a:lnTo>
                        <a:pt x="401195" y="90487"/>
                      </a:lnTo>
                      <a:cubicBezTo>
                        <a:pt x="401268" y="90413"/>
                        <a:pt x="401416" y="90340"/>
                        <a:pt x="401490" y="90192"/>
                      </a:cubicBezTo>
                      <a:cubicBezTo>
                        <a:pt x="410867" y="80889"/>
                        <a:pt x="426004" y="80889"/>
                        <a:pt x="435381" y="90192"/>
                      </a:cubicBezTo>
                      <a:lnTo>
                        <a:pt x="451551" y="106362"/>
                      </a:lnTo>
                      <a:cubicBezTo>
                        <a:pt x="460855" y="115666"/>
                        <a:pt x="460855" y="130803"/>
                        <a:pt x="451625" y="140180"/>
                      </a:cubicBezTo>
                      <a:cubicBezTo>
                        <a:pt x="451551" y="140254"/>
                        <a:pt x="451477" y="140327"/>
                        <a:pt x="451404" y="140401"/>
                      </a:cubicBezTo>
                      <a:lnTo>
                        <a:pt x="448229" y="143724"/>
                      </a:lnTo>
                      <a:cubicBezTo>
                        <a:pt x="434126" y="158048"/>
                        <a:pt x="429991" y="179461"/>
                        <a:pt x="437670" y="198216"/>
                      </a:cubicBezTo>
                      <a:cubicBezTo>
                        <a:pt x="438408" y="200062"/>
                        <a:pt x="439147" y="201908"/>
                        <a:pt x="439811" y="203754"/>
                      </a:cubicBezTo>
                      <a:cubicBezTo>
                        <a:pt x="447047" y="223320"/>
                        <a:pt x="465950" y="236464"/>
                        <a:pt x="486919" y="236538"/>
                      </a:cubicBezTo>
                      <a:lnTo>
                        <a:pt x="489356" y="236611"/>
                      </a:lnTo>
                      <a:cubicBezTo>
                        <a:pt x="489430" y="236611"/>
                        <a:pt x="489504" y="236611"/>
                        <a:pt x="489577" y="236611"/>
                      </a:cubicBezTo>
                      <a:cubicBezTo>
                        <a:pt x="502794" y="236611"/>
                        <a:pt x="513501" y="247391"/>
                        <a:pt x="513501" y="260608"/>
                      </a:cubicBezTo>
                      <a:lnTo>
                        <a:pt x="513501" y="28357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1" name="Forma libre 450">
                  <a:extLst>
                    <a:ext uri="{FF2B5EF4-FFF2-40B4-BE49-F238E27FC236}">
                      <a16:creationId xmlns:a16="http://schemas.microsoft.com/office/drawing/2014/main" id="{8F767825-4970-6A42-9342-16E79EA7655B}"/>
                    </a:ext>
                  </a:extLst>
                </p:cNvPr>
                <p:cNvSpPr/>
                <p:nvPr/>
              </p:nvSpPr>
              <p:spPr>
                <a:xfrm>
                  <a:off x="7678442" y="5700196"/>
                  <a:ext cx="295349" cy="295349"/>
                </a:xfrm>
                <a:custGeom>
                  <a:avLst/>
                  <a:gdLst>
                    <a:gd name="connsiteX0" fmla="*/ 147785 w 295348"/>
                    <a:gd name="connsiteY0" fmla="*/ 554 h 295348"/>
                    <a:gd name="connsiteX1" fmla="*/ 554 w 295348"/>
                    <a:gd name="connsiteY1" fmla="*/ 147785 h 295348"/>
                    <a:gd name="connsiteX2" fmla="*/ 147785 w 295348"/>
                    <a:gd name="connsiteY2" fmla="*/ 295016 h 295348"/>
                    <a:gd name="connsiteX3" fmla="*/ 295017 w 295348"/>
                    <a:gd name="connsiteY3" fmla="*/ 147785 h 295348"/>
                    <a:gd name="connsiteX4" fmla="*/ 147785 w 295348"/>
                    <a:gd name="connsiteY4" fmla="*/ 554 h 295348"/>
                    <a:gd name="connsiteX5" fmla="*/ 147785 w 295348"/>
                    <a:gd name="connsiteY5" fmla="*/ 268435 h 295348"/>
                    <a:gd name="connsiteX6" fmla="*/ 27135 w 295348"/>
                    <a:gd name="connsiteY6" fmla="*/ 147785 h 295348"/>
                    <a:gd name="connsiteX7" fmla="*/ 147785 w 295348"/>
                    <a:gd name="connsiteY7" fmla="*/ 27135 h 295348"/>
                    <a:gd name="connsiteX8" fmla="*/ 268435 w 295348"/>
                    <a:gd name="connsiteY8" fmla="*/ 147785 h 295348"/>
                    <a:gd name="connsiteX9" fmla="*/ 147785 w 295348"/>
                    <a:gd name="connsiteY9" fmla="*/ 268435 h 29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5348" h="295348">
                      <a:moveTo>
                        <a:pt x="147785" y="554"/>
                      </a:moveTo>
                      <a:cubicBezTo>
                        <a:pt x="66564" y="554"/>
                        <a:pt x="554" y="66638"/>
                        <a:pt x="554" y="147785"/>
                      </a:cubicBezTo>
                      <a:cubicBezTo>
                        <a:pt x="554" y="228932"/>
                        <a:pt x="66638" y="295016"/>
                        <a:pt x="147785" y="295016"/>
                      </a:cubicBezTo>
                      <a:cubicBezTo>
                        <a:pt x="228932" y="295016"/>
                        <a:pt x="295017" y="228932"/>
                        <a:pt x="295017" y="147785"/>
                      </a:cubicBezTo>
                      <a:cubicBezTo>
                        <a:pt x="295017" y="66638"/>
                        <a:pt x="229006" y="554"/>
                        <a:pt x="147785" y="554"/>
                      </a:cubicBezTo>
                      <a:close/>
                      <a:moveTo>
                        <a:pt x="147785" y="268435"/>
                      </a:moveTo>
                      <a:cubicBezTo>
                        <a:pt x="81258" y="268435"/>
                        <a:pt x="27135" y="214313"/>
                        <a:pt x="27135" y="147785"/>
                      </a:cubicBezTo>
                      <a:cubicBezTo>
                        <a:pt x="27135" y="81258"/>
                        <a:pt x="81258" y="27135"/>
                        <a:pt x="147785" y="27135"/>
                      </a:cubicBezTo>
                      <a:cubicBezTo>
                        <a:pt x="214313" y="27135"/>
                        <a:pt x="268435" y="81258"/>
                        <a:pt x="268435" y="147785"/>
                      </a:cubicBezTo>
                      <a:cubicBezTo>
                        <a:pt x="268435" y="214313"/>
                        <a:pt x="214313" y="268435"/>
                        <a:pt x="147785" y="2684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2" name="Forma libre 451">
                  <a:extLst>
                    <a:ext uri="{FF2B5EF4-FFF2-40B4-BE49-F238E27FC236}">
                      <a16:creationId xmlns:a16="http://schemas.microsoft.com/office/drawing/2014/main" id="{B577DA39-1063-AA4F-A9DD-BFCC1FE56238}"/>
                    </a:ext>
                  </a:extLst>
                </p:cNvPr>
                <p:cNvSpPr/>
                <p:nvPr/>
              </p:nvSpPr>
              <p:spPr>
                <a:xfrm>
                  <a:off x="7780695" y="5751291"/>
                  <a:ext cx="85651" cy="192715"/>
                </a:xfrm>
                <a:custGeom>
                  <a:avLst/>
                  <a:gdLst>
                    <a:gd name="connsiteX0" fmla="*/ 48854 w 85651"/>
                    <a:gd name="connsiteY0" fmla="*/ 84654 h 192715"/>
                    <a:gd name="connsiteX1" fmla="*/ 30986 w 85651"/>
                    <a:gd name="connsiteY1" fmla="*/ 74539 h 192715"/>
                    <a:gd name="connsiteX2" fmla="*/ 27072 w 85651"/>
                    <a:gd name="connsiteY2" fmla="*/ 70330 h 192715"/>
                    <a:gd name="connsiteX3" fmla="*/ 32168 w 85651"/>
                    <a:gd name="connsiteY3" fmla="*/ 60805 h 192715"/>
                    <a:gd name="connsiteX4" fmla="*/ 66723 w 85651"/>
                    <a:gd name="connsiteY4" fmla="*/ 61396 h 192715"/>
                    <a:gd name="connsiteX5" fmla="*/ 84149 w 85651"/>
                    <a:gd name="connsiteY5" fmla="*/ 54381 h 192715"/>
                    <a:gd name="connsiteX6" fmla="*/ 77134 w 85651"/>
                    <a:gd name="connsiteY6" fmla="*/ 36956 h 192715"/>
                    <a:gd name="connsiteX7" fmla="*/ 54835 w 85651"/>
                    <a:gd name="connsiteY7" fmla="*/ 31049 h 192715"/>
                    <a:gd name="connsiteX8" fmla="*/ 56017 w 85651"/>
                    <a:gd name="connsiteY8" fmla="*/ 25585 h 192715"/>
                    <a:gd name="connsiteX9" fmla="*/ 56017 w 85651"/>
                    <a:gd name="connsiteY9" fmla="*/ 13844 h 192715"/>
                    <a:gd name="connsiteX10" fmla="*/ 42726 w 85651"/>
                    <a:gd name="connsiteY10" fmla="*/ 554 h 192715"/>
                    <a:gd name="connsiteX11" fmla="*/ 29435 w 85651"/>
                    <a:gd name="connsiteY11" fmla="*/ 13844 h 192715"/>
                    <a:gd name="connsiteX12" fmla="*/ 29435 w 85651"/>
                    <a:gd name="connsiteY12" fmla="*/ 25585 h 192715"/>
                    <a:gd name="connsiteX13" fmla="*/ 31429 w 85651"/>
                    <a:gd name="connsiteY13" fmla="*/ 32526 h 192715"/>
                    <a:gd name="connsiteX14" fmla="*/ 17548 w 85651"/>
                    <a:gd name="connsiteY14" fmla="*/ 38654 h 192715"/>
                    <a:gd name="connsiteX15" fmla="*/ 565 w 85651"/>
                    <a:gd name="connsiteY15" fmla="*/ 70330 h 192715"/>
                    <a:gd name="connsiteX16" fmla="*/ 37040 w 85651"/>
                    <a:gd name="connsiteY16" fmla="*/ 108504 h 192715"/>
                    <a:gd name="connsiteX17" fmla="*/ 55131 w 85651"/>
                    <a:gd name="connsiteY17" fmla="*/ 118767 h 192715"/>
                    <a:gd name="connsiteX18" fmla="*/ 59192 w 85651"/>
                    <a:gd name="connsiteY18" fmla="*/ 123345 h 192715"/>
                    <a:gd name="connsiteX19" fmla="*/ 54319 w 85651"/>
                    <a:gd name="connsiteY19" fmla="*/ 132575 h 192715"/>
                    <a:gd name="connsiteX20" fmla="*/ 19172 w 85651"/>
                    <a:gd name="connsiteY20" fmla="*/ 131393 h 192715"/>
                    <a:gd name="connsiteX21" fmla="*/ 1673 w 85651"/>
                    <a:gd name="connsiteY21" fmla="*/ 138260 h 192715"/>
                    <a:gd name="connsiteX22" fmla="*/ 8540 w 85651"/>
                    <a:gd name="connsiteY22" fmla="*/ 155760 h 192715"/>
                    <a:gd name="connsiteX23" fmla="*/ 30691 w 85651"/>
                    <a:gd name="connsiteY23" fmla="*/ 162036 h 192715"/>
                    <a:gd name="connsiteX24" fmla="*/ 29509 w 85651"/>
                    <a:gd name="connsiteY24" fmla="*/ 167500 h 192715"/>
                    <a:gd name="connsiteX25" fmla="*/ 29509 w 85651"/>
                    <a:gd name="connsiteY25" fmla="*/ 179240 h 192715"/>
                    <a:gd name="connsiteX26" fmla="*/ 42800 w 85651"/>
                    <a:gd name="connsiteY26" fmla="*/ 192531 h 192715"/>
                    <a:gd name="connsiteX27" fmla="*/ 56091 w 85651"/>
                    <a:gd name="connsiteY27" fmla="*/ 179240 h 192715"/>
                    <a:gd name="connsiteX28" fmla="*/ 56091 w 85651"/>
                    <a:gd name="connsiteY28" fmla="*/ 167500 h 192715"/>
                    <a:gd name="connsiteX29" fmla="*/ 54392 w 85651"/>
                    <a:gd name="connsiteY29" fmla="*/ 161002 h 192715"/>
                    <a:gd name="connsiteX30" fmla="*/ 68864 w 85651"/>
                    <a:gd name="connsiteY30" fmla="*/ 154874 h 192715"/>
                    <a:gd name="connsiteX31" fmla="*/ 85773 w 85651"/>
                    <a:gd name="connsiteY31" fmla="*/ 123345 h 192715"/>
                    <a:gd name="connsiteX32" fmla="*/ 48854 w 85651"/>
                    <a:gd name="connsiteY32" fmla="*/ 84654 h 192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5651" h="192715">
                      <a:moveTo>
                        <a:pt x="48854" y="84654"/>
                      </a:moveTo>
                      <a:cubicBezTo>
                        <a:pt x="42283" y="81332"/>
                        <a:pt x="35416" y="77935"/>
                        <a:pt x="30986" y="74539"/>
                      </a:cubicBezTo>
                      <a:cubicBezTo>
                        <a:pt x="27811" y="72102"/>
                        <a:pt x="27072" y="70625"/>
                        <a:pt x="27072" y="70330"/>
                      </a:cubicBezTo>
                      <a:cubicBezTo>
                        <a:pt x="27072" y="66121"/>
                        <a:pt x="28697" y="63094"/>
                        <a:pt x="32168" y="60805"/>
                      </a:cubicBezTo>
                      <a:cubicBezTo>
                        <a:pt x="38591" y="56523"/>
                        <a:pt x="51808" y="55046"/>
                        <a:pt x="66723" y="61396"/>
                      </a:cubicBezTo>
                      <a:cubicBezTo>
                        <a:pt x="73516" y="64276"/>
                        <a:pt x="81269" y="61100"/>
                        <a:pt x="84149" y="54381"/>
                      </a:cubicBezTo>
                      <a:cubicBezTo>
                        <a:pt x="87028" y="47662"/>
                        <a:pt x="83854" y="39835"/>
                        <a:pt x="77134" y="36956"/>
                      </a:cubicBezTo>
                      <a:cubicBezTo>
                        <a:pt x="69751" y="33854"/>
                        <a:pt x="62219" y="31861"/>
                        <a:pt x="54835" y="31049"/>
                      </a:cubicBezTo>
                      <a:cubicBezTo>
                        <a:pt x="55574" y="29424"/>
                        <a:pt x="56017" y="27578"/>
                        <a:pt x="56017" y="25585"/>
                      </a:cubicBezTo>
                      <a:lnTo>
                        <a:pt x="56017" y="13844"/>
                      </a:lnTo>
                      <a:cubicBezTo>
                        <a:pt x="56017" y="6535"/>
                        <a:pt x="50036" y="554"/>
                        <a:pt x="42726" y="554"/>
                      </a:cubicBezTo>
                      <a:cubicBezTo>
                        <a:pt x="35416" y="554"/>
                        <a:pt x="29435" y="6535"/>
                        <a:pt x="29435" y="13844"/>
                      </a:cubicBezTo>
                      <a:lnTo>
                        <a:pt x="29435" y="25585"/>
                      </a:lnTo>
                      <a:cubicBezTo>
                        <a:pt x="29435" y="28095"/>
                        <a:pt x="30174" y="30532"/>
                        <a:pt x="31429" y="32526"/>
                      </a:cubicBezTo>
                      <a:cubicBezTo>
                        <a:pt x="26334" y="33854"/>
                        <a:pt x="21683" y="35922"/>
                        <a:pt x="17548" y="38654"/>
                      </a:cubicBezTo>
                      <a:cubicBezTo>
                        <a:pt x="6620" y="45890"/>
                        <a:pt x="565" y="57187"/>
                        <a:pt x="565" y="70330"/>
                      </a:cubicBezTo>
                      <a:cubicBezTo>
                        <a:pt x="565" y="90266"/>
                        <a:pt x="20796" y="100382"/>
                        <a:pt x="37040" y="108504"/>
                      </a:cubicBezTo>
                      <a:cubicBezTo>
                        <a:pt x="43686" y="111827"/>
                        <a:pt x="50627" y="115297"/>
                        <a:pt x="55131" y="118767"/>
                      </a:cubicBezTo>
                      <a:cubicBezTo>
                        <a:pt x="58306" y="121204"/>
                        <a:pt x="59192" y="122828"/>
                        <a:pt x="59192" y="123345"/>
                      </a:cubicBezTo>
                      <a:cubicBezTo>
                        <a:pt x="59192" y="127480"/>
                        <a:pt x="57641" y="130433"/>
                        <a:pt x="54319" y="132575"/>
                      </a:cubicBezTo>
                      <a:cubicBezTo>
                        <a:pt x="47895" y="136783"/>
                        <a:pt x="34530" y="138039"/>
                        <a:pt x="19172" y="131393"/>
                      </a:cubicBezTo>
                      <a:cubicBezTo>
                        <a:pt x="12453" y="128440"/>
                        <a:pt x="4626" y="131541"/>
                        <a:pt x="1673" y="138260"/>
                      </a:cubicBezTo>
                      <a:cubicBezTo>
                        <a:pt x="-1281" y="144979"/>
                        <a:pt x="1820" y="152806"/>
                        <a:pt x="8540" y="155760"/>
                      </a:cubicBezTo>
                      <a:cubicBezTo>
                        <a:pt x="15923" y="158935"/>
                        <a:pt x="23381" y="161002"/>
                        <a:pt x="30691" y="162036"/>
                      </a:cubicBezTo>
                      <a:cubicBezTo>
                        <a:pt x="29952" y="163734"/>
                        <a:pt x="29509" y="165580"/>
                        <a:pt x="29509" y="167500"/>
                      </a:cubicBezTo>
                      <a:lnTo>
                        <a:pt x="29509" y="179240"/>
                      </a:lnTo>
                      <a:cubicBezTo>
                        <a:pt x="29509" y="186550"/>
                        <a:pt x="35490" y="192531"/>
                        <a:pt x="42800" y="192531"/>
                      </a:cubicBezTo>
                      <a:cubicBezTo>
                        <a:pt x="50110" y="192531"/>
                        <a:pt x="56091" y="186550"/>
                        <a:pt x="56091" y="179240"/>
                      </a:cubicBezTo>
                      <a:lnTo>
                        <a:pt x="56091" y="167500"/>
                      </a:lnTo>
                      <a:cubicBezTo>
                        <a:pt x="56091" y="165137"/>
                        <a:pt x="55500" y="162922"/>
                        <a:pt x="54392" y="161002"/>
                      </a:cubicBezTo>
                      <a:cubicBezTo>
                        <a:pt x="59709" y="159673"/>
                        <a:pt x="64582" y="157680"/>
                        <a:pt x="68864" y="154874"/>
                      </a:cubicBezTo>
                      <a:cubicBezTo>
                        <a:pt x="79793" y="147712"/>
                        <a:pt x="85773" y="136562"/>
                        <a:pt x="85773" y="123345"/>
                      </a:cubicBezTo>
                      <a:cubicBezTo>
                        <a:pt x="85700" y="103040"/>
                        <a:pt x="65246" y="92850"/>
                        <a:pt x="48854" y="846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FA5370-8850-BE4B-A699-99C3F3D19C80}"/>
                </a:ext>
              </a:extLst>
            </p:cNvPr>
            <p:cNvGrpSpPr/>
            <p:nvPr/>
          </p:nvGrpSpPr>
          <p:grpSpPr>
            <a:xfrm>
              <a:off x="6973884" y="6793326"/>
              <a:ext cx="1103073" cy="1103073"/>
              <a:chOff x="16906038" y="6161443"/>
              <a:chExt cx="1603668" cy="160366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394CB2F-B0EE-6044-80AA-4F5D7A0A5113}"/>
                  </a:ext>
                </a:extLst>
              </p:cNvPr>
              <p:cNvSpPr/>
              <p:nvPr/>
            </p:nvSpPr>
            <p:spPr>
              <a:xfrm>
                <a:off x="16906038" y="6161443"/>
                <a:ext cx="1603668" cy="160366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upo 358">
                <a:extLst>
                  <a:ext uri="{FF2B5EF4-FFF2-40B4-BE49-F238E27FC236}">
                    <a16:creationId xmlns:a16="http://schemas.microsoft.com/office/drawing/2014/main" id="{607BDAEC-39A2-044C-80E6-5B8A65BCFEE9}"/>
                  </a:ext>
                </a:extLst>
              </p:cNvPr>
              <p:cNvGrpSpPr/>
              <p:nvPr/>
            </p:nvGrpSpPr>
            <p:grpSpPr>
              <a:xfrm>
                <a:off x="17331246" y="6536724"/>
                <a:ext cx="718162" cy="818160"/>
                <a:chOff x="3430145" y="52609"/>
                <a:chExt cx="466651" cy="531628"/>
              </a:xfrm>
              <a:solidFill>
                <a:schemeClr val="bg1"/>
              </a:solidFill>
            </p:grpSpPr>
            <p:sp>
              <p:nvSpPr>
                <p:cNvPr id="57" name="Forma libre 8">
                  <a:extLst>
                    <a:ext uri="{FF2B5EF4-FFF2-40B4-BE49-F238E27FC236}">
                      <a16:creationId xmlns:a16="http://schemas.microsoft.com/office/drawing/2014/main" id="{9F01C19D-80FE-9648-9A6A-3B9FD16C9932}"/>
                    </a:ext>
                  </a:extLst>
                </p:cNvPr>
                <p:cNvSpPr/>
                <p:nvPr/>
              </p:nvSpPr>
              <p:spPr>
                <a:xfrm>
                  <a:off x="3671822" y="121304"/>
                  <a:ext cx="143244" cy="115186"/>
                </a:xfrm>
                <a:custGeom>
                  <a:avLst/>
                  <a:gdLst>
                    <a:gd name="connsiteX0" fmla="*/ 48982 w 143244"/>
                    <a:gd name="connsiteY0" fmla="*/ 111136 h 115186"/>
                    <a:gd name="connsiteX1" fmla="*/ 49499 w 143244"/>
                    <a:gd name="connsiteY1" fmla="*/ 111653 h 115186"/>
                    <a:gd name="connsiteX2" fmla="*/ 50016 w 143244"/>
                    <a:gd name="connsiteY2" fmla="*/ 112096 h 115186"/>
                    <a:gd name="connsiteX3" fmla="*/ 50090 w 143244"/>
                    <a:gd name="connsiteY3" fmla="*/ 112170 h 115186"/>
                    <a:gd name="connsiteX4" fmla="*/ 50902 w 143244"/>
                    <a:gd name="connsiteY4" fmla="*/ 112760 h 115186"/>
                    <a:gd name="connsiteX5" fmla="*/ 51345 w 143244"/>
                    <a:gd name="connsiteY5" fmla="*/ 113056 h 115186"/>
                    <a:gd name="connsiteX6" fmla="*/ 52083 w 143244"/>
                    <a:gd name="connsiteY6" fmla="*/ 113499 h 115186"/>
                    <a:gd name="connsiteX7" fmla="*/ 52526 w 143244"/>
                    <a:gd name="connsiteY7" fmla="*/ 113720 h 115186"/>
                    <a:gd name="connsiteX8" fmla="*/ 53265 w 143244"/>
                    <a:gd name="connsiteY8" fmla="*/ 114089 h 115186"/>
                    <a:gd name="connsiteX9" fmla="*/ 53708 w 143244"/>
                    <a:gd name="connsiteY9" fmla="*/ 114237 h 115186"/>
                    <a:gd name="connsiteX10" fmla="*/ 54446 w 143244"/>
                    <a:gd name="connsiteY10" fmla="*/ 114532 h 115186"/>
                    <a:gd name="connsiteX11" fmla="*/ 54889 w 143244"/>
                    <a:gd name="connsiteY11" fmla="*/ 114680 h 115186"/>
                    <a:gd name="connsiteX12" fmla="*/ 55701 w 143244"/>
                    <a:gd name="connsiteY12" fmla="*/ 114902 h 115186"/>
                    <a:gd name="connsiteX13" fmla="*/ 56071 w 143244"/>
                    <a:gd name="connsiteY13" fmla="*/ 114975 h 115186"/>
                    <a:gd name="connsiteX14" fmla="*/ 56957 w 143244"/>
                    <a:gd name="connsiteY14" fmla="*/ 115123 h 115186"/>
                    <a:gd name="connsiteX15" fmla="*/ 57252 w 143244"/>
                    <a:gd name="connsiteY15" fmla="*/ 115197 h 115186"/>
                    <a:gd name="connsiteX16" fmla="*/ 58433 w 143244"/>
                    <a:gd name="connsiteY16" fmla="*/ 115271 h 115186"/>
                    <a:gd name="connsiteX17" fmla="*/ 58433 w 143244"/>
                    <a:gd name="connsiteY17" fmla="*/ 115271 h 115186"/>
                    <a:gd name="connsiteX18" fmla="*/ 58433 w 143244"/>
                    <a:gd name="connsiteY18" fmla="*/ 115271 h 115186"/>
                    <a:gd name="connsiteX19" fmla="*/ 59762 w 143244"/>
                    <a:gd name="connsiteY19" fmla="*/ 115197 h 115186"/>
                    <a:gd name="connsiteX20" fmla="*/ 60132 w 143244"/>
                    <a:gd name="connsiteY20" fmla="*/ 115123 h 115186"/>
                    <a:gd name="connsiteX21" fmla="*/ 61091 w 143244"/>
                    <a:gd name="connsiteY21" fmla="*/ 114975 h 115186"/>
                    <a:gd name="connsiteX22" fmla="*/ 61534 w 143244"/>
                    <a:gd name="connsiteY22" fmla="*/ 114902 h 115186"/>
                    <a:gd name="connsiteX23" fmla="*/ 62421 w 143244"/>
                    <a:gd name="connsiteY23" fmla="*/ 114680 h 115186"/>
                    <a:gd name="connsiteX24" fmla="*/ 62864 w 143244"/>
                    <a:gd name="connsiteY24" fmla="*/ 114532 h 115186"/>
                    <a:gd name="connsiteX25" fmla="*/ 63676 w 143244"/>
                    <a:gd name="connsiteY25" fmla="*/ 114237 h 115186"/>
                    <a:gd name="connsiteX26" fmla="*/ 64193 w 143244"/>
                    <a:gd name="connsiteY26" fmla="*/ 114016 h 115186"/>
                    <a:gd name="connsiteX27" fmla="*/ 64931 w 143244"/>
                    <a:gd name="connsiteY27" fmla="*/ 113573 h 115186"/>
                    <a:gd name="connsiteX28" fmla="*/ 65448 w 143244"/>
                    <a:gd name="connsiteY28" fmla="*/ 113277 h 115186"/>
                    <a:gd name="connsiteX29" fmla="*/ 66186 w 143244"/>
                    <a:gd name="connsiteY29" fmla="*/ 112760 h 115186"/>
                    <a:gd name="connsiteX30" fmla="*/ 66629 w 143244"/>
                    <a:gd name="connsiteY30" fmla="*/ 112465 h 115186"/>
                    <a:gd name="connsiteX31" fmla="*/ 67515 w 143244"/>
                    <a:gd name="connsiteY31" fmla="*/ 111727 h 115186"/>
                    <a:gd name="connsiteX32" fmla="*/ 67737 w 143244"/>
                    <a:gd name="connsiteY32" fmla="*/ 111505 h 115186"/>
                    <a:gd name="connsiteX33" fmla="*/ 68697 w 143244"/>
                    <a:gd name="connsiteY33" fmla="*/ 110471 h 115186"/>
                    <a:gd name="connsiteX34" fmla="*/ 68771 w 143244"/>
                    <a:gd name="connsiteY34" fmla="*/ 110398 h 115186"/>
                    <a:gd name="connsiteX35" fmla="*/ 140023 w 143244"/>
                    <a:gd name="connsiteY35" fmla="*/ 22162 h 115186"/>
                    <a:gd name="connsiteX36" fmla="*/ 138030 w 143244"/>
                    <a:gd name="connsiteY36" fmla="*/ 3481 h 115186"/>
                    <a:gd name="connsiteX37" fmla="*/ 119349 w 143244"/>
                    <a:gd name="connsiteY37" fmla="*/ 5475 h 115186"/>
                    <a:gd name="connsiteX38" fmla="*/ 57473 w 143244"/>
                    <a:gd name="connsiteY38" fmla="*/ 82118 h 115186"/>
                    <a:gd name="connsiteX39" fmla="*/ 23361 w 143244"/>
                    <a:gd name="connsiteY39" fmla="*/ 47341 h 115186"/>
                    <a:gd name="connsiteX40" fmla="*/ 4532 w 143244"/>
                    <a:gd name="connsiteY40" fmla="*/ 47193 h 115186"/>
                    <a:gd name="connsiteX41" fmla="*/ 4385 w 143244"/>
                    <a:gd name="connsiteY41" fmla="*/ 66021 h 115186"/>
                    <a:gd name="connsiteX42" fmla="*/ 48982 w 143244"/>
                    <a:gd name="connsiteY42" fmla="*/ 111136 h 115186"/>
                    <a:gd name="connsiteX43" fmla="*/ 48982 w 143244"/>
                    <a:gd name="connsiteY43" fmla="*/ 111136 h 115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43244" h="115186">
                      <a:moveTo>
                        <a:pt x="48982" y="111136"/>
                      </a:moveTo>
                      <a:cubicBezTo>
                        <a:pt x="49130" y="111284"/>
                        <a:pt x="49351" y="111431"/>
                        <a:pt x="49499" y="111653"/>
                      </a:cubicBezTo>
                      <a:cubicBezTo>
                        <a:pt x="49647" y="111800"/>
                        <a:pt x="49794" y="111948"/>
                        <a:pt x="50016" y="112096"/>
                      </a:cubicBezTo>
                      <a:cubicBezTo>
                        <a:pt x="50016" y="112096"/>
                        <a:pt x="50016" y="112096"/>
                        <a:pt x="50090" y="112170"/>
                      </a:cubicBezTo>
                      <a:cubicBezTo>
                        <a:pt x="50385" y="112391"/>
                        <a:pt x="50607" y="112613"/>
                        <a:pt x="50902" y="112760"/>
                      </a:cubicBezTo>
                      <a:cubicBezTo>
                        <a:pt x="51050" y="112834"/>
                        <a:pt x="51197" y="112982"/>
                        <a:pt x="51345" y="113056"/>
                      </a:cubicBezTo>
                      <a:cubicBezTo>
                        <a:pt x="51566" y="113203"/>
                        <a:pt x="51862" y="113351"/>
                        <a:pt x="52083" y="113499"/>
                      </a:cubicBezTo>
                      <a:cubicBezTo>
                        <a:pt x="52231" y="113573"/>
                        <a:pt x="52379" y="113646"/>
                        <a:pt x="52526" y="113720"/>
                      </a:cubicBezTo>
                      <a:cubicBezTo>
                        <a:pt x="52748" y="113868"/>
                        <a:pt x="52969" y="113942"/>
                        <a:pt x="53265" y="114089"/>
                      </a:cubicBezTo>
                      <a:cubicBezTo>
                        <a:pt x="53412" y="114163"/>
                        <a:pt x="53560" y="114237"/>
                        <a:pt x="53708" y="114237"/>
                      </a:cubicBezTo>
                      <a:cubicBezTo>
                        <a:pt x="53929" y="114311"/>
                        <a:pt x="54225" y="114385"/>
                        <a:pt x="54446" y="114532"/>
                      </a:cubicBezTo>
                      <a:cubicBezTo>
                        <a:pt x="54594" y="114606"/>
                        <a:pt x="54741" y="114606"/>
                        <a:pt x="54889" y="114680"/>
                      </a:cubicBezTo>
                      <a:cubicBezTo>
                        <a:pt x="55184" y="114754"/>
                        <a:pt x="55406" y="114828"/>
                        <a:pt x="55701" y="114902"/>
                      </a:cubicBezTo>
                      <a:cubicBezTo>
                        <a:pt x="55849" y="114902"/>
                        <a:pt x="55997" y="114975"/>
                        <a:pt x="56071" y="114975"/>
                      </a:cubicBezTo>
                      <a:cubicBezTo>
                        <a:pt x="56366" y="115049"/>
                        <a:pt x="56661" y="115049"/>
                        <a:pt x="56957" y="115123"/>
                      </a:cubicBezTo>
                      <a:cubicBezTo>
                        <a:pt x="57030" y="115123"/>
                        <a:pt x="57178" y="115123"/>
                        <a:pt x="57252" y="115197"/>
                      </a:cubicBezTo>
                      <a:cubicBezTo>
                        <a:pt x="57621" y="115197"/>
                        <a:pt x="58064" y="115271"/>
                        <a:pt x="58433" y="115271"/>
                      </a:cubicBezTo>
                      <a:cubicBezTo>
                        <a:pt x="58433" y="115271"/>
                        <a:pt x="58433" y="115271"/>
                        <a:pt x="58433" y="115271"/>
                      </a:cubicBezTo>
                      <a:cubicBezTo>
                        <a:pt x="58433" y="115271"/>
                        <a:pt x="58433" y="115271"/>
                        <a:pt x="58433" y="115271"/>
                      </a:cubicBezTo>
                      <a:cubicBezTo>
                        <a:pt x="58876" y="115271"/>
                        <a:pt x="59319" y="115271"/>
                        <a:pt x="59762" y="115197"/>
                      </a:cubicBezTo>
                      <a:cubicBezTo>
                        <a:pt x="59910" y="115197"/>
                        <a:pt x="60058" y="115123"/>
                        <a:pt x="60132" y="115123"/>
                      </a:cubicBezTo>
                      <a:cubicBezTo>
                        <a:pt x="60427" y="115049"/>
                        <a:pt x="60796" y="115049"/>
                        <a:pt x="61091" y="114975"/>
                      </a:cubicBezTo>
                      <a:cubicBezTo>
                        <a:pt x="61239" y="114975"/>
                        <a:pt x="61387" y="114902"/>
                        <a:pt x="61534" y="114902"/>
                      </a:cubicBezTo>
                      <a:cubicBezTo>
                        <a:pt x="61830" y="114828"/>
                        <a:pt x="62125" y="114754"/>
                        <a:pt x="62421" y="114680"/>
                      </a:cubicBezTo>
                      <a:cubicBezTo>
                        <a:pt x="62568" y="114606"/>
                        <a:pt x="62716" y="114606"/>
                        <a:pt x="62864" y="114532"/>
                      </a:cubicBezTo>
                      <a:cubicBezTo>
                        <a:pt x="63159" y="114459"/>
                        <a:pt x="63380" y="114311"/>
                        <a:pt x="63676" y="114237"/>
                      </a:cubicBezTo>
                      <a:cubicBezTo>
                        <a:pt x="63823" y="114163"/>
                        <a:pt x="63971" y="114089"/>
                        <a:pt x="64193" y="114016"/>
                      </a:cubicBezTo>
                      <a:cubicBezTo>
                        <a:pt x="64414" y="113868"/>
                        <a:pt x="64710" y="113720"/>
                        <a:pt x="64931" y="113573"/>
                      </a:cubicBezTo>
                      <a:cubicBezTo>
                        <a:pt x="65079" y="113499"/>
                        <a:pt x="65226" y="113425"/>
                        <a:pt x="65448" y="113277"/>
                      </a:cubicBezTo>
                      <a:cubicBezTo>
                        <a:pt x="65669" y="113130"/>
                        <a:pt x="65891" y="112982"/>
                        <a:pt x="66186" y="112760"/>
                      </a:cubicBezTo>
                      <a:cubicBezTo>
                        <a:pt x="66334" y="112686"/>
                        <a:pt x="66482" y="112539"/>
                        <a:pt x="66629" y="112465"/>
                      </a:cubicBezTo>
                      <a:cubicBezTo>
                        <a:pt x="66925" y="112243"/>
                        <a:pt x="67220" y="111948"/>
                        <a:pt x="67515" y="111727"/>
                      </a:cubicBezTo>
                      <a:cubicBezTo>
                        <a:pt x="67589" y="111653"/>
                        <a:pt x="67663" y="111579"/>
                        <a:pt x="67737" y="111505"/>
                      </a:cubicBezTo>
                      <a:cubicBezTo>
                        <a:pt x="68106" y="111136"/>
                        <a:pt x="68401" y="110841"/>
                        <a:pt x="68697" y="110471"/>
                      </a:cubicBezTo>
                      <a:cubicBezTo>
                        <a:pt x="68697" y="110471"/>
                        <a:pt x="68697" y="110471"/>
                        <a:pt x="68771" y="110398"/>
                      </a:cubicBezTo>
                      <a:lnTo>
                        <a:pt x="140023" y="22162"/>
                      </a:lnTo>
                      <a:cubicBezTo>
                        <a:pt x="144601" y="16477"/>
                        <a:pt x="143715" y="8059"/>
                        <a:pt x="138030" y="3481"/>
                      </a:cubicBezTo>
                      <a:cubicBezTo>
                        <a:pt x="132344" y="-1097"/>
                        <a:pt x="123927" y="-211"/>
                        <a:pt x="119349" y="5475"/>
                      </a:cubicBezTo>
                      <a:lnTo>
                        <a:pt x="57473" y="82118"/>
                      </a:lnTo>
                      <a:lnTo>
                        <a:pt x="23361" y="47341"/>
                      </a:lnTo>
                      <a:cubicBezTo>
                        <a:pt x="18192" y="42098"/>
                        <a:pt x="9775" y="42024"/>
                        <a:pt x="4532" y="47193"/>
                      </a:cubicBezTo>
                      <a:cubicBezTo>
                        <a:pt x="-710" y="52361"/>
                        <a:pt x="-784" y="60779"/>
                        <a:pt x="4385" y="66021"/>
                      </a:cubicBezTo>
                      <a:lnTo>
                        <a:pt x="48982" y="111136"/>
                      </a:lnTo>
                      <a:cubicBezTo>
                        <a:pt x="48908" y="111136"/>
                        <a:pt x="48982" y="111136"/>
                        <a:pt x="48982" y="1111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8" name="Forma libre 9">
                  <a:extLst>
                    <a:ext uri="{FF2B5EF4-FFF2-40B4-BE49-F238E27FC236}">
                      <a16:creationId xmlns:a16="http://schemas.microsoft.com/office/drawing/2014/main" id="{008803E8-B642-004F-86F8-3DF8F4778B92}"/>
                    </a:ext>
                  </a:extLst>
                </p:cNvPr>
                <p:cNvSpPr/>
                <p:nvPr/>
              </p:nvSpPr>
              <p:spPr>
                <a:xfrm>
                  <a:off x="3430145" y="52609"/>
                  <a:ext cx="466651" cy="531628"/>
                </a:xfrm>
                <a:custGeom>
                  <a:avLst/>
                  <a:gdLst>
                    <a:gd name="connsiteX0" fmla="*/ 114706 w 466651"/>
                    <a:gd name="connsiteY0" fmla="*/ 362430 h 531627"/>
                    <a:gd name="connsiteX1" fmla="*/ 418472 w 466651"/>
                    <a:gd name="connsiteY1" fmla="*/ 362430 h 531627"/>
                    <a:gd name="connsiteX2" fmla="*/ 431542 w 466651"/>
                    <a:gd name="connsiteY2" fmla="*/ 351502 h 531627"/>
                    <a:gd name="connsiteX3" fmla="*/ 466097 w 466651"/>
                    <a:gd name="connsiteY3" fmla="*/ 157532 h 531627"/>
                    <a:gd name="connsiteX4" fmla="*/ 460781 w 466651"/>
                    <a:gd name="connsiteY4" fmla="*/ 136340 h 531627"/>
                    <a:gd name="connsiteX5" fmla="*/ 446235 w 466651"/>
                    <a:gd name="connsiteY5" fmla="*/ 127037 h 531627"/>
                    <a:gd name="connsiteX6" fmla="*/ 318128 w 466651"/>
                    <a:gd name="connsiteY6" fmla="*/ 554 h 531627"/>
                    <a:gd name="connsiteX7" fmla="*/ 191054 w 466651"/>
                    <a:gd name="connsiteY7" fmla="*/ 112269 h 531627"/>
                    <a:gd name="connsiteX8" fmla="*/ 88420 w 466651"/>
                    <a:gd name="connsiteY8" fmla="*/ 106510 h 531627"/>
                    <a:gd name="connsiteX9" fmla="*/ 82292 w 466651"/>
                    <a:gd name="connsiteY9" fmla="*/ 68706 h 531627"/>
                    <a:gd name="connsiteX10" fmla="*/ 82218 w 466651"/>
                    <a:gd name="connsiteY10" fmla="*/ 68484 h 531627"/>
                    <a:gd name="connsiteX11" fmla="*/ 82070 w 466651"/>
                    <a:gd name="connsiteY11" fmla="*/ 67746 h 531627"/>
                    <a:gd name="connsiteX12" fmla="*/ 81922 w 466651"/>
                    <a:gd name="connsiteY12" fmla="*/ 67229 h 531627"/>
                    <a:gd name="connsiteX13" fmla="*/ 81701 w 466651"/>
                    <a:gd name="connsiteY13" fmla="*/ 66490 h 531627"/>
                    <a:gd name="connsiteX14" fmla="*/ 81479 w 466651"/>
                    <a:gd name="connsiteY14" fmla="*/ 65900 h 531627"/>
                    <a:gd name="connsiteX15" fmla="*/ 81184 w 466651"/>
                    <a:gd name="connsiteY15" fmla="*/ 65309 h 531627"/>
                    <a:gd name="connsiteX16" fmla="*/ 80889 w 466651"/>
                    <a:gd name="connsiteY16" fmla="*/ 64718 h 531627"/>
                    <a:gd name="connsiteX17" fmla="*/ 80593 w 466651"/>
                    <a:gd name="connsiteY17" fmla="*/ 64201 h 531627"/>
                    <a:gd name="connsiteX18" fmla="*/ 80224 w 466651"/>
                    <a:gd name="connsiteY18" fmla="*/ 63611 h 531627"/>
                    <a:gd name="connsiteX19" fmla="*/ 79929 w 466651"/>
                    <a:gd name="connsiteY19" fmla="*/ 63168 h 531627"/>
                    <a:gd name="connsiteX20" fmla="*/ 79486 w 466651"/>
                    <a:gd name="connsiteY20" fmla="*/ 62577 h 531627"/>
                    <a:gd name="connsiteX21" fmla="*/ 79117 w 466651"/>
                    <a:gd name="connsiteY21" fmla="*/ 62134 h 531627"/>
                    <a:gd name="connsiteX22" fmla="*/ 78600 w 466651"/>
                    <a:gd name="connsiteY22" fmla="*/ 61617 h 531627"/>
                    <a:gd name="connsiteX23" fmla="*/ 78157 w 466651"/>
                    <a:gd name="connsiteY23" fmla="*/ 61248 h 531627"/>
                    <a:gd name="connsiteX24" fmla="*/ 77640 w 466651"/>
                    <a:gd name="connsiteY24" fmla="*/ 60805 h 531627"/>
                    <a:gd name="connsiteX25" fmla="*/ 77123 w 466651"/>
                    <a:gd name="connsiteY25" fmla="*/ 60436 h 531627"/>
                    <a:gd name="connsiteX26" fmla="*/ 76606 w 466651"/>
                    <a:gd name="connsiteY26" fmla="*/ 60067 h 531627"/>
                    <a:gd name="connsiteX27" fmla="*/ 76015 w 466651"/>
                    <a:gd name="connsiteY27" fmla="*/ 59697 h 531627"/>
                    <a:gd name="connsiteX28" fmla="*/ 75499 w 466651"/>
                    <a:gd name="connsiteY28" fmla="*/ 59402 h 531627"/>
                    <a:gd name="connsiteX29" fmla="*/ 74908 w 466651"/>
                    <a:gd name="connsiteY29" fmla="*/ 59107 h 531627"/>
                    <a:gd name="connsiteX30" fmla="*/ 74391 w 466651"/>
                    <a:gd name="connsiteY30" fmla="*/ 58811 h 531627"/>
                    <a:gd name="connsiteX31" fmla="*/ 73800 w 466651"/>
                    <a:gd name="connsiteY31" fmla="*/ 58590 h 531627"/>
                    <a:gd name="connsiteX32" fmla="*/ 73210 w 466651"/>
                    <a:gd name="connsiteY32" fmla="*/ 58368 h 531627"/>
                    <a:gd name="connsiteX33" fmla="*/ 72619 w 466651"/>
                    <a:gd name="connsiteY33" fmla="*/ 58221 h 531627"/>
                    <a:gd name="connsiteX34" fmla="*/ 71954 w 466651"/>
                    <a:gd name="connsiteY34" fmla="*/ 58073 h 531627"/>
                    <a:gd name="connsiteX35" fmla="*/ 71364 w 466651"/>
                    <a:gd name="connsiteY35" fmla="*/ 57999 h 531627"/>
                    <a:gd name="connsiteX36" fmla="*/ 70625 w 466651"/>
                    <a:gd name="connsiteY36" fmla="*/ 57851 h 531627"/>
                    <a:gd name="connsiteX37" fmla="*/ 70108 w 466651"/>
                    <a:gd name="connsiteY37" fmla="*/ 57778 h 531627"/>
                    <a:gd name="connsiteX38" fmla="*/ 69296 w 466651"/>
                    <a:gd name="connsiteY38" fmla="*/ 57704 h 531627"/>
                    <a:gd name="connsiteX39" fmla="*/ 69075 w 466651"/>
                    <a:gd name="connsiteY39" fmla="*/ 57704 h 531627"/>
                    <a:gd name="connsiteX40" fmla="*/ 13844 w 466651"/>
                    <a:gd name="connsiteY40" fmla="*/ 57704 h 531627"/>
                    <a:gd name="connsiteX41" fmla="*/ 554 w 466651"/>
                    <a:gd name="connsiteY41" fmla="*/ 70994 h 531627"/>
                    <a:gd name="connsiteX42" fmla="*/ 13844 w 466651"/>
                    <a:gd name="connsiteY42" fmla="*/ 84285 h 531627"/>
                    <a:gd name="connsiteX43" fmla="*/ 57704 w 466651"/>
                    <a:gd name="connsiteY43" fmla="*/ 84285 h 531627"/>
                    <a:gd name="connsiteX44" fmla="*/ 99053 w 466651"/>
                    <a:gd name="connsiteY44" fmla="*/ 339910 h 531627"/>
                    <a:gd name="connsiteX45" fmla="*/ 70035 w 466651"/>
                    <a:gd name="connsiteY45" fmla="*/ 372693 h 531627"/>
                    <a:gd name="connsiteX46" fmla="*/ 61765 w 466651"/>
                    <a:gd name="connsiteY46" fmla="*/ 424601 h 531627"/>
                    <a:gd name="connsiteX47" fmla="*/ 99569 w 466651"/>
                    <a:gd name="connsiteY47" fmla="*/ 453397 h 531627"/>
                    <a:gd name="connsiteX48" fmla="*/ 91004 w 466651"/>
                    <a:gd name="connsiteY48" fmla="*/ 481456 h 531627"/>
                    <a:gd name="connsiteX49" fmla="*/ 141214 w 466651"/>
                    <a:gd name="connsiteY49" fmla="*/ 531665 h 531627"/>
                    <a:gd name="connsiteX50" fmla="*/ 191423 w 466651"/>
                    <a:gd name="connsiteY50" fmla="*/ 481456 h 531627"/>
                    <a:gd name="connsiteX51" fmla="*/ 183153 w 466651"/>
                    <a:gd name="connsiteY51" fmla="*/ 453840 h 531627"/>
                    <a:gd name="connsiteX52" fmla="*/ 296567 w 466651"/>
                    <a:gd name="connsiteY52" fmla="*/ 453840 h 531627"/>
                    <a:gd name="connsiteX53" fmla="*/ 288445 w 466651"/>
                    <a:gd name="connsiteY53" fmla="*/ 481160 h 531627"/>
                    <a:gd name="connsiteX54" fmla="*/ 338654 w 466651"/>
                    <a:gd name="connsiteY54" fmla="*/ 531370 h 531627"/>
                    <a:gd name="connsiteX55" fmla="*/ 388864 w 466651"/>
                    <a:gd name="connsiteY55" fmla="*/ 481160 h 531627"/>
                    <a:gd name="connsiteX56" fmla="*/ 380742 w 466651"/>
                    <a:gd name="connsiteY56" fmla="*/ 453840 h 531627"/>
                    <a:gd name="connsiteX57" fmla="*/ 418177 w 466651"/>
                    <a:gd name="connsiteY57" fmla="*/ 453840 h 531627"/>
                    <a:gd name="connsiteX58" fmla="*/ 431468 w 466651"/>
                    <a:gd name="connsiteY58" fmla="*/ 440550 h 531627"/>
                    <a:gd name="connsiteX59" fmla="*/ 418177 w 466651"/>
                    <a:gd name="connsiteY59" fmla="*/ 427259 h 531627"/>
                    <a:gd name="connsiteX60" fmla="*/ 106215 w 466651"/>
                    <a:gd name="connsiteY60" fmla="*/ 427259 h 531627"/>
                    <a:gd name="connsiteX61" fmla="*/ 105255 w 466651"/>
                    <a:gd name="connsiteY61" fmla="*/ 427259 h 531627"/>
                    <a:gd name="connsiteX62" fmla="*/ 86205 w 466651"/>
                    <a:gd name="connsiteY62" fmla="*/ 414116 h 531627"/>
                    <a:gd name="connsiteX63" fmla="*/ 89971 w 466651"/>
                    <a:gd name="connsiteY63" fmla="*/ 390340 h 531627"/>
                    <a:gd name="connsiteX64" fmla="*/ 114706 w 466651"/>
                    <a:gd name="connsiteY64" fmla="*/ 362430 h 531627"/>
                    <a:gd name="connsiteX65" fmla="*/ 318201 w 466651"/>
                    <a:gd name="connsiteY65" fmla="*/ 27135 h 531627"/>
                    <a:gd name="connsiteX66" fmla="*/ 419728 w 466651"/>
                    <a:gd name="connsiteY66" fmla="*/ 128661 h 531627"/>
                    <a:gd name="connsiteX67" fmla="*/ 318201 w 466651"/>
                    <a:gd name="connsiteY67" fmla="*/ 230188 h 531627"/>
                    <a:gd name="connsiteX68" fmla="*/ 216675 w 466651"/>
                    <a:gd name="connsiteY68" fmla="*/ 128661 h 531627"/>
                    <a:gd name="connsiteX69" fmla="*/ 318201 w 466651"/>
                    <a:gd name="connsiteY69" fmla="*/ 27135 h 531627"/>
                    <a:gd name="connsiteX70" fmla="*/ 190537 w 466651"/>
                    <a:gd name="connsiteY70" fmla="*/ 138851 h 531627"/>
                    <a:gd name="connsiteX71" fmla="*/ 318201 w 466651"/>
                    <a:gd name="connsiteY71" fmla="*/ 256769 h 531627"/>
                    <a:gd name="connsiteX72" fmla="*/ 434790 w 466651"/>
                    <a:gd name="connsiteY72" fmla="*/ 181676 h 531627"/>
                    <a:gd name="connsiteX73" fmla="*/ 407323 w 466651"/>
                    <a:gd name="connsiteY73" fmla="*/ 335849 h 531627"/>
                    <a:gd name="connsiteX74" fmla="*/ 125560 w 466651"/>
                    <a:gd name="connsiteY74" fmla="*/ 335849 h 531627"/>
                    <a:gd name="connsiteX75" fmla="*/ 92850 w 466651"/>
                    <a:gd name="connsiteY75" fmla="*/ 133387 h 531627"/>
                    <a:gd name="connsiteX76" fmla="*/ 190537 w 466651"/>
                    <a:gd name="connsiteY76" fmla="*/ 138851 h 531627"/>
                    <a:gd name="connsiteX77" fmla="*/ 338950 w 466651"/>
                    <a:gd name="connsiteY77" fmla="*/ 504640 h 531627"/>
                    <a:gd name="connsiteX78" fmla="*/ 315322 w 466651"/>
                    <a:gd name="connsiteY78" fmla="*/ 481013 h 531627"/>
                    <a:gd name="connsiteX79" fmla="*/ 338950 w 466651"/>
                    <a:gd name="connsiteY79" fmla="*/ 457385 h 531627"/>
                    <a:gd name="connsiteX80" fmla="*/ 362578 w 466651"/>
                    <a:gd name="connsiteY80" fmla="*/ 481013 h 531627"/>
                    <a:gd name="connsiteX81" fmla="*/ 338950 w 466651"/>
                    <a:gd name="connsiteY81" fmla="*/ 504640 h 531627"/>
                    <a:gd name="connsiteX82" fmla="*/ 141509 w 466651"/>
                    <a:gd name="connsiteY82" fmla="*/ 504862 h 531627"/>
                    <a:gd name="connsiteX83" fmla="*/ 117881 w 466651"/>
                    <a:gd name="connsiteY83" fmla="*/ 481234 h 531627"/>
                    <a:gd name="connsiteX84" fmla="*/ 141509 w 466651"/>
                    <a:gd name="connsiteY84" fmla="*/ 457606 h 531627"/>
                    <a:gd name="connsiteX85" fmla="*/ 165137 w 466651"/>
                    <a:gd name="connsiteY85" fmla="*/ 481234 h 531627"/>
                    <a:gd name="connsiteX86" fmla="*/ 141509 w 466651"/>
                    <a:gd name="connsiteY86" fmla="*/ 504862 h 531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466651" h="531627">
                      <a:moveTo>
                        <a:pt x="114706" y="362430"/>
                      </a:moveTo>
                      <a:lnTo>
                        <a:pt x="418472" y="362430"/>
                      </a:lnTo>
                      <a:cubicBezTo>
                        <a:pt x="424896" y="362430"/>
                        <a:pt x="430434" y="357778"/>
                        <a:pt x="431542" y="351502"/>
                      </a:cubicBezTo>
                      <a:lnTo>
                        <a:pt x="466097" y="157532"/>
                      </a:lnTo>
                      <a:cubicBezTo>
                        <a:pt x="467426" y="150074"/>
                        <a:pt x="465507" y="142321"/>
                        <a:pt x="460781" y="136340"/>
                      </a:cubicBezTo>
                      <a:cubicBezTo>
                        <a:pt x="457089" y="131689"/>
                        <a:pt x="451994" y="128440"/>
                        <a:pt x="446235" y="127037"/>
                      </a:cubicBezTo>
                      <a:cubicBezTo>
                        <a:pt x="445349" y="57187"/>
                        <a:pt x="388273" y="554"/>
                        <a:pt x="318128" y="554"/>
                      </a:cubicBezTo>
                      <a:cubicBezTo>
                        <a:pt x="253077" y="554"/>
                        <a:pt x="199176" y="49360"/>
                        <a:pt x="191054" y="112269"/>
                      </a:cubicBezTo>
                      <a:lnTo>
                        <a:pt x="88420" y="106510"/>
                      </a:lnTo>
                      <a:lnTo>
                        <a:pt x="82292" y="68706"/>
                      </a:lnTo>
                      <a:cubicBezTo>
                        <a:pt x="82292" y="68632"/>
                        <a:pt x="82292" y="68558"/>
                        <a:pt x="82218" y="68484"/>
                      </a:cubicBezTo>
                      <a:cubicBezTo>
                        <a:pt x="82144" y="68263"/>
                        <a:pt x="82144" y="67967"/>
                        <a:pt x="82070" y="67746"/>
                      </a:cubicBezTo>
                      <a:cubicBezTo>
                        <a:pt x="81996" y="67598"/>
                        <a:pt x="81996" y="67376"/>
                        <a:pt x="81922" y="67229"/>
                      </a:cubicBezTo>
                      <a:cubicBezTo>
                        <a:pt x="81849" y="67007"/>
                        <a:pt x="81775" y="66786"/>
                        <a:pt x="81701" y="66490"/>
                      </a:cubicBezTo>
                      <a:cubicBezTo>
                        <a:pt x="81627" y="66269"/>
                        <a:pt x="81553" y="66121"/>
                        <a:pt x="81479" y="65900"/>
                      </a:cubicBezTo>
                      <a:cubicBezTo>
                        <a:pt x="81406" y="65678"/>
                        <a:pt x="81332" y="65457"/>
                        <a:pt x="81184" y="65309"/>
                      </a:cubicBezTo>
                      <a:cubicBezTo>
                        <a:pt x="81110" y="65087"/>
                        <a:pt x="80962" y="64940"/>
                        <a:pt x="80889" y="64718"/>
                      </a:cubicBezTo>
                      <a:cubicBezTo>
                        <a:pt x="80815" y="64571"/>
                        <a:pt x="80667" y="64349"/>
                        <a:pt x="80593" y="64201"/>
                      </a:cubicBezTo>
                      <a:cubicBezTo>
                        <a:pt x="80446" y="63980"/>
                        <a:pt x="80372" y="63758"/>
                        <a:pt x="80224" y="63611"/>
                      </a:cubicBezTo>
                      <a:cubicBezTo>
                        <a:pt x="80150" y="63463"/>
                        <a:pt x="80003" y="63315"/>
                        <a:pt x="79929" y="63168"/>
                      </a:cubicBezTo>
                      <a:cubicBezTo>
                        <a:pt x="79781" y="62946"/>
                        <a:pt x="79633" y="62799"/>
                        <a:pt x="79486" y="62577"/>
                      </a:cubicBezTo>
                      <a:cubicBezTo>
                        <a:pt x="79338" y="62429"/>
                        <a:pt x="79264" y="62282"/>
                        <a:pt x="79117" y="62134"/>
                      </a:cubicBezTo>
                      <a:cubicBezTo>
                        <a:pt x="78969" y="61986"/>
                        <a:pt x="78821" y="61765"/>
                        <a:pt x="78600" y="61617"/>
                      </a:cubicBezTo>
                      <a:cubicBezTo>
                        <a:pt x="78452" y="61469"/>
                        <a:pt x="78304" y="61322"/>
                        <a:pt x="78157" y="61248"/>
                      </a:cubicBezTo>
                      <a:cubicBezTo>
                        <a:pt x="78009" y="61100"/>
                        <a:pt x="77787" y="60953"/>
                        <a:pt x="77640" y="60805"/>
                      </a:cubicBezTo>
                      <a:cubicBezTo>
                        <a:pt x="77492" y="60657"/>
                        <a:pt x="77344" y="60510"/>
                        <a:pt x="77123" y="60436"/>
                      </a:cubicBezTo>
                      <a:cubicBezTo>
                        <a:pt x="76975" y="60288"/>
                        <a:pt x="76754" y="60140"/>
                        <a:pt x="76606" y="60067"/>
                      </a:cubicBezTo>
                      <a:cubicBezTo>
                        <a:pt x="76458" y="59919"/>
                        <a:pt x="76237" y="59845"/>
                        <a:pt x="76015" y="59697"/>
                      </a:cubicBezTo>
                      <a:cubicBezTo>
                        <a:pt x="75868" y="59624"/>
                        <a:pt x="75646" y="59476"/>
                        <a:pt x="75499" y="59402"/>
                      </a:cubicBezTo>
                      <a:cubicBezTo>
                        <a:pt x="75277" y="59254"/>
                        <a:pt x="75129" y="59181"/>
                        <a:pt x="74908" y="59107"/>
                      </a:cubicBezTo>
                      <a:cubicBezTo>
                        <a:pt x="74760" y="59033"/>
                        <a:pt x="74539" y="58959"/>
                        <a:pt x="74391" y="58811"/>
                      </a:cubicBezTo>
                      <a:cubicBezTo>
                        <a:pt x="74169" y="58738"/>
                        <a:pt x="73948" y="58664"/>
                        <a:pt x="73800" y="58590"/>
                      </a:cubicBezTo>
                      <a:cubicBezTo>
                        <a:pt x="73579" y="58516"/>
                        <a:pt x="73431" y="58442"/>
                        <a:pt x="73210" y="58368"/>
                      </a:cubicBezTo>
                      <a:cubicBezTo>
                        <a:pt x="72988" y="58294"/>
                        <a:pt x="72840" y="58221"/>
                        <a:pt x="72619" y="58221"/>
                      </a:cubicBezTo>
                      <a:cubicBezTo>
                        <a:pt x="72397" y="58147"/>
                        <a:pt x="72176" y="58073"/>
                        <a:pt x="71954" y="58073"/>
                      </a:cubicBezTo>
                      <a:cubicBezTo>
                        <a:pt x="71733" y="57999"/>
                        <a:pt x="71585" y="57999"/>
                        <a:pt x="71364" y="57999"/>
                      </a:cubicBezTo>
                      <a:cubicBezTo>
                        <a:pt x="71142" y="57925"/>
                        <a:pt x="70847" y="57925"/>
                        <a:pt x="70625" y="57851"/>
                      </a:cubicBezTo>
                      <a:cubicBezTo>
                        <a:pt x="70478" y="57851"/>
                        <a:pt x="70256" y="57851"/>
                        <a:pt x="70108" y="57778"/>
                      </a:cubicBezTo>
                      <a:cubicBezTo>
                        <a:pt x="69813" y="57778"/>
                        <a:pt x="69592" y="57778"/>
                        <a:pt x="69296" y="57704"/>
                      </a:cubicBezTo>
                      <a:cubicBezTo>
                        <a:pt x="69222" y="57704"/>
                        <a:pt x="69148" y="57704"/>
                        <a:pt x="69075" y="57704"/>
                      </a:cubicBezTo>
                      <a:lnTo>
                        <a:pt x="13844" y="57704"/>
                      </a:lnTo>
                      <a:cubicBezTo>
                        <a:pt x="6535" y="57704"/>
                        <a:pt x="554" y="63685"/>
                        <a:pt x="554" y="70994"/>
                      </a:cubicBezTo>
                      <a:cubicBezTo>
                        <a:pt x="554" y="78304"/>
                        <a:pt x="6535" y="84285"/>
                        <a:pt x="13844" y="84285"/>
                      </a:cubicBezTo>
                      <a:lnTo>
                        <a:pt x="57704" y="84285"/>
                      </a:lnTo>
                      <a:lnTo>
                        <a:pt x="99053" y="339910"/>
                      </a:lnTo>
                      <a:lnTo>
                        <a:pt x="70035" y="372693"/>
                      </a:lnTo>
                      <a:cubicBezTo>
                        <a:pt x="57335" y="387018"/>
                        <a:pt x="54160" y="406954"/>
                        <a:pt x="61765" y="424601"/>
                      </a:cubicBezTo>
                      <a:cubicBezTo>
                        <a:pt x="68632" y="440476"/>
                        <a:pt x="82808" y="451182"/>
                        <a:pt x="99569" y="453397"/>
                      </a:cubicBezTo>
                      <a:cubicBezTo>
                        <a:pt x="94179" y="461446"/>
                        <a:pt x="91004" y="471045"/>
                        <a:pt x="91004" y="481456"/>
                      </a:cubicBezTo>
                      <a:cubicBezTo>
                        <a:pt x="91004" y="509144"/>
                        <a:pt x="113525" y="531665"/>
                        <a:pt x="141214" y="531665"/>
                      </a:cubicBezTo>
                      <a:cubicBezTo>
                        <a:pt x="168903" y="531665"/>
                        <a:pt x="191423" y="509144"/>
                        <a:pt x="191423" y="481456"/>
                      </a:cubicBezTo>
                      <a:cubicBezTo>
                        <a:pt x="191423" y="471266"/>
                        <a:pt x="188396" y="461741"/>
                        <a:pt x="183153" y="453840"/>
                      </a:cubicBezTo>
                      <a:lnTo>
                        <a:pt x="296567" y="453840"/>
                      </a:lnTo>
                      <a:cubicBezTo>
                        <a:pt x="291398" y="461741"/>
                        <a:pt x="288445" y="471118"/>
                        <a:pt x="288445" y="481160"/>
                      </a:cubicBezTo>
                      <a:cubicBezTo>
                        <a:pt x="288445" y="508849"/>
                        <a:pt x="310965" y="531370"/>
                        <a:pt x="338654" y="531370"/>
                      </a:cubicBezTo>
                      <a:cubicBezTo>
                        <a:pt x="366343" y="531370"/>
                        <a:pt x="388864" y="508849"/>
                        <a:pt x="388864" y="481160"/>
                      </a:cubicBezTo>
                      <a:cubicBezTo>
                        <a:pt x="388864" y="471045"/>
                        <a:pt x="385836" y="461667"/>
                        <a:pt x="380742" y="453840"/>
                      </a:cubicBezTo>
                      <a:lnTo>
                        <a:pt x="418177" y="453840"/>
                      </a:lnTo>
                      <a:cubicBezTo>
                        <a:pt x="425487" y="453840"/>
                        <a:pt x="431468" y="447860"/>
                        <a:pt x="431468" y="440550"/>
                      </a:cubicBezTo>
                      <a:cubicBezTo>
                        <a:pt x="431468" y="433240"/>
                        <a:pt x="425487" y="427259"/>
                        <a:pt x="418177" y="427259"/>
                      </a:cubicBezTo>
                      <a:lnTo>
                        <a:pt x="106215" y="427259"/>
                      </a:lnTo>
                      <a:cubicBezTo>
                        <a:pt x="105919" y="427259"/>
                        <a:pt x="105550" y="427259"/>
                        <a:pt x="105255" y="427259"/>
                      </a:cubicBezTo>
                      <a:cubicBezTo>
                        <a:pt x="96764" y="426964"/>
                        <a:pt x="89601" y="422090"/>
                        <a:pt x="86205" y="414116"/>
                      </a:cubicBezTo>
                      <a:cubicBezTo>
                        <a:pt x="82661" y="405920"/>
                        <a:pt x="84064" y="396986"/>
                        <a:pt x="89971" y="390340"/>
                      </a:cubicBezTo>
                      <a:lnTo>
                        <a:pt x="114706" y="362430"/>
                      </a:lnTo>
                      <a:close/>
                      <a:moveTo>
                        <a:pt x="318201" y="27135"/>
                      </a:moveTo>
                      <a:cubicBezTo>
                        <a:pt x="374170" y="27135"/>
                        <a:pt x="419728" y="72693"/>
                        <a:pt x="419728" y="128661"/>
                      </a:cubicBezTo>
                      <a:cubicBezTo>
                        <a:pt x="419728" y="184630"/>
                        <a:pt x="374170" y="230188"/>
                        <a:pt x="318201" y="230188"/>
                      </a:cubicBezTo>
                      <a:cubicBezTo>
                        <a:pt x="262233" y="230188"/>
                        <a:pt x="216675" y="184630"/>
                        <a:pt x="216675" y="128661"/>
                      </a:cubicBezTo>
                      <a:cubicBezTo>
                        <a:pt x="216675" y="72693"/>
                        <a:pt x="262233" y="27135"/>
                        <a:pt x="318201" y="27135"/>
                      </a:cubicBezTo>
                      <a:close/>
                      <a:moveTo>
                        <a:pt x="190537" y="138851"/>
                      </a:moveTo>
                      <a:cubicBezTo>
                        <a:pt x="195779" y="204714"/>
                        <a:pt x="251010" y="256769"/>
                        <a:pt x="318201" y="256769"/>
                      </a:cubicBezTo>
                      <a:cubicBezTo>
                        <a:pt x="369961" y="256769"/>
                        <a:pt x="414633" y="225979"/>
                        <a:pt x="434790" y="181676"/>
                      </a:cubicBezTo>
                      <a:lnTo>
                        <a:pt x="407323" y="335849"/>
                      </a:lnTo>
                      <a:lnTo>
                        <a:pt x="125560" y="335849"/>
                      </a:lnTo>
                      <a:lnTo>
                        <a:pt x="92850" y="133387"/>
                      </a:lnTo>
                      <a:lnTo>
                        <a:pt x="190537" y="138851"/>
                      </a:lnTo>
                      <a:close/>
                      <a:moveTo>
                        <a:pt x="338950" y="504640"/>
                      </a:moveTo>
                      <a:cubicBezTo>
                        <a:pt x="325881" y="504640"/>
                        <a:pt x="315322" y="494082"/>
                        <a:pt x="315322" y="481013"/>
                      </a:cubicBezTo>
                      <a:cubicBezTo>
                        <a:pt x="315322" y="467943"/>
                        <a:pt x="325881" y="457385"/>
                        <a:pt x="338950" y="457385"/>
                      </a:cubicBezTo>
                      <a:cubicBezTo>
                        <a:pt x="352019" y="457385"/>
                        <a:pt x="362578" y="467943"/>
                        <a:pt x="362578" y="481013"/>
                      </a:cubicBezTo>
                      <a:cubicBezTo>
                        <a:pt x="362578" y="494082"/>
                        <a:pt x="351945" y="504640"/>
                        <a:pt x="338950" y="504640"/>
                      </a:cubicBezTo>
                      <a:close/>
                      <a:moveTo>
                        <a:pt x="141509" y="504862"/>
                      </a:moveTo>
                      <a:cubicBezTo>
                        <a:pt x="128440" y="504862"/>
                        <a:pt x="117881" y="494303"/>
                        <a:pt x="117881" y="481234"/>
                      </a:cubicBezTo>
                      <a:cubicBezTo>
                        <a:pt x="117881" y="468165"/>
                        <a:pt x="128440" y="457606"/>
                        <a:pt x="141509" y="457606"/>
                      </a:cubicBezTo>
                      <a:cubicBezTo>
                        <a:pt x="154578" y="457606"/>
                        <a:pt x="165137" y="468165"/>
                        <a:pt x="165137" y="481234"/>
                      </a:cubicBezTo>
                      <a:cubicBezTo>
                        <a:pt x="165137" y="494303"/>
                        <a:pt x="154578" y="504862"/>
                        <a:pt x="141509" y="50486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C10D05-7CEB-0947-8E27-25E3F723363C}"/>
                </a:ext>
              </a:extLst>
            </p:cNvPr>
            <p:cNvGrpSpPr/>
            <p:nvPr/>
          </p:nvGrpSpPr>
          <p:grpSpPr>
            <a:xfrm>
              <a:off x="604541" y="6838339"/>
              <a:ext cx="1103073" cy="1103073"/>
              <a:chOff x="5887971" y="4766203"/>
              <a:chExt cx="1603668" cy="160366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71922C-2548-C04C-A3A4-BF4BF7CE4F98}"/>
                  </a:ext>
                </a:extLst>
              </p:cNvPr>
              <p:cNvSpPr/>
              <p:nvPr/>
            </p:nvSpPr>
            <p:spPr>
              <a:xfrm>
                <a:off x="5887971" y="4766203"/>
                <a:ext cx="1603668" cy="16036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rma libre 293">
                <a:extLst>
                  <a:ext uri="{FF2B5EF4-FFF2-40B4-BE49-F238E27FC236}">
                    <a16:creationId xmlns:a16="http://schemas.microsoft.com/office/drawing/2014/main" id="{CCEADB6B-340D-4D45-89E1-7A00B58682F5}"/>
                  </a:ext>
                </a:extLst>
              </p:cNvPr>
              <p:cNvSpPr/>
              <p:nvPr/>
            </p:nvSpPr>
            <p:spPr>
              <a:xfrm>
                <a:off x="6264654" y="5150221"/>
                <a:ext cx="820714" cy="821964"/>
              </a:xfrm>
              <a:custGeom>
                <a:avLst/>
                <a:gdLst>
                  <a:gd name="connsiteX0" fmla="*/ 431911 w 485110"/>
                  <a:gd name="connsiteY0" fmla="*/ 554 h 485848"/>
                  <a:gd name="connsiteX1" fmla="*/ 378969 w 485110"/>
                  <a:gd name="connsiteY1" fmla="*/ 53495 h 485848"/>
                  <a:gd name="connsiteX2" fmla="*/ 386279 w 485110"/>
                  <a:gd name="connsiteY2" fmla="*/ 80372 h 485848"/>
                  <a:gd name="connsiteX3" fmla="*/ 268066 w 485110"/>
                  <a:gd name="connsiteY3" fmla="*/ 198585 h 485848"/>
                  <a:gd name="connsiteX4" fmla="*/ 242814 w 485110"/>
                  <a:gd name="connsiteY4" fmla="*/ 192161 h 485848"/>
                  <a:gd name="connsiteX5" fmla="*/ 216158 w 485110"/>
                  <a:gd name="connsiteY5" fmla="*/ 199397 h 485848"/>
                  <a:gd name="connsiteX6" fmla="*/ 155686 w 485110"/>
                  <a:gd name="connsiteY6" fmla="*/ 136931 h 485848"/>
                  <a:gd name="connsiteX7" fmla="*/ 163143 w 485110"/>
                  <a:gd name="connsiteY7" fmla="*/ 109907 h 485848"/>
                  <a:gd name="connsiteX8" fmla="*/ 110202 w 485110"/>
                  <a:gd name="connsiteY8" fmla="*/ 56965 h 485848"/>
                  <a:gd name="connsiteX9" fmla="*/ 57261 w 485110"/>
                  <a:gd name="connsiteY9" fmla="*/ 109907 h 485848"/>
                  <a:gd name="connsiteX10" fmla="*/ 110202 w 485110"/>
                  <a:gd name="connsiteY10" fmla="*/ 162848 h 485848"/>
                  <a:gd name="connsiteX11" fmla="*/ 136857 w 485110"/>
                  <a:gd name="connsiteY11" fmla="*/ 155612 h 485848"/>
                  <a:gd name="connsiteX12" fmla="*/ 197330 w 485110"/>
                  <a:gd name="connsiteY12" fmla="*/ 218078 h 485848"/>
                  <a:gd name="connsiteX13" fmla="*/ 189872 w 485110"/>
                  <a:gd name="connsiteY13" fmla="*/ 245103 h 485848"/>
                  <a:gd name="connsiteX14" fmla="*/ 196296 w 485110"/>
                  <a:gd name="connsiteY14" fmla="*/ 270355 h 485848"/>
                  <a:gd name="connsiteX15" fmla="*/ 79855 w 485110"/>
                  <a:gd name="connsiteY15" fmla="*/ 386796 h 485848"/>
                  <a:gd name="connsiteX16" fmla="*/ 53495 w 485110"/>
                  <a:gd name="connsiteY16" fmla="*/ 379708 h 485848"/>
                  <a:gd name="connsiteX17" fmla="*/ 554 w 485110"/>
                  <a:gd name="connsiteY17" fmla="*/ 432649 h 485848"/>
                  <a:gd name="connsiteX18" fmla="*/ 53495 w 485110"/>
                  <a:gd name="connsiteY18" fmla="*/ 485590 h 485848"/>
                  <a:gd name="connsiteX19" fmla="*/ 106436 w 485110"/>
                  <a:gd name="connsiteY19" fmla="*/ 432649 h 485848"/>
                  <a:gd name="connsiteX20" fmla="*/ 98831 w 485110"/>
                  <a:gd name="connsiteY20" fmla="*/ 405330 h 485848"/>
                  <a:gd name="connsiteX21" fmla="*/ 214460 w 485110"/>
                  <a:gd name="connsiteY21" fmla="*/ 289700 h 485848"/>
                  <a:gd name="connsiteX22" fmla="*/ 242887 w 485110"/>
                  <a:gd name="connsiteY22" fmla="*/ 297970 h 485848"/>
                  <a:gd name="connsiteX23" fmla="*/ 271315 w 485110"/>
                  <a:gd name="connsiteY23" fmla="*/ 289700 h 485848"/>
                  <a:gd name="connsiteX24" fmla="*/ 329942 w 485110"/>
                  <a:gd name="connsiteY24" fmla="*/ 348327 h 485848"/>
                  <a:gd name="connsiteX25" fmla="*/ 322631 w 485110"/>
                  <a:gd name="connsiteY25" fmla="*/ 375204 h 485848"/>
                  <a:gd name="connsiteX26" fmla="*/ 375573 w 485110"/>
                  <a:gd name="connsiteY26" fmla="*/ 428145 h 485848"/>
                  <a:gd name="connsiteX27" fmla="*/ 428514 w 485110"/>
                  <a:gd name="connsiteY27" fmla="*/ 375204 h 485848"/>
                  <a:gd name="connsiteX28" fmla="*/ 375573 w 485110"/>
                  <a:gd name="connsiteY28" fmla="*/ 322263 h 485848"/>
                  <a:gd name="connsiteX29" fmla="*/ 348696 w 485110"/>
                  <a:gd name="connsiteY29" fmla="*/ 329572 h 485848"/>
                  <a:gd name="connsiteX30" fmla="*/ 289405 w 485110"/>
                  <a:gd name="connsiteY30" fmla="*/ 270281 h 485848"/>
                  <a:gd name="connsiteX31" fmla="*/ 295829 w 485110"/>
                  <a:gd name="connsiteY31" fmla="*/ 245029 h 485848"/>
                  <a:gd name="connsiteX32" fmla="*/ 287559 w 485110"/>
                  <a:gd name="connsiteY32" fmla="*/ 216602 h 485848"/>
                  <a:gd name="connsiteX33" fmla="*/ 405108 w 485110"/>
                  <a:gd name="connsiteY33" fmla="*/ 99053 h 485848"/>
                  <a:gd name="connsiteX34" fmla="*/ 431984 w 485110"/>
                  <a:gd name="connsiteY34" fmla="*/ 106362 h 485848"/>
                  <a:gd name="connsiteX35" fmla="*/ 484926 w 485110"/>
                  <a:gd name="connsiteY35" fmla="*/ 53421 h 485848"/>
                  <a:gd name="connsiteX36" fmla="*/ 431911 w 485110"/>
                  <a:gd name="connsiteY36" fmla="*/ 554 h 485848"/>
                  <a:gd name="connsiteX37" fmla="*/ 83768 w 485110"/>
                  <a:gd name="connsiteY37" fmla="*/ 109907 h 485848"/>
                  <a:gd name="connsiteX38" fmla="*/ 110128 w 485110"/>
                  <a:gd name="connsiteY38" fmla="*/ 83547 h 485848"/>
                  <a:gd name="connsiteX39" fmla="*/ 136488 w 485110"/>
                  <a:gd name="connsiteY39" fmla="*/ 109907 h 485848"/>
                  <a:gd name="connsiteX40" fmla="*/ 110128 w 485110"/>
                  <a:gd name="connsiteY40" fmla="*/ 136266 h 485848"/>
                  <a:gd name="connsiteX41" fmla="*/ 83768 w 485110"/>
                  <a:gd name="connsiteY41" fmla="*/ 109907 h 485848"/>
                  <a:gd name="connsiteX42" fmla="*/ 53421 w 485110"/>
                  <a:gd name="connsiteY42" fmla="*/ 459157 h 485848"/>
                  <a:gd name="connsiteX43" fmla="*/ 27061 w 485110"/>
                  <a:gd name="connsiteY43" fmla="*/ 432797 h 485848"/>
                  <a:gd name="connsiteX44" fmla="*/ 53421 w 485110"/>
                  <a:gd name="connsiteY44" fmla="*/ 406437 h 485848"/>
                  <a:gd name="connsiteX45" fmla="*/ 79781 w 485110"/>
                  <a:gd name="connsiteY45" fmla="*/ 432797 h 485848"/>
                  <a:gd name="connsiteX46" fmla="*/ 53421 w 485110"/>
                  <a:gd name="connsiteY46" fmla="*/ 459157 h 485848"/>
                  <a:gd name="connsiteX47" fmla="*/ 242814 w 485110"/>
                  <a:gd name="connsiteY47" fmla="*/ 271536 h 485848"/>
                  <a:gd name="connsiteX48" fmla="*/ 216454 w 485110"/>
                  <a:gd name="connsiteY48" fmla="*/ 245176 h 485848"/>
                  <a:gd name="connsiteX49" fmla="*/ 242814 w 485110"/>
                  <a:gd name="connsiteY49" fmla="*/ 218817 h 485848"/>
                  <a:gd name="connsiteX50" fmla="*/ 269173 w 485110"/>
                  <a:gd name="connsiteY50" fmla="*/ 245176 h 485848"/>
                  <a:gd name="connsiteX51" fmla="*/ 242814 w 485110"/>
                  <a:gd name="connsiteY51" fmla="*/ 271536 h 485848"/>
                  <a:gd name="connsiteX52" fmla="*/ 401859 w 485110"/>
                  <a:gd name="connsiteY52" fmla="*/ 375278 h 485848"/>
                  <a:gd name="connsiteX53" fmla="*/ 375499 w 485110"/>
                  <a:gd name="connsiteY53" fmla="*/ 401638 h 485848"/>
                  <a:gd name="connsiteX54" fmla="*/ 349139 w 485110"/>
                  <a:gd name="connsiteY54" fmla="*/ 375278 h 485848"/>
                  <a:gd name="connsiteX55" fmla="*/ 375499 w 485110"/>
                  <a:gd name="connsiteY55" fmla="*/ 348918 h 485848"/>
                  <a:gd name="connsiteX56" fmla="*/ 401859 w 485110"/>
                  <a:gd name="connsiteY56" fmla="*/ 375278 h 485848"/>
                  <a:gd name="connsiteX57" fmla="*/ 431911 w 485110"/>
                  <a:gd name="connsiteY57" fmla="*/ 79929 h 485848"/>
                  <a:gd name="connsiteX58" fmla="*/ 405551 w 485110"/>
                  <a:gd name="connsiteY58" fmla="*/ 53569 h 485848"/>
                  <a:gd name="connsiteX59" fmla="*/ 431911 w 485110"/>
                  <a:gd name="connsiteY59" fmla="*/ 27209 h 485848"/>
                  <a:gd name="connsiteX60" fmla="*/ 458271 w 485110"/>
                  <a:gd name="connsiteY60" fmla="*/ 53569 h 485848"/>
                  <a:gd name="connsiteX61" fmla="*/ 431911 w 485110"/>
                  <a:gd name="connsiteY61" fmla="*/ 79929 h 4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85110" h="485848">
                    <a:moveTo>
                      <a:pt x="431911" y="554"/>
                    </a:moveTo>
                    <a:cubicBezTo>
                      <a:pt x="402671" y="554"/>
                      <a:pt x="378969" y="24330"/>
                      <a:pt x="378969" y="53495"/>
                    </a:cubicBezTo>
                    <a:cubicBezTo>
                      <a:pt x="378969" y="63315"/>
                      <a:pt x="381628" y="72471"/>
                      <a:pt x="386279" y="80372"/>
                    </a:cubicBezTo>
                    <a:lnTo>
                      <a:pt x="268066" y="198585"/>
                    </a:lnTo>
                    <a:cubicBezTo>
                      <a:pt x="260535" y="194524"/>
                      <a:pt x="251969" y="192161"/>
                      <a:pt x="242814" y="192161"/>
                    </a:cubicBezTo>
                    <a:cubicBezTo>
                      <a:pt x="233067" y="192161"/>
                      <a:pt x="223985" y="194820"/>
                      <a:pt x="216158" y="199397"/>
                    </a:cubicBezTo>
                    <a:lnTo>
                      <a:pt x="155686" y="136931"/>
                    </a:lnTo>
                    <a:cubicBezTo>
                      <a:pt x="160411" y="129031"/>
                      <a:pt x="163143" y="119801"/>
                      <a:pt x="163143" y="109907"/>
                    </a:cubicBezTo>
                    <a:cubicBezTo>
                      <a:pt x="163143" y="80667"/>
                      <a:pt x="139368" y="56965"/>
                      <a:pt x="110202" y="56965"/>
                    </a:cubicBezTo>
                    <a:cubicBezTo>
                      <a:pt x="81036" y="56965"/>
                      <a:pt x="57261" y="80741"/>
                      <a:pt x="57261" y="109907"/>
                    </a:cubicBezTo>
                    <a:cubicBezTo>
                      <a:pt x="57261" y="139072"/>
                      <a:pt x="81036" y="162848"/>
                      <a:pt x="110202" y="162848"/>
                    </a:cubicBezTo>
                    <a:cubicBezTo>
                      <a:pt x="119949" y="162848"/>
                      <a:pt x="129031" y="160190"/>
                      <a:pt x="136857" y="155612"/>
                    </a:cubicBezTo>
                    <a:lnTo>
                      <a:pt x="197330" y="218078"/>
                    </a:lnTo>
                    <a:cubicBezTo>
                      <a:pt x="192604" y="225979"/>
                      <a:pt x="189872" y="235208"/>
                      <a:pt x="189872" y="245103"/>
                    </a:cubicBezTo>
                    <a:cubicBezTo>
                      <a:pt x="189872" y="254259"/>
                      <a:pt x="192161" y="262824"/>
                      <a:pt x="196296" y="270355"/>
                    </a:cubicBezTo>
                    <a:lnTo>
                      <a:pt x="79855" y="386796"/>
                    </a:lnTo>
                    <a:cubicBezTo>
                      <a:pt x="72102" y="382292"/>
                      <a:pt x="63094" y="379708"/>
                      <a:pt x="53495" y="379708"/>
                    </a:cubicBezTo>
                    <a:cubicBezTo>
                      <a:pt x="24255" y="379708"/>
                      <a:pt x="554" y="403484"/>
                      <a:pt x="554" y="432649"/>
                    </a:cubicBezTo>
                    <a:cubicBezTo>
                      <a:pt x="554" y="461815"/>
                      <a:pt x="24329" y="485590"/>
                      <a:pt x="53495" y="485590"/>
                    </a:cubicBezTo>
                    <a:cubicBezTo>
                      <a:pt x="82661" y="485590"/>
                      <a:pt x="106436" y="461815"/>
                      <a:pt x="106436" y="432649"/>
                    </a:cubicBezTo>
                    <a:cubicBezTo>
                      <a:pt x="106436" y="422681"/>
                      <a:pt x="103630" y="413304"/>
                      <a:pt x="98831" y="405330"/>
                    </a:cubicBezTo>
                    <a:lnTo>
                      <a:pt x="214460" y="289700"/>
                    </a:lnTo>
                    <a:cubicBezTo>
                      <a:pt x="222656" y="294943"/>
                      <a:pt x="232403" y="297970"/>
                      <a:pt x="242887" y="297970"/>
                    </a:cubicBezTo>
                    <a:cubicBezTo>
                      <a:pt x="253372" y="297970"/>
                      <a:pt x="263119" y="294943"/>
                      <a:pt x="271315" y="289700"/>
                    </a:cubicBezTo>
                    <a:lnTo>
                      <a:pt x="329942" y="348327"/>
                    </a:lnTo>
                    <a:cubicBezTo>
                      <a:pt x="325290" y="356228"/>
                      <a:pt x="322631" y="365384"/>
                      <a:pt x="322631" y="375204"/>
                    </a:cubicBezTo>
                    <a:cubicBezTo>
                      <a:pt x="322631" y="404443"/>
                      <a:pt x="346407" y="428145"/>
                      <a:pt x="375573" y="428145"/>
                    </a:cubicBezTo>
                    <a:cubicBezTo>
                      <a:pt x="404739" y="428145"/>
                      <a:pt x="428514" y="404369"/>
                      <a:pt x="428514" y="375204"/>
                    </a:cubicBezTo>
                    <a:cubicBezTo>
                      <a:pt x="428514" y="346038"/>
                      <a:pt x="404739" y="322263"/>
                      <a:pt x="375573" y="322263"/>
                    </a:cubicBezTo>
                    <a:cubicBezTo>
                      <a:pt x="365753" y="322263"/>
                      <a:pt x="356597" y="324921"/>
                      <a:pt x="348696" y="329572"/>
                    </a:cubicBezTo>
                    <a:lnTo>
                      <a:pt x="289405" y="270281"/>
                    </a:lnTo>
                    <a:cubicBezTo>
                      <a:pt x="293466" y="262750"/>
                      <a:pt x="295829" y="254185"/>
                      <a:pt x="295829" y="245029"/>
                    </a:cubicBezTo>
                    <a:cubicBezTo>
                      <a:pt x="295829" y="234544"/>
                      <a:pt x="292801" y="224798"/>
                      <a:pt x="287559" y="216602"/>
                    </a:cubicBezTo>
                    <a:lnTo>
                      <a:pt x="405108" y="99053"/>
                    </a:lnTo>
                    <a:cubicBezTo>
                      <a:pt x="413009" y="103705"/>
                      <a:pt x="422164" y="106362"/>
                      <a:pt x="431984" y="106362"/>
                    </a:cubicBezTo>
                    <a:cubicBezTo>
                      <a:pt x="461224" y="106362"/>
                      <a:pt x="484926" y="82587"/>
                      <a:pt x="484926" y="53421"/>
                    </a:cubicBezTo>
                    <a:cubicBezTo>
                      <a:pt x="484926" y="24256"/>
                      <a:pt x="461076" y="554"/>
                      <a:pt x="431911" y="554"/>
                    </a:cubicBezTo>
                    <a:close/>
                    <a:moveTo>
                      <a:pt x="83768" y="109907"/>
                    </a:moveTo>
                    <a:cubicBezTo>
                      <a:pt x="83768" y="95361"/>
                      <a:pt x="95582" y="83547"/>
                      <a:pt x="110128" y="83547"/>
                    </a:cubicBezTo>
                    <a:cubicBezTo>
                      <a:pt x="124674" y="83547"/>
                      <a:pt x="136488" y="95361"/>
                      <a:pt x="136488" y="109907"/>
                    </a:cubicBezTo>
                    <a:cubicBezTo>
                      <a:pt x="136488" y="124452"/>
                      <a:pt x="124674" y="136266"/>
                      <a:pt x="110128" y="136266"/>
                    </a:cubicBezTo>
                    <a:cubicBezTo>
                      <a:pt x="95582" y="136340"/>
                      <a:pt x="83768" y="124526"/>
                      <a:pt x="83768" y="109907"/>
                    </a:cubicBezTo>
                    <a:close/>
                    <a:moveTo>
                      <a:pt x="53421" y="459157"/>
                    </a:moveTo>
                    <a:cubicBezTo>
                      <a:pt x="38875" y="459157"/>
                      <a:pt x="27061" y="447343"/>
                      <a:pt x="27061" y="432797"/>
                    </a:cubicBezTo>
                    <a:cubicBezTo>
                      <a:pt x="27061" y="418251"/>
                      <a:pt x="38875" y="406437"/>
                      <a:pt x="53421" y="406437"/>
                    </a:cubicBezTo>
                    <a:cubicBezTo>
                      <a:pt x="67967" y="406437"/>
                      <a:pt x="79781" y="418251"/>
                      <a:pt x="79781" y="432797"/>
                    </a:cubicBezTo>
                    <a:cubicBezTo>
                      <a:pt x="79781" y="447343"/>
                      <a:pt x="67967" y="459157"/>
                      <a:pt x="53421" y="459157"/>
                    </a:cubicBezTo>
                    <a:close/>
                    <a:moveTo>
                      <a:pt x="242814" y="271536"/>
                    </a:moveTo>
                    <a:cubicBezTo>
                      <a:pt x="228268" y="271536"/>
                      <a:pt x="216454" y="259722"/>
                      <a:pt x="216454" y="245176"/>
                    </a:cubicBezTo>
                    <a:cubicBezTo>
                      <a:pt x="216454" y="230631"/>
                      <a:pt x="228268" y="218817"/>
                      <a:pt x="242814" y="218817"/>
                    </a:cubicBezTo>
                    <a:cubicBezTo>
                      <a:pt x="257359" y="218817"/>
                      <a:pt x="269173" y="230631"/>
                      <a:pt x="269173" y="245176"/>
                    </a:cubicBezTo>
                    <a:cubicBezTo>
                      <a:pt x="269173" y="259722"/>
                      <a:pt x="257359" y="271536"/>
                      <a:pt x="242814" y="271536"/>
                    </a:cubicBezTo>
                    <a:close/>
                    <a:moveTo>
                      <a:pt x="401859" y="375278"/>
                    </a:moveTo>
                    <a:cubicBezTo>
                      <a:pt x="401859" y="389824"/>
                      <a:pt x="390045" y="401638"/>
                      <a:pt x="375499" y="401638"/>
                    </a:cubicBezTo>
                    <a:cubicBezTo>
                      <a:pt x="360953" y="401638"/>
                      <a:pt x="349139" y="389824"/>
                      <a:pt x="349139" y="375278"/>
                    </a:cubicBezTo>
                    <a:cubicBezTo>
                      <a:pt x="349139" y="360732"/>
                      <a:pt x="360953" y="348918"/>
                      <a:pt x="375499" y="348918"/>
                    </a:cubicBezTo>
                    <a:cubicBezTo>
                      <a:pt x="390045" y="348918"/>
                      <a:pt x="401859" y="360732"/>
                      <a:pt x="401859" y="375278"/>
                    </a:cubicBezTo>
                    <a:close/>
                    <a:moveTo>
                      <a:pt x="431911" y="79929"/>
                    </a:moveTo>
                    <a:cubicBezTo>
                      <a:pt x="417365" y="79929"/>
                      <a:pt x="405551" y="68115"/>
                      <a:pt x="405551" y="53569"/>
                    </a:cubicBezTo>
                    <a:cubicBezTo>
                      <a:pt x="405551" y="39023"/>
                      <a:pt x="417365" y="27209"/>
                      <a:pt x="431911" y="27209"/>
                    </a:cubicBezTo>
                    <a:cubicBezTo>
                      <a:pt x="446457" y="27209"/>
                      <a:pt x="458271" y="39023"/>
                      <a:pt x="458271" y="53569"/>
                    </a:cubicBezTo>
                    <a:cubicBezTo>
                      <a:pt x="458271" y="68115"/>
                      <a:pt x="446457" y="79929"/>
                      <a:pt x="431911" y="79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2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63CF5C"/>
      </a:accent1>
      <a:accent2>
        <a:srgbClr val="30A76D"/>
      </a:accent2>
      <a:accent3>
        <a:srgbClr val="36936E"/>
      </a:accent3>
      <a:accent4>
        <a:srgbClr val="3A7C79"/>
      </a:accent4>
      <a:accent5>
        <a:srgbClr val="3B5B69"/>
      </a:accent5>
      <a:accent6>
        <a:srgbClr val="2B424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121162</TotalTime>
  <Words>892</Words>
  <Application>Microsoft Macintosh PowerPoint</Application>
  <PresentationFormat>Custom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Montserrat Light</vt:lpstr>
      <vt:lpstr>Poppins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19798</cp:revision>
  <dcterms:created xsi:type="dcterms:W3CDTF">2014-11-12T21:47:38Z</dcterms:created>
  <dcterms:modified xsi:type="dcterms:W3CDTF">2020-06-05T19:41:32Z</dcterms:modified>
  <cp:category/>
</cp:coreProperties>
</file>