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423" r:id="rId2"/>
    <p:sldId id="4424" r:id="rId3"/>
    <p:sldId id="4425" r:id="rId4"/>
    <p:sldId id="4426" r:id="rId5"/>
    <p:sldId id="4427" r:id="rId6"/>
    <p:sldId id="4428" r:id="rId7"/>
    <p:sldId id="4429" r:id="rId8"/>
    <p:sldId id="443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FA6D6"/>
    <a:srgbClr val="F2881A"/>
    <a:srgbClr val="8CC53C"/>
    <a:srgbClr val="FFC211"/>
    <a:srgbClr val="E44096"/>
    <a:srgbClr val="A8449A"/>
    <a:srgbClr val="FFCD99"/>
    <a:srgbClr val="947154"/>
    <a:srgbClr val="FABB85"/>
    <a:srgbClr val="F5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5976" autoAdjust="0"/>
  </p:normalViewPr>
  <p:slideViewPr>
    <p:cSldViewPr snapToGrid="0" snapToObjects="1">
      <p:cViewPr>
        <p:scale>
          <a:sx n="45" d="100"/>
          <a:sy n="45" d="100"/>
        </p:scale>
        <p:origin x="1416" y="65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5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04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8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5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84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53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4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2E41BD-847D-CF48-9237-E6EBB8E1D816}"/>
              </a:ext>
            </a:extLst>
          </p:cNvPr>
          <p:cNvGrpSpPr/>
          <p:nvPr/>
        </p:nvGrpSpPr>
        <p:grpSpPr>
          <a:xfrm>
            <a:off x="1707444" y="5738701"/>
            <a:ext cx="20962762" cy="5691959"/>
            <a:chOff x="2350810" y="5506960"/>
            <a:chExt cx="20962762" cy="5691959"/>
          </a:xfrm>
        </p:grpSpPr>
        <p:sp>
          <p:nvSpPr>
            <p:cNvPr id="47" name="Forma libre 27">
              <a:extLst>
                <a:ext uri="{FF2B5EF4-FFF2-40B4-BE49-F238E27FC236}">
                  <a16:creationId xmlns:a16="http://schemas.microsoft.com/office/drawing/2014/main" id="{41592C4A-2392-094E-9A00-FEEB0DE82617}"/>
                </a:ext>
              </a:extLst>
            </p:cNvPr>
            <p:cNvSpPr/>
            <p:nvPr/>
          </p:nvSpPr>
          <p:spPr>
            <a:xfrm>
              <a:off x="2350810" y="7485441"/>
              <a:ext cx="4235046" cy="1774466"/>
            </a:xfrm>
            <a:custGeom>
              <a:avLst/>
              <a:gdLst>
                <a:gd name="connsiteX0" fmla="*/ 242325 w 274749"/>
                <a:gd name="connsiteY0" fmla="*/ 115326 h 115118"/>
                <a:gd name="connsiteX1" fmla="*/ 46 w 274749"/>
                <a:gd name="connsiteY1" fmla="*/ 115326 h 115118"/>
                <a:gd name="connsiteX2" fmla="*/ 32448 w 274749"/>
                <a:gd name="connsiteY2" fmla="*/ 57690 h 115118"/>
                <a:gd name="connsiteX3" fmla="*/ 46 w 274749"/>
                <a:gd name="connsiteY3" fmla="*/ 46 h 115118"/>
                <a:gd name="connsiteX4" fmla="*/ 242325 w 274749"/>
                <a:gd name="connsiteY4" fmla="*/ 46 h 115118"/>
                <a:gd name="connsiteX5" fmla="*/ 274727 w 274749"/>
                <a:gd name="connsiteY5" fmla="*/ 57690 h 115118"/>
                <a:gd name="connsiteX6" fmla="*/ 242325 w 274749"/>
                <a:gd name="connsiteY6" fmla="*/ 115326 h 11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749" h="115118">
                  <a:moveTo>
                    <a:pt x="242325" y="115326"/>
                  </a:moveTo>
                  <a:lnTo>
                    <a:pt x="46" y="115326"/>
                  </a:lnTo>
                  <a:lnTo>
                    <a:pt x="32448" y="57690"/>
                  </a:lnTo>
                  <a:lnTo>
                    <a:pt x="46" y="46"/>
                  </a:lnTo>
                  <a:lnTo>
                    <a:pt x="242325" y="46"/>
                  </a:lnTo>
                  <a:lnTo>
                    <a:pt x="274727" y="57690"/>
                  </a:lnTo>
                  <a:lnTo>
                    <a:pt x="242325" y="115326"/>
                  </a:lnTo>
                  <a:close/>
                </a:path>
              </a:pathLst>
            </a:custGeom>
            <a:solidFill>
              <a:schemeClr val="accent1"/>
            </a:solidFill>
            <a:ln w="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33">
              <a:extLst>
                <a:ext uri="{FF2B5EF4-FFF2-40B4-BE49-F238E27FC236}">
                  <a16:creationId xmlns:a16="http://schemas.microsoft.com/office/drawing/2014/main" id="{7A0C050B-FD7E-9F42-8C27-1D08EB2F7B86}"/>
                </a:ext>
              </a:extLst>
            </p:cNvPr>
            <p:cNvSpPr/>
            <p:nvPr/>
          </p:nvSpPr>
          <p:spPr>
            <a:xfrm>
              <a:off x="6532739" y="7485441"/>
              <a:ext cx="4235046" cy="1774466"/>
            </a:xfrm>
            <a:custGeom>
              <a:avLst/>
              <a:gdLst>
                <a:gd name="connsiteX0" fmla="*/ 242325 w 274749"/>
                <a:gd name="connsiteY0" fmla="*/ 115326 h 115118"/>
                <a:gd name="connsiteX1" fmla="*/ 46 w 274749"/>
                <a:gd name="connsiteY1" fmla="*/ 115326 h 115118"/>
                <a:gd name="connsiteX2" fmla="*/ 32448 w 274749"/>
                <a:gd name="connsiteY2" fmla="*/ 57690 h 115118"/>
                <a:gd name="connsiteX3" fmla="*/ 46 w 274749"/>
                <a:gd name="connsiteY3" fmla="*/ 46 h 115118"/>
                <a:gd name="connsiteX4" fmla="*/ 242325 w 274749"/>
                <a:gd name="connsiteY4" fmla="*/ 46 h 115118"/>
                <a:gd name="connsiteX5" fmla="*/ 274719 w 274749"/>
                <a:gd name="connsiteY5" fmla="*/ 57690 h 115118"/>
                <a:gd name="connsiteX6" fmla="*/ 242325 w 274749"/>
                <a:gd name="connsiteY6" fmla="*/ 115326 h 11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749" h="115118">
                  <a:moveTo>
                    <a:pt x="242325" y="115326"/>
                  </a:moveTo>
                  <a:lnTo>
                    <a:pt x="46" y="115326"/>
                  </a:lnTo>
                  <a:lnTo>
                    <a:pt x="32448" y="57690"/>
                  </a:lnTo>
                  <a:lnTo>
                    <a:pt x="46" y="46"/>
                  </a:lnTo>
                  <a:lnTo>
                    <a:pt x="242325" y="46"/>
                  </a:lnTo>
                  <a:lnTo>
                    <a:pt x="274719" y="57690"/>
                  </a:lnTo>
                  <a:lnTo>
                    <a:pt x="242325" y="115326"/>
                  </a:lnTo>
                  <a:close/>
                </a:path>
              </a:pathLst>
            </a:custGeom>
            <a:solidFill>
              <a:schemeClr val="accent2"/>
            </a:solidFill>
            <a:ln w="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34">
              <a:extLst>
                <a:ext uri="{FF2B5EF4-FFF2-40B4-BE49-F238E27FC236}">
                  <a16:creationId xmlns:a16="http://schemas.microsoft.com/office/drawing/2014/main" id="{C79F5106-647A-D24E-A6C2-2077D5B83499}"/>
                </a:ext>
              </a:extLst>
            </p:cNvPr>
            <p:cNvSpPr/>
            <p:nvPr/>
          </p:nvSpPr>
          <p:spPr>
            <a:xfrm>
              <a:off x="10714667" y="7485441"/>
              <a:ext cx="4235046" cy="1774466"/>
            </a:xfrm>
            <a:custGeom>
              <a:avLst/>
              <a:gdLst>
                <a:gd name="connsiteX0" fmla="*/ 242317 w 274749"/>
                <a:gd name="connsiteY0" fmla="*/ 115326 h 115118"/>
                <a:gd name="connsiteX1" fmla="*/ 46 w 274749"/>
                <a:gd name="connsiteY1" fmla="*/ 115326 h 115118"/>
                <a:gd name="connsiteX2" fmla="*/ 32448 w 274749"/>
                <a:gd name="connsiteY2" fmla="*/ 57690 h 115118"/>
                <a:gd name="connsiteX3" fmla="*/ 46 w 274749"/>
                <a:gd name="connsiteY3" fmla="*/ 46 h 115118"/>
                <a:gd name="connsiteX4" fmla="*/ 242317 w 274749"/>
                <a:gd name="connsiteY4" fmla="*/ 46 h 115118"/>
                <a:gd name="connsiteX5" fmla="*/ 274719 w 274749"/>
                <a:gd name="connsiteY5" fmla="*/ 57690 h 115118"/>
                <a:gd name="connsiteX6" fmla="*/ 242317 w 274749"/>
                <a:gd name="connsiteY6" fmla="*/ 115326 h 11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749" h="115118">
                  <a:moveTo>
                    <a:pt x="242317" y="115326"/>
                  </a:moveTo>
                  <a:lnTo>
                    <a:pt x="46" y="115326"/>
                  </a:lnTo>
                  <a:lnTo>
                    <a:pt x="32448" y="57690"/>
                  </a:lnTo>
                  <a:lnTo>
                    <a:pt x="46" y="46"/>
                  </a:lnTo>
                  <a:lnTo>
                    <a:pt x="242317" y="46"/>
                  </a:lnTo>
                  <a:lnTo>
                    <a:pt x="274719" y="57690"/>
                  </a:lnTo>
                  <a:lnTo>
                    <a:pt x="242317" y="115326"/>
                  </a:lnTo>
                  <a:close/>
                </a:path>
              </a:pathLst>
            </a:custGeom>
            <a:solidFill>
              <a:schemeClr val="accent3"/>
            </a:solidFill>
            <a:ln w="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35">
              <a:extLst>
                <a:ext uri="{FF2B5EF4-FFF2-40B4-BE49-F238E27FC236}">
                  <a16:creationId xmlns:a16="http://schemas.microsoft.com/office/drawing/2014/main" id="{365BCA8A-45E9-EA4E-87F0-A60A5741EE57}"/>
                </a:ext>
              </a:extLst>
            </p:cNvPr>
            <p:cNvSpPr/>
            <p:nvPr/>
          </p:nvSpPr>
          <p:spPr>
            <a:xfrm>
              <a:off x="14896596" y="7485441"/>
              <a:ext cx="4235046" cy="1774466"/>
            </a:xfrm>
            <a:custGeom>
              <a:avLst/>
              <a:gdLst>
                <a:gd name="connsiteX0" fmla="*/ 242317 w 274749"/>
                <a:gd name="connsiteY0" fmla="*/ 115326 h 115118"/>
                <a:gd name="connsiteX1" fmla="*/ 46 w 274749"/>
                <a:gd name="connsiteY1" fmla="*/ 115326 h 115118"/>
                <a:gd name="connsiteX2" fmla="*/ 32448 w 274749"/>
                <a:gd name="connsiteY2" fmla="*/ 57690 h 115118"/>
                <a:gd name="connsiteX3" fmla="*/ 46 w 274749"/>
                <a:gd name="connsiteY3" fmla="*/ 46 h 115118"/>
                <a:gd name="connsiteX4" fmla="*/ 242317 w 274749"/>
                <a:gd name="connsiteY4" fmla="*/ 46 h 115118"/>
                <a:gd name="connsiteX5" fmla="*/ 274719 w 274749"/>
                <a:gd name="connsiteY5" fmla="*/ 57690 h 115118"/>
                <a:gd name="connsiteX6" fmla="*/ 242317 w 274749"/>
                <a:gd name="connsiteY6" fmla="*/ 115326 h 11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749" h="115118">
                  <a:moveTo>
                    <a:pt x="242317" y="115326"/>
                  </a:moveTo>
                  <a:lnTo>
                    <a:pt x="46" y="115326"/>
                  </a:lnTo>
                  <a:lnTo>
                    <a:pt x="32448" y="57690"/>
                  </a:lnTo>
                  <a:lnTo>
                    <a:pt x="46" y="46"/>
                  </a:lnTo>
                  <a:lnTo>
                    <a:pt x="242317" y="46"/>
                  </a:lnTo>
                  <a:lnTo>
                    <a:pt x="274719" y="57690"/>
                  </a:lnTo>
                  <a:lnTo>
                    <a:pt x="242317" y="115326"/>
                  </a:lnTo>
                  <a:close/>
                </a:path>
              </a:pathLst>
            </a:custGeom>
            <a:solidFill>
              <a:schemeClr val="accent4"/>
            </a:solidFill>
            <a:ln w="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39">
              <a:extLst>
                <a:ext uri="{FF2B5EF4-FFF2-40B4-BE49-F238E27FC236}">
                  <a16:creationId xmlns:a16="http://schemas.microsoft.com/office/drawing/2014/main" id="{7E81BFAE-EEE9-644E-8D61-A740B78536E3}"/>
                </a:ext>
              </a:extLst>
            </p:cNvPr>
            <p:cNvSpPr/>
            <p:nvPr/>
          </p:nvSpPr>
          <p:spPr>
            <a:xfrm>
              <a:off x="19078526" y="7485441"/>
              <a:ext cx="4235046" cy="1774466"/>
            </a:xfrm>
            <a:custGeom>
              <a:avLst/>
              <a:gdLst>
                <a:gd name="connsiteX0" fmla="*/ 242317 w 274749"/>
                <a:gd name="connsiteY0" fmla="*/ 115326 h 115118"/>
                <a:gd name="connsiteX1" fmla="*/ 46 w 274749"/>
                <a:gd name="connsiteY1" fmla="*/ 115326 h 115118"/>
                <a:gd name="connsiteX2" fmla="*/ 32448 w 274749"/>
                <a:gd name="connsiteY2" fmla="*/ 57690 h 115118"/>
                <a:gd name="connsiteX3" fmla="*/ 46 w 274749"/>
                <a:gd name="connsiteY3" fmla="*/ 46 h 115118"/>
                <a:gd name="connsiteX4" fmla="*/ 242317 w 274749"/>
                <a:gd name="connsiteY4" fmla="*/ 46 h 115118"/>
                <a:gd name="connsiteX5" fmla="*/ 274719 w 274749"/>
                <a:gd name="connsiteY5" fmla="*/ 57690 h 115118"/>
                <a:gd name="connsiteX6" fmla="*/ 242317 w 274749"/>
                <a:gd name="connsiteY6" fmla="*/ 115326 h 11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749" h="115118">
                  <a:moveTo>
                    <a:pt x="242317" y="115326"/>
                  </a:moveTo>
                  <a:lnTo>
                    <a:pt x="46" y="115326"/>
                  </a:lnTo>
                  <a:lnTo>
                    <a:pt x="32448" y="57690"/>
                  </a:lnTo>
                  <a:lnTo>
                    <a:pt x="46" y="46"/>
                  </a:lnTo>
                  <a:lnTo>
                    <a:pt x="242317" y="46"/>
                  </a:lnTo>
                  <a:lnTo>
                    <a:pt x="274719" y="57690"/>
                  </a:lnTo>
                  <a:lnTo>
                    <a:pt x="242317" y="115326"/>
                  </a:lnTo>
                  <a:close/>
                </a:path>
              </a:pathLst>
            </a:custGeom>
            <a:solidFill>
              <a:schemeClr val="accent5"/>
            </a:solidFill>
            <a:ln w="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40">
              <a:extLst>
                <a:ext uri="{FF2B5EF4-FFF2-40B4-BE49-F238E27FC236}">
                  <a16:creationId xmlns:a16="http://schemas.microsoft.com/office/drawing/2014/main" id="{C45DCB65-3EDE-4C40-8762-A6B77422B98C}"/>
                </a:ext>
              </a:extLst>
            </p:cNvPr>
            <p:cNvSpPr/>
            <p:nvPr/>
          </p:nvSpPr>
          <p:spPr>
            <a:xfrm>
              <a:off x="2480748" y="5506960"/>
              <a:ext cx="3513431" cy="1349773"/>
            </a:xfrm>
            <a:custGeom>
              <a:avLst/>
              <a:gdLst>
                <a:gd name="connsiteX0" fmla="*/ 227912 w 227934"/>
                <a:gd name="connsiteY0" fmla="*/ 66900 h 66768"/>
                <a:gd name="connsiteX1" fmla="*/ 227912 w 227934"/>
                <a:gd name="connsiteY1" fmla="*/ 10561 h 66768"/>
                <a:gd name="connsiteX2" fmla="*/ 217398 w 227934"/>
                <a:gd name="connsiteY2" fmla="*/ 46 h 66768"/>
                <a:gd name="connsiteX3" fmla="*/ 10561 w 227934"/>
                <a:gd name="connsiteY3" fmla="*/ 46 h 66768"/>
                <a:gd name="connsiteX4" fmla="*/ 46 w 227934"/>
                <a:gd name="connsiteY4" fmla="*/ 10561 h 66768"/>
                <a:gd name="connsiteX5" fmla="*/ 46 w 227934"/>
                <a:gd name="connsiteY5" fmla="*/ 66915 h 66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934" h="66768">
                  <a:moveTo>
                    <a:pt x="227912" y="66900"/>
                  </a:moveTo>
                  <a:lnTo>
                    <a:pt x="227912" y="10561"/>
                  </a:lnTo>
                  <a:cubicBezTo>
                    <a:pt x="227912" y="4754"/>
                    <a:pt x="223205" y="46"/>
                    <a:pt x="217398" y="46"/>
                  </a:cubicBezTo>
                  <a:lnTo>
                    <a:pt x="10561" y="46"/>
                  </a:lnTo>
                  <a:cubicBezTo>
                    <a:pt x="4754" y="46"/>
                    <a:pt x="46" y="4754"/>
                    <a:pt x="46" y="10561"/>
                  </a:cubicBezTo>
                  <a:lnTo>
                    <a:pt x="46" y="66915"/>
                  </a:lnTo>
                </a:path>
              </a:pathLst>
            </a:custGeom>
            <a:noFill/>
            <a:ln w="767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56">
              <a:extLst>
                <a:ext uri="{FF2B5EF4-FFF2-40B4-BE49-F238E27FC236}">
                  <a16:creationId xmlns:a16="http://schemas.microsoft.com/office/drawing/2014/main" id="{B7F07301-6B07-AE44-BC23-537EFF62E78C}"/>
                </a:ext>
              </a:extLst>
            </p:cNvPr>
            <p:cNvSpPr/>
            <p:nvPr/>
          </p:nvSpPr>
          <p:spPr>
            <a:xfrm>
              <a:off x="6658885" y="5506960"/>
              <a:ext cx="3513431" cy="1349773"/>
            </a:xfrm>
            <a:custGeom>
              <a:avLst/>
              <a:gdLst>
                <a:gd name="connsiteX0" fmla="*/ 227912 w 227934"/>
                <a:gd name="connsiteY0" fmla="*/ 66900 h 66768"/>
                <a:gd name="connsiteX1" fmla="*/ 227912 w 227934"/>
                <a:gd name="connsiteY1" fmla="*/ 10561 h 66768"/>
                <a:gd name="connsiteX2" fmla="*/ 217398 w 227934"/>
                <a:gd name="connsiteY2" fmla="*/ 46 h 66768"/>
                <a:gd name="connsiteX3" fmla="*/ 10553 w 227934"/>
                <a:gd name="connsiteY3" fmla="*/ 46 h 66768"/>
                <a:gd name="connsiteX4" fmla="*/ 46 w 227934"/>
                <a:gd name="connsiteY4" fmla="*/ 10553 h 66768"/>
                <a:gd name="connsiteX5" fmla="*/ 46 w 227934"/>
                <a:gd name="connsiteY5" fmla="*/ 10561 h 66768"/>
                <a:gd name="connsiteX6" fmla="*/ 46 w 227934"/>
                <a:gd name="connsiteY6" fmla="*/ 66915 h 66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934" h="66768">
                  <a:moveTo>
                    <a:pt x="227912" y="66900"/>
                  </a:moveTo>
                  <a:lnTo>
                    <a:pt x="227912" y="10561"/>
                  </a:lnTo>
                  <a:cubicBezTo>
                    <a:pt x="227912" y="4754"/>
                    <a:pt x="223205" y="46"/>
                    <a:pt x="217398" y="46"/>
                  </a:cubicBezTo>
                  <a:lnTo>
                    <a:pt x="10553" y="46"/>
                  </a:lnTo>
                  <a:cubicBezTo>
                    <a:pt x="4750" y="46"/>
                    <a:pt x="46" y="4750"/>
                    <a:pt x="46" y="10553"/>
                  </a:cubicBezTo>
                  <a:cubicBezTo>
                    <a:pt x="46" y="10555"/>
                    <a:pt x="46" y="10558"/>
                    <a:pt x="46" y="10561"/>
                  </a:cubicBezTo>
                  <a:lnTo>
                    <a:pt x="46" y="66915"/>
                  </a:lnTo>
                </a:path>
              </a:pathLst>
            </a:custGeom>
            <a:noFill/>
            <a:ln w="767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61">
              <a:extLst>
                <a:ext uri="{FF2B5EF4-FFF2-40B4-BE49-F238E27FC236}">
                  <a16:creationId xmlns:a16="http://schemas.microsoft.com/office/drawing/2014/main" id="{C5F36BDB-AC15-084F-90BA-EDC7E3943BF0}"/>
                </a:ext>
              </a:extLst>
            </p:cNvPr>
            <p:cNvSpPr/>
            <p:nvPr/>
          </p:nvSpPr>
          <p:spPr>
            <a:xfrm>
              <a:off x="10836915" y="5506960"/>
              <a:ext cx="3513431" cy="1349773"/>
            </a:xfrm>
            <a:custGeom>
              <a:avLst/>
              <a:gdLst>
                <a:gd name="connsiteX0" fmla="*/ 227912 w 227934"/>
                <a:gd name="connsiteY0" fmla="*/ 66900 h 66768"/>
                <a:gd name="connsiteX1" fmla="*/ 227912 w 227934"/>
                <a:gd name="connsiteY1" fmla="*/ 10561 h 66768"/>
                <a:gd name="connsiteX2" fmla="*/ 217413 w 227934"/>
                <a:gd name="connsiteY2" fmla="*/ 46 h 66768"/>
                <a:gd name="connsiteX3" fmla="*/ 217406 w 227934"/>
                <a:gd name="connsiteY3" fmla="*/ 46 h 66768"/>
                <a:gd name="connsiteX4" fmla="*/ 10560 w 227934"/>
                <a:gd name="connsiteY4" fmla="*/ 46 h 66768"/>
                <a:gd name="connsiteX5" fmla="*/ 46 w 227934"/>
                <a:gd name="connsiteY5" fmla="*/ 10561 h 66768"/>
                <a:gd name="connsiteX6" fmla="*/ 46 w 227934"/>
                <a:gd name="connsiteY6" fmla="*/ 66915 h 66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934" h="66768">
                  <a:moveTo>
                    <a:pt x="227912" y="66900"/>
                  </a:moveTo>
                  <a:lnTo>
                    <a:pt x="227912" y="10561"/>
                  </a:lnTo>
                  <a:cubicBezTo>
                    <a:pt x="227916" y="4758"/>
                    <a:pt x="223216" y="51"/>
                    <a:pt x="217413" y="46"/>
                  </a:cubicBezTo>
                  <a:cubicBezTo>
                    <a:pt x="217411" y="46"/>
                    <a:pt x="217408" y="46"/>
                    <a:pt x="217406" y="46"/>
                  </a:cubicBezTo>
                  <a:lnTo>
                    <a:pt x="10560" y="46"/>
                  </a:lnTo>
                  <a:cubicBezTo>
                    <a:pt x="4754" y="46"/>
                    <a:pt x="46" y="4754"/>
                    <a:pt x="46" y="10561"/>
                  </a:cubicBezTo>
                  <a:lnTo>
                    <a:pt x="46" y="66915"/>
                  </a:lnTo>
                </a:path>
              </a:pathLst>
            </a:custGeom>
            <a:noFill/>
            <a:ln w="767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66">
              <a:extLst>
                <a:ext uri="{FF2B5EF4-FFF2-40B4-BE49-F238E27FC236}">
                  <a16:creationId xmlns:a16="http://schemas.microsoft.com/office/drawing/2014/main" id="{DD969373-F2FD-E743-B36B-C91D752B8BD0}"/>
                </a:ext>
              </a:extLst>
            </p:cNvPr>
            <p:cNvSpPr/>
            <p:nvPr/>
          </p:nvSpPr>
          <p:spPr>
            <a:xfrm>
              <a:off x="15015051" y="5506960"/>
              <a:ext cx="3513431" cy="1349773"/>
            </a:xfrm>
            <a:custGeom>
              <a:avLst/>
              <a:gdLst>
                <a:gd name="connsiteX0" fmla="*/ 227912 w 227934"/>
                <a:gd name="connsiteY0" fmla="*/ 66900 h 66768"/>
                <a:gd name="connsiteX1" fmla="*/ 227912 w 227934"/>
                <a:gd name="connsiteY1" fmla="*/ 10561 h 66768"/>
                <a:gd name="connsiteX2" fmla="*/ 217398 w 227934"/>
                <a:gd name="connsiteY2" fmla="*/ 46 h 66768"/>
                <a:gd name="connsiteX3" fmla="*/ 10553 w 227934"/>
                <a:gd name="connsiteY3" fmla="*/ 46 h 66768"/>
                <a:gd name="connsiteX4" fmla="*/ 46 w 227934"/>
                <a:gd name="connsiteY4" fmla="*/ 10553 h 66768"/>
                <a:gd name="connsiteX5" fmla="*/ 46 w 227934"/>
                <a:gd name="connsiteY5" fmla="*/ 10561 h 66768"/>
                <a:gd name="connsiteX6" fmla="*/ 46 w 227934"/>
                <a:gd name="connsiteY6" fmla="*/ 66915 h 66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934" h="66768">
                  <a:moveTo>
                    <a:pt x="227912" y="66900"/>
                  </a:moveTo>
                  <a:lnTo>
                    <a:pt x="227912" y="10561"/>
                  </a:lnTo>
                  <a:cubicBezTo>
                    <a:pt x="227912" y="4754"/>
                    <a:pt x="223205" y="46"/>
                    <a:pt x="217398" y="46"/>
                  </a:cubicBezTo>
                  <a:lnTo>
                    <a:pt x="10553" y="46"/>
                  </a:lnTo>
                  <a:cubicBezTo>
                    <a:pt x="4750" y="46"/>
                    <a:pt x="46" y="4750"/>
                    <a:pt x="46" y="10553"/>
                  </a:cubicBezTo>
                  <a:cubicBezTo>
                    <a:pt x="46" y="10555"/>
                    <a:pt x="46" y="10558"/>
                    <a:pt x="46" y="10561"/>
                  </a:cubicBezTo>
                  <a:lnTo>
                    <a:pt x="46" y="66915"/>
                  </a:lnTo>
                </a:path>
              </a:pathLst>
            </a:custGeom>
            <a:noFill/>
            <a:ln w="767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73">
              <a:extLst>
                <a:ext uri="{FF2B5EF4-FFF2-40B4-BE49-F238E27FC236}">
                  <a16:creationId xmlns:a16="http://schemas.microsoft.com/office/drawing/2014/main" id="{B97A28DB-542C-2A42-9511-647DD88386BB}"/>
                </a:ext>
              </a:extLst>
            </p:cNvPr>
            <p:cNvSpPr/>
            <p:nvPr/>
          </p:nvSpPr>
          <p:spPr>
            <a:xfrm>
              <a:off x="19192602" y="5506960"/>
              <a:ext cx="3513431" cy="1349773"/>
            </a:xfrm>
            <a:custGeom>
              <a:avLst/>
              <a:gdLst>
                <a:gd name="connsiteX0" fmla="*/ 227981 w 227934"/>
                <a:gd name="connsiteY0" fmla="*/ 66900 h 66768"/>
                <a:gd name="connsiteX1" fmla="*/ 227981 w 227934"/>
                <a:gd name="connsiteY1" fmla="*/ 10561 h 66768"/>
                <a:gd name="connsiteX2" fmla="*/ 217482 w 227934"/>
                <a:gd name="connsiteY2" fmla="*/ 46 h 66768"/>
                <a:gd name="connsiteX3" fmla="*/ 217475 w 227934"/>
                <a:gd name="connsiteY3" fmla="*/ 46 h 66768"/>
                <a:gd name="connsiteX4" fmla="*/ 10591 w 227934"/>
                <a:gd name="connsiteY4" fmla="*/ 46 h 66768"/>
                <a:gd name="connsiteX5" fmla="*/ 46 w 227934"/>
                <a:gd name="connsiteY5" fmla="*/ 10530 h 66768"/>
                <a:gd name="connsiteX6" fmla="*/ 46 w 227934"/>
                <a:gd name="connsiteY6" fmla="*/ 10561 h 66768"/>
                <a:gd name="connsiteX7" fmla="*/ 46 w 227934"/>
                <a:gd name="connsiteY7" fmla="*/ 66915 h 66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34" h="66768">
                  <a:moveTo>
                    <a:pt x="227981" y="66900"/>
                  </a:moveTo>
                  <a:lnTo>
                    <a:pt x="227981" y="10561"/>
                  </a:lnTo>
                  <a:cubicBezTo>
                    <a:pt x="227986" y="4758"/>
                    <a:pt x="223285" y="51"/>
                    <a:pt x="217482" y="46"/>
                  </a:cubicBezTo>
                  <a:cubicBezTo>
                    <a:pt x="217480" y="46"/>
                    <a:pt x="217477" y="46"/>
                    <a:pt x="217475" y="46"/>
                  </a:cubicBezTo>
                  <a:lnTo>
                    <a:pt x="10591" y="46"/>
                  </a:lnTo>
                  <a:cubicBezTo>
                    <a:pt x="4784" y="29"/>
                    <a:pt x="63" y="4723"/>
                    <a:pt x="46" y="10530"/>
                  </a:cubicBezTo>
                  <a:cubicBezTo>
                    <a:pt x="46" y="10540"/>
                    <a:pt x="46" y="10550"/>
                    <a:pt x="46" y="10561"/>
                  </a:cubicBezTo>
                  <a:lnTo>
                    <a:pt x="46" y="66915"/>
                  </a:lnTo>
                </a:path>
              </a:pathLst>
            </a:custGeom>
            <a:noFill/>
            <a:ln w="767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TextBox 75">
              <a:extLst>
                <a:ext uri="{FF2B5EF4-FFF2-40B4-BE49-F238E27FC236}">
                  <a16:creationId xmlns:a16="http://schemas.microsoft.com/office/drawing/2014/main" id="{C5AED258-1985-B549-BB58-7478E601547A}"/>
                </a:ext>
              </a:extLst>
            </p:cNvPr>
            <p:cNvSpPr txBox="1"/>
            <p:nvPr/>
          </p:nvSpPr>
          <p:spPr>
            <a:xfrm>
              <a:off x="2697933" y="8101642"/>
              <a:ext cx="39176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2016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212084-19F9-DD4D-8F65-286E28591B6B}"/>
                </a:ext>
              </a:extLst>
            </p:cNvPr>
            <p:cNvSpPr txBox="1"/>
            <p:nvPr/>
          </p:nvSpPr>
          <p:spPr>
            <a:xfrm>
              <a:off x="6840810" y="8131139"/>
              <a:ext cx="39176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2017</a:t>
              </a:r>
            </a:p>
          </p:txBody>
        </p:sp>
        <p:sp>
          <p:nvSpPr>
            <p:cNvPr id="77" name="TextBox 75">
              <a:extLst>
                <a:ext uri="{FF2B5EF4-FFF2-40B4-BE49-F238E27FC236}">
                  <a16:creationId xmlns:a16="http://schemas.microsoft.com/office/drawing/2014/main" id="{4877F16D-7CF8-5A48-A14F-1B68B29337FA}"/>
                </a:ext>
              </a:extLst>
            </p:cNvPr>
            <p:cNvSpPr txBox="1"/>
            <p:nvPr/>
          </p:nvSpPr>
          <p:spPr>
            <a:xfrm>
              <a:off x="10924837" y="8042649"/>
              <a:ext cx="39176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2018</a:t>
              </a:r>
            </a:p>
          </p:txBody>
        </p:sp>
        <p:sp>
          <p:nvSpPr>
            <p:cNvPr id="78" name="TextBox 75">
              <a:extLst>
                <a:ext uri="{FF2B5EF4-FFF2-40B4-BE49-F238E27FC236}">
                  <a16:creationId xmlns:a16="http://schemas.microsoft.com/office/drawing/2014/main" id="{14ED54F6-7215-D745-B1C9-470A11D30896}"/>
                </a:ext>
              </a:extLst>
            </p:cNvPr>
            <p:cNvSpPr txBox="1"/>
            <p:nvPr/>
          </p:nvSpPr>
          <p:spPr>
            <a:xfrm>
              <a:off x="15257256" y="8042649"/>
              <a:ext cx="39176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2019</a:t>
              </a:r>
            </a:p>
          </p:txBody>
        </p:sp>
        <p:sp>
          <p:nvSpPr>
            <p:cNvPr id="79" name="TextBox 75">
              <a:extLst>
                <a:ext uri="{FF2B5EF4-FFF2-40B4-BE49-F238E27FC236}">
                  <a16:creationId xmlns:a16="http://schemas.microsoft.com/office/drawing/2014/main" id="{63C13D81-0D1C-5147-AB7F-E427F34B1D1E}"/>
                </a:ext>
              </a:extLst>
            </p:cNvPr>
            <p:cNvSpPr txBox="1"/>
            <p:nvPr/>
          </p:nvSpPr>
          <p:spPr>
            <a:xfrm>
              <a:off x="19342807" y="8015945"/>
              <a:ext cx="39176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2020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E9DFCE91-40E4-9D44-94AB-F88C30B86514}"/>
                </a:ext>
              </a:extLst>
            </p:cNvPr>
            <p:cNvSpPr/>
            <p:nvPr/>
          </p:nvSpPr>
          <p:spPr>
            <a:xfrm>
              <a:off x="2830033" y="9813924"/>
              <a:ext cx="335548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B7186EA5-DA18-E94E-BC2A-DCE312D2AF4D}"/>
                </a:ext>
              </a:extLst>
            </p:cNvPr>
            <p:cNvSpPr/>
            <p:nvPr/>
          </p:nvSpPr>
          <p:spPr>
            <a:xfrm>
              <a:off x="7027178" y="9813924"/>
              <a:ext cx="335548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E379DCCD-250E-2040-B656-50E09070D4CE}"/>
                </a:ext>
              </a:extLst>
            </p:cNvPr>
            <p:cNvSpPr/>
            <p:nvPr/>
          </p:nvSpPr>
          <p:spPr>
            <a:xfrm>
              <a:off x="11193400" y="9813924"/>
              <a:ext cx="335548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6A804CBD-05FE-DB49-A4E0-8F0A487EE7AC}"/>
                </a:ext>
              </a:extLst>
            </p:cNvPr>
            <p:cNvSpPr/>
            <p:nvPr/>
          </p:nvSpPr>
          <p:spPr>
            <a:xfrm>
              <a:off x="15418861" y="9813924"/>
              <a:ext cx="335548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820512A5-36DB-BF42-9B2C-3C889E92D550}"/>
                </a:ext>
              </a:extLst>
            </p:cNvPr>
            <p:cNvSpPr/>
            <p:nvPr/>
          </p:nvSpPr>
          <p:spPr>
            <a:xfrm>
              <a:off x="19552455" y="9813924"/>
              <a:ext cx="335548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17" name="TextBox 75">
              <a:extLst>
                <a:ext uri="{FF2B5EF4-FFF2-40B4-BE49-F238E27FC236}">
                  <a16:creationId xmlns:a16="http://schemas.microsoft.com/office/drawing/2014/main" id="{0B1194A4-6078-EB4B-B774-980B56B94506}"/>
                </a:ext>
              </a:extLst>
            </p:cNvPr>
            <p:cNvSpPr txBox="1"/>
            <p:nvPr/>
          </p:nvSpPr>
          <p:spPr>
            <a:xfrm>
              <a:off x="2708021" y="5889458"/>
              <a:ext cx="3058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118" name="TextBox 75">
              <a:extLst>
                <a:ext uri="{FF2B5EF4-FFF2-40B4-BE49-F238E27FC236}">
                  <a16:creationId xmlns:a16="http://schemas.microsoft.com/office/drawing/2014/main" id="{CD01610B-ECCA-BE4E-A258-085A9BD66DDF}"/>
                </a:ext>
              </a:extLst>
            </p:cNvPr>
            <p:cNvSpPr txBox="1"/>
            <p:nvPr/>
          </p:nvSpPr>
          <p:spPr>
            <a:xfrm>
              <a:off x="6886158" y="5889458"/>
              <a:ext cx="3058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119" name="TextBox 75">
              <a:extLst>
                <a:ext uri="{FF2B5EF4-FFF2-40B4-BE49-F238E27FC236}">
                  <a16:creationId xmlns:a16="http://schemas.microsoft.com/office/drawing/2014/main" id="{D99DE846-37E6-7B45-B04E-CEEA132A3205}"/>
                </a:ext>
              </a:extLst>
            </p:cNvPr>
            <p:cNvSpPr txBox="1"/>
            <p:nvPr/>
          </p:nvSpPr>
          <p:spPr>
            <a:xfrm>
              <a:off x="11064188" y="5889458"/>
              <a:ext cx="3058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120" name="TextBox 75">
              <a:extLst>
                <a:ext uri="{FF2B5EF4-FFF2-40B4-BE49-F238E27FC236}">
                  <a16:creationId xmlns:a16="http://schemas.microsoft.com/office/drawing/2014/main" id="{67B683BE-520E-C243-B0A3-0A2CDA93C245}"/>
                </a:ext>
              </a:extLst>
            </p:cNvPr>
            <p:cNvSpPr txBox="1"/>
            <p:nvPr/>
          </p:nvSpPr>
          <p:spPr>
            <a:xfrm>
              <a:off x="15242324" y="5889458"/>
              <a:ext cx="3058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121" name="TextBox 75">
              <a:extLst>
                <a:ext uri="{FF2B5EF4-FFF2-40B4-BE49-F238E27FC236}">
                  <a16:creationId xmlns:a16="http://schemas.microsoft.com/office/drawing/2014/main" id="{21054083-DD1A-354A-8857-644C30237302}"/>
                </a:ext>
              </a:extLst>
            </p:cNvPr>
            <p:cNvSpPr txBox="1"/>
            <p:nvPr/>
          </p:nvSpPr>
          <p:spPr>
            <a:xfrm>
              <a:off x="19419875" y="5889458"/>
              <a:ext cx="3058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Commerce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93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ACDA4666-CD1E-984D-86DF-F4050D5A57B7}"/>
              </a:ext>
            </a:extLst>
          </p:cNvPr>
          <p:cNvSpPr/>
          <p:nvPr/>
        </p:nvSpPr>
        <p:spPr>
          <a:xfrm>
            <a:off x="14171430" y="5012803"/>
            <a:ext cx="3722915" cy="131310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4A8429E-3B42-3741-968D-7735D432D860}"/>
              </a:ext>
            </a:extLst>
          </p:cNvPr>
          <p:cNvSpPr/>
          <p:nvPr/>
        </p:nvSpPr>
        <p:spPr>
          <a:xfrm>
            <a:off x="18217172" y="10909994"/>
            <a:ext cx="3722915" cy="131310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E013C2C-2272-BC45-BC1F-D6AD04BA88AF}"/>
              </a:ext>
            </a:extLst>
          </p:cNvPr>
          <p:cNvSpPr/>
          <p:nvPr/>
        </p:nvSpPr>
        <p:spPr>
          <a:xfrm>
            <a:off x="10367947" y="10909994"/>
            <a:ext cx="3722915" cy="131310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3" name="Forma libre 528">
            <a:extLst>
              <a:ext uri="{FF2B5EF4-FFF2-40B4-BE49-F238E27FC236}">
                <a16:creationId xmlns:a16="http://schemas.microsoft.com/office/drawing/2014/main" id="{1FA2C84F-6E96-4344-91AC-A974A5FD9050}"/>
              </a:ext>
            </a:extLst>
          </p:cNvPr>
          <p:cNvSpPr/>
          <p:nvPr/>
        </p:nvSpPr>
        <p:spPr>
          <a:xfrm>
            <a:off x="2415932" y="5533273"/>
            <a:ext cx="19722318" cy="6167894"/>
          </a:xfrm>
          <a:custGeom>
            <a:avLst/>
            <a:gdLst>
              <a:gd name="connsiteX0" fmla="*/ 1261785 w 1261700"/>
              <a:gd name="connsiteY0" fmla="*/ 259694 h 511894"/>
              <a:gd name="connsiteX1" fmla="*/ 1178516 w 1261700"/>
              <a:gd name="connsiteY1" fmla="*/ 36064 h 511894"/>
              <a:gd name="connsiteX2" fmla="*/ 1074525 w 1261700"/>
              <a:gd name="connsiteY2" fmla="*/ 36885 h 511894"/>
              <a:gd name="connsiteX3" fmla="*/ 919092 w 1261700"/>
              <a:gd name="connsiteY3" fmla="*/ 475272 h 511894"/>
              <a:gd name="connsiteX4" fmla="*/ 814518 w 1261700"/>
              <a:gd name="connsiteY4" fmla="*/ 474451 h 511894"/>
              <a:gd name="connsiteX5" fmla="*/ 671065 w 1261700"/>
              <a:gd name="connsiteY5" fmla="*/ 48742 h 511894"/>
              <a:gd name="connsiteX6" fmla="*/ 566230 w 1261700"/>
              <a:gd name="connsiteY6" fmla="*/ 48673 h 511894"/>
              <a:gd name="connsiteX7" fmla="*/ 423384 w 1261700"/>
              <a:gd name="connsiteY7" fmla="*/ 470721 h 511894"/>
              <a:gd name="connsiteX8" fmla="*/ 318549 w 1261700"/>
              <a:gd name="connsiteY8" fmla="*/ 470652 h 511894"/>
              <a:gd name="connsiteX9" fmla="*/ 176308 w 1261700"/>
              <a:gd name="connsiteY9" fmla="*/ 48551 h 511894"/>
              <a:gd name="connsiteX10" fmla="*/ 71474 w 1261700"/>
              <a:gd name="connsiteY10" fmla="*/ 48482 h 511894"/>
              <a:gd name="connsiteX11" fmla="*/ 46 w 1261700"/>
              <a:gd name="connsiteY11" fmla="*/ 259586 h 51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700" h="511894">
                <a:moveTo>
                  <a:pt x="1261785" y="259694"/>
                </a:moveTo>
                <a:lnTo>
                  <a:pt x="1178516" y="36064"/>
                </a:lnTo>
                <a:cubicBezTo>
                  <a:pt x="1160481" y="-12363"/>
                  <a:pt x="1091793" y="-11825"/>
                  <a:pt x="1074525" y="36885"/>
                </a:cubicBezTo>
                <a:lnTo>
                  <a:pt x="919092" y="475272"/>
                </a:lnTo>
                <a:cubicBezTo>
                  <a:pt x="901533" y="524796"/>
                  <a:pt x="831303" y="524244"/>
                  <a:pt x="814518" y="474451"/>
                </a:cubicBezTo>
                <a:lnTo>
                  <a:pt x="671065" y="48742"/>
                </a:lnTo>
                <a:cubicBezTo>
                  <a:pt x="654181" y="-1434"/>
                  <a:pt x="583207" y="-1480"/>
                  <a:pt x="566230" y="48673"/>
                </a:cubicBezTo>
                <a:lnTo>
                  <a:pt x="423384" y="470721"/>
                </a:lnTo>
                <a:cubicBezTo>
                  <a:pt x="406407" y="520875"/>
                  <a:pt x="335456" y="520828"/>
                  <a:pt x="318549" y="470652"/>
                </a:cubicBezTo>
                <a:lnTo>
                  <a:pt x="176308" y="48551"/>
                </a:lnTo>
                <a:cubicBezTo>
                  <a:pt x="159424" y="-1626"/>
                  <a:pt x="88450" y="-1672"/>
                  <a:pt x="71474" y="48482"/>
                </a:cubicBezTo>
                <a:lnTo>
                  <a:pt x="46" y="259586"/>
                </a:lnTo>
              </a:path>
            </a:pathLst>
          </a:custGeom>
          <a:noFill/>
          <a:ln w="25400" cap="rnd">
            <a:solidFill>
              <a:schemeClr val="bg1">
                <a:lumMod val="85000"/>
              </a:schemeClr>
            </a:solidFill>
            <a:custDash>
              <a:ds d="525000" sp="525000"/>
            </a:custDash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75187C0-BA1C-0740-9DA8-4FE53C908D21}"/>
              </a:ext>
            </a:extLst>
          </p:cNvPr>
          <p:cNvSpPr/>
          <p:nvPr/>
        </p:nvSpPr>
        <p:spPr>
          <a:xfrm>
            <a:off x="2487822" y="10909994"/>
            <a:ext cx="3722915" cy="131310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orma libre 529">
            <a:extLst>
              <a:ext uri="{FF2B5EF4-FFF2-40B4-BE49-F238E27FC236}">
                <a16:creationId xmlns:a16="http://schemas.microsoft.com/office/drawing/2014/main" id="{43652CE4-C738-ED46-993E-350851AAE7D4}"/>
              </a:ext>
            </a:extLst>
          </p:cNvPr>
          <p:cNvSpPr/>
          <p:nvPr/>
        </p:nvSpPr>
        <p:spPr>
          <a:xfrm>
            <a:off x="3692727" y="5035607"/>
            <a:ext cx="1313106" cy="1313106"/>
          </a:xfrm>
          <a:custGeom>
            <a:avLst/>
            <a:gdLst>
              <a:gd name="connsiteX0" fmla="*/ 109317 w 108978"/>
              <a:gd name="connsiteY0" fmla="*/ 54682 h 108978"/>
              <a:gd name="connsiteX1" fmla="*/ 54682 w 108978"/>
              <a:gd name="connsiteY1" fmla="*/ 109317 h 108978"/>
              <a:gd name="connsiteX2" fmla="*/ 46 w 108978"/>
              <a:gd name="connsiteY2" fmla="*/ 54682 h 108978"/>
              <a:gd name="connsiteX3" fmla="*/ 54682 w 108978"/>
              <a:gd name="connsiteY3" fmla="*/ 46 h 108978"/>
              <a:gd name="connsiteX4" fmla="*/ 54689 w 108978"/>
              <a:gd name="connsiteY4" fmla="*/ 46 h 108978"/>
              <a:gd name="connsiteX5" fmla="*/ 109317 w 108978"/>
              <a:gd name="connsiteY5" fmla="*/ 54674 h 108978"/>
              <a:gd name="connsiteX6" fmla="*/ 109317 w 108978"/>
              <a:gd name="connsiteY6" fmla="*/ 54682 h 10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78" h="108978">
                <a:moveTo>
                  <a:pt x="109317" y="54682"/>
                </a:moveTo>
                <a:cubicBezTo>
                  <a:pt x="109317" y="84856"/>
                  <a:pt x="84856" y="109317"/>
                  <a:pt x="54682" y="109317"/>
                </a:cubicBezTo>
                <a:cubicBezTo>
                  <a:pt x="24507" y="109317"/>
                  <a:pt x="46" y="84856"/>
                  <a:pt x="46" y="54682"/>
                </a:cubicBezTo>
                <a:cubicBezTo>
                  <a:pt x="46" y="24507"/>
                  <a:pt x="24507" y="46"/>
                  <a:pt x="54682" y="46"/>
                </a:cubicBezTo>
                <a:cubicBezTo>
                  <a:pt x="54684" y="46"/>
                  <a:pt x="54687" y="46"/>
                  <a:pt x="54689" y="46"/>
                </a:cubicBezTo>
                <a:cubicBezTo>
                  <a:pt x="84859" y="46"/>
                  <a:pt x="109317" y="24504"/>
                  <a:pt x="109317" y="54674"/>
                </a:cubicBezTo>
                <a:cubicBezTo>
                  <a:pt x="109317" y="54677"/>
                  <a:pt x="109317" y="54679"/>
                  <a:pt x="109317" y="54682"/>
                </a:cubicBezTo>
              </a:path>
            </a:pathLst>
          </a:custGeom>
          <a:solidFill>
            <a:schemeClr val="accent1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s-MX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243E00EA-8DB2-524D-818E-F39B93306662}"/>
              </a:ext>
            </a:extLst>
          </p:cNvPr>
          <p:cNvSpPr txBox="1"/>
          <p:nvPr/>
        </p:nvSpPr>
        <p:spPr>
          <a:xfrm>
            <a:off x="2625584" y="11311470"/>
            <a:ext cx="342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Business</a:t>
            </a:r>
          </a:p>
        </p:txBody>
      </p:sp>
      <p:grpSp>
        <p:nvGrpSpPr>
          <p:cNvPr id="58" name="Gráfico 248">
            <a:extLst>
              <a:ext uri="{FF2B5EF4-FFF2-40B4-BE49-F238E27FC236}">
                <a16:creationId xmlns:a16="http://schemas.microsoft.com/office/drawing/2014/main" id="{A154A6C2-9C40-2845-8AB5-2A7C2B97BCC0}"/>
              </a:ext>
            </a:extLst>
          </p:cNvPr>
          <p:cNvGrpSpPr/>
          <p:nvPr/>
        </p:nvGrpSpPr>
        <p:grpSpPr>
          <a:xfrm>
            <a:off x="4086658" y="5377357"/>
            <a:ext cx="529888" cy="529886"/>
            <a:chOff x="6293476" y="2836553"/>
            <a:chExt cx="654197" cy="654197"/>
          </a:xfrm>
          <a:solidFill>
            <a:schemeClr val="bg1"/>
          </a:solidFill>
        </p:grpSpPr>
        <p:sp>
          <p:nvSpPr>
            <p:cNvPr id="59" name="Forma libre 369">
              <a:extLst>
                <a:ext uri="{FF2B5EF4-FFF2-40B4-BE49-F238E27FC236}">
                  <a16:creationId xmlns:a16="http://schemas.microsoft.com/office/drawing/2014/main" id="{A0291105-0029-994B-A5C1-7CAE775B6126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8" name="Forma libre 533">
            <a:extLst>
              <a:ext uri="{FF2B5EF4-FFF2-40B4-BE49-F238E27FC236}">
                <a16:creationId xmlns:a16="http://schemas.microsoft.com/office/drawing/2014/main" id="{63371EB4-8731-4D4A-9090-6D3A09314F0A}"/>
              </a:ext>
            </a:extLst>
          </p:cNvPr>
          <p:cNvSpPr/>
          <p:nvPr/>
        </p:nvSpPr>
        <p:spPr>
          <a:xfrm>
            <a:off x="19412329" y="5035233"/>
            <a:ext cx="1313106" cy="1313106"/>
          </a:xfrm>
          <a:custGeom>
            <a:avLst/>
            <a:gdLst>
              <a:gd name="connsiteX0" fmla="*/ 109317 w 108978"/>
              <a:gd name="connsiteY0" fmla="*/ 54712 h 108978"/>
              <a:gd name="connsiteX1" fmla="*/ 54651 w 108978"/>
              <a:gd name="connsiteY1" fmla="*/ 109317 h 108978"/>
              <a:gd name="connsiteX2" fmla="*/ 46 w 108978"/>
              <a:gd name="connsiteY2" fmla="*/ 54651 h 108978"/>
              <a:gd name="connsiteX3" fmla="*/ 54705 w 108978"/>
              <a:gd name="connsiteY3" fmla="*/ 46 h 108978"/>
              <a:gd name="connsiteX4" fmla="*/ 109340 w 108978"/>
              <a:gd name="connsiteY4" fmla="*/ 54666 h 108978"/>
              <a:gd name="connsiteX5" fmla="*/ 109340 w 108978"/>
              <a:gd name="connsiteY5" fmla="*/ 54682 h 10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78" h="108978">
                <a:moveTo>
                  <a:pt x="109317" y="54712"/>
                </a:moveTo>
                <a:cubicBezTo>
                  <a:pt x="109300" y="84887"/>
                  <a:pt x="84825" y="109334"/>
                  <a:pt x="54651" y="109317"/>
                </a:cubicBezTo>
                <a:cubicBezTo>
                  <a:pt x="24477" y="109300"/>
                  <a:pt x="29" y="84825"/>
                  <a:pt x="46" y="54651"/>
                </a:cubicBezTo>
                <a:cubicBezTo>
                  <a:pt x="63" y="24479"/>
                  <a:pt x="24533" y="34"/>
                  <a:pt x="54705" y="46"/>
                </a:cubicBezTo>
                <a:cubicBezTo>
                  <a:pt x="84875" y="42"/>
                  <a:pt x="109336" y="24496"/>
                  <a:pt x="109340" y="54666"/>
                </a:cubicBezTo>
                <a:cubicBezTo>
                  <a:pt x="109340" y="54671"/>
                  <a:pt x="109340" y="54676"/>
                  <a:pt x="109340" y="54682"/>
                </a:cubicBezTo>
              </a:path>
            </a:pathLst>
          </a:custGeom>
          <a:solidFill>
            <a:schemeClr val="accent5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s-MX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3BECB1D4-429F-5044-8F20-CE67793555DE}"/>
              </a:ext>
            </a:extLst>
          </p:cNvPr>
          <p:cNvSpPr txBox="1"/>
          <p:nvPr/>
        </p:nvSpPr>
        <p:spPr>
          <a:xfrm>
            <a:off x="18806773" y="11311470"/>
            <a:ext cx="252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Commerce</a:t>
            </a:r>
          </a:p>
        </p:txBody>
      </p:sp>
      <p:grpSp>
        <p:nvGrpSpPr>
          <p:cNvPr id="61" name="Gráfico 232">
            <a:extLst>
              <a:ext uri="{FF2B5EF4-FFF2-40B4-BE49-F238E27FC236}">
                <a16:creationId xmlns:a16="http://schemas.microsoft.com/office/drawing/2014/main" id="{B32443CF-DAB6-D848-9AB9-9EA13F9BA87B}"/>
              </a:ext>
            </a:extLst>
          </p:cNvPr>
          <p:cNvGrpSpPr/>
          <p:nvPr/>
        </p:nvGrpSpPr>
        <p:grpSpPr>
          <a:xfrm>
            <a:off x="19824281" y="5394277"/>
            <a:ext cx="508698" cy="554942"/>
            <a:chOff x="4023313" y="2932309"/>
            <a:chExt cx="523262" cy="570831"/>
          </a:xfrm>
          <a:solidFill>
            <a:schemeClr val="bg1"/>
          </a:solidFill>
        </p:grpSpPr>
        <p:sp>
          <p:nvSpPr>
            <p:cNvPr id="62" name="Forma libre 312">
              <a:extLst>
                <a:ext uri="{FF2B5EF4-FFF2-40B4-BE49-F238E27FC236}">
                  <a16:creationId xmlns:a16="http://schemas.microsoft.com/office/drawing/2014/main" id="{EB1710A6-B4B9-DF40-8FD1-940C6210B73E}"/>
                </a:ext>
              </a:extLst>
            </p:cNvPr>
            <p:cNvSpPr/>
            <p:nvPr/>
          </p:nvSpPr>
          <p:spPr>
            <a:xfrm>
              <a:off x="4023313" y="2979877"/>
              <a:ext cx="523262" cy="404340"/>
            </a:xfrm>
            <a:custGeom>
              <a:avLst/>
              <a:gdLst>
                <a:gd name="connsiteX0" fmla="*/ 484961 w 523262"/>
                <a:gd name="connsiteY0" fmla="*/ 47570 h 404340"/>
                <a:gd name="connsiteX1" fmla="*/ 461908 w 523262"/>
                <a:gd name="connsiteY1" fmla="*/ 47570 h 404340"/>
                <a:gd name="connsiteX2" fmla="*/ 452919 w 523262"/>
                <a:gd name="connsiteY2" fmla="*/ 51669 h 404340"/>
                <a:gd name="connsiteX3" fmla="*/ 450131 w 523262"/>
                <a:gd name="connsiteY3" fmla="*/ 61146 h 404340"/>
                <a:gd name="connsiteX4" fmla="*/ 451909 w 523262"/>
                <a:gd name="connsiteY4" fmla="*/ 83247 h 404340"/>
                <a:gd name="connsiteX5" fmla="*/ 297308 w 523262"/>
                <a:gd name="connsiteY5" fmla="*/ 237847 h 404340"/>
                <a:gd name="connsiteX6" fmla="*/ 142708 w 523262"/>
                <a:gd name="connsiteY6" fmla="*/ 83247 h 404340"/>
                <a:gd name="connsiteX7" fmla="*/ 144485 w 523262"/>
                <a:gd name="connsiteY7" fmla="*/ 61146 h 404340"/>
                <a:gd name="connsiteX8" fmla="*/ 141698 w 523262"/>
                <a:gd name="connsiteY8" fmla="*/ 51669 h 404340"/>
                <a:gd name="connsiteX9" fmla="*/ 132708 w 523262"/>
                <a:gd name="connsiteY9" fmla="*/ 47570 h 404340"/>
                <a:gd name="connsiteX10" fmla="*/ 105105 w 523262"/>
                <a:gd name="connsiteY10" fmla="*/ 47570 h 404340"/>
                <a:gd name="connsiteX11" fmla="*/ 95445 w 523262"/>
                <a:gd name="connsiteY11" fmla="*/ 16689 h 404340"/>
                <a:gd name="connsiteX12" fmla="*/ 72736 w 523262"/>
                <a:gd name="connsiteY12" fmla="*/ 0 h 404340"/>
                <a:gd name="connsiteX13" fmla="*/ 11893 w 523262"/>
                <a:gd name="connsiteY13" fmla="*/ 0 h 404340"/>
                <a:gd name="connsiteX14" fmla="*/ 0 w 523262"/>
                <a:gd name="connsiteY14" fmla="*/ 11893 h 404340"/>
                <a:gd name="connsiteX15" fmla="*/ 0 w 523262"/>
                <a:gd name="connsiteY15" fmla="*/ 35677 h 404340"/>
                <a:gd name="connsiteX16" fmla="*/ 11893 w 523262"/>
                <a:gd name="connsiteY16" fmla="*/ 47570 h 404340"/>
                <a:gd name="connsiteX17" fmla="*/ 55258 w 523262"/>
                <a:gd name="connsiteY17" fmla="*/ 47570 h 404340"/>
                <a:gd name="connsiteX18" fmla="*/ 130437 w 523262"/>
                <a:gd name="connsiteY18" fmla="*/ 287839 h 404340"/>
                <a:gd name="connsiteX19" fmla="*/ 95139 w 523262"/>
                <a:gd name="connsiteY19" fmla="*/ 323137 h 404340"/>
                <a:gd name="connsiteX20" fmla="*/ 84826 w 523262"/>
                <a:gd name="connsiteY20" fmla="*/ 374969 h 404340"/>
                <a:gd name="connsiteX21" fmla="*/ 128773 w 523262"/>
                <a:gd name="connsiteY21" fmla="*/ 404340 h 404340"/>
                <a:gd name="connsiteX22" fmla="*/ 463801 w 523262"/>
                <a:gd name="connsiteY22" fmla="*/ 404340 h 404340"/>
                <a:gd name="connsiteX23" fmla="*/ 475694 w 523262"/>
                <a:gd name="connsiteY23" fmla="*/ 392447 h 404340"/>
                <a:gd name="connsiteX24" fmla="*/ 475694 w 523262"/>
                <a:gd name="connsiteY24" fmla="*/ 368663 h 404340"/>
                <a:gd name="connsiteX25" fmla="*/ 463801 w 523262"/>
                <a:gd name="connsiteY25" fmla="*/ 356770 h 404340"/>
                <a:gd name="connsiteX26" fmla="*/ 128773 w 523262"/>
                <a:gd name="connsiteY26" fmla="*/ 356770 h 404340"/>
                <a:gd name="connsiteX27" fmla="*/ 176341 w 523262"/>
                <a:gd name="connsiteY27" fmla="*/ 309201 h 404340"/>
                <a:gd name="connsiteX28" fmla="*/ 393585 w 523262"/>
                <a:gd name="connsiteY28" fmla="*/ 309201 h 404340"/>
                <a:gd name="connsiteX29" fmla="*/ 436637 w 523262"/>
                <a:gd name="connsiteY29" fmla="*/ 281886 h 404340"/>
                <a:gd name="connsiteX30" fmla="*/ 519628 w 523262"/>
                <a:gd name="connsiteY30" fmla="*/ 105533 h 404340"/>
                <a:gd name="connsiteX31" fmla="*/ 523262 w 523262"/>
                <a:gd name="connsiteY31" fmla="*/ 89239 h 404340"/>
                <a:gd name="connsiteX32" fmla="*/ 523262 w 523262"/>
                <a:gd name="connsiteY32" fmla="*/ 85871 h 404340"/>
                <a:gd name="connsiteX33" fmla="*/ 484961 w 523262"/>
                <a:gd name="connsiteY33" fmla="*/ 47570 h 40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3262" h="404340">
                  <a:moveTo>
                    <a:pt x="484961" y="47570"/>
                  </a:moveTo>
                  <a:lnTo>
                    <a:pt x="461908" y="47570"/>
                  </a:lnTo>
                  <a:cubicBezTo>
                    <a:pt x="458459" y="47570"/>
                    <a:pt x="455184" y="49068"/>
                    <a:pt x="452919" y="51669"/>
                  </a:cubicBezTo>
                  <a:cubicBezTo>
                    <a:pt x="450666" y="54270"/>
                    <a:pt x="449643" y="57732"/>
                    <a:pt x="450131" y="61146"/>
                  </a:cubicBezTo>
                  <a:cubicBezTo>
                    <a:pt x="451339" y="69600"/>
                    <a:pt x="451909" y="76626"/>
                    <a:pt x="451909" y="83247"/>
                  </a:cubicBezTo>
                  <a:cubicBezTo>
                    <a:pt x="451909" y="168491"/>
                    <a:pt x="382552" y="237847"/>
                    <a:pt x="297308" y="237847"/>
                  </a:cubicBezTo>
                  <a:cubicBezTo>
                    <a:pt x="212065" y="237847"/>
                    <a:pt x="142708" y="168491"/>
                    <a:pt x="142708" y="83247"/>
                  </a:cubicBezTo>
                  <a:cubicBezTo>
                    <a:pt x="142708" y="76626"/>
                    <a:pt x="143276" y="69600"/>
                    <a:pt x="144485" y="61146"/>
                  </a:cubicBezTo>
                  <a:cubicBezTo>
                    <a:pt x="144973" y="57731"/>
                    <a:pt x="143951" y="54270"/>
                    <a:pt x="141698" y="51669"/>
                  </a:cubicBezTo>
                  <a:cubicBezTo>
                    <a:pt x="139433" y="49068"/>
                    <a:pt x="136158" y="47570"/>
                    <a:pt x="132708" y="47570"/>
                  </a:cubicBezTo>
                  <a:lnTo>
                    <a:pt x="105105" y="47570"/>
                  </a:lnTo>
                  <a:lnTo>
                    <a:pt x="95445" y="16689"/>
                  </a:lnTo>
                  <a:cubicBezTo>
                    <a:pt x="92339" y="6760"/>
                    <a:pt x="83141" y="0"/>
                    <a:pt x="72736" y="0"/>
                  </a:cubicBezTo>
                  <a:lnTo>
                    <a:pt x="11893" y="0"/>
                  </a:lnTo>
                  <a:cubicBezTo>
                    <a:pt x="5325" y="0"/>
                    <a:pt x="0" y="5324"/>
                    <a:pt x="0" y="11893"/>
                  </a:cubicBezTo>
                  <a:lnTo>
                    <a:pt x="0" y="35677"/>
                  </a:lnTo>
                  <a:cubicBezTo>
                    <a:pt x="0" y="42245"/>
                    <a:pt x="5325" y="47570"/>
                    <a:pt x="11893" y="47570"/>
                  </a:cubicBezTo>
                  <a:lnTo>
                    <a:pt x="55258" y="47570"/>
                  </a:lnTo>
                  <a:lnTo>
                    <a:pt x="130437" y="287839"/>
                  </a:lnTo>
                  <a:lnTo>
                    <a:pt x="95139" y="323137"/>
                  </a:lnTo>
                  <a:cubicBezTo>
                    <a:pt x="81482" y="336784"/>
                    <a:pt x="77440" y="357131"/>
                    <a:pt x="84826" y="374969"/>
                  </a:cubicBezTo>
                  <a:cubicBezTo>
                    <a:pt x="92213" y="392808"/>
                    <a:pt x="109470" y="404340"/>
                    <a:pt x="128773" y="404340"/>
                  </a:cubicBezTo>
                  <a:lnTo>
                    <a:pt x="463801" y="404340"/>
                  </a:lnTo>
                  <a:cubicBezTo>
                    <a:pt x="470369" y="404340"/>
                    <a:pt x="475694" y="399015"/>
                    <a:pt x="475694" y="392447"/>
                  </a:cubicBezTo>
                  <a:lnTo>
                    <a:pt x="475694" y="368663"/>
                  </a:lnTo>
                  <a:cubicBezTo>
                    <a:pt x="475694" y="362094"/>
                    <a:pt x="470369" y="356770"/>
                    <a:pt x="463801" y="356770"/>
                  </a:cubicBezTo>
                  <a:lnTo>
                    <a:pt x="128773" y="356770"/>
                  </a:lnTo>
                  <a:lnTo>
                    <a:pt x="176341" y="309201"/>
                  </a:lnTo>
                  <a:lnTo>
                    <a:pt x="393585" y="309201"/>
                  </a:lnTo>
                  <a:cubicBezTo>
                    <a:pt x="411923" y="309201"/>
                    <a:pt x="428820" y="298481"/>
                    <a:pt x="436637" y="281886"/>
                  </a:cubicBezTo>
                  <a:lnTo>
                    <a:pt x="519628" y="105533"/>
                  </a:lnTo>
                  <a:cubicBezTo>
                    <a:pt x="522008" y="100458"/>
                    <a:pt x="523262" y="94826"/>
                    <a:pt x="523262" y="89239"/>
                  </a:cubicBezTo>
                  <a:lnTo>
                    <a:pt x="523262" y="85871"/>
                  </a:lnTo>
                  <a:cubicBezTo>
                    <a:pt x="523262" y="64747"/>
                    <a:pt x="506085" y="47570"/>
                    <a:pt x="484961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313">
              <a:extLst>
                <a:ext uri="{FF2B5EF4-FFF2-40B4-BE49-F238E27FC236}">
                  <a16:creationId xmlns:a16="http://schemas.microsoft.com/office/drawing/2014/main" id="{36FC404B-7663-A243-99F1-B6A5F543373A}"/>
                </a:ext>
              </a:extLst>
            </p:cNvPr>
            <p:cNvSpPr/>
            <p:nvPr/>
          </p:nvSpPr>
          <p:spPr>
            <a:xfrm>
              <a:off x="4118451" y="3408000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314">
              <a:extLst>
                <a:ext uri="{FF2B5EF4-FFF2-40B4-BE49-F238E27FC236}">
                  <a16:creationId xmlns:a16="http://schemas.microsoft.com/office/drawing/2014/main" id="{AC84FD5F-33B6-C141-A734-5DB2C3FA485E}"/>
                </a:ext>
              </a:extLst>
            </p:cNvPr>
            <p:cNvSpPr/>
            <p:nvPr/>
          </p:nvSpPr>
          <p:spPr>
            <a:xfrm>
              <a:off x="4403866" y="3408000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315">
              <a:extLst>
                <a:ext uri="{FF2B5EF4-FFF2-40B4-BE49-F238E27FC236}">
                  <a16:creationId xmlns:a16="http://schemas.microsoft.com/office/drawing/2014/main" id="{693AEEF3-0042-0340-B717-5BD1F7068FC0}"/>
                </a:ext>
              </a:extLst>
            </p:cNvPr>
            <p:cNvSpPr/>
            <p:nvPr/>
          </p:nvSpPr>
          <p:spPr>
            <a:xfrm>
              <a:off x="4189806" y="2932309"/>
              <a:ext cx="261630" cy="261631"/>
            </a:xfrm>
            <a:custGeom>
              <a:avLst/>
              <a:gdLst>
                <a:gd name="connsiteX0" fmla="*/ 130815 w 261630"/>
                <a:gd name="connsiteY0" fmla="*/ 261631 h 261631"/>
                <a:gd name="connsiteX1" fmla="*/ 261630 w 261630"/>
                <a:gd name="connsiteY1" fmla="*/ 130816 h 261631"/>
                <a:gd name="connsiteX2" fmla="*/ 130815 w 261630"/>
                <a:gd name="connsiteY2" fmla="*/ 0 h 261631"/>
                <a:gd name="connsiteX3" fmla="*/ 0 w 261630"/>
                <a:gd name="connsiteY3" fmla="*/ 130815 h 261631"/>
                <a:gd name="connsiteX4" fmla="*/ 130815 w 261630"/>
                <a:gd name="connsiteY4" fmla="*/ 261631 h 261631"/>
                <a:gd name="connsiteX5" fmla="*/ 62945 w 261630"/>
                <a:gd name="connsiteY5" fmla="*/ 134299 h 261631"/>
                <a:gd name="connsiteX6" fmla="*/ 79761 w 261630"/>
                <a:gd name="connsiteY6" fmla="*/ 134299 h 261631"/>
                <a:gd name="connsiteX7" fmla="*/ 107030 w 261630"/>
                <a:gd name="connsiteY7" fmla="*/ 161567 h 261631"/>
                <a:gd name="connsiteX8" fmla="*/ 181868 w 261630"/>
                <a:gd name="connsiteY8" fmla="*/ 86730 h 261631"/>
                <a:gd name="connsiteX9" fmla="*/ 198684 w 261630"/>
                <a:gd name="connsiteY9" fmla="*/ 86730 h 261631"/>
                <a:gd name="connsiteX10" fmla="*/ 198684 w 261630"/>
                <a:gd name="connsiteY10" fmla="*/ 103546 h 261631"/>
                <a:gd name="connsiteX11" fmla="*/ 115437 w 261630"/>
                <a:gd name="connsiteY11" fmla="*/ 186792 h 261631"/>
                <a:gd name="connsiteX12" fmla="*/ 107029 w 261630"/>
                <a:gd name="connsiteY12" fmla="*/ 190276 h 261631"/>
                <a:gd name="connsiteX13" fmla="*/ 98620 w 261630"/>
                <a:gd name="connsiteY13" fmla="*/ 186792 h 261631"/>
                <a:gd name="connsiteX14" fmla="*/ 62943 w 261630"/>
                <a:gd name="connsiteY14" fmla="*/ 151115 h 261631"/>
                <a:gd name="connsiteX15" fmla="*/ 62945 w 261630"/>
                <a:gd name="connsiteY15" fmla="*/ 134299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261631"/>
                  </a:moveTo>
                  <a:cubicBezTo>
                    <a:pt x="202947" y="261631"/>
                    <a:pt x="261630" y="202948"/>
                    <a:pt x="261630" y="130816"/>
                  </a:cubicBezTo>
                  <a:cubicBezTo>
                    <a:pt x="261630" y="58684"/>
                    <a:pt x="202947" y="0"/>
                    <a:pt x="130815" y="0"/>
                  </a:cubicBezTo>
                  <a:cubicBezTo>
                    <a:pt x="58683" y="0"/>
                    <a:pt x="0" y="58683"/>
                    <a:pt x="0" y="130815"/>
                  </a:cubicBezTo>
                  <a:cubicBezTo>
                    <a:pt x="0" y="202947"/>
                    <a:pt x="58683" y="261631"/>
                    <a:pt x="130815" y="261631"/>
                  </a:cubicBezTo>
                  <a:close/>
                  <a:moveTo>
                    <a:pt x="62945" y="134299"/>
                  </a:moveTo>
                  <a:cubicBezTo>
                    <a:pt x="67591" y="129653"/>
                    <a:pt x="75117" y="129653"/>
                    <a:pt x="79761" y="134299"/>
                  </a:cubicBezTo>
                  <a:lnTo>
                    <a:pt x="107030" y="161567"/>
                  </a:lnTo>
                  <a:lnTo>
                    <a:pt x="181868" y="86730"/>
                  </a:lnTo>
                  <a:cubicBezTo>
                    <a:pt x="186513" y="82084"/>
                    <a:pt x="194039" y="82084"/>
                    <a:pt x="198684" y="86730"/>
                  </a:cubicBezTo>
                  <a:cubicBezTo>
                    <a:pt x="203330" y="91375"/>
                    <a:pt x="203330" y="98901"/>
                    <a:pt x="198684" y="103546"/>
                  </a:cubicBezTo>
                  <a:lnTo>
                    <a:pt x="115437" y="186792"/>
                  </a:lnTo>
                  <a:cubicBezTo>
                    <a:pt x="113115" y="189115"/>
                    <a:pt x="110071" y="190276"/>
                    <a:pt x="107029" y="190276"/>
                  </a:cubicBezTo>
                  <a:cubicBezTo>
                    <a:pt x="103986" y="190276"/>
                    <a:pt x="100943" y="189115"/>
                    <a:pt x="98620" y="186792"/>
                  </a:cubicBezTo>
                  <a:lnTo>
                    <a:pt x="62943" y="151115"/>
                  </a:lnTo>
                  <a:cubicBezTo>
                    <a:pt x="58299" y="146471"/>
                    <a:pt x="58299" y="138945"/>
                    <a:pt x="62945" y="13429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6" name="Forma libre 531">
            <a:extLst>
              <a:ext uri="{FF2B5EF4-FFF2-40B4-BE49-F238E27FC236}">
                <a16:creationId xmlns:a16="http://schemas.microsoft.com/office/drawing/2014/main" id="{20281873-5F5B-B84F-A02B-DD8D037D54F6}"/>
              </a:ext>
            </a:extLst>
          </p:cNvPr>
          <p:cNvSpPr/>
          <p:nvPr/>
        </p:nvSpPr>
        <p:spPr>
          <a:xfrm>
            <a:off x="11484499" y="5035607"/>
            <a:ext cx="1313106" cy="1313106"/>
          </a:xfrm>
          <a:custGeom>
            <a:avLst/>
            <a:gdLst>
              <a:gd name="connsiteX0" fmla="*/ 109301 w 108978"/>
              <a:gd name="connsiteY0" fmla="*/ 54682 h 108978"/>
              <a:gd name="connsiteX1" fmla="*/ 54666 w 108978"/>
              <a:gd name="connsiteY1" fmla="*/ 109302 h 108978"/>
              <a:gd name="connsiteX2" fmla="*/ 46 w 108978"/>
              <a:gd name="connsiteY2" fmla="*/ 54666 h 108978"/>
              <a:gd name="connsiteX3" fmla="*/ 54674 w 108978"/>
              <a:gd name="connsiteY3" fmla="*/ 46 h 108978"/>
              <a:gd name="connsiteX4" fmla="*/ 109301 w 108978"/>
              <a:gd name="connsiteY4" fmla="*/ 54674 h 108978"/>
              <a:gd name="connsiteX5" fmla="*/ 109301 w 108978"/>
              <a:gd name="connsiteY5" fmla="*/ 54682 h 10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78" h="108978">
                <a:moveTo>
                  <a:pt x="109301" y="54682"/>
                </a:moveTo>
                <a:cubicBezTo>
                  <a:pt x="109297" y="84852"/>
                  <a:pt x="84836" y="109306"/>
                  <a:pt x="54666" y="109302"/>
                </a:cubicBezTo>
                <a:cubicBezTo>
                  <a:pt x="24496" y="109297"/>
                  <a:pt x="42" y="84836"/>
                  <a:pt x="46" y="54666"/>
                </a:cubicBezTo>
                <a:cubicBezTo>
                  <a:pt x="51" y="24499"/>
                  <a:pt x="24507" y="46"/>
                  <a:pt x="54674" y="46"/>
                </a:cubicBezTo>
                <a:cubicBezTo>
                  <a:pt x="84844" y="46"/>
                  <a:pt x="109301" y="24504"/>
                  <a:pt x="109301" y="54674"/>
                </a:cubicBezTo>
                <a:cubicBezTo>
                  <a:pt x="109301" y="54677"/>
                  <a:pt x="109301" y="54679"/>
                  <a:pt x="109301" y="54682"/>
                </a:cubicBezTo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s-MX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A870028F-B430-6443-9573-F3E75029570F}"/>
              </a:ext>
            </a:extLst>
          </p:cNvPr>
          <p:cNvSpPr txBox="1"/>
          <p:nvPr/>
        </p:nvSpPr>
        <p:spPr>
          <a:xfrm>
            <a:off x="10178825" y="11311470"/>
            <a:ext cx="410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Marketing</a:t>
            </a:r>
          </a:p>
        </p:txBody>
      </p:sp>
      <p:grpSp>
        <p:nvGrpSpPr>
          <p:cNvPr id="70" name="Gráfico 22">
            <a:extLst>
              <a:ext uri="{FF2B5EF4-FFF2-40B4-BE49-F238E27FC236}">
                <a16:creationId xmlns:a16="http://schemas.microsoft.com/office/drawing/2014/main" id="{A0B77D39-8517-FF46-AC44-9E9F7C4E963E}"/>
              </a:ext>
            </a:extLst>
          </p:cNvPr>
          <p:cNvGrpSpPr/>
          <p:nvPr/>
        </p:nvGrpSpPr>
        <p:grpSpPr>
          <a:xfrm>
            <a:off x="11888200" y="5355780"/>
            <a:ext cx="535352" cy="535352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71" name="Forma libre 340">
              <a:extLst>
                <a:ext uri="{FF2B5EF4-FFF2-40B4-BE49-F238E27FC236}">
                  <a16:creationId xmlns:a16="http://schemas.microsoft.com/office/drawing/2014/main" id="{62DFDCA6-7F79-E645-8663-5E169B9D2649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341">
              <a:extLst>
                <a:ext uri="{FF2B5EF4-FFF2-40B4-BE49-F238E27FC236}">
                  <a16:creationId xmlns:a16="http://schemas.microsoft.com/office/drawing/2014/main" id="{52751DA9-E673-7940-B576-1CCD700FF135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342">
              <a:extLst>
                <a:ext uri="{FF2B5EF4-FFF2-40B4-BE49-F238E27FC236}">
                  <a16:creationId xmlns:a16="http://schemas.microsoft.com/office/drawing/2014/main" id="{5413D615-075B-B444-9D3E-41B5E6779DBE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343">
              <a:extLst>
                <a:ext uri="{FF2B5EF4-FFF2-40B4-BE49-F238E27FC236}">
                  <a16:creationId xmlns:a16="http://schemas.microsoft.com/office/drawing/2014/main" id="{D16BBB49-8BC8-9E47-9F3B-8AC1150DD20F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4" name="Forma libre 344">
              <a:extLst>
                <a:ext uri="{FF2B5EF4-FFF2-40B4-BE49-F238E27FC236}">
                  <a16:creationId xmlns:a16="http://schemas.microsoft.com/office/drawing/2014/main" id="{640F1458-398F-D54F-912B-4CBE969DFC75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5" name="Forma libre 345">
              <a:extLst>
                <a:ext uri="{FF2B5EF4-FFF2-40B4-BE49-F238E27FC236}">
                  <a16:creationId xmlns:a16="http://schemas.microsoft.com/office/drawing/2014/main" id="{3E2469CB-7F24-2E48-82CD-FC04900DDB7B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6" name="Forma libre 346">
              <a:extLst>
                <a:ext uri="{FF2B5EF4-FFF2-40B4-BE49-F238E27FC236}">
                  <a16:creationId xmlns:a16="http://schemas.microsoft.com/office/drawing/2014/main" id="{36A266C6-0161-D54E-A57D-A4DFBD82F6B3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5" name="Forma libre 530">
            <a:extLst>
              <a:ext uri="{FF2B5EF4-FFF2-40B4-BE49-F238E27FC236}">
                <a16:creationId xmlns:a16="http://schemas.microsoft.com/office/drawing/2014/main" id="{B4FEEBE3-67DF-1046-BBCE-609257138194}"/>
              </a:ext>
            </a:extLst>
          </p:cNvPr>
          <p:cNvSpPr/>
          <p:nvPr/>
        </p:nvSpPr>
        <p:spPr>
          <a:xfrm>
            <a:off x="7572793" y="10939491"/>
            <a:ext cx="1313106" cy="1313106"/>
          </a:xfrm>
          <a:custGeom>
            <a:avLst/>
            <a:gdLst>
              <a:gd name="connsiteX0" fmla="*/ 109317 w 108978"/>
              <a:gd name="connsiteY0" fmla="*/ 54682 h 108978"/>
              <a:gd name="connsiteX1" fmla="*/ 54682 w 108978"/>
              <a:gd name="connsiteY1" fmla="*/ 109317 h 108978"/>
              <a:gd name="connsiteX2" fmla="*/ 46 w 108978"/>
              <a:gd name="connsiteY2" fmla="*/ 54682 h 108978"/>
              <a:gd name="connsiteX3" fmla="*/ 54682 w 108978"/>
              <a:gd name="connsiteY3" fmla="*/ 46 h 108978"/>
              <a:gd name="connsiteX4" fmla="*/ 54689 w 108978"/>
              <a:gd name="connsiteY4" fmla="*/ 46 h 108978"/>
              <a:gd name="connsiteX5" fmla="*/ 109317 w 108978"/>
              <a:gd name="connsiteY5" fmla="*/ 54674 h 108978"/>
              <a:gd name="connsiteX6" fmla="*/ 109317 w 108978"/>
              <a:gd name="connsiteY6" fmla="*/ 54682 h 10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78" h="108978">
                <a:moveTo>
                  <a:pt x="109317" y="54682"/>
                </a:moveTo>
                <a:cubicBezTo>
                  <a:pt x="109317" y="84856"/>
                  <a:pt x="84856" y="109317"/>
                  <a:pt x="54682" y="109317"/>
                </a:cubicBezTo>
                <a:cubicBezTo>
                  <a:pt x="24507" y="109317"/>
                  <a:pt x="46" y="84856"/>
                  <a:pt x="46" y="54682"/>
                </a:cubicBezTo>
                <a:cubicBezTo>
                  <a:pt x="46" y="24507"/>
                  <a:pt x="24507" y="46"/>
                  <a:pt x="54682" y="46"/>
                </a:cubicBezTo>
                <a:cubicBezTo>
                  <a:pt x="54684" y="46"/>
                  <a:pt x="54687" y="46"/>
                  <a:pt x="54689" y="46"/>
                </a:cubicBezTo>
                <a:cubicBezTo>
                  <a:pt x="84859" y="46"/>
                  <a:pt x="109317" y="24504"/>
                  <a:pt x="109317" y="54674"/>
                </a:cubicBezTo>
                <a:cubicBezTo>
                  <a:pt x="109317" y="54677"/>
                  <a:pt x="109317" y="54679"/>
                  <a:pt x="109317" y="54682"/>
                </a:cubicBezTo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s-MX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AA1C65-E83C-6B4A-8F08-F36C9A4732A9}"/>
              </a:ext>
            </a:extLst>
          </p:cNvPr>
          <p:cNvGrpSpPr/>
          <p:nvPr/>
        </p:nvGrpSpPr>
        <p:grpSpPr>
          <a:xfrm>
            <a:off x="6387759" y="5012803"/>
            <a:ext cx="3722915" cy="1313106"/>
            <a:chOff x="6266640" y="5012803"/>
            <a:chExt cx="3722915" cy="1313106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9D749D9-8B43-AA44-B31E-0B84B2C7A668}"/>
                </a:ext>
              </a:extLst>
            </p:cNvPr>
            <p:cNvSpPr/>
            <p:nvPr/>
          </p:nvSpPr>
          <p:spPr>
            <a:xfrm>
              <a:off x="6266640" y="5012803"/>
              <a:ext cx="3722915" cy="13131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852BE5AE-AB82-4B45-AF9A-A8A21BF95F1D}"/>
                </a:ext>
              </a:extLst>
            </p:cNvPr>
            <p:cNvSpPr txBox="1"/>
            <p:nvPr/>
          </p:nvSpPr>
          <p:spPr>
            <a:xfrm>
              <a:off x="6426673" y="5395115"/>
              <a:ext cx="34216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</p:grpSp>
      <p:sp>
        <p:nvSpPr>
          <p:cNvPr id="69" name="Gráfico 221">
            <a:extLst>
              <a:ext uri="{FF2B5EF4-FFF2-40B4-BE49-F238E27FC236}">
                <a16:creationId xmlns:a16="http://schemas.microsoft.com/office/drawing/2014/main" id="{777D00F4-21C3-EE45-822D-B6094AC85449}"/>
              </a:ext>
            </a:extLst>
          </p:cNvPr>
          <p:cNvSpPr/>
          <p:nvPr/>
        </p:nvSpPr>
        <p:spPr>
          <a:xfrm>
            <a:off x="7947080" y="11343938"/>
            <a:ext cx="554940" cy="462448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Forma libre 532">
            <a:extLst>
              <a:ext uri="{FF2B5EF4-FFF2-40B4-BE49-F238E27FC236}">
                <a16:creationId xmlns:a16="http://schemas.microsoft.com/office/drawing/2014/main" id="{5612285F-E724-444E-9C08-F3594EE05812}"/>
              </a:ext>
            </a:extLst>
          </p:cNvPr>
          <p:cNvSpPr/>
          <p:nvPr/>
        </p:nvSpPr>
        <p:spPr>
          <a:xfrm>
            <a:off x="15396738" y="10939491"/>
            <a:ext cx="1313106" cy="1313106"/>
          </a:xfrm>
          <a:custGeom>
            <a:avLst/>
            <a:gdLst>
              <a:gd name="connsiteX0" fmla="*/ 109317 w 108978"/>
              <a:gd name="connsiteY0" fmla="*/ 54682 h 108978"/>
              <a:gd name="connsiteX1" fmla="*/ 54682 w 108978"/>
              <a:gd name="connsiteY1" fmla="*/ 109317 h 108978"/>
              <a:gd name="connsiteX2" fmla="*/ 46 w 108978"/>
              <a:gd name="connsiteY2" fmla="*/ 54682 h 108978"/>
              <a:gd name="connsiteX3" fmla="*/ 54682 w 108978"/>
              <a:gd name="connsiteY3" fmla="*/ 46 h 108978"/>
              <a:gd name="connsiteX4" fmla="*/ 54689 w 108978"/>
              <a:gd name="connsiteY4" fmla="*/ 46 h 108978"/>
              <a:gd name="connsiteX5" fmla="*/ 109317 w 108978"/>
              <a:gd name="connsiteY5" fmla="*/ 54674 h 108978"/>
              <a:gd name="connsiteX6" fmla="*/ 109317 w 108978"/>
              <a:gd name="connsiteY6" fmla="*/ 54682 h 10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78" h="108978">
                <a:moveTo>
                  <a:pt x="109317" y="54682"/>
                </a:moveTo>
                <a:cubicBezTo>
                  <a:pt x="109317" y="84856"/>
                  <a:pt x="84856" y="109317"/>
                  <a:pt x="54682" y="109317"/>
                </a:cubicBezTo>
                <a:cubicBezTo>
                  <a:pt x="24507" y="109317"/>
                  <a:pt x="46" y="84856"/>
                  <a:pt x="46" y="54682"/>
                </a:cubicBezTo>
                <a:cubicBezTo>
                  <a:pt x="46" y="24507"/>
                  <a:pt x="24507" y="46"/>
                  <a:pt x="54682" y="46"/>
                </a:cubicBezTo>
                <a:cubicBezTo>
                  <a:pt x="54684" y="46"/>
                  <a:pt x="54687" y="46"/>
                  <a:pt x="54689" y="46"/>
                </a:cubicBezTo>
                <a:cubicBezTo>
                  <a:pt x="84859" y="46"/>
                  <a:pt x="109317" y="24504"/>
                  <a:pt x="109317" y="54674"/>
                </a:cubicBezTo>
                <a:cubicBezTo>
                  <a:pt x="109317" y="54677"/>
                  <a:pt x="109317" y="54679"/>
                  <a:pt x="109317" y="54682"/>
                </a:cubicBezTo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s-MX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9EF40D4A-DDFC-8343-815A-F91AE57B84A9}"/>
              </a:ext>
            </a:extLst>
          </p:cNvPr>
          <p:cNvSpPr txBox="1"/>
          <p:nvPr/>
        </p:nvSpPr>
        <p:spPr>
          <a:xfrm>
            <a:off x="14442280" y="5395115"/>
            <a:ext cx="3201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Financial</a:t>
            </a:r>
          </a:p>
        </p:txBody>
      </p:sp>
      <p:grpSp>
        <p:nvGrpSpPr>
          <p:cNvPr id="87" name="Gráfico 233">
            <a:extLst>
              <a:ext uri="{FF2B5EF4-FFF2-40B4-BE49-F238E27FC236}">
                <a16:creationId xmlns:a16="http://schemas.microsoft.com/office/drawing/2014/main" id="{5D39821D-C81E-7B49-825C-91137C570DFE}"/>
              </a:ext>
            </a:extLst>
          </p:cNvPr>
          <p:cNvGrpSpPr/>
          <p:nvPr/>
        </p:nvGrpSpPr>
        <p:grpSpPr>
          <a:xfrm>
            <a:off x="15812553" y="11316753"/>
            <a:ext cx="508698" cy="508696"/>
            <a:chOff x="5171013" y="2936811"/>
            <a:chExt cx="570831" cy="570831"/>
          </a:xfrm>
          <a:solidFill>
            <a:schemeClr val="bg1"/>
          </a:solidFill>
        </p:grpSpPr>
        <p:sp>
          <p:nvSpPr>
            <p:cNvPr id="88" name="Forma libre 317">
              <a:extLst>
                <a:ext uri="{FF2B5EF4-FFF2-40B4-BE49-F238E27FC236}">
                  <a16:creationId xmlns:a16="http://schemas.microsoft.com/office/drawing/2014/main" id="{50C769DE-BD08-FC47-B59E-C1D88FE3F7F1}"/>
                </a:ext>
              </a:extLst>
            </p:cNvPr>
            <p:cNvSpPr/>
            <p:nvPr/>
          </p:nvSpPr>
          <p:spPr>
            <a:xfrm>
              <a:off x="5171013" y="2936811"/>
              <a:ext cx="570831" cy="437797"/>
            </a:xfrm>
            <a:custGeom>
              <a:avLst/>
              <a:gdLst>
                <a:gd name="connsiteX0" fmla="*/ 558938 w 570831"/>
                <a:gd name="connsiteY0" fmla="*/ 190278 h 437797"/>
                <a:gd name="connsiteX1" fmla="*/ 463072 w 570831"/>
                <a:gd name="connsiteY1" fmla="*/ 190278 h 437797"/>
                <a:gd name="connsiteX2" fmla="*/ 328838 w 570831"/>
                <a:gd name="connsiteY2" fmla="*/ 4981 h 437797"/>
                <a:gd name="connsiteX3" fmla="*/ 312248 w 570831"/>
                <a:gd name="connsiteY3" fmla="*/ 2217 h 437797"/>
                <a:gd name="connsiteX4" fmla="*/ 292894 w 570831"/>
                <a:gd name="connsiteY4" fmla="*/ 16043 h 437797"/>
                <a:gd name="connsiteX5" fmla="*/ 290130 w 570831"/>
                <a:gd name="connsiteY5" fmla="*/ 32632 h 437797"/>
                <a:gd name="connsiteX6" fmla="*/ 404335 w 570831"/>
                <a:gd name="connsiteY6" fmla="*/ 190277 h 437797"/>
                <a:gd name="connsiteX7" fmla="*/ 157105 w 570831"/>
                <a:gd name="connsiteY7" fmla="*/ 190277 h 437797"/>
                <a:gd name="connsiteX8" fmla="*/ 271306 w 570831"/>
                <a:gd name="connsiteY8" fmla="*/ 32632 h 437797"/>
                <a:gd name="connsiteX9" fmla="*/ 268543 w 570831"/>
                <a:gd name="connsiteY9" fmla="*/ 16043 h 437797"/>
                <a:gd name="connsiteX10" fmla="*/ 249189 w 570831"/>
                <a:gd name="connsiteY10" fmla="*/ 2217 h 437797"/>
                <a:gd name="connsiteX11" fmla="*/ 232599 w 570831"/>
                <a:gd name="connsiteY11" fmla="*/ 4981 h 437797"/>
                <a:gd name="connsiteX12" fmla="*/ 98362 w 570831"/>
                <a:gd name="connsiteY12" fmla="*/ 190278 h 437797"/>
                <a:gd name="connsiteX13" fmla="*/ 11893 w 570831"/>
                <a:gd name="connsiteY13" fmla="*/ 190278 h 437797"/>
                <a:gd name="connsiteX14" fmla="*/ 0 w 570831"/>
                <a:gd name="connsiteY14" fmla="*/ 202169 h 437797"/>
                <a:gd name="connsiteX15" fmla="*/ 0 w 570831"/>
                <a:gd name="connsiteY15" fmla="*/ 225954 h 437797"/>
                <a:gd name="connsiteX16" fmla="*/ 11893 w 570831"/>
                <a:gd name="connsiteY16" fmla="*/ 237846 h 437797"/>
                <a:gd name="connsiteX17" fmla="*/ 35570 w 570831"/>
                <a:gd name="connsiteY17" fmla="*/ 237846 h 437797"/>
                <a:gd name="connsiteX18" fmla="*/ 96556 w 570831"/>
                <a:gd name="connsiteY18" fmla="*/ 412108 h 437797"/>
                <a:gd name="connsiteX19" fmla="*/ 111305 w 570831"/>
                <a:gd name="connsiteY19" fmla="*/ 434383 h 437797"/>
                <a:gd name="connsiteX20" fmla="*/ 123779 w 570831"/>
                <a:gd name="connsiteY20" fmla="*/ 437054 h 437797"/>
                <a:gd name="connsiteX21" fmla="*/ 131491 w 570831"/>
                <a:gd name="connsiteY21" fmla="*/ 426904 h 437797"/>
                <a:gd name="connsiteX22" fmla="*/ 285416 w 570831"/>
                <a:gd name="connsiteY22" fmla="*/ 285416 h 437797"/>
                <a:gd name="connsiteX23" fmla="*/ 439343 w 570831"/>
                <a:gd name="connsiteY23" fmla="*/ 426904 h 437797"/>
                <a:gd name="connsiteX24" fmla="*/ 447054 w 570831"/>
                <a:gd name="connsiteY24" fmla="*/ 437054 h 437797"/>
                <a:gd name="connsiteX25" fmla="*/ 451188 w 570831"/>
                <a:gd name="connsiteY25" fmla="*/ 437798 h 437797"/>
                <a:gd name="connsiteX26" fmla="*/ 459527 w 570831"/>
                <a:gd name="connsiteY26" fmla="*/ 434383 h 437797"/>
                <a:gd name="connsiteX27" fmla="*/ 474276 w 570831"/>
                <a:gd name="connsiteY27" fmla="*/ 412085 h 437797"/>
                <a:gd name="connsiteX28" fmla="*/ 535260 w 570831"/>
                <a:gd name="connsiteY28" fmla="*/ 237846 h 437797"/>
                <a:gd name="connsiteX29" fmla="*/ 558938 w 570831"/>
                <a:gd name="connsiteY29" fmla="*/ 237846 h 437797"/>
                <a:gd name="connsiteX30" fmla="*/ 570831 w 570831"/>
                <a:gd name="connsiteY30" fmla="*/ 225954 h 437797"/>
                <a:gd name="connsiteX31" fmla="*/ 570831 w 570831"/>
                <a:gd name="connsiteY31" fmla="*/ 202169 h 437797"/>
                <a:gd name="connsiteX32" fmla="*/ 558938 w 570831"/>
                <a:gd name="connsiteY32" fmla="*/ 190278 h 4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70831" h="437797">
                  <a:moveTo>
                    <a:pt x="558938" y="190278"/>
                  </a:moveTo>
                  <a:lnTo>
                    <a:pt x="463072" y="190278"/>
                  </a:lnTo>
                  <a:lnTo>
                    <a:pt x="328838" y="4981"/>
                  </a:lnTo>
                  <a:cubicBezTo>
                    <a:pt x="325020" y="-364"/>
                    <a:pt x="317593" y="-1602"/>
                    <a:pt x="312248" y="2217"/>
                  </a:cubicBezTo>
                  <a:lnTo>
                    <a:pt x="292894" y="16043"/>
                  </a:lnTo>
                  <a:cubicBezTo>
                    <a:pt x="287549" y="19860"/>
                    <a:pt x="286312" y="27288"/>
                    <a:pt x="290130" y="32632"/>
                  </a:cubicBezTo>
                  <a:lnTo>
                    <a:pt x="404335" y="190277"/>
                  </a:lnTo>
                  <a:lnTo>
                    <a:pt x="157105" y="190277"/>
                  </a:lnTo>
                  <a:lnTo>
                    <a:pt x="271306" y="32632"/>
                  </a:lnTo>
                  <a:cubicBezTo>
                    <a:pt x="275124" y="27288"/>
                    <a:pt x="273887" y="19861"/>
                    <a:pt x="268543" y="16043"/>
                  </a:cubicBezTo>
                  <a:lnTo>
                    <a:pt x="249189" y="2217"/>
                  </a:lnTo>
                  <a:cubicBezTo>
                    <a:pt x="243844" y="-1600"/>
                    <a:pt x="236417" y="-364"/>
                    <a:pt x="232599" y="4981"/>
                  </a:cubicBezTo>
                  <a:lnTo>
                    <a:pt x="98362" y="190278"/>
                  </a:lnTo>
                  <a:lnTo>
                    <a:pt x="11893" y="190278"/>
                  </a:lnTo>
                  <a:cubicBezTo>
                    <a:pt x="5319" y="190278"/>
                    <a:pt x="0" y="195597"/>
                    <a:pt x="0" y="202169"/>
                  </a:cubicBezTo>
                  <a:lnTo>
                    <a:pt x="0" y="225954"/>
                  </a:lnTo>
                  <a:cubicBezTo>
                    <a:pt x="0" y="232527"/>
                    <a:pt x="5319" y="237846"/>
                    <a:pt x="11893" y="237846"/>
                  </a:cubicBezTo>
                  <a:lnTo>
                    <a:pt x="35570" y="237846"/>
                  </a:lnTo>
                  <a:lnTo>
                    <a:pt x="96556" y="412108"/>
                  </a:lnTo>
                  <a:cubicBezTo>
                    <a:pt x="99367" y="420099"/>
                    <a:pt x="104198" y="427380"/>
                    <a:pt x="111305" y="434383"/>
                  </a:cubicBezTo>
                  <a:cubicBezTo>
                    <a:pt x="114581" y="437612"/>
                    <a:pt x="119481" y="438645"/>
                    <a:pt x="123779" y="437054"/>
                  </a:cubicBezTo>
                  <a:cubicBezTo>
                    <a:pt x="128099" y="435451"/>
                    <a:pt x="131118" y="431491"/>
                    <a:pt x="131491" y="426904"/>
                  </a:cubicBezTo>
                  <a:cubicBezTo>
                    <a:pt x="138179" y="347561"/>
                    <a:pt x="205770" y="285416"/>
                    <a:pt x="285416" y="285416"/>
                  </a:cubicBezTo>
                  <a:cubicBezTo>
                    <a:pt x="365061" y="285416"/>
                    <a:pt x="432653" y="347561"/>
                    <a:pt x="439343" y="426904"/>
                  </a:cubicBezTo>
                  <a:cubicBezTo>
                    <a:pt x="439714" y="431492"/>
                    <a:pt x="442734" y="435452"/>
                    <a:pt x="447054" y="437054"/>
                  </a:cubicBezTo>
                  <a:cubicBezTo>
                    <a:pt x="448401" y="437554"/>
                    <a:pt x="449795" y="437798"/>
                    <a:pt x="451188" y="437798"/>
                  </a:cubicBezTo>
                  <a:cubicBezTo>
                    <a:pt x="454254" y="437798"/>
                    <a:pt x="457274" y="436613"/>
                    <a:pt x="459527" y="434383"/>
                  </a:cubicBezTo>
                  <a:cubicBezTo>
                    <a:pt x="466634" y="427380"/>
                    <a:pt x="471465" y="420098"/>
                    <a:pt x="474276" y="412085"/>
                  </a:cubicBezTo>
                  <a:lnTo>
                    <a:pt x="535260" y="237846"/>
                  </a:lnTo>
                  <a:lnTo>
                    <a:pt x="558938" y="237846"/>
                  </a:lnTo>
                  <a:cubicBezTo>
                    <a:pt x="565512" y="237846"/>
                    <a:pt x="570831" y="232527"/>
                    <a:pt x="570831" y="225954"/>
                  </a:cubicBezTo>
                  <a:lnTo>
                    <a:pt x="570831" y="202169"/>
                  </a:lnTo>
                  <a:cubicBezTo>
                    <a:pt x="570831" y="195597"/>
                    <a:pt x="565512" y="190278"/>
                    <a:pt x="558938" y="19027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9" name="Forma libre 318">
              <a:extLst>
                <a:ext uri="{FF2B5EF4-FFF2-40B4-BE49-F238E27FC236}">
                  <a16:creationId xmlns:a16="http://schemas.microsoft.com/office/drawing/2014/main" id="{30E302CD-DC80-C443-83D3-FB632A02B41C}"/>
                </a:ext>
              </a:extLst>
            </p:cNvPr>
            <p:cNvSpPr/>
            <p:nvPr/>
          </p:nvSpPr>
          <p:spPr>
            <a:xfrm>
              <a:off x="5325613" y="3246011"/>
              <a:ext cx="261630" cy="261631"/>
            </a:xfrm>
            <a:custGeom>
              <a:avLst/>
              <a:gdLst>
                <a:gd name="connsiteX0" fmla="*/ 130815 w 261630"/>
                <a:gd name="connsiteY0" fmla="*/ 0 h 261631"/>
                <a:gd name="connsiteX1" fmla="*/ 0 w 261630"/>
                <a:gd name="connsiteY1" fmla="*/ 130815 h 261631"/>
                <a:gd name="connsiteX2" fmla="*/ 130815 w 261630"/>
                <a:gd name="connsiteY2" fmla="*/ 261631 h 261631"/>
                <a:gd name="connsiteX3" fmla="*/ 261630 w 261630"/>
                <a:gd name="connsiteY3" fmla="*/ 130816 h 261631"/>
                <a:gd name="connsiteX4" fmla="*/ 130815 w 261630"/>
                <a:gd name="connsiteY4" fmla="*/ 0 h 261631"/>
                <a:gd name="connsiteX5" fmla="*/ 198685 w 261630"/>
                <a:gd name="connsiteY5" fmla="*/ 103547 h 261631"/>
                <a:gd name="connsiteX6" fmla="*/ 115438 w 261630"/>
                <a:gd name="connsiteY6" fmla="*/ 186793 h 261631"/>
                <a:gd name="connsiteX7" fmla="*/ 107030 w 261630"/>
                <a:gd name="connsiteY7" fmla="*/ 190277 h 261631"/>
                <a:gd name="connsiteX8" fmla="*/ 98621 w 261630"/>
                <a:gd name="connsiteY8" fmla="*/ 186793 h 261631"/>
                <a:gd name="connsiteX9" fmla="*/ 62944 w 261630"/>
                <a:gd name="connsiteY9" fmla="*/ 151116 h 261631"/>
                <a:gd name="connsiteX10" fmla="*/ 62944 w 261630"/>
                <a:gd name="connsiteY10" fmla="*/ 134300 h 261631"/>
                <a:gd name="connsiteX11" fmla="*/ 79760 w 261630"/>
                <a:gd name="connsiteY11" fmla="*/ 134300 h 261631"/>
                <a:gd name="connsiteX12" fmla="*/ 107029 w 261630"/>
                <a:gd name="connsiteY12" fmla="*/ 161569 h 261631"/>
                <a:gd name="connsiteX13" fmla="*/ 181867 w 261630"/>
                <a:gd name="connsiteY13" fmla="*/ 86731 h 261631"/>
                <a:gd name="connsiteX14" fmla="*/ 198683 w 261630"/>
                <a:gd name="connsiteY14" fmla="*/ 86731 h 261631"/>
                <a:gd name="connsiteX15" fmla="*/ 198685 w 261630"/>
                <a:gd name="connsiteY15" fmla="*/ 103547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0"/>
                  </a:moveTo>
                  <a:cubicBezTo>
                    <a:pt x="58694" y="0"/>
                    <a:pt x="0" y="58683"/>
                    <a:pt x="0" y="130815"/>
                  </a:cubicBezTo>
                  <a:cubicBezTo>
                    <a:pt x="0" y="202947"/>
                    <a:pt x="58695" y="261631"/>
                    <a:pt x="130815" y="261631"/>
                  </a:cubicBezTo>
                  <a:cubicBezTo>
                    <a:pt x="202935" y="261631"/>
                    <a:pt x="261630" y="202948"/>
                    <a:pt x="261630" y="130816"/>
                  </a:cubicBezTo>
                  <a:cubicBezTo>
                    <a:pt x="261630" y="58684"/>
                    <a:pt x="202936" y="0"/>
                    <a:pt x="130815" y="0"/>
                  </a:cubicBezTo>
                  <a:close/>
                  <a:moveTo>
                    <a:pt x="198685" y="103547"/>
                  </a:moveTo>
                  <a:lnTo>
                    <a:pt x="115438" y="186793"/>
                  </a:lnTo>
                  <a:cubicBezTo>
                    <a:pt x="113116" y="189116"/>
                    <a:pt x="110072" y="190277"/>
                    <a:pt x="107030" y="190277"/>
                  </a:cubicBezTo>
                  <a:cubicBezTo>
                    <a:pt x="103987" y="190277"/>
                    <a:pt x="100945" y="189116"/>
                    <a:pt x="98621" y="186793"/>
                  </a:cubicBezTo>
                  <a:lnTo>
                    <a:pt x="62944" y="151116"/>
                  </a:lnTo>
                  <a:cubicBezTo>
                    <a:pt x="58298" y="146471"/>
                    <a:pt x="58298" y="138945"/>
                    <a:pt x="62944" y="134300"/>
                  </a:cubicBezTo>
                  <a:cubicBezTo>
                    <a:pt x="67590" y="129656"/>
                    <a:pt x="75116" y="129654"/>
                    <a:pt x="79760" y="134300"/>
                  </a:cubicBezTo>
                  <a:lnTo>
                    <a:pt x="107029" y="161569"/>
                  </a:lnTo>
                  <a:lnTo>
                    <a:pt x="181867" y="86731"/>
                  </a:lnTo>
                  <a:cubicBezTo>
                    <a:pt x="186512" y="82085"/>
                    <a:pt x="194038" y="82085"/>
                    <a:pt x="198683" y="86731"/>
                  </a:cubicBezTo>
                  <a:cubicBezTo>
                    <a:pt x="203331" y="91376"/>
                    <a:pt x="203331" y="98902"/>
                    <a:pt x="198685" y="1035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6CF4DE-F918-4749-B203-7C643302566B}"/>
              </a:ext>
            </a:extLst>
          </p:cNvPr>
          <p:cNvGrpSpPr/>
          <p:nvPr/>
        </p:nvGrpSpPr>
        <p:grpSpPr>
          <a:xfrm>
            <a:off x="2651344" y="7982964"/>
            <a:ext cx="3395870" cy="2160971"/>
            <a:chOff x="1406557" y="4632417"/>
            <a:chExt cx="4466890" cy="2160971"/>
          </a:xfrm>
        </p:grpSpPr>
        <p:sp>
          <p:nvSpPr>
            <p:cNvPr id="99" name="TextBox 21">
              <a:extLst>
                <a:ext uri="{FF2B5EF4-FFF2-40B4-BE49-F238E27FC236}">
                  <a16:creationId xmlns:a16="http://schemas.microsoft.com/office/drawing/2014/main" id="{5432FE9E-94D0-4C47-80C6-99552AAA9328}"/>
                </a:ext>
              </a:extLst>
            </p:cNvPr>
            <p:cNvSpPr txBox="1"/>
            <p:nvPr/>
          </p:nvSpPr>
          <p:spPr>
            <a:xfrm>
              <a:off x="1406558" y="4632417"/>
              <a:ext cx="44668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2016</a:t>
              </a:r>
            </a:p>
          </p:txBody>
        </p:sp>
        <p:sp>
          <p:nvSpPr>
            <p:cNvPr id="100" name="Rectangle 56">
              <a:extLst>
                <a:ext uri="{FF2B5EF4-FFF2-40B4-BE49-F238E27FC236}">
                  <a16:creationId xmlns:a16="http://schemas.microsoft.com/office/drawing/2014/main" id="{079D1F2F-C2D7-2447-B04B-3D01CF6AA2FA}"/>
                </a:ext>
              </a:extLst>
            </p:cNvPr>
            <p:cNvSpPr/>
            <p:nvPr/>
          </p:nvSpPr>
          <p:spPr>
            <a:xfrm>
              <a:off x="1406557" y="5839281"/>
              <a:ext cx="446688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008C359-8CDA-7646-BCDB-3A7147281EA3}"/>
              </a:ext>
            </a:extLst>
          </p:cNvPr>
          <p:cNvGrpSpPr/>
          <p:nvPr/>
        </p:nvGrpSpPr>
        <p:grpSpPr>
          <a:xfrm>
            <a:off x="10490890" y="7982964"/>
            <a:ext cx="3395870" cy="2160971"/>
            <a:chOff x="1406557" y="4632417"/>
            <a:chExt cx="4466890" cy="2160971"/>
          </a:xfrm>
        </p:grpSpPr>
        <p:sp>
          <p:nvSpPr>
            <p:cNvPr id="102" name="TextBox 21">
              <a:extLst>
                <a:ext uri="{FF2B5EF4-FFF2-40B4-BE49-F238E27FC236}">
                  <a16:creationId xmlns:a16="http://schemas.microsoft.com/office/drawing/2014/main" id="{127545A5-DBFD-3F45-927F-9BA3EBC7E79D}"/>
                </a:ext>
              </a:extLst>
            </p:cNvPr>
            <p:cNvSpPr txBox="1"/>
            <p:nvPr/>
          </p:nvSpPr>
          <p:spPr>
            <a:xfrm>
              <a:off x="1406558" y="4632417"/>
              <a:ext cx="44668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2018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8F0D337A-0BBA-DB43-8874-3C62ED948ABC}"/>
                </a:ext>
              </a:extLst>
            </p:cNvPr>
            <p:cNvSpPr/>
            <p:nvPr/>
          </p:nvSpPr>
          <p:spPr>
            <a:xfrm>
              <a:off x="1406557" y="5839281"/>
              <a:ext cx="446688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E5DCDBA-E53F-4E43-AE85-10545F45DAAF}"/>
              </a:ext>
            </a:extLst>
          </p:cNvPr>
          <p:cNvGrpSpPr/>
          <p:nvPr/>
        </p:nvGrpSpPr>
        <p:grpSpPr>
          <a:xfrm>
            <a:off x="18370946" y="7982964"/>
            <a:ext cx="3395870" cy="2160971"/>
            <a:chOff x="1406557" y="4632417"/>
            <a:chExt cx="4466890" cy="2160971"/>
          </a:xfrm>
        </p:grpSpPr>
        <p:sp>
          <p:nvSpPr>
            <p:cNvPr id="105" name="TextBox 21">
              <a:extLst>
                <a:ext uri="{FF2B5EF4-FFF2-40B4-BE49-F238E27FC236}">
                  <a16:creationId xmlns:a16="http://schemas.microsoft.com/office/drawing/2014/main" id="{DF0CBC64-37E7-3946-A9C2-C06D213D526D}"/>
                </a:ext>
              </a:extLst>
            </p:cNvPr>
            <p:cNvSpPr txBox="1"/>
            <p:nvPr/>
          </p:nvSpPr>
          <p:spPr>
            <a:xfrm>
              <a:off x="1406558" y="4632417"/>
              <a:ext cx="44668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2020</a:t>
              </a:r>
            </a:p>
          </p:txBody>
        </p:sp>
        <p:sp>
          <p:nvSpPr>
            <p:cNvPr id="106" name="Rectangle 56">
              <a:extLst>
                <a:ext uri="{FF2B5EF4-FFF2-40B4-BE49-F238E27FC236}">
                  <a16:creationId xmlns:a16="http://schemas.microsoft.com/office/drawing/2014/main" id="{96048782-4C6C-DE4F-AD7D-F21F97B289B9}"/>
                </a:ext>
              </a:extLst>
            </p:cNvPr>
            <p:cNvSpPr/>
            <p:nvPr/>
          </p:nvSpPr>
          <p:spPr>
            <a:xfrm>
              <a:off x="1406557" y="5839281"/>
              <a:ext cx="446688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26913F-3C77-CE4F-B8C1-5D4D3BBA79F7}"/>
              </a:ext>
            </a:extLst>
          </p:cNvPr>
          <p:cNvGrpSpPr/>
          <p:nvPr/>
        </p:nvGrpSpPr>
        <p:grpSpPr>
          <a:xfrm>
            <a:off x="6526615" y="6681428"/>
            <a:ext cx="3395870" cy="2766789"/>
            <a:chOff x="6526615" y="6681428"/>
            <a:chExt cx="3395870" cy="2766789"/>
          </a:xfrm>
        </p:grpSpPr>
        <p:sp>
          <p:nvSpPr>
            <p:cNvPr id="108" name="TextBox 21">
              <a:extLst>
                <a:ext uri="{FF2B5EF4-FFF2-40B4-BE49-F238E27FC236}">
                  <a16:creationId xmlns:a16="http://schemas.microsoft.com/office/drawing/2014/main" id="{B48E0446-9755-E948-936F-C02AAD38255A}"/>
                </a:ext>
              </a:extLst>
            </p:cNvPr>
            <p:cNvSpPr txBox="1"/>
            <p:nvPr/>
          </p:nvSpPr>
          <p:spPr>
            <a:xfrm>
              <a:off x="6526616" y="8617220"/>
              <a:ext cx="33958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2017</a:t>
              </a:r>
            </a:p>
          </p:txBody>
        </p:sp>
        <p:sp>
          <p:nvSpPr>
            <p:cNvPr id="109" name="Rectangle 56">
              <a:extLst>
                <a:ext uri="{FF2B5EF4-FFF2-40B4-BE49-F238E27FC236}">
                  <a16:creationId xmlns:a16="http://schemas.microsoft.com/office/drawing/2014/main" id="{8F6E0B5E-5D92-A247-B065-5CE769143FBC}"/>
                </a:ext>
              </a:extLst>
            </p:cNvPr>
            <p:cNvSpPr/>
            <p:nvPr/>
          </p:nvSpPr>
          <p:spPr>
            <a:xfrm>
              <a:off x="6526615" y="6681428"/>
              <a:ext cx="339586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884E19B-2A77-D24E-985B-873FA614F748}"/>
              </a:ext>
            </a:extLst>
          </p:cNvPr>
          <p:cNvGrpSpPr/>
          <p:nvPr/>
        </p:nvGrpSpPr>
        <p:grpSpPr>
          <a:xfrm>
            <a:off x="14344943" y="6681428"/>
            <a:ext cx="3395870" cy="2766789"/>
            <a:chOff x="6526615" y="6681428"/>
            <a:chExt cx="3395870" cy="2766789"/>
          </a:xfrm>
        </p:grpSpPr>
        <p:sp>
          <p:nvSpPr>
            <p:cNvPr id="111" name="TextBox 21">
              <a:extLst>
                <a:ext uri="{FF2B5EF4-FFF2-40B4-BE49-F238E27FC236}">
                  <a16:creationId xmlns:a16="http://schemas.microsoft.com/office/drawing/2014/main" id="{420EE8A5-5E9C-A84B-A26B-29FEAB939A3D}"/>
                </a:ext>
              </a:extLst>
            </p:cNvPr>
            <p:cNvSpPr txBox="1"/>
            <p:nvPr/>
          </p:nvSpPr>
          <p:spPr>
            <a:xfrm>
              <a:off x="6526616" y="8617220"/>
              <a:ext cx="33958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2019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6E12B324-246A-524E-B094-0021271F6E56}"/>
                </a:ext>
              </a:extLst>
            </p:cNvPr>
            <p:cNvSpPr/>
            <p:nvPr/>
          </p:nvSpPr>
          <p:spPr>
            <a:xfrm>
              <a:off x="6526615" y="6681428"/>
              <a:ext cx="339586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14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Forma libre 350">
            <a:extLst>
              <a:ext uri="{FF2B5EF4-FFF2-40B4-BE49-F238E27FC236}">
                <a16:creationId xmlns:a16="http://schemas.microsoft.com/office/drawing/2014/main" id="{583F4C4D-04DD-124D-AD8D-0F18340AF58C}"/>
              </a:ext>
            </a:extLst>
          </p:cNvPr>
          <p:cNvSpPr/>
          <p:nvPr/>
        </p:nvSpPr>
        <p:spPr>
          <a:xfrm>
            <a:off x="2339397" y="6827180"/>
            <a:ext cx="3882278" cy="919724"/>
          </a:xfrm>
          <a:custGeom>
            <a:avLst/>
            <a:gdLst>
              <a:gd name="connsiteX0" fmla="*/ 46 w 336913"/>
              <a:gd name="connsiteY0" fmla="*/ 46 h 79815"/>
              <a:gd name="connsiteX1" fmla="*/ 337052 w 336913"/>
              <a:gd name="connsiteY1" fmla="*/ 46 h 79815"/>
              <a:gd name="connsiteX2" fmla="*/ 337052 w 336913"/>
              <a:gd name="connsiteY2" fmla="*/ 79785 h 79815"/>
              <a:gd name="connsiteX3" fmla="*/ 46 w 336913"/>
              <a:gd name="connsiteY3" fmla="*/ 79785 h 7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913" h="79815">
                <a:moveTo>
                  <a:pt x="46" y="46"/>
                </a:moveTo>
                <a:lnTo>
                  <a:pt x="337052" y="46"/>
                </a:lnTo>
                <a:lnTo>
                  <a:pt x="337052" y="79785"/>
                </a:lnTo>
                <a:lnTo>
                  <a:pt x="46" y="79785"/>
                </a:lnTo>
                <a:close/>
              </a:path>
            </a:pathLst>
          </a:custGeom>
          <a:solidFill>
            <a:schemeClr val="accent1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" name="Forma libre 354">
            <a:extLst>
              <a:ext uri="{FF2B5EF4-FFF2-40B4-BE49-F238E27FC236}">
                <a16:creationId xmlns:a16="http://schemas.microsoft.com/office/drawing/2014/main" id="{43308EBB-CC54-6042-AFF9-888CF62EF654}"/>
              </a:ext>
            </a:extLst>
          </p:cNvPr>
          <p:cNvSpPr/>
          <p:nvPr/>
        </p:nvSpPr>
        <p:spPr>
          <a:xfrm>
            <a:off x="6222827" y="6827180"/>
            <a:ext cx="3997243" cy="919724"/>
          </a:xfrm>
          <a:custGeom>
            <a:avLst/>
            <a:gdLst>
              <a:gd name="connsiteX0" fmla="*/ 46 w 346890"/>
              <a:gd name="connsiteY0" fmla="*/ 46 h 79815"/>
              <a:gd name="connsiteX1" fmla="*/ 347520 w 346890"/>
              <a:gd name="connsiteY1" fmla="*/ 46 h 79815"/>
              <a:gd name="connsiteX2" fmla="*/ 347520 w 346890"/>
              <a:gd name="connsiteY2" fmla="*/ 79785 h 79815"/>
              <a:gd name="connsiteX3" fmla="*/ 46 w 346890"/>
              <a:gd name="connsiteY3" fmla="*/ 79785 h 7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90" h="79815">
                <a:moveTo>
                  <a:pt x="46" y="46"/>
                </a:moveTo>
                <a:lnTo>
                  <a:pt x="347520" y="46"/>
                </a:lnTo>
                <a:lnTo>
                  <a:pt x="347520" y="79785"/>
                </a:lnTo>
                <a:lnTo>
                  <a:pt x="46" y="79785"/>
                </a:lnTo>
                <a:close/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" name="Forma libre 358">
            <a:extLst>
              <a:ext uri="{FF2B5EF4-FFF2-40B4-BE49-F238E27FC236}">
                <a16:creationId xmlns:a16="http://schemas.microsoft.com/office/drawing/2014/main" id="{EEA3D279-80F6-A24B-A9B0-61FEF5EB09C0}"/>
              </a:ext>
            </a:extLst>
          </p:cNvPr>
          <p:cNvSpPr/>
          <p:nvPr/>
        </p:nvSpPr>
        <p:spPr>
          <a:xfrm>
            <a:off x="10226696" y="6827180"/>
            <a:ext cx="4103359" cy="919724"/>
          </a:xfrm>
          <a:custGeom>
            <a:avLst/>
            <a:gdLst>
              <a:gd name="connsiteX0" fmla="*/ 46 w 356100"/>
              <a:gd name="connsiteY0" fmla="*/ 46 h 79815"/>
              <a:gd name="connsiteX1" fmla="*/ 356462 w 356100"/>
              <a:gd name="connsiteY1" fmla="*/ 46 h 79815"/>
              <a:gd name="connsiteX2" fmla="*/ 356462 w 356100"/>
              <a:gd name="connsiteY2" fmla="*/ 79785 h 79815"/>
              <a:gd name="connsiteX3" fmla="*/ 46 w 356100"/>
              <a:gd name="connsiteY3" fmla="*/ 79785 h 7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100" h="79815">
                <a:moveTo>
                  <a:pt x="46" y="46"/>
                </a:moveTo>
                <a:lnTo>
                  <a:pt x="356462" y="46"/>
                </a:lnTo>
                <a:lnTo>
                  <a:pt x="356462" y="79785"/>
                </a:lnTo>
                <a:lnTo>
                  <a:pt x="46" y="79785"/>
                </a:lnTo>
                <a:close/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" name="Forma libre 362">
            <a:extLst>
              <a:ext uri="{FF2B5EF4-FFF2-40B4-BE49-F238E27FC236}">
                <a16:creationId xmlns:a16="http://schemas.microsoft.com/office/drawing/2014/main" id="{B31C6F2F-A412-4649-8F30-E232AB968CD0}"/>
              </a:ext>
            </a:extLst>
          </p:cNvPr>
          <p:cNvSpPr/>
          <p:nvPr/>
        </p:nvSpPr>
        <p:spPr>
          <a:xfrm>
            <a:off x="14333685" y="6827180"/>
            <a:ext cx="3882278" cy="919724"/>
          </a:xfrm>
          <a:custGeom>
            <a:avLst/>
            <a:gdLst>
              <a:gd name="connsiteX0" fmla="*/ 46 w 336913"/>
              <a:gd name="connsiteY0" fmla="*/ 46 h 79815"/>
              <a:gd name="connsiteX1" fmla="*/ 337052 w 336913"/>
              <a:gd name="connsiteY1" fmla="*/ 46 h 79815"/>
              <a:gd name="connsiteX2" fmla="*/ 337052 w 336913"/>
              <a:gd name="connsiteY2" fmla="*/ 79785 h 79815"/>
              <a:gd name="connsiteX3" fmla="*/ 46 w 336913"/>
              <a:gd name="connsiteY3" fmla="*/ 79785 h 7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913" h="79815">
                <a:moveTo>
                  <a:pt x="46" y="46"/>
                </a:moveTo>
                <a:lnTo>
                  <a:pt x="337052" y="46"/>
                </a:lnTo>
                <a:lnTo>
                  <a:pt x="337052" y="79785"/>
                </a:lnTo>
                <a:lnTo>
                  <a:pt x="46" y="79785"/>
                </a:lnTo>
                <a:close/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" name="Forma libre 366">
            <a:extLst>
              <a:ext uri="{FF2B5EF4-FFF2-40B4-BE49-F238E27FC236}">
                <a16:creationId xmlns:a16="http://schemas.microsoft.com/office/drawing/2014/main" id="{1FAC08B3-0B15-BE40-8BE4-0A06F6806B6B}"/>
              </a:ext>
            </a:extLst>
          </p:cNvPr>
          <p:cNvSpPr/>
          <p:nvPr/>
        </p:nvSpPr>
        <p:spPr>
          <a:xfrm>
            <a:off x="18217022" y="6827180"/>
            <a:ext cx="3882277" cy="919724"/>
          </a:xfrm>
          <a:custGeom>
            <a:avLst/>
            <a:gdLst>
              <a:gd name="connsiteX0" fmla="*/ 46 w 279354"/>
              <a:gd name="connsiteY0" fmla="*/ 46 h 79815"/>
              <a:gd name="connsiteX1" fmla="*/ 279700 w 279354"/>
              <a:gd name="connsiteY1" fmla="*/ 46 h 79815"/>
              <a:gd name="connsiteX2" fmla="*/ 279700 w 279354"/>
              <a:gd name="connsiteY2" fmla="*/ 79785 h 79815"/>
              <a:gd name="connsiteX3" fmla="*/ 46 w 279354"/>
              <a:gd name="connsiteY3" fmla="*/ 79785 h 7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354" h="79815">
                <a:moveTo>
                  <a:pt x="46" y="46"/>
                </a:moveTo>
                <a:lnTo>
                  <a:pt x="279700" y="46"/>
                </a:lnTo>
                <a:lnTo>
                  <a:pt x="279700" y="79785"/>
                </a:lnTo>
                <a:lnTo>
                  <a:pt x="46" y="79785"/>
                </a:lnTo>
                <a:close/>
              </a:path>
            </a:pathLst>
          </a:custGeom>
          <a:solidFill>
            <a:schemeClr val="accent5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F4663B-46E5-C24B-87C0-42ACC57F7D09}"/>
              </a:ext>
            </a:extLst>
          </p:cNvPr>
          <p:cNvGrpSpPr/>
          <p:nvPr/>
        </p:nvGrpSpPr>
        <p:grpSpPr>
          <a:xfrm>
            <a:off x="2278350" y="5910943"/>
            <a:ext cx="17418684" cy="5664042"/>
            <a:chOff x="2648135" y="5321823"/>
            <a:chExt cx="17418684" cy="6685651"/>
          </a:xfrm>
        </p:grpSpPr>
        <p:sp>
          <p:nvSpPr>
            <p:cNvPr id="10" name="Forma libre 351">
              <a:extLst>
                <a:ext uri="{FF2B5EF4-FFF2-40B4-BE49-F238E27FC236}">
                  <a16:creationId xmlns:a16="http://schemas.microsoft.com/office/drawing/2014/main" id="{387173BE-837E-BB40-A127-41F6FC1F15E0}"/>
                </a:ext>
              </a:extLst>
            </p:cNvPr>
            <p:cNvSpPr/>
            <p:nvPr/>
          </p:nvSpPr>
          <p:spPr>
            <a:xfrm>
              <a:off x="2648135" y="5321823"/>
              <a:ext cx="1512228" cy="6685651"/>
            </a:xfrm>
            <a:custGeom>
              <a:avLst/>
              <a:gdLst>
                <a:gd name="connsiteX0" fmla="*/ 232 w 131235"/>
                <a:gd name="connsiteY0" fmla="*/ 580529 h 580197"/>
                <a:gd name="connsiteX1" fmla="*/ 232 w 131235"/>
                <a:gd name="connsiteY1" fmla="*/ 232 h 580197"/>
                <a:gd name="connsiteX2" fmla="*/ 131344 w 131235"/>
                <a:gd name="connsiteY2" fmla="*/ 232 h 5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235" h="580197">
                  <a:moveTo>
                    <a:pt x="232" y="580529"/>
                  </a:moveTo>
                  <a:lnTo>
                    <a:pt x="232" y="232"/>
                  </a:lnTo>
                  <a:lnTo>
                    <a:pt x="131344" y="232"/>
                  </a:ln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  <a:prstDash val="solid"/>
              <a:round/>
              <a:headEnd type="triangle"/>
              <a:tailEnd type="triangle"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" name="Forma libre 355">
              <a:extLst>
                <a:ext uri="{FF2B5EF4-FFF2-40B4-BE49-F238E27FC236}">
                  <a16:creationId xmlns:a16="http://schemas.microsoft.com/office/drawing/2014/main" id="{314EBC78-4296-8E44-A649-F9F6149AA9B6}"/>
                </a:ext>
              </a:extLst>
            </p:cNvPr>
            <p:cNvSpPr/>
            <p:nvPr/>
          </p:nvSpPr>
          <p:spPr>
            <a:xfrm>
              <a:off x="6561894" y="5321823"/>
              <a:ext cx="1512228" cy="6685651"/>
            </a:xfrm>
            <a:custGeom>
              <a:avLst/>
              <a:gdLst>
                <a:gd name="connsiteX0" fmla="*/ 232 w 131235"/>
                <a:gd name="connsiteY0" fmla="*/ 580529 h 580197"/>
                <a:gd name="connsiteX1" fmla="*/ 232 w 131235"/>
                <a:gd name="connsiteY1" fmla="*/ 232 h 580197"/>
                <a:gd name="connsiteX2" fmla="*/ 131337 w 131235"/>
                <a:gd name="connsiteY2" fmla="*/ 232 h 5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235" h="580197">
                  <a:moveTo>
                    <a:pt x="232" y="580529"/>
                  </a:moveTo>
                  <a:lnTo>
                    <a:pt x="232" y="232"/>
                  </a:lnTo>
                  <a:lnTo>
                    <a:pt x="131337" y="232"/>
                  </a:ln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  <a:prstDash val="solid"/>
              <a:round/>
              <a:headEnd type="triangle"/>
              <a:tailEnd type="triangle"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" name="Forma libre 359">
              <a:extLst>
                <a:ext uri="{FF2B5EF4-FFF2-40B4-BE49-F238E27FC236}">
                  <a16:creationId xmlns:a16="http://schemas.microsoft.com/office/drawing/2014/main" id="{8C094EBC-8DF5-F145-80ED-2E84C8E53261}"/>
                </a:ext>
              </a:extLst>
            </p:cNvPr>
            <p:cNvSpPr/>
            <p:nvPr/>
          </p:nvSpPr>
          <p:spPr>
            <a:xfrm>
              <a:off x="10569577" y="5321823"/>
              <a:ext cx="1512228" cy="6685651"/>
            </a:xfrm>
            <a:custGeom>
              <a:avLst/>
              <a:gdLst>
                <a:gd name="connsiteX0" fmla="*/ 232 w 131235"/>
                <a:gd name="connsiteY0" fmla="*/ 580529 h 580197"/>
                <a:gd name="connsiteX1" fmla="*/ 232 w 131235"/>
                <a:gd name="connsiteY1" fmla="*/ 232 h 580197"/>
                <a:gd name="connsiteX2" fmla="*/ 131344 w 131235"/>
                <a:gd name="connsiteY2" fmla="*/ 232 h 5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235" h="580197">
                  <a:moveTo>
                    <a:pt x="232" y="580529"/>
                  </a:moveTo>
                  <a:lnTo>
                    <a:pt x="232" y="232"/>
                  </a:lnTo>
                  <a:lnTo>
                    <a:pt x="131344" y="232"/>
                  </a:ln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  <a:prstDash val="solid"/>
              <a:round/>
              <a:headEnd type="triangle"/>
              <a:tailEnd type="triangle"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" name="Forma libre 363">
              <a:extLst>
                <a:ext uri="{FF2B5EF4-FFF2-40B4-BE49-F238E27FC236}">
                  <a16:creationId xmlns:a16="http://schemas.microsoft.com/office/drawing/2014/main" id="{E4D9CEF7-583D-5945-83C9-85909ADCB051}"/>
                </a:ext>
              </a:extLst>
            </p:cNvPr>
            <p:cNvSpPr/>
            <p:nvPr/>
          </p:nvSpPr>
          <p:spPr>
            <a:xfrm>
              <a:off x="14675148" y="5321823"/>
              <a:ext cx="1512228" cy="6685651"/>
            </a:xfrm>
            <a:custGeom>
              <a:avLst/>
              <a:gdLst>
                <a:gd name="connsiteX0" fmla="*/ 232 w 131235"/>
                <a:gd name="connsiteY0" fmla="*/ 580529 h 580197"/>
                <a:gd name="connsiteX1" fmla="*/ 232 w 131235"/>
                <a:gd name="connsiteY1" fmla="*/ 232 h 580197"/>
                <a:gd name="connsiteX2" fmla="*/ 131344 w 131235"/>
                <a:gd name="connsiteY2" fmla="*/ 232 h 5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235" h="580197">
                  <a:moveTo>
                    <a:pt x="232" y="580529"/>
                  </a:moveTo>
                  <a:lnTo>
                    <a:pt x="232" y="232"/>
                  </a:lnTo>
                  <a:lnTo>
                    <a:pt x="131344" y="232"/>
                  </a:ln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  <a:prstDash val="solid"/>
              <a:round/>
              <a:headEnd type="triangle"/>
              <a:tailEnd type="triangle"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" name="Forma libre 367">
              <a:extLst>
                <a:ext uri="{FF2B5EF4-FFF2-40B4-BE49-F238E27FC236}">
                  <a16:creationId xmlns:a16="http://schemas.microsoft.com/office/drawing/2014/main" id="{1C574991-E692-B84C-967E-4B3441F70AEE}"/>
                </a:ext>
              </a:extLst>
            </p:cNvPr>
            <p:cNvSpPr/>
            <p:nvPr/>
          </p:nvSpPr>
          <p:spPr>
            <a:xfrm>
              <a:off x="18554591" y="5321823"/>
              <a:ext cx="1512228" cy="6685651"/>
            </a:xfrm>
            <a:custGeom>
              <a:avLst/>
              <a:gdLst>
                <a:gd name="connsiteX0" fmla="*/ 232 w 131235"/>
                <a:gd name="connsiteY0" fmla="*/ 580529 h 580197"/>
                <a:gd name="connsiteX1" fmla="*/ 232 w 131235"/>
                <a:gd name="connsiteY1" fmla="*/ 232 h 580197"/>
                <a:gd name="connsiteX2" fmla="*/ 131337 w 131235"/>
                <a:gd name="connsiteY2" fmla="*/ 232 h 5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235" h="580197">
                  <a:moveTo>
                    <a:pt x="232" y="580529"/>
                  </a:moveTo>
                  <a:lnTo>
                    <a:pt x="232" y="232"/>
                  </a:lnTo>
                  <a:lnTo>
                    <a:pt x="131337" y="232"/>
                  </a:ln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  <a:prstDash val="solid"/>
              <a:round/>
              <a:headEnd type="triangle"/>
              <a:tailEnd type="triangle"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5" name="CuadroTexto 395">
            <a:extLst>
              <a:ext uri="{FF2B5EF4-FFF2-40B4-BE49-F238E27FC236}">
                <a16:creationId xmlns:a16="http://schemas.microsoft.com/office/drawing/2014/main" id="{E62097AC-07E4-E34D-BAB2-CFFC1B785E50}"/>
              </a:ext>
            </a:extLst>
          </p:cNvPr>
          <p:cNvSpPr txBox="1"/>
          <p:nvPr/>
        </p:nvSpPr>
        <p:spPr>
          <a:xfrm>
            <a:off x="2646908" y="7036518"/>
            <a:ext cx="342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Business</a:t>
            </a:r>
          </a:p>
        </p:txBody>
      </p:sp>
      <p:sp>
        <p:nvSpPr>
          <p:cNvPr id="16" name="CuadroTexto 395">
            <a:extLst>
              <a:ext uri="{FF2B5EF4-FFF2-40B4-BE49-F238E27FC236}">
                <a16:creationId xmlns:a16="http://schemas.microsoft.com/office/drawing/2014/main" id="{DC17FAA0-81AF-4D45-930E-0B8DC25903FE}"/>
              </a:ext>
            </a:extLst>
          </p:cNvPr>
          <p:cNvSpPr txBox="1"/>
          <p:nvPr/>
        </p:nvSpPr>
        <p:spPr>
          <a:xfrm>
            <a:off x="6500736" y="7036518"/>
            <a:ext cx="342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17" name="CuadroTexto 395">
            <a:extLst>
              <a:ext uri="{FF2B5EF4-FFF2-40B4-BE49-F238E27FC236}">
                <a16:creationId xmlns:a16="http://schemas.microsoft.com/office/drawing/2014/main" id="{6752927C-2300-0B40-A14C-2BA6F96C2BAE}"/>
              </a:ext>
            </a:extLst>
          </p:cNvPr>
          <p:cNvSpPr txBox="1"/>
          <p:nvPr/>
        </p:nvSpPr>
        <p:spPr>
          <a:xfrm>
            <a:off x="10478101" y="7036518"/>
            <a:ext cx="410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Marketing</a:t>
            </a:r>
          </a:p>
        </p:txBody>
      </p:sp>
      <p:sp>
        <p:nvSpPr>
          <p:cNvPr id="18" name="CuadroTexto 395">
            <a:extLst>
              <a:ext uri="{FF2B5EF4-FFF2-40B4-BE49-F238E27FC236}">
                <a16:creationId xmlns:a16="http://schemas.microsoft.com/office/drawing/2014/main" id="{BDE06BA8-B7B7-EB48-AE79-A4726F521919}"/>
              </a:ext>
            </a:extLst>
          </p:cNvPr>
          <p:cNvSpPr txBox="1"/>
          <p:nvPr/>
        </p:nvSpPr>
        <p:spPr>
          <a:xfrm>
            <a:off x="14650844" y="7036518"/>
            <a:ext cx="3201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Financial</a:t>
            </a:r>
          </a:p>
        </p:txBody>
      </p:sp>
      <p:sp>
        <p:nvSpPr>
          <p:cNvPr id="19" name="CuadroTexto 395">
            <a:extLst>
              <a:ext uri="{FF2B5EF4-FFF2-40B4-BE49-F238E27FC236}">
                <a16:creationId xmlns:a16="http://schemas.microsoft.com/office/drawing/2014/main" id="{BBE2ECC8-84E4-F149-B0BE-B6ED50A8E92D}"/>
              </a:ext>
            </a:extLst>
          </p:cNvPr>
          <p:cNvSpPr txBox="1"/>
          <p:nvPr/>
        </p:nvSpPr>
        <p:spPr>
          <a:xfrm>
            <a:off x="18524105" y="7036518"/>
            <a:ext cx="321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Commerce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71E1425B-131C-6C40-BC66-ACAD7532A9B2}"/>
              </a:ext>
            </a:extLst>
          </p:cNvPr>
          <p:cNvSpPr/>
          <p:nvPr/>
        </p:nvSpPr>
        <p:spPr>
          <a:xfrm>
            <a:off x="2646908" y="8327756"/>
            <a:ext cx="29119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5E579A83-EA87-9442-BEE2-0854BB5B9469}"/>
              </a:ext>
            </a:extLst>
          </p:cNvPr>
          <p:cNvSpPr/>
          <p:nvPr/>
        </p:nvSpPr>
        <p:spPr>
          <a:xfrm>
            <a:off x="6470092" y="8327756"/>
            <a:ext cx="29119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7D196E14-1FAB-5E4F-957B-91DEFF7BA291}"/>
              </a:ext>
            </a:extLst>
          </p:cNvPr>
          <p:cNvSpPr/>
          <p:nvPr/>
        </p:nvSpPr>
        <p:spPr>
          <a:xfrm>
            <a:off x="10482178" y="8327756"/>
            <a:ext cx="29119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FB2CFAF1-E2C3-024E-A51A-F2078C70698D}"/>
              </a:ext>
            </a:extLst>
          </p:cNvPr>
          <p:cNvSpPr/>
          <p:nvPr/>
        </p:nvSpPr>
        <p:spPr>
          <a:xfrm>
            <a:off x="14650844" y="8327756"/>
            <a:ext cx="29119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C4327D47-B0FD-DB4D-B32D-0ECD22A58A47}"/>
              </a:ext>
            </a:extLst>
          </p:cNvPr>
          <p:cNvSpPr/>
          <p:nvPr/>
        </p:nvSpPr>
        <p:spPr>
          <a:xfrm>
            <a:off x="18524106" y="8327756"/>
            <a:ext cx="29119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6" name="TextBox 75">
            <a:extLst>
              <a:ext uri="{FF2B5EF4-FFF2-40B4-BE49-F238E27FC236}">
                <a16:creationId xmlns:a16="http://schemas.microsoft.com/office/drawing/2014/main" id="{094C0B77-0EF7-364E-8268-11ECFA302026}"/>
              </a:ext>
            </a:extLst>
          </p:cNvPr>
          <p:cNvSpPr txBox="1"/>
          <p:nvPr/>
        </p:nvSpPr>
        <p:spPr>
          <a:xfrm>
            <a:off x="3914149" y="5538064"/>
            <a:ext cx="1838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2016</a:t>
            </a:r>
          </a:p>
        </p:txBody>
      </p:sp>
      <p:sp>
        <p:nvSpPr>
          <p:cNvPr id="47" name="TextBox 75">
            <a:extLst>
              <a:ext uri="{FF2B5EF4-FFF2-40B4-BE49-F238E27FC236}">
                <a16:creationId xmlns:a16="http://schemas.microsoft.com/office/drawing/2014/main" id="{CB22D20C-827A-BD41-8CFB-EE17F936D18F}"/>
              </a:ext>
            </a:extLst>
          </p:cNvPr>
          <p:cNvSpPr txBox="1"/>
          <p:nvPr/>
        </p:nvSpPr>
        <p:spPr>
          <a:xfrm>
            <a:off x="7926061" y="5538064"/>
            <a:ext cx="1838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2017</a:t>
            </a:r>
          </a:p>
        </p:txBody>
      </p:sp>
      <p:sp>
        <p:nvSpPr>
          <p:cNvPr id="48" name="TextBox 75">
            <a:extLst>
              <a:ext uri="{FF2B5EF4-FFF2-40B4-BE49-F238E27FC236}">
                <a16:creationId xmlns:a16="http://schemas.microsoft.com/office/drawing/2014/main" id="{B3894B2B-1FD1-E74E-B63E-B00AA79685F9}"/>
              </a:ext>
            </a:extLst>
          </p:cNvPr>
          <p:cNvSpPr txBox="1"/>
          <p:nvPr/>
        </p:nvSpPr>
        <p:spPr>
          <a:xfrm>
            <a:off x="11832684" y="5538064"/>
            <a:ext cx="1838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2018</a:t>
            </a:r>
          </a:p>
        </p:txBody>
      </p:sp>
      <p:sp>
        <p:nvSpPr>
          <p:cNvPr id="49" name="TextBox 75">
            <a:extLst>
              <a:ext uri="{FF2B5EF4-FFF2-40B4-BE49-F238E27FC236}">
                <a16:creationId xmlns:a16="http://schemas.microsoft.com/office/drawing/2014/main" id="{671B73D7-43E9-D94F-8562-E1E1D9113DCF}"/>
              </a:ext>
            </a:extLst>
          </p:cNvPr>
          <p:cNvSpPr txBox="1"/>
          <p:nvPr/>
        </p:nvSpPr>
        <p:spPr>
          <a:xfrm>
            <a:off x="16038893" y="5538064"/>
            <a:ext cx="1838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50" name="TextBox 75">
            <a:extLst>
              <a:ext uri="{FF2B5EF4-FFF2-40B4-BE49-F238E27FC236}">
                <a16:creationId xmlns:a16="http://schemas.microsoft.com/office/drawing/2014/main" id="{D0C23077-9D8E-F94F-AD76-CC17D168D5B4}"/>
              </a:ext>
            </a:extLst>
          </p:cNvPr>
          <p:cNvSpPr txBox="1"/>
          <p:nvPr/>
        </p:nvSpPr>
        <p:spPr>
          <a:xfrm>
            <a:off x="20003953" y="5538064"/>
            <a:ext cx="1838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00822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805E31-E873-844B-AFEB-999C9AAB1524}"/>
              </a:ext>
            </a:extLst>
          </p:cNvPr>
          <p:cNvGrpSpPr/>
          <p:nvPr/>
        </p:nvGrpSpPr>
        <p:grpSpPr>
          <a:xfrm>
            <a:off x="2011332" y="5339364"/>
            <a:ext cx="20354985" cy="6418643"/>
            <a:chOff x="2008970" y="5306706"/>
            <a:chExt cx="20354985" cy="6418643"/>
          </a:xfrm>
        </p:grpSpPr>
        <p:sp>
          <p:nvSpPr>
            <p:cNvPr id="87" name="Donut 48">
              <a:extLst>
                <a:ext uri="{FF2B5EF4-FFF2-40B4-BE49-F238E27FC236}">
                  <a16:creationId xmlns:a16="http://schemas.microsoft.com/office/drawing/2014/main" id="{0344439C-0FC6-8E47-A448-60B98229306A}"/>
                </a:ext>
              </a:extLst>
            </p:cNvPr>
            <p:cNvSpPr/>
            <p:nvPr/>
          </p:nvSpPr>
          <p:spPr>
            <a:xfrm>
              <a:off x="17872461" y="5306706"/>
              <a:ext cx="4491494" cy="3102588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1" y="559863"/>
                  </a:moveTo>
                  <a:lnTo>
                    <a:pt x="63532" y="629998"/>
                  </a:lnTo>
                  <a:lnTo>
                    <a:pt x="7070" y="700134"/>
                  </a:lnTo>
                  <a:cubicBezTo>
                    <a:pt x="1323" y="677346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8" y="1134768"/>
                    <a:pt x="88434" y="946939"/>
                  </a:cubicBezTo>
                  <a:lnTo>
                    <a:pt x="224629" y="777761"/>
                  </a:lnTo>
                  <a:cubicBezTo>
                    <a:pt x="283669" y="944377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1" y="315621"/>
                    <a:pt x="224630" y="482236"/>
                  </a:cubicBezTo>
                  <a:lnTo>
                    <a:pt x="88436" y="313058"/>
                  </a:lnTo>
                  <a:cubicBezTo>
                    <a:pt x="195571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Donut 48">
              <a:extLst>
                <a:ext uri="{FF2B5EF4-FFF2-40B4-BE49-F238E27FC236}">
                  <a16:creationId xmlns:a16="http://schemas.microsoft.com/office/drawing/2014/main" id="{27DE14BC-C8CF-BE4F-BE5C-201BF945BEF1}"/>
                </a:ext>
              </a:extLst>
            </p:cNvPr>
            <p:cNvSpPr/>
            <p:nvPr/>
          </p:nvSpPr>
          <p:spPr>
            <a:xfrm>
              <a:off x="13907772" y="5306706"/>
              <a:ext cx="4491494" cy="3102588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1" y="559863"/>
                  </a:moveTo>
                  <a:lnTo>
                    <a:pt x="63532" y="629998"/>
                  </a:lnTo>
                  <a:lnTo>
                    <a:pt x="7070" y="700134"/>
                  </a:lnTo>
                  <a:cubicBezTo>
                    <a:pt x="1323" y="677346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8" y="1134768"/>
                    <a:pt x="88434" y="946939"/>
                  </a:cubicBezTo>
                  <a:lnTo>
                    <a:pt x="224629" y="777761"/>
                  </a:lnTo>
                  <a:cubicBezTo>
                    <a:pt x="283669" y="944377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1" y="315621"/>
                    <a:pt x="224630" y="482236"/>
                  </a:cubicBezTo>
                  <a:lnTo>
                    <a:pt x="88436" y="313058"/>
                  </a:lnTo>
                  <a:cubicBezTo>
                    <a:pt x="195571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Donut 44">
              <a:extLst>
                <a:ext uri="{FF2B5EF4-FFF2-40B4-BE49-F238E27FC236}">
                  <a16:creationId xmlns:a16="http://schemas.microsoft.com/office/drawing/2014/main" id="{0BD4F62D-BD98-4E45-A5A7-4B3999B9F7E0}"/>
                </a:ext>
              </a:extLst>
            </p:cNvPr>
            <p:cNvSpPr/>
            <p:nvPr/>
          </p:nvSpPr>
          <p:spPr>
            <a:xfrm>
              <a:off x="9943078" y="5306706"/>
              <a:ext cx="4491494" cy="3102588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0" y="559864"/>
                  </a:moveTo>
                  <a:lnTo>
                    <a:pt x="63532" y="629999"/>
                  </a:lnTo>
                  <a:lnTo>
                    <a:pt x="7070" y="700135"/>
                  </a:lnTo>
                  <a:cubicBezTo>
                    <a:pt x="1323" y="677347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9" y="1134769"/>
                    <a:pt x="88434" y="946940"/>
                  </a:cubicBezTo>
                  <a:lnTo>
                    <a:pt x="224630" y="777762"/>
                  </a:lnTo>
                  <a:cubicBezTo>
                    <a:pt x="283669" y="944378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0" y="315622"/>
                    <a:pt x="224630" y="482237"/>
                  </a:cubicBezTo>
                  <a:lnTo>
                    <a:pt x="88435" y="313059"/>
                  </a:lnTo>
                  <a:cubicBezTo>
                    <a:pt x="195570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Donut 40">
              <a:extLst>
                <a:ext uri="{FF2B5EF4-FFF2-40B4-BE49-F238E27FC236}">
                  <a16:creationId xmlns:a16="http://schemas.microsoft.com/office/drawing/2014/main" id="{6506DAA2-E02A-2E45-98BD-3E71EC651496}"/>
                </a:ext>
              </a:extLst>
            </p:cNvPr>
            <p:cNvSpPr/>
            <p:nvPr/>
          </p:nvSpPr>
          <p:spPr>
            <a:xfrm>
              <a:off x="5978389" y="5306706"/>
              <a:ext cx="4491494" cy="3102588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0" y="559865"/>
                  </a:moveTo>
                  <a:lnTo>
                    <a:pt x="63532" y="630000"/>
                  </a:lnTo>
                  <a:lnTo>
                    <a:pt x="7070" y="700135"/>
                  </a:lnTo>
                  <a:cubicBezTo>
                    <a:pt x="1323" y="677348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3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9" y="1134769"/>
                    <a:pt x="88435" y="946940"/>
                  </a:cubicBezTo>
                  <a:lnTo>
                    <a:pt x="224630" y="777762"/>
                  </a:lnTo>
                  <a:cubicBezTo>
                    <a:pt x="283670" y="944378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8" y="197051"/>
                    <a:pt x="283670" y="315622"/>
                    <a:pt x="224630" y="482238"/>
                  </a:cubicBezTo>
                  <a:lnTo>
                    <a:pt x="88435" y="313060"/>
                  </a:lnTo>
                  <a:cubicBezTo>
                    <a:pt x="195570" y="125231"/>
                    <a:pt x="398160" y="0"/>
                    <a:pt x="630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Donut 27">
              <a:extLst>
                <a:ext uri="{FF2B5EF4-FFF2-40B4-BE49-F238E27FC236}">
                  <a16:creationId xmlns:a16="http://schemas.microsoft.com/office/drawing/2014/main" id="{B8F89FCF-DC0C-514A-A919-5BD264F3FFCD}"/>
                </a:ext>
              </a:extLst>
            </p:cNvPr>
            <p:cNvSpPr/>
            <p:nvPr/>
          </p:nvSpPr>
          <p:spPr>
            <a:xfrm>
              <a:off x="2013695" y="5306706"/>
              <a:ext cx="4491494" cy="3102588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630000" y="197051"/>
                  </a:moveTo>
                  <a:cubicBezTo>
                    <a:pt x="390889" y="197051"/>
                    <a:pt x="197051" y="390889"/>
                    <a:pt x="197051" y="630000"/>
                  </a:cubicBezTo>
                  <a:cubicBezTo>
                    <a:pt x="197051" y="869111"/>
                    <a:pt x="390889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2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3" y="723226"/>
                  </a:lnTo>
                  <a:lnTo>
                    <a:pt x="1250602" y="723226"/>
                  </a:lnTo>
                  <a:cubicBezTo>
                    <a:pt x="1207884" y="1027148"/>
                    <a:pt x="946134" y="1260000"/>
                    <a:pt x="630000" y="1260000"/>
                  </a:cubicBezTo>
                  <a:cubicBezTo>
                    <a:pt x="282061" y="1260000"/>
                    <a:pt x="0" y="977939"/>
                    <a:pt x="0" y="630000"/>
                  </a:cubicBezTo>
                  <a:cubicBezTo>
                    <a:pt x="0" y="282061"/>
                    <a:pt x="282061" y="0"/>
                    <a:pt x="63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TextBox 75">
              <a:extLst>
                <a:ext uri="{FF2B5EF4-FFF2-40B4-BE49-F238E27FC236}">
                  <a16:creationId xmlns:a16="http://schemas.microsoft.com/office/drawing/2014/main" id="{47474CA9-0B02-0C4D-8F24-CBB2C370593F}"/>
                </a:ext>
              </a:extLst>
            </p:cNvPr>
            <p:cNvSpPr txBox="1"/>
            <p:nvPr/>
          </p:nvSpPr>
          <p:spPr>
            <a:xfrm>
              <a:off x="2654453" y="6442501"/>
              <a:ext cx="1838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accent1"/>
                  </a:solidFill>
                  <a:latin typeface="Poppins SemiBold" pitchFamily="2" charset="77"/>
                  <a:ea typeface="Lato" panose="020F0502020204030203" pitchFamily="34" charset="0"/>
                  <a:cs typeface="Poppins SemiBold" pitchFamily="2" charset="77"/>
                </a:rPr>
                <a:t>2016</a:t>
              </a:r>
            </a:p>
          </p:txBody>
        </p:sp>
        <p:sp>
          <p:nvSpPr>
            <p:cNvPr id="112" name="TextBox 75">
              <a:extLst>
                <a:ext uri="{FF2B5EF4-FFF2-40B4-BE49-F238E27FC236}">
                  <a16:creationId xmlns:a16="http://schemas.microsoft.com/office/drawing/2014/main" id="{603A85C1-FFD2-D845-967E-C7AF839C4337}"/>
                </a:ext>
              </a:extLst>
            </p:cNvPr>
            <p:cNvSpPr txBox="1"/>
            <p:nvPr/>
          </p:nvSpPr>
          <p:spPr>
            <a:xfrm>
              <a:off x="6619147" y="6442501"/>
              <a:ext cx="1838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accent2"/>
                  </a:solidFill>
                  <a:latin typeface="Poppins SemiBold" pitchFamily="2" charset="77"/>
                  <a:ea typeface="Lato" panose="020F0502020204030203" pitchFamily="34" charset="0"/>
                  <a:cs typeface="Poppins SemiBold" pitchFamily="2" charset="77"/>
                </a:rPr>
                <a:t>2017</a:t>
              </a:r>
            </a:p>
          </p:txBody>
        </p:sp>
        <p:sp>
          <p:nvSpPr>
            <p:cNvPr id="113" name="TextBox 75">
              <a:extLst>
                <a:ext uri="{FF2B5EF4-FFF2-40B4-BE49-F238E27FC236}">
                  <a16:creationId xmlns:a16="http://schemas.microsoft.com/office/drawing/2014/main" id="{D785E029-E123-AC42-9706-B40964F4D18F}"/>
                </a:ext>
              </a:extLst>
            </p:cNvPr>
            <p:cNvSpPr txBox="1"/>
            <p:nvPr/>
          </p:nvSpPr>
          <p:spPr>
            <a:xfrm>
              <a:off x="10590139" y="6442501"/>
              <a:ext cx="1838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accent3"/>
                  </a:solidFill>
                  <a:latin typeface="Poppins SemiBold" pitchFamily="2" charset="77"/>
                  <a:ea typeface="Lato" panose="020F0502020204030203" pitchFamily="34" charset="0"/>
                  <a:cs typeface="Poppins SemiBold" pitchFamily="2" charset="77"/>
                </a:rPr>
                <a:t>2018</a:t>
              </a:r>
            </a:p>
          </p:txBody>
        </p:sp>
        <p:sp>
          <p:nvSpPr>
            <p:cNvPr id="114" name="TextBox 75">
              <a:extLst>
                <a:ext uri="{FF2B5EF4-FFF2-40B4-BE49-F238E27FC236}">
                  <a16:creationId xmlns:a16="http://schemas.microsoft.com/office/drawing/2014/main" id="{2A5860CC-3CA8-6649-81FC-F0C95CA55B8E}"/>
                </a:ext>
              </a:extLst>
            </p:cNvPr>
            <p:cNvSpPr txBox="1"/>
            <p:nvPr/>
          </p:nvSpPr>
          <p:spPr>
            <a:xfrm>
              <a:off x="14554833" y="6442501"/>
              <a:ext cx="1838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accent4"/>
                  </a:solidFill>
                  <a:latin typeface="Poppins SemiBold" pitchFamily="2" charset="77"/>
                  <a:ea typeface="Lato" panose="020F0502020204030203" pitchFamily="34" charset="0"/>
                  <a:cs typeface="Poppins SemiBold" pitchFamily="2" charset="77"/>
                </a:rPr>
                <a:t>2019</a:t>
              </a:r>
            </a:p>
          </p:txBody>
        </p:sp>
        <p:sp>
          <p:nvSpPr>
            <p:cNvPr id="115" name="TextBox 75">
              <a:extLst>
                <a:ext uri="{FF2B5EF4-FFF2-40B4-BE49-F238E27FC236}">
                  <a16:creationId xmlns:a16="http://schemas.microsoft.com/office/drawing/2014/main" id="{4403DB23-6C6D-EE40-9B5F-D26DF2BF67A1}"/>
                </a:ext>
              </a:extLst>
            </p:cNvPr>
            <p:cNvSpPr txBox="1"/>
            <p:nvPr/>
          </p:nvSpPr>
          <p:spPr>
            <a:xfrm>
              <a:off x="18519527" y="6442501"/>
              <a:ext cx="1838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accent5"/>
                  </a:solidFill>
                  <a:latin typeface="Poppins SemiBold" pitchFamily="2" charset="77"/>
                  <a:ea typeface="Lato" panose="020F0502020204030203" pitchFamily="34" charset="0"/>
                  <a:cs typeface="Poppins SemiBold" pitchFamily="2" charset="77"/>
                </a:rPr>
                <a:t>2020</a:t>
              </a:r>
            </a:p>
          </p:txBody>
        </p:sp>
        <p:sp>
          <p:nvSpPr>
            <p:cNvPr id="116" name="Forma libre 149">
              <a:extLst>
                <a:ext uri="{FF2B5EF4-FFF2-40B4-BE49-F238E27FC236}">
                  <a16:creationId xmlns:a16="http://schemas.microsoft.com/office/drawing/2014/main" id="{B2A4A1C0-1048-6740-AD18-777F25E761D5}"/>
                </a:ext>
              </a:extLst>
            </p:cNvPr>
            <p:cNvSpPr/>
            <p:nvPr/>
          </p:nvSpPr>
          <p:spPr>
            <a:xfrm>
              <a:off x="3547975" y="8598014"/>
              <a:ext cx="11438" cy="907289"/>
            </a:xfrm>
            <a:custGeom>
              <a:avLst/>
              <a:gdLst>
                <a:gd name="connsiteX0" fmla="*/ 232 w 0"/>
                <a:gd name="connsiteY0" fmla="*/ 232 h 89792"/>
                <a:gd name="connsiteX1" fmla="*/ 232 w 0"/>
                <a:gd name="connsiteY1" fmla="*/ 89794 h 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9792">
                  <a:moveTo>
                    <a:pt x="232" y="232"/>
                  </a:moveTo>
                  <a:lnTo>
                    <a:pt x="232" y="89794"/>
                  </a:lnTo>
                </a:path>
              </a:pathLst>
            </a:custGeom>
            <a:ln w="38100" cap="rnd">
              <a:solidFill>
                <a:schemeClr val="bg1">
                  <a:lumMod val="75000"/>
                </a:schemeClr>
              </a:solidFill>
              <a:prstDash val="sysDot"/>
              <a:round/>
              <a:tailEnd type="oval"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8" name="Forma libre 149">
              <a:extLst>
                <a:ext uri="{FF2B5EF4-FFF2-40B4-BE49-F238E27FC236}">
                  <a16:creationId xmlns:a16="http://schemas.microsoft.com/office/drawing/2014/main" id="{45521455-6B29-C34F-B548-AD11C1088FBC}"/>
                </a:ext>
              </a:extLst>
            </p:cNvPr>
            <p:cNvSpPr/>
            <p:nvPr/>
          </p:nvSpPr>
          <p:spPr>
            <a:xfrm>
              <a:off x="7557268" y="8598014"/>
              <a:ext cx="11438" cy="907289"/>
            </a:xfrm>
            <a:custGeom>
              <a:avLst/>
              <a:gdLst>
                <a:gd name="connsiteX0" fmla="*/ 232 w 0"/>
                <a:gd name="connsiteY0" fmla="*/ 232 h 89792"/>
                <a:gd name="connsiteX1" fmla="*/ 232 w 0"/>
                <a:gd name="connsiteY1" fmla="*/ 89794 h 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9792">
                  <a:moveTo>
                    <a:pt x="232" y="232"/>
                  </a:moveTo>
                  <a:lnTo>
                    <a:pt x="232" y="89794"/>
                  </a:lnTo>
                </a:path>
              </a:pathLst>
            </a:custGeom>
            <a:ln w="38100" cap="rnd">
              <a:solidFill>
                <a:schemeClr val="bg1">
                  <a:lumMod val="75000"/>
                </a:schemeClr>
              </a:solidFill>
              <a:prstDash val="sysDot"/>
              <a:round/>
              <a:tailEnd type="oval"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9" name="Forma libre 149">
              <a:extLst>
                <a:ext uri="{FF2B5EF4-FFF2-40B4-BE49-F238E27FC236}">
                  <a16:creationId xmlns:a16="http://schemas.microsoft.com/office/drawing/2014/main" id="{A8E7A849-FC4A-944A-944C-0453A8401EB9}"/>
                </a:ext>
              </a:extLst>
            </p:cNvPr>
            <p:cNvSpPr/>
            <p:nvPr/>
          </p:nvSpPr>
          <p:spPr>
            <a:xfrm>
              <a:off x="11543114" y="8598014"/>
              <a:ext cx="11438" cy="907289"/>
            </a:xfrm>
            <a:custGeom>
              <a:avLst/>
              <a:gdLst>
                <a:gd name="connsiteX0" fmla="*/ 232 w 0"/>
                <a:gd name="connsiteY0" fmla="*/ 232 h 89792"/>
                <a:gd name="connsiteX1" fmla="*/ 232 w 0"/>
                <a:gd name="connsiteY1" fmla="*/ 89794 h 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9792">
                  <a:moveTo>
                    <a:pt x="232" y="232"/>
                  </a:moveTo>
                  <a:lnTo>
                    <a:pt x="232" y="89794"/>
                  </a:lnTo>
                </a:path>
              </a:pathLst>
            </a:custGeom>
            <a:ln w="38100" cap="rnd">
              <a:solidFill>
                <a:schemeClr val="bg1">
                  <a:lumMod val="75000"/>
                </a:schemeClr>
              </a:solidFill>
              <a:prstDash val="sysDot"/>
              <a:round/>
              <a:tailEnd type="oval"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0" name="Forma libre 149">
              <a:extLst>
                <a:ext uri="{FF2B5EF4-FFF2-40B4-BE49-F238E27FC236}">
                  <a16:creationId xmlns:a16="http://schemas.microsoft.com/office/drawing/2014/main" id="{8EAC0956-B350-134F-9210-7B3FC43017E8}"/>
                </a:ext>
              </a:extLst>
            </p:cNvPr>
            <p:cNvSpPr/>
            <p:nvPr/>
          </p:nvSpPr>
          <p:spPr>
            <a:xfrm>
              <a:off x="15505514" y="8598014"/>
              <a:ext cx="11438" cy="907289"/>
            </a:xfrm>
            <a:custGeom>
              <a:avLst/>
              <a:gdLst>
                <a:gd name="connsiteX0" fmla="*/ 232 w 0"/>
                <a:gd name="connsiteY0" fmla="*/ 232 h 89792"/>
                <a:gd name="connsiteX1" fmla="*/ 232 w 0"/>
                <a:gd name="connsiteY1" fmla="*/ 89794 h 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9792">
                  <a:moveTo>
                    <a:pt x="232" y="232"/>
                  </a:moveTo>
                  <a:lnTo>
                    <a:pt x="232" y="89794"/>
                  </a:lnTo>
                </a:path>
              </a:pathLst>
            </a:custGeom>
            <a:ln w="38100" cap="rnd">
              <a:solidFill>
                <a:schemeClr val="bg1">
                  <a:lumMod val="75000"/>
                </a:schemeClr>
              </a:solidFill>
              <a:prstDash val="sysDot"/>
              <a:round/>
              <a:tailEnd type="oval"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1" name="Forma libre 149">
              <a:extLst>
                <a:ext uri="{FF2B5EF4-FFF2-40B4-BE49-F238E27FC236}">
                  <a16:creationId xmlns:a16="http://schemas.microsoft.com/office/drawing/2014/main" id="{7BECD3D4-86DD-0F4F-ACC9-10B0D89EAA16}"/>
                </a:ext>
              </a:extLst>
            </p:cNvPr>
            <p:cNvSpPr/>
            <p:nvPr/>
          </p:nvSpPr>
          <p:spPr>
            <a:xfrm>
              <a:off x="19514807" y="8598014"/>
              <a:ext cx="11438" cy="907289"/>
            </a:xfrm>
            <a:custGeom>
              <a:avLst/>
              <a:gdLst>
                <a:gd name="connsiteX0" fmla="*/ 232 w 0"/>
                <a:gd name="connsiteY0" fmla="*/ 232 h 89792"/>
                <a:gd name="connsiteX1" fmla="*/ 232 w 0"/>
                <a:gd name="connsiteY1" fmla="*/ 89794 h 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9792">
                  <a:moveTo>
                    <a:pt x="232" y="232"/>
                  </a:moveTo>
                  <a:lnTo>
                    <a:pt x="232" y="89794"/>
                  </a:lnTo>
                </a:path>
              </a:pathLst>
            </a:custGeom>
            <a:ln w="38100" cap="rnd">
              <a:solidFill>
                <a:schemeClr val="bg1">
                  <a:lumMod val="75000"/>
                </a:schemeClr>
              </a:solidFill>
              <a:prstDash val="sysDot"/>
              <a:round/>
              <a:tailEnd type="oval"/>
            </a:ln>
          </p:spPr>
          <p:txBody>
            <a:bodyPr rtlCol="0" anchor="ctr"/>
            <a:lstStyle/>
            <a:p>
              <a:endParaRPr lang="es-MX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00BD7F-C9F2-1D40-B8E0-31A72902FD8C}"/>
                </a:ext>
              </a:extLst>
            </p:cNvPr>
            <p:cNvGrpSpPr/>
            <p:nvPr/>
          </p:nvGrpSpPr>
          <p:grpSpPr>
            <a:xfrm>
              <a:off x="2008970" y="9694023"/>
              <a:ext cx="3129960" cy="2031326"/>
              <a:chOff x="18958157" y="5192950"/>
              <a:chExt cx="3129960" cy="2031326"/>
            </a:xfrm>
          </p:grpSpPr>
          <p:sp>
            <p:nvSpPr>
              <p:cNvPr id="122" name="TextBox 21">
                <a:extLst>
                  <a:ext uri="{FF2B5EF4-FFF2-40B4-BE49-F238E27FC236}">
                    <a16:creationId xmlns:a16="http://schemas.microsoft.com/office/drawing/2014/main" id="{566E7443-26B9-8941-867E-6DB7D271B5D4}"/>
                  </a:ext>
                </a:extLst>
              </p:cNvPr>
              <p:cNvSpPr txBox="1"/>
              <p:nvPr/>
            </p:nvSpPr>
            <p:spPr>
              <a:xfrm>
                <a:off x="18958157" y="5192950"/>
                <a:ext cx="3129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  <p:sp>
            <p:nvSpPr>
              <p:cNvPr id="123" name="Rectangle 56">
                <a:extLst>
                  <a:ext uri="{FF2B5EF4-FFF2-40B4-BE49-F238E27FC236}">
                    <a16:creationId xmlns:a16="http://schemas.microsoft.com/office/drawing/2014/main" id="{49E05162-D52D-864D-8B9D-8B73AA3F6867}"/>
                  </a:ext>
                </a:extLst>
              </p:cNvPr>
              <p:cNvSpPr/>
              <p:nvPr/>
            </p:nvSpPr>
            <p:spPr>
              <a:xfrm>
                <a:off x="18958158" y="5839281"/>
                <a:ext cx="312995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AE23E77B-9A97-8E48-8384-2EF35A78ADEC}"/>
                </a:ext>
              </a:extLst>
            </p:cNvPr>
            <p:cNvGrpSpPr/>
            <p:nvPr/>
          </p:nvGrpSpPr>
          <p:grpSpPr>
            <a:xfrm>
              <a:off x="6003726" y="9694023"/>
              <a:ext cx="3129960" cy="2031326"/>
              <a:chOff x="18958157" y="5192950"/>
              <a:chExt cx="3129960" cy="2031326"/>
            </a:xfrm>
          </p:grpSpPr>
          <p:sp>
            <p:nvSpPr>
              <p:cNvPr id="128" name="TextBox 21">
                <a:extLst>
                  <a:ext uri="{FF2B5EF4-FFF2-40B4-BE49-F238E27FC236}">
                    <a16:creationId xmlns:a16="http://schemas.microsoft.com/office/drawing/2014/main" id="{C087F0C0-E6E0-984A-AAAE-5441770F4036}"/>
                  </a:ext>
                </a:extLst>
              </p:cNvPr>
              <p:cNvSpPr txBox="1"/>
              <p:nvPr/>
            </p:nvSpPr>
            <p:spPr>
              <a:xfrm>
                <a:off x="18958157" y="5192950"/>
                <a:ext cx="3129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  <p:sp>
            <p:nvSpPr>
              <p:cNvPr id="129" name="Rectangle 56">
                <a:extLst>
                  <a:ext uri="{FF2B5EF4-FFF2-40B4-BE49-F238E27FC236}">
                    <a16:creationId xmlns:a16="http://schemas.microsoft.com/office/drawing/2014/main" id="{EA345E3C-99E6-6A4E-8FBC-DE5D807496AD}"/>
                  </a:ext>
                </a:extLst>
              </p:cNvPr>
              <p:cNvSpPr/>
              <p:nvPr/>
            </p:nvSpPr>
            <p:spPr>
              <a:xfrm>
                <a:off x="18958158" y="5839281"/>
                <a:ext cx="312995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C128558-6B1D-ED47-BF73-853482B32FF4}"/>
                </a:ext>
              </a:extLst>
            </p:cNvPr>
            <p:cNvGrpSpPr/>
            <p:nvPr/>
          </p:nvGrpSpPr>
          <p:grpSpPr>
            <a:xfrm>
              <a:off x="9989572" y="9694023"/>
              <a:ext cx="3129960" cy="2031326"/>
              <a:chOff x="18958157" y="5192950"/>
              <a:chExt cx="3129960" cy="2031326"/>
            </a:xfrm>
          </p:grpSpPr>
          <p:sp>
            <p:nvSpPr>
              <p:cNvPr id="131" name="TextBox 21">
                <a:extLst>
                  <a:ext uri="{FF2B5EF4-FFF2-40B4-BE49-F238E27FC236}">
                    <a16:creationId xmlns:a16="http://schemas.microsoft.com/office/drawing/2014/main" id="{0C14CB52-B02D-D44E-A1CE-0C40EEA478BB}"/>
                  </a:ext>
                </a:extLst>
              </p:cNvPr>
              <p:cNvSpPr txBox="1"/>
              <p:nvPr/>
            </p:nvSpPr>
            <p:spPr>
              <a:xfrm>
                <a:off x="18958157" y="5192950"/>
                <a:ext cx="3129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Marketing</a:t>
                </a:r>
              </a:p>
            </p:txBody>
          </p:sp>
          <p:sp>
            <p:nvSpPr>
              <p:cNvPr id="132" name="Rectangle 56">
                <a:extLst>
                  <a:ext uri="{FF2B5EF4-FFF2-40B4-BE49-F238E27FC236}">
                    <a16:creationId xmlns:a16="http://schemas.microsoft.com/office/drawing/2014/main" id="{E2FBA32B-F586-1F40-95E2-C2AB23BB0F5D}"/>
                  </a:ext>
                </a:extLst>
              </p:cNvPr>
              <p:cNvSpPr/>
              <p:nvPr/>
            </p:nvSpPr>
            <p:spPr>
              <a:xfrm>
                <a:off x="18958158" y="5839281"/>
                <a:ext cx="312995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4D0C120-109A-9042-99E3-C7BC52EF5AC4}"/>
                </a:ext>
              </a:extLst>
            </p:cNvPr>
            <p:cNvGrpSpPr/>
            <p:nvPr/>
          </p:nvGrpSpPr>
          <p:grpSpPr>
            <a:xfrm>
              <a:off x="13948122" y="9694023"/>
              <a:ext cx="3129960" cy="2031326"/>
              <a:chOff x="18958157" y="5192950"/>
              <a:chExt cx="3129960" cy="2031326"/>
            </a:xfrm>
          </p:grpSpPr>
          <p:sp>
            <p:nvSpPr>
              <p:cNvPr id="134" name="TextBox 21">
                <a:extLst>
                  <a:ext uri="{FF2B5EF4-FFF2-40B4-BE49-F238E27FC236}">
                    <a16:creationId xmlns:a16="http://schemas.microsoft.com/office/drawing/2014/main" id="{E7B16BB2-F972-0D4C-9B6F-AA85EBA9C678}"/>
                  </a:ext>
                </a:extLst>
              </p:cNvPr>
              <p:cNvSpPr txBox="1"/>
              <p:nvPr/>
            </p:nvSpPr>
            <p:spPr>
              <a:xfrm>
                <a:off x="18958157" y="5192950"/>
                <a:ext cx="3129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Financial</a:t>
                </a:r>
              </a:p>
            </p:txBody>
          </p:sp>
          <p:sp>
            <p:nvSpPr>
              <p:cNvPr id="135" name="Rectangle 56">
                <a:extLst>
                  <a:ext uri="{FF2B5EF4-FFF2-40B4-BE49-F238E27FC236}">
                    <a16:creationId xmlns:a16="http://schemas.microsoft.com/office/drawing/2014/main" id="{53040862-B941-D949-9801-14A09BB6FA2F}"/>
                  </a:ext>
                </a:extLst>
              </p:cNvPr>
              <p:cNvSpPr/>
              <p:nvPr/>
            </p:nvSpPr>
            <p:spPr>
              <a:xfrm>
                <a:off x="18958158" y="5839281"/>
                <a:ext cx="312995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70E254C-CB45-8B4C-9B40-84F8B4991F8B}"/>
                </a:ext>
              </a:extLst>
            </p:cNvPr>
            <p:cNvGrpSpPr/>
            <p:nvPr/>
          </p:nvGrpSpPr>
          <p:grpSpPr>
            <a:xfrm>
              <a:off x="17961265" y="9694023"/>
              <a:ext cx="3129960" cy="2031326"/>
              <a:chOff x="18958157" y="5192950"/>
              <a:chExt cx="3129960" cy="2031326"/>
            </a:xfrm>
          </p:grpSpPr>
          <p:sp>
            <p:nvSpPr>
              <p:cNvPr id="137" name="TextBox 21">
                <a:extLst>
                  <a:ext uri="{FF2B5EF4-FFF2-40B4-BE49-F238E27FC236}">
                    <a16:creationId xmlns:a16="http://schemas.microsoft.com/office/drawing/2014/main" id="{D4414FDE-F474-304C-B135-FED9480A0170}"/>
                  </a:ext>
                </a:extLst>
              </p:cNvPr>
              <p:cNvSpPr txBox="1"/>
              <p:nvPr/>
            </p:nvSpPr>
            <p:spPr>
              <a:xfrm>
                <a:off x="18958157" y="5192950"/>
                <a:ext cx="3129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Commerce</a:t>
                </a:r>
              </a:p>
            </p:txBody>
          </p:sp>
          <p:sp>
            <p:nvSpPr>
              <p:cNvPr id="138" name="Rectangle 56">
                <a:extLst>
                  <a:ext uri="{FF2B5EF4-FFF2-40B4-BE49-F238E27FC236}">
                    <a16:creationId xmlns:a16="http://schemas.microsoft.com/office/drawing/2014/main" id="{41A66B65-6A21-CF41-A43B-066C61A97333}"/>
                  </a:ext>
                </a:extLst>
              </p:cNvPr>
              <p:cNvSpPr/>
              <p:nvPr/>
            </p:nvSpPr>
            <p:spPr>
              <a:xfrm>
                <a:off x="18958158" y="5839281"/>
                <a:ext cx="312995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407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0" name="Forma libre 128">
            <a:extLst>
              <a:ext uri="{FF2B5EF4-FFF2-40B4-BE49-F238E27FC236}">
                <a16:creationId xmlns:a16="http://schemas.microsoft.com/office/drawing/2014/main" id="{504B152C-FBB7-2C45-BCD3-1826B599619F}"/>
              </a:ext>
            </a:extLst>
          </p:cNvPr>
          <p:cNvSpPr/>
          <p:nvPr/>
        </p:nvSpPr>
        <p:spPr>
          <a:xfrm>
            <a:off x="3096972" y="6110536"/>
            <a:ext cx="3822595" cy="3330460"/>
          </a:xfrm>
          <a:custGeom>
            <a:avLst/>
            <a:gdLst>
              <a:gd name="connsiteX0" fmla="*/ 190801 w 256330"/>
              <a:gd name="connsiteY0" fmla="*/ 232 h 223330"/>
              <a:gd name="connsiteX1" fmla="*/ 66243 w 256330"/>
              <a:gd name="connsiteY1" fmla="*/ 232 h 223330"/>
              <a:gd name="connsiteX2" fmla="*/ 63004 w 256330"/>
              <a:gd name="connsiteY2" fmla="*/ 2104 h 223330"/>
              <a:gd name="connsiteX3" fmla="*/ 733 w 256330"/>
              <a:gd name="connsiteY3" fmla="*/ 109971 h 223330"/>
              <a:gd name="connsiteX4" fmla="*/ 733 w 256330"/>
              <a:gd name="connsiteY4" fmla="*/ 113708 h 223330"/>
              <a:gd name="connsiteX5" fmla="*/ 63004 w 256330"/>
              <a:gd name="connsiteY5" fmla="*/ 221574 h 223330"/>
              <a:gd name="connsiteX6" fmla="*/ 66243 w 256330"/>
              <a:gd name="connsiteY6" fmla="*/ 223447 h 223330"/>
              <a:gd name="connsiteX7" fmla="*/ 190801 w 256330"/>
              <a:gd name="connsiteY7" fmla="*/ 223447 h 223330"/>
              <a:gd name="connsiteX8" fmla="*/ 194040 w 256330"/>
              <a:gd name="connsiteY8" fmla="*/ 221574 h 223330"/>
              <a:gd name="connsiteX9" fmla="*/ 256311 w 256330"/>
              <a:gd name="connsiteY9" fmla="*/ 113739 h 223330"/>
              <a:gd name="connsiteX10" fmla="*/ 256311 w 256330"/>
              <a:gd name="connsiteY10" fmla="*/ 110001 h 223330"/>
              <a:gd name="connsiteX11" fmla="*/ 194040 w 256330"/>
              <a:gd name="connsiteY11" fmla="*/ 2135 h 223330"/>
              <a:gd name="connsiteX12" fmla="*/ 190801 w 256330"/>
              <a:gd name="connsiteY12" fmla="*/ 232 h 2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6330" h="223330">
                <a:moveTo>
                  <a:pt x="190801" y="232"/>
                </a:moveTo>
                <a:lnTo>
                  <a:pt x="66243" y="232"/>
                </a:lnTo>
                <a:cubicBezTo>
                  <a:pt x="64906" y="232"/>
                  <a:pt x="63671" y="946"/>
                  <a:pt x="63004" y="2104"/>
                </a:cubicBezTo>
                <a:lnTo>
                  <a:pt x="733" y="109971"/>
                </a:lnTo>
                <a:cubicBezTo>
                  <a:pt x="65" y="111127"/>
                  <a:pt x="65" y="112552"/>
                  <a:pt x="733" y="113708"/>
                </a:cubicBezTo>
                <a:lnTo>
                  <a:pt x="63004" y="221574"/>
                </a:lnTo>
                <a:cubicBezTo>
                  <a:pt x="63671" y="222733"/>
                  <a:pt x="64906" y="223447"/>
                  <a:pt x="66243" y="223447"/>
                </a:cubicBezTo>
                <a:lnTo>
                  <a:pt x="190801" y="223447"/>
                </a:lnTo>
                <a:cubicBezTo>
                  <a:pt x="192138" y="223447"/>
                  <a:pt x="193373" y="222733"/>
                  <a:pt x="194040" y="221574"/>
                </a:cubicBezTo>
                <a:lnTo>
                  <a:pt x="256311" y="113739"/>
                </a:lnTo>
                <a:cubicBezTo>
                  <a:pt x="256979" y="112582"/>
                  <a:pt x="256979" y="111158"/>
                  <a:pt x="256311" y="110001"/>
                </a:cubicBezTo>
                <a:lnTo>
                  <a:pt x="194040" y="2135"/>
                </a:lnTo>
                <a:cubicBezTo>
                  <a:pt x="193381" y="965"/>
                  <a:pt x="192144" y="238"/>
                  <a:pt x="190801" y="232"/>
                </a:cubicBezTo>
                <a:close/>
              </a:path>
            </a:pathLst>
          </a:custGeom>
          <a:solidFill>
            <a:schemeClr val="accent1"/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129">
            <a:extLst>
              <a:ext uri="{FF2B5EF4-FFF2-40B4-BE49-F238E27FC236}">
                <a16:creationId xmlns:a16="http://schemas.microsoft.com/office/drawing/2014/main" id="{22498985-EF95-9A4D-8497-095CFA3161DB}"/>
              </a:ext>
            </a:extLst>
          </p:cNvPr>
          <p:cNvSpPr/>
          <p:nvPr/>
        </p:nvSpPr>
        <p:spPr>
          <a:xfrm>
            <a:off x="5943852" y="7774633"/>
            <a:ext cx="3822595" cy="3330460"/>
          </a:xfrm>
          <a:custGeom>
            <a:avLst/>
            <a:gdLst>
              <a:gd name="connsiteX0" fmla="*/ 66250 w 256330"/>
              <a:gd name="connsiteY0" fmla="*/ 223447 h 223330"/>
              <a:gd name="connsiteX1" fmla="*/ 190801 w 256330"/>
              <a:gd name="connsiteY1" fmla="*/ 223447 h 223330"/>
              <a:gd name="connsiteX2" fmla="*/ 194040 w 256330"/>
              <a:gd name="connsiteY2" fmla="*/ 221574 h 223330"/>
              <a:gd name="connsiteX3" fmla="*/ 256319 w 256330"/>
              <a:gd name="connsiteY3" fmla="*/ 113708 h 223330"/>
              <a:gd name="connsiteX4" fmla="*/ 256319 w 256330"/>
              <a:gd name="connsiteY4" fmla="*/ 109971 h 223330"/>
              <a:gd name="connsiteX5" fmla="*/ 194078 w 256330"/>
              <a:gd name="connsiteY5" fmla="*/ 2104 h 223330"/>
              <a:gd name="connsiteX6" fmla="*/ 190839 w 256330"/>
              <a:gd name="connsiteY6" fmla="*/ 232 h 223330"/>
              <a:gd name="connsiteX7" fmla="*/ 66250 w 256330"/>
              <a:gd name="connsiteY7" fmla="*/ 232 h 223330"/>
              <a:gd name="connsiteX8" fmla="*/ 63012 w 256330"/>
              <a:gd name="connsiteY8" fmla="*/ 2104 h 223330"/>
              <a:gd name="connsiteX9" fmla="*/ 733 w 256330"/>
              <a:gd name="connsiteY9" fmla="*/ 109971 h 223330"/>
              <a:gd name="connsiteX10" fmla="*/ 733 w 256330"/>
              <a:gd name="connsiteY10" fmla="*/ 113708 h 223330"/>
              <a:gd name="connsiteX11" fmla="*/ 63012 w 256330"/>
              <a:gd name="connsiteY11" fmla="*/ 221574 h 223330"/>
              <a:gd name="connsiteX12" fmla="*/ 66250 w 256330"/>
              <a:gd name="connsiteY12" fmla="*/ 223447 h 2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6330" h="223330">
                <a:moveTo>
                  <a:pt x="66250" y="223447"/>
                </a:moveTo>
                <a:lnTo>
                  <a:pt x="190801" y="223447"/>
                </a:lnTo>
                <a:cubicBezTo>
                  <a:pt x="192138" y="223447"/>
                  <a:pt x="193373" y="222733"/>
                  <a:pt x="194040" y="221574"/>
                </a:cubicBezTo>
                <a:lnTo>
                  <a:pt x="256319" y="113708"/>
                </a:lnTo>
                <a:cubicBezTo>
                  <a:pt x="256986" y="112552"/>
                  <a:pt x="256986" y="111127"/>
                  <a:pt x="256319" y="109971"/>
                </a:cubicBezTo>
                <a:lnTo>
                  <a:pt x="194078" y="2104"/>
                </a:lnTo>
                <a:cubicBezTo>
                  <a:pt x="193411" y="946"/>
                  <a:pt x="192176" y="232"/>
                  <a:pt x="190839" y="232"/>
                </a:cubicBezTo>
                <a:lnTo>
                  <a:pt x="66250" y="232"/>
                </a:lnTo>
                <a:cubicBezTo>
                  <a:pt x="64914" y="232"/>
                  <a:pt x="63679" y="946"/>
                  <a:pt x="63012" y="2104"/>
                </a:cubicBezTo>
                <a:lnTo>
                  <a:pt x="733" y="109971"/>
                </a:lnTo>
                <a:cubicBezTo>
                  <a:pt x="65" y="111127"/>
                  <a:pt x="65" y="112552"/>
                  <a:pt x="733" y="113708"/>
                </a:cubicBezTo>
                <a:lnTo>
                  <a:pt x="63012" y="221574"/>
                </a:lnTo>
                <a:cubicBezTo>
                  <a:pt x="63679" y="222733"/>
                  <a:pt x="64914" y="223447"/>
                  <a:pt x="66250" y="223447"/>
                </a:cubicBezTo>
                <a:close/>
              </a:path>
            </a:pathLst>
          </a:custGeom>
          <a:solidFill>
            <a:schemeClr val="accent2"/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Forma libre 130">
            <a:extLst>
              <a:ext uri="{FF2B5EF4-FFF2-40B4-BE49-F238E27FC236}">
                <a16:creationId xmlns:a16="http://schemas.microsoft.com/office/drawing/2014/main" id="{EBADE52F-55D2-564C-B2E2-9A9BBBB5AC8A}"/>
              </a:ext>
            </a:extLst>
          </p:cNvPr>
          <p:cNvSpPr/>
          <p:nvPr/>
        </p:nvSpPr>
        <p:spPr>
          <a:xfrm>
            <a:off x="8824753" y="6110998"/>
            <a:ext cx="3822595" cy="3330460"/>
          </a:xfrm>
          <a:custGeom>
            <a:avLst/>
            <a:gdLst>
              <a:gd name="connsiteX0" fmla="*/ 66250 w 256330"/>
              <a:gd name="connsiteY0" fmla="*/ 223454 h 223330"/>
              <a:gd name="connsiteX1" fmla="*/ 190809 w 256330"/>
              <a:gd name="connsiteY1" fmla="*/ 223454 h 223330"/>
              <a:gd name="connsiteX2" fmla="*/ 194047 w 256330"/>
              <a:gd name="connsiteY2" fmla="*/ 221582 h 223330"/>
              <a:gd name="connsiteX3" fmla="*/ 256319 w 256330"/>
              <a:gd name="connsiteY3" fmla="*/ 113708 h 223330"/>
              <a:gd name="connsiteX4" fmla="*/ 256319 w 256330"/>
              <a:gd name="connsiteY4" fmla="*/ 109970 h 223330"/>
              <a:gd name="connsiteX5" fmla="*/ 194047 w 256330"/>
              <a:gd name="connsiteY5" fmla="*/ 2104 h 223330"/>
              <a:gd name="connsiteX6" fmla="*/ 190809 w 256330"/>
              <a:gd name="connsiteY6" fmla="*/ 232 h 223330"/>
              <a:gd name="connsiteX7" fmla="*/ 66250 w 256330"/>
              <a:gd name="connsiteY7" fmla="*/ 232 h 223330"/>
              <a:gd name="connsiteX8" fmla="*/ 63012 w 256330"/>
              <a:gd name="connsiteY8" fmla="*/ 2104 h 223330"/>
              <a:gd name="connsiteX9" fmla="*/ 733 w 256330"/>
              <a:gd name="connsiteY9" fmla="*/ 109970 h 223330"/>
              <a:gd name="connsiteX10" fmla="*/ 733 w 256330"/>
              <a:gd name="connsiteY10" fmla="*/ 113708 h 223330"/>
              <a:gd name="connsiteX11" fmla="*/ 63012 w 256330"/>
              <a:gd name="connsiteY11" fmla="*/ 221574 h 223330"/>
              <a:gd name="connsiteX12" fmla="*/ 66250 w 256330"/>
              <a:gd name="connsiteY12" fmla="*/ 223454 h 2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6330" h="223330">
                <a:moveTo>
                  <a:pt x="66250" y="223454"/>
                </a:moveTo>
                <a:lnTo>
                  <a:pt x="190809" y="223454"/>
                </a:lnTo>
                <a:cubicBezTo>
                  <a:pt x="192145" y="223453"/>
                  <a:pt x="193379" y="222739"/>
                  <a:pt x="194047" y="221582"/>
                </a:cubicBezTo>
                <a:lnTo>
                  <a:pt x="256319" y="113708"/>
                </a:lnTo>
                <a:cubicBezTo>
                  <a:pt x="256987" y="112552"/>
                  <a:pt x="256987" y="111127"/>
                  <a:pt x="256319" y="109970"/>
                </a:cubicBezTo>
                <a:lnTo>
                  <a:pt x="194047" y="2104"/>
                </a:lnTo>
                <a:cubicBezTo>
                  <a:pt x="193379" y="947"/>
                  <a:pt x="192145" y="233"/>
                  <a:pt x="190809" y="232"/>
                </a:cubicBezTo>
                <a:lnTo>
                  <a:pt x="66250" y="232"/>
                </a:lnTo>
                <a:cubicBezTo>
                  <a:pt x="64914" y="232"/>
                  <a:pt x="63679" y="946"/>
                  <a:pt x="63012" y="2104"/>
                </a:cubicBezTo>
                <a:lnTo>
                  <a:pt x="733" y="109970"/>
                </a:lnTo>
                <a:cubicBezTo>
                  <a:pt x="65" y="111127"/>
                  <a:pt x="65" y="112552"/>
                  <a:pt x="733" y="113708"/>
                </a:cubicBezTo>
                <a:lnTo>
                  <a:pt x="63012" y="221574"/>
                </a:lnTo>
                <a:cubicBezTo>
                  <a:pt x="63677" y="222736"/>
                  <a:pt x="64912" y="223453"/>
                  <a:pt x="66250" y="223454"/>
                </a:cubicBezTo>
                <a:close/>
              </a:path>
            </a:pathLst>
          </a:custGeom>
          <a:solidFill>
            <a:schemeClr val="accent3"/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131">
            <a:extLst>
              <a:ext uri="{FF2B5EF4-FFF2-40B4-BE49-F238E27FC236}">
                <a16:creationId xmlns:a16="http://schemas.microsoft.com/office/drawing/2014/main" id="{86EF8793-7F48-6A4C-8A34-5788142D982D}"/>
              </a:ext>
            </a:extLst>
          </p:cNvPr>
          <p:cNvSpPr/>
          <p:nvPr/>
        </p:nvSpPr>
        <p:spPr>
          <a:xfrm>
            <a:off x="11707041" y="7774633"/>
            <a:ext cx="3822595" cy="3330460"/>
          </a:xfrm>
          <a:custGeom>
            <a:avLst/>
            <a:gdLst>
              <a:gd name="connsiteX0" fmla="*/ 66250 w 256330"/>
              <a:gd name="connsiteY0" fmla="*/ 223447 h 223330"/>
              <a:gd name="connsiteX1" fmla="*/ 190801 w 256330"/>
              <a:gd name="connsiteY1" fmla="*/ 223447 h 223330"/>
              <a:gd name="connsiteX2" fmla="*/ 194040 w 256330"/>
              <a:gd name="connsiteY2" fmla="*/ 221574 h 223330"/>
              <a:gd name="connsiteX3" fmla="*/ 256319 w 256330"/>
              <a:gd name="connsiteY3" fmla="*/ 113708 h 223330"/>
              <a:gd name="connsiteX4" fmla="*/ 256319 w 256330"/>
              <a:gd name="connsiteY4" fmla="*/ 109971 h 223330"/>
              <a:gd name="connsiteX5" fmla="*/ 194040 w 256330"/>
              <a:gd name="connsiteY5" fmla="*/ 2104 h 223330"/>
              <a:gd name="connsiteX6" fmla="*/ 190801 w 256330"/>
              <a:gd name="connsiteY6" fmla="*/ 232 h 223330"/>
              <a:gd name="connsiteX7" fmla="*/ 66250 w 256330"/>
              <a:gd name="connsiteY7" fmla="*/ 232 h 223330"/>
              <a:gd name="connsiteX8" fmla="*/ 63012 w 256330"/>
              <a:gd name="connsiteY8" fmla="*/ 2104 h 223330"/>
              <a:gd name="connsiteX9" fmla="*/ 733 w 256330"/>
              <a:gd name="connsiteY9" fmla="*/ 109971 h 223330"/>
              <a:gd name="connsiteX10" fmla="*/ 733 w 256330"/>
              <a:gd name="connsiteY10" fmla="*/ 113708 h 223330"/>
              <a:gd name="connsiteX11" fmla="*/ 63012 w 256330"/>
              <a:gd name="connsiteY11" fmla="*/ 221574 h 223330"/>
              <a:gd name="connsiteX12" fmla="*/ 66250 w 256330"/>
              <a:gd name="connsiteY12" fmla="*/ 223447 h 2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6330" h="223330">
                <a:moveTo>
                  <a:pt x="66250" y="223447"/>
                </a:moveTo>
                <a:lnTo>
                  <a:pt x="190801" y="223447"/>
                </a:lnTo>
                <a:cubicBezTo>
                  <a:pt x="192138" y="223447"/>
                  <a:pt x="193373" y="222733"/>
                  <a:pt x="194040" y="221574"/>
                </a:cubicBezTo>
                <a:lnTo>
                  <a:pt x="256319" y="113708"/>
                </a:lnTo>
                <a:cubicBezTo>
                  <a:pt x="256987" y="112552"/>
                  <a:pt x="256987" y="111127"/>
                  <a:pt x="256319" y="109971"/>
                </a:cubicBezTo>
                <a:lnTo>
                  <a:pt x="194040" y="2104"/>
                </a:lnTo>
                <a:cubicBezTo>
                  <a:pt x="193373" y="946"/>
                  <a:pt x="192138" y="232"/>
                  <a:pt x="190801" y="232"/>
                </a:cubicBezTo>
                <a:lnTo>
                  <a:pt x="66250" y="232"/>
                </a:lnTo>
                <a:cubicBezTo>
                  <a:pt x="64913" y="230"/>
                  <a:pt x="63678" y="945"/>
                  <a:pt x="63012" y="2104"/>
                </a:cubicBezTo>
                <a:lnTo>
                  <a:pt x="733" y="109971"/>
                </a:lnTo>
                <a:cubicBezTo>
                  <a:pt x="65" y="111127"/>
                  <a:pt x="65" y="112552"/>
                  <a:pt x="733" y="113708"/>
                </a:cubicBezTo>
                <a:lnTo>
                  <a:pt x="63012" y="221574"/>
                </a:lnTo>
                <a:cubicBezTo>
                  <a:pt x="63678" y="222734"/>
                  <a:pt x="64913" y="223448"/>
                  <a:pt x="66250" y="223447"/>
                </a:cubicBezTo>
                <a:close/>
              </a:path>
            </a:pathLst>
          </a:custGeom>
          <a:solidFill>
            <a:schemeClr val="accent4"/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132">
            <a:extLst>
              <a:ext uri="{FF2B5EF4-FFF2-40B4-BE49-F238E27FC236}">
                <a16:creationId xmlns:a16="http://schemas.microsoft.com/office/drawing/2014/main" id="{A612FBF2-3F7D-D84D-B298-99A5268D9658}"/>
              </a:ext>
            </a:extLst>
          </p:cNvPr>
          <p:cNvSpPr/>
          <p:nvPr/>
        </p:nvSpPr>
        <p:spPr>
          <a:xfrm>
            <a:off x="14587718" y="6110998"/>
            <a:ext cx="3822595" cy="3330460"/>
          </a:xfrm>
          <a:custGeom>
            <a:avLst/>
            <a:gdLst>
              <a:gd name="connsiteX0" fmla="*/ 66250 w 256330"/>
              <a:gd name="connsiteY0" fmla="*/ 223454 h 223330"/>
              <a:gd name="connsiteX1" fmla="*/ 190809 w 256330"/>
              <a:gd name="connsiteY1" fmla="*/ 223454 h 223330"/>
              <a:gd name="connsiteX2" fmla="*/ 194040 w 256330"/>
              <a:gd name="connsiteY2" fmla="*/ 221582 h 223330"/>
              <a:gd name="connsiteX3" fmla="*/ 256319 w 256330"/>
              <a:gd name="connsiteY3" fmla="*/ 113708 h 223330"/>
              <a:gd name="connsiteX4" fmla="*/ 256319 w 256330"/>
              <a:gd name="connsiteY4" fmla="*/ 109970 h 223330"/>
              <a:gd name="connsiteX5" fmla="*/ 194040 w 256330"/>
              <a:gd name="connsiteY5" fmla="*/ 2104 h 223330"/>
              <a:gd name="connsiteX6" fmla="*/ 190809 w 256330"/>
              <a:gd name="connsiteY6" fmla="*/ 232 h 223330"/>
              <a:gd name="connsiteX7" fmla="*/ 66250 w 256330"/>
              <a:gd name="connsiteY7" fmla="*/ 232 h 223330"/>
              <a:gd name="connsiteX8" fmla="*/ 63012 w 256330"/>
              <a:gd name="connsiteY8" fmla="*/ 2104 h 223330"/>
              <a:gd name="connsiteX9" fmla="*/ 733 w 256330"/>
              <a:gd name="connsiteY9" fmla="*/ 109970 h 223330"/>
              <a:gd name="connsiteX10" fmla="*/ 733 w 256330"/>
              <a:gd name="connsiteY10" fmla="*/ 113708 h 223330"/>
              <a:gd name="connsiteX11" fmla="*/ 63012 w 256330"/>
              <a:gd name="connsiteY11" fmla="*/ 221574 h 223330"/>
              <a:gd name="connsiteX12" fmla="*/ 66250 w 256330"/>
              <a:gd name="connsiteY12" fmla="*/ 223454 h 2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6330" h="223330">
                <a:moveTo>
                  <a:pt x="66250" y="223454"/>
                </a:moveTo>
                <a:lnTo>
                  <a:pt x="190809" y="223454"/>
                </a:lnTo>
                <a:cubicBezTo>
                  <a:pt x="192143" y="223453"/>
                  <a:pt x="193375" y="222739"/>
                  <a:pt x="194040" y="221582"/>
                </a:cubicBezTo>
                <a:lnTo>
                  <a:pt x="256319" y="113708"/>
                </a:lnTo>
                <a:cubicBezTo>
                  <a:pt x="256987" y="112552"/>
                  <a:pt x="256987" y="111127"/>
                  <a:pt x="256319" y="109970"/>
                </a:cubicBezTo>
                <a:lnTo>
                  <a:pt x="194040" y="2104"/>
                </a:lnTo>
                <a:cubicBezTo>
                  <a:pt x="193375" y="947"/>
                  <a:pt x="192143" y="233"/>
                  <a:pt x="190809" y="232"/>
                </a:cubicBezTo>
                <a:lnTo>
                  <a:pt x="66250" y="232"/>
                </a:lnTo>
                <a:cubicBezTo>
                  <a:pt x="64914" y="232"/>
                  <a:pt x="63679" y="946"/>
                  <a:pt x="63012" y="2104"/>
                </a:cubicBezTo>
                <a:lnTo>
                  <a:pt x="733" y="109970"/>
                </a:lnTo>
                <a:cubicBezTo>
                  <a:pt x="65" y="111127"/>
                  <a:pt x="65" y="112552"/>
                  <a:pt x="733" y="113708"/>
                </a:cubicBezTo>
                <a:lnTo>
                  <a:pt x="63012" y="221574"/>
                </a:lnTo>
                <a:cubicBezTo>
                  <a:pt x="63677" y="222736"/>
                  <a:pt x="64912" y="223453"/>
                  <a:pt x="66250" y="223454"/>
                </a:cubicBezTo>
                <a:close/>
              </a:path>
            </a:pathLst>
          </a:custGeom>
          <a:solidFill>
            <a:schemeClr val="accent5"/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149">
            <a:extLst>
              <a:ext uri="{FF2B5EF4-FFF2-40B4-BE49-F238E27FC236}">
                <a16:creationId xmlns:a16="http://schemas.microsoft.com/office/drawing/2014/main" id="{FC46D4B1-7E33-7C4F-A186-CDFE5F35C6C1}"/>
              </a:ext>
            </a:extLst>
          </p:cNvPr>
          <p:cNvSpPr/>
          <p:nvPr/>
        </p:nvSpPr>
        <p:spPr>
          <a:xfrm>
            <a:off x="4974957" y="9631488"/>
            <a:ext cx="11438" cy="907289"/>
          </a:xfrm>
          <a:custGeom>
            <a:avLst/>
            <a:gdLst>
              <a:gd name="connsiteX0" fmla="*/ 232 w 0"/>
              <a:gd name="connsiteY0" fmla="*/ 232 h 89792"/>
              <a:gd name="connsiteX1" fmla="*/ 232 w 0"/>
              <a:gd name="connsiteY1" fmla="*/ 89794 h 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9792">
                <a:moveTo>
                  <a:pt x="232" y="232"/>
                </a:moveTo>
                <a:lnTo>
                  <a:pt x="232" y="89794"/>
                </a:lnTo>
              </a:path>
            </a:pathLst>
          </a:custGeom>
          <a:ln w="38100" cap="rnd">
            <a:solidFill>
              <a:schemeClr val="bg1">
                <a:lumMod val="75000"/>
              </a:schemeClr>
            </a:solidFill>
            <a:prstDash val="sysDot"/>
            <a:round/>
            <a:tailEnd type="oval"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153">
            <a:extLst>
              <a:ext uri="{FF2B5EF4-FFF2-40B4-BE49-F238E27FC236}">
                <a16:creationId xmlns:a16="http://schemas.microsoft.com/office/drawing/2014/main" id="{9F069B50-F5C6-EC4A-B58E-80B83C633C6E}"/>
              </a:ext>
            </a:extLst>
          </p:cNvPr>
          <p:cNvSpPr/>
          <p:nvPr/>
        </p:nvSpPr>
        <p:spPr>
          <a:xfrm>
            <a:off x="10738026" y="9631488"/>
            <a:ext cx="11438" cy="907289"/>
          </a:xfrm>
          <a:custGeom>
            <a:avLst/>
            <a:gdLst>
              <a:gd name="connsiteX0" fmla="*/ 232 w 0"/>
              <a:gd name="connsiteY0" fmla="*/ 232 h 89792"/>
              <a:gd name="connsiteX1" fmla="*/ 232 w 0"/>
              <a:gd name="connsiteY1" fmla="*/ 89794 h 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9792">
                <a:moveTo>
                  <a:pt x="232" y="232"/>
                </a:moveTo>
                <a:lnTo>
                  <a:pt x="232" y="89794"/>
                </a:lnTo>
              </a:path>
            </a:pathLst>
          </a:custGeom>
          <a:ln w="38100" cap="rnd">
            <a:solidFill>
              <a:schemeClr val="bg1">
                <a:lumMod val="75000"/>
              </a:schemeClr>
            </a:solidFill>
            <a:prstDash val="sysDot"/>
            <a:round/>
            <a:tailEnd type="oval"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157">
            <a:extLst>
              <a:ext uri="{FF2B5EF4-FFF2-40B4-BE49-F238E27FC236}">
                <a16:creationId xmlns:a16="http://schemas.microsoft.com/office/drawing/2014/main" id="{F0159370-5F6A-C34D-AB89-1BD61B8188BD}"/>
              </a:ext>
            </a:extLst>
          </p:cNvPr>
          <p:cNvSpPr/>
          <p:nvPr/>
        </p:nvSpPr>
        <p:spPr>
          <a:xfrm>
            <a:off x="16500991" y="9631488"/>
            <a:ext cx="11438" cy="907289"/>
          </a:xfrm>
          <a:custGeom>
            <a:avLst/>
            <a:gdLst>
              <a:gd name="connsiteX0" fmla="*/ 232 w 0"/>
              <a:gd name="connsiteY0" fmla="*/ 232 h 89792"/>
              <a:gd name="connsiteX1" fmla="*/ 232 w 0"/>
              <a:gd name="connsiteY1" fmla="*/ 89794 h 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9792">
                <a:moveTo>
                  <a:pt x="232" y="232"/>
                </a:moveTo>
                <a:lnTo>
                  <a:pt x="232" y="89794"/>
                </a:lnTo>
              </a:path>
            </a:pathLst>
          </a:custGeom>
          <a:ln w="38100" cap="rnd">
            <a:solidFill>
              <a:schemeClr val="bg1">
                <a:lumMod val="75000"/>
              </a:schemeClr>
            </a:solidFill>
            <a:prstDash val="sysDot"/>
            <a:round/>
            <a:tailEnd type="oval"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048899B6-C1BF-8D4A-B0FE-034FA2A12946}"/>
              </a:ext>
            </a:extLst>
          </p:cNvPr>
          <p:cNvSpPr txBox="1"/>
          <p:nvPr/>
        </p:nvSpPr>
        <p:spPr>
          <a:xfrm>
            <a:off x="3299311" y="10971225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2015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B28E78C9-651A-8947-8E86-FE4190613C6A}"/>
              </a:ext>
            </a:extLst>
          </p:cNvPr>
          <p:cNvSpPr txBox="1"/>
          <p:nvPr/>
        </p:nvSpPr>
        <p:spPr>
          <a:xfrm>
            <a:off x="6153926" y="5598073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2016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842AA6F6-806D-194B-9C19-167EE6F3708D}"/>
              </a:ext>
            </a:extLst>
          </p:cNvPr>
          <p:cNvSpPr txBox="1"/>
          <p:nvPr/>
        </p:nvSpPr>
        <p:spPr>
          <a:xfrm>
            <a:off x="8824753" y="10971225"/>
            <a:ext cx="385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2017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C56CEDE6-EED1-304A-A705-EB6116217251}"/>
              </a:ext>
            </a:extLst>
          </p:cNvPr>
          <p:cNvSpPr txBox="1"/>
          <p:nvPr/>
        </p:nvSpPr>
        <p:spPr>
          <a:xfrm>
            <a:off x="11932934" y="5598073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2018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8B6AACE3-7CE7-2E45-B603-A4B08E9A83D7}"/>
              </a:ext>
            </a:extLst>
          </p:cNvPr>
          <p:cNvSpPr txBox="1"/>
          <p:nvPr/>
        </p:nvSpPr>
        <p:spPr>
          <a:xfrm>
            <a:off x="14858734" y="10971225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4DEE0410-2D7B-9D49-9FC2-3C3D50B75B1B}"/>
              </a:ext>
            </a:extLst>
          </p:cNvPr>
          <p:cNvSpPr/>
          <p:nvPr/>
        </p:nvSpPr>
        <p:spPr>
          <a:xfrm>
            <a:off x="3698312" y="6651248"/>
            <a:ext cx="26350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89B7F0E2-20F6-294E-B542-2B64A193578E}"/>
              </a:ext>
            </a:extLst>
          </p:cNvPr>
          <p:cNvSpPr/>
          <p:nvPr/>
        </p:nvSpPr>
        <p:spPr>
          <a:xfrm>
            <a:off x="6502763" y="8316478"/>
            <a:ext cx="26350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13365059-FF08-BB44-8468-2A7A645D3864}"/>
              </a:ext>
            </a:extLst>
          </p:cNvPr>
          <p:cNvSpPr/>
          <p:nvPr/>
        </p:nvSpPr>
        <p:spPr>
          <a:xfrm>
            <a:off x="9443316" y="6651248"/>
            <a:ext cx="26350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C329E428-97B9-9040-9D5A-91075FDBC0D2}"/>
              </a:ext>
            </a:extLst>
          </p:cNvPr>
          <p:cNvSpPr/>
          <p:nvPr/>
        </p:nvSpPr>
        <p:spPr>
          <a:xfrm>
            <a:off x="12282936" y="8316478"/>
            <a:ext cx="26350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8ABE3A26-CA43-0D4A-84A3-5C3D5DA96E91}"/>
              </a:ext>
            </a:extLst>
          </p:cNvPr>
          <p:cNvSpPr/>
          <p:nvPr/>
        </p:nvSpPr>
        <p:spPr>
          <a:xfrm>
            <a:off x="15189177" y="6651248"/>
            <a:ext cx="26350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3" name="Forma libre 131">
            <a:extLst>
              <a:ext uri="{FF2B5EF4-FFF2-40B4-BE49-F238E27FC236}">
                <a16:creationId xmlns:a16="http://schemas.microsoft.com/office/drawing/2014/main" id="{E9EF713A-2A72-6846-97E6-9AC502EC7AD6}"/>
              </a:ext>
            </a:extLst>
          </p:cNvPr>
          <p:cNvSpPr/>
          <p:nvPr/>
        </p:nvSpPr>
        <p:spPr>
          <a:xfrm>
            <a:off x="17458083" y="7774633"/>
            <a:ext cx="3822595" cy="3330460"/>
          </a:xfrm>
          <a:custGeom>
            <a:avLst/>
            <a:gdLst>
              <a:gd name="connsiteX0" fmla="*/ 66250 w 256330"/>
              <a:gd name="connsiteY0" fmla="*/ 223447 h 223330"/>
              <a:gd name="connsiteX1" fmla="*/ 190801 w 256330"/>
              <a:gd name="connsiteY1" fmla="*/ 223447 h 223330"/>
              <a:gd name="connsiteX2" fmla="*/ 194040 w 256330"/>
              <a:gd name="connsiteY2" fmla="*/ 221574 h 223330"/>
              <a:gd name="connsiteX3" fmla="*/ 256319 w 256330"/>
              <a:gd name="connsiteY3" fmla="*/ 113708 h 223330"/>
              <a:gd name="connsiteX4" fmla="*/ 256319 w 256330"/>
              <a:gd name="connsiteY4" fmla="*/ 109971 h 223330"/>
              <a:gd name="connsiteX5" fmla="*/ 194040 w 256330"/>
              <a:gd name="connsiteY5" fmla="*/ 2104 h 223330"/>
              <a:gd name="connsiteX6" fmla="*/ 190801 w 256330"/>
              <a:gd name="connsiteY6" fmla="*/ 232 h 223330"/>
              <a:gd name="connsiteX7" fmla="*/ 66250 w 256330"/>
              <a:gd name="connsiteY7" fmla="*/ 232 h 223330"/>
              <a:gd name="connsiteX8" fmla="*/ 63012 w 256330"/>
              <a:gd name="connsiteY8" fmla="*/ 2104 h 223330"/>
              <a:gd name="connsiteX9" fmla="*/ 733 w 256330"/>
              <a:gd name="connsiteY9" fmla="*/ 109971 h 223330"/>
              <a:gd name="connsiteX10" fmla="*/ 733 w 256330"/>
              <a:gd name="connsiteY10" fmla="*/ 113708 h 223330"/>
              <a:gd name="connsiteX11" fmla="*/ 63012 w 256330"/>
              <a:gd name="connsiteY11" fmla="*/ 221574 h 223330"/>
              <a:gd name="connsiteX12" fmla="*/ 66250 w 256330"/>
              <a:gd name="connsiteY12" fmla="*/ 223447 h 2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6330" h="223330">
                <a:moveTo>
                  <a:pt x="66250" y="223447"/>
                </a:moveTo>
                <a:lnTo>
                  <a:pt x="190801" y="223447"/>
                </a:lnTo>
                <a:cubicBezTo>
                  <a:pt x="192138" y="223447"/>
                  <a:pt x="193373" y="222733"/>
                  <a:pt x="194040" y="221574"/>
                </a:cubicBezTo>
                <a:lnTo>
                  <a:pt x="256319" y="113708"/>
                </a:lnTo>
                <a:cubicBezTo>
                  <a:pt x="256987" y="112552"/>
                  <a:pt x="256987" y="111127"/>
                  <a:pt x="256319" y="109971"/>
                </a:cubicBezTo>
                <a:lnTo>
                  <a:pt x="194040" y="2104"/>
                </a:lnTo>
                <a:cubicBezTo>
                  <a:pt x="193373" y="946"/>
                  <a:pt x="192138" y="232"/>
                  <a:pt x="190801" y="232"/>
                </a:cubicBezTo>
                <a:lnTo>
                  <a:pt x="66250" y="232"/>
                </a:lnTo>
                <a:cubicBezTo>
                  <a:pt x="64913" y="230"/>
                  <a:pt x="63678" y="945"/>
                  <a:pt x="63012" y="2104"/>
                </a:cubicBezTo>
                <a:lnTo>
                  <a:pt x="733" y="109971"/>
                </a:lnTo>
                <a:cubicBezTo>
                  <a:pt x="65" y="111127"/>
                  <a:pt x="65" y="112552"/>
                  <a:pt x="733" y="113708"/>
                </a:cubicBezTo>
                <a:lnTo>
                  <a:pt x="63012" y="221574"/>
                </a:lnTo>
                <a:cubicBezTo>
                  <a:pt x="63678" y="222734"/>
                  <a:pt x="64913" y="223448"/>
                  <a:pt x="66250" y="223447"/>
                </a:cubicBezTo>
                <a:close/>
              </a:path>
            </a:pathLst>
          </a:custGeom>
          <a:solidFill>
            <a:schemeClr val="accent6"/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137">
            <a:extLst>
              <a:ext uri="{FF2B5EF4-FFF2-40B4-BE49-F238E27FC236}">
                <a16:creationId xmlns:a16="http://schemas.microsoft.com/office/drawing/2014/main" id="{52BEE32C-DD0E-7F47-B28D-04AF40961E53}"/>
              </a:ext>
            </a:extLst>
          </p:cNvPr>
          <p:cNvSpPr/>
          <p:nvPr/>
        </p:nvSpPr>
        <p:spPr>
          <a:xfrm>
            <a:off x="7828165" y="6600100"/>
            <a:ext cx="11438" cy="917346"/>
          </a:xfrm>
          <a:custGeom>
            <a:avLst/>
            <a:gdLst>
              <a:gd name="connsiteX0" fmla="*/ 232 w 0"/>
              <a:gd name="connsiteY0" fmla="*/ 89794 h 89792"/>
              <a:gd name="connsiteX1" fmla="*/ 232 w 0"/>
              <a:gd name="connsiteY1" fmla="*/ 232 h 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9792">
                <a:moveTo>
                  <a:pt x="232" y="89794"/>
                </a:moveTo>
                <a:lnTo>
                  <a:pt x="232" y="232"/>
                </a:lnTo>
              </a:path>
            </a:pathLst>
          </a:custGeom>
          <a:ln w="38100" cap="rnd">
            <a:solidFill>
              <a:schemeClr val="bg1">
                <a:lumMod val="75000"/>
              </a:schemeClr>
            </a:solidFill>
            <a:prstDash val="sysDot"/>
            <a:round/>
            <a:tailEnd type="oval"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Forma libre 141">
            <a:extLst>
              <a:ext uri="{FF2B5EF4-FFF2-40B4-BE49-F238E27FC236}">
                <a16:creationId xmlns:a16="http://schemas.microsoft.com/office/drawing/2014/main" id="{2231E266-4669-054A-B16B-F535E8D27370}"/>
              </a:ext>
            </a:extLst>
          </p:cNvPr>
          <p:cNvSpPr/>
          <p:nvPr/>
        </p:nvSpPr>
        <p:spPr>
          <a:xfrm>
            <a:off x="13617212" y="6600100"/>
            <a:ext cx="11438" cy="917346"/>
          </a:xfrm>
          <a:custGeom>
            <a:avLst/>
            <a:gdLst>
              <a:gd name="connsiteX0" fmla="*/ 232 w 0"/>
              <a:gd name="connsiteY0" fmla="*/ 89794 h 89792"/>
              <a:gd name="connsiteX1" fmla="*/ 232 w 0"/>
              <a:gd name="connsiteY1" fmla="*/ 232 h 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9792">
                <a:moveTo>
                  <a:pt x="232" y="89794"/>
                </a:moveTo>
                <a:lnTo>
                  <a:pt x="232" y="232"/>
                </a:lnTo>
              </a:path>
            </a:pathLst>
          </a:custGeom>
          <a:ln w="38100" cap="rnd">
            <a:solidFill>
              <a:schemeClr val="bg1">
                <a:lumMod val="75000"/>
              </a:schemeClr>
            </a:solidFill>
            <a:prstDash val="sysDot"/>
            <a:round/>
            <a:tailEnd type="oval"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4" name="Forma libre 141">
            <a:extLst>
              <a:ext uri="{FF2B5EF4-FFF2-40B4-BE49-F238E27FC236}">
                <a16:creationId xmlns:a16="http://schemas.microsoft.com/office/drawing/2014/main" id="{64D3B7E1-C075-AC49-B422-B5E28B555FEB}"/>
              </a:ext>
            </a:extLst>
          </p:cNvPr>
          <p:cNvSpPr/>
          <p:nvPr/>
        </p:nvSpPr>
        <p:spPr>
          <a:xfrm>
            <a:off x="19368254" y="6600100"/>
            <a:ext cx="11438" cy="917346"/>
          </a:xfrm>
          <a:custGeom>
            <a:avLst/>
            <a:gdLst>
              <a:gd name="connsiteX0" fmla="*/ 232 w 0"/>
              <a:gd name="connsiteY0" fmla="*/ 89794 h 89792"/>
              <a:gd name="connsiteX1" fmla="*/ 232 w 0"/>
              <a:gd name="connsiteY1" fmla="*/ 232 h 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9792">
                <a:moveTo>
                  <a:pt x="232" y="89794"/>
                </a:moveTo>
                <a:lnTo>
                  <a:pt x="232" y="232"/>
                </a:lnTo>
              </a:path>
            </a:pathLst>
          </a:custGeom>
          <a:ln w="38100" cap="rnd">
            <a:solidFill>
              <a:schemeClr val="bg1">
                <a:lumMod val="75000"/>
              </a:schemeClr>
            </a:solidFill>
            <a:prstDash val="sysDot"/>
            <a:round/>
            <a:tailEnd type="oval"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AFA88530-DEB0-CD4A-A464-2424E3DCB46D}"/>
              </a:ext>
            </a:extLst>
          </p:cNvPr>
          <p:cNvSpPr txBox="1"/>
          <p:nvPr/>
        </p:nvSpPr>
        <p:spPr>
          <a:xfrm>
            <a:off x="17683976" y="5598073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2020</a:t>
            </a:r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6493186A-2C7B-9C43-B1A2-4CBCFADA901C}"/>
              </a:ext>
            </a:extLst>
          </p:cNvPr>
          <p:cNvSpPr/>
          <p:nvPr/>
        </p:nvSpPr>
        <p:spPr>
          <a:xfrm>
            <a:off x="18033978" y="8316478"/>
            <a:ext cx="26350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50359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5" name="Oval 4">
            <a:extLst>
              <a:ext uri="{FF2B5EF4-FFF2-40B4-BE49-F238E27FC236}">
                <a16:creationId xmlns:a16="http://schemas.microsoft.com/office/drawing/2014/main" id="{1E3E8F10-8FC3-2B4B-88E7-C9EB63E87899}"/>
              </a:ext>
            </a:extLst>
          </p:cNvPr>
          <p:cNvSpPr/>
          <p:nvPr/>
        </p:nvSpPr>
        <p:spPr>
          <a:xfrm>
            <a:off x="1723145" y="8381794"/>
            <a:ext cx="2427729" cy="2427729"/>
          </a:xfrm>
          <a:prstGeom prst="ellipse">
            <a:avLst/>
          </a:prstGeom>
          <a:solidFill>
            <a:schemeClr val="accent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E8A562F7-AC86-934C-9433-F26B3E35AEEC}"/>
              </a:ext>
            </a:extLst>
          </p:cNvPr>
          <p:cNvSpPr/>
          <p:nvPr/>
        </p:nvSpPr>
        <p:spPr>
          <a:xfrm rot="10800000" flipH="1">
            <a:off x="5981109" y="6299150"/>
            <a:ext cx="2427729" cy="2427729"/>
          </a:xfrm>
          <a:prstGeom prst="ellipse">
            <a:avLst/>
          </a:prstGeom>
          <a:solidFill>
            <a:schemeClr val="accent2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13">
            <a:extLst>
              <a:ext uri="{FF2B5EF4-FFF2-40B4-BE49-F238E27FC236}">
                <a16:creationId xmlns:a16="http://schemas.microsoft.com/office/drawing/2014/main" id="{2955EBE2-8597-984E-96F1-A4F96E72A645}"/>
              </a:ext>
            </a:extLst>
          </p:cNvPr>
          <p:cNvSpPr/>
          <p:nvPr/>
        </p:nvSpPr>
        <p:spPr>
          <a:xfrm rot="10800000" flipH="1">
            <a:off x="14510465" y="6299150"/>
            <a:ext cx="2427729" cy="2427729"/>
          </a:xfrm>
          <a:prstGeom prst="ellipse">
            <a:avLst/>
          </a:prstGeom>
          <a:solidFill>
            <a:schemeClr val="accent4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10">
            <a:extLst>
              <a:ext uri="{FF2B5EF4-FFF2-40B4-BE49-F238E27FC236}">
                <a16:creationId xmlns:a16="http://schemas.microsoft.com/office/drawing/2014/main" id="{982D8211-6386-F64A-8613-C1F92F063183}"/>
              </a:ext>
            </a:extLst>
          </p:cNvPr>
          <p:cNvSpPr/>
          <p:nvPr/>
        </p:nvSpPr>
        <p:spPr>
          <a:xfrm>
            <a:off x="10252501" y="8381794"/>
            <a:ext cx="2427729" cy="2427729"/>
          </a:xfrm>
          <a:prstGeom prst="ellipse">
            <a:avLst/>
          </a:prstGeom>
          <a:solidFill>
            <a:schemeClr val="accent3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ight Arrow 15">
            <a:extLst>
              <a:ext uri="{FF2B5EF4-FFF2-40B4-BE49-F238E27FC236}">
                <a16:creationId xmlns:a16="http://schemas.microsoft.com/office/drawing/2014/main" id="{AD99EC34-90E0-8F4B-AB23-46328D60D2E8}"/>
              </a:ext>
            </a:extLst>
          </p:cNvPr>
          <p:cNvSpPr/>
          <p:nvPr/>
        </p:nvSpPr>
        <p:spPr>
          <a:xfrm>
            <a:off x="19963578" y="8104903"/>
            <a:ext cx="3147056" cy="898120"/>
          </a:xfrm>
          <a:prstGeom prst="rightArrow">
            <a:avLst>
              <a:gd name="adj1" fmla="val 44246"/>
              <a:gd name="adj2" fmla="val 7691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Oval 16">
            <a:extLst>
              <a:ext uri="{FF2B5EF4-FFF2-40B4-BE49-F238E27FC236}">
                <a16:creationId xmlns:a16="http://schemas.microsoft.com/office/drawing/2014/main" id="{88DF4D83-A7F5-B545-927A-1A5D782EC0A1}"/>
              </a:ext>
            </a:extLst>
          </p:cNvPr>
          <p:cNvSpPr/>
          <p:nvPr/>
        </p:nvSpPr>
        <p:spPr>
          <a:xfrm>
            <a:off x="18749716" y="8355918"/>
            <a:ext cx="2427729" cy="2427729"/>
          </a:xfrm>
          <a:prstGeom prst="ellipse">
            <a:avLst/>
          </a:prstGeom>
          <a:solidFill>
            <a:schemeClr val="accent5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3EA42316-857A-3948-97DF-DD71A4F96B59}"/>
              </a:ext>
            </a:extLst>
          </p:cNvPr>
          <p:cNvSpPr txBox="1"/>
          <p:nvPr/>
        </p:nvSpPr>
        <p:spPr>
          <a:xfrm>
            <a:off x="1816476" y="9210937"/>
            <a:ext cx="2241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2016</a:t>
            </a:r>
          </a:p>
        </p:txBody>
      </p:sp>
      <p:sp>
        <p:nvSpPr>
          <p:cNvPr id="68" name="Right Arrow 3">
            <a:extLst>
              <a:ext uri="{FF2B5EF4-FFF2-40B4-BE49-F238E27FC236}">
                <a16:creationId xmlns:a16="http://schemas.microsoft.com/office/drawing/2014/main" id="{5494F6B8-4ABB-E64C-A05D-80B593BD32B3}"/>
              </a:ext>
            </a:extLst>
          </p:cNvPr>
          <p:cNvSpPr/>
          <p:nvPr/>
        </p:nvSpPr>
        <p:spPr>
          <a:xfrm>
            <a:off x="2937006" y="8130779"/>
            <a:ext cx="3864107" cy="898120"/>
          </a:xfrm>
          <a:prstGeom prst="rightArrow">
            <a:avLst>
              <a:gd name="adj1" fmla="val 44246"/>
              <a:gd name="adj2" fmla="val 76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ight Arrow 6">
            <a:extLst>
              <a:ext uri="{FF2B5EF4-FFF2-40B4-BE49-F238E27FC236}">
                <a16:creationId xmlns:a16="http://schemas.microsoft.com/office/drawing/2014/main" id="{510AF821-F80E-E041-8DEE-F02C35FC5AF0}"/>
              </a:ext>
            </a:extLst>
          </p:cNvPr>
          <p:cNvSpPr/>
          <p:nvPr/>
        </p:nvSpPr>
        <p:spPr>
          <a:xfrm rot="10800000" flipH="1">
            <a:off x="7208398" y="8094488"/>
            <a:ext cx="3864106" cy="898120"/>
          </a:xfrm>
          <a:prstGeom prst="rightArrow">
            <a:avLst>
              <a:gd name="adj1" fmla="val 44246"/>
              <a:gd name="adj2" fmla="val 769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ight Arrow 9">
            <a:extLst>
              <a:ext uri="{FF2B5EF4-FFF2-40B4-BE49-F238E27FC236}">
                <a16:creationId xmlns:a16="http://schemas.microsoft.com/office/drawing/2014/main" id="{F716D19F-DB0A-0D49-B774-F5A45F195E41}"/>
              </a:ext>
            </a:extLst>
          </p:cNvPr>
          <p:cNvSpPr/>
          <p:nvPr/>
        </p:nvSpPr>
        <p:spPr>
          <a:xfrm>
            <a:off x="11466362" y="8130779"/>
            <a:ext cx="3864107" cy="898120"/>
          </a:xfrm>
          <a:prstGeom prst="rightArrow">
            <a:avLst>
              <a:gd name="adj1" fmla="val 44246"/>
              <a:gd name="adj2" fmla="val 769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ight Arrow 12">
            <a:extLst>
              <a:ext uri="{FF2B5EF4-FFF2-40B4-BE49-F238E27FC236}">
                <a16:creationId xmlns:a16="http://schemas.microsoft.com/office/drawing/2014/main" id="{5CEEB253-E125-0C4F-8596-012650ADDEE6}"/>
              </a:ext>
            </a:extLst>
          </p:cNvPr>
          <p:cNvSpPr/>
          <p:nvPr/>
        </p:nvSpPr>
        <p:spPr>
          <a:xfrm rot="10800000" flipH="1">
            <a:off x="15705613" y="8094488"/>
            <a:ext cx="3864107" cy="898120"/>
          </a:xfrm>
          <a:prstGeom prst="rightArrow">
            <a:avLst>
              <a:gd name="adj1" fmla="val 44246"/>
              <a:gd name="adj2" fmla="val 769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B678FD-E5A3-E541-B2CF-527A3A6B10FF}"/>
              </a:ext>
            </a:extLst>
          </p:cNvPr>
          <p:cNvGrpSpPr/>
          <p:nvPr/>
        </p:nvGrpSpPr>
        <p:grpSpPr>
          <a:xfrm>
            <a:off x="1273436" y="5890405"/>
            <a:ext cx="3327140" cy="2031326"/>
            <a:chOff x="9820872" y="5944193"/>
            <a:chExt cx="3327140" cy="2031326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5A3F5FA6-7FD7-4342-9170-02E1D7901CDA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F439880C-431A-AF4F-9F92-AB86529B85D7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225F06F-5D64-E74D-B424-E10310374FB4}"/>
              </a:ext>
            </a:extLst>
          </p:cNvPr>
          <p:cNvGrpSpPr/>
          <p:nvPr/>
        </p:nvGrpSpPr>
        <p:grpSpPr>
          <a:xfrm>
            <a:off x="5554188" y="9343994"/>
            <a:ext cx="3327140" cy="2031326"/>
            <a:chOff x="9820872" y="5944193"/>
            <a:chExt cx="3327140" cy="2031326"/>
          </a:xfrm>
        </p:grpSpPr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E1D56F8E-1F3B-DE46-9B11-149B1AD44422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62A9C74A-7457-7046-BDB0-14C7BD39DFC9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B876AE8C-0E99-1543-ACC4-A13A83985E1F}"/>
              </a:ext>
            </a:extLst>
          </p:cNvPr>
          <p:cNvSpPr txBox="1"/>
          <p:nvPr/>
        </p:nvSpPr>
        <p:spPr>
          <a:xfrm>
            <a:off x="6074443" y="7145151"/>
            <a:ext cx="2241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2017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3C6D50A-4BE4-7B40-B27A-567055FD11CD}"/>
              </a:ext>
            </a:extLst>
          </p:cNvPr>
          <p:cNvGrpSpPr/>
          <p:nvPr/>
        </p:nvGrpSpPr>
        <p:grpSpPr>
          <a:xfrm>
            <a:off x="9827500" y="5890405"/>
            <a:ext cx="3327140" cy="2031326"/>
            <a:chOff x="9820872" y="5944193"/>
            <a:chExt cx="3327140" cy="2031326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39544C13-EA09-6644-AE3D-B739A2E0DDC7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101" name="Rectangle 56">
              <a:extLst>
                <a:ext uri="{FF2B5EF4-FFF2-40B4-BE49-F238E27FC236}">
                  <a16:creationId xmlns:a16="http://schemas.microsoft.com/office/drawing/2014/main" id="{BB8B148A-A07F-3F45-B0EE-51C9ED9B0DD7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D58D7A5-5114-DE43-B2AF-E484CE499FEF}"/>
              </a:ext>
            </a:extLst>
          </p:cNvPr>
          <p:cNvGrpSpPr/>
          <p:nvPr/>
        </p:nvGrpSpPr>
        <p:grpSpPr>
          <a:xfrm>
            <a:off x="14108252" y="9343994"/>
            <a:ext cx="3327140" cy="2031326"/>
            <a:chOff x="9820872" y="5944193"/>
            <a:chExt cx="3327140" cy="2031326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B20F848D-D07E-EF42-B363-19797CB164AC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426EA42B-B8F0-8C4F-A815-2134B68E1FEA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E1E33F6-74E8-9E4F-99F7-15AC6CC0AF85}"/>
              </a:ext>
            </a:extLst>
          </p:cNvPr>
          <p:cNvGrpSpPr/>
          <p:nvPr/>
        </p:nvGrpSpPr>
        <p:grpSpPr>
          <a:xfrm>
            <a:off x="18294019" y="5890405"/>
            <a:ext cx="3327140" cy="2031326"/>
            <a:chOff x="9820872" y="5944193"/>
            <a:chExt cx="3327140" cy="2031326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7A551D3A-5BE7-624A-9338-3172BDF422CB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Commerce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9A6DC8E9-2DC0-3343-A232-6501B302CC2C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4C63F116-3EF0-6448-84D6-EF1E91E5E37C}"/>
              </a:ext>
            </a:extLst>
          </p:cNvPr>
          <p:cNvSpPr txBox="1"/>
          <p:nvPr/>
        </p:nvSpPr>
        <p:spPr>
          <a:xfrm>
            <a:off x="10311547" y="9210937"/>
            <a:ext cx="2241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2018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7024B9A6-0083-C543-8AF6-67E439906BE1}"/>
              </a:ext>
            </a:extLst>
          </p:cNvPr>
          <p:cNvSpPr txBox="1"/>
          <p:nvPr/>
        </p:nvSpPr>
        <p:spPr>
          <a:xfrm>
            <a:off x="14569514" y="7145151"/>
            <a:ext cx="2241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2019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C8BC3C44-901F-684D-AF87-F2930067E5FE}"/>
              </a:ext>
            </a:extLst>
          </p:cNvPr>
          <p:cNvSpPr txBox="1"/>
          <p:nvPr/>
        </p:nvSpPr>
        <p:spPr>
          <a:xfrm>
            <a:off x="18837059" y="9210937"/>
            <a:ext cx="2241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41985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BCC8EB-2D91-354C-B74F-77E189B9FAE8}"/>
              </a:ext>
            </a:extLst>
          </p:cNvPr>
          <p:cNvSpPr/>
          <p:nvPr/>
        </p:nvSpPr>
        <p:spPr>
          <a:xfrm>
            <a:off x="0" y="10132361"/>
            <a:ext cx="15163800" cy="1424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EE6DB4-4A35-DA41-927F-E2C4DD35F9C5}"/>
              </a:ext>
            </a:extLst>
          </p:cNvPr>
          <p:cNvSpPr/>
          <p:nvPr/>
        </p:nvSpPr>
        <p:spPr>
          <a:xfrm>
            <a:off x="15544800" y="10132361"/>
            <a:ext cx="8832850" cy="1424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501CC0-2764-0B41-9A38-A7E581E53A89}"/>
              </a:ext>
            </a:extLst>
          </p:cNvPr>
          <p:cNvGrpSpPr/>
          <p:nvPr/>
        </p:nvGrpSpPr>
        <p:grpSpPr>
          <a:xfrm>
            <a:off x="17166325" y="10552802"/>
            <a:ext cx="5559995" cy="646331"/>
            <a:chOff x="17166325" y="9430434"/>
            <a:chExt cx="5559995" cy="646331"/>
          </a:xfrm>
        </p:grpSpPr>
        <p:sp>
          <p:nvSpPr>
            <p:cNvPr id="10" name="CuadroTexto 395">
              <a:extLst>
                <a:ext uri="{FF2B5EF4-FFF2-40B4-BE49-F238E27FC236}">
                  <a16:creationId xmlns:a16="http://schemas.microsoft.com/office/drawing/2014/main" id="{A54AE070-D420-E042-8FA5-8CC4209CB741}"/>
                </a:ext>
              </a:extLst>
            </p:cNvPr>
            <p:cNvSpPr txBox="1"/>
            <p:nvPr/>
          </p:nvSpPr>
          <p:spPr>
            <a:xfrm>
              <a:off x="17166325" y="9430434"/>
              <a:ext cx="1954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2019</a:t>
              </a:r>
            </a:p>
          </p:txBody>
        </p:sp>
        <p:sp>
          <p:nvSpPr>
            <p:cNvPr id="11" name="CuadroTexto 395">
              <a:extLst>
                <a:ext uri="{FF2B5EF4-FFF2-40B4-BE49-F238E27FC236}">
                  <a16:creationId xmlns:a16="http://schemas.microsoft.com/office/drawing/2014/main" id="{81E26EC5-C93E-2F41-926B-B7F1F13F622A}"/>
                </a:ext>
              </a:extLst>
            </p:cNvPr>
            <p:cNvSpPr txBox="1"/>
            <p:nvPr/>
          </p:nvSpPr>
          <p:spPr>
            <a:xfrm>
              <a:off x="20771987" y="9430434"/>
              <a:ext cx="1954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2020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42113A-4DBF-2E4B-86DD-CFF0FF2E37C8}"/>
              </a:ext>
            </a:extLst>
          </p:cNvPr>
          <p:cNvGrpSpPr/>
          <p:nvPr/>
        </p:nvGrpSpPr>
        <p:grpSpPr>
          <a:xfrm>
            <a:off x="2533948" y="10552802"/>
            <a:ext cx="11125120" cy="646331"/>
            <a:chOff x="11601200" y="9430434"/>
            <a:chExt cx="11125120" cy="646331"/>
          </a:xfrm>
        </p:grpSpPr>
        <p:sp>
          <p:nvSpPr>
            <p:cNvPr id="14" name="CuadroTexto 395">
              <a:extLst>
                <a:ext uri="{FF2B5EF4-FFF2-40B4-BE49-F238E27FC236}">
                  <a16:creationId xmlns:a16="http://schemas.microsoft.com/office/drawing/2014/main" id="{26CAB9FF-8D13-354B-B703-2C66F8ED7E8E}"/>
                </a:ext>
              </a:extLst>
            </p:cNvPr>
            <p:cNvSpPr txBox="1"/>
            <p:nvPr/>
          </p:nvSpPr>
          <p:spPr>
            <a:xfrm>
              <a:off x="16189157" y="9430434"/>
              <a:ext cx="1954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2017</a:t>
              </a:r>
            </a:p>
          </p:txBody>
        </p:sp>
        <p:sp>
          <p:nvSpPr>
            <p:cNvPr id="15" name="CuadroTexto 395">
              <a:extLst>
                <a:ext uri="{FF2B5EF4-FFF2-40B4-BE49-F238E27FC236}">
                  <a16:creationId xmlns:a16="http://schemas.microsoft.com/office/drawing/2014/main" id="{96BC16F8-5F64-894D-9992-B61C52646E0A}"/>
                </a:ext>
              </a:extLst>
            </p:cNvPr>
            <p:cNvSpPr txBox="1"/>
            <p:nvPr/>
          </p:nvSpPr>
          <p:spPr>
            <a:xfrm>
              <a:off x="20771987" y="9430434"/>
              <a:ext cx="1954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2018</a:t>
              </a:r>
            </a:p>
          </p:txBody>
        </p:sp>
        <p:sp>
          <p:nvSpPr>
            <p:cNvPr id="16" name="CuadroTexto 395">
              <a:extLst>
                <a:ext uri="{FF2B5EF4-FFF2-40B4-BE49-F238E27FC236}">
                  <a16:creationId xmlns:a16="http://schemas.microsoft.com/office/drawing/2014/main" id="{4B572335-F6AA-D24F-ACD7-A11CABE02A2E}"/>
                </a:ext>
              </a:extLst>
            </p:cNvPr>
            <p:cNvSpPr txBox="1"/>
            <p:nvPr/>
          </p:nvSpPr>
          <p:spPr>
            <a:xfrm>
              <a:off x="11601200" y="9430434"/>
              <a:ext cx="1954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2016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5DE369-0C89-184E-A9AB-BF0C04742277}"/>
              </a:ext>
            </a:extLst>
          </p:cNvPr>
          <p:cNvCxnSpPr>
            <a:cxnSpLocks/>
          </p:cNvCxnSpPr>
          <p:nvPr/>
        </p:nvCxnSpPr>
        <p:spPr>
          <a:xfrm flipV="1">
            <a:off x="3563007" y="8198069"/>
            <a:ext cx="0" cy="19342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83DF38-A8D2-C948-A73C-042D65F2E63D}"/>
              </a:ext>
            </a:extLst>
          </p:cNvPr>
          <p:cNvCxnSpPr>
            <a:cxnSpLocks/>
          </p:cNvCxnSpPr>
          <p:nvPr/>
        </p:nvCxnSpPr>
        <p:spPr>
          <a:xfrm flipV="1">
            <a:off x="8135007" y="7504386"/>
            <a:ext cx="0" cy="26279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365693-640C-B342-A142-CF7F9437F404}"/>
              </a:ext>
            </a:extLst>
          </p:cNvPr>
          <p:cNvCxnSpPr>
            <a:cxnSpLocks/>
          </p:cNvCxnSpPr>
          <p:nvPr/>
        </p:nvCxnSpPr>
        <p:spPr>
          <a:xfrm flipV="1">
            <a:off x="12675476" y="9049407"/>
            <a:ext cx="0" cy="10829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964321-B587-2B41-922D-D8190663A350}"/>
              </a:ext>
            </a:extLst>
          </p:cNvPr>
          <p:cNvCxnSpPr>
            <a:cxnSpLocks/>
          </p:cNvCxnSpPr>
          <p:nvPr/>
        </p:nvCxnSpPr>
        <p:spPr>
          <a:xfrm flipV="1">
            <a:off x="18161876" y="7977352"/>
            <a:ext cx="0" cy="215501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E40FC7-5BE3-4D4F-8A26-146D66B7A75D}"/>
              </a:ext>
            </a:extLst>
          </p:cNvPr>
          <p:cNvCxnSpPr>
            <a:cxnSpLocks/>
          </p:cNvCxnSpPr>
          <p:nvPr/>
        </p:nvCxnSpPr>
        <p:spPr>
          <a:xfrm flipV="1">
            <a:off x="21709343" y="6858000"/>
            <a:ext cx="0" cy="3274361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7FD882C-AEB9-9049-B92D-1CD241C614F1}"/>
              </a:ext>
            </a:extLst>
          </p:cNvPr>
          <p:cNvGrpSpPr/>
          <p:nvPr/>
        </p:nvGrpSpPr>
        <p:grpSpPr>
          <a:xfrm>
            <a:off x="1899437" y="5999992"/>
            <a:ext cx="3327140" cy="2031326"/>
            <a:chOff x="9820872" y="5944193"/>
            <a:chExt cx="3327140" cy="2031326"/>
          </a:xfrm>
        </p:grpSpPr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AD052928-1912-424D-AD4C-B0086A5DB84E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8C64BA8F-862B-1142-AAC2-5A51FBDA678C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DFD853-2453-5B44-8F03-979B1984719D}"/>
              </a:ext>
            </a:extLst>
          </p:cNvPr>
          <p:cNvGrpSpPr/>
          <p:nvPr/>
        </p:nvGrpSpPr>
        <p:grpSpPr>
          <a:xfrm>
            <a:off x="6435501" y="5307494"/>
            <a:ext cx="3327140" cy="2031326"/>
            <a:chOff x="9820872" y="5944193"/>
            <a:chExt cx="3327140" cy="2031326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F66BA2D8-3719-F345-95F6-0BB28C405399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A7B0E79D-4672-F944-9B67-D1DB0D467948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D8C43C-5A1E-6A49-9FF1-96D65596EF38}"/>
              </a:ext>
            </a:extLst>
          </p:cNvPr>
          <p:cNvGrpSpPr/>
          <p:nvPr/>
        </p:nvGrpSpPr>
        <p:grpSpPr>
          <a:xfrm>
            <a:off x="11011906" y="6787048"/>
            <a:ext cx="3327140" cy="2031326"/>
            <a:chOff x="9820872" y="5944193"/>
            <a:chExt cx="3327140" cy="2031326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5FEAE023-4B43-F942-A64F-1420045ACBC9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598BB905-5F30-B64A-94AA-5FA96D6DEAED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D8A1444-D250-8E40-B120-322F21B2F11D}"/>
              </a:ext>
            </a:extLst>
          </p:cNvPr>
          <p:cNvGrpSpPr/>
          <p:nvPr/>
        </p:nvGrpSpPr>
        <p:grpSpPr>
          <a:xfrm>
            <a:off x="16498306" y="5668660"/>
            <a:ext cx="3327140" cy="2031326"/>
            <a:chOff x="9820872" y="5944193"/>
            <a:chExt cx="3327140" cy="2031326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DF804A15-4670-D24A-806F-15C07871FE9B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66D9B0F7-663E-3B47-A901-FE2EC4E866EA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7207D87-06A8-7943-B781-3E1A1280B537}"/>
              </a:ext>
            </a:extLst>
          </p:cNvPr>
          <p:cNvGrpSpPr/>
          <p:nvPr/>
        </p:nvGrpSpPr>
        <p:grpSpPr>
          <a:xfrm>
            <a:off x="20045773" y="4661966"/>
            <a:ext cx="3327140" cy="2031326"/>
            <a:chOff x="9820872" y="5944193"/>
            <a:chExt cx="3327140" cy="2031326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9E9702D5-41A5-5C4E-95C7-EA2CB43B1347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Commerce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03EAEF2A-6F73-5849-B362-9324B61BAFC3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43" name="Rectangle 56">
            <a:extLst>
              <a:ext uri="{FF2B5EF4-FFF2-40B4-BE49-F238E27FC236}">
                <a16:creationId xmlns:a16="http://schemas.microsoft.com/office/drawing/2014/main" id="{3BA4B977-9A21-1646-8BB0-8C235469B64F}"/>
              </a:ext>
            </a:extLst>
          </p:cNvPr>
          <p:cNvSpPr/>
          <p:nvPr/>
        </p:nvSpPr>
        <p:spPr>
          <a:xfrm>
            <a:off x="4019659" y="11914772"/>
            <a:ext cx="8230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4E9F9A13-7C48-644F-81C9-250910667EA4}"/>
              </a:ext>
            </a:extLst>
          </p:cNvPr>
          <p:cNvSpPr/>
          <p:nvPr/>
        </p:nvSpPr>
        <p:spPr>
          <a:xfrm>
            <a:off x="15930425" y="11914772"/>
            <a:ext cx="8230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business.</a:t>
            </a:r>
          </a:p>
        </p:txBody>
      </p:sp>
    </p:spTree>
    <p:extLst>
      <p:ext uri="{BB962C8B-B14F-4D97-AF65-F5344CB8AC3E}">
        <p14:creationId xmlns:p14="http://schemas.microsoft.com/office/powerpoint/2010/main" val="330385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Notched Right Arrow 1">
            <a:extLst>
              <a:ext uri="{FF2B5EF4-FFF2-40B4-BE49-F238E27FC236}">
                <a16:creationId xmlns:a16="http://schemas.microsoft.com/office/drawing/2014/main" id="{742B26F0-F7AE-5B4F-86D1-D7AF04C3F3EF}"/>
              </a:ext>
            </a:extLst>
          </p:cNvPr>
          <p:cNvSpPr/>
          <p:nvPr/>
        </p:nvSpPr>
        <p:spPr>
          <a:xfrm>
            <a:off x="2350153" y="6906728"/>
            <a:ext cx="19677343" cy="3810000"/>
          </a:xfrm>
          <a:prstGeom prst="notched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EE6EA-AA54-0D43-A312-BABC15D070B3}"/>
              </a:ext>
            </a:extLst>
          </p:cNvPr>
          <p:cNvGrpSpPr/>
          <p:nvPr/>
        </p:nvGrpSpPr>
        <p:grpSpPr>
          <a:xfrm>
            <a:off x="4599305" y="8468828"/>
            <a:ext cx="13716000" cy="685800"/>
            <a:chOff x="4526280" y="7884461"/>
            <a:chExt cx="13716000" cy="6858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39AAF74-6B5D-4446-A08E-8BFEDC61F532}"/>
                </a:ext>
              </a:extLst>
            </p:cNvPr>
            <p:cNvSpPr/>
            <p:nvPr/>
          </p:nvSpPr>
          <p:spPr>
            <a:xfrm>
              <a:off x="4526280" y="7884461"/>
              <a:ext cx="685800" cy="685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1CC631-B3D6-1944-88CB-28E0708459AA}"/>
                </a:ext>
              </a:extLst>
            </p:cNvPr>
            <p:cNvSpPr/>
            <p:nvPr/>
          </p:nvSpPr>
          <p:spPr>
            <a:xfrm>
              <a:off x="8869680" y="7884461"/>
              <a:ext cx="685800" cy="685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EDD3460-B9B5-B347-B582-814C80A3EC76}"/>
                </a:ext>
              </a:extLst>
            </p:cNvPr>
            <p:cNvSpPr/>
            <p:nvPr/>
          </p:nvSpPr>
          <p:spPr>
            <a:xfrm>
              <a:off x="13213080" y="7884461"/>
              <a:ext cx="685800" cy="685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D7AD0F-FD64-6A4D-AE93-4B325D6F99C5}"/>
                </a:ext>
              </a:extLst>
            </p:cNvPr>
            <p:cNvSpPr/>
            <p:nvPr/>
          </p:nvSpPr>
          <p:spPr>
            <a:xfrm>
              <a:off x="17556480" y="7884461"/>
              <a:ext cx="685800" cy="685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uadroTexto 395">
            <a:extLst>
              <a:ext uri="{FF2B5EF4-FFF2-40B4-BE49-F238E27FC236}">
                <a16:creationId xmlns:a16="http://schemas.microsoft.com/office/drawing/2014/main" id="{46A6AF41-2BEF-CC4A-837C-1426297BE00B}"/>
              </a:ext>
            </a:extLst>
          </p:cNvPr>
          <p:cNvSpPr txBox="1"/>
          <p:nvPr/>
        </p:nvSpPr>
        <p:spPr>
          <a:xfrm>
            <a:off x="3257571" y="5559798"/>
            <a:ext cx="3421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2017</a:t>
            </a:r>
          </a:p>
        </p:txBody>
      </p:sp>
      <p:sp>
        <p:nvSpPr>
          <p:cNvPr id="14" name="CuadroTexto 395">
            <a:extLst>
              <a:ext uri="{FF2B5EF4-FFF2-40B4-BE49-F238E27FC236}">
                <a16:creationId xmlns:a16="http://schemas.microsoft.com/office/drawing/2014/main" id="{8590286C-FB50-814D-ACF3-4775F9FA0714}"/>
              </a:ext>
            </a:extLst>
          </p:cNvPr>
          <p:cNvSpPr txBox="1"/>
          <p:nvPr/>
        </p:nvSpPr>
        <p:spPr>
          <a:xfrm>
            <a:off x="7548217" y="5559798"/>
            <a:ext cx="3421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2018</a:t>
            </a:r>
          </a:p>
        </p:txBody>
      </p:sp>
      <p:sp>
        <p:nvSpPr>
          <p:cNvPr id="16" name="CuadroTexto 395">
            <a:extLst>
              <a:ext uri="{FF2B5EF4-FFF2-40B4-BE49-F238E27FC236}">
                <a16:creationId xmlns:a16="http://schemas.microsoft.com/office/drawing/2014/main" id="{1877F1B2-A2C6-F043-AB5C-05F43224E2C3}"/>
              </a:ext>
            </a:extLst>
          </p:cNvPr>
          <p:cNvSpPr txBox="1"/>
          <p:nvPr/>
        </p:nvSpPr>
        <p:spPr>
          <a:xfrm>
            <a:off x="11909202" y="5559798"/>
            <a:ext cx="3421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18" name="CuadroTexto 395">
            <a:extLst>
              <a:ext uri="{FF2B5EF4-FFF2-40B4-BE49-F238E27FC236}">
                <a16:creationId xmlns:a16="http://schemas.microsoft.com/office/drawing/2014/main" id="{74FE8679-1990-BD4C-A78C-C35321A10BA2}"/>
              </a:ext>
            </a:extLst>
          </p:cNvPr>
          <p:cNvSpPr txBox="1"/>
          <p:nvPr/>
        </p:nvSpPr>
        <p:spPr>
          <a:xfrm>
            <a:off x="16235017" y="5559798"/>
            <a:ext cx="3421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2020</a:t>
            </a:r>
          </a:p>
        </p:txBody>
      </p:sp>
      <p:sp>
        <p:nvSpPr>
          <p:cNvPr id="12" name="Forma libre 137">
            <a:extLst>
              <a:ext uri="{FF2B5EF4-FFF2-40B4-BE49-F238E27FC236}">
                <a16:creationId xmlns:a16="http://schemas.microsoft.com/office/drawing/2014/main" id="{3A78A491-A5EB-B341-9C96-7CB82F23F6A0}"/>
              </a:ext>
            </a:extLst>
          </p:cNvPr>
          <p:cNvSpPr/>
          <p:nvPr/>
        </p:nvSpPr>
        <p:spPr>
          <a:xfrm flipH="1">
            <a:off x="4922667" y="6415906"/>
            <a:ext cx="45719" cy="1763864"/>
          </a:xfrm>
          <a:custGeom>
            <a:avLst/>
            <a:gdLst>
              <a:gd name="connsiteX0" fmla="*/ 232 w 0"/>
              <a:gd name="connsiteY0" fmla="*/ 89794 h 89792"/>
              <a:gd name="connsiteX1" fmla="*/ 232 w 0"/>
              <a:gd name="connsiteY1" fmla="*/ 232 h 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9792">
                <a:moveTo>
                  <a:pt x="232" y="89794"/>
                </a:moveTo>
                <a:lnTo>
                  <a:pt x="232" y="232"/>
                </a:lnTo>
              </a:path>
            </a:pathLst>
          </a:custGeom>
          <a:ln w="63500" cap="rnd">
            <a:solidFill>
              <a:schemeClr val="bg1">
                <a:lumMod val="75000"/>
              </a:schemeClr>
            </a:solidFill>
            <a:prstDash val="sysDot"/>
            <a:round/>
            <a:tailEnd type="oval"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5" name="Forma libre 137">
            <a:extLst>
              <a:ext uri="{FF2B5EF4-FFF2-40B4-BE49-F238E27FC236}">
                <a16:creationId xmlns:a16="http://schemas.microsoft.com/office/drawing/2014/main" id="{CB70641F-7ECF-3C4C-963F-E4AB62A54FBE}"/>
              </a:ext>
            </a:extLst>
          </p:cNvPr>
          <p:cNvSpPr/>
          <p:nvPr/>
        </p:nvSpPr>
        <p:spPr>
          <a:xfrm flipH="1">
            <a:off x="9213313" y="6415906"/>
            <a:ext cx="45719" cy="1763864"/>
          </a:xfrm>
          <a:custGeom>
            <a:avLst/>
            <a:gdLst>
              <a:gd name="connsiteX0" fmla="*/ 232 w 0"/>
              <a:gd name="connsiteY0" fmla="*/ 89794 h 89792"/>
              <a:gd name="connsiteX1" fmla="*/ 232 w 0"/>
              <a:gd name="connsiteY1" fmla="*/ 232 h 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9792">
                <a:moveTo>
                  <a:pt x="232" y="89794"/>
                </a:moveTo>
                <a:lnTo>
                  <a:pt x="232" y="232"/>
                </a:lnTo>
              </a:path>
            </a:pathLst>
          </a:custGeom>
          <a:ln w="63500" cap="rnd">
            <a:solidFill>
              <a:schemeClr val="bg1">
                <a:lumMod val="75000"/>
              </a:schemeClr>
            </a:solidFill>
            <a:prstDash val="sysDot"/>
            <a:round/>
            <a:tailEnd type="oval"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7" name="Forma libre 137">
            <a:extLst>
              <a:ext uri="{FF2B5EF4-FFF2-40B4-BE49-F238E27FC236}">
                <a16:creationId xmlns:a16="http://schemas.microsoft.com/office/drawing/2014/main" id="{CCC4EF48-62F8-9348-A3AA-403410CBCB48}"/>
              </a:ext>
            </a:extLst>
          </p:cNvPr>
          <p:cNvSpPr/>
          <p:nvPr/>
        </p:nvSpPr>
        <p:spPr>
          <a:xfrm flipH="1">
            <a:off x="13574298" y="6415906"/>
            <a:ext cx="45719" cy="1763864"/>
          </a:xfrm>
          <a:custGeom>
            <a:avLst/>
            <a:gdLst>
              <a:gd name="connsiteX0" fmla="*/ 232 w 0"/>
              <a:gd name="connsiteY0" fmla="*/ 89794 h 89792"/>
              <a:gd name="connsiteX1" fmla="*/ 232 w 0"/>
              <a:gd name="connsiteY1" fmla="*/ 232 h 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9792">
                <a:moveTo>
                  <a:pt x="232" y="89794"/>
                </a:moveTo>
                <a:lnTo>
                  <a:pt x="232" y="232"/>
                </a:lnTo>
              </a:path>
            </a:pathLst>
          </a:custGeom>
          <a:ln w="63500" cap="rnd">
            <a:solidFill>
              <a:schemeClr val="bg1">
                <a:lumMod val="75000"/>
              </a:schemeClr>
            </a:solidFill>
            <a:prstDash val="sysDot"/>
            <a:round/>
            <a:tailEnd type="oval"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" name="Forma libre 137">
            <a:extLst>
              <a:ext uri="{FF2B5EF4-FFF2-40B4-BE49-F238E27FC236}">
                <a16:creationId xmlns:a16="http://schemas.microsoft.com/office/drawing/2014/main" id="{1112D778-B032-4A48-B41A-BB93A2590EC6}"/>
              </a:ext>
            </a:extLst>
          </p:cNvPr>
          <p:cNvSpPr/>
          <p:nvPr/>
        </p:nvSpPr>
        <p:spPr>
          <a:xfrm flipH="1">
            <a:off x="17900113" y="6415906"/>
            <a:ext cx="45719" cy="1763864"/>
          </a:xfrm>
          <a:custGeom>
            <a:avLst/>
            <a:gdLst>
              <a:gd name="connsiteX0" fmla="*/ 232 w 0"/>
              <a:gd name="connsiteY0" fmla="*/ 89794 h 89792"/>
              <a:gd name="connsiteX1" fmla="*/ 232 w 0"/>
              <a:gd name="connsiteY1" fmla="*/ 232 h 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9792">
                <a:moveTo>
                  <a:pt x="232" y="89794"/>
                </a:moveTo>
                <a:lnTo>
                  <a:pt x="232" y="232"/>
                </a:lnTo>
              </a:path>
            </a:pathLst>
          </a:custGeom>
          <a:ln w="63500" cap="rnd">
            <a:solidFill>
              <a:schemeClr val="bg1">
                <a:lumMod val="75000"/>
              </a:schemeClr>
            </a:solidFill>
            <a:prstDash val="sysDot"/>
            <a:round/>
            <a:tailEnd type="oval"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B71DBDE4-2CCA-8A4D-A818-F350236910A6}"/>
              </a:ext>
            </a:extLst>
          </p:cNvPr>
          <p:cNvSpPr/>
          <p:nvPr/>
        </p:nvSpPr>
        <p:spPr>
          <a:xfrm>
            <a:off x="3278635" y="10225993"/>
            <a:ext cx="33271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09A7E859-7ECE-1E48-86C2-BE5E78C808A9}"/>
              </a:ext>
            </a:extLst>
          </p:cNvPr>
          <p:cNvSpPr/>
          <p:nvPr/>
        </p:nvSpPr>
        <p:spPr>
          <a:xfrm>
            <a:off x="7622035" y="10225993"/>
            <a:ext cx="33271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92E9DA28-FC8F-5E4B-AE69-0E5184F4CCDE}"/>
              </a:ext>
            </a:extLst>
          </p:cNvPr>
          <p:cNvSpPr/>
          <p:nvPr/>
        </p:nvSpPr>
        <p:spPr>
          <a:xfrm>
            <a:off x="11965435" y="10225993"/>
            <a:ext cx="33271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E6E52A6A-D0BB-254B-9DB1-91AC193A9C9F}"/>
              </a:ext>
            </a:extLst>
          </p:cNvPr>
          <p:cNvSpPr/>
          <p:nvPr/>
        </p:nvSpPr>
        <p:spPr>
          <a:xfrm>
            <a:off x="16282262" y="10225993"/>
            <a:ext cx="33271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87479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10">
      <a:dk1>
        <a:srgbClr val="999999"/>
      </a:dk1>
      <a:lt1>
        <a:srgbClr val="FFFFFF"/>
      </a:lt1>
      <a:dk2>
        <a:srgbClr val="484848"/>
      </a:dk2>
      <a:lt2>
        <a:srgbClr val="FFFFFF"/>
      </a:lt2>
      <a:accent1>
        <a:srgbClr val="73E019"/>
      </a:accent1>
      <a:accent2>
        <a:srgbClr val="09D054"/>
      </a:accent2>
      <a:accent3>
        <a:srgbClr val="00BD7D"/>
      </a:accent3>
      <a:accent4>
        <a:srgbClr val="04A7A2"/>
      </a:accent4>
      <a:accent5>
        <a:srgbClr val="048EBD"/>
      </a:accent5>
      <a:accent6>
        <a:srgbClr val="0276C9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135574</TotalTime>
  <Words>669</Words>
  <Application>Microsoft Macintosh PowerPoint</Application>
  <PresentationFormat>Custom</PresentationFormat>
  <Paragraphs>136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Light</vt:lpstr>
      <vt:lpstr>Montserrat Light</vt:lpstr>
      <vt:lpstr>Poppins</vt:lpstr>
      <vt:lpstr>Poppins Medium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21147</cp:revision>
  <dcterms:created xsi:type="dcterms:W3CDTF">2014-11-12T21:47:38Z</dcterms:created>
  <dcterms:modified xsi:type="dcterms:W3CDTF">2020-07-20T22:11:09Z</dcterms:modified>
  <cp:category/>
</cp:coreProperties>
</file>