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431" r:id="rId2"/>
    <p:sldId id="4432" r:id="rId3"/>
    <p:sldId id="4433" r:id="rId4"/>
    <p:sldId id="4434" r:id="rId5"/>
    <p:sldId id="4435" r:id="rId6"/>
    <p:sldId id="4436" r:id="rId7"/>
    <p:sldId id="4437" r:id="rId8"/>
    <p:sldId id="443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2FA6D6"/>
    <a:srgbClr val="F2881A"/>
    <a:srgbClr val="8CC53C"/>
    <a:srgbClr val="FFC211"/>
    <a:srgbClr val="E44096"/>
    <a:srgbClr val="A8449A"/>
    <a:srgbClr val="FFCD99"/>
    <a:srgbClr val="947154"/>
    <a:srgbClr val="FABB85"/>
    <a:srgbClr val="F5F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 autoAdjust="0"/>
    <p:restoredTop sz="95976" autoAdjust="0"/>
  </p:normalViewPr>
  <p:slideViewPr>
    <p:cSldViewPr snapToGrid="0" snapToObjects="1">
      <p:cViewPr>
        <p:scale>
          <a:sx n="39" d="100"/>
          <a:sy n="39" d="100"/>
        </p:scale>
        <p:origin x="1840" y="896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7/20/20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45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594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491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39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51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04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41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733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90B147-99BF-D540-86E6-ABDB2BC1D712}"/>
              </a:ext>
            </a:extLst>
          </p:cNvPr>
          <p:cNvGrpSpPr/>
          <p:nvPr/>
        </p:nvGrpSpPr>
        <p:grpSpPr>
          <a:xfrm>
            <a:off x="2193510" y="4898730"/>
            <a:ext cx="19990630" cy="8817270"/>
            <a:chOff x="2193510" y="4954254"/>
            <a:chExt cx="19990630" cy="8817270"/>
          </a:xfrm>
        </p:grpSpPr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DAE7A9D9-3BBB-FD48-8FBE-90F82B168A48}"/>
                </a:ext>
              </a:extLst>
            </p:cNvPr>
            <p:cNvSpPr/>
            <p:nvPr/>
          </p:nvSpPr>
          <p:spPr>
            <a:xfrm rot="10800000">
              <a:off x="19581913" y="11184034"/>
              <a:ext cx="448200" cy="38637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3D3CA337-0F49-8846-9F9A-82C4C224310E}"/>
                </a:ext>
              </a:extLst>
            </p:cNvPr>
            <p:cNvSpPr/>
            <p:nvPr/>
          </p:nvSpPr>
          <p:spPr>
            <a:xfrm rot="10800000">
              <a:off x="14495566" y="10283923"/>
              <a:ext cx="448200" cy="38637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79338DAF-3CF6-ED46-BAB1-2AE2F1400A2C}"/>
                </a:ext>
              </a:extLst>
            </p:cNvPr>
            <p:cNvSpPr/>
            <p:nvPr/>
          </p:nvSpPr>
          <p:spPr>
            <a:xfrm rot="10800000">
              <a:off x="9430588" y="8564700"/>
              <a:ext cx="448200" cy="38637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5D82194D-53E2-C743-B0F7-BD0EF49CA936}"/>
                </a:ext>
              </a:extLst>
            </p:cNvPr>
            <p:cNvSpPr/>
            <p:nvPr/>
          </p:nvSpPr>
          <p:spPr>
            <a:xfrm>
              <a:off x="2193510" y="6946170"/>
              <a:ext cx="4785807" cy="2899094"/>
            </a:xfrm>
            <a:prstGeom prst="roundRect">
              <a:avLst>
                <a:gd name="adj" fmla="val 608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CB4700B-8B0E-AB4A-97C9-FA730A55010F}"/>
                </a:ext>
              </a:extLst>
            </p:cNvPr>
            <p:cNvSpPr/>
            <p:nvPr/>
          </p:nvSpPr>
          <p:spPr>
            <a:xfrm>
              <a:off x="7261784" y="5841754"/>
              <a:ext cx="4785807" cy="2899094"/>
            </a:xfrm>
            <a:prstGeom prst="roundRect">
              <a:avLst>
                <a:gd name="adj" fmla="val 608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70B4C00-BC06-734B-99AF-4C6FCD9B8A46}"/>
                </a:ext>
              </a:extLst>
            </p:cNvPr>
            <p:cNvSpPr/>
            <p:nvPr/>
          </p:nvSpPr>
          <p:spPr>
            <a:xfrm>
              <a:off x="12330059" y="7544395"/>
              <a:ext cx="4785807" cy="2899094"/>
            </a:xfrm>
            <a:prstGeom prst="roundRect">
              <a:avLst>
                <a:gd name="adj" fmla="val 608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64D72C17-7A19-BF4D-8C43-E9D96932D369}"/>
                </a:ext>
              </a:extLst>
            </p:cNvPr>
            <p:cNvSpPr/>
            <p:nvPr/>
          </p:nvSpPr>
          <p:spPr>
            <a:xfrm>
              <a:off x="17398333" y="8433594"/>
              <a:ext cx="4785807" cy="2899095"/>
            </a:xfrm>
            <a:prstGeom prst="roundRect">
              <a:avLst>
                <a:gd name="adj" fmla="val 608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orma libre 137">
              <a:extLst>
                <a:ext uri="{FF2B5EF4-FFF2-40B4-BE49-F238E27FC236}">
                  <a16:creationId xmlns:a16="http://schemas.microsoft.com/office/drawing/2014/main" id="{85CFBDD3-FA19-6840-9D06-FD7E30323773}"/>
                </a:ext>
              </a:extLst>
            </p:cNvPr>
            <p:cNvSpPr/>
            <p:nvPr/>
          </p:nvSpPr>
          <p:spPr>
            <a:xfrm flipH="1">
              <a:off x="4537605" y="10269635"/>
              <a:ext cx="45719" cy="3446365"/>
            </a:xfrm>
            <a:custGeom>
              <a:avLst/>
              <a:gdLst>
                <a:gd name="connsiteX0" fmla="*/ 232 w 0"/>
                <a:gd name="connsiteY0" fmla="*/ 89794 h 89792"/>
                <a:gd name="connsiteX1" fmla="*/ 232 w 0"/>
                <a:gd name="connsiteY1" fmla="*/ 232 h 8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89792">
                  <a:moveTo>
                    <a:pt x="232" y="89794"/>
                  </a:moveTo>
                  <a:lnTo>
                    <a:pt x="232" y="232"/>
                  </a:lnTo>
                </a:path>
              </a:pathLst>
            </a:custGeom>
            <a:ln w="63500" cap="rnd">
              <a:solidFill>
                <a:schemeClr val="accent1"/>
              </a:solidFill>
              <a:prstDash val="sysDot"/>
              <a:round/>
              <a:tailEnd type="oval"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" name="CuadroTexto 395">
              <a:extLst>
                <a:ext uri="{FF2B5EF4-FFF2-40B4-BE49-F238E27FC236}">
                  <a16:creationId xmlns:a16="http://schemas.microsoft.com/office/drawing/2014/main" id="{61F6EE73-A4F5-7649-8CE8-F31147B48F73}"/>
                </a:ext>
              </a:extLst>
            </p:cNvPr>
            <p:cNvSpPr txBox="1"/>
            <p:nvPr/>
          </p:nvSpPr>
          <p:spPr>
            <a:xfrm>
              <a:off x="2875598" y="7349276"/>
              <a:ext cx="3421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2017</a:t>
              </a:r>
            </a:p>
          </p:txBody>
        </p:sp>
        <p:sp>
          <p:nvSpPr>
            <p:cNvPr id="11" name="Rectangle 56">
              <a:extLst>
                <a:ext uri="{FF2B5EF4-FFF2-40B4-BE49-F238E27FC236}">
                  <a16:creationId xmlns:a16="http://schemas.microsoft.com/office/drawing/2014/main" id="{C3346631-4130-4640-9233-A0CACBEBBD37}"/>
                </a:ext>
              </a:extLst>
            </p:cNvPr>
            <p:cNvSpPr/>
            <p:nvPr/>
          </p:nvSpPr>
          <p:spPr>
            <a:xfrm>
              <a:off x="2922843" y="8057162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FCCDE857-CB85-3247-B8F9-43B6D8A5C311}"/>
                </a:ext>
              </a:extLst>
            </p:cNvPr>
            <p:cNvSpPr/>
            <p:nvPr/>
          </p:nvSpPr>
          <p:spPr>
            <a:xfrm rot="10800000">
              <a:off x="4349411" y="9662707"/>
              <a:ext cx="448200" cy="38637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uadroTexto 395">
              <a:extLst>
                <a:ext uri="{FF2B5EF4-FFF2-40B4-BE49-F238E27FC236}">
                  <a16:creationId xmlns:a16="http://schemas.microsoft.com/office/drawing/2014/main" id="{DE1EB21F-A8A5-3F4C-A50F-873CE94E9C46}"/>
                </a:ext>
              </a:extLst>
            </p:cNvPr>
            <p:cNvSpPr txBox="1"/>
            <p:nvPr/>
          </p:nvSpPr>
          <p:spPr>
            <a:xfrm>
              <a:off x="7943872" y="6244860"/>
              <a:ext cx="3421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2018</a:t>
              </a:r>
            </a:p>
          </p:txBody>
        </p:sp>
        <p:sp>
          <p:nvSpPr>
            <p:cNvPr id="16" name="Rectangle 56">
              <a:extLst>
                <a:ext uri="{FF2B5EF4-FFF2-40B4-BE49-F238E27FC236}">
                  <a16:creationId xmlns:a16="http://schemas.microsoft.com/office/drawing/2014/main" id="{6D20A987-EBD1-644E-92FA-271D900D97EC}"/>
                </a:ext>
              </a:extLst>
            </p:cNvPr>
            <p:cNvSpPr/>
            <p:nvPr/>
          </p:nvSpPr>
          <p:spPr>
            <a:xfrm>
              <a:off x="7991117" y="6952746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18" name="CuadroTexto 395">
              <a:extLst>
                <a:ext uri="{FF2B5EF4-FFF2-40B4-BE49-F238E27FC236}">
                  <a16:creationId xmlns:a16="http://schemas.microsoft.com/office/drawing/2014/main" id="{7B9BA134-6A95-934E-BDC1-C5BA4A9C9725}"/>
                </a:ext>
              </a:extLst>
            </p:cNvPr>
            <p:cNvSpPr txBox="1"/>
            <p:nvPr/>
          </p:nvSpPr>
          <p:spPr>
            <a:xfrm>
              <a:off x="13012147" y="7947501"/>
              <a:ext cx="3421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2019</a:t>
              </a:r>
            </a:p>
          </p:txBody>
        </p:sp>
        <p:sp>
          <p:nvSpPr>
            <p:cNvPr id="19" name="Rectangle 56">
              <a:extLst>
                <a:ext uri="{FF2B5EF4-FFF2-40B4-BE49-F238E27FC236}">
                  <a16:creationId xmlns:a16="http://schemas.microsoft.com/office/drawing/2014/main" id="{BB519356-FD44-E949-8C6D-7EACBBB5A82B}"/>
                </a:ext>
              </a:extLst>
            </p:cNvPr>
            <p:cNvSpPr/>
            <p:nvPr/>
          </p:nvSpPr>
          <p:spPr>
            <a:xfrm>
              <a:off x="13059392" y="8655387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21" name="CuadroTexto 395">
              <a:extLst>
                <a:ext uri="{FF2B5EF4-FFF2-40B4-BE49-F238E27FC236}">
                  <a16:creationId xmlns:a16="http://schemas.microsoft.com/office/drawing/2014/main" id="{D6AADBE4-9C0D-E24A-B853-66308658C074}"/>
                </a:ext>
              </a:extLst>
            </p:cNvPr>
            <p:cNvSpPr txBox="1"/>
            <p:nvPr/>
          </p:nvSpPr>
          <p:spPr>
            <a:xfrm>
              <a:off x="18080421" y="8836700"/>
              <a:ext cx="34216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2020</a:t>
              </a:r>
            </a:p>
          </p:txBody>
        </p:sp>
        <p:sp>
          <p:nvSpPr>
            <p:cNvPr id="22" name="Rectangle 56">
              <a:extLst>
                <a:ext uri="{FF2B5EF4-FFF2-40B4-BE49-F238E27FC236}">
                  <a16:creationId xmlns:a16="http://schemas.microsoft.com/office/drawing/2014/main" id="{CB659C35-75B3-9146-AEDD-23FF1764C0D9}"/>
                </a:ext>
              </a:extLst>
            </p:cNvPr>
            <p:cNvSpPr/>
            <p:nvPr/>
          </p:nvSpPr>
          <p:spPr>
            <a:xfrm>
              <a:off x="18127666" y="9544586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23" name="Forma libre 137">
              <a:extLst>
                <a:ext uri="{FF2B5EF4-FFF2-40B4-BE49-F238E27FC236}">
                  <a16:creationId xmlns:a16="http://schemas.microsoft.com/office/drawing/2014/main" id="{66F28133-5170-A44D-8A48-180E71D778D0}"/>
                </a:ext>
              </a:extLst>
            </p:cNvPr>
            <p:cNvSpPr/>
            <p:nvPr/>
          </p:nvSpPr>
          <p:spPr>
            <a:xfrm flipH="1">
              <a:off x="9612264" y="9178039"/>
              <a:ext cx="45721" cy="4537961"/>
            </a:xfrm>
            <a:custGeom>
              <a:avLst/>
              <a:gdLst>
                <a:gd name="connsiteX0" fmla="*/ 232 w 0"/>
                <a:gd name="connsiteY0" fmla="*/ 89794 h 89792"/>
                <a:gd name="connsiteX1" fmla="*/ 232 w 0"/>
                <a:gd name="connsiteY1" fmla="*/ 232 h 8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89792">
                  <a:moveTo>
                    <a:pt x="232" y="89794"/>
                  </a:moveTo>
                  <a:lnTo>
                    <a:pt x="232" y="232"/>
                  </a:lnTo>
                </a:path>
              </a:pathLst>
            </a:custGeom>
            <a:ln w="63500" cap="rnd">
              <a:solidFill>
                <a:schemeClr val="accent2"/>
              </a:solidFill>
              <a:prstDash val="sysDot"/>
              <a:round/>
              <a:tailEnd type="oval"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6" name="Forma libre 137">
              <a:extLst>
                <a:ext uri="{FF2B5EF4-FFF2-40B4-BE49-F238E27FC236}">
                  <a16:creationId xmlns:a16="http://schemas.microsoft.com/office/drawing/2014/main" id="{FCD8134B-5DA6-D145-B795-AA835A28D1C6}"/>
                </a:ext>
              </a:extLst>
            </p:cNvPr>
            <p:cNvSpPr/>
            <p:nvPr/>
          </p:nvSpPr>
          <p:spPr>
            <a:xfrm>
              <a:off x="14736806" y="10872429"/>
              <a:ext cx="45719" cy="2899095"/>
            </a:xfrm>
            <a:custGeom>
              <a:avLst/>
              <a:gdLst>
                <a:gd name="connsiteX0" fmla="*/ 232 w 0"/>
                <a:gd name="connsiteY0" fmla="*/ 89794 h 89792"/>
                <a:gd name="connsiteX1" fmla="*/ 232 w 0"/>
                <a:gd name="connsiteY1" fmla="*/ 232 h 8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89792">
                  <a:moveTo>
                    <a:pt x="232" y="89794"/>
                  </a:moveTo>
                  <a:lnTo>
                    <a:pt x="232" y="232"/>
                  </a:lnTo>
                </a:path>
              </a:pathLst>
            </a:custGeom>
            <a:ln w="63500" cap="rnd">
              <a:solidFill>
                <a:schemeClr val="accent3"/>
              </a:solidFill>
              <a:prstDash val="sysDot"/>
              <a:round/>
              <a:tailEnd type="oval"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8" name="Forma libre 137">
              <a:extLst>
                <a:ext uri="{FF2B5EF4-FFF2-40B4-BE49-F238E27FC236}">
                  <a16:creationId xmlns:a16="http://schemas.microsoft.com/office/drawing/2014/main" id="{D0F19722-B225-B541-AE04-BD0336515D00}"/>
                </a:ext>
              </a:extLst>
            </p:cNvPr>
            <p:cNvSpPr/>
            <p:nvPr/>
          </p:nvSpPr>
          <p:spPr>
            <a:xfrm flipH="1">
              <a:off x="19777435" y="11815404"/>
              <a:ext cx="45719" cy="1900596"/>
            </a:xfrm>
            <a:custGeom>
              <a:avLst/>
              <a:gdLst>
                <a:gd name="connsiteX0" fmla="*/ 232 w 0"/>
                <a:gd name="connsiteY0" fmla="*/ 89794 h 89792"/>
                <a:gd name="connsiteX1" fmla="*/ 232 w 0"/>
                <a:gd name="connsiteY1" fmla="*/ 232 h 8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89792">
                  <a:moveTo>
                    <a:pt x="232" y="89794"/>
                  </a:moveTo>
                  <a:lnTo>
                    <a:pt x="232" y="232"/>
                  </a:lnTo>
                </a:path>
              </a:pathLst>
            </a:custGeom>
            <a:ln w="63500" cap="rnd">
              <a:solidFill>
                <a:schemeClr val="accent4"/>
              </a:solidFill>
              <a:prstDash val="sysDot"/>
              <a:round/>
              <a:tailEnd type="oval"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9" name="CuadroTexto 395">
              <a:extLst>
                <a:ext uri="{FF2B5EF4-FFF2-40B4-BE49-F238E27FC236}">
                  <a16:creationId xmlns:a16="http://schemas.microsoft.com/office/drawing/2014/main" id="{45914D78-8996-724B-895A-3E46453319FC}"/>
                </a:ext>
              </a:extLst>
            </p:cNvPr>
            <p:cNvSpPr txBox="1"/>
            <p:nvPr/>
          </p:nvSpPr>
          <p:spPr>
            <a:xfrm>
              <a:off x="2892363" y="6201865"/>
              <a:ext cx="34216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Business</a:t>
              </a:r>
            </a:p>
          </p:txBody>
        </p:sp>
        <p:sp>
          <p:nvSpPr>
            <p:cNvPr id="30" name="CuadroTexto 395">
              <a:extLst>
                <a:ext uri="{FF2B5EF4-FFF2-40B4-BE49-F238E27FC236}">
                  <a16:creationId xmlns:a16="http://schemas.microsoft.com/office/drawing/2014/main" id="{CDC8FED3-8370-9042-8AC3-DABEBC510B91}"/>
                </a:ext>
              </a:extLst>
            </p:cNvPr>
            <p:cNvSpPr txBox="1"/>
            <p:nvPr/>
          </p:nvSpPr>
          <p:spPr>
            <a:xfrm>
              <a:off x="7942514" y="4954254"/>
              <a:ext cx="34216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Suppliers</a:t>
              </a:r>
            </a:p>
          </p:txBody>
        </p:sp>
        <p:sp>
          <p:nvSpPr>
            <p:cNvPr id="31" name="CuadroTexto 395">
              <a:extLst>
                <a:ext uri="{FF2B5EF4-FFF2-40B4-BE49-F238E27FC236}">
                  <a16:creationId xmlns:a16="http://schemas.microsoft.com/office/drawing/2014/main" id="{85D8AE93-1B7F-0148-825A-388E23D5177C}"/>
                </a:ext>
              </a:extLst>
            </p:cNvPr>
            <p:cNvSpPr txBox="1"/>
            <p:nvPr/>
          </p:nvSpPr>
          <p:spPr>
            <a:xfrm>
              <a:off x="13025490" y="6787285"/>
              <a:ext cx="34216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Financial</a:t>
              </a:r>
            </a:p>
          </p:txBody>
        </p:sp>
        <p:sp>
          <p:nvSpPr>
            <p:cNvPr id="32" name="CuadroTexto 395">
              <a:extLst>
                <a:ext uri="{FF2B5EF4-FFF2-40B4-BE49-F238E27FC236}">
                  <a16:creationId xmlns:a16="http://schemas.microsoft.com/office/drawing/2014/main" id="{1BB81F85-5D23-454B-A4E2-2B91F8F90741}"/>
                </a:ext>
              </a:extLst>
            </p:cNvPr>
            <p:cNvSpPr txBox="1"/>
            <p:nvPr/>
          </p:nvSpPr>
          <p:spPr>
            <a:xfrm>
              <a:off x="18063656" y="7605956"/>
              <a:ext cx="34216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Media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774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733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21C2F3-C4A8-C445-8FA5-55E8EDE39B17}"/>
              </a:ext>
            </a:extLst>
          </p:cNvPr>
          <p:cNvGrpSpPr/>
          <p:nvPr/>
        </p:nvGrpSpPr>
        <p:grpSpPr>
          <a:xfrm>
            <a:off x="1883241" y="5829648"/>
            <a:ext cx="20611168" cy="5503041"/>
            <a:chOff x="2038817" y="5425440"/>
            <a:chExt cx="20611168" cy="5503041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77F79EE7-FC1B-4942-B56C-64B8F758BD2D}"/>
                </a:ext>
              </a:extLst>
            </p:cNvPr>
            <p:cNvSpPr/>
            <p:nvPr/>
          </p:nvSpPr>
          <p:spPr>
            <a:xfrm>
              <a:off x="6081852" y="5428328"/>
              <a:ext cx="4421170" cy="2270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593" extrusionOk="0">
                  <a:moveTo>
                    <a:pt x="18567" y="722"/>
                  </a:moveTo>
                  <a:lnTo>
                    <a:pt x="21421" y="9711"/>
                  </a:lnTo>
                  <a:cubicBezTo>
                    <a:pt x="21527" y="10071"/>
                    <a:pt x="21577" y="10482"/>
                    <a:pt x="21566" y="10896"/>
                  </a:cubicBezTo>
                  <a:cubicBezTo>
                    <a:pt x="21555" y="11304"/>
                    <a:pt x="21486" y="11698"/>
                    <a:pt x="21365" y="12032"/>
                  </a:cubicBezTo>
                  <a:lnTo>
                    <a:pt x="18637" y="20739"/>
                  </a:lnTo>
                  <a:cubicBezTo>
                    <a:pt x="18569" y="20975"/>
                    <a:pt x="18472" y="21174"/>
                    <a:pt x="18355" y="21319"/>
                  </a:cubicBezTo>
                  <a:cubicBezTo>
                    <a:pt x="18226" y="21478"/>
                    <a:pt x="18078" y="21566"/>
                    <a:pt x="17926" y="21575"/>
                  </a:cubicBezTo>
                  <a:lnTo>
                    <a:pt x="366" y="21593"/>
                  </a:lnTo>
                  <a:cubicBezTo>
                    <a:pt x="234" y="21567"/>
                    <a:pt x="117" y="21418"/>
                    <a:pt x="53" y="21193"/>
                  </a:cubicBezTo>
                  <a:cubicBezTo>
                    <a:pt x="-23" y="20930"/>
                    <a:pt x="-17" y="20607"/>
                    <a:pt x="69" y="20357"/>
                  </a:cubicBezTo>
                  <a:lnTo>
                    <a:pt x="2533" y="12554"/>
                  </a:lnTo>
                  <a:cubicBezTo>
                    <a:pt x="2697" y="11984"/>
                    <a:pt x="2779" y="11339"/>
                    <a:pt x="2769" y="10686"/>
                  </a:cubicBezTo>
                  <a:cubicBezTo>
                    <a:pt x="2760" y="10020"/>
                    <a:pt x="2656" y="9372"/>
                    <a:pt x="2469" y="8814"/>
                  </a:cubicBezTo>
                  <a:lnTo>
                    <a:pt x="64" y="1219"/>
                  </a:lnTo>
                  <a:cubicBezTo>
                    <a:pt x="-13" y="984"/>
                    <a:pt x="-20" y="688"/>
                    <a:pt x="44" y="440"/>
                  </a:cubicBezTo>
                  <a:cubicBezTo>
                    <a:pt x="115" y="164"/>
                    <a:pt x="261" y="-7"/>
                    <a:pt x="419" y="0"/>
                  </a:cubicBezTo>
                  <a:lnTo>
                    <a:pt x="17939" y="7"/>
                  </a:lnTo>
                  <a:cubicBezTo>
                    <a:pt x="18069" y="20"/>
                    <a:pt x="18196" y="96"/>
                    <a:pt x="18308" y="228"/>
                  </a:cubicBezTo>
                  <a:cubicBezTo>
                    <a:pt x="18412" y="351"/>
                    <a:pt x="18501" y="521"/>
                    <a:pt x="18567" y="72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404B3463-4045-0D47-ADC7-119AD84672F8}"/>
                </a:ext>
              </a:extLst>
            </p:cNvPr>
            <p:cNvSpPr/>
            <p:nvPr/>
          </p:nvSpPr>
          <p:spPr>
            <a:xfrm>
              <a:off x="10133817" y="5425440"/>
              <a:ext cx="4421170" cy="2270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593" extrusionOk="0">
                  <a:moveTo>
                    <a:pt x="18567" y="722"/>
                  </a:moveTo>
                  <a:lnTo>
                    <a:pt x="21421" y="9711"/>
                  </a:lnTo>
                  <a:cubicBezTo>
                    <a:pt x="21527" y="10071"/>
                    <a:pt x="21577" y="10482"/>
                    <a:pt x="21566" y="10896"/>
                  </a:cubicBezTo>
                  <a:cubicBezTo>
                    <a:pt x="21555" y="11304"/>
                    <a:pt x="21486" y="11698"/>
                    <a:pt x="21365" y="12032"/>
                  </a:cubicBezTo>
                  <a:lnTo>
                    <a:pt x="18637" y="20739"/>
                  </a:lnTo>
                  <a:cubicBezTo>
                    <a:pt x="18569" y="20975"/>
                    <a:pt x="18472" y="21174"/>
                    <a:pt x="18355" y="21319"/>
                  </a:cubicBezTo>
                  <a:cubicBezTo>
                    <a:pt x="18226" y="21478"/>
                    <a:pt x="18078" y="21566"/>
                    <a:pt x="17926" y="21575"/>
                  </a:cubicBezTo>
                  <a:lnTo>
                    <a:pt x="366" y="21593"/>
                  </a:lnTo>
                  <a:cubicBezTo>
                    <a:pt x="234" y="21567"/>
                    <a:pt x="117" y="21418"/>
                    <a:pt x="53" y="21193"/>
                  </a:cubicBezTo>
                  <a:cubicBezTo>
                    <a:pt x="-23" y="20930"/>
                    <a:pt x="-17" y="20607"/>
                    <a:pt x="69" y="20357"/>
                  </a:cubicBezTo>
                  <a:lnTo>
                    <a:pt x="2533" y="12554"/>
                  </a:lnTo>
                  <a:cubicBezTo>
                    <a:pt x="2697" y="11984"/>
                    <a:pt x="2779" y="11339"/>
                    <a:pt x="2769" y="10686"/>
                  </a:cubicBezTo>
                  <a:cubicBezTo>
                    <a:pt x="2760" y="10020"/>
                    <a:pt x="2656" y="9372"/>
                    <a:pt x="2469" y="8814"/>
                  </a:cubicBezTo>
                  <a:lnTo>
                    <a:pt x="64" y="1219"/>
                  </a:lnTo>
                  <a:cubicBezTo>
                    <a:pt x="-13" y="984"/>
                    <a:pt x="-20" y="688"/>
                    <a:pt x="44" y="440"/>
                  </a:cubicBezTo>
                  <a:cubicBezTo>
                    <a:pt x="115" y="164"/>
                    <a:pt x="261" y="-7"/>
                    <a:pt x="419" y="0"/>
                  </a:cubicBezTo>
                  <a:lnTo>
                    <a:pt x="17939" y="7"/>
                  </a:lnTo>
                  <a:cubicBezTo>
                    <a:pt x="18069" y="20"/>
                    <a:pt x="18196" y="96"/>
                    <a:pt x="18308" y="228"/>
                  </a:cubicBezTo>
                  <a:cubicBezTo>
                    <a:pt x="18412" y="351"/>
                    <a:pt x="18501" y="521"/>
                    <a:pt x="18567" y="72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6207D74A-D5BA-5D48-B138-7C443B497C73}"/>
                </a:ext>
              </a:extLst>
            </p:cNvPr>
            <p:cNvSpPr/>
            <p:nvPr/>
          </p:nvSpPr>
          <p:spPr>
            <a:xfrm>
              <a:off x="14176852" y="5429772"/>
              <a:ext cx="4421169" cy="2270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593" extrusionOk="0">
                  <a:moveTo>
                    <a:pt x="18567" y="722"/>
                  </a:moveTo>
                  <a:lnTo>
                    <a:pt x="21421" y="9711"/>
                  </a:lnTo>
                  <a:cubicBezTo>
                    <a:pt x="21527" y="10071"/>
                    <a:pt x="21577" y="10482"/>
                    <a:pt x="21566" y="10896"/>
                  </a:cubicBezTo>
                  <a:cubicBezTo>
                    <a:pt x="21555" y="11304"/>
                    <a:pt x="21486" y="11698"/>
                    <a:pt x="21365" y="12032"/>
                  </a:cubicBezTo>
                  <a:lnTo>
                    <a:pt x="18637" y="20739"/>
                  </a:lnTo>
                  <a:cubicBezTo>
                    <a:pt x="18569" y="20975"/>
                    <a:pt x="18472" y="21174"/>
                    <a:pt x="18355" y="21319"/>
                  </a:cubicBezTo>
                  <a:cubicBezTo>
                    <a:pt x="18226" y="21478"/>
                    <a:pt x="18078" y="21566"/>
                    <a:pt x="17926" y="21575"/>
                  </a:cubicBezTo>
                  <a:lnTo>
                    <a:pt x="366" y="21593"/>
                  </a:lnTo>
                  <a:cubicBezTo>
                    <a:pt x="234" y="21567"/>
                    <a:pt x="117" y="21418"/>
                    <a:pt x="53" y="21193"/>
                  </a:cubicBezTo>
                  <a:cubicBezTo>
                    <a:pt x="-23" y="20930"/>
                    <a:pt x="-17" y="20607"/>
                    <a:pt x="69" y="20357"/>
                  </a:cubicBezTo>
                  <a:lnTo>
                    <a:pt x="2533" y="12554"/>
                  </a:lnTo>
                  <a:cubicBezTo>
                    <a:pt x="2697" y="11984"/>
                    <a:pt x="2779" y="11339"/>
                    <a:pt x="2769" y="10686"/>
                  </a:cubicBezTo>
                  <a:cubicBezTo>
                    <a:pt x="2760" y="10020"/>
                    <a:pt x="2656" y="9372"/>
                    <a:pt x="2469" y="8814"/>
                  </a:cubicBezTo>
                  <a:lnTo>
                    <a:pt x="64" y="1219"/>
                  </a:lnTo>
                  <a:cubicBezTo>
                    <a:pt x="-13" y="984"/>
                    <a:pt x="-20" y="688"/>
                    <a:pt x="44" y="440"/>
                  </a:cubicBezTo>
                  <a:cubicBezTo>
                    <a:pt x="115" y="164"/>
                    <a:pt x="261" y="-7"/>
                    <a:pt x="419" y="0"/>
                  </a:cubicBezTo>
                  <a:lnTo>
                    <a:pt x="17939" y="7"/>
                  </a:lnTo>
                  <a:cubicBezTo>
                    <a:pt x="18069" y="20"/>
                    <a:pt x="18196" y="96"/>
                    <a:pt x="18308" y="228"/>
                  </a:cubicBezTo>
                  <a:cubicBezTo>
                    <a:pt x="18412" y="351"/>
                    <a:pt x="18501" y="521"/>
                    <a:pt x="18567" y="72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AEFA01BC-31A6-B349-8595-FF25EF97B791}"/>
                </a:ext>
              </a:extLst>
            </p:cNvPr>
            <p:cNvSpPr/>
            <p:nvPr/>
          </p:nvSpPr>
          <p:spPr>
            <a:xfrm>
              <a:off x="18228816" y="5426884"/>
              <a:ext cx="4421169" cy="2270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593" extrusionOk="0">
                  <a:moveTo>
                    <a:pt x="18567" y="722"/>
                  </a:moveTo>
                  <a:lnTo>
                    <a:pt x="21421" y="9711"/>
                  </a:lnTo>
                  <a:cubicBezTo>
                    <a:pt x="21527" y="10071"/>
                    <a:pt x="21577" y="10482"/>
                    <a:pt x="21566" y="10896"/>
                  </a:cubicBezTo>
                  <a:cubicBezTo>
                    <a:pt x="21555" y="11304"/>
                    <a:pt x="21486" y="11698"/>
                    <a:pt x="21365" y="12032"/>
                  </a:cubicBezTo>
                  <a:lnTo>
                    <a:pt x="18637" y="20739"/>
                  </a:lnTo>
                  <a:cubicBezTo>
                    <a:pt x="18569" y="20975"/>
                    <a:pt x="18472" y="21174"/>
                    <a:pt x="18355" y="21319"/>
                  </a:cubicBezTo>
                  <a:cubicBezTo>
                    <a:pt x="18226" y="21478"/>
                    <a:pt x="18078" y="21566"/>
                    <a:pt x="17926" y="21575"/>
                  </a:cubicBezTo>
                  <a:lnTo>
                    <a:pt x="366" y="21593"/>
                  </a:lnTo>
                  <a:cubicBezTo>
                    <a:pt x="234" y="21567"/>
                    <a:pt x="117" y="21418"/>
                    <a:pt x="53" y="21193"/>
                  </a:cubicBezTo>
                  <a:cubicBezTo>
                    <a:pt x="-23" y="20930"/>
                    <a:pt x="-17" y="20607"/>
                    <a:pt x="69" y="20357"/>
                  </a:cubicBezTo>
                  <a:lnTo>
                    <a:pt x="2533" y="12554"/>
                  </a:lnTo>
                  <a:cubicBezTo>
                    <a:pt x="2697" y="11984"/>
                    <a:pt x="2779" y="11339"/>
                    <a:pt x="2769" y="10686"/>
                  </a:cubicBezTo>
                  <a:cubicBezTo>
                    <a:pt x="2760" y="10020"/>
                    <a:pt x="2656" y="9372"/>
                    <a:pt x="2469" y="8814"/>
                  </a:cubicBezTo>
                  <a:lnTo>
                    <a:pt x="64" y="1219"/>
                  </a:lnTo>
                  <a:cubicBezTo>
                    <a:pt x="-13" y="984"/>
                    <a:pt x="-20" y="688"/>
                    <a:pt x="44" y="440"/>
                  </a:cubicBezTo>
                  <a:cubicBezTo>
                    <a:pt x="115" y="164"/>
                    <a:pt x="261" y="-7"/>
                    <a:pt x="419" y="0"/>
                  </a:cubicBezTo>
                  <a:lnTo>
                    <a:pt x="17939" y="7"/>
                  </a:lnTo>
                  <a:cubicBezTo>
                    <a:pt x="18069" y="20"/>
                    <a:pt x="18196" y="96"/>
                    <a:pt x="18308" y="228"/>
                  </a:cubicBezTo>
                  <a:cubicBezTo>
                    <a:pt x="18412" y="351"/>
                    <a:pt x="18501" y="521"/>
                    <a:pt x="18567" y="722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id="{985F3D76-5A2A-3746-AFEA-DACCC660100D}"/>
                </a:ext>
              </a:extLst>
            </p:cNvPr>
            <p:cNvSpPr/>
            <p:nvPr/>
          </p:nvSpPr>
          <p:spPr>
            <a:xfrm>
              <a:off x="2038817" y="5428328"/>
              <a:ext cx="4421170" cy="2270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593" extrusionOk="0">
                  <a:moveTo>
                    <a:pt x="18567" y="722"/>
                  </a:moveTo>
                  <a:lnTo>
                    <a:pt x="21421" y="9711"/>
                  </a:lnTo>
                  <a:cubicBezTo>
                    <a:pt x="21527" y="10071"/>
                    <a:pt x="21577" y="10482"/>
                    <a:pt x="21566" y="10896"/>
                  </a:cubicBezTo>
                  <a:cubicBezTo>
                    <a:pt x="21555" y="11304"/>
                    <a:pt x="21486" y="11698"/>
                    <a:pt x="21365" y="12032"/>
                  </a:cubicBezTo>
                  <a:lnTo>
                    <a:pt x="18637" y="20739"/>
                  </a:lnTo>
                  <a:cubicBezTo>
                    <a:pt x="18569" y="20975"/>
                    <a:pt x="18472" y="21174"/>
                    <a:pt x="18355" y="21319"/>
                  </a:cubicBezTo>
                  <a:cubicBezTo>
                    <a:pt x="18226" y="21478"/>
                    <a:pt x="18078" y="21566"/>
                    <a:pt x="17926" y="21575"/>
                  </a:cubicBezTo>
                  <a:lnTo>
                    <a:pt x="366" y="21593"/>
                  </a:lnTo>
                  <a:cubicBezTo>
                    <a:pt x="234" y="21567"/>
                    <a:pt x="117" y="21418"/>
                    <a:pt x="53" y="21193"/>
                  </a:cubicBezTo>
                  <a:cubicBezTo>
                    <a:pt x="-23" y="20930"/>
                    <a:pt x="-17" y="20607"/>
                    <a:pt x="69" y="20357"/>
                  </a:cubicBezTo>
                  <a:lnTo>
                    <a:pt x="2533" y="12554"/>
                  </a:lnTo>
                  <a:cubicBezTo>
                    <a:pt x="2697" y="11984"/>
                    <a:pt x="2779" y="11339"/>
                    <a:pt x="2769" y="10686"/>
                  </a:cubicBezTo>
                  <a:cubicBezTo>
                    <a:pt x="2760" y="10020"/>
                    <a:pt x="2656" y="9372"/>
                    <a:pt x="2469" y="8814"/>
                  </a:cubicBezTo>
                  <a:lnTo>
                    <a:pt x="64" y="1219"/>
                  </a:lnTo>
                  <a:cubicBezTo>
                    <a:pt x="-13" y="984"/>
                    <a:pt x="-20" y="688"/>
                    <a:pt x="44" y="440"/>
                  </a:cubicBezTo>
                  <a:cubicBezTo>
                    <a:pt x="115" y="164"/>
                    <a:pt x="261" y="-7"/>
                    <a:pt x="419" y="0"/>
                  </a:cubicBezTo>
                  <a:lnTo>
                    <a:pt x="17939" y="7"/>
                  </a:lnTo>
                  <a:cubicBezTo>
                    <a:pt x="18069" y="20"/>
                    <a:pt x="18196" y="96"/>
                    <a:pt x="18308" y="228"/>
                  </a:cubicBezTo>
                  <a:cubicBezTo>
                    <a:pt x="18412" y="351"/>
                    <a:pt x="18501" y="521"/>
                    <a:pt x="18567" y="72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" name="2020">
              <a:extLst>
                <a:ext uri="{FF2B5EF4-FFF2-40B4-BE49-F238E27FC236}">
                  <a16:creationId xmlns:a16="http://schemas.microsoft.com/office/drawing/2014/main" id="{5198A198-2802-0A46-9E0B-2E188D31EB7C}"/>
                </a:ext>
              </a:extLst>
            </p:cNvPr>
            <p:cNvSpPr txBox="1"/>
            <p:nvPr/>
          </p:nvSpPr>
          <p:spPr>
            <a:xfrm>
              <a:off x="2946552" y="8078914"/>
              <a:ext cx="1678315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defRPr sz="2800" b="0">
                  <a:solidFill>
                    <a:srgbClr val="2D3640"/>
                  </a:solidFill>
                  <a:latin typeface="Barlow SemiBold"/>
                  <a:ea typeface="Barlow SemiBold"/>
                  <a:cs typeface="Barlow SemiBold"/>
                  <a:sym typeface="Barlow SemiBold"/>
                </a:defRPr>
              </a:lvl1pPr>
            </a:lstStyle>
            <a:p>
              <a:r>
                <a:rPr sz="4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20</a:t>
              </a:r>
              <a:r>
                <a:rPr lang="en-US" sz="4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17</a:t>
              </a:r>
              <a:endParaRPr sz="44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20" name="2021">
              <a:extLst>
                <a:ext uri="{FF2B5EF4-FFF2-40B4-BE49-F238E27FC236}">
                  <a16:creationId xmlns:a16="http://schemas.microsoft.com/office/drawing/2014/main" id="{080DA204-8B7B-834B-A7A8-5A9CD9466E49}"/>
                </a:ext>
              </a:extLst>
            </p:cNvPr>
            <p:cNvSpPr txBox="1"/>
            <p:nvPr/>
          </p:nvSpPr>
          <p:spPr>
            <a:xfrm>
              <a:off x="6961222" y="8078914"/>
              <a:ext cx="1678315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defRPr sz="2800" b="0">
                  <a:solidFill>
                    <a:srgbClr val="2D3640"/>
                  </a:solidFill>
                  <a:latin typeface="Barlow SemiBold"/>
                  <a:ea typeface="Barlow SemiBold"/>
                  <a:cs typeface="Barlow SemiBold"/>
                  <a:sym typeface="Barlow SemiBold"/>
                </a:defRPr>
              </a:lvl1pPr>
            </a:lstStyle>
            <a:p>
              <a:r>
                <a:rPr sz="4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20</a:t>
              </a:r>
              <a:r>
                <a:rPr lang="en-US" sz="4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18</a:t>
              </a:r>
              <a:endParaRPr sz="44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21" name="2022">
              <a:extLst>
                <a:ext uri="{FF2B5EF4-FFF2-40B4-BE49-F238E27FC236}">
                  <a16:creationId xmlns:a16="http://schemas.microsoft.com/office/drawing/2014/main" id="{D1ACBAFD-ABB8-8E44-B4F2-83BD36014802}"/>
                </a:ext>
              </a:extLst>
            </p:cNvPr>
            <p:cNvSpPr txBox="1"/>
            <p:nvPr/>
          </p:nvSpPr>
          <p:spPr>
            <a:xfrm>
              <a:off x="11107211" y="8078914"/>
              <a:ext cx="1678315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defRPr sz="2800" b="0">
                  <a:solidFill>
                    <a:srgbClr val="2D3640"/>
                  </a:solidFill>
                  <a:latin typeface="Barlow SemiBold"/>
                  <a:ea typeface="Barlow SemiBold"/>
                  <a:cs typeface="Barlow SemiBold"/>
                  <a:sym typeface="Barlow SemiBold"/>
                </a:defRPr>
              </a:lvl1pPr>
            </a:lstStyle>
            <a:p>
              <a:r>
                <a:rPr sz="4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20</a:t>
              </a:r>
              <a:r>
                <a:rPr lang="en-US" sz="4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19</a:t>
              </a:r>
              <a:endParaRPr sz="44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22" name="2023">
              <a:extLst>
                <a:ext uri="{FF2B5EF4-FFF2-40B4-BE49-F238E27FC236}">
                  <a16:creationId xmlns:a16="http://schemas.microsoft.com/office/drawing/2014/main" id="{495F958A-33FA-0347-8B19-73500613184E}"/>
                </a:ext>
              </a:extLst>
            </p:cNvPr>
            <p:cNvSpPr txBox="1"/>
            <p:nvPr/>
          </p:nvSpPr>
          <p:spPr>
            <a:xfrm>
              <a:off x="15159401" y="8078914"/>
              <a:ext cx="1678315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defRPr sz="2800" b="0">
                  <a:solidFill>
                    <a:srgbClr val="2D3640"/>
                  </a:solidFill>
                  <a:latin typeface="Barlow SemiBold"/>
                  <a:ea typeface="Barlow SemiBold"/>
                  <a:cs typeface="Barlow SemiBold"/>
                  <a:sym typeface="Barlow SemiBold"/>
                </a:defRPr>
              </a:lvl1pPr>
            </a:lstStyle>
            <a:p>
              <a:r>
                <a:rPr sz="4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20</a:t>
              </a:r>
              <a:r>
                <a:rPr lang="en-US" sz="4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20</a:t>
              </a:r>
              <a:endParaRPr sz="44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23" name="2024">
              <a:extLst>
                <a:ext uri="{FF2B5EF4-FFF2-40B4-BE49-F238E27FC236}">
                  <a16:creationId xmlns:a16="http://schemas.microsoft.com/office/drawing/2014/main" id="{77328A1A-A3CA-5242-9713-12CAF6C9DD69}"/>
                </a:ext>
              </a:extLst>
            </p:cNvPr>
            <p:cNvSpPr txBox="1"/>
            <p:nvPr/>
          </p:nvSpPr>
          <p:spPr>
            <a:xfrm>
              <a:off x="19211591" y="8078914"/>
              <a:ext cx="1678315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defRPr sz="2800" b="0">
                  <a:solidFill>
                    <a:srgbClr val="2D3640"/>
                  </a:solidFill>
                  <a:latin typeface="Barlow SemiBold"/>
                  <a:ea typeface="Barlow SemiBold"/>
                  <a:cs typeface="Barlow SemiBold"/>
                  <a:sym typeface="Barlow SemiBold"/>
                </a:defRPr>
              </a:lvl1pPr>
            </a:lstStyle>
            <a:p>
              <a:r>
                <a:rPr sz="4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202</a:t>
              </a:r>
              <a:r>
                <a:rPr lang="en-US" sz="4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1</a:t>
              </a:r>
              <a:endParaRPr sz="44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24" name="Line">
              <a:extLst>
                <a:ext uri="{FF2B5EF4-FFF2-40B4-BE49-F238E27FC236}">
                  <a16:creationId xmlns:a16="http://schemas.microsoft.com/office/drawing/2014/main" id="{56C93519-553A-0A43-B49C-AF4FA8252F5D}"/>
                </a:ext>
              </a:extLst>
            </p:cNvPr>
            <p:cNvSpPr/>
            <p:nvPr/>
          </p:nvSpPr>
          <p:spPr>
            <a:xfrm flipV="1">
              <a:off x="3023397" y="9141218"/>
              <a:ext cx="3801896" cy="0"/>
            </a:xfrm>
            <a:prstGeom prst="line">
              <a:avLst/>
            </a:prstGeom>
            <a:noFill/>
            <a:ln w="50800" cap="flat">
              <a:solidFill>
                <a:schemeClr val="bg1">
                  <a:lumMod val="85000"/>
                </a:schemeClr>
              </a:solidFill>
              <a:prstDash val="sysDash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5" name="Line">
              <a:extLst>
                <a:ext uri="{FF2B5EF4-FFF2-40B4-BE49-F238E27FC236}">
                  <a16:creationId xmlns:a16="http://schemas.microsoft.com/office/drawing/2014/main" id="{BE705EC3-02FF-904D-8B54-79FBFF499A88}"/>
                </a:ext>
              </a:extLst>
            </p:cNvPr>
            <p:cNvSpPr/>
            <p:nvPr/>
          </p:nvSpPr>
          <p:spPr>
            <a:xfrm flipV="1">
              <a:off x="7038067" y="9141218"/>
              <a:ext cx="3801898" cy="0"/>
            </a:xfrm>
            <a:prstGeom prst="line">
              <a:avLst/>
            </a:prstGeom>
            <a:noFill/>
            <a:ln w="50800" cap="flat">
              <a:solidFill>
                <a:schemeClr val="bg1">
                  <a:lumMod val="85000"/>
                </a:schemeClr>
              </a:solidFill>
              <a:prstDash val="sysDash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6" name="Line">
              <a:extLst>
                <a:ext uri="{FF2B5EF4-FFF2-40B4-BE49-F238E27FC236}">
                  <a16:creationId xmlns:a16="http://schemas.microsoft.com/office/drawing/2014/main" id="{594A8706-72FB-5548-8FDF-56488CFA5568}"/>
                </a:ext>
              </a:extLst>
            </p:cNvPr>
            <p:cNvSpPr/>
            <p:nvPr/>
          </p:nvSpPr>
          <p:spPr>
            <a:xfrm flipV="1">
              <a:off x="11137156" y="9141218"/>
              <a:ext cx="3801898" cy="0"/>
            </a:xfrm>
            <a:prstGeom prst="line">
              <a:avLst/>
            </a:prstGeom>
            <a:noFill/>
            <a:ln w="50800" cap="flat">
              <a:solidFill>
                <a:schemeClr val="bg1">
                  <a:lumMod val="85000"/>
                </a:schemeClr>
              </a:solidFill>
              <a:prstDash val="sysDash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7" name="Line">
              <a:extLst>
                <a:ext uri="{FF2B5EF4-FFF2-40B4-BE49-F238E27FC236}">
                  <a16:creationId xmlns:a16="http://schemas.microsoft.com/office/drawing/2014/main" id="{01B23149-26CC-A846-BD55-872D29C1B136}"/>
                </a:ext>
              </a:extLst>
            </p:cNvPr>
            <p:cNvSpPr/>
            <p:nvPr/>
          </p:nvSpPr>
          <p:spPr>
            <a:xfrm flipV="1">
              <a:off x="15255005" y="9141218"/>
              <a:ext cx="3801898" cy="0"/>
            </a:xfrm>
            <a:prstGeom prst="line">
              <a:avLst/>
            </a:prstGeom>
            <a:noFill/>
            <a:ln w="50800" cap="flat">
              <a:solidFill>
                <a:schemeClr val="bg1">
                  <a:lumMod val="85000"/>
                </a:schemeClr>
              </a:solidFill>
              <a:prstDash val="sysDash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8" name="Line">
              <a:extLst>
                <a:ext uri="{FF2B5EF4-FFF2-40B4-BE49-F238E27FC236}">
                  <a16:creationId xmlns:a16="http://schemas.microsoft.com/office/drawing/2014/main" id="{0606B6D5-B55F-CE4B-A1E0-69F8FD989F83}"/>
                </a:ext>
              </a:extLst>
            </p:cNvPr>
            <p:cNvSpPr/>
            <p:nvPr/>
          </p:nvSpPr>
          <p:spPr>
            <a:xfrm flipV="1">
              <a:off x="19260294" y="9141218"/>
              <a:ext cx="2756998" cy="0"/>
            </a:xfrm>
            <a:prstGeom prst="line">
              <a:avLst/>
            </a:prstGeom>
            <a:noFill/>
            <a:ln w="50800" cap="flat">
              <a:solidFill>
                <a:schemeClr val="bg1">
                  <a:lumMod val="85000"/>
                </a:schemeClr>
              </a:solidFill>
              <a:prstDash val="sysDash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2" name="Rectangle 56">
              <a:extLst>
                <a:ext uri="{FF2B5EF4-FFF2-40B4-BE49-F238E27FC236}">
                  <a16:creationId xmlns:a16="http://schemas.microsoft.com/office/drawing/2014/main" id="{2078F5DE-99D3-904D-B2BD-98BD999FFFA4}"/>
                </a:ext>
              </a:extLst>
            </p:cNvPr>
            <p:cNvSpPr/>
            <p:nvPr/>
          </p:nvSpPr>
          <p:spPr>
            <a:xfrm>
              <a:off x="2946552" y="9543486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33" name="Rectangle 56">
              <a:extLst>
                <a:ext uri="{FF2B5EF4-FFF2-40B4-BE49-F238E27FC236}">
                  <a16:creationId xmlns:a16="http://schemas.microsoft.com/office/drawing/2014/main" id="{CC3D4D56-5708-D040-B9C5-ECDCB4F85487}"/>
                </a:ext>
              </a:extLst>
            </p:cNvPr>
            <p:cNvSpPr/>
            <p:nvPr/>
          </p:nvSpPr>
          <p:spPr>
            <a:xfrm>
              <a:off x="7038067" y="9543486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34" name="Rectangle 56">
              <a:extLst>
                <a:ext uri="{FF2B5EF4-FFF2-40B4-BE49-F238E27FC236}">
                  <a16:creationId xmlns:a16="http://schemas.microsoft.com/office/drawing/2014/main" id="{23E4FAF4-E870-6242-959E-7EE4F09B7417}"/>
                </a:ext>
              </a:extLst>
            </p:cNvPr>
            <p:cNvSpPr/>
            <p:nvPr/>
          </p:nvSpPr>
          <p:spPr>
            <a:xfrm>
              <a:off x="11107211" y="9543486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35" name="Rectangle 56">
              <a:extLst>
                <a:ext uri="{FF2B5EF4-FFF2-40B4-BE49-F238E27FC236}">
                  <a16:creationId xmlns:a16="http://schemas.microsoft.com/office/drawing/2014/main" id="{61A3F6E0-97DA-324A-9596-62E470179B0E}"/>
                </a:ext>
              </a:extLst>
            </p:cNvPr>
            <p:cNvSpPr/>
            <p:nvPr/>
          </p:nvSpPr>
          <p:spPr>
            <a:xfrm>
              <a:off x="15198726" y="9543486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36" name="Rectangle 56">
              <a:extLst>
                <a:ext uri="{FF2B5EF4-FFF2-40B4-BE49-F238E27FC236}">
                  <a16:creationId xmlns:a16="http://schemas.microsoft.com/office/drawing/2014/main" id="{7D7B1668-CDE7-0342-AA01-E2971E579706}"/>
                </a:ext>
              </a:extLst>
            </p:cNvPr>
            <p:cNvSpPr/>
            <p:nvPr/>
          </p:nvSpPr>
          <p:spPr>
            <a:xfrm>
              <a:off x="19260294" y="9543486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37" name="CuadroTexto 395">
              <a:extLst>
                <a:ext uri="{FF2B5EF4-FFF2-40B4-BE49-F238E27FC236}">
                  <a16:creationId xmlns:a16="http://schemas.microsoft.com/office/drawing/2014/main" id="{0EB62DA3-4C4F-974B-A0D9-68D03943DEE8}"/>
                </a:ext>
              </a:extLst>
            </p:cNvPr>
            <p:cNvSpPr txBox="1"/>
            <p:nvPr/>
          </p:nvSpPr>
          <p:spPr>
            <a:xfrm>
              <a:off x="2581367" y="6237509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Business</a:t>
              </a:r>
            </a:p>
          </p:txBody>
        </p:sp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A6FDA1B2-54B0-104B-9246-56F95F29F3C1}"/>
                </a:ext>
              </a:extLst>
            </p:cNvPr>
            <p:cNvSpPr txBox="1"/>
            <p:nvPr/>
          </p:nvSpPr>
          <p:spPr>
            <a:xfrm>
              <a:off x="6633331" y="6237509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Suppliers</a:t>
              </a:r>
            </a:p>
          </p:txBody>
        </p:sp>
        <p:sp>
          <p:nvSpPr>
            <p:cNvPr id="39" name="CuadroTexto 395">
              <a:extLst>
                <a:ext uri="{FF2B5EF4-FFF2-40B4-BE49-F238E27FC236}">
                  <a16:creationId xmlns:a16="http://schemas.microsoft.com/office/drawing/2014/main" id="{BD230A3F-CC85-A34F-AC17-C8CD652E543A}"/>
                </a:ext>
              </a:extLst>
            </p:cNvPr>
            <p:cNvSpPr txBox="1"/>
            <p:nvPr/>
          </p:nvSpPr>
          <p:spPr>
            <a:xfrm>
              <a:off x="10676366" y="6237509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Marketing</a:t>
              </a:r>
            </a:p>
          </p:txBody>
        </p:sp>
        <p:sp>
          <p:nvSpPr>
            <p:cNvPr id="40" name="CuadroTexto 395">
              <a:extLst>
                <a:ext uri="{FF2B5EF4-FFF2-40B4-BE49-F238E27FC236}">
                  <a16:creationId xmlns:a16="http://schemas.microsoft.com/office/drawing/2014/main" id="{F59D8D14-B5E8-6E4A-B2C7-CC7DB6855173}"/>
                </a:ext>
              </a:extLst>
            </p:cNvPr>
            <p:cNvSpPr txBox="1"/>
            <p:nvPr/>
          </p:nvSpPr>
          <p:spPr>
            <a:xfrm>
              <a:off x="14719401" y="6237509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Financial</a:t>
              </a:r>
            </a:p>
          </p:txBody>
        </p:sp>
        <p:sp>
          <p:nvSpPr>
            <p:cNvPr id="41" name="CuadroTexto 395">
              <a:extLst>
                <a:ext uri="{FF2B5EF4-FFF2-40B4-BE49-F238E27FC236}">
                  <a16:creationId xmlns:a16="http://schemas.microsoft.com/office/drawing/2014/main" id="{117F092F-634F-944E-A2EC-0A6A64555981}"/>
                </a:ext>
              </a:extLst>
            </p:cNvPr>
            <p:cNvSpPr txBox="1"/>
            <p:nvPr/>
          </p:nvSpPr>
          <p:spPr>
            <a:xfrm>
              <a:off x="18780296" y="6237509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Commerce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1522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733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0" name="Notched Right Arrow 29">
            <a:extLst>
              <a:ext uri="{FF2B5EF4-FFF2-40B4-BE49-F238E27FC236}">
                <a16:creationId xmlns:a16="http://schemas.microsoft.com/office/drawing/2014/main" id="{8BEAB5BC-2C1D-3B4A-978F-160CF1BC60E3}"/>
              </a:ext>
            </a:extLst>
          </p:cNvPr>
          <p:cNvSpPr/>
          <p:nvPr/>
        </p:nvSpPr>
        <p:spPr>
          <a:xfrm>
            <a:off x="2350153" y="4754217"/>
            <a:ext cx="19677343" cy="3810000"/>
          </a:xfrm>
          <a:prstGeom prst="notchedRight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7618AC0-3468-C640-8755-A7B5534A7ABB}"/>
              </a:ext>
            </a:extLst>
          </p:cNvPr>
          <p:cNvSpPr/>
          <p:nvPr/>
        </p:nvSpPr>
        <p:spPr>
          <a:xfrm>
            <a:off x="4226560" y="5943572"/>
            <a:ext cx="1431290" cy="143129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F725E45-5FEE-5543-9647-5876DEDA8D78}"/>
              </a:ext>
            </a:extLst>
          </p:cNvPr>
          <p:cNvSpPr/>
          <p:nvPr/>
        </p:nvSpPr>
        <p:spPr>
          <a:xfrm>
            <a:off x="8569960" y="5943572"/>
            <a:ext cx="1431290" cy="14312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683AE15-23E1-2047-B01D-EE710C553E50}"/>
              </a:ext>
            </a:extLst>
          </p:cNvPr>
          <p:cNvSpPr/>
          <p:nvPr/>
        </p:nvSpPr>
        <p:spPr>
          <a:xfrm>
            <a:off x="12913360" y="5943572"/>
            <a:ext cx="1431290" cy="14312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CCBEC8-BC19-0448-A988-601704D7D6DF}"/>
              </a:ext>
            </a:extLst>
          </p:cNvPr>
          <p:cNvSpPr/>
          <p:nvPr/>
        </p:nvSpPr>
        <p:spPr>
          <a:xfrm>
            <a:off x="17256760" y="5943572"/>
            <a:ext cx="1431290" cy="143129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áfico 48">
            <a:extLst>
              <a:ext uri="{FF2B5EF4-FFF2-40B4-BE49-F238E27FC236}">
                <a16:creationId xmlns:a16="http://schemas.microsoft.com/office/drawing/2014/main" id="{798041D5-90F8-6D4D-A223-0146F66D289E}"/>
              </a:ext>
            </a:extLst>
          </p:cNvPr>
          <p:cNvGrpSpPr/>
          <p:nvPr/>
        </p:nvGrpSpPr>
        <p:grpSpPr>
          <a:xfrm>
            <a:off x="9017071" y="6371832"/>
            <a:ext cx="574772" cy="574770"/>
            <a:chOff x="1719249" y="239858"/>
            <a:chExt cx="597977" cy="597977"/>
          </a:xfrm>
          <a:solidFill>
            <a:schemeClr val="bg1"/>
          </a:solidFill>
        </p:grpSpPr>
        <p:sp>
          <p:nvSpPr>
            <p:cNvPr id="53" name="Forma libre 288">
              <a:extLst>
                <a:ext uri="{FF2B5EF4-FFF2-40B4-BE49-F238E27FC236}">
                  <a16:creationId xmlns:a16="http://schemas.microsoft.com/office/drawing/2014/main" id="{10219AF3-C4F7-C340-96F1-A4257ADDFB29}"/>
                </a:ext>
              </a:extLst>
            </p:cNvPr>
            <p:cNvSpPr/>
            <p:nvPr/>
          </p:nvSpPr>
          <p:spPr>
            <a:xfrm>
              <a:off x="1718373" y="238981"/>
              <a:ext cx="599145" cy="599145"/>
            </a:xfrm>
            <a:custGeom>
              <a:avLst/>
              <a:gdLst>
                <a:gd name="connsiteX0" fmla="*/ 597710 w 599144"/>
                <a:gd name="connsiteY0" fmla="*/ 107778 h 599144"/>
                <a:gd name="connsiteX1" fmla="*/ 588415 w 599144"/>
                <a:gd name="connsiteY1" fmla="*/ 100697 h 599144"/>
                <a:gd name="connsiteX2" fmla="*/ 520456 w 599144"/>
                <a:gd name="connsiteY2" fmla="*/ 79272 h 599144"/>
                <a:gd name="connsiteX3" fmla="*/ 499020 w 599144"/>
                <a:gd name="connsiteY3" fmla="*/ 11326 h 599144"/>
                <a:gd name="connsiteX4" fmla="*/ 491963 w 599144"/>
                <a:gd name="connsiteY4" fmla="*/ 2019 h 599144"/>
                <a:gd name="connsiteX5" fmla="*/ 480284 w 599144"/>
                <a:gd name="connsiteY5" fmla="*/ 2676 h 599144"/>
                <a:gd name="connsiteX6" fmla="*/ 424442 w 599144"/>
                <a:gd name="connsiteY6" fmla="*/ 88081 h 599144"/>
                <a:gd name="connsiteX7" fmla="*/ 424442 w 599144"/>
                <a:gd name="connsiteY7" fmla="*/ 132049 h 599144"/>
                <a:gd name="connsiteX8" fmla="*/ 299864 w 599144"/>
                <a:gd name="connsiteY8" fmla="*/ 262490 h 599144"/>
                <a:gd name="connsiteX9" fmla="*/ 299864 w 599144"/>
                <a:gd name="connsiteY9" fmla="*/ 263894 h 599144"/>
                <a:gd name="connsiteX10" fmla="*/ 299864 w 599144"/>
                <a:gd name="connsiteY10" fmla="*/ 277090 h 599144"/>
                <a:gd name="connsiteX11" fmla="*/ 296215 w 599144"/>
                <a:gd name="connsiteY11" fmla="*/ 285898 h 599144"/>
                <a:gd name="connsiteX12" fmla="*/ 241225 w 599144"/>
                <a:gd name="connsiteY12" fmla="*/ 340887 h 599144"/>
                <a:gd name="connsiteX13" fmla="*/ 232417 w 599144"/>
                <a:gd name="connsiteY13" fmla="*/ 344537 h 599144"/>
                <a:gd name="connsiteX14" fmla="*/ 223608 w 599144"/>
                <a:gd name="connsiteY14" fmla="*/ 340887 h 599144"/>
                <a:gd name="connsiteX15" fmla="*/ 223608 w 599144"/>
                <a:gd name="connsiteY15" fmla="*/ 323272 h 599144"/>
                <a:gd name="connsiteX16" fmla="*/ 274948 w 599144"/>
                <a:gd name="connsiteY16" fmla="*/ 271932 h 599144"/>
                <a:gd name="connsiteX17" fmla="*/ 274948 w 599144"/>
                <a:gd name="connsiteY17" fmla="*/ 262492 h 599144"/>
                <a:gd name="connsiteX18" fmla="*/ 275653 w 599144"/>
                <a:gd name="connsiteY18" fmla="*/ 253792 h 599144"/>
                <a:gd name="connsiteX19" fmla="*/ 250031 w 599144"/>
                <a:gd name="connsiteY19" fmla="*/ 250035 h 599144"/>
                <a:gd name="connsiteX20" fmla="*/ 150369 w 599144"/>
                <a:gd name="connsiteY20" fmla="*/ 349697 h 599144"/>
                <a:gd name="connsiteX21" fmla="*/ 250034 w 599144"/>
                <a:gd name="connsiteY21" fmla="*/ 449359 h 599144"/>
                <a:gd name="connsiteX22" fmla="*/ 349696 w 599144"/>
                <a:gd name="connsiteY22" fmla="*/ 349697 h 599144"/>
                <a:gd name="connsiteX23" fmla="*/ 336079 w 599144"/>
                <a:gd name="connsiteY23" fmla="*/ 299865 h 599144"/>
                <a:gd name="connsiteX24" fmla="*/ 337238 w 599144"/>
                <a:gd name="connsiteY24" fmla="*/ 299865 h 599144"/>
                <a:gd name="connsiteX25" fmla="*/ 396204 w 599144"/>
                <a:gd name="connsiteY25" fmla="*/ 255815 h 599144"/>
                <a:gd name="connsiteX26" fmla="*/ 424442 w 599144"/>
                <a:gd name="connsiteY26" fmla="*/ 349697 h 599144"/>
                <a:gd name="connsiteX27" fmla="*/ 250033 w 599144"/>
                <a:gd name="connsiteY27" fmla="*/ 524107 h 599144"/>
                <a:gd name="connsiteX28" fmla="*/ 75623 w 599144"/>
                <a:gd name="connsiteY28" fmla="*/ 349696 h 599144"/>
                <a:gd name="connsiteX29" fmla="*/ 250033 w 599144"/>
                <a:gd name="connsiteY29" fmla="*/ 175286 h 599144"/>
                <a:gd name="connsiteX30" fmla="*/ 321107 w 599144"/>
                <a:gd name="connsiteY30" fmla="*/ 191030 h 599144"/>
                <a:gd name="connsiteX31" fmla="*/ 379693 w 599144"/>
                <a:gd name="connsiteY31" fmla="*/ 137229 h 599144"/>
                <a:gd name="connsiteX32" fmla="*/ 250033 w 599144"/>
                <a:gd name="connsiteY32" fmla="*/ 100539 h 599144"/>
                <a:gd name="connsiteX33" fmla="*/ 876 w 599144"/>
                <a:gd name="connsiteY33" fmla="*/ 349696 h 599144"/>
                <a:gd name="connsiteX34" fmla="*/ 250034 w 599144"/>
                <a:gd name="connsiteY34" fmla="*/ 598854 h 599144"/>
                <a:gd name="connsiteX35" fmla="*/ 499191 w 599144"/>
                <a:gd name="connsiteY35" fmla="*/ 349697 h 599144"/>
                <a:gd name="connsiteX36" fmla="*/ 447902 w 599144"/>
                <a:gd name="connsiteY36" fmla="*/ 198773 h 599144"/>
                <a:gd name="connsiteX37" fmla="*/ 467681 w 599144"/>
                <a:gd name="connsiteY37" fmla="*/ 175287 h 599144"/>
                <a:gd name="connsiteX38" fmla="*/ 511649 w 599144"/>
                <a:gd name="connsiteY38" fmla="*/ 175287 h 599144"/>
                <a:gd name="connsiteX39" fmla="*/ 597053 w 599144"/>
                <a:gd name="connsiteY39" fmla="*/ 119434 h 599144"/>
                <a:gd name="connsiteX40" fmla="*/ 597710 w 599144"/>
                <a:gd name="connsiteY40" fmla="*/ 107778 h 59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99144" h="599144">
                  <a:moveTo>
                    <a:pt x="597710" y="107778"/>
                  </a:moveTo>
                  <a:cubicBezTo>
                    <a:pt x="595982" y="104018"/>
                    <a:pt x="592478" y="101366"/>
                    <a:pt x="588415" y="100697"/>
                  </a:cubicBezTo>
                  <a:cubicBezTo>
                    <a:pt x="565300" y="96913"/>
                    <a:pt x="528948" y="87764"/>
                    <a:pt x="520456" y="79272"/>
                  </a:cubicBezTo>
                  <a:cubicBezTo>
                    <a:pt x="511964" y="70780"/>
                    <a:pt x="502816" y="34417"/>
                    <a:pt x="499020" y="11326"/>
                  </a:cubicBezTo>
                  <a:cubicBezTo>
                    <a:pt x="498362" y="7238"/>
                    <a:pt x="495711" y="3759"/>
                    <a:pt x="491963" y="2019"/>
                  </a:cubicBezTo>
                  <a:cubicBezTo>
                    <a:pt x="488168" y="279"/>
                    <a:pt x="483837" y="547"/>
                    <a:pt x="480284" y="2676"/>
                  </a:cubicBezTo>
                  <a:cubicBezTo>
                    <a:pt x="477997" y="4051"/>
                    <a:pt x="424442" y="37009"/>
                    <a:pt x="424442" y="88081"/>
                  </a:cubicBezTo>
                  <a:lnTo>
                    <a:pt x="424442" y="132049"/>
                  </a:lnTo>
                  <a:cubicBezTo>
                    <a:pt x="366534" y="180068"/>
                    <a:pt x="299864" y="240203"/>
                    <a:pt x="299864" y="262490"/>
                  </a:cubicBezTo>
                  <a:lnTo>
                    <a:pt x="299864" y="263894"/>
                  </a:lnTo>
                  <a:lnTo>
                    <a:pt x="299864" y="277090"/>
                  </a:lnTo>
                  <a:cubicBezTo>
                    <a:pt x="299864" y="280398"/>
                    <a:pt x="298551" y="283562"/>
                    <a:pt x="296215" y="285898"/>
                  </a:cubicBezTo>
                  <a:lnTo>
                    <a:pt x="241225" y="340887"/>
                  </a:lnTo>
                  <a:cubicBezTo>
                    <a:pt x="238793" y="343320"/>
                    <a:pt x="235604" y="344537"/>
                    <a:pt x="232417" y="344537"/>
                  </a:cubicBezTo>
                  <a:cubicBezTo>
                    <a:pt x="229230" y="344537"/>
                    <a:pt x="226042" y="343320"/>
                    <a:pt x="223608" y="340887"/>
                  </a:cubicBezTo>
                  <a:cubicBezTo>
                    <a:pt x="218742" y="336021"/>
                    <a:pt x="218742" y="328137"/>
                    <a:pt x="223608" y="323272"/>
                  </a:cubicBezTo>
                  <a:lnTo>
                    <a:pt x="274948" y="271932"/>
                  </a:lnTo>
                  <a:lnTo>
                    <a:pt x="274948" y="262492"/>
                  </a:lnTo>
                  <a:cubicBezTo>
                    <a:pt x="274948" y="260020"/>
                    <a:pt x="274992" y="257216"/>
                    <a:pt x="275653" y="253792"/>
                  </a:cubicBezTo>
                  <a:cubicBezTo>
                    <a:pt x="267428" y="251587"/>
                    <a:pt x="258945" y="250035"/>
                    <a:pt x="250031" y="250035"/>
                  </a:cubicBezTo>
                  <a:cubicBezTo>
                    <a:pt x="195065" y="250035"/>
                    <a:pt x="150369" y="294744"/>
                    <a:pt x="150369" y="349697"/>
                  </a:cubicBezTo>
                  <a:cubicBezTo>
                    <a:pt x="150369" y="404650"/>
                    <a:pt x="195068" y="449359"/>
                    <a:pt x="250034" y="449359"/>
                  </a:cubicBezTo>
                  <a:cubicBezTo>
                    <a:pt x="305000" y="449359"/>
                    <a:pt x="349696" y="404650"/>
                    <a:pt x="349696" y="349697"/>
                  </a:cubicBezTo>
                  <a:cubicBezTo>
                    <a:pt x="349696" y="331479"/>
                    <a:pt x="344706" y="314488"/>
                    <a:pt x="336079" y="299865"/>
                  </a:cubicBezTo>
                  <a:lnTo>
                    <a:pt x="337238" y="299865"/>
                  </a:lnTo>
                  <a:cubicBezTo>
                    <a:pt x="348903" y="299865"/>
                    <a:pt x="370968" y="281528"/>
                    <a:pt x="396204" y="255815"/>
                  </a:cubicBezTo>
                  <a:cubicBezTo>
                    <a:pt x="414398" y="284000"/>
                    <a:pt x="424442" y="316084"/>
                    <a:pt x="424442" y="349697"/>
                  </a:cubicBezTo>
                  <a:cubicBezTo>
                    <a:pt x="424442" y="445869"/>
                    <a:pt x="346191" y="524107"/>
                    <a:pt x="250033" y="524107"/>
                  </a:cubicBezTo>
                  <a:cubicBezTo>
                    <a:pt x="153874" y="524107"/>
                    <a:pt x="75623" y="445867"/>
                    <a:pt x="75623" y="349696"/>
                  </a:cubicBezTo>
                  <a:cubicBezTo>
                    <a:pt x="75623" y="253524"/>
                    <a:pt x="153874" y="175286"/>
                    <a:pt x="250033" y="175286"/>
                  </a:cubicBezTo>
                  <a:cubicBezTo>
                    <a:pt x="274866" y="175286"/>
                    <a:pt x="298827" y="180966"/>
                    <a:pt x="321107" y="191030"/>
                  </a:cubicBezTo>
                  <a:cubicBezTo>
                    <a:pt x="335615" y="176451"/>
                    <a:pt x="354568" y="158857"/>
                    <a:pt x="379693" y="137229"/>
                  </a:cubicBezTo>
                  <a:cubicBezTo>
                    <a:pt x="340810" y="113503"/>
                    <a:pt x="295948" y="100539"/>
                    <a:pt x="250033" y="100539"/>
                  </a:cubicBezTo>
                  <a:cubicBezTo>
                    <a:pt x="112657" y="100539"/>
                    <a:pt x="876" y="212307"/>
                    <a:pt x="876" y="349696"/>
                  </a:cubicBezTo>
                  <a:cubicBezTo>
                    <a:pt x="876" y="487085"/>
                    <a:pt x="112657" y="598854"/>
                    <a:pt x="250034" y="598854"/>
                  </a:cubicBezTo>
                  <a:cubicBezTo>
                    <a:pt x="387411" y="598854"/>
                    <a:pt x="499191" y="487086"/>
                    <a:pt x="499191" y="349697"/>
                  </a:cubicBezTo>
                  <a:cubicBezTo>
                    <a:pt x="499191" y="295120"/>
                    <a:pt x="480918" y="242035"/>
                    <a:pt x="447902" y="198773"/>
                  </a:cubicBezTo>
                  <a:cubicBezTo>
                    <a:pt x="454628" y="190906"/>
                    <a:pt x="461267" y="183020"/>
                    <a:pt x="467681" y="175287"/>
                  </a:cubicBezTo>
                  <a:lnTo>
                    <a:pt x="511649" y="175287"/>
                  </a:lnTo>
                  <a:cubicBezTo>
                    <a:pt x="562745" y="175287"/>
                    <a:pt x="595690" y="121721"/>
                    <a:pt x="597053" y="119434"/>
                  </a:cubicBezTo>
                  <a:cubicBezTo>
                    <a:pt x="599194" y="115893"/>
                    <a:pt x="599437" y="111525"/>
                    <a:pt x="597710" y="1077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4" name="Gráfico 22">
            <a:extLst>
              <a:ext uri="{FF2B5EF4-FFF2-40B4-BE49-F238E27FC236}">
                <a16:creationId xmlns:a16="http://schemas.microsoft.com/office/drawing/2014/main" id="{0095AFFC-8A21-DA4F-BCAD-28D4AB8F982C}"/>
              </a:ext>
            </a:extLst>
          </p:cNvPr>
          <p:cNvGrpSpPr/>
          <p:nvPr/>
        </p:nvGrpSpPr>
        <p:grpSpPr>
          <a:xfrm>
            <a:off x="13357224" y="6340963"/>
            <a:ext cx="576732" cy="576730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55" name="Forma libre 340">
              <a:extLst>
                <a:ext uri="{FF2B5EF4-FFF2-40B4-BE49-F238E27FC236}">
                  <a16:creationId xmlns:a16="http://schemas.microsoft.com/office/drawing/2014/main" id="{2CEF5C80-EA13-0D4E-B278-C2E50882050B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6" name="Forma libre 341">
              <a:extLst>
                <a:ext uri="{FF2B5EF4-FFF2-40B4-BE49-F238E27FC236}">
                  <a16:creationId xmlns:a16="http://schemas.microsoft.com/office/drawing/2014/main" id="{D68AD15E-6B5F-9C4C-9D69-0E8DCE638AE1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7" name="Forma libre 342">
              <a:extLst>
                <a:ext uri="{FF2B5EF4-FFF2-40B4-BE49-F238E27FC236}">
                  <a16:creationId xmlns:a16="http://schemas.microsoft.com/office/drawing/2014/main" id="{26CFD6C7-3B60-DC43-B8C3-8465672F1F69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8" name="Forma libre 343">
              <a:extLst>
                <a:ext uri="{FF2B5EF4-FFF2-40B4-BE49-F238E27FC236}">
                  <a16:creationId xmlns:a16="http://schemas.microsoft.com/office/drawing/2014/main" id="{F4894B23-83DC-014A-9160-36DF537081B0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9" name="Forma libre 344">
              <a:extLst>
                <a:ext uri="{FF2B5EF4-FFF2-40B4-BE49-F238E27FC236}">
                  <a16:creationId xmlns:a16="http://schemas.microsoft.com/office/drawing/2014/main" id="{2F2CE790-1EFB-3242-ADB8-F6F016CF4571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0" name="Forma libre 345">
              <a:extLst>
                <a:ext uri="{FF2B5EF4-FFF2-40B4-BE49-F238E27FC236}">
                  <a16:creationId xmlns:a16="http://schemas.microsoft.com/office/drawing/2014/main" id="{5E9BE8E4-C3FD-D142-B6B2-C8044D886C68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1" name="Forma libre 346">
              <a:extLst>
                <a:ext uri="{FF2B5EF4-FFF2-40B4-BE49-F238E27FC236}">
                  <a16:creationId xmlns:a16="http://schemas.microsoft.com/office/drawing/2014/main" id="{D9ACFC39-53C0-4241-9987-64EB228CD2B6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pic>
        <p:nvPicPr>
          <p:cNvPr id="62" name="Gráfico 446">
            <a:extLst>
              <a:ext uri="{FF2B5EF4-FFF2-40B4-BE49-F238E27FC236}">
                <a16:creationId xmlns:a16="http://schemas.microsoft.com/office/drawing/2014/main" id="{FF96C409-FD4A-F243-8447-7BBDCA43D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8091" y="6438764"/>
            <a:ext cx="525378" cy="525376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B3F9B1D0-BF51-F147-9663-DA6FAA13711E}"/>
              </a:ext>
            </a:extLst>
          </p:cNvPr>
          <p:cNvGrpSpPr/>
          <p:nvPr/>
        </p:nvGrpSpPr>
        <p:grpSpPr>
          <a:xfrm rot="10800000">
            <a:off x="17778486" y="6317140"/>
            <a:ext cx="387838" cy="664929"/>
            <a:chOff x="11137763" y="5393854"/>
            <a:chExt cx="2168664" cy="3718062"/>
          </a:xfrm>
          <a:solidFill>
            <a:schemeClr val="bg1"/>
          </a:solidFill>
        </p:grpSpPr>
        <p:sp>
          <p:nvSpPr>
            <p:cNvPr id="64" name="Forma libre 62">
              <a:extLst>
                <a:ext uri="{FF2B5EF4-FFF2-40B4-BE49-F238E27FC236}">
                  <a16:creationId xmlns:a16="http://schemas.microsoft.com/office/drawing/2014/main" id="{02486277-779D-384F-BE85-5FE4A0C872C9}"/>
                </a:ext>
              </a:extLst>
            </p:cNvPr>
            <p:cNvSpPr/>
            <p:nvPr/>
          </p:nvSpPr>
          <p:spPr>
            <a:xfrm>
              <a:off x="12185806" y="8793223"/>
              <a:ext cx="159346" cy="318693"/>
            </a:xfrm>
            <a:custGeom>
              <a:avLst/>
              <a:gdLst>
                <a:gd name="connsiteX0" fmla="*/ 12729 w 24527"/>
                <a:gd name="connsiteY0" fmla="*/ 836 h 49055"/>
                <a:gd name="connsiteX1" fmla="*/ 836 w 24527"/>
                <a:gd name="connsiteY1" fmla="*/ 12729 h 49055"/>
                <a:gd name="connsiteX2" fmla="*/ 836 w 24527"/>
                <a:gd name="connsiteY2" fmla="*/ 36513 h 49055"/>
                <a:gd name="connsiteX3" fmla="*/ 12729 w 24527"/>
                <a:gd name="connsiteY3" fmla="*/ 48406 h 49055"/>
                <a:gd name="connsiteX4" fmla="*/ 24622 w 24527"/>
                <a:gd name="connsiteY4" fmla="*/ 36513 h 49055"/>
                <a:gd name="connsiteX5" fmla="*/ 24622 w 24527"/>
                <a:gd name="connsiteY5" fmla="*/ 12729 h 49055"/>
                <a:gd name="connsiteX6" fmla="*/ 12729 w 24527"/>
                <a:gd name="connsiteY6" fmla="*/ 836 h 4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27" h="49055">
                  <a:moveTo>
                    <a:pt x="12729" y="836"/>
                  </a:moveTo>
                  <a:cubicBezTo>
                    <a:pt x="6155" y="836"/>
                    <a:pt x="836" y="6155"/>
                    <a:pt x="836" y="12729"/>
                  </a:cubicBezTo>
                  <a:lnTo>
                    <a:pt x="836" y="36513"/>
                  </a:lnTo>
                  <a:cubicBezTo>
                    <a:pt x="836" y="43087"/>
                    <a:pt x="6155" y="48406"/>
                    <a:pt x="12729" y="48406"/>
                  </a:cubicBezTo>
                  <a:cubicBezTo>
                    <a:pt x="19302" y="48406"/>
                    <a:pt x="24622" y="43087"/>
                    <a:pt x="24622" y="36513"/>
                  </a:cubicBezTo>
                  <a:lnTo>
                    <a:pt x="24622" y="12729"/>
                  </a:lnTo>
                  <a:cubicBezTo>
                    <a:pt x="24622" y="6155"/>
                    <a:pt x="19302" y="836"/>
                    <a:pt x="12729" y="8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5" name="Forma libre 191">
              <a:extLst>
                <a:ext uri="{FF2B5EF4-FFF2-40B4-BE49-F238E27FC236}">
                  <a16:creationId xmlns:a16="http://schemas.microsoft.com/office/drawing/2014/main" id="{DB5770D8-7D82-8C4F-A4B6-50EA6D074AC7}"/>
                </a:ext>
              </a:extLst>
            </p:cNvPr>
            <p:cNvSpPr/>
            <p:nvPr/>
          </p:nvSpPr>
          <p:spPr>
            <a:xfrm>
              <a:off x="11137763" y="8406934"/>
              <a:ext cx="267987" cy="267987"/>
            </a:xfrm>
            <a:custGeom>
              <a:avLst/>
              <a:gdLst>
                <a:gd name="connsiteX0" fmla="*/ 21137 w 41251"/>
                <a:gd name="connsiteY0" fmla="*/ 4321 h 41251"/>
                <a:gd name="connsiteX1" fmla="*/ 4321 w 41251"/>
                <a:gd name="connsiteY1" fmla="*/ 21137 h 41251"/>
                <a:gd name="connsiteX2" fmla="*/ 4321 w 41251"/>
                <a:gd name="connsiteY2" fmla="*/ 37953 h 41251"/>
                <a:gd name="connsiteX3" fmla="*/ 12729 w 41251"/>
                <a:gd name="connsiteY3" fmla="*/ 41437 h 41251"/>
                <a:gd name="connsiteX4" fmla="*/ 21138 w 41251"/>
                <a:gd name="connsiteY4" fmla="*/ 37953 h 41251"/>
                <a:gd name="connsiteX5" fmla="*/ 37954 w 41251"/>
                <a:gd name="connsiteY5" fmla="*/ 21137 h 41251"/>
                <a:gd name="connsiteX6" fmla="*/ 37954 w 41251"/>
                <a:gd name="connsiteY6" fmla="*/ 4321 h 41251"/>
                <a:gd name="connsiteX7" fmla="*/ 21137 w 41251"/>
                <a:gd name="connsiteY7" fmla="*/ 4321 h 41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251" h="41251">
                  <a:moveTo>
                    <a:pt x="21137" y="4321"/>
                  </a:moveTo>
                  <a:lnTo>
                    <a:pt x="4321" y="21137"/>
                  </a:lnTo>
                  <a:cubicBezTo>
                    <a:pt x="-325" y="25782"/>
                    <a:pt x="-325" y="33308"/>
                    <a:pt x="4321" y="37953"/>
                  </a:cubicBezTo>
                  <a:cubicBezTo>
                    <a:pt x="6643" y="40275"/>
                    <a:pt x="9687" y="41437"/>
                    <a:pt x="12729" y="41437"/>
                  </a:cubicBezTo>
                  <a:cubicBezTo>
                    <a:pt x="15772" y="41437"/>
                    <a:pt x="18814" y="40275"/>
                    <a:pt x="21138" y="37953"/>
                  </a:cubicBezTo>
                  <a:lnTo>
                    <a:pt x="37954" y="21137"/>
                  </a:lnTo>
                  <a:cubicBezTo>
                    <a:pt x="42600" y="16491"/>
                    <a:pt x="42600" y="8965"/>
                    <a:pt x="37954" y="4321"/>
                  </a:cubicBezTo>
                  <a:cubicBezTo>
                    <a:pt x="33308" y="-325"/>
                    <a:pt x="25782" y="-325"/>
                    <a:pt x="21137" y="43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6" name="Forma libre 192">
              <a:extLst>
                <a:ext uri="{FF2B5EF4-FFF2-40B4-BE49-F238E27FC236}">
                  <a16:creationId xmlns:a16="http://schemas.microsoft.com/office/drawing/2014/main" id="{CF3D7C48-EAA3-D54B-A528-1C574BDC916C}"/>
                </a:ext>
              </a:extLst>
            </p:cNvPr>
            <p:cNvSpPr/>
            <p:nvPr/>
          </p:nvSpPr>
          <p:spPr>
            <a:xfrm>
              <a:off x="13037238" y="8406934"/>
              <a:ext cx="267987" cy="267987"/>
            </a:xfrm>
            <a:custGeom>
              <a:avLst/>
              <a:gdLst>
                <a:gd name="connsiteX0" fmla="*/ 21137 w 41251"/>
                <a:gd name="connsiteY0" fmla="*/ 4321 h 41251"/>
                <a:gd name="connsiteX1" fmla="*/ 4321 w 41251"/>
                <a:gd name="connsiteY1" fmla="*/ 4321 h 41251"/>
                <a:gd name="connsiteX2" fmla="*/ 4321 w 41251"/>
                <a:gd name="connsiteY2" fmla="*/ 21137 h 41251"/>
                <a:gd name="connsiteX3" fmla="*/ 21137 w 41251"/>
                <a:gd name="connsiteY3" fmla="*/ 37953 h 41251"/>
                <a:gd name="connsiteX4" fmla="*/ 29545 w 41251"/>
                <a:gd name="connsiteY4" fmla="*/ 41437 h 41251"/>
                <a:gd name="connsiteX5" fmla="*/ 37954 w 41251"/>
                <a:gd name="connsiteY5" fmla="*/ 37953 h 41251"/>
                <a:gd name="connsiteX6" fmla="*/ 37954 w 41251"/>
                <a:gd name="connsiteY6" fmla="*/ 21137 h 41251"/>
                <a:gd name="connsiteX7" fmla="*/ 21137 w 41251"/>
                <a:gd name="connsiteY7" fmla="*/ 4321 h 41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251" h="41251">
                  <a:moveTo>
                    <a:pt x="21137" y="4321"/>
                  </a:moveTo>
                  <a:cubicBezTo>
                    <a:pt x="16491" y="-325"/>
                    <a:pt x="8965" y="-325"/>
                    <a:pt x="4321" y="4321"/>
                  </a:cubicBezTo>
                  <a:cubicBezTo>
                    <a:pt x="-325" y="8966"/>
                    <a:pt x="-325" y="16492"/>
                    <a:pt x="4321" y="21137"/>
                  </a:cubicBezTo>
                  <a:lnTo>
                    <a:pt x="21137" y="37953"/>
                  </a:lnTo>
                  <a:cubicBezTo>
                    <a:pt x="23459" y="40275"/>
                    <a:pt x="26503" y="41437"/>
                    <a:pt x="29545" y="41437"/>
                  </a:cubicBezTo>
                  <a:cubicBezTo>
                    <a:pt x="32588" y="41437"/>
                    <a:pt x="35630" y="40275"/>
                    <a:pt x="37954" y="37953"/>
                  </a:cubicBezTo>
                  <a:cubicBezTo>
                    <a:pt x="42600" y="33307"/>
                    <a:pt x="42600" y="25781"/>
                    <a:pt x="37954" y="21137"/>
                  </a:cubicBezTo>
                  <a:lnTo>
                    <a:pt x="21137" y="43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7" name="Forma libre 193">
              <a:extLst>
                <a:ext uri="{FF2B5EF4-FFF2-40B4-BE49-F238E27FC236}">
                  <a16:creationId xmlns:a16="http://schemas.microsoft.com/office/drawing/2014/main" id="{BB7A0373-E4F9-2947-B9B8-D1DEAA7FED52}"/>
                </a:ext>
              </a:extLst>
            </p:cNvPr>
            <p:cNvSpPr/>
            <p:nvPr/>
          </p:nvSpPr>
          <p:spPr>
            <a:xfrm>
              <a:off x="11755828" y="5393854"/>
              <a:ext cx="934347" cy="622898"/>
            </a:xfrm>
            <a:custGeom>
              <a:avLst/>
              <a:gdLst>
                <a:gd name="connsiteX0" fmla="*/ 12729 w 143822"/>
                <a:gd name="connsiteY0" fmla="*/ 95974 h 95881"/>
                <a:gd name="connsiteX1" fmla="*/ 131652 w 143822"/>
                <a:gd name="connsiteY1" fmla="*/ 95974 h 95881"/>
                <a:gd name="connsiteX2" fmla="*/ 143545 w 143822"/>
                <a:gd name="connsiteY2" fmla="*/ 84082 h 95881"/>
                <a:gd name="connsiteX3" fmla="*/ 143545 w 143822"/>
                <a:gd name="connsiteY3" fmla="*/ 68114 h 95881"/>
                <a:gd name="connsiteX4" fmla="*/ 126128 w 143822"/>
                <a:gd name="connsiteY4" fmla="*/ 26064 h 95881"/>
                <a:gd name="connsiteX5" fmla="*/ 111351 w 143822"/>
                <a:gd name="connsiteY5" fmla="*/ 11288 h 95881"/>
                <a:gd name="connsiteX6" fmla="*/ 86117 w 143822"/>
                <a:gd name="connsiteY6" fmla="*/ 836 h 95881"/>
                <a:gd name="connsiteX7" fmla="*/ 58254 w 143822"/>
                <a:gd name="connsiteY7" fmla="*/ 836 h 95881"/>
                <a:gd name="connsiteX8" fmla="*/ 33035 w 143822"/>
                <a:gd name="connsiteY8" fmla="*/ 11281 h 95881"/>
                <a:gd name="connsiteX9" fmla="*/ 18253 w 143822"/>
                <a:gd name="connsiteY9" fmla="*/ 26063 h 95881"/>
                <a:gd name="connsiteX10" fmla="*/ 836 w 143822"/>
                <a:gd name="connsiteY10" fmla="*/ 68114 h 95881"/>
                <a:gd name="connsiteX11" fmla="*/ 836 w 143822"/>
                <a:gd name="connsiteY11" fmla="*/ 84083 h 95881"/>
                <a:gd name="connsiteX12" fmla="*/ 12729 w 143822"/>
                <a:gd name="connsiteY12" fmla="*/ 95974 h 9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3822" h="95881">
                  <a:moveTo>
                    <a:pt x="12729" y="95974"/>
                  </a:moveTo>
                  <a:lnTo>
                    <a:pt x="131652" y="95974"/>
                  </a:lnTo>
                  <a:cubicBezTo>
                    <a:pt x="138220" y="95974"/>
                    <a:pt x="143545" y="90650"/>
                    <a:pt x="143545" y="84082"/>
                  </a:cubicBezTo>
                  <a:lnTo>
                    <a:pt x="143545" y="68114"/>
                  </a:lnTo>
                  <a:cubicBezTo>
                    <a:pt x="143545" y="52341"/>
                    <a:pt x="137279" y="37216"/>
                    <a:pt x="126128" y="26064"/>
                  </a:cubicBezTo>
                  <a:lnTo>
                    <a:pt x="111351" y="11288"/>
                  </a:lnTo>
                  <a:cubicBezTo>
                    <a:pt x="104658" y="4596"/>
                    <a:pt x="95581" y="836"/>
                    <a:pt x="86117" y="836"/>
                  </a:cubicBezTo>
                  <a:lnTo>
                    <a:pt x="58254" y="836"/>
                  </a:lnTo>
                  <a:cubicBezTo>
                    <a:pt x="48795" y="836"/>
                    <a:pt x="39724" y="4593"/>
                    <a:pt x="33035" y="11281"/>
                  </a:cubicBezTo>
                  <a:lnTo>
                    <a:pt x="18253" y="26063"/>
                  </a:lnTo>
                  <a:cubicBezTo>
                    <a:pt x="7102" y="37216"/>
                    <a:pt x="836" y="52341"/>
                    <a:pt x="836" y="68114"/>
                  </a:cubicBezTo>
                  <a:lnTo>
                    <a:pt x="836" y="84083"/>
                  </a:lnTo>
                  <a:cubicBezTo>
                    <a:pt x="836" y="90650"/>
                    <a:pt x="6161" y="95974"/>
                    <a:pt x="12729" y="95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263A2BD5-29B0-9945-AE1A-2EE32C2D05BA}"/>
                </a:ext>
              </a:extLst>
            </p:cNvPr>
            <p:cNvSpPr/>
            <p:nvPr/>
          </p:nvSpPr>
          <p:spPr>
            <a:xfrm>
              <a:off x="11143188" y="6171869"/>
              <a:ext cx="2163239" cy="2472272"/>
            </a:xfrm>
            <a:custGeom>
              <a:avLst/>
              <a:gdLst>
                <a:gd name="connsiteX0" fmla="*/ 732449 w 2163239"/>
                <a:gd name="connsiteY0" fmla="*/ 0 h 2472272"/>
                <a:gd name="connsiteX1" fmla="*/ 1430797 w 2163239"/>
                <a:gd name="connsiteY1" fmla="*/ 0 h 2472272"/>
                <a:gd name="connsiteX2" fmla="*/ 1699688 w 2163239"/>
                <a:gd name="connsiteY2" fmla="*/ 268897 h 2472272"/>
                <a:gd name="connsiteX3" fmla="*/ 1837608 w 2163239"/>
                <a:gd name="connsiteY3" fmla="*/ 618221 h 2472272"/>
                <a:gd name="connsiteX4" fmla="*/ 2163239 w 2163239"/>
                <a:gd name="connsiteY4" fmla="*/ 1390656 h 2472272"/>
                <a:gd name="connsiteX5" fmla="*/ 1081623 w 2163239"/>
                <a:gd name="connsiteY5" fmla="*/ 2472272 h 2472272"/>
                <a:gd name="connsiteX6" fmla="*/ 0 w 2163239"/>
                <a:gd name="connsiteY6" fmla="*/ 1390656 h 2472272"/>
                <a:gd name="connsiteX7" fmla="*/ 325631 w 2163239"/>
                <a:gd name="connsiteY7" fmla="*/ 618221 h 2472272"/>
                <a:gd name="connsiteX8" fmla="*/ 463552 w 2163239"/>
                <a:gd name="connsiteY8" fmla="*/ 268897 h 2472272"/>
                <a:gd name="connsiteX9" fmla="*/ 732449 w 2163239"/>
                <a:gd name="connsiteY9" fmla="*/ 0 h 247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3239" h="2472272">
                  <a:moveTo>
                    <a:pt x="732449" y="0"/>
                  </a:moveTo>
                  <a:lnTo>
                    <a:pt x="1430797" y="0"/>
                  </a:lnTo>
                  <a:cubicBezTo>
                    <a:pt x="1579054" y="0"/>
                    <a:pt x="1699688" y="120640"/>
                    <a:pt x="1699688" y="268897"/>
                  </a:cubicBezTo>
                  <a:cubicBezTo>
                    <a:pt x="1699688" y="405233"/>
                    <a:pt x="1749944" y="532512"/>
                    <a:pt x="1837608" y="618221"/>
                  </a:cubicBezTo>
                  <a:cubicBezTo>
                    <a:pt x="2047588" y="823361"/>
                    <a:pt x="2163239" y="1097689"/>
                    <a:pt x="2163239" y="1390656"/>
                  </a:cubicBezTo>
                  <a:cubicBezTo>
                    <a:pt x="2163239" y="1987061"/>
                    <a:pt x="1678041" y="2472272"/>
                    <a:pt x="1081623" y="2472272"/>
                  </a:cubicBezTo>
                  <a:cubicBezTo>
                    <a:pt x="485211" y="2472272"/>
                    <a:pt x="7" y="1987061"/>
                    <a:pt x="0" y="1390656"/>
                  </a:cubicBezTo>
                  <a:cubicBezTo>
                    <a:pt x="0" y="1097689"/>
                    <a:pt x="115657" y="823361"/>
                    <a:pt x="325631" y="618221"/>
                  </a:cubicBezTo>
                  <a:cubicBezTo>
                    <a:pt x="413301" y="532512"/>
                    <a:pt x="463552" y="405233"/>
                    <a:pt x="463552" y="268897"/>
                  </a:cubicBezTo>
                  <a:cubicBezTo>
                    <a:pt x="463552" y="120640"/>
                    <a:pt x="584192" y="0"/>
                    <a:pt x="73244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F83644-CABF-3C4A-8986-BB9253744DF9}"/>
              </a:ext>
            </a:extLst>
          </p:cNvPr>
          <p:cNvGrpSpPr/>
          <p:nvPr/>
        </p:nvGrpSpPr>
        <p:grpSpPr>
          <a:xfrm>
            <a:off x="2805021" y="8230420"/>
            <a:ext cx="17351706" cy="2654144"/>
            <a:chOff x="2805021" y="7913775"/>
            <a:chExt cx="17351706" cy="2654144"/>
          </a:xfrm>
        </p:grpSpPr>
        <p:sp>
          <p:nvSpPr>
            <p:cNvPr id="70" name="CuadroTexto 395">
              <a:extLst>
                <a:ext uri="{FF2B5EF4-FFF2-40B4-BE49-F238E27FC236}">
                  <a16:creationId xmlns:a16="http://schemas.microsoft.com/office/drawing/2014/main" id="{258F35EA-C084-8F47-8847-D171F356DE53}"/>
                </a:ext>
              </a:extLst>
            </p:cNvPr>
            <p:cNvSpPr txBox="1"/>
            <p:nvPr/>
          </p:nvSpPr>
          <p:spPr>
            <a:xfrm>
              <a:off x="3287210" y="7913775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Business</a:t>
              </a:r>
            </a:p>
          </p:txBody>
        </p:sp>
        <p:sp>
          <p:nvSpPr>
            <p:cNvPr id="71" name="Rectangle 56">
              <a:extLst>
                <a:ext uri="{FF2B5EF4-FFF2-40B4-BE49-F238E27FC236}">
                  <a16:creationId xmlns:a16="http://schemas.microsoft.com/office/drawing/2014/main" id="{A5DF760A-1038-984E-9272-34AEE6A76749}"/>
                </a:ext>
              </a:extLst>
            </p:cNvPr>
            <p:cNvSpPr/>
            <p:nvPr/>
          </p:nvSpPr>
          <p:spPr>
            <a:xfrm>
              <a:off x="2805021" y="8752037"/>
              <a:ext cx="4291518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 Marketing is the business process of creating.</a:t>
              </a:r>
            </a:p>
          </p:txBody>
        </p:sp>
        <p:sp>
          <p:nvSpPr>
            <p:cNvPr id="73" name="CuadroTexto 395">
              <a:extLst>
                <a:ext uri="{FF2B5EF4-FFF2-40B4-BE49-F238E27FC236}">
                  <a16:creationId xmlns:a16="http://schemas.microsoft.com/office/drawing/2014/main" id="{D7AA09A9-E92A-A941-A066-C54E766432B8}"/>
                </a:ext>
              </a:extLst>
            </p:cNvPr>
            <p:cNvSpPr txBox="1"/>
            <p:nvPr/>
          </p:nvSpPr>
          <p:spPr>
            <a:xfrm>
              <a:off x="7640606" y="7913775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Suppliers</a:t>
              </a:r>
            </a:p>
          </p:txBody>
        </p:sp>
        <p:sp>
          <p:nvSpPr>
            <p:cNvPr id="74" name="Rectangle 56">
              <a:extLst>
                <a:ext uri="{FF2B5EF4-FFF2-40B4-BE49-F238E27FC236}">
                  <a16:creationId xmlns:a16="http://schemas.microsoft.com/office/drawing/2014/main" id="{2F7FE57C-7558-8844-B21D-B8C6EF9B8202}"/>
                </a:ext>
              </a:extLst>
            </p:cNvPr>
            <p:cNvSpPr/>
            <p:nvPr/>
          </p:nvSpPr>
          <p:spPr>
            <a:xfrm>
              <a:off x="7158417" y="8752037"/>
              <a:ext cx="4291518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 Marketing is the business process of creating.</a:t>
              </a:r>
            </a:p>
          </p:txBody>
        </p:sp>
        <p:sp>
          <p:nvSpPr>
            <p:cNvPr id="76" name="CuadroTexto 395">
              <a:extLst>
                <a:ext uri="{FF2B5EF4-FFF2-40B4-BE49-F238E27FC236}">
                  <a16:creationId xmlns:a16="http://schemas.microsoft.com/office/drawing/2014/main" id="{E3C6506B-4038-4340-9C00-6A6F03F73260}"/>
                </a:ext>
              </a:extLst>
            </p:cNvPr>
            <p:cNvSpPr txBox="1"/>
            <p:nvPr/>
          </p:nvSpPr>
          <p:spPr>
            <a:xfrm>
              <a:off x="11994002" y="7913775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Financial</a:t>
              </a:r>
            </a:p>
          </p:txBody>
        </p:sp>
        <p:sp>
          <p:nvSpPr>
            <p:cNvPr id="77" name="Rectangle 56">
              <a:extLst>
                <a:ext uri="{FF2B5EF4-FFF2-40B4-BE49-F238E27FC236}">
                  <a16:creationId xmlns:a16="http://schemas.microsoft.com/office/drawing/2014/main" id="{A0C3BDF3-2E38-D34E-B19C-D7D97AB6B6F5}"/>
                </a:ext>
              </a:extLst>
            </p:cNvPr>
            <p:cNvSpPr/>
            <p:nvPr/>
          </p:nvSpPr>
          <p:spPr>
            <a:xfrm>
              <a:off x="11511813" y="8752037"/>
              <a:ext cx="4291518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 Marketing is the business process of creating.</a:t>
              </a:r>
            </a:p>
          </p:txBody>
        </p:sp>
        <p:sp>
          <p:nvSpPr>
            <p:cNvPr id="79" name="CuadroTexto 395">
              <a:extLst>
                <a:ext uri="{FF2B5EF4-FFF2-40B4-BE49-F238E27FC236}">
                  <a16:creationId xmlns:a16="http://schemas.microsoft.com/office/drawing/2014/main" id="{589F23C1-1AF9-5643-A410-AB26136A8A20}"/>
                </a:ext>
              </a:extLst>
            </p:cNvPr>
            <p:cNvSpPr txBox="1"/>
            <p:nvPr/>
          </p:nvSpPr>
          <p:spPr>
            <a:xfrm>
              <a:off x="16347398" y="7913775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Marketing</a:t>
              </a:r>
            </a:p>
          </p:txBody>
        </p:sp>
        <p:sp>
          <p:nvSpPr>
            <p:cNvPr id="80" name="Rectangle 56">
              <a:extLst>
                <a:ext uri="{FF2B5EF4-FFF2-40B4-BE49-F238E27FC236}">
                  <a16:creationId xmlns:a16="http://schemas.microsoft.com/office/drawing/2014/main" id="{6F6AA2B1-C764-D941-A0C8-64BBD49573F9}"/>
                </a:ext>
              </a:extLst>
            </p:cNvPr>
            <p:cNvSpPr/>
            <p:nvPr/>
          </p:nvSpPr>
          <p:spPr>
            <a:xfrm>
              <a:off x="15865209" y="8752037"/>
              <a:ext cx="4291518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 Marketing is the business process of creating.</a:t>
              </a:r>
            </a:p>
          </p:txBody>
        </p:sp>
      </p:grpSp>
      <p:sp>
        <p:nvSpPr>
          <p:cNvPr id="81" name="CuadroTexto 395">
            <a:extLst>
              <a:ext uri="{FF2B5EF4-FFF2-40B4-BE49-F238E27FC236}">
                <a16:creationId xmlns:a16="http://schemas.microsoft.com/office/drawing/2014/main" id="{BF023E10-FA3F-3B46-92D7-9F23343D67BC}"/>
              </a:ext>
            </a:extLst>
          </p:cNvPr>
          <p:cNvSpPr txBox="1"/>
          <p:nvPr/>
        </p:nvSpPr>
        <p:spPr>
          <a:xfrm>
            <a:off x="3287210" y="11278778"/>
            <a:ext cx="3327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2018</a:t>
            </a:r>
          </a:p>
        </p:txBody>
      </p:sp>
      <p:sp>
        <p:nvSpPr>
          <p:cNvPr id="82" name="CuadroTexto 395">
            <a:extLst>
              <a:ext uri="{FF2B5EF4-FFF2-40B4-BE49-F238E27FC236}">
                <a16:creationId xmlns:a16="http://schemas.microsoft.com/office/drawing/2014/main" id="{77AB295F-F67B-1147-BD84-0E41B4E08593}"/>
              </a:ext>
            </a:extLst>
          </p:cNvPr>
          <p:cNvSpPr txBox="1"/>
          <p:nvPr/>
        </p:nvSpPr>
        <p:spPr>
          <a:xfrm>
            <a:off x="7640606" y="11278778"/>
            <a:ext cx="3327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2019</a:t>
            </a:r>
          </a:p>
        </p:txBody>
      </p:sp>
      <p:sp>
        <p:nvSpPr>
          <p:cNvPr id="83" name="CuadroTexto 395">
            <a:extLst>
              <a:ext uri="{FF2B5EF4-FFF2-40B4-BE49-F238E27FC236}">
                <a16:creationId xmlns:a16="http://schemas.microsoft.com/office/drawing/2014/main" id="{A55CAA33-A846-4247-9D95-D5EF163FD46A}"/>
              </a:ext>
            </a:extLst>
          </p:cNvPr>
          <p:cNvSpPr txBox="1"/>
          <p:nvPr/>
        </p:nvSpPr>
        <p:spPr>
          <a:xfrm>
            <a:off x="11994002" y="11278778"/>
            <a:ext cx="3327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3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2020</a:t>
            </a:r>
          </a:p>
        </p:txBody>
      </p:sp>
      <p:sp>
        <p:nvSpPr>
          <p:cNvPr id="84" name="CuadroTexto 395">
            <a:extLst>
              <a:ext uri="{FF2B5EF4-FFF2-40B4-BE49-F238E27FC236}">
                <a16:creationId xmlns:a16="http://schemas.microsoft.com/office/drawing/2014/main" id="{E985AD29-841E-7E4D-A9D4-7A0C63E1B6C1}"/>
              </a:ext>
            </a:extLst>
          </p:cNvPr>
          <p:cNvSpPr txBox="1"/>
          <p:nvPr/>
        </p:nvSpPr>
        <p:spPr>
          <a:xfrm>
            <a:off x="16347398" y="11278778"/>
            <a:ext cx="3327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4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309565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733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4798262-B8B5-CE48-AA65-1209240FC6D7}"/>
              </a:ext>
            </a:extLst>
          </p:cNvPr>
          <p:cNvGrpSpPr/>
          <p:nvPr/>
        </p:nvGrpSpPr>
        <p:grpSpPr>
          <a:xfrm>
            <a:off x="1875458" y="5463682"/>
            <a:ext cx="20626734" cy="6719972"/>
            <a:chOff x="1875458" y="5496339"/>
            <a:chExt cx="20626734" cy="6719972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A13F39BE-113C-7F4F-9D4F-F0D6A78AFE69}"/>
                </a:ext>
              </a:extLst>
            </p:cNvPr>
            <p:cNvSpPr/>
            <p:nvPr/>
          </p:nvSpPr>
          <p:spPr>
            <a:xfrm>
              <a:off x="1875458" y="7494104"/>
              <a:ext cx="20626734" cy="149087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BF17AB0-9D5B-AD47-9109-D00CC59DFC67}"/>
                </a:ext>
              </a:extLst>
            </p:cNvPr>
            <p:cNvSpPr/>
            <p:nvPr/>
          </p:nvSpPr>
          <p:spPr>
            <a:xfrm>
              <a:off x="9445625" y="5496339"/>
              <a:ext cx="5486400" cy="5486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E8EF4C6-1A1E-CB45-97AD-81C5CA2BBD4A}"/>
                </a:ext>
              </a:extLst>
            </p:cNvPr>
            <p:cNvSpPr/>
            <p:nvPr/>
          </p:nvSpPr>
          <p:spPr>
            <a:xfrm>
              <a:off x="4022311" y="6155773"/>
              <a:ext cx="4167532" cy="41675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27B9AFB-9815-7C4B-AE52-45F2B9FEF9E2}"/>
                </a:ext>
              </a:extLst>
            </p:cNvPr>
            <p:cNvSpPr/>
            <p:nvPr/>
          </p:nvSpPr>
          <p:spPr>
            <a:xfrm>
              <a:off x="16187807" y="6155773"/>
              <a:ext cx="4167532" cy="41675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6">
              <a:extLst>
                <a:ext uri="{FF2B5EF4-FFF2-40B4-BE49-F238E27FC236}">
                  <a16:creationId xmlns:a16="http://schemas.microsoft.com/office/drawing/2014/main" id="{D8FDA0D3-B677-6646-82C2-CEA3D7FC644D}"/>
                </a:ext>
              </a:extLst>
            </p:cNvPr>
            <p:cNvSpPr/>
            <p:nvPr/>
          </p:nvSpPr>
          <p:spPr>
            <a:xfrm>
              <a:off x="3444421" y="10498012"/>
              <a:ext cx="532331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75" name="Rectangle 56">
              <a:extLst>
                <a:ext uri="{FF2B5EF4-FFF2-40B4-BE49-F238E27FC236}">
                  <a16:creationId xmlns:a16="http://schemas.microsoft.com/office/drawing/2014/main" id="{05BD7922-8ABA-A64C-94BA-B0E58DF81201}"/>
                </a:ext>
              </a:extLst>
            </p:cNvPr>
            <p:cNvSpPr/>
            <p:nvPr/>
          </p:nvSpPr>
          <p:spPr>
            <a:xfrm>
              <a:off x="9527169" y="11262204"/>
              <a:ext cx="532331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86" name="Rectangle 56">
              <a:extLst>
                <a:ext uri="{FF2B5EF4-FFF2-40B4-BE49-F238E27FC236}">
                  <a16:creationId xmlns:a16="http://schemas.microsoft.com/office/drawing/2014/main" id="{42B159E3-04E7-4E4F-B3BD-31DD605054C3}"/>
                </a:ext>
              </a:extLst>
            </p:cNvPr>
            <p:cNvSpPr/>
            <p:nvPr/>
          </p:nvSpPr>
          <p:spPr>
            <a:xfrm>
              <a:off x="15609917" y="10498012"/>
              <a:ext cx="532331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C244C3A-FB05-9D42-A935-8B015ACABAE4}"/>
                </a:ext>
              </a:extLst>
            </p:cNvPr>
            <p:cNvGrpSpPr/>
            <p:nvPr/>
          </p:nvGrpSpPr>
          <p:grpSpPr>
            <a:xfrm>
              <a:off x="4372015" y="7448326"/>
              <a:ext cx="3468124" cy="1538883"/>
              <a:chOff x="4395262" y="6802678"/>
              <a:chExt cx="3468124" cy="1538883"/>
            </a:xfrm>
          </p:grpSpPr>
          <p:sp>
            <p:nvSpPr>
              <p:cNvPr id="50" name="CuadroTexto 395">
                <a:extLst>
                  <a:ext uri="{FF2B5EF4-FFF2-40B4-BE49-F238E27FC236}">
                    <a16:creationId xmlns:a16="http://schemas.microsoft.com/office/drawing/2014/main" id="{FE0E5B1A-00E9-5E44-9D2D-B869F64EE7A7}"/>
                  </a:ext>
                </a:extLst>
              </p:cNvPr>
              <p:cNvSpPr txBox="1"/>
              <p:nvPr/>
            </p:nvSpPr>
            <p:spPr>
              <a:xfrm>
                <a:off x="4395262" y="6802678"/>
                <a:ext cx="342163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bg1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2019</a:t>
                </a:r>
              </a:p>
            </p:txBody>
          </p:sp>
          <p:sp>
            <p:nvSpPr>
              <p:cNvPr id="87" name="CuadroTexto 395">
                <a:extLst>
                  <a:ext uri="{FF2B5EF4-FFF2-40B4-BE49-F238E27FC236}">
                    <a16:creationId xmlns:a16="http://schemas.microsoft.com/office/drawing/2014/main" id="{9F6E24AF-CF29-2A40-B44F-7CAA14D96EBF}"/>
                  </a:ext>
                </a:extLst>
              </p:cNvPr>
              <p:cNvSpPr txBox="1"/>
              <p:nvPr/>
            </p:nvSpPr>
            <p:spPr>
              <a:xfrm>
                <a:off x="4441756" y="7818341"/>
                <a:ext cx="34216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spc="600" dirty="0">
                    <a:solidFill>
                      <a:schemeClr val="bg1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BUSINESS</a:t>
                </a: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7E9899D3-80C3-6644-84EA-AC8EA73E32E3}"/>
                </a:ext>
              </a:extLst>
            </p:cNvPr>
            <p:cNvGrpSpPr/>
            <p:nvPr/>
          </p:nvGrpSpPr>
          <p:grpSpPr>
            <a:xfrm>
              <a:off x="10454763" y="7448326"/>
              <a:ext cx="3468124" cy="1538883"/>
              <a:chOff x="4395262" y="6802678"/>
              <a:chExt cx="3468124" cy="1538883"/>
            </a:xfrm>
          </p:grpSpPr>
          <p:sp>
            <p:nvSpPr>
              <p:cNvPr id="89" name="CuadroTexto 395">
                <a:extLst>
                  <a:ext uri="{FF2B5EF4-FFF2-40B4-BE49-F238E27FC236}">
                    <a16:creationId xmlns:a16="http://schemas.microsoft.com/office/drawing/2014/main" id="{AB614270-7DC9-6240-A5B7-24893FFCB069}"/>
                  </a:ext>
                </a:extLst>
              </p:cNvPr>
              <p:cNvSpPr txBox="1"/>
              <p:nvPr/>
            </p:nvSpPr>
            <p:spPr>
              <a:xfrm>
                <a:off x="4395262" y="6802678"/>
                <a:ext cx="342163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bg1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2020</a:t>
                </a:r>
              </a:p>
            </p:txBody>
          </p:sp>
          <p:sp>
            <p:nvSpPr>
              <p:cNvPr id="90" name="CuadroTexto 395">
                <a:extLst>
                  <a:ext uri="{FF2B5EF4-FFF2-40B4-BE49-F238E27FC236}">
                    <a16:creationId xmlns:a16="http://schemas.microsoft.com/office/drawing/2014/main" id="{B698CD75-D138-0545-A053-A7FB70CA8FDE}"/>
                  </a:ext>
                </a:extLst>
              </p:cNvPr>
              <p:cNvSpPr txBox="1"/>
              <p:nvPr/>
            </p:nvSpPr>
            <p:spPr>
              <a:xfrm>
                <a:off x="4441756" y="7818341"/>
                <a:ext cx="34216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spc="600" dirty="0">
                    <a:solidFill>
                      <a:schemeClr val="bg1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MARKETING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B03E71E-8240-3241-B95E-83CF0A67FA1E}"/>
                </a:ext>
              </a:extLst>
            </p:cNvPr>
            <p:cNvGrpSpPr/>
            <p:nvPr/>
          </p:nvGrpSpPr>
          <p:grpSpPr>
            <a:xfrm>
              <a:off x="16537511" y="7448326"/>
              <a:ext cx="3468124" cy="1538883"/>
              <a:chOff x="4395262" y="6802678"/>
              <a:chExt cx="3468124" cy="1538883"/>
            </a:xfrm>
          </p:grpSpPr>
          <p:sp>
            <p:nvSpPr>
              <p:cNvPr id="92" name="CuadroTexto 395">
                <a:extLst>
                  <a:ext uri="{FF2B5EF4-FFF2-40B4-BE49-F238E27FC236}">
                    <a16:creationId xmlns:a16="http://schemas.microsoft.com/office/drawing/2014/main" id="{87594722-CADA-0C4E-A542-F4D1B0482363}"/>
                  </a:ext>
                </a:extLst>
              </p:cNvPr>
              <p:cNvSpPr txBox="1"/>
              <p:nvPr/>
            </p:nvSpPr>
            <p:spPr>
              <a:xfrm>
                <a:off x="4395262" y="6802678"/>
                <a:ext cx="342163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bg1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2021</a:t>
                </a:r>
              </a:p>
            </p:txBody>
          </p:sp>
          <p:sp>
            <p:nvSpPr>
              <p:cNvPr id="93" name="CuadroTexto 395">
                <a:extLst>
                  <a:ext uri="{FF2B5EF4-FFF2-40B4-BE49-F238E27FC236}">
                    <a16:creationId xmlns:a16="http://schemas.microsoft.com/office/drawing/2014/main" id="{CE865139-5090-F147-A3FE-8C9148806EA1}"/>
                  </a:ext>
                </a:extLst>
              </p:cNvPr>
              <p:cNvSpPr txBox="1"/>
              <p:nvPr/>
            </p:nvSpPr>
            <p:spPr>
              <a:xfrm>
                <a:off x="4441756" y="7818341"/>
                <a:ext cx="34216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spc="600" dirty="0">
                    <a:solidFill>
                      <a:schemeClr val="bg1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FINANCIAL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126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733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6DC76B-10C0-714A-91FA-DB4C3ADD9171}"/>
              </a:ext>
            </a:extLst>
          </p:cNvPr>
          <p:cNvGrpSpPr/>
          <p:nvPr/>
        </p:nvGrpSpPr>
        <p:grpSpPr>
          <a:xfrm>
            <a:off x="1554692" y="4849646"/>
            <a:ext cx="21268266" cy="7742563"/>
            <a:chOff x="1557867" y="4652327"/>
            <a:chExt cx="21268266" cy="7742563"/>
          </a:xfrm>
        </p:grpSpPr>
        <p:sp>
          <p:nvSpPr>
            <p:cNvPr id="66" name="Rectangle 56">
              <a:extLst>
                <a:ext uri="{FF2B5EF4-FFF2-40B4-BE49-F238E27FC236}">
                  <a16:creationId xmlns:a16="http://schemas.microsoft.com/office/drawing/2014/main" id="{2585DB4E-7CF2-924A-89F0-AA573710524F}"/>
                </a:ext>
              </a:extLst>
            </p:cNvPr>
            <p:cNvSpPr/>
            <p:nvPr/>
          </p:nvSpPr>
          <p:spPr>
            <a:xfrm>
              <a:off x="2260611" y="11440783"/>
              <a:ext cx="429151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9E76B7-09E2-BD49-8758-8E9EC076D2A2}"/>
                </a:ext>
              </a:extLst>
            </p:cNvPr>
            <p:cNvGrpSpPr/>
            <p:nvPr/>
          </p:nvGrpSpPr>
          <p:grpSpPr>
            <a:xfrm>
              <a:off x="1557867" y="4652327"/>
              <a:ext cx="21268266" cy="6077044"/>
              <a:chOff x="767345" y="4665073"/>
              <a:chExt cx="22849310" cy="652880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58EBF16-EF98-5744-89D5-96F2144032FA}"/>
                  </a:ext>
                </a:extLst>
              </p:cNvPr>
              <p:cNvGrpSpPr/>
              <p:nvPr/>
            </p:nvGrpSpPr>
            <p:grpSpPr>
              <a:xfrm>
                <a:off x="767345" y="4665073"/>
                <a:ext cx="22849310" cy="6528801"/>
                <a:chOff x="767345" y="4665073"/>
                <a:chExt cx="22849310" cy="6528801"/>
              </a:xfrm>
            </p:grpSpPr>
            <p:sp>
              <p:nvSpPr>
                <p:cNvPr id="58" name="AutoShape 4">
                  <a:extLst>
                    <a:ext uri="{FF2B5EF4-FFF2-40B4-BE49-F238E27FC236}">
                      <a16:creationId xmlns:a16="http://schemas.microsoft.com/office/drawing/2014/main" id="{076F40A3-CD8E-0849-B5AF-EB46328ABA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2602283">
                  <a:off x="17544957" y="4665073"/>
                  <a:ext cx="6071698" cy="6528801"/>
                </a:xfrm>
                <a:custGeom>
                  <a:avLst/>
                  <a:gdLst>
                    <a:gd name="T0" fmla="+- 0 10802 5"/>
                    <a:gd name="T1" fmla="*/ T0 w 21594"/>
                    <a:gd name="T2" fmla="+- 0 10802 8"/>
                    <a:gd name="T3" fmla="*/ 10802 h 21589"/>
                    <a:gd name="T4" fmla="+- 0 10802 5"/>
                    <a:gd name="T5" fmla="*/ T4 w 21594"/>
                    <a:gd name="T6" fmla="+- 0 10802 8"/>
                    <a:gd name="T7" fmla="*/ 10802 h 21589"/>
                    <a:gd name="T8" fmla="+- 0 10802 5"/>
                    <a:gd name="T9" fmla="*/ T8 w 21594"/>
                    <a:gd name="T10" fmla="+- 0 10802 8"/>
                    <a:gd name="T11" fmla="*/ 10802 h 21589"/>
                    <a:gd name="T12" fmla="+- 0 10802 5"/>
                    <a:gd name="T13" fmla="*/ T12 w 21594"/>
                    <a:gd name="T14" fmla="+- 0 10802 8"/>
                    <a:gd name="T15" fmla="*/ 10802 h 21589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594" h="21589">
                      <a:moveTo>
                        <a:pt x="5250" y="0"/>
                      </a:moveTo>
                      <a:cubicBezTo>
                        <a:pt x="4931" y="-3"/>
                        <a:pt x="4617" y="67"/>
                        <a:pt x="4334" y="202"/>
                      </a:cubicBezTo>
                      <a:cubicBezTo>
                        <a:pt x="4035" y="345"/>
                        <a:pt x="3781" y="556"/>
                        <a:pt x="3596" y="816"/>
                      </a:cubicBezTo>
                      <a:lnTo>
                        <a:pt x="203" y="6227"/>
                      </a:lnTo>
                      <a:cubicBezTo>
                        <a:pt x="74" y="6494"/>
                        <a:pt x="5" y="6783"/>
                        <a:pt x="0" y="7076"/>
                      </a:cubicBezTo>
                      <a:cubicBezTo>
                        <a:pt x="-5" y="7392"/>
                        <a:pt x="63" y="7705"/>
                        <a:pt x="203" y="7993"/>
                      </a:cubicBezTo>
                      <a:lnTo>
                        <a:pt x="8044" y="20666"/>
                      </a:lnTo>
                      <a:cubicBezTo>
                        <a:pt x="8217" y="20946"/>
                        <a:pt x="8466" y="21179"/>
                        <a:pt x="8766" y="21341"/>
                      </a:cubicBezTo>
                      <a:cubicBezTo>
                        <a:pt x="9053" y="21496"/>
                        <a:pt x="9378" y="21582"/>
                        <a:pt x="9711" y="21589"/>
                      </a:cubicBezTo>
                      <a:lnTo>
                        <a:pt x="16187" y="21589"/>
                      </a:lnTo>
                      <a:cubicBezTo>
                        <a:pt x="16581" y="21592"/>
                        <a:pt x="16968" y="21498"/>
                        <a:pt x="17310" y="21317"/>
                      </a:cubicBezTo>
                      <a:cubicBezTo>
                        <a:pt x="17612" y="21157"/>
                        <a:pt x="17869" y="20933"/>
                        <a:pt x="18062" y="20664"/>
                      </a:cubicBezTo>
                      <a:lnTo>
                        <a:pt x="21306" y="15459"/>
                      </a:lnTo>
                      <a:cubicBezTo>
                        <a:pt x="21495" y="15159"/>
                        <a:pt x="21595" y="14818"/>
                        <a:pt x="21594" y="14471"/>
                      </a:cubicBezTo>
                      <a:cubicBezTo>
                        <a:pt x="21594" y="14126"/>
                        <a:pt x="21494" y="13787"/>
                        <a:pt x="21306" y="13490"/>
                      </a:cubicBezTo>
                      <a:lnTo>
                        <a:pt x="13420" y="832"/>
                      </a:lnTo>
                      <a:cubicBezTo>
                        <a:pt x="13247" y="573"/>
                        <a:pt x="13004" y="360"/>
                        <a:pt x="12715" y="214"/>
                      </a:cubicBezTo>
                      <a:cubicBezTo>
                        <a:pt x="12423" y="66"/>
                        <a:pt x="12094" y="-8"/>
                        <a:pt x="11762" y="0"/>
                      </a:cubicBezTo>
                      <a:lnTo>
                        <a:pt x="5250" y="0"/>
                      </a:ln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63500" cap="flat" cmpd="sng">
                  <a:noFill/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  <p:txBody>
                <a:bodyPr lIns="50800" tIns="50800" rIns="50800" bIns="50800" anchor="ctr"/>
                <a:lstStyle/>
                <a:p>
                  <a:endParaRPr lang="en-US" altLang="en-US" sz="3200" b="0"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endParaRPr>
                </a:p>
              </p:txBody>
            </p:sp>
            <p:sp>
              <p:nvSpPr>
                <p:cNvPr id="35" name="AutoShape 20">
                  <a:extLst>
                    <a:ext uri="{FF2B5EF4-FFF2-40B4-BE49-F238E27FC236}">
                      <a16:creationId xmlns:a16="http://schemas.microsoft.com/office/drawing/2014/main" id="{25A0C6BD-EED0-BF42-A3C6-709265EDB3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2602283">
                  <a:off x="6359882" y="4665073"/>
                  <a:ext cx="6071698" cy="6528801"/>
                </a:xfrm>
                <a:custGeom>
                  <a:avLst/>
                  <a:gdLst>
                    <a:gd name="T0" fmla="+- 0 10802 5"/>
                    <a:gd name="T1" fmla="*/ T0 w 21594"/>
                    <a:gd name="T2" fmla="+- 0 10802 8"/>
                    <a:gd name="T3" fmla="*/ 10802 h 21589"/>
                    <a:gd name="T4" fmla="+- 0 10802 5"/>
                    <a:gd name="T5" fmla="*/ T4 w 21594"/>
                    <a:gd name="T6" fmla="+- 0 10802 8"/>
                    <a:gd name="T7" fmla="*/ 10802 h 21589"/>
                    <a:gd name="T8" fmla="+- 0 10802 5"/>
                    <a:gd name="T9" fmla="*/ T8 w 21594"/>
                    <a:gd name="T10" fmla="+- 0 10802 8"/>
                    <a:gd name="T11" fmla="*/ 10802 h 21589"/>
                    <a:gd name="T12" fmla="+- 0 10802 5"/>
                    <a:gd name="T13" fmla="*/ T12 w 21594"/>
                    <a:gd name="T14" fmla="+- 0 10802 8"/>
                    <a:gd name="T15" fmla="*/ 10802 h 21589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594" h="21589">
                      <a:moveTo>
                        <a:pt x="5250" y="0"/>
                      </a:moveTo>
                      <a:cubicBezTo>
                        <a:pt x="4931" y="-3"/>
                        <a:pt x="4617" y="67"/>
                        <a:pt x="4334" y="202"/>
                      </a:cubicBezTo>
                      <a:cubicBezTo>
                        <a:pt x="4035" y="345"/>
                        <a:pt x="3781" y="556"/>
                        <a:pt x="3596" y="816"/>
                      </a:cubicBezTo>
                      <a:lnTo>
                        <a:pt x="203" y="6227"/>
                      </a:lnTo>
                      <a:cubicBezTo>
                        <a:pt x="74" y="6494"/>
                        <a:pt x="5" y="6783"/>
                        <a:pt x="0" y="7076"/>
                      </a:cubicBezTo>
                      <a:cubicBezTo>
                        <a:pt x="-5" y="7392"/>
                        <a:pt x="63" y="7705"/>
                        <a:pt x="203" y="7993"/>
                      </a:cubicBezTo>
                      <a:lnTo>
                        <a:pt x="8044" y="20666"/>
                      </a:lnTo>
                      <a:cubicBezTo>
                        <a:pt x="8217" y="20946"/>
                        <a:pt x="8466" y="21179"/>
                        <a:pt x="8766" y="21341"/>
                      </a:cubicBezTo>
                      <a:cubicBezTo>
                        <a:pt x="9053" y="21496"/>
                        <a:pt x="9378" y="21582"/>
                        <a:pt x="9711" y="21589"/>
                      </a:cubicBezTo>
                      <a:lnTo>
                        <a:pt x="16187" y="21589"/>
                      </a:lnTo>
                      <a:cubicBezTo>
                        <a:pt x="16581" y="21592"/>
                        <a:pt x="16968" y="21498"/>
                        <a:pt x="17310" y="21317"/>
                      </a:cubicBezTo>
                      <a:cubicBezTo>
                        <a:pt x="17612" y="21157"/>
                        <a:pt x="17869" y="20933"/>
                        <a:pt x="18062" y="20664"/>
                      </a:cubicBezTo>
                      <a:lnTo>
                        <a:pt x="21306" y="15459"/>
                      </a:lnTo>
                      <a:cubicBezTo>
                        <a:pt x="21495" y="15159"/>
                        <a:pt x="21595" y="14818"/>
                        <a:pt x="21594" y="14471"/>
                      </a:cubicBezTo>
                      <a:cubicBezTo>
                        <a:pt x="21594" y="14126"/>
                        <a:pt x="21494" y="13787"/>
                        <a:pt x="21306" y="13490"/>
                      </a:cubicBezTo>
                      <a:lnTo>
                        <a:pt x="13420" y="832"/>
                      </a:lnTo>
                      <a:cubicBezTo>
                        <a:pt x="13247" y="573"/>
                        <a:pt x="13004" y="360"/>
                        <a:pt x="12715" y="214"/>
                      </a:cubicBezTo>
                      <a:cubicBezTo>
                        <a:pt x="12423" y="66"/>
                        <a:pt x="12094" y="-8"/>
                        <a:pt x="11762" y="0"/>
                      </a:cubicBezTo>
                      <a:lnTo>
                        <a:pt x="5250" y="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 w="63500" cap="flat" cmpd="sng">
                  <a:noFill/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  <p:txBody>
                <a:bodyPr lIns="50800" tIns="50800" rIns="50800" bIns="50800" anchor="ctr"/>
                <a:lstStyle/>
                <a:p>
                  <a:endParaRPr lang="en-US" altLang="en-US" sz="3200" b="0"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endParaRPr>
                </a:p>
              </p:txBody>
            </p:sp>
            <p:sp>
              <p:nvSpPr>
                <p:cNvPr id="27" name="AutoShape 29">
                  <a:extLst>
                    <a:ext uri="{FF2B5EF4-FFF2-40B4-BE49-F238E27FC236}">
                      <a16:creationId xmlns:a16="http://schemas.microsoft.com/office/drawing/2014/main" id="{4171605C-F1AE-7645-8987-C680775AAD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2602283">
                  <a:off x="11952420" y="4665073"/>
                  <a:ext cx="6071698" cy="6528801"/>
                </a:xfrm>
                <a:custGeom>
                  <a:avLst/>
                  <a:gdLst>
                    <a:gd name="T0" fmla="+- 0 10802 5"/>
                    <a:gd name="T1" fmla="*/ T0 w 21594"/>
                    <a:gd name="T2" fmla="+- 0 10802 8"/>
                    <a:gd name="T3" fmla="*/ 10802 h 21589"/>
                    <a:gd name="T4" fmla="+- 0 10802 5"/>
                    <a:gd name="T5" fmla="*/ T4 w 21594"/>
                    <a:gd name="T6" fmla="+- 0 10802 8"/>
                    <a:gd name="T7" fmla="*/ 10802 h 21589"/>
                    <a:gd name="T8" fmla="+- 0 10802 5"/>
                    <a:gd name="T9" fmla="*/ T8 w 21594"/>
                    <a:gd name="T10" fmla="+- 0 10802 8"/>
                    <a:gd name="T11" fmla="*/ 10802 h 21589"/>
                    <a:gd name="T12" fmla="+- 0 10802 5"/>
                    <a:gd name="T13" fmla="*/ T12 w 21594"/>
                    <a:gd name="T14" fmla="+- 0 10802 8"/>
                    <a:gd name="T15" fmla="*/ 10802 h 21589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594" h="21589">
                      <a:moveTo>
                        <a:pt x="5250" y="0"/>
                      </a:moveTo>
                      <a:cubicBezTo>
                        <a:pt x="4931" y="-3"/>
                        <a:pt x="4617" y="67"/>
                        <a:pt x="4334" y="202"/>
                      </a:cubicBezTo>
                      <a:cubicBezTo>
                        <a:pt x="4035" y="345"/>
                        <a:pt x="3781" y="556"/>
                        <a:pt x="3596" y="816"/>
                      </a:cubicBezTo>
                      <a:lnTo>
                        <a:pt x="203" y="6227"/>
                      </a:lnTo>
                      <a:cubicBezTo>
                        <a:pt x="74" y="6494"/>
                        <a:pt x="5" y="6783"/>
                        <a:pt x="0" y="7076"/>
                      </a:cubicBezTo>
                      <a:cubicBezTo>
                        <a:pt x="-5" y="7392"/>
                        <a:pt x="63" y="7705"/>
                        <a:pt x="203" y="7993"/>
                      </a:cubicBezTo>
                      <a:lnTo>
                        <a:pt x="8044" y="20666"/>
                      </a:lnTo>
                      <a:cubicBezTo>
                        <a:pt x="8217" y="20946"/>
                        <a:pt x="8466" y="21179"/>
                        <a:pt x="8766" y="21341"/>
                      </a:cubicBezTo>
                      <a:cubicBezTo>
                        <a:pt x="9053" y="21496"/>
                        <a:pt x="9378" y="21582"/>
                        <a:pt x="9711" y="21589"/>
                      </a:cubicBezTo>
                      <a:lnTo>
                        <a:pt x="16187" y="21589"/>
                      </a:lnTo>
                      <a:cubicBezTo>
                        <a:pt x="16581" y="21592"/>
                        <a:pt x="16968" y="21498"/>
                        <a:pt x="17310" y="21317"/>
                      </a:cubicBezTo>
                      <a:cubicBezTo>
                        <a:pt x="17612" y="21157"/>
                        <a:pt x="17869" y="20933"/>
                        <a:pt x="18062" y="20664"/>
                      </a:cubicBezTo>
                      <a:lnTo>
                        <a:pt x="21306" y="15459"/>
                      </a:lnTo>
                      <a:cubicBezTo>
                        <a:pt x="21495" y="15159"/>
                        <a:pt x="21595" y="14818"/>
                        <a:pt x="21594" y="14471"/>
                      </a:cubicBezTo>
                      <a:cubicBezTo>
                        <a:pt x="21594" y="14126"/>
                        <a:pt x="21494" y="13787"/>
                        <a:pt x="21306" y="13490"/>
                      </a:cubicBezTo>
                      <a:lnTo>
                        <a:pt x="13420" y="832"/>
                      </a:lnTo>
                      <a:cubicBezTo>
                        <a:pt x="13247" y="573"/>
                        <a:pt x="13004" y="360"/>
                        <a:pt x="12715" y="214"/>
                      </a:cubicBezTo>
                      <a:cubicBezTo>
                        <a:pt x="12423" y="66"/>
                        <a:pt x="12094" y="-8"/>
                        <a:pt x="11762" y="0"/>
                      </a:cubicBezTo>
                      <a:lnTo>
                        <a:pt x="5250" y="0"/>
                      </a:ln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 w="63500" cap="flat" cmpd="sng">
                  <a:noFill/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  <p:txBody>
                <a:bodyPr lIns="50800" tIns="50800" rIns="50800" bIns="50800" anchor="ctr"/>
                <a:lstStyle/>
                <a:p>
                  <a:endParaRPr lang="en-US" altLang="en-US" sz="3200" b="0"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endParaRPr>
                </a:p>
              </p:txBody>
            </p:sp>
            <p:sp>
              <p:nvSpPr>
                <p:cNvPr id="53" name="AutoShape 11">
                  <a:extLst>
                    <a:ext uri="{FF2B5EF4-FFF2-40B4-BE49-F238E27FC236}">
                      <a16:creationId xmlns:a16="http://schemas.microsoft.com/office/drawing/2014/main" id="{7990B9C5-11FE-4C43-B0E6-14D1D09D19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2602283">
                  <a:off x="767345" y="4665073"/>
                  <a:ext cx="6071698" cy="6528801"/>
                </a:xfrm>
                <a:custGeom>
                  <a:avLst/>
                  <a:gdLst>
                    <a:gd name="T0" fmla="+- 0 10802 5"/>
                    <a:gd name="T1" fmla="*/ T0 w 21594"/>
                    <a:gd name="T2" fmla="+- 0 10802 8"/>
                    <a:gd name="T3" fmla="*/ 10802 h 21589"/>
                    <a:gd name="T4" fmla="+- 0 10802 5"/>
                    <a:gd name="T5" fmla="*/ T4 w 21594"/>
                    <a:gd name="T6" fmla="+- 0 10802 8"/>
                    <a:gd name="T7" fmla="*/ 10802 h 21589"/>
                    <a:gd name="T8" fmla="+- 0 10802 5"/>
                    <a:gd name="T9" fmla="*/ T8 w 21594"/>
                    <a:gd name="T10" fmla="+- 0 10802 8"/>
                    <a:gd name="T11" fmla="*/ 10802 h 21589"/>
                    <a:gd name="T12" fmla="+- 0 10802 5"/>
                    <a:gd name="T13" fmla="*/ T12 w 21594"/>
                    <a:gd name="T14" fmla="+- 0 10802 8"/>
                    <a:gd name="T15" fmla="*/ 10802 h 21589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594" h="21589">
                      <a:moveTo>
                        <a:pt x="5250" y="0"/>
                      </a:moveTo>
                      <a:cubicBezTo>
                        <a:pt x="4931" y="-3"/>
                        <a:pt x="4617" y="67"/>
                        <a:pt x="4334" y="202"/>
                      </a:cubicBezTo>
                      <a:cubicBezTo>
                        <a:pt x="4035" y="345"/>
                        <a:pt x="3781" y="556"/>
                        <a:pt x="3596" y="816"/>
                      </a:cubicBezTo>
                      <a:lnTo>
                        <a:pt x="203" y="6227"/>
                      </a:lnTo>
                      <a:cubicBezTo>
                        <a:pt x="74" y="6494"/>
                        <a:pt x="5" y="6783"/>
                        <a:pt x="0" y="7076"/>
                      </a:cubicBezTo>
                      <a:cubicBezTo>
                        <a:pt x="-5" y="7392"/>
                        <a:pt x="63" y="7705"/>
                        <a:pt x="203" y="7993"/>
                      </a:cubicBezTo>
                      <a:lnTo>
                        <a:pt x="8044" y="20666"/>
                      </a:lnTo>
                      <a:cubicBezTo>
                        <a:pt x="8217" y="20946"/>
                        <a:pt x="8466" y="21179"/>
                        <a:pt x="8766" y="21341"/>
                      </a:cubicBezTo>
                      <a:cubicBezTo>
                        <a:pt x="9053" y="21496"/>
                        <a:pt x="9378" y="21582"/>
                        <a:pt x="9711" y="21589"/>
                      </a:cubicBezTo>
                      <a:lnTo>
                        <a:pt x="16187" y="21589"/>
                      </a:lnTo>
                      <a:cubicBezTo>
                        <a:pt x="16581" y="21592"/>
                        <a:pt x="16968" y="21498"/>
                        <a:pt x="17310" y="21317"/>
                      </a:cubicBezTo>
                      <a:cubicBezTo>
                        <a:pt x="17612" y="21157"/>
                        <a:pt x="17869" y="20933"/>
                        <a:pt x="18062" y="20664"/>
                      </a:cubicBezTo>
                      <a:lnTo>
                        <a:pt x="21306" y="15459"/>
                      </a:lnTo>
                      <a:cubicBezTo>
                        <a:pt x="21495" y="15159"/>
                        <a:pt x="21595" y="14818"/>
                        <a:pt x="21594" y="14471"/>
                      </a:cubicBezTo>
                      <a:cubicBezTo>
                        <a:pt x="21594" y="14126"/>
                        <a:pt x="21494" y="13787"/>
                        <a:pt x="21306" y="13490"/>
                      </a:cubicBezTo>
                      <a:lnTo>
                        <a:pt x="13420" y="832"/>
                      </a:lnTo>
                      <a:cubicBezTo>
                        <a:pt x="13247" y="573"/>
                        <a:pt x="13004" y="360"/>
                        <a:pt x="12715" y="214"/>
                      </a:cubicBezTo>
                      <a:cubicBezTo>
                        <a:pt x="12423" y="66"/>
                        <a:pt x="12094" y="-8"/>
                        <a:pt x="11762" y="0"/>
                      </a:cubicBezTo>
                      <a:lnTo>
                        <a:pt x="5250" y="0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63500" cap="flat" cmpd="sng">
                  <a:noFill/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  <p:txBody>
                <a:bodyPr lIns="50800" tIns="50800" rIns="50800" bIns="50800" anchor="ctr"/>
                <a:lstStyle/>
                <a:p>
                  <a:endParaRPr lang="en-US" altLang="en-US" sz="3200" b="0"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endParaRPr>
                </a:p>
              </p:txBody>
            </p:sp>
          </p:grpSp>
          <p:sp>
            <p:nvSpPr>
              <p:cNvPr id="57" name="AutoShape 3">
                <a:extLst>
                  <a:ext uri="{FF2B5EF4-FFF2-40B4-BE49-F238E27FC236}">
                    <a16:creationId xmlns:a16="http://schemas.microsoft.com/office/drawing/2014/main" id="{E100C22D-3EFC-BD40-A5E7-BE6A6F03FFEC}"/>
                  </a:ext>
                </a:extLst>
              </p:cNvPr>
              <p:cNvSpPr>
                <a:spLocks/>
              </p:cNvSpPr>
              <p:nvPr/>
            </p:nvSpPr>
            <p:spPr bwMode="auto">
              <a:xfrm rot="12602283">
                <a:off x="18601884" y="4867359"/>
                <a:ext cx="3957846" cy="3562534"/>
              </a:xfrm>
              <a:custGeom>
                <a:avLst/>
                <a:gdLst>
                  <a:gd name="T0" fmla="+- 0 10802 6"/>
                  <a:gd name="T1" fmla="*/ T0 w 21593"/>
                  <a:gd name="T2" fmla="+- 0 10804 12"/>
                  <a:gd name="T3" fmla="*/ 10804 h 21584"/>
                  <a:gd name="T4" fmla="+- 0 10802 6"/>
                  <a:gd name="T5" fmla="*/ T4 w 21593"/>
                  <a:gd name="T6" fmla="+- 0 10804 12"/>
                  <a:gd name="T7" fmla="*/ 10804 h 21584"/>
                  <a:gd name="T8" fmla="+- 0 10802 6"/>
                  <a:gd name="T9" fmla="*/ T8 w 21593"/>
                  <a:gd name="T10" fmla="+- 0 10804 12"/>
                  <a:gd name="T11" fmla="*/ 10804 h 21584"/>
                  <a:gd name="T12" fmla="+- 0 10802 6"/>
                  <a:gd name="T13" fmla="*/ T12 w 21593"/>
                  <a:gd name="T14" fmla="+- 0 10804 12"/>
                  <a:gd name="T15" fmla="*/ 10804 h 2158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593" h="21584">
                    <a:moveTo>
                      <a:pt x="6655" y="1"/>
                    </a:moveTo>
                    <a:cubicBezTo>
                      <a:pt x="6251" y="-5"/>
                      <a:pt x="5853" y="101"/>
                      <a:pt x="5494" y="306"/>
                    </a:cubicBezTo>
                    <a:cubicBezTo>
                      <a:pt x="5116" y="522"/>
                      <a:pt x="4794" y="842"/>
                      <a:pt x="4559" y="1236"/>
                    </a:cubicBezTo>
                    <a:lnTo>
                      <a:pt x="257" y="9428"/>
                    </a:lnTo>
                    <a:cubicBezTo>
                      <a:pt x="94" y="9832"/>
                      <a:pt x="7" y="10270"/>
                      <a:pt x="1" y="10714"/>
                    </a:cubicBezTo>
                    <a:cubicBezTo>
                      <a:pt x="-6" y="11192"/>
                      <a:pt x="81" y="11666"/>
                      <a:pt x="257" y="12102"/>
                    </a:cubicBezTo>
                    <a:lnTo>
                      <a:pt x="4417" y="20185"/>
                    </a:lnTo>
                    <a:cubicBezTo>
                      <a:pt x="4636" y="20610"/>
                      <a:pt x="4951" y="20962"/>
                      <a:pt x="5332" y="21208"/>
                    </a:cubicBezTo>
                    <a:cubicBezTo>
                      <a:pt x="5696" y="21443"/>
                      <a:pt x="6108" y="21572"/>
                      <a:pt x="6529" y="21584"/>
                    </a:cubicBezTo>
                    <a:lnTo>
                      <a:pt x="14739" y="21584"/>
                    </a:lnTo>
                    <a:cubicBezTo>
                      <a:pt x="15238" y="21588"/>
                      <a:pt x="15729" y="21446"/>
                      <a:pt x="16162" y="21172"/>
                    </a:cubicBezTo>
                    <a:cubicBezTo>
                      <a:pt x="16545" y="20929"/>
                      <a:pt x="16871" y="20591"/>
                      <a:pt x="17115" y="20183"/>
                    </a:cubicBezTo>
                    <a:lnTo>
                      <a:pt x="21227" y="12302"/>
                    </a:lnTo>
                    <a:cubicBezTo>
                      <a:pt x="21468" y="11849"/>
                      <a:pt x="21594" y="11332"/>
                      <a:pt x="21593" y="10806"/>
                    </a:cubicBezTo>
                    <a:cubicBezTo>
                      <a:pt x="21592" y="10284"/>
                      <a:pt x="21466" y="9771"/>
                      <a:pt x="21227" y="9321"/>
                    </a:cubicBezTo>
                    <a:lnTo>
                      <a:pt x="17012" y="1260"/>
                    </a:lnTo>
                    <a:cubicBezTo>
                      <a:pt x="16793" y="867"/>
                      <a:pt x="16484" y="545"/>
                      <a:pt x="16118" y="324"/>
                    </a:cubicBezTo>
                    <a:cubicBezTo>
                      <a:pt x="15748" y="101"/>
                      <a:pt x="15331" y="-12"/>
                      <a:pt x="14910" y="1"/>
                    </a:cubicBezTo>
                    <a:lnTo>
                      <a:pt x="66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endParaRPr lang="en-US" altLang="en-US" sz="3200" b="0"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59" name="Text Box 5">
                <a:extLst>
                  <a:ext uri="{FF2B5EF4-FFF2-40B4-BE49-F238E27FC236}">
                    <a16:creationId xmlns:a16="http://schemas.microsoft.com/office/drawing/2014/main" id="{D4F452D8-D53E-EB40-96C5-2A4E1F14738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345837" y="6186837"/>
                <a:ext cx="2469938" cy="9335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ctr"/>
                <a:r>
                  <a:rPr lang="en-US" altLang="en-US" sz="5400">
                    <a:solidFill>
                      <a:srgbClr val="FFFFFF"/>
                    </a:solidFill>
                    <a:latin typeface="Poppins Medium" pitchFamily="2" charset="77"/>
                    <a:cs typeface="Poppins Medium" pitchFamily="2" charset="77"/>
                    <a:sym typeface="Arial" panose="020B0604020202020204" pitchFamily="34" charset="0"/>
                  </a:rPr>
                  <a:t>2020</a:t>
                </a:r>
              </a:p>
            </p:txBody>
          </p:sp>
          <p:sp>
            <p:nvSpPr>
              <p:cNvPr id="52" name="AutoShape 10">
                <a:extLst>
                  <a:ext uri="{FF2B5EF4-FFF2-40B4-BE49-F238E27FC236}">
                    <a16:creationId xmlns:a16="http://schemas.microsoft.com/office/drawing/2014/main" id="{07254615-C330-A54C-BBCB-975670D55F17}"/>
                  </a:ext>
                </a:extLst>
              </p:cNvPr>
              <p:cNvSpPr>
                <a:spLocks/>
              </p:cNvSpPr>
              <p:nvPr/>
            </p:nvSpPr>
            <p:spPr bwMode="auto">
              <a:xfrm rot="12602283">
                <a:off x="1824271" y="4867359"/>
                <a:ext cx="3957846" cy="3562534"/>
              </a:xfrm>
              <a:custGeom>
                <a:avLst/>
                <a:gdLst>
                  <a:gd name="T0" fmla="+- 0 10802 6"/>
                  <a:gd name="T1" fmla="*/ T0 w 21593"/>
                  <a:gd name="T2" fmla="+- 0 10804 12"/>
                  <a:gd name="T3" fmla="*/ 10804 h 21584"/>
                  <a:gd name="T4" fmla="+- 0 10802 6"/>
                  <a:gd name="T5" fmla="*/ T4 w 21593"/>
                  <a:gd name="T6" fmla="+- 0 10804 12"/>
                  <a:gd name="T7" fmla="*/ 10804 h 21584"/>
                  <a:gd name="T8" fmla="+- 0 10802 6"/>
                  <a:gd name="T9" fmla="*/ T8 w 21593"/>
                  <a:gd name="T10" fmla="+- 0 10804 12"/>
                  <a:gd name="T11" fmla="*/ 10804 h 21584"/>
                  <a:gd name="T12" fmla="+- 0 10802 6"/>
                  <a:gd name="T13" fmla="*/ T12 w 21593"/>
                  <a:gd name="T14" fmla="+- 0 10804 12"/>
                  <a:gd name="T15" fmla="*/ 10804 h 2158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593" h="21584">
                    <a:moveTo>
                      <a:pt x="6655" y="1"/>
                    </a:moveTo>
                    <a:cubicBezTo>
                      <a:pt x="6251" y="-5"/>
                      <a:pt x="5853" y="101"/>
                      <a:pt x="5494" y="306"/>
                    </a:cubicBezTo>
                    <a:cubicBezTo>
                      <a:pt x="5116" y="522"/>
                      <a:pt x="4794" y="842"/>
                      <a:pt x="4559" y="1236"/>
                    </a:cubicBezTo>
                    <a:lnTo>
                      <a:pt x="257" y="9428"/>
                    </a:lnTo>
                    <a:cubicBezTo>
                      <a:pt x="94" y="9832"/>
                      <a:pt x="7" y="10270"/>
                      <a:pt x="1" y="10714"/>
                    </a:cubicBezTo>
                    <a:cubicBezTo>
                      <a:pt x="-6" y="11192"/>
                      <a:pt x="81" y="11666"/>
                      <a:pt x="257" y="12102"/>
                    </a:cubicBezTo>
                    <a:lnTo>
                      <a:pt x="4417" y="20185"/>
                    </a:lnTo>
                    <a:cubicBezTo>
                      <a:pt x="4636" y="20610"/>
                      <a:pt x="4951" y="20962"/>
                      <a:pt x="5332" y="21208"/>
                    </a:cubicBezTo>
                    <a:cubicBezTo>
                      <a:pt x="5696" y="21443"/>
                      <a:pt x="6108" y="21572"/>
                      <a:pt x="6529" y="21584"/>
                    </a:cubicBezTo>
                    <a:lnTo>
                      <a:pt x="14739" y="21584"/>
                    </a:lnTo>
                    <a:cubicBezTo>
                      <a:pt x="15238" y="21588"/>
                      <a:pt x="15729" y="21446"/>
                      <a:pt x="16162" y="21172"/>
                    </a:cubicBezTo>
                    <a:cubicBezTo>
                      <a:pt x="16545" y="20929"/>
                      <a:pt x="16871" y="20591"/>
                      <a:pt x="17115" y="20183"/>
                    </a:cubicBezTo>
                    <a:lnTo>
                      <a:pt x="21227" y="12302"/>
                    </a:lnTo>
                    <a:cubicBezTo>
                      <a:pt x="21468" y="11849"/>
                      <a:pt x="21594" y="11332"/>
                      <a:pt x="21593" y="10806"/>
                    </a:cubicBezTo>
                    <a:cubicBezTo>
                      <a:pt x="21592" y="10284"/>
                      <a:pt x="21466" y="9771"/>
                      <a:pt x="21227" y="9321"/>
                    </a:cubicBezTo>
                    <a:lnTo>
                      <a:pt x="17012" y="1260"/>
                    </a:lnTo>
                    <a:cubicBezTo>
                      <a:pt x="16793" y="867"/>
                      <a:pt x="16484" y="545"/>
                      <a:pt x="16118" y="324"/>
                    </a:cubicBezTo>
                    <a:cubicBezTo>
                      <a:pt x="15748" y="101"/>
                      <a:pt x="15331" y="-12"/>
                      <a:pt x="14910" y="1"/>
                    </a:cubicBezTo>
                    <a:lnTo>
                      <a:pt x="665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endParaRPr lang="en-US" altLang="en-US" sz="3200" b="0"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54" name="Text Box 12">
                <a:extLst>
                  <a:ext uri="{FF2B5EF4-FFF2-40B4-BE49-F238E27FC236}">
                    <a16:creationId xmlns:a16="http://schemas.microsoft.com/office/drawing/2014/main" id="{298B76E2-2EDD-4842-B555-559C5CF0CA8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568226" y="6186838"/>
                <a:ext cx="2469938" cy="9335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ctr"/>
                <a:r>
                  <a:rPr lang="en-US" altLang="en-US" sz="5400" dirty="0">
                    <a:solidFill>
                      <a:srgbClr val="FFFFFF"/>
                    </a:solidFill>
                    <a:latin typeface="Poppins Medium" pitchFamily="2" charset="77"/>
                    <a:cs typeface="Poppins Medium" pitchFamily="2" charset="77"/>
                    <a:sym typeface="Arial" panose="020B0604020202020204" pitchFamily="34" charset="0"/>
                  </a:rPr>
                  <a:t>2017</a:t>
                </a:r>
              </a:p>
            </p:txBody>
          </p:sp>
          <p:sp>
            <p:nvSpPr>
              <p:cNvPr id="34" name="AutoShape 19">
                <a:extLst>
                  <a:ext uri="{FF2B5EF4-FFF2-40B4-BE49-F238E27FC236}">
                    <a16:creationId xmlns:a16="http://schemas.microsoft.com/office/drawing/2014/main" id="{A5E2FCF8-DCFC-4241-9DC7-4BA154854309}"/>
                  </a:ext>
                </a:extLst>
              </p:cNvPr>
              <p:cNvSpPr>
                <a:spLocks/>
              </p:cNvSpPr>
              <p:nvPr/>
            </p:nvSpPr>
            <p:spPr bwMode="auto">
              <a:xfrm rot="12602283">
                <a:off x="7416808" y="4867359"/>
                <a:ext cx="3957846" cy="3562534"/>
              </a:xfrm>
              <a:custGeom>
                <a:avLst/>
                <a:gdLst>
                  <a:gd name="T0" fmla="+- 0 10802 6"/>
                  <a:gd name="T1" fmla="*/ T0 w 21593"/>
                  <a:gd name="T2" fmla="+- 0 10804 12"/>
                  <a:gd name="T3" fmla="*/ 10804 h 21584"/>
                  <a:gd name="T4" fmla="+- 0 10802 6"/>
                  <a:gd name="T5" fmla="*/ T4 w 21593"/>
                  <a:gd name="T6" fmla="+- 0 10804 12"/>
                  <a:gd name="T7" fmla="*/ 10804 h 21584"/>
                  <a:gd name="T8" fmla="+- 0 10802 6"/>
                  <a:gd name="T9" fmla="*/ T8 w 21593"/>
                  <a:gd name="T10" fmla="+- 0 10804 12"/>
                  <a:gd name="T11" fmla="*/ 10804 h 21584"/>
                  <a:gd name="T12" fmla="+- 0 10802 6"/>
                  <a:gd name="T13" fmla="*/ T12 w 21593"/>
                  <a:gd name="T14" fmla="+- 0 10804 12"/>
                  <a:gd name="T15" fmla="*/ 10804 h 2158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593" h="21584">
                    <a:moveTo>
                      <a:pt x="6655" y="1"/>
                    </a:moveTo>
                    <a:cubicBezTo>
                      <a:pt x="6251" y="-5"/>
                      <a:pt x="5853" y="101"/>
                      <a:pt x="5494" y="306"/>
                    </a:cubicBezTo>
                    <a:cubicBezTo>
                      <a:pt x="5116" y="522"/>
                      <a:pt x="4794" y="842"/>
                      <a:pt x="4559" y="1236"/>
                    </a:cubicBezTo>
                    <a:lnTo>
                      <a:pt x="257" y="9428"/>
                    </a:lnTo>
                    <a:cubicBezTo>
                      <a:pt x="94" y="9832"/>
                      <a:pt x="7" y="10270"/>
                      <a:pt x="1" y="10714"/>
                    </a:cubicBezTo>
                    <a:cubicBezTo>
                      <a:pt x="-6" y="11192"/>
                      <a:pt x="81" y="11666"/>
                      <a:pt x="257" y="12102"/>
                    </a:cubicBezTo>
                    <a:lnTo>
                      <a:pt x="4417" y="20185"/>
                    </a:lnTo>
                    <a:cubicBezTo>
                      <a:pt x="4636" y="20610"/>
                      <a:pt x="4951" y="20962"/>
                      <a:pt x="5332" y="21208"/>
                    </a:cubicBezTo>
                    <a:cubicBezTo>
                      <a:pt x="5696" y="21443"/>
                      <a:pt x="6108" y="21572"/>
                      <a:pt x="6529" y="21584"/>
                    </a:cubicBezTo>
                    <a:lnTo>
                      <a:pt x="14739" y="21584"/>
                    </a:lnTo>
                    <a:cubicBezTo>
                      <a:pt x="15238" y="21588"/>
                      <a:pt x="15729" y="21446"/>
                      <a:pt x="16162" y="21172"/>
                    </a:cubicBezTo>
                    <a:cubicBezTo>
                      <a:pt x="16545" y="20929"/>
                      <a:pt x="16871" y="20591"/>
                      <a:pt x="17115" y="20183"/>
                    </a:cubicBezTo>
                    <a:lnTo>
                      <a:pt x="21227" y="12302"/>
                    </a:lnTo>
                    <a:cubicBezTo>
                      <a:pt x="21468" y="11849"/>
                      <a:pt x="21594" y="11332"/>
                      <a:pt x="21593" y="10806"/>
                    </a:cubicBezTo>
                    <a:cubicBezTo>
                      <a:pt x="21592" y="10284"/>
                      <a:pt x="21466" y="9771"/>
                      <a:pt x="21227" y="9321"/>
                    </a:cubicBezTo>
                    <a:lnTo>
                      <a:pt x="17012" y="1260"/>
                    </a:lnTo>
                    <a:cubicBezTo>
                      <a:pt x="16793" y="867"/>
                      <a:pt x="16484" y="545"/>
                      <a:pt x="16118" y="324"/>
                    </a:cubicBezTo>
                    <a:cubicBezTo>
                      <a:pt x="15748" y="101"/>
                      <a:pt x="15331" y="-12"/>
                      <a:pt x="14910" y="1"/>
                    </a:cubicBezTo>
                    <a:lnTo>
                      <a:pt x="665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endParaRPr lang="en-US" altLang="en-US" sz="3200" b="0"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36" name="Text Box 21">
                <a:extLst>
                  <a:ext uri="{FF2B5EF4-FFF2-40B4-BE49-F238E27FC236}">
                    <a16:creationId xmlns:a16="http://schemas.microsoft.com/office/drawing/2014/main" id="{78E26811-51E1-174F-8E3D-0BB5F715A33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160763" y="6186837"/>
                <a:ext cx="2469938" cy="9335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ctr"/>
                <a:r>
                  <a:rPr lang="en-US" altLang="en-US" sz="5400">
                    <a:solidFill>
                      <a:srgbClr val="FFFFFF"/>
                    </a:solidFill>
                    <a:latin typeface="Poppins Medium" pitchFamily="2" charset="77"/>
                    <a:cs typeface="Poppins Medium" pitchFamily="2" charset="77"/>
                    <a:sym typeface="Arial" panose="020B0604020202020204" pitchFamily="34" charset="0"/>
                  </a:rPr>
                  <a:t>2018</a:t>
                </a:r>
              </a:p>
            </p:txBody>
          </p:sp>
          <p:sp>
            <p:nvSpPr>
              <p:cNvPr id="26" name="AutoShape 28">
                <a:extLst>
                  <a:ext uri="{FF2B5EF4-FFF2-40B4-BE49-F238E27FC236}">
                    <a16:creationId xmlns:a16="http://schemas.microsoft.com/office/drawing/2014/main" id="{3D7490B4-A1C2-A645-8239-C5FD347E8F1E}"/>
                  </a:ext>
                </a:extLst>
              </p:cNvPr>
              <p:cNvSpPr>
                <a:spLocks/>
              </p:cNvSpPr>
              <p:nvPr/>
            </p:nvSpPr>
            <p:spPr bwMode="auto">
              <a:xfrm rot="12602283">
                <a:off x="13009347" y="4867359"/>
                <a:ext cx="3957846" cy="3562534"/>
              </a:xfrm>
              <a:custGeom>
                <a:avLst/>
                <a:gdLst>
                  <a:gd name="T0" fmla="+- 0 10802 6"/>
                  <a:gd name="T1" fmla="*/ T0 w 21593"/>
                  <a:gd name="T2" fmla="+- 0 10804 12"/>
                  <a:gd name="T3" fmla="*/ 10804 h 21584"/>
                  <a:gd name="T4" fmla="+- 0 10802 6"/>
                  <a:gd name="T5" fmla="*/ T4 w 21593"/>
                  <a:gd name="T6" fmla="+- 0 10804 12"/>
                  <a:gd name="T7" fmla="*/ 10804 h 21584"/>
                  <a:gd name="T8" fmla="+- 0 10802 6"/>
                  <a:gd name="T9" fmla="*/ T8 w 21593"/>
                  <a:gd name="T10" fmla="+- 0 10804 12"/>
                  <a:gd name="T11" fmla="*/ 10804 h 21584"/>
                  <a:gd name="T12" fmla="+- 0 10802 6"/>
                  <a:gd name="T13" fmla="*/ T12 w 21593"/>
                  <a:gd name="T14" fmla="+- 0 10804 12"/>
                  <a:gd name="T15" fmla="*/ 10804 h 2158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593" h="21584">
                    <a:moveTo>
                      <a:pt x="6655" y="1"/>
                    </a:moveTo>
                    <a:cubicBezTo>
                      <a:pt x="6251" y="-5"/>
                      <a:pt x="5853" y="101"/>
                      <a:pt x="5494" y="306"/>
                    </a:cubicBezTo>
                    <a:cubicBezTo>
                      <a:pt x="5116" y="522"/>
                      <a:pt x="4794" y="842"/>
                      <a:pt x="4559" y="1236"/>
                    </a:cubicBezTo>
                    <a:lnTo>
                      <a:pt x="257" y="9428"/>
                    </a:lnTo>
                    <a:cubicBezTo>
                      <a:pt x="94" y="9832"/>
                      <a:pt x="7" y="10270"/>
                      <a:pt x="1" y="10714"/>
                    </a:cubicBezTo>
                    <a:cubicBezTo>
                      <a:pt x="-6" y="11192"/>
                      <a:pt x="81" y="11666"/>
                      <a:pt x="257" y="12102"/>
                    </a:cubicBezTo>
                    <a:lnTo>
                      <a:pt x="4417" y="20185"/>
                    </a:lnTo>
                    <a:cubicBezTo>
                      <a:pt x="4636" y="20610"/>
                      <a:pt x="4951" y="20962"/>
                      <a:pt x="5332" y="21208"/>
                    </a:cubicBezTo>
                    <a:cubicBezTo>
                      <a:pt x="5696" y="21443"/>
                      <a:pt x="6108" y="21572"/>
                      <a:pt x="6529" y="21584"/>
                    </a:cubicBezTo>
                    <a:lnTo>
                      <a:pt x="14739" y="21584"/>
                    </a:lnTo>
                    <a:cubicBezTo>
                      <a:pt x="15238" y="21588"/>
                      <a:pt x="15729" y="21446"/>
                      <a:pt x="16162" y="21172"/>
                    </a:cubicBezTo>
                    <a:cubicBezTo>
                      <a:pt x="16545" y="20929"/>
                      <a:pt x="16871" y="20591"/>
                      <a:pt x="17115" y="20183"/>
                    </a:cubicBezTo>
                    <a:lnTo>
                      <a:pt x="21227" y="12302"/>
                    </a:lnTo>
                    <a:cubicBezTo>
                      <a:pt x="21468" y="11849"/>
                      <a:pt x="21594" y="11332"/>
                      <a:pt x="21593" y="10806"/>
                    </a:cubicBezTo>
                    <a:cubicBezTo>
                      <a:pt x="21592" y="10284"/>
                      <a:pt x="21466" y="9771"/>
                      <a:pt x="21227" y="9321"/>
                    </a:cubicBezTo>
                    <a:lnTo>
                      <a:pt x="17012" y="1260"/>
                    </a:lnTo>
                    <a:cubicBezTo>
                      <a:pt x="16793" y="867"/>
                      <a:pt x="16484" y="545"/>
                      <a:pt x="16118" y="324"/>
                    </a:cubicBezTo>
                    <a:cubicBezTo>
                      <a:pt x="15748" y="101"/>
                      <a:pt x="15331" y="-12"/>
                      <a:pt x="14910" y="1"/>
                    </a:cubicBezTo>
                    <a:lnTo>
                      <a:pt x="66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endParaRPr lang="en-US" altLang="en-US" sz="3200" b="0"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28" name="Text Box 30">
                <a:extLst>
                  <a:ext uri="{FF2B5EF4-FFF2-40B4-BE49-F238E27FC236}">
                    <a16:creationId xmlns:a16="http://schemas.microsoft.com/office/drawing/2014/main" id="{693DCC5E-D3F8-D44D-84DE-53510B48154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753300" y="6186837"/>
                <a:ext cx="2469938" cy="9335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ctr"/>
                <a:r>
                  <a:rPr lang="en-US" altLang="en-US" sz="5400">
                    <a:solidFill>
                      <a:srgbClr val="FFFFFF"/>
                    </a:solidFill>
                    <a:latin typeface="Poppins Medium" pitchFamily="2" charset="77"/>
                    <a:cs typeface="Poppins Medium" pitchFamily="2" charset="77"/>
                    <a:sym typeface="Arial" panose="020B0604020202020204" pitchFamily="34" charset="0"/>
                  </a:rPr>
                  <a:t>2019</a:t>
                </a:r>
              </a:p>
            </p:txBody>
          </p:sp>
          <p:sp>
            <p:nvSpPr>
              <p:cNvPr id="4" name="Right Arrow 3">
                <a:extLst>
                  <a:ext uri="{FF2B5EF4-FFF2-40B4-BE49-F238E27FC236}">
                    <a16:creationId xmlns:a16="http://schemas.microsoft.com/office/drawing/2014/main" id="{BD62AF65-BCCB-9C43-A711-43C66FA5F374}"/>
                  </a:ext>
                </a:extLst>
              </p:cNvPr>
              <p:cNvSpPr/>
              <p:nvPr/>
            </p:nvSpPr>
            <p:spPr>
              <a:xfrm>
                <a:off x="6261905" y="6313044"/>
                <a:ext cx="694480" cy="671163"/>
              </a:xfrm>
              <a:prstGeom prst="rightArrow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ight Arrow 61">
                <a:extLst>
                  <a:ext uri="{FF2B5EF4-FFF2-40B4-BE49-F238E27FC236}">
                    <a16:creationId xmlns:a16="http://schemas.microsoft.com/office/drawing/2014/main" id="{13DF3B1D-8D84-7746-A061-56CD0348DD13}"/>
                  </a:ext>
                </a:extLst>
              </p:cNvPr>
              <p:cNvSpPr/>
              <p:nvPr/>
            </p:nvSpPr>
            <p:spPr>
              <a:xfrm>
                <a:off x="11854442" y="6313044"/>
                <a:ext cx="694480" cy="671163"/>
              </a:xfrm>
              <a:prstGeom prst="rightArrow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ight Arrow 62">
                <a:extLst>
                  <a:ext uri="{FF2B5EF4-FFF2-40B4-BE49-F238E27FC236}">
                    <a16:creationId xmlns:a16="http://schemas.microsoft.com/office/drawing/2014/main" id="{19555169-1196-4B44-B3BA-BF03F9D8B569}"/>
                  </a:ext>
                </a:extLst>
              </p:cNvPr>
              <p:cNvSpPr/>
              <p:nvPr/>
            </p:nvSpPr>
            <p:spPr>
              <a:xfrm>
                <a:off x="17437299" y="6313044"/>
                <a:ext cx="694480" cy="671163"/>
              </a:xfrm>
              <a:prstGeom prst="rightArrow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CuadroTexto 395">
                <a:extLst>
                  <a:ext uri="{FF2B5EF4-FFF2-40B4-BE49-F238E27FC236}">
                    <a16:creationId xmlns:a16="http://schemas.microsoft.com/office/drawing/2014/main" id="{12706A1F-6F70-164A-A75C-1A94A8BE7505}"/>
                  </a:ext>
                </a:extLst>
              </p:cNvPr>
              <p:cNvSpPr txBox="1"/>
              <p:nvPr/>
            </p:nvSpPr>
            <p:spPr>
              <a:xfrm>
                <a:off x="2164031" y="9572403"/>
                <a:ext cx="33271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Business</a:t>
                </a:r>
              </a:p>
            </p:txBody>
          </p:sp>
          <p:sp>
            <p:nvSpPr>
              <p:cNvPr id="67" name="CuadroTexto 395">
                <a:extLst>
                  <a:ext uri="{FF2B5EF4-FFF2-40B4-BE49-F238E27FC236}">
                    <a16:creationId xmlns:a16="http://schemas.microsoft.com/office/drawing/2014/main" id="{B88449DD-7669-0B47-8BC2-5B538594D415}"/>
                  </a:ext>
                </a:extLst>
              </p:cNvPr>
              <p:cNvSpPr txBox="1"/>
              <p:nvPr/>
            </p:nvSpPr>
            <p:spPr>
              <a:xfrm>
                <a:off x="7733144" y="9572403"/>
                <a:ext cx="33271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Suppliers</a:t>
                </a:r>
              </a:p>
            </p:txBody>
          </p:sp>
          <p:sp>
            <p:nvSpPr>
              <p:cNvPr id="69" name="CuadroTexto 395">
                <a:extLst>
                  <a:ext uri="{FF2B5EF4-FFF2-40B4-BE49-F238E27FC236}">
                    <a16:creationId xmlns:a16="http://schemas.microsoft.com/office/drawing/2014/main" id="{7FCF7C98-3F86-FF46-A592-1D5AFE60CAB1}"/>
                  </a:ext>
                </a:extLst>
              </p:cNvPr>
              <p:cNvSpPr txBox="1"/>
              <p:nvPr/>
            </p:nvSpPr>
            <p:spPr>
              <a:xfrm>
                <a:off x="13325022" y="9572403"/>
                <a:ext cx="33271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Financial</a:t>
                </a:r>
              </a:p>
            </p:txBody>
          </p:sp>
          <p:sp>
            <p:nvSpPr>
              <p:cNvPr id="71" name="CuadroTexto 395">
                <a:extLst>
                  <a:ext uri="{FF2B5EF4-FFF2-40B4-BE49-F238E27FC236}">
                    <a16:creationId xmlns:a16="http://schemas.microsoft.com/office/drawing/2014/main" id="{D55CB58F-8B8C-D249-BB6A-F6C58DD06DF9}"/>
                  </a:ext>
                </a:extLst>
              </p:cNvPr>
              <p:cNvSpPr txBox="1"/>
              <p:nvPr/>
            </p:nvSpPr>
            <p:spPr>
              <a:xfrm>
                <a:off x="18990006" y="9572403"/>
                <a:ext cx="33271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Marketing</a:t>
                </a:r>
              </a:p>
            </p:txBody>
          </p:sp>
        </p:grpSp>
        <p:sp>
          <p:nvSpPr>
            <p:cNvPr id="73" name="Rectangle 56">
              <a:extLst>
                <a:ext uri="{FF2B5EF4-FFF2-40B4-BE49-F238E27FC236}">
                  <a16:creationId xmlns:a16="http://schemas.microsoft.com/office/drawing/2014/main" id="{C280B2E0-199C-C947-BA93-C1E22468B43D}"/>
                </a:ext>
              </a:extLst>
            </p:cNvPr>
            <p:cNvSpPr/>
            <p:nvPr/>
          </p:nvSpPr>
          <p:spPr>
            <a:xfrm>
              <a:off x="7443457" y="11440783"/>
              <a:ext cx="429151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</a:p>
          </p:txBody>
        </p:sp>
        <p:sp>
          <p:nvSpPr>
            <p:cNvPr id="74" name="Rectangle 56">
              <a:extLst>
                <a:ext uri="{FF2B5EF4-FFF2-40B4-BE49-F238E27FC236}">
                  <a16:creationId xmlns:a16="http://schemas.microsoft.com/office/drawing/2014/main" id="{E8657349-89F7-A14C-ACEA-221CD868EACD}"/>
                </a:ext>
              </a:extLst>
            </p:cNvPr>
            <p:cNvSpPr/>
            <p:nvPr/>
          </p:nvSpPr>
          <p:spPr>
            <a:xfrm>
              <a:off x="12626303" y="11440783"/>
              <a:ext cx="429151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</a:p>
          </p:txBody>
        </p:sp>
        <p:sp>
          <p:nvSpPr>
            <p:cNvPr id="76" name="Rectangle 56">
              <a:extLst>
                <a:ext uri="{FF2B5EF4-FFF2-40B4-BE49-F238E27FC236}">
                  <a16:creationId xmlns:a16="http://schemas.microsoft.com/office/drawing/2014/main" id="{5A7C03A1-8910-534B-A4CA-78CE74A5DA9A}"/>
                </a:ext>
              </a:extLst>
            </p:cNvPr>
            <p:cNvSpPr/>
            <p:nvPr/>
          </p:nvSpPr>
          <p:spPr>
            <a:xfrm>
              <a:off x="17854588" y="11440783"/>
              <a:ext cx="429151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650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733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E03570B-C4EE-9549-836C-A5CD568AB2A5}"/>
              </a:ext>
            </a:extLst>
          </p:cNvPr>
          <p:cNvGrpSpPr/>
          <p:nvPr/>
        </p:nvGrpSpPr>
        <p:grpSpPr>
          <a:xfrm>
            <a:off x="2668306" y="5163012"/>
            <a:ext cx="19041038" cy="7065374"/>
            <a:chOff x="2668306" y="4959812"/>
            <a:chExt cx="19041038" cy="7065374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F5690F9E-FDCD-FB4B-A042-4A19641720B7}"/>
                </a:ext>
              </a:extLst>
            </p:cNvPr>
            <p:cNvSpPr/>
            <p:nvPr/>
          </p:nvSpPr>
          <p:spPr>
            <a:xfrm>
              <a:off x="2668306" y="4959812"/>
              <a:ext cx="3796376" cy="379637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2A8E9785-A701-2E49-A4CB-C566FD976BCE}"/>
                </a:ext>
              </a:extLst>
            </p:cNvPr>
            <p:cNvSpPr/>
            <p:nvPr/>
          </p:nvSpPr>
          <p:spPr>
            <a:xfrm>
              <a:off x="7749860" y="4959812"/>
              <a:ext cx="3796376" cy="37963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F012E79D-DB77-E845-834F-68B7F0D73185}"/>
                </a:ext>
              </a:extLst>
            </p:cNvPr>
            <p:cNvSpPr/>
            <p:nvPr/>
          </p:nvSpPr>
          <p:spPr>
            <a:xfrm>
              <a:off x="12831414" y="4959812"/>
              <a:ext cx="3796376" cy="379637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32F09AD2-774A-3B4D-9ABD-FCF6A1F4D7BB}"/>
                </a:ext>
              </a:extLst>
            </p:cNvPr>
            <p:cNvSpPr/>
            <p:nvPr/>
          </p:nvSpPr>
          <p:spPr>
            <a:xfrm>
              <a:off x="17912968" y="4959812"/>
              <a:ext cx="3796376" cy="3796376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own Arrow 4">
              <a:extLst>
                <a:ext uri="{FF2B5EF4-FFF2-40B4-BE49-F238E27FC236}">
                  <a16:creationId xmlns:a16="http://schemas.microsoft.com/office/drawing/2014/main" id="{0FDD756F-DDDF-8F4A-AC17-9EE0478675D2}"/>
                </a:ext>
              </a:extLst>
            </p:cNvPr>
            <p:cNvSpPr/>
            <p:nvPr/>
          </p:nvSpPr>
          <p:spPr>
            <a:xfrm>
              <a:off x="3855294" y="7423027"/>
              <a:ext cx="1422400" cy="2709333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own Arrow 36">
              <a:extLst>
                <a:ext uri="{FF2B5EF4-FFF2-40B4-BE49-F238E27FC236}">
                  <a16:creationId xmlns:a16="http://schemas.microsoft.com/office/drawing/2014/main" id="{AC400A9E-1E99-FA49-8052-67838AB61A1A}"/>
                </a:ext>
              </a:extLst>
            </p:cNvPr>
            <p:cNvSpPr/>
            <p:nvPr/>
          </p:nvSpPr>
          <p:spPr>
            <a:xfrm>
              <a:off x="8936848" y="7423027"/>
              <a:ext cx="1422400" cy="2709333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Down Arrow 37">
              <a:extLst>
                <a:ext uri="{FF2B5EF4-FFF2-40B4-BE49-F238E27FC236}">
                  <a16:creationId xmlns:a16="http://schemas.microsoft.com/office/drawing/2014/main" id="{8B053FE0-23CB-504A-87E7-584672A51B62}"/>
                </a:ext>
              </a:extLst>
            </p:cNvPr>
            <p:cNvSpPr/>
            <p:nvPr/>
          </p:nvSpPr>
          <p:spPr>
            <a:xfrm>
              <a:off x="14018402" y="7423027"/>
              <a:ext cx="1422400" cy="2709333"/>
            </a:xfrm>
            <a:prstGeom prst="down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Down Arrow 38">
              <a:extLst>
                <a:ext uri="{FF2B5EF4-FFF2-40B4-BE49-F238E27FC236}">
                  <a16:creationId xmlns:a16="http://schemas.microsoft.com/office/drawing/2014/main" id="{1C4BF556-57FC-7A45-83C4-A33E9B63BCF6}"/>
                </a:ext>
              </a:extLst>
            </p:cNvPr>
            <p:cNvSpPr/>
            <p:nvPr/>
          </p:nvSpPr>
          <p:spPr>
            <a:xfrm>
              <a:off x="19099956" y="7423027"/>
              <a:ext cx="1422400" cy="2709333"/>
            </a:xfrm>
            <a:prstGeom prst="down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CA9815-3FF1-C540-AAE8-76D72843EA87}"/>
                </a:ext>
              </a:extLst>
            </p:cNvPr>
            <p:cNvGrpSpPr/>
            <p:nvPr/>
          </p:nvGrpSpPr>
          <p:grpSpPr>
            <a:xfrm>
              <a:off x="2832432" y="6088558"/>
              <a:ext cx="3468124" cy="1538883"/>
              <a:chOff x="4372015" y="7415669"/>
              <a:chExt cx="3468124" cy="1538883"/>
            </a:xfrm>
          </p:grpSpPr>
          <p:sp>
            <p:nvSpPr>
              <p:cNvPr id="40" name="CuadroTexto 395">
                <a:extLst>
                  <a:ext uri="{FF2B5EF4-FFF2-40B4-BE49-F238E27FC236}">
                    <a16:creationId xmlns:a16="http://schemas.microsoft.com/office/drawing/2014/main" id="{A7DDF72F-ECD6-2945-89EE-B3A2792DFF2D}"/>
                  </a:ext>
                </a:extLst>
              </p:cNvPr>
              <p:cNvSpPr txBox="1"/>
              <p:nvPr/>
            </p:nvSpPr>
            <p:spPr>
              <a:xfrm>
                <a:off x="4372015" y="7415669"/>
                <a:ext cx="342163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bg1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2018</a:t>
                </a:r>
              </a:p>
            </p:txBody>
          </p:sp>
          <p:sp>
            <p:nvSpPr>
              <p:cNvPr id="41" name="CuadroTexto 395">
                <a:extLst>
                  <a:ext uri="{FF2B5EF4-FFF2-40B4-BE49-F238E27FC236}">
                    <a16:creationId xmlns:a16="http://schemas.microsoft.com/office/drawing/2014/main" id="{C1E74A2A-29E5-0D45-A35B-5A8443C2A26B}"/>
                  </a:ext>
                </a:extLst>
              </p:cNvPr>
              <p:cNvSpPr txBox="1"/>
              <p:nvPr/>
            </p:nvSpPr>
            <p:spPr>
              <a:xfrm>
                <a:off x="4418509" y="8431332"/>
                <a:ext cx="34216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spc="600" dirty="0">
                    <a:solidFill>
                      <a:schemeClr val="bg1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BUSINESS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69F101F-D7F5-D449-8DAB-6C5BF817D29A}"/>
                </a:ext>
              </a:extLst>
            </p:cNvPr>
            <p:cNvGrpSpPr/>
            <p:nvPr/>
          </p:nvGrpSpPr>
          <p:grpSpPr>
            <a:xfrm>
              <a:off x="7913986" y="6088558"/>
              <a:ext cx="3468124" cy="1538883"/>
              <a:chOff x="4372015" y="7415669"/>
              <a:chExt cx="3468124" cy="1538883"/>
            </a:xfrm>
          </p:grpSpPr>
          <p:sp>
            <p:nvSpPr>
              <p:cNvPr id="43" name="CuadroTexto 395">
                <a:extLst>
                  <a:ext uri="{FF2B5EF4-FFF2-40B4-BE49-F238E27FC236}">
                    <a16:creationId xmlns:a16="http://schemas.microsoft.com/office/drawing/2014/main" id="{2F8A56C1-69F3-A948-B9AA-71EF82B45E03}"/>
                  </a:ext>
                </a:extLst>
              </p:cNvPr>
              <p:cNvSpPr txBox="1"/>
              <p:nvPr/>
            </p:nvSpPr>
            <p:spPr>
              <a:xfrm>
                <a:off x="4372015" y="7415669"/>
                <a:ext cx="342163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bg1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2019 </a:t>
                </a:r>
              </a:p>
            </p:txBody>
          </p:sp>
          <p:sp>
            <p:nvSpPr>
              <p:cNvPr id="46" name="CuadroTexto 395">
                <a:extLst>
                  <a:ext uri="{FF2B5EF4-FFF2-40B4-BE49-F238E27FC236}">
                    <a16:creationId xmlns:a16="http://schemas.microsoft.com/office/drawing/2014/main" id="{655D34BC-0F35-C546-A513-2A74A361FE7A}"/>
                  </a:ext>
                </a:extLst>
              </p:cNvPr>
              <p:cNvSpPr txBox="1"/>
              <p:nvPr/>
            </p:nvSpPr>
            <p:spPr>
              <a:xfrm>
                <a:off x="4418509" y="8431332"/>
                <a:ext cx="34216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spc="600" dirty="0">
                    <a:solidFill>
                      <a:schemeClr val="bg1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MARKETING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47CCEA1-917E-CC4E-927E-48680954C945}"/>
                </a:ext>
              </a:extLst>
            </p:cNvPr>
            <p:cNvGrpSpPr/>
            <p:nvPr/>
          </p:nvGrpSpPr>
          <p:grpSpPr>
            <a:xfrm>
              <a:off x="12995540" y="6088558"/>
              <a:ext cx="3468124" cy="1538883"/>
              <a:chOff x="4372015" y="7415669"/>
              <a:chExt cx="3468124" cy="1538883"/>
            </a:xfrm>
          </p:grpSpPr>
          <p:sp>
            <p:nvSpPr>
              <p:cNvPr id="48" name="CuadroTexto 395">
                <a:extLst>
                  <a:ext uri="{FF2B5EF4-FFF2-40B4-BE49-F238E27FC236}">
                    <a16:creationId xmlns:a16="http://schemas.microsoft.com/office/drawing/2014/main" id="{9BECE1F2-8A77-A24A-A51B-EBF71C054453}"/>
                  </a:ext>
                </a:extLst>
              </p:cNvPr>
              <p:cNvSpPr txBox="1"/>
              <p:nvPr/>
            </p:nvSpPr>
            <p:spPr>
              <a:xfrm>
                <a:off x="4372015" y="7415669"/>
                <a:ext cx="342163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bg1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2020</a:t>
                </a:r>
              </a:p>
            </p:txBody>
          </p:sp>
          <p:sp>
            <p:nvSpPr>
              <p:cNvPr id="49" name="CuadroTexto 395">
                <a:extLst>
                  <a:ext uri="{FF2B5EF4-FFF2-40B4-BE49-F238E27FC236}">
                    <a16:creationId xmlns:a16="http://schemas.microsoft.com/office/drawing/2014/main" id="{73DC12AB-08A3-7847-B6C2-B6A1E3CCC777}"/>
                  </a:ext>
                </a:extLst>
              </p:cNvPr>
              <p:cNvSpPr txBox="1"/>
              <p:nvPr/>
            </p:nvSpPr>
            <p:spPr>
              <a:xfrm>
                <a:off x="4418509" y="8431332"/>
                <a:ext cx="34216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spc="600" dirty="0">
                    <a:solidFill>
                      <a:schemeClr val="bg1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FINANCIAL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CDC80CF-CF70-A041-9366-4DAAB26E3550}"/>
                </a:ext>
              </a:extLst>
            </p:cNvPr>
            <p:cNvGrpSpPr/>
            <p:nvPr/>
          </p:nvGrpSpPr>
          <p:grpSpPr>
            <a:xfrm>
              <a:off x="18077094" y="6088558"/>
              <a:ext cx="3468124" cy="1538883"/>
              <a:chOff x="4372015" y="7415669"/>
              <a:chExt cx="3468124" cy="1538883"/>
            </a:xfrm>
          </p:grpSpPr>
          <p:sp>
            <p:nvSpPr>
              <p:cNvPr id="51" name="CuadroTexto 395">
                <a:extLst>
                  <a:ext uri="{FF2B5EF4-FFF2-40B4-BE49-F238E27FC236}">
                    <a16:creationId xmlns:a16="http://schemas.microsoft.com/office/drawing/2014/main" id="{432BBB83-1A2E-C24F-AA62-94247466B33A}"/>
                  </a:ext>
                </a:extLst>
              </p:cNvPr>
              <p:cNvSpPr txBox="1"/>
              <p:nvPr/>
            </p:nvSpPr>
            <p:spPr>
              <a:xfrm>
                <a:off x="4372015" y="7415669"/>
                <a:ext cx="342163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bg1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2021</a:t>
                </a:r>
              </a:p>
            </p:txBody>
          </p:sp>
          <p:sp>
            <p:nvSpPr>
              <p:cNvPr id="55" name="CuadroTexto 395">
                <a:extLst>
                  <a:ext uri="{FF2B5EF4-FFF2-40B4-BE49-F238E27FC236}">
                    <a16:creationId xmlns:a16="http://schemas.microsoft.com/office/drawing/2014/main" id="{F1F895B4-7A0B-1B41-B924-EDD6AF2D008E}"/>
                  </a:ext>
                </a:extLst>
              </p:cNvPr>
              <p:cNvSpPr txBox="1"/>
              <p:nvPr/>
            </p:nvSpPr>
            <p:spPr>
              <a:xfrm>
                <a:off x="4418509" y="8431332"/>
                <a:ext cx="34216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spc="600" dirty="0">
                    <a:solidFill>
                      <a:schemeClr val="bg1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SUPPLIERS</a:t>
                </a:r>
              </a:p>
            </p:txBody>
          </p:sp>
        </p:grp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65785431-72E8-4A48-B866-A2D00401E750}"/>
                </a:ext>
              </a:extLst>
            </p:cNvPr>
            <p:cNvSpPr/>
            <p:nvPr/>
          </p:nvSpPr>
          <p:spPr>
            <a:xfrm>
              <a:off x="2950971" y="10640191"/>
              <a:ext cx="323104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6295DC11-728F-BD48-9EAD-B9CBEA795BC1}"/>
                </a:ext>
              </a:extLst>
            </p:cNvPr>
            <p:cNvSpPr/>
            <p:nvPr/>
          </p:nvSpPr>
          <p:spPr>
            <a:xfrm>
              <a:off x="8032525" y="10640191"/>
              <a:ext cx="323104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68" name="Rectangle 56">
              <a:extLst>
                <a:ext uri="{FF2B5EF4-FFF2-40B4-BE49-F238E27FC236}">
                  <a16:creationId xmlns:a16="http://schemas.microsoft.com/office/drawing/2014/main" id="{AC91F3B2-F2AB-CA42-B9A8-A5ED9B5F874C}"/>
                </a:ext>
              </a:extLst>
            </p:cNvPr>
            <p:cNvSpPr/>
            <p:nvPr/>
          </p:nvSpPr>
          <p:spPr>
            <a:xfrm>
              <a:off x="13114079" y="10640191"/>
              <a:ext cx="323104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70" name="Rectangle 56">
              <a:extLst>
                <a:ext uri="{FF2B5EF4-FFF2-40B4-BE49-F238E27FC236}">
                  <a16:creationId xmlns:a16="http://schemas.microsoft.com/office/drawing/2014/main" id="{9FE004CE-B53E-1A46-8432-BEB027D0B790}"/>
                </a:ext>
              </a:extLst>
            </p:cNvPr>
            <p:cNvSpPr/>
            <p:nvPr/>
          </p:nvSpPr>
          <p:spPr>
            <a:xfrm>
              <a:off x="18195633" y="10640191"/>
              <a:ext cx="323104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925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733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CEB33F-9CF3-C949-8F8E-1847A8B2A8C0}"/>
              </a:ext>
            </a:extLst>
          </p:cNvPr>
          <p:cNvGrpSpPr/>
          <p:nvPr/>
        </p:nvGrpSpPr>
        <p:grpSpPr>
          <a:xfrm>
            <a:off x="3297349" y="4700259"/>
            <a:ext cx="17807004" cy="7650610"/>
            <a:chOff x="2761435" y="4396856"/>
            <a:chExt cx="18878831" cy="8111111"/>
          </a:xfrm>
        </p:grpSpPr>
        <p:sp>
          <p:nvSpPr>
            <p:cNvPr id="29" name="AutoShape 2">
              <a:extLst>
                <a:ext uri="{FF2B5EF4-FFF2-40B4-BE49-F238E27FC236}">
                  <a16:creationId xmlns:a16="http://schemas.microsoft.com/office/drawing/2014/main" id="{B1F097D9-D313-B84E-85A1-512B1F962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075" y="5540057"/>
              <a:ext cx="18102263" cy="5792632"/>
            </a:xfrm>
            <a:custGeom>
              <a:avLst/>
              <a:gdLst>
                <a:gd name="T0" fmla="*/ 10800 w 21600"/>
                <a:gd name="T1" fmla="+- 0 10795 85"/>
                <a:gd name="T2" fmla="*/ 10795 h 21420"/>
                <a:gd name="T3" fmla="*/ 10800 w 21600"/>
                <a:gd name="T4" fmla="+- 0 10795 85"/>
                <a:gd name="T5" fmla="*/ 10795 h 21420"/>
                <a:gd name="T6" fmla="*/ 10800 w 21600"/>
                <a:gd name="T7" fmla="+- 0 10795 85"/>
                <a:gd name="T8" fmla="*/ 10795 h 21420"/>
                <a:gd name="T9" fmla="*/ 10800 w 21600"/>
                <a:gd name="T10" fmla="+- 0 10795 85"/>
                <a:gd name="T11" fmla="*/ 10795 h 21420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420">
                  <a:moveTo>
                    <a:pt x="422" y="14261"/>
                  </a:moveTo>
                  <a:lnTo>
                    <a:pt x="0" y="14261"/>
                  </a:lnTo>
                  <a:lnTo>
                    <a:pt x="0" y="7043"/>
                  </a:lnTo>
                  <a:cubicBezTo>
                    <a:pt x="34" y="3124"/>
                    <a:pt x="1069" y="1"/>
                    <a:pt x="2334" y="0"/>
                  </a:cubicBezTo>
                  <a:cubicBezTo>
                    <a:pt x="3599" y="0"/>
                    <a:pt x="4634" y="3121"/>
                    <a:pt x="4668" y="7041"/>
                  </a:cubicBezTo>
                  <a:lnTo>
                    <a:pt x="4668" y="14304"/>
                  </a:lnTo>
                  <a:cubicBezTo>
                    <a:pt x="4680" y="17548"/>
                    <a:pt x="5534" y="20155"/>
                    <a:pt x="6581" y="20139"/>
                  </a:cubicBezTo>
                  <a:cubicBezTo>
                    <a:pt x="7628" y="20124"/>
                    <a:pt x="8475" y="17488"/>
                    <a:pt x="8476" y="14241"/>
                  </a:cubicBezTo>
                  <a:lnTo>
                    <a:pt x="8476" y="7081"/>
                  </a:lnTo>
                  <a:cubicBezTo>
                    <a:pt x="8504" y="3084"/>
                    <a:pt x="9572" y="-85"/>
                    <a:pt x="10862" y="3"/>
                  </a:cubicBezTo>
                  <a:cubicBezTo>
                    <a:pt x="12107" y="87"/>
                    <a:pt x="13109" y="3199"/>
                    <a:pt x="13134" y="7058"/>
                  </a:cubicBezTo>
                  <a:lnTo>
                    <a:pt x="13134" y="14299"/>
                  </a:lnTo>
                  <a:cubicBezTo>
                    <a:pt x="13145" y="17555"/>
                    <a:pt x="14005" y="20166"/>
                    <a:pt x="15056" y="20131"/>
                  </a:cubicBezTo>
                  <a:cubicBezTo>
                    <a:pt x="16097" y="20097"/>
                    <a:pt x="16935" y="17470"/>
                    <a:pt x="16935" y="14243"/>
                  </a:cubicBezTo>
                  <a:lnTo>
                    <a:pt x="16935" y="7073"/>
                  </a:lnTo>
                  <a:cubicBezTo>
                    <a:pt x="16964" y="3161"/>
                    <a:pt x="17993" y="32"/>
                    <a:pt x="19255" y="13"/>
                  </a:cubicBezTo>
                  <a:cubicBezTo>
                    <a:pt x="20525" y="-6"/>
                    <a:pt x="21566" y="3122"/>
                    <a:pt x="21600" y="7055"/>
                  </a:cubicBezTo>
                  <a:lnTo>
                    <a:pt x="21600" y="14303"/>
                  </a:lnTo>
                  <a:lnTo>
                    <a:pt x="21167" y="14303"/>
                  </a:lnTo>
                  <a:lnTo>
                    <a:pt x="21167" y="7041"/>
                  </a:lnTo>
                  <a:cubicBezTo>
                    <a:pt x="21133" y="3893"/>
                    <a:pt x="20309" y="1380"/>
                    <a:pt x="19292" y="1329"/>
                  </a:cubicBezTo>
                  <a:cubicBezTo>
                    <a:pt x="18257" y="1278"/>
                    <a:pt x="17396" y="3793"/>
                    <a:pt x="17352" y="7000"/>
                  </a:cubicBezTo>
                  <a:lnTo>
                    <a:pt x="17352" y="14288"/>
                  </a:lnTo>
                  <a:cubicBezTo>
                    <a:pt x="17343" y="18183"/>
                    <a:pt x="16334" y="21346"/>
                    <a:pt x="15078" y="21419"/>
                  </a:cubicBezTo>
                  <a:cubicBezTo>
                    <a:pt x="13784" y="21494"/>
                    <a:pt x="12719" y="18288"/>
                    <a:pt x="12705" y="14279"/>
                  </a:cubicBezTo>
                  <a:lnTo>
                    <a:pt x="12705" y="7049"/>
                  </a:lnTo>
                  <a:cubicBezTo>
                    <a:pt x="12673" y="3965"/>
                    <a:pt x="11879" y="1480"/>
                    <a:pt x="10885" y="1347"/>
                  </a:cubicBezTo>
                  <a:cubicBezTo>
                    <a:pt x="9829" y="1207"/>
                    <a:pt x="8935" y="3734"/>
                    <a:pt x="8884" y="7004"/>
                  </a:cubicBezTo>
                  <a:lnTo>
                    <a:pt x="8884" y="14295"/>
                  </a:lnTo>
                  <a:cubicBezTo>
                    <a:pt x="8872" y="18162"/>
                    <a:pt x="7875" y="21305"/>
                    <a:pt x="6628" y="21408"/>
                  </a:cubicBezTo>
                  <a:cubicBezTo>
                    <a:pt x="5323" y="21515"/>
                    <a:pt x="4244" y="18290"/>
                    <a:pt x="4231" y="14247"/>
                  </a:cubicBezTo>
                  <a:lnTo>
                    <a:pt x="4231" y="7075"/>
                  </a:lnTo>
                  <a:cubicBezTo>
                    <a:pt x="4206" y="3940"/>
                    <a:pt x="3392" y="1416"/>
                    <a:pt x="2380" y="1339"/>
                  </a:cubicBezTo>
                  <a:cubicBezTo>
                    <a:pt x="1340" y="1259"/>
                    <a:pt x="471" y="3777"/>
                    <a:pt x="428" y="6999"/>
                  </a:cubicBezTo>
                  <a:lnTo>
                    <a:pt x="422" y="14261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en-US" altLang="en-US" sz="3200" b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30" name="AutoShape 3">
              <a:extLst>
                <a:ext uri="{FF2B5EF4-FFF2-40B4-BE49-F238E27FC236}">
                  <a16:creationId xmlns:a16="http://schemas.microsoft.com/office/drawing/2014/main" id="{4803CC93-8A83-FC4E-942D-05051C9D6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1299" y="6303584"/>
              <a:ext cx="2385664" cy="2386004"/>
            </a:xfrm>
            <a:custGeom>
              <a:avLst/>
              <a:gdLst>
                <a:gd name="T0" fmla="+- 0 10800 961"/>
                <a:gd name="T1" fmla="*/ T0 w 19678"/>
                <a:gd name="T2" fmla="*/ 10297 h 20595"/>
                <a:gd name="T3" fmla="+- 0 10800 961"/>
                <a:gd name="T4" fmla="*/ T3 w 19678"/>
                <a:gd name="T5" fmla="*/ 10297 h 20595"/>
                <a:gd name="T6" fmla="+- 0 10800 961"/>
                <a:gd name="T7" fmla="*/ T6 w 19678"/>
                <a:gd name="T8" fmla="*/ 10297 h 20595"/>
                <a:gd name="T9" fmla="+- 0 10800 961"/>
                <a:gd name="T10" fmla="*/ T9 w 19678"/>
                <a:gd name="T11" fmla="*/ 10297 h 20595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8" h="20595">
                  <a:moveTo>
                    <a:pt x="9839" y="0"/>
                  </a:moveTo>
                  <a:cubicBezTo>
                    <a:pt x="7321" y="0"/>
                    <a:pt x="4804" y="1004"/>
                    <a:pt x="2882" y="3015"/>
                  </a:cubicBezTo>
                  <a:cubicBezTo>
                    <a:pt x="-961" y="7036"/>
                    <a:pt x="-961" y="13557"/>
                    <a:pt x="2882" y="17578"/>
                  </a:cubicBezTo>
                  <a:cubicBezTo>
                    <a:pt x="6725" y="21600"/>
                    <a:pt x="12953" y="21600"/>
                    <a:pt x="16796" y="17578"/>
                  </a:cubicBezTo>
                  <a:cubicBezTo>
                    <a:pt x="20639" y="13557"/>
                    <a:pt x="20639" y="7036"/>
                    <a:pt x="16796" y="3015"/>
                  </a:cubicBezTo>
                  <a:cubicBezTo>
                    <a:pt x="14874" y="1004"/>
                    <a:pt x="12357" y="0"/>
                    <a:pt x="9839" y="0"/>
                  </a:cubicBezTo>
                  <a:close/>
                  <a:moveTo>
                    <a:pt x="9839" y="3039"/>
                  </a:moveTo>
                  <a:cubicBezTo>
                    <a:pt x="11614" y="3039"/>
                    <a:pt x="13389" y="3746"/>
                    <a:pt x="14743" y="5163"/>
                  </a:cubicBezTo>
                  <a:cubicBezTo>
                    <a:pt x="17452" y="7997"/>
                    <a:pt x="17452" y="12592"/>
                    <a:pt x="14743" y="15427"/>
                  </a:cubicBezTo>
                  <a:cubicBezTo>
                    <a:pt x="12035" y="18262"/>
                    <a:pt x="7643" y="18262"/>
                    <a:pt x="4935" y="15427"/>
                  </a:cubicBezTo>
                  <a:cubicBezTo>
                    <a:pt x="2226" y="12592"/>
                    <a:pt x="2226" y="7997"/>
                    <a:pt x="4935" y="5163"/>
                  </a:cubicBezTo>
                  <a:cubicBezTo>
                    <a:pt x="6289" y="3746"/>
                    <a:pt x="8064" y="3039"/>
                    <a:pt x="9839" y="30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en-US" altLang="en-US" sz="3200" b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34" name="AutoShape 4">
              <a:extLst>
                <a:ext uri="{FF2B5EF4-FFF2-40B4-BE49-F238E27FC236}">
                  <a16:creationId xmlns:a16="http://schemas.microsoft.com/office/drawing/2014/main" id="{1B764212-9EFF-2046-B051-6C0B8FCE5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7349" y="6303584"/>
              <a:ext cx="2385664" cy="2386004"/>
            </a:xfrm>
            <a:custGeom>
              <a:avLst/>
              <a:gdLst>
                <a:gd name="T0" fmla="+- 0 10800 961"/>
                <a:gd name="T1" fmla="*/ T0 w 19678"/>
                <a:gd name="T2" fmla="*/ 10297 h 20595"/>
                <a:gd name="T3" fmla="+- 0 10800 961"/>
                <a:gd name="T4" fmla="*/ T3 w 19678"/>
                <a:gd name="T5" fmla="*/ 10297 h 20595"/>
                <a:gd name="T6" fmla="+- 0 10800 961"/>
                <a:gd name="T7" fmla="*/ T6 w 19678"/>
                <a:gd name="T8" fmla="*/ 10297 h 20595"/>
                <a:gd name="T9" fmla="+- 0 10800 961"/>
                <a:gd name="T10" fmla="*/ T9 w 19678"/>
                <a:gd name="T11" fmla="*/ 10297 h 20595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8" h="20595">
                  <a:moveTo>
                    <a:pt x="9839" y="0"/>
                  </a:moveTo>
                  <a:cubicBezTo>
                    <a:pt x="7321" y="0"/>
                    <a:pt x="4804" y="1004"/>
                    <a:pt x="2882" y="3015"/>
                  </a:cubicBezTo>
                  <a:cubicBezTo>
                    <a:pt x="-961" y="7036"/>
                    <a:pt x="-961" y="13557"/>
                    <a:pt x="2882" y="17578"/>
                  </a:cubicBezTo>
                  <a:cubicBezTo>
                    <a:pt x="6725" y="21600"/>
                    <a:pt x="12953" y="21600"/>
                    <a:pt x="16796" y="17578"/>
                  </a:cubicBezTo>
                  <a:cubicBezTo>
                    <a:pt x="20639" y="13557"/>
                    <a:pt x="20639" y="7036"/>
                    <a:pt x="16796" y="3015"/>
                  </a:cubicBezTo>
                  <a:cubicBezTo>
                    <a:pt x="14874" y="1004"/>
                    <a:pt x="12357" y="0"/>
                    <a:pt x="9839" y="0"/>
                  </a:cubicBezTo>
                  <a:close/>
                  <a:moveTo>
                    <a:pt x="9839" y="3039"/>
                  </a:moveTo>
                  <a:cubicBezTo>
                    <a:pt x="11614" y="3039"/>
                    <a:pt x="13389" y="3746"/>
                    <a:pt x="14743" y="5163"/>
                  </a:cubicBezTo>
                  <a:cubicBezTo>
                    <a:pt x="17452" y="7997"/>
                    <a:pt x="17452" y="12592"/>
                    <a:pt x="14743" y="15427"/>
                  </a:cubicBezTo>
                  <a:cubicBezTo>
                    <a:pt x="12035" y="18262"/>
                    <a:pt x="7643" y="18262"/>
                    <a:pt x="4935" y="15427"/>
                  </a:cubicBezTo>
                  <a:cubicBezTo>
                    <a:pt x="2226" y="12592"/>
                    <a:pt x="2226" y="7997"/>
                    <a:pt x="4935" y="5163"/>
                  </a:cubicBezTo>
                  <a:cubicBezTo>
                    <a:pt x="6289" y="3746"/>
                    <a:pt x="8064" y="3039"/>
                    <a:pt x="9839" y="30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en-US" altLang="en-US" sz="3200" b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35" name="AutoShape 5">
              <a:extLst>
                <a:ext uri="{FF2B5EF4-FFF2-40B4-BE49-F238E27FC236}">
                  <a16:creationId xmlns:a16="http://schemas.microsoft.com/office/drawing/2014/main" id="{4A6F6826-BDD8-4649-8E1A-8C3242D13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5249" y="6303584"/>
              <a:ext cx="2385664" cy="2386004"/>
            </a:xfrm>
            <a:custGeom>
              <a:avLst/>
              <a:gdLst>
                <a:gd name="T0" fmla="+- 0 10800 961"/>
                <a:gd name="T1" fmla="*/ T0 w 19678"/>
                <a:gd name="T2" fmla="*/ 10297 h 20595"/>
                <a:gd name="T3" fmla="+- 0 10800 961"/>
                <a:gd name="T4" fmla="*/ T3 w 19678"/>
                <a:gd name="T5" fmla="*/ 10297 h 20595"/>
                <a:gd name="T6" fmla="+- 0 10800 961"/>
                <a:gd name="T7" fmla="*/ T6 w 19678"/>
                <a:gd name="T8" fmla="*/ 10297 h 20595"/>
                <a:gd name="T9" fmla="+- 0 10800 961"/>
                <a:gd name="T10" fmla="*/ T9 w 19678"/>
                <a:gd name="T11" fmla="*/ 10297 h 20595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8" h="20595">
                  <a:moveTo>
                    <a:pt x="9839" y="0"/>
                  </a:moveTo>
                  <a:cubicBezTo>
                    <a:pt x="7321" y="0"/>
                    <a:pt x="4804" y="1004"/>
                    <a:pt x="2882" y="3015"/>
                  </a:cubicBezTo>
                  <a:cubicBezTo>
                    <a:pt x="-961" y="7036"/>
                    <a:pt x="-961" y="13557"/>
                    <a:pt x="2882" y="17578"/>
                  </a:cubicBezTo>
                  <a:cubicBezTo>
                    <a:pt x="6725" y="21600"/>
                    <a:pt x="12953" y="21600"/>
                    <a:pt x="16796" y="17578"/>
                  </a:cubicBezTo>
                  <a:cubicBezTo>
                    <a:pt x="20639" y="13557"/>
                    <a:pt x="20639" y="7036"/>
                    <a:pt x="16796" y="3015"/>
                  </a:cubicBezTo>
                  <a:cubicBezTo>
                    <a:pt x="14874" y="1004"/>
                    <a:pt x="12357" y="0"/>
                    <a:pt x="9839" y="0"/>
                  </a:cubicBezTo>
                  <a:close/>
                  <a:moveTo>
                    <a:pt x="9839" y="3039"/>
                  </a:moveTo>
                  <a:cubicBezTo>
                    <a:pt x="11614" y="3039"/>
                    <a:pt x="13389" y="3746"/>
                    <a:pt x="14743" y="5163"/>
                  </a:cubicBezTo>
                  <a:cubicBezTo>
                    <a:pt x="17452" y="7997"/>
                    <a:pt x="17452" y="12592"/>
                    <a:pt x="14743" y="15427"/>
                  </a:cubicBezTo>
                  <a:cubicBezTo>
                    <a:pt x="12035" y="18262"/>
                    <a:pt x="7643" y="18262"/>
                    <a:pt x="4935" y="15427"/>
                  </a:cubicBezTo>
                  <a:cubicBezTo>
                    <a:pt x="2226" y="12592"/>
                    <a:pt x="2226" y="7997"/>
                    <a:pt x="4935" y="5163"/>
                  </a:cubicBezTo>
                  <a:cubicBezTo>
                    <a:pt x="6289" y="3746"/>
                    <a:pt x="8064" y="3039"/>
                    <a:pt x="9839" y="303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en-US" altLang="en-US" sz="3200" b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36" name="AutoShape 6">
              <a:extLst>
                <a:ext uri="{FF2B5EF4-FFF2-40B4-BE49-F238E27FC236}">
                  <a16:creationId xmlns:a16="http://schemas.microsoft.com/office/drawing/2014/main" id="{BE572293-39A6-B641-895A-7CCB28457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38274" y="8185679"/>
              <a:ext cx="2385664" cy="2386004"/>
            </a:xfrm>
            <a:custGeom>
              <a:avLst/>
              <a:gdLst>
                <a:gd name="T0" fmla="+- 0 10800 961"/>
                <a:gd name="T1" fmla="*/ T0 w 19678"/>
                <a:gd name="T2" fmla="*/ 10297 h 20595"/>
                <a:gd name="T3" fmla="+- 0 10800 961"/>
                <a:gd name="T4" fmla="*/ T3 w 19678"/>
                <a:gd name="T5" fmla="*/ 10297 h 20595"/>
                <a:gd name="T6" fmla="+- 0 10800 961"/>
                <a:gd name="T7" fmla="*/ T6 w 19678"/>
                <a:gd name="T8" fmla="*/ 10297 h 20595"/>
                <a:gd name="T9" fmla="+- 0 10800 961"/>
                <a:gd name="T10" fmla="*/ T9 w 19678"/>
                <a:gd name="T11" fmla="*/ 10297 h 20595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8" h="20595">
                  <a:moveTo>
                    <a:pt x="9839" y="0"/>
                  </a:moveTo>
                  <a:cubicBezTo>
                    <a:pt x="7321" y="0"/>
                    <a:pt x="4804" y="1004"/>
                    <a:pt x="2882" y="3015"/>
                  </a:cubicBezTo>
                  <a:cubicBezTo>
                    <a:pt x="-961" y="7036"/>
                    <a:pt x="-961" y="13557"/>
                    <a:pt x="2882" y="17578"/>
                  </a:cubicBezTo>
                  <a:cubicBezTo>
                    <a:pt x="6725" y="21600"/>
                    <a:pt x="12953" y="21600"/>
                    <a:pt x="16796" y="17578"/>
                  </a:cubicBezTo>
                  <a:cubicBezTo>
                    <a:pt x="20639" y="13557"/>
                    <a:pt x="20639" y="7036"/>
                    <a:pt x="16796" y="3015"/>
                  </a:cubicBezTo>
                  <a:cubicBezTo>
                    <a:pt x="14874" y="1004"/>
                    <a:pt x="12357" y="0"/>
                    <a:pt x="9839" y="0"/>
                  </a:cubicBezTo>
                  <a:close/>
                  <a:moveTo>
                    <a:pt x="9839" y="3039"/>
                  </a:moveTo>
                  <a:cubicBezTo>
                    <a:pt x="11614" y="3039"/>
                    <a:pt x="13389" y="3746"/>
                    <a:pt x="14743" y="5163"/>
                  </a:cubicBezTo>
                  <a:cubicBezTo>
                    <a:pt x="17452" y="7997"/>
                    <a:pt x="17452" y="12592"/>
                    <a:pt x="14743" y="15427"/>
                  </a:cubicBezTo>
                  <a:cubicBezTo>
                    <a:pt x="12035" y="18262"/>
                    <a:pt x="7643" y="18262"/>
                    <a:pt x="4935" y="15427"/>
                  </a:cubicBezTo>
                  <a:cubicBezTo>
                    <a:pt x="2226" y="12592"/>
                    <a:pt x="2226" y="7997"/>
                    <a:pt x="4935" y="5163"/>
                  </a:cubicBezTo>
                  <a:cubicBezTo>
                    <a:pt x="6289" y="3746"/>
                    <a:pt x="8064" y="3039"/>
                    <a:pt x="9839" y="30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en-US" altLang="en-US" sz="3200" b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52" name="AutoShape 7">
              <a:extLst>
                <a:ext uri="{FF2B5EF4-FFF2-40B4-BE49-F238E27FC236}">
                  <a16:creationId xmlns:a16="http://schemas.microsoft.com/office/drawing/2014/main" id="{58CCC982-7774-7C45-9AD8-C37BDF522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4325" y="8185679"/>
              <a:ext cx="2385664" cy="2386004"/>
            </a:xfrm>
            <a:custGeom>
              <a:avLst/>
              <a:gdLst>
                <a:gd name="T0" fmla="+- 0 10800 961"/>
                <a:gd name="T1" fmla="*/ T0 w 19678"/>
                <a:gd name="T2" fmla="*/ 10297 h 20595"/>
                <a:gd name="T3" fmla="+- 0 10800 961"/>
                <a:gd name="T4" fmla="*/ T3 w 19678"/>
                <a:gd name="T5" fmla="*/ 10297 h 20595"/>
                <a:gd name="T6" fmla="+- 0 10800 961"/>
                <a:gd name="T7" fmla="*/ T6 w 19678"/>
                <a:gd name="T8" fmla="*/ 10297 h 20595"/>
                <a:gd name="T9" fmla="+- 0 10800 961"/>
                <a:gd name="T10" fmla="*/ T9 w 19678"/>
                <a:gd name="T11" fmla="*/ 10297 h 20595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8" h="20595">
                  <a:moveTo>
                    <a:pt x="9839" y="0"/>
                  </a:moveTo>
                  <a:cubicBezTo>
                    <a:pt x="7321" y="0"/>
                    <a:pt x="4804" y="1004"/>
                    <a:pt x="2882" y="3015"/>
                  </a:cubicBezTo>
                  <a:cubicBezTo>
                    <a:pt x="-961" y="7036"/>
                    <a:pt x="-961" y="13557"/>
                    <a:pt x="2882" y="17578"/>
                  </a:cubicBezTo>
                  <a:cubicBezTo>
                    <a:pt x="6725" y="21600"/>
                    <a:pt x="12953" y="21600"/>
                    <a:pt x="16796" y="17578"/>
                  </a:cubicBezTo>
                  <a:cubicBezTo>
                    <a:pt x="20639" y="13557"/>
                    <a:pt x="20639" y="7036"/>
                    <a:pt x="16796" y="3015"/>
                  </a:cubicBezTo>
                  <a:cubicBezTo>
                    <a:pt x="14874" y="1004"/>
                    <a:pt x="12357" y="0"/>
                    <a:pt x="9839" y="0"/>
                  </a:cubicBezTo>
                  <a:close/>
                  <a:moveTo>
                    <a:pt x="9839" y="3039"/>
                  </a:moveTo>
                  <a:cubicBezTo>
                    <a:pt x="11614" y="3039"/>
                    <a:pt x="13389" y="3746"/>
                    <a:pt x="14743" y="5163"/>
                  </a:cubicBezTo>
                  <a:cubicBezTo>
                    <a:pt x="17452" y="7997"/>
                    <a:pt x="17452" y="12592"/>
                    <a:pt x="14743" y="15427"/>
                  </a:cubicBezTo>
                  <a:cubicBezTo>
                    <a:pt x="12035" y="18262"/>
                    <a:pt x="7643" y="18262"/>
                    <a:pt x="4935" y="15427"/>
                  </a:cubicBezTo>
                  <a:cubicBezTo>
                    <a:pt x="2226" y="12592"/>
                    <a:pt x="2226" y="7997"/>
                    <a:pt x="4935" y="5163"/>
                  </a:cubicBezTo>
                  <a:cubicBezTo>
                    <a:pt x="6289" y="3746"/>
                    <a:pt x="8064" y="3039"/>
                    <a:pt x="9839" y="30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en-US" altLang="en-US" sz="3200" b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53" name="Text Box 8">
              <a:extLst>
                <a:ext uri="{FF2B5EF4-FFF2-40B4-BE49-F238E27FC236}">
                  <a16:creationId xmlns:a16="http://schemas.microsoft.com/office/drawing/2014/main" id="{7DF7E7FD-3432-D34F-B851-905F01D2483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900661" y="7099833"/>
              <a:ext cx="2404442" cy="841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/>
              <a:r>
                <a:rPr lang="en-US" altLang="en-US" sz="4800" dirty="0">
                  <a:solidFill>
                    <a:schemeClr val="accent1"/>
                  </a:solidFill>
                  <a:latin typeface="Poppins Medium" pitchFamily="2" charset="77"/>
                  <a:cs typeface="Poppins Medium" pitchFamily="2" charset="77"/>
                  <a:sym typeface="Arial" panose="020B0604020202020204" pitchFamily="34" charset="0"/>
                </a:rPr>
                <a:t>2017</a:t>
              </a:r>
            </a:p>
          </p:txBody>
        </p:sp>
        <p:sp>
          <p:nvSpPr>
            <p:cNvPr id="54" name="Text Box 9">
              <a:extLst>
                <a:ext uri="{FF2B5EF4-FFF2-40B4-BE49-F238E27FC236}">
                  <a16:creationId xmlns:a16="http://schemas.microsoft.com/office/drawing/2014/main" id="{AC047505-08C5-654B-B1EE-C9DB98FB18D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981911" y="7099833"/>
              <a:ext cx="2404442" cy="841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/>
              <a:r>
                <a:rPr lang="en-US" altLang="en-US" sz="4800" dirty="0">
                  <a:solidFill>
                    <a:schemeClr val="accent3"/>
                  </a:solidFill>
                  <a:latin typeface="Poppins Medium" pitchFamily="2" charset="77"/>
                  <a:cs typeface="Poppins Medium" pitchFamily="2" charset="77"/>
                  <a:sym typeface="Arial" panose="020B0604020202020204" pitchFamily="34" charset="0"/>
                </a:rPr>
                <a:t>2019</a:t>
              </a:r>
            </a:p>
          </p:txBody>
        </p:sp>
        <p:sp>
          <p:nvSpPr>
            <p:cNvPr id="56" name="Text Box 10">
              <a:extLst>
                <a:ext uri="{FF2B5EF4-FFF2-40B4-BE49-F238E27FC236}">
                  <a16:creationId xmlns:a16="http://schemas.microsoft.com/office/drawing/2014/main" id="{6CC07DF7-0C09-4043-9FD6-39ED31753C4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075860" y="7112535"/>
              <a:ext cx="2404442" cy="841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/>
              <a:r>
                <a:rPr lang="en-US" altLang="en-US" sz="4800" dirty="0">
                  <a:solidFill>
                    <a:schemeClr val="accent5"/>
                  </a:solidFill>
                  <a:latin typeface="Poppins Medium" pitchFamily="2" charset="77"/>
                  <a:cs typeface="Poppins Medium" pitchFamily="2" charset="77"/>
                  <a:sym typeface="Arial" panose="020B0604020202020204" pitchFamily="34" charset="0"/>
                </a:rPr>
                <a:t>2021</a:t>
              </a:r>
            </a:p>
          </p:txBody>
        </p:sp>
        <p:sp>
          <p:nvSpPr>
            <p:cNvPr id="57" name="Text Box 11">
              <a:extLst>
                <a:ext uri="{FF2B5EF4-FFF2-40B4-BE49-F238E27FC236}">
                  <a16:creationId xmlns:a16="http://schemas.microsoft.com/office/drawing/2014/main" id="{C91B02CF-23DB-7E4C-8E05-8456A2FF131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434935" y="8994629"/>
              <a:ext cx="2404442" cy="841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/>
              <a:r>
                <a:rPr lang="en-US" altLang="en-US" sz="4800" dirty="0">
                  <a:solidFill>
                    <a:schemeClr val="accent2"/>
                  </a:solidFill>
                  <a:latin typeface="Poppins Medium" pitchFamily="2" charset="77"/>
                  <a:cs typeface="Poppins Medium" pitchFamily="2" charset="77"/>
                  <a:sym typeface="Arial" panose="020B0604020202020204" pitchFamily="34" charset="0"/>
                </a:rPr>
                <a:t>2018</a:t>
              </a:r>
            </a:p>
          </p:txBody>
        </p:sp>
        <p:sp>
          <p:nvSpPr>
            <p:cNvPr id="58" name="Text Box 12">
              <a:extLst>
                <a:ext uri="{FF2B5EF4-FFF2-40B4-BE49-F238E27FC236}">
                  <a16:creationId xmlns:a16="http://schemas.microsoft.com/office/drawing/2014/main" id="{A5E2BBB3-2881-D04A-AE3A-C5BD5AD1854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528885" y="8994629"/>
              <a:ext cx="2404442" cy="841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/>
              <a:r>
                <a:rPr lang="en-US" altLang="en-US" sz="4800" dirty="0">
                  <a:solidFill>
                    <a:schemeClr val="accent4"/>
                  </a:solidFill>
                  <a:latin typeface="Poppins Medium" pitchFamily="2" charset="77"/>
                  <a:cs typeface="Poppins Medium" pitchFamily="2" charset="77"/>
                  <a:sym typeface="Arial" panose="020B0604020202020204" pitchFamily="34" charset="0"/>
                </a:rPr>
                <a:t>2020</a:t>
              </a:r>
            </a:p>
          </p:txBody>
        </p:sp>
        <p:sp>
          <p:nvSpPr>
            <p:cNvPr id="59" name="Line 14">
              <a:extLst>
                <a:ext uri="{FF2B5EF4-FFF2-40B4-BE49-F238E27FC236}">
                  <a16:creationId xmlns:a16="http://schemas.microsoft.com/office/drawing/2014/main" id="{38EE76F1-84B6-AD4C-9D33-0F589371F2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191205" y="8995878"/>
              <a:ext cx="1" cy="1706925"/>
            </a:xfrm>
            <a:prstGeom prst="line">
              <a:avLst/>
            </a:prstGeom>
            <a:noFill/>
            <a:ln w="50800" cap="flat" cmpd="sng">
              <a:solidFill>
                <a:schemeClr val="bg1">
                  <a:lumMod val="8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3200" b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60" name="Line 19">
              <a:extLst>
                <a:ext uri="{FF2B5EF4-FFF2-40B4-BE49-F238E27FC236}">
                  <a16:creationId xmlns:a16="http://schemas.microsoft.com/office/drawing/2014/main" id="{F7222796-EE50-6C45-A401-146F86DA15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02880" y="8995878"/>
              <a:ext cx="1" cy="1706925"/>
            </a:xfrm>
            <a:prstGeom prst="line">
              <a:avLst/>
            </a:prstGeom>
            <a:noFill/>
            <a:ln w="50800" cap="flat" cmpd="sng">
              <a:solidFill>
                <a:schemeClr val="bg1">
                  <a:lumMod val="8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3200" b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62" name="Line 24">
              <a:extLst>
                <a:ext uri="{FF2B5EF4-FFF2-40B4-BE49-F238E27FC236}">
                  <a16:creationId xmlns:a16="http://schemas.microsoft.com/office/drawing/2014/main" id="{81D59D26-F31D-DF49-87A3-B099EEB974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79529" y="8995878"/>
              <a:ext cx="1" cy="1706925"/>
            </a:xfrm>
            <a:prstGeom prst="line">
              <a:avLst/>
            </a:prstGeom>
            <a:noFill/>
            <a:ln w="50800" cap="flat" cmpd="sng">
              <a:solidFill>
                <a:schemeClr val="bg1">
                  <a:lumMod val="8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3200" b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63" name="Line 29">
              <a:extLst>
                <a:ext uri="{FF2B5EF4-FFF2-40B4-BE49-F238E27FC236}">
                  <a16:creationId xmlns:a16="http://schemas.microsoft.com/office/drawing/2014/main" id="{6913BF4D-B7AF-AB44-9B48-AC8D08FBB6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37154" y="6224694"/>
              <a:ext cx="1" cy="1706925"/>
            </a:xfrm>
            <a:prstGeom prst="line">
              <a:avLst/>
            </a:prstGeom>
            <a:noFill/>
            <a:ln w="50800" cap="flat" cmpd="sng">
              <a:solidFill>
                <a:schemeClr val="bg1">
                  <a:lumMod val="8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3200" b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65" name="Line 34">
              <a:extLst>
                <a:ext uri="{FF2B5EF4-FFF2-40B4-BE49-F238E27FC236}">
                  <a16:creationId xmlns:a16="http://schemas.microsoft.com/office/drawing/2014/main" id="{0F477D36-824E-B14A-BAEB-6FBD7F7ACE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731105" y="6224694"/>
              <a:ext cx="1" cy="1706925"/>
            </a:xfrm>
            <a:prstGeom prst="line">
              <a:avLst/>
            </a:prstGeom>
            <a:noFill/>
            <a:ln w="50800" cap="flat" cmpd="sng">
              <a:solidFill>
                <a:schemeClr val="bg1">
                  <a:lumMod val="8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3200" b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8B77301-49AE-254D-B7EC-79360DF36C85}"/>
                </a:ext>
              </a:extLst>
            </p:cNvPr>
            <p:cNvGrpSpPr/>
            <p:nvPr/>
          </p:nvGrpSpPr>
          <p:grpSpPr>
            <a:xfrm>
              <a:off x="2761435" y="10907529"/>
              <a:ext cx="4682890" cy="1600438"/>
              <a:chOff x="9142997" y="5944193"/>
              <a:chExt cx="4682890" cy="1600438"/>
            </a:xfrm>
          </p:grpSpPr>
          <p:sp>
            <p:nvSpPr>
              <p:cNvPr id="67" name="CuadroTexto 395">
                <a:extLst>
                  <a:ext uri="{FF2B5EF4-FFF2-40B4-BE49-F238E27FC236}">
                    <a16:creationId xmlns:a16="http://schemas.microsoft.com/office/drawing/2014/main" id="{85441C4D-5E34-BC48-8664-E0762C017BF9}"/>
                  </a:ext>
                </a:extLst>
              </p:cNvPr>
              <p:cNvSpPr txBox="1"/>
              <p:nvPr/>
            </p:nvSpPr>
            <p:spPr>
              <a:xfrm>
                <a:off x="9820872" y="5944193"/>
                <a:ext cx="33271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Business</a:t>
                </a:r>
              </a:p>
            </p:txBody>
          </p:sp>
          <p:sp>
            <p:nvSpPr>
              <p:cNvPr id="69" name="Rectangle 56">
                <a:extLst>
                  <a:ext uri="{FF2B5EF4-FFF2-40B4-BE49-F238E27FC236}">
                    <a16:creationId xmlns:a16="http://schemas.microsoft.com/office/drawing/2014/main" id="{E61B2A5C-59A5-2A4A-A0DB-6B7974DFEEC0}"/>
                  </a:ext>
                </a:extLst>
              </p:cNvPr>
              <p:cNvSpPr/>
              <p:nvPr/>
            </p:nvSpPr>
            <p:spPr>
              <a:xfrm>
                <a:off x="9142997" y="6590524"/>
                <a:ext cx="468289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F5FF919-9FAF-764C-B34E-62B57F2E06E7}"/>
                </a:ext>
              </a:extLst>
            </p:cNvPr>
            <p:cNvGrpSpPr/>
            <p:nvPr/>
          </p:nvGrpSpPr>
          <p:grpSpPr>
            <a:xfrm>
              <a:off x="6308409" y="4396856"/>
              <a:ext cx="4682890" cy="1600438"/>
              <a:chOff x="9142997" y="5944193"/>
              <a:chExt cx="4682890" cy="1600438"/>
            </a:xfrm>
          </p:grpSpPr>
          <p:sp>
            <p:nvSpPr>
              <p:cNvPr id="72" name="CuadroTexto 395">
                <a:extLst>
                  <a:ext uri="{FF2B5EF4-FFF2-40B4-BE49-F238E27FC236}">
                    <a16:creationId xmlns:a16="http://schemas.microsoft.com/office/drawing/2014/main" id="{EA63056D-0859-4048-A2C7-C7EF62A88BAF}"/>
                  </a:ext>
                </a:extLst>
              </p:cNvPr>
              <p:cNvSpPr txBox="1"/>
              <p:nvPr/>
            </p:nvSpPr>
            <p:spPr>
              <a:xfrm>
                <a:off x="9820872" y="5944193"/>
                <a:ext cx="33271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Financial</a:t>
                </a:r>
              </a:p>
            </p:txBody>
          </p:sp>
          <p:sp>
            <p:nvSpPr>
              <p:cNvPr id="73" name="Rectangle 56">
                <a:extLst>
                  <a:ext uri="{FF2B5EF4-FFF2-40B4-BE49-F238E27FC236}">
                    <a16:creationId xmlns:a16="http://schemas.microsoft.com/office/drawing/2014/main" id="{3ADAE454-00F8-AF43-ACE5-118AFAD96FF6}"/>
                  </a:ext>
                </a:extLst>
              </p:cNvPr>
              <p:cNvSpPr/>
              <p:nvPr/>
            </p:nvSpPr>
            <p:spPr>
              <a:xfrm>
                <a:off x="9142997" y="6590524"/>
                <a:ext cx="468289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37FE368-BB39-054D-BB75-DF2582ACDA78}"/>
                </a:ext>
              </a:extLst>
            </p:cNvPr>
            <p:cNvGrpSpPr/>
            <p:nvPr/>
          </p:nvGrpSpPr>
          <p:grpSpPr>
            <a:xfrm>
              <a:off x="9861632" y="10907529"/>
              <a:ext cx="4682890" cy="1600438"/>
              <a:chOff x="9142997" y="5944193"/>
              <a:chExt cx="4682890" cy="1600438"/>
            </a:xfrm>
          </p:grpSpPr>
          <p:sp>
            <p:nvSpPr>
              <p:cNvPr id="75" name="CuadroTexto 395">
                <a:extLst>
                  <a:ext uri="{FF2B5EF4-FFF2-40B4-BE49-F238E27FC236}">
                    <a16:creationId xmlns:a16="http://schemas.microsoft.com/office/drawing/2014/main" id="{9AD5849A-9558-4B45-A2B6-246926EC0AC0}"/>
                  </a:ext>
                </a:extLst>
              </p:cNvPr>
              <p:cNvSpPr txBox="1"/>
              <p:nvPr/>
            </p:nvSpPr>
            <p:spPr>
              <a:xfrm>
                <a:off x="9820872" y="5944193"/>
                <a:ext cx="33271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Suppliers</a:t>
                </a:r>
              </a:p>
            </p:txBody>
          </p:sp>
          <p:sp>
            <p:nvSpPr>
              <p:cNvPr id="76" name="Rectangle 56">
                <a:extLst>
                  <a:ext uri="{FF2B5EF4-FFF2-40B4-BE49-F238E27FC236}">
                    <a16:creationId xmlns:a16="http://schemas.microsoft.com/office/drawing/2014/main" id="{1E55CDB7-EF77-454E-9384-F89ACAE58CDB}"/>
                  </a:ext>
                </a:extLst>
              </p:cNvPr>
              <p:cNvSpPr/>
              <p:nvPr/>
            </p:nvSpPr>
            <p:spPr>
              <a:xfrm>
                <a:off x="9142997" y="6590524"/>
                <a:ext cx="468289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A3EAE8A-E2B8-8B4A-8225-44AF5FAFAE77}"/>
                </a:ext>
              </a:extLst>
            </p:cNvPr>
            <p:cNvGrpSpPr/>
            <p:nvPr/>
          </p:nvGrpSpPr>
          <p:grpSpPr>
            <a:xfrm>
              <a:off x="13408606" y="4396856"/>
              <a:ext cx="4682890" cy="1600438"/>
              <a:chOff x="9142997" y="5944193"/>
              <a:chExt cx="4682890" cy="1600438"/>
            </a:xfrm>
          </p:grpSpPr>
          <p:sp>
            <p:nvSpPr>
              <p:cNvPr id="78" name="CuadroTexto 395">
                <a:extLst>
                  <a:ext uri="{FF2B5EF4-FFF2-40B4-BE49-F238E27FC236}">
                    <a16:creationId xmlns:a16="http://schemas.microsoft.com/office/drawing/2014/main" id="{B7777A33-0698-5748-99EC-BCD311593980}"/>
                  </a:ext>
                </a:extLst>
              </p:cNvPr>
              <p:cNvSpPr txBox="1"/>
              <p:nvPr/>
            </p:nvSpPr>
            <p:spPr>
              <a:xfrm>
                <a:off x="9820872" y="5944193"/>
                <a:ext cx="33271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Commerce</a:t>
                </a:r>
              </a:p>
            </p:txBody>
          </p:sp>
          <p:sp>
            <p:nvSpPr>
              <p:cNvPr id="79" name="Rectangle 56">
                <a:extLst>
                  <a:ext uri="{FF2B5EF4-FFF2-40B4-BE49-F238E27FC236}">
                    <a16:creationId xmlns:a16="http://schemas.microsoft.com/office/drawing/2014/main" id="{40070A04-035C-2C4B-8596-711AF1C62CB9}"/>
                  </a:ext>
                </a:extLst>
              </p:cNvPr>
              <p:cNvSpPr/>
              <p:nvPr/>
            </p:nvSpPr>
            <p:spPr>
              <a:xfrm>
                <a:off x="9142997" y="6590524"/>
                <a:ext cx="468289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E2E563F1-9391-274B-9AE0-D7F438A1B9A9}"/>
                </a:ext>
              </a:extLst>
            </p:cNvPr>
            <p:cNvGrpSpPr/>
            <p:nvPr/>
          </p:nvGrpSpPr>
          <p:grpSpPr>
            <a:xfrm>
              <a:off x="16957376" y="10907529"/>
              <a:ext cx="4682890" cy="1600438"/>
              <a:chOff x="9142997" y="5944193"/>
              <a:chExt cx="4682890" cy="1600438"/>
            </a:xfrm>
          </p:grpSpPr>
          <p:sp>
            <p:nvSpPr>
              <p:cNvPr id="81" name="CuadroTexto 395">
                <a:extLst>
                  <a:ext uri="{FF2B5EF4-FFF2-40B4-BE49-F238E27FC236}">
                    <a16:creationId xmlns:a16="http://schemas.microsoft.com/office/drawing/2014/main" id="{72C8DC64-5EA5-1B44-AF9D-BDC0187E6156}"/>
                  </a:ext>
                </a:extLst>
              </p:cNvPr>
              <p:cNvSpPr txBox="1"/>
              <p:nvPr/>
            </p:nvSpPr>
            <p:spPr>
              <a:xfrm>
                <a:off x="9820872" y="5944193"/>
                <a:ext cx="33271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Marketing</a:t>
                </a:r>
              </a:p>
            </p:txBody>
          </p:sp>
          <p:sp>
            <p:nvSpPr>
              <p:cNvPr id="82" name="Rectangle 56">
                <a:extLst>
                  <a:ext uri="{FF2B5EF4-FFF2-40B4-BE49-F238E27FC236}">
                    <a16:creationId xmlns:a16="http://schemas.microsoft.com/office/drawing/2014/main" id="{F00BE885-5727-E642-8F3A-E9EE1046AF31}"/>
                  </a:ext>
                </a:extLst>
              </p:cNvPr>
              <p:cNvSpPr/>
              <p:nvPr/>
            </p:nvSpPr>
            <p:spPr>
              <a:xfrm>
                <a:off x="9142997" y="6590524"/>
                <a:ext cx="468289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107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733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1F41B0-FC7F-394F-8226-075B3510ECA0}"/>
              </a:ext>
            </a:extLst>
          </p:cNvPr>
          <p:cNvGrpSpPr/>
          <p:nvPr/>
        </p:nvGrpSpPr>
        <p:grpSpPr>
          <a:xfrm flipV="1">
            <a:off x="4100487" y="4382258"/>
            <a:ext cx="16235770" cy="7292761"/>
            <a:chOff x="4100487" y="5040626"/>
            <a:chExt cx="16235770" cy="7292761"/>
          </a:xfrm>
        </p:grpSpPr>
        <p:sp>
          <p:nvSpPr>
            <p:cNvPr id="103" name="AutoShape 6">
              <a:extLst>
                <a:ext uri="{FF2B5EF4-FFF2-40B4-BE49-F238E27FC236}">
                  <a16:creationId xmlns:a16="http://schemas.microsoft.com/office/drawing/2014/main" id="{BAB9334A-0005-8C4F-A759-34127922E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322" y="6966260"/>
              <a:ext cx="3778706" cy="3401507"/>
            </a:xfrm>
            <a:custGeom>
              <a:avLst/>
              <a:gdLst>
                <a:gd name="T0" fmla="+- 0 10802 6"/>
                <a:gd name="T1" fmla="*/ T0 w 21593"/>
                <a:gd name="T2" fmla="+- 0 10804 12"/>
                <a:gd name="T3" fmla="*/ 10804 h 21584"/>
                <a:gd name="T4" fmla="+- 0 10802 6"/>
                <a:gd name="T5" fmla="*/ T4 w 21593"/>
                <a:gd name="T6" fmla="+- 0 10804 12"/>
                <a:gd name="T7" fmla="*/ 10804 h 21584"/>
                <a:gd name="T8" fmla="+- 0 10802 6"/>
                <a:gd name="T9" fmla="*/ T8 w 21593"/>
                <a:gd name="T10" fmla="+- 0 10804 12"/>
                <a:gd name="T11" fmla="*/ 10804 h 21584"/>
                <a:gd name="T12" fmla="+- 0 10802 6"/>
                <a:gd name="T13" fmla="*/ T12 w 21593"/>
                <a:gd name="T14" fmla="+- 0 10804 12"/>
                <a:gd name="T15" fmla="*/ 10804 h 215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93" h="21584">
                  <a:moveTo>
                    <a:pt x="6657" y="1"/>
                  </a:moveTo>
                  <a:cubicBezTo>
                    <a:pt x="6253" y="-5"/>
                    <a:pt x="5853" y="101"/>
                    <a:pt x="5494" y="306"/>
                  </a:cubicBezTo>
                  <a:cubicBezTo>
                    <a:pt x="5116" y="522"/>
                    <a:pt x="4795" y="842"/>
                    <a:pt x="4561" y="1236"/>
                  </a:cubicBezTo>
                  <a:lnTo>
                    <a:pt x="259" y="9428"/>
                  </a:lnTo>
                  <a:cubicBezTo>
                    <a:pt x="96" y="9832"/>
                    <a:pt x="7" y="10271"/>
                    <a:pt x="1" y="10714"/>
                  </a:cubicBezTo>
                  <a:cubicBezTo>
                    <a:pt x="-6" y="11192"/>
                    <a:pt x="83" y="11666"/>
                    <a:pt x="259" y="12102"/>
                  </a:cubicBezTo>
                  <a:lnTo>
                    <a:pt x="4419" y="20187"/>
                  </a:lnTo>
                  <a:cubicBezTo>
                    <a:pt x="4638" y="20611"/>
                    <a:pt x="4953" y="20962"/>
                    <a:pt x="5334" y="21208"/>
                  </a:cubicBezTo>
                  <a:cubicBezTo>
                    <a:pt x="5698" y="21443"/>
                    <a:pt x="6110" y="21572"/>
                    <a:pt x="6531" y="21584"/>
                  </a:cubicBezTo>
                  <a:lnTo>
                    <a:pt x="14739" y="21584"/>
                  </a:lnTo>
                  <a:cubicBezTo>
                    <a:pt x="15238" y="21588"/>
                    <a:pt x="15730" y="21446"/>
                    <a:pt x="16164" y="21172"/>
                  </a:cubicBezTo>
                  <a:cubicBezTo>
                    <a:pt x="16546" y="20929"/>
                    <a:pt x="16872" y="20591"/>
                    <a:pt x="17115" y="20183"/>
                  </a:cubicBezTo>
                  <a:lnTo>
                    <a:pt x="21228" y="12302"/>
                  </a:lnTo>
                  <a:cubicBezTo>
                    <a:pt x="21468" y="11849"/>
                    <a:pt x="21594" y="11332"/>
                    <a:pt x="21593" y="10807"/>
                  </a:cubicBezTo>
                  <a:cubicBezTo>
                    <a:pt x="21593" y="10284"/>
                    <a:pt x="21467" y="9771"/>
                    <a:pt x="21228" y="9321"/>
                  </a:cubicBezTo>
                  <a:lnTo>
                    <a:pt x="17012" y="1260"/>
                  </a:lnTo>
                  <a:cubicBezTo>
                    <a:pt x="16793" y="867"/>
                    <a:pt x="16486" y="545"/>
                    <a:pt x="16120" y="324"/>
                  </a:cubicBezTo>
                  <a:cubicBezTo>
                    <a:pt x="15750" y="101"/>
                    <a:pt x="15333" y="-12"/>
                    <a:pt x="14912" y="1"/>
                  </a:cubicBezTo>
                  <a:lnTo>
                    <a:pt x="6657" y="1"/>
                  </a:lnTo>
                  <a:close/>
                  <a:moveTo>
                    <a:pt x="7548" y="2327"/>
                  </a:moveTo>
                  <a:lnTo>
                    <a:pt x="14024" y="2327"/>
                  </a:lnTo>
                  <a:cubicBezTo>
                    <a:pt x="14354" y="2317"/>
                    <a:pt x="14681" y="2404"/>
                    <a:pt x="14972" y="2579"/>
                  </a:cubicBezTo>
                  <a:cubicBezTo>
                    <a:pt x="15259" y="2752"/>
                    <a:pt x="15501" y="3005"/>
                    <a:pt x="15673" y="3313"/>
                  </a:cubicBezTo>
                  <a:lnTo>
                    <a:pt x="18979" y="9638"/>
                  </a:lnTo>
                  <a:cubicBezTo>
                    <a:pt x="19166" y="9991"/>
                    <a:pt x="19266" y="10395"/>
                    <a:pt x="19266" y="10804"/>
                  </a:cubicBezTo>
                  <a:cubicBezTo>
                    <a:pt x="19267" y="11217"/>
                    <a:pt x="19167" y="11622"/>
                    <a:pt x="18979" y="11977"/>
                  </a:cubicBezTo>
                  <a:lnTo>
                    <a:pt x="15754" y="18159"/>
                  </a:lnTo>
                  <a:cubicBezTo>
                    <a:pt x="15563" y="18478"/>
                    <a:pt x="15307" y="18744"/>
                    <a:pt x="15007" y="18935"/>
                  </a:cubicBezTo>
                  <a:cubicBezTo>
                    <a:pt x="14666" y="19150"/>
                    <a:pt x="14281" y="19261"/>
                    <a:pt x="13889" y="19258"/>
                  </a:cubicBezTo>
                  <a:lnTo>
                    <a:pt x="7450" y="19258"/>
                  </a:lnTo>
                  <a:cubicBezTo>
                    <a:pt x="7120" y="19249"/>
                    <a:pt x="6797" y="19147"/>
                    <a:pt x="6511" y="18963"/>
                  </a:cubicBezTo>
                  <a:cubicBezTo>
                    <a:pt x="6213" y="18770"/>
                    <a:pt x="5964" y="18495"/>
                    <a:pt x="5792" y="18163"/>
                  </a:cubicBezTo>
                  <a:lnTo>
                    <a:pt x="2530" y="11819"/>
                  </a:lnTo>
                  <a:cubicBezTo>
                    <a:pt x="2391" y="11477"/>
                    <a:pt x="2323" y="11105"/>
                    <a:pt x="2328" y="10730"/>
                  </a:cubicBezTo>
                  <a:cubicBezTo>
                    <a:pt x="2333" y="10382"/>
                    <a:pt x="2402" y="10040"/>
                    <a:pt x="2530" y="9723"/>
                  </a:cubicBezTo>
                  <a:lnTo>
                    <a:pt x="5905" y="3295"/>
                  </a:lnTo>
                  <a:cubicBezTo>
                    <a:pt x="6089" y="2986"/>
                    <a:pt x="6342" y="2735"/>
                    <a:pt x="6639" y="2565"/>
                  </a:cubicBezTo>
                  <a:cubicBezTo>
                    <a:pt x="6920" y="2405"/>
                    <a:pt x="7232" y="2323"/>
                    <a:pt x="7548" y="23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en-US" altLang="en-US" sz="3200" b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105" name="AutoShape 8">
              <a:extLst>
                <a:ext uri="{FF2B5EF4-FFF2-40B4-BE49-F238E27FC236}">
                  <a16:creationId xmlns:a16="http://schemas.microsoft.com/office/drawing/2014/main" id="{6E1534F7-8EB9-F741-B345-F15A66B8C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7449" y="7600099"/>
              <a:ext cx="2370453" cy="2133830"/>
            </a:xfrm>
            <a:custGeom>
              <a:avLst/>
              <a:gdLst>
                <a:gd name="T0" fmla="+- 0 10802 6"/>
                <a:gd name="T1" fmla="*/ T0 w 21593"/>
                <a:gd name="T2" fmla="+- 0 10804 12"/>
                <a:gd name="T3" fmla="*/ 10804 h 21584"/>
                <a:gd name="T4" fmla="+- 0 10802 6"/>
                <a:gd name="T5" fmla="*/ T4 w 21593"/>
                <a:gd name="T6" fmla="+- 0 10804 12"/>
                <a:gd name="T7" fmla="*/ 10804 h 21584"/>
                <a:gd name="T8" fmla="+- 0 10802 6"/>
                <a:gd name="T9" fmla="*/ T8 w 21593"/>
                <a:gd name="T10" fmla="+- 0 10804 12"/>
                <a:gd name="T11" fmla="*/ 10804 h 21584"/>
                <a:gd name="T12" fmla="+- 0 10802 6"/>
                <a:gd name="T13" fmla="*/ T12 w 21593"/>
                <a:gd name="T14" fmla="+- 0 10804 12"/>
                <a:gd name="T15" fmla="*/ 10804 h 215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93" h="21584">
                  <a:moveTo>
                    <a:pt x="6656" y="1"/>
                  </a:moveTo>
                  <a:lnTo>
                    <a:pt x="14911" y="1"/>
                  </a:lnTo>
                  <a:cubicBezTo>
                    <a:pt x="15332" y="-12"/>
                    <a:pt x="15749" y="99"/>
                    <a:pt x="16119" y="322"/>
                  </a:cubicBezTo>
                  <a:cubicBezTo>
                    <a:pt x="16485" y="543"/>
                    <a:pt x="16792" y="865"/>
                    <a:pt x="17011" y="1258"/>
                  </a:cubicBezTo>
                  <a:lnTo>
                    <a:pt x="21227" y="9321"/>
                  </a:lnTo>
                  <a:cubicBezTo>
                    <a:pt x="21466" y="9771"/>
                    <a:pt x="21593" y="10284"/>
                    <a:pt x="21593" y="10806"/>
                  </a:cubicBezTo>
                  <a:cubicBezTo>
                    <a:pt x="21594" y="11332"/>
                    <a:pt x="21468" y="11848"/>
                    <a:pt x="21227" y="12301"/>
                  </a:cubicBezTo>
                  <a:lnTo>
                    <a:pt x="17115" y="20182"/>
                  </a:lnTo>
                  <a:cubicBezTo>
                    <a:pt x="16872" y="20590"/>
                    <a:pt x="16545" y="20928"/>
                    <a:pt x="16163" y="21171"/>
                  </a:cubicBezTo>
                  <a:cubicBezTo>
                    <a:pt x="15730" y="21445"/>
                    <a:pt x="15238" y="21588"/>
                    <a:pt x="14739" y="21584"/>
                  </a:cubicBezTo>
                  <a:lnTo>
                    <a:pt x="6530" y="21584"/>
                  </a:lnTo>
                  <a:cubicBezTo>
                    <a:pt x="6109" y="21572"/>
                    <a:pt x="5698" y="21443"/>
                    <a:pt x="5333" y="21207"/>
                  </a:cubicBezTo>
                  <a:cubicBezTo>
                    <a:pt x="4953" y="20962"/>
                    <a:pt x="4637" y="20609"/>
                    <a:pt x="4418" y="20186"/>
                  </a:cubicBezTo>
                  <a:lnTo>
                    <a:pt x="259" y="12100"/>
                  </a:lnTo>
                  <a:cubicBezTo>
                    <a:pt x="82" y="11664"/>
                    <a:pt x="-6" y="11190"/>
                    <a:pt x="1" y="10712"/>
                  </a:cubicBezTo>
                  <a:cubicBezTo>
                    <a:pt x="7" y="10269"/>
                    <a:pt x="95" y="9832"/>
                    <a:pt x="259" y="9428"/>
                  </a:cubicBezTo>
                  <a:lnTo>
                    <a:pt x="4560" y="1235"/>
                  </a:lnTo>
                  <a:cubicBezTo>
                    <a:pt x="4794" y="841"/>
                    <a:pt x="5116" y="521"/>
                    <a:pt x="5494" y="305"/>
                  </a:cubicBezTo>
                  <a:cubicBezTo>
                    <a:pt x="5853" y="100"/>
                    <a:pt x="6252" y="-5"/>
                    <a:pt x="6656" y="1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en-US" altLang="en-US" sz="3200" b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99" name="AutoShape 11">
              <a:extLst>
                <a:ext uri="{FF2B5EF4-FFF2-40B4-BE49-F238E27FC236}">
                  <a16:creationId xmlns:a16="http://schemas.microsoft.com/office/drawing/2014/main" id="{65242047-44E4-0849-AF81-CA39646BA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3477" y="8931879"/>
              <a:ext cx="3778707" cy="3401508"/>
            </a:xfrm>
            <a:custGeom>
              <a:avLst/>
              <a:gdLst>
                <a:gd name="T0" fmla="+- 0 10802 6"/>
                <a:gd name="T1" fmla="*/ T0 w 21593"/>
                <a:gd name="T2" fmla="+- 0 10804 12"/>
                <a:gd name="T3" fmla="*/ 10804 h 21584"/>
                <a:gd name="T4" fmla="+- 0 10802 6"/>
                <a:gd name="T5" fmla="*/ T4 w 21593"/>
                <a:gd name="T6" fmla="+- 0 10804 12"/>
                <a:gd name="T7" fmla="*/ 10804 h 21584"/>
                <a:gd name="T8" fmla="+- 0 10802 6"/>
                <a:gd name="T9" fmla="*/ T8 w 21593"/>
                <a:gd name="T10" fmla="+- 0 10804 12"/>
                <a:gd name="T11" fmla="*/ 10804 h 21584"/>
                <a:gd name="T12" fmla="+- 0 10802 6"/>
                <a:gd name="T13" fmla="*/ T12 w 21593"/>
                <a:gd name="T14" fmla="+- 0 10804 12"/>
                <a:gd name="T15" fmla="*/ 10804 h 215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93" h="21584">
                  <a:moveTo>
                    <a:pt x="6657" y="1"/>
                  </a:moveTo>
                  <a:cubicBezTo>
                    <a:pt x="6253" y="-5"/>
                    <a:pt x="5853" y="101"/>
                    <a:pt x="5494" y="306"/>
                  </a:cubicBezTo>
                  <a:cubicBezTo>
                    <a:pt x="5116" y="522"/>
                    <a:pt x="4795" y="842"/>
                    <a:pt x="4561" y="1236"/>
                  </a:cubicBezTo>
                  <a:lnTo>
                    <a:pt x="259" y="9428"/>
                  </a:lnTo>
                  <a:cubicBezTo>
                    <a:pt x="96" y="9832"/>
                    <a:pt x="7" y="10271"/>
                    <a:pt x="1" y="10714"/>
                  </a:cubicBezTo>
                  <a:cubicBezTo>
                    <a:pt x="-6" y="11192"/>
                    <a:pt x="83" y="11666"/>
                    <a:pt x="259" y="12102"/>
                  </a:cubicBezTo>
                  <a:lnTo>
                    <a:pt x="4419" y="20185"/>
                  </a:lnTo>
                  <a:cubicBezTo>
                    <a:pt x="4638" y="20609"/>
                    <a:pt x="4953" y="20962"/>
                    <a:pt x="5334" y="21208"/>
                  </a:cubicBezTo>
                  <a:cubicBezTo>
                    <a:pt x="5698" y="21443"/>
                    <a:pt x="6110" y="21572"/>
                    <a:pt x="6531" y="21584"/>
                  </a:cubicBezTo>
                  <a:lnTo>
                    <a:pt x="14739" y="21584"/>
                  </a:lnTo>
                  <a:cubicBezTo>
                    <a:pt x="15238" y="21588"/>
                    <a:pt x="15730" y="21446"/>
                    <a:pt x="16164" y="21172"/>
                  </a:cubicBezTo>
                  <a:cubicBezTo>
                    <a:pt x="16546" y="20929"/>
                    <a:pt x="16872" y="20591"/>
                    <a:pt x="17115" y="20183"/>
                  </a:cubicBezTo>
                  <a:lnTo>
                    <a:pt x="21228" y="12302"/>
                  </a:lnTo>
                  <a:cubicBezTo>
                    <a:pt x="21468" y="11849"/>
                    <a:pt x="21594" y="11332"/>
                    <a:pt x="21593" y="10807"/>
                  </a:cubicBezTo>
                  <a:cubicBezTo>
                    <a:pt x="21593" y="10284"/>
                    <a:pt x="21467" y="9771"/>
                    <a:pt x="21228" y="9321"/>
                  </a:cubicBezTo>
                  <a:lnTo>
                    <a:pt x="17012" y="1260"/>
                  </a:lnTo>
                  <a:cubicBezTo>
                    <a:pt x="16793" y="867"/>
                    <a:pt x="16486" y="545"/>
                    <a:pt x="16120" y="324"/>
                  </a:cubicBezTo>
                  <a:cubicBezTo>
                    <a:pt x="15750" y="101"/>
                    <a:pt x="15333" y="-12"/>
                    <a:pt x="14912" y="1"/>
                  </a:cubicBezTo>
                  <a:lnTo>
                    <a:pt x="6657" y="1"/>
                  </a:lnTo>
                  <a:close/>
                  <a:moveTo>
                    <a:pt x="7548" y="2327"/>
                  </a:moveTo>
                  <a:lnTo>
                    <a:pt x="14024" y="2327"/>
                  </a:lnTo>
                  <a:cubicBezTo>
                    <a:pt x="14354" y="2317"/>
                    <a:pt x="14681" y="2404"/>
                    <a:pt x="14972" y="2579"/>
                  </a:cubicBezTo>
                  <a:cubicBezTo>
                    <a:pt x="15259" y="2752"/>
                    <a:pt x="15501" y="3005"/>
                    <a:pt x="15673" y="3313"/>
                  </a:cubicBezTo>
                  <a:lnTo>
                    <a:pt x="18979" y="9638"/>
                  </a:lnTo>
                  <a:cubicBezTo>
                    <a:pt x="19166" y="9991"/>
                    <a:pt x="19266" y="10395"/>
                    <a:pt x="19266" y="10805"/>
                  </a:cubicBezTo>
                  <a:cubicBezTo>
                    <a:pt x="19267" y="11217"/>
                    <a:pt x="19167" y="11622"/>
                    <a:pt x="18979" y="11977"/>
                  </a:cubicBezTo>
                  <a:lnTo>
                    <a:pt x="15754" y="18159"/>
                  </a:lnTo>
                  <a:cubicBezTo>
                    <a:pt x="15563" y="18478"/>
                    <a:pt x="15307" y="18744"/>
                    <a:pt x="15007" y="18935"/>
                  </a:cubicBezTo>
                  <a:cubicBezTo>
                    <a:pt x="14666" y="19150"/>
                    <a:pt x="14281" y="19261"/>
                    <a:pt x="13889" y="19258"/>
                  </a:cubicBezTo>
                  <a:lnTo>
                    <a:pt x="7450" y="19258"/>
                  </a:lnTo>
                  <a:cubicBezTo>
                    <a:pt x="7120" y="19249"/>
                    <a:pt x="6797" y="19147"/>
                    <a:pt x="6511" y="18963"/>
                  </a:cubicBezTo>
                  <a:cubicBezTo>
                    <a:pt x="6213" y="18770"/>
                    <a:pt x="5964" y="18495"/>
                    <a:pt x="5792" y="18163"/>
                  </a:cubicBezTo>
                  <a:lnTo>
                    <a:pt x="2530" y="11819"/>
                  </a:lnTo>
                  <a:cubicBezTo>
                    <a:pt x="2391" y="11477"/>
                    <a:pt x="2323" y="11105"/>
                    <a:pt x="2328" y="10730"/>
                  </a:cubicBezTo>
                  <a:cubicBezTo>
                    <a:pt x="2333" y="10382"/>
                    <a:pt x="2402" y="10040"/>
                    <a:pt x="2530" y="9723"/>
                  </a:cubicBezTo>
                  <a:lnTo>
                    <a:pt x="5905" y="3295"/>
                  </a:lnTo>
                  <a:cubicBezTo>
                    <a:pt x="6089" y="2986"/>
                    <a:pt x="6340" y="2735"/>
                    <a:pt x="6637" y="2565"/>
                  </a:cubicBezTo>
                  <a:cubicBezTo>
                    <a:pt x="6918" y="2405"/>
                    <a:pt x="7232" y="2323"/>
                    <a:pt x="7548" y="23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en-US" altLang="en-US" sz="3200" b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101" name="AutoShape 13">
              <a:extLst>
                <a:ext uri="{FF2B5EF4-FFF2-40B4-BE49-F238E27FC236}">
                  <a16:creationId xmlns:a16="http://schemas.microsoft.com/office/drawing/2014/main" id="{759C8D41-1BCF-634E-BEDF-E1F4386DB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7605" y="9565718"/>
              <a:ext cx="2370453" cy="2133830"/>
            </a:xfrm>
            <a:custGeom>
              <a:avLst/>
              <a:gdLst>
                <a:gd name="T0" fmla="+- 0 10802 6"/>
                <a:gd name="T1" fmla="*/ T0 w 21593"/>
                <a:gd name="T2" fmla="+- 0 10804 12"/>
                <a:gd name="T3" fmla="*/ 10804 h 21584"/>
                <a:gd name="T4" fmla="+- 0 10802 6"/>
                <a:gd name="T5" fmla="*/ T4 w 21593"/>
                <a:gd name="T6" fmla="+- 0 10804 12"/>
                <a:gd name="T7" fmla="*/ 10804 h 21584"/>
                <a:gd name="T8" fmla="+- 0 10802 6"/>
                <a:gd name="T9" fmla="*/ T8 w 21593"/>
                <a:gd name="T10" fmla="+- 0 10804 12"/>
                <a:gd name="T11" fmla="*/ 10804 h 21584"/>
                <a:gd name="T12" fmla="+- 0 10802 6"/>
                <a:gd name="T13" fmla="*/ T12 w 21593"/>
                <a:gd name="T14" fmla="+- 0 10804 12"/>
                <a:gd name="T15" fmla="*/ 10804 h 215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93" h="21584">
                  <a:moveTo>
                    <a:pt x="6656" y="1"/>
                  </a:moveTo>
                  <a:lnTo>
                    <a:pt x="14911" y="1"/>
                  </a:lnTo>
                  <a:cubicBezTo>
                    <a:pt x="15332" y="-12"/>
                    <a:pt x="15749" y="99"/>
                    <a:pt x="16119" y="322"/>
                  </a:cubicBezTo>
                  <a:cubicBezTo>
                    <a:pt x="16485" y="543"/>
                    <a:pt x="16792" y="865"/>
                    <a:pt x="17011" y="1258"/>
                  </a:cubicBezTo>
                  <a:lnTo>
                    <a:pt x="21227" y="9321"/>
                  </a:lnTo>
                  <a:cubicBezTo>
                    <a:pt x="21466" y="9771"/>
                    <a:pt x="21593" y="10284"/>
                    <a:pt x="21593" y="10806"/>
                  </a:cubicBezTo>
                  <a:cubicBezTo>
                    <a:pt x="21594" y="11332"/>
                    <a:pt x="21468" y="11848"/>
                    <a:pt x="21227" y="12301"/>
                  </a:cubicBezTo>
                  <a:lnTo>
                    <a:pt x="17115" y="20182"/>
                  </a:lnTo>
                  <a:cubicBezTo>
                    <a:pt x="16872" y="20590"/>
                    <a:pt x="16545" y="20928"/>
                    <a:pt x="16163" y="21171"/>
                  </a:cubicBezTo>
                  <a:cubicBezTo>
                    <a:pt x="15730" y="21445"/>
                    <a:pt x="15238" y="21588"/>
                    <a:pt x="14739" y="21584"/>
                  </a:cubicBezTo>
                  <a:lnTo>
                    <a:pt x="6530" y="21584"/>
                  </a:lnTo>
                  <a:cubicBezTo>
                    <a:pt x="6109" y="21572"/>
                    <a:pt x="5698" y="21443"/>
                    <a:pt x="5333" y="21207"/>
                  </a:cubicBezTo>
                  <a:cubicBezTo>
                    <a:pt x="4953" y="20962"/>
                    <a:pt x="4637" y="20609"/>
                    <a:pt x="4418" y="20186"/>
                  </a:cubicBezTo>
                  <a:lnTo>
                    <a:pt x="259" y="12100"/>
                  </a:lnTo>
                  <a:cubicBezTo>
                    <a:pt x="82" y="11664"/>
                    <a:pt x="-6" y="11190"/>
                    <a:pt x="1" y="10712"/>
                  </a:cubicBezTo>
                  <a:cubicBezTo>
                    <a:pt x="7" y="10269"/>
                    <a:pt x="95" y="9832"/>
                    <a:pt x="259" y="9428"/>
                  </a:cubicBezTo>
                  <a:lnTo>
                    <a:pt x="4560" y="1235"/>
                  </a:lnTo>
                  <a:cubicBezTo>
                    <a:pt x="4794" y="841"/>
                    <a:pt x="5116" y="521"/>
                    <a:pt x="5494" y="305"/>
                  </a:cubicBezTo>
                  <a:cubicBezTo>
                    <a:pt x="5853" y="100"/>
                    <a:pt x="6252" y="-5"/>
                    <a:pt x="6656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en-US" altLang="en-US" sz="3200" b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95" name="AutoShape 16">
              <a:extLst>
                <a:ext uri="{FF2B5EF4-FFF2-40B4-BE49-F238E27FC236}">
                  <a16:creationId xmlns:a16="http://schemas.microsoft.com/office/drawing/2014/main" id="{15E0C37B-5FED-BF48-8D22-038D624DD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7550" y="5040626"/>
              <a:ext cx="3778707" cy="3401508"/>
            </a:xfrm>
            <a:custGeom>
              <a:avLst/>
              <a:gdLst>
                <a:gd name="T0" fmla="+- 0 10802 6"/>
                <a:gd name="T1" fmla="*/ T0 w 21593"/>
                <a:gd name="T2" fmla="+- 0 10804 12"/>
                <a:gd name="T3" fmla="*/ 10804 h 21584"/>
                <a:gd name="T4" fmla="+- 0 10802 6"/>
                <a:gd name="T5" fmla="*/ T4 w 21593"/>
                <a:gd name="T6" fmla="+- 0 10804 12"/>
                <a:gd name="T7" fmla="*/ 10804 h 21584"/>
                <a:gd name="T8" fmla="+- 0 10802 6"/>
                <a:gd name="T9" fmla="*/ T8 w 21593"/>
                <a:gd name="T10" fmla="+- 0 10804 12"/>
                <a:gd name="T11" fmla="*/ 10804 h 21584"/>
                <a:gd name="T12" fmla="+- 0 10802 6"/>
                <a:gd name="T13" fmla="*/ T12 w 21593"/>
                <a:gd name="T14" fmla="+- 0 10804 12"/>
                <a:gd name="T15" fmla="*/ 10804 h 215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93" h="21584">
                  <a:moveTo>
                    <a:pt x="6657" y="1"/>
                  </a:moveTo>
                  <a:cubicBezTo>
                    <a:pt x="6253" y="-5"/>
                    <a:pt x="5853" y="101"/>
                    <a:pt x="5494" y="306"/>
                  </a:cubicBezTo>
                  <a:cubicBezTo>
                    <a:pt x="5116" y="522"/>
                    <a:pt x="4795" y="842"/>
                    <a:pt x="4561" y="1236"/>
                  </a:cubicBezTo>
                  <a:lnTo>
                    <a:pt x="259" y="9428"/>
                  </a:lnTo>
                  <a:cubicBezTo>
                    <a:pt x="96" y="9832"/>
                    <a:pt x="7" y="10271"/>
                    <a:pt x="1" y="10714"/>
                  </a:cubicBezTo>
                  <a:cubicBezTo>
                    <a:pt x="-6" y="11192"/>
                    <a:pt x="83" y="11666"/>
                    <a:pt x="259" y="12102"/>
                  </a:cubicBezTo>
                  <a:lnTo>
                    <a:pt x="4419" y="20185"/>
                  </a:lnTo>
                  <a:cubicBezTo>
                    <a:pt x="4638" y="20609"/>
                    <a:pt x="4953" y="20962"/>
                    <a:pt x="5334" y="21208"/>
                  </a:cubicBezTo>
                  <a:cubicBezTo>
                    <a:pt x="5698" y="21443"/>
                    <a:pt x="6110" y="21572"/>
                    <a:pt x="6531" y="21584"/>
                  </a:cubicBezTo>
                  <a:lnTo>
                    <a:pt x="14739" y="21584"/>
                  </a:lnTo>
                  <a:cubicBezTo>
                    <a:pt x="15238" y="21588"/>
                    <a:pt x="15730" y="21446"/>
                    <a:pt x="16164" y="21172"/>
                  </a:cubicBezTo>
                  <a:cubicBezTo>
                    <a:pt x="16546" y="20929"/>
                    <a:pt x="16872" y="20591"/>
                    <a:pt x="17115" y="20183"/>
                  </a:cubicBezTo>
                  <a:lnTo>
                    <a:pt x="21228" y="12302"/>
                  </a:lnTo>
                  <a:cubicBezTo>
                    <a:pt x="21468" y="11849"/>
                    <a:pt x="21594" y="11332"/>
                    <a:pt x="21593" y="10807"/>
                  </a:cubicBezTo>
                  <a:cubicBezTo>
                    <a:pt x="21593" y="10284"/>
                    <a:pt x="21467" y="9771"/>
                    <a:pt x="21228" y="9321"/>
                  </a:cubicBezTo>
                  <a:lnTo>
                    <a:pt x="17012" y="1260"/>
                  </a:lnTo>
                  <a:cubicBezTo>
                    <a:pt x="16793" y="867"/>
                    <a:pt x="16486" y="545"/>
                    <a:pt x="16120" y="324"/>
                  </a:cubicBezTo>
                  <a:cubicBezTo>
                    <a:pt x="15750" y="101"/>
                    <a:pt x="15331" y="-12"/>
                    <a:pt x="14910" y="1"/>
                  </a:cubicBezTo>
                  <a:lnTo>
                    <a:pt x="6657" y="1"/>
                  </a:lnTo>
                  <a:close/>
                  <a:moveTo>
                    <a:pt x="7548" y="2327"/>
                  </a:moveTo>
                  <a:lnTo>
                    <a:pt x="14024" y="2327"/>
                  </a:lnTo>
                  <a:cubicBezTo>
                    <a:pt x="14354" y="2317"/>
                    <a:pt x="14681" y="2404"/>
                    <a:pt x="14972" y="2579"/>
                  </a:cubicBezTo>
                  <a:cubicBezTo>
                    <a:pt x="15259" y="2752"/>
                    <a:pt x="15501" y="3005"/>
                    <a:pt x="15673" y="3313"/>
                  </a:cubicBezTo>
                  <a:lnTo>
                    <a:pt x="18979" y="9638"/>
                  </a:lnTo>
                  <a:cubicBezTo>
                    <a:pt x="19166" y="9991"/>
                    <a:pt x="19266" y="10395"/>
                    <a:pt x="19266" y="10805"/>
                  </a:cubicBezTo>
                  <a:cubicBezTo>
                    <a:pt x="19267" y="11217"/>
                    <a:pt x="19167" y="11622"/>
                    <a:pt x="18979" y="11977"/>
                  </a:cubicBezTo>
                  <a:lnTo>
                    <a:pt x="15754" y="18159"/>
                  </a:lnTo>
                  <a:cubicBezTo>
                    <a:pt x="15563" y="18478"/>
                    <a:pt x="15307" y="18744"/>
                    <a:pt x="15007" y="18935"/>
                  </a:cubicBezTo>
                  <a:cubicBezTo>
                    <a:pt x="14666" y="19150"/>
                    <a:pt x="14281" y="19261"/>
                    <a:pt x="13889" y="19258"/>
                  </a:cubicBezTo>
                  <a:lnTo>
                    <a:pt x="7450" y="19258"/>
                  </a:lnTo>
                  <a:cubicBezTo>
                    <a:pt x="7120" y="19249"/>
                    <a:pt x="6797" y="19147"/>
                    <a:pt x="6511" y="18963"/>
                  </a:cubicBezTo>
                  <a:cubicBezTo>
                    <a:pt x="6213" y="18770"/>
                    <a:pt x="5964" y="18495"/>
                    <a:pt x="5792" y="18163"/>
                  </a:cubicBezTo>
                  <a:lnTo>
                    <a:pt x="2530" y="11819"/>
                  </a:lnTo>
                  <a:cubicBezTo>
                    <a:pt x="2392" y="11477"/>
                    <a:pt x="2323" y="11105"/>
                    <a:pt x="2328" y="10730"/>
                  </a:cubicBezTo>
                  <a:cubicBezTo>
                    <a:pt x="2333" y="10382"/>
                    <a:pt x="2402" y="10040"/>
                    <a:pt x="2530" y="9723"/>
                  </a:cubicBezTo>
                  <a:lnTo>
                    <a:pt x="5903" y="3295"/>
                  </a:lnTo>
                  <a:cubicBezTo>
                    <a:pt x="6087" y="2986"/>
                    <a:pt x="6340" y="2735"/>
                    <a:pt x="6637" y="2565"/>
                  </a:cubicBezTo>
                  <a:cubicBezTo>
                    <a:pt x="6918" y="2405"/>
                    <a:pt x="7232" y="2323"/>
                    <a:pt x="7548" y="23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en-US" altLang="en-US" sz="3200" b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97" name="AutoShape 18">
              <a:extLst>
                <a:ext uri="{FF2B5EF4-FFF2-40B4-BE49-F238E27FC236}">
                  <a16:creationId xmlns:a16="http://schemas.microsoft.com/office/drawing/2014/main" id="{C218E1E2-E2E9-6F4C-9FDE-F804AA178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61678" y="5674465"/>
              <a:ext cx="2370453" cy="2133830"/>
            </a:xfrm>
            <a:custGeom>
              <a:avLst/>
              <a:gdLst>
                <a:gd name="T0" fmla="+- 0 10802 6"/>
                <a:gd name="T1" fmla="*/ T0 w 21593"/>
                <a:gd name="T2" fmla="+- 0 10804 12"/>
                <a:gd name="T3" fmla="*/ 10804 h 21584"/>
                <a:gd name="T4" fmla="+- 0 10802 6"/>
                <a:gd name="T5" fmla="*/ T4 w 21593"/>
                <a:gd name="T6" fmla="+- 0 10804 12"/>
                <a:gd name="T7" fmla="*/ 10804 h 21584"/>
                <a:gd name="T8" fmla="+- 0 10802 6"/>
                <a:gd name="T9" fmla="*/ T8 w 21593"/>
                <a:gd name="T10" fmla="+- 0 10804 12"/>
                <a:gd name="T11" fmla="*/ 10804 h 21584"/>
                <a:gd name="T12" fmla="+- 0 10802 6"/>
                <a:gd name="T13" fmla="*/ T12 w 21593"/>
                <a:gd name="T14" fmla="+- 0 10804 12"/>
                <a:gd name="T15" fmla="*/ 10804 h 215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93" h="21584">
                  <a:moveTo>
                    <a:pt x="6656" y="1"/>
                  </a:moveTo>
                  <a:lnTo>
                    <a:pt x="14911" y="1"/>
                  </a:lnTo>
                  <a:cubicBezTo>
                    <a:pt x="15332" y="-12"/>
                    <a:pt x="15749" y="99"/>
                    <a:pt x="16119" y="322"/>
                  </a:cubicBezTo>
                  <a:cubicBezTo>
                    <a:pt x="16485" y="543"/>
                    <a:pt x="16792" y="865"/>
                    <a:pt x="17011" y="1258"/>
                  </a:cubicBezTo>
                  <a:lnTo>
                    <a:pt x="21227" y="9321"/>
                  </a:lnTo>
                  <a:cubicBezTo>
                    <a:pt x="21466" y="9771"/>
                    <a:pt x="21593" y="10284"/>
                    <a:pt x="21593" y="10806"/>
                  </a:cubicBezTo>
                  <a:cubicBezTo>
                    <a:pt x="21594" y="11332"/>
                    <a:pt x="21468" y="11848"/>
                    <a:pt x="21227" y="12301"/>
                  </a:cubicBezTo>
                  <a:lnTo>
                    <a:pt x="17115" y="20182"/>
                  </a:lnTo>
                  <a:cubicBezTo>
                    <a:pt x="16872" y="20590"/>
                    <a:pt x="16545" y="20928"/>
                    <a:pt x="16163" y="21171"/>
                  </a:cubicBezTo>
                  <a:cubicBezTo>
                    <a:pt x="15730" y="21445"/>
                    <a:pt x="15238" y="21588"/>
                    <a:pt x="14739" y="21584"/>
                  </a:cubicBezTo>
                  <a:lnTo>
                    <a:pt x="6530" y="21584"/>
                  </a:lnTo>
                  <a:cubicBezTo>
                    <a:pt x="6109" y="21572"/>
                    <a:pt x="5698" y="21443"/>
                    <a:pt x="5333" y="21207"/>
                  </a:cubicBezTo>
                  <a:cubicBezTo>
                    <a:pt x="4953" y="20962"/>
                    <a:pt x="4637" y="20609"/>
                    <a:pt x="4418" y="20186"/>
                  </a:cubicBezTo>
                  <a:lnTo>
                    <a:pt x="259" y="12100"/>
                  </a:lnTo>
                  <a:cubicBezTo>
                    <a:pt x="82" y="11664"/>
                    <a:pt x="-6" y="11190"/>
                    <a:pt x="1" y="10712"/>
                  </a:cubicBezTo>
                  <a:cubicBezTo>
                    <a:pt x="7" y="10269"/>
                    <a:pt x="95" y="9832"/>
                    <a:pt x="259" y="9428"/>
                  </a:cubicBezTo>
                  <a:lnTo>
                    <a:pt x="4560" y="1235"/>
                  </a:lnTo>
                  <a:cubicBezTo>
                    <a:pt x="4794" y="841"/>
                    <a:pt x="5116" y="521"/>
                    <a:pt x="5494" y="305"/>
                  </a:cubicBezTo>
                  <a:cubicBezTo>
                    <a:pt x="5853" y="100"/>
                    <a:pt x="6252" y="-5"/>
                    <a:pt x="6656" y="1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en-US" altLang="en-US" sz="3200" b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91" name="AutoShape 21">
              <a:extLst>
                <a:ext uri="{FF2B5EF4-FFF2-40B4-BE49-F238E27FC236}">
                  <a16:creationId xmlns:a16="http://schemas.microsoft.com/office/drawing/2014/main" id="{A04F8716-B733-DB49-B0C8-69055797D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0487" y="5040626"/>
              <a:ext cx="3778708" cy="3401508"/>
            </a:xfrm>
            <a:custGeom>
              <a:avLst/>
              <a:gdLst>
                <a:gd name="T0" fmla="+- 0 10802 6"/>
                <a:gd name="T1" fmla="*/ T0 w 21593"/>
                <a:gd name="T2" fmla="+- 0 10804 12"/>
                <a:gd name="T3" fmla="*/ 10804 h 21584"/>
                <a:gd name="T4" fmla="+- 0 10802 6"/>
                <a:gd name="T5" fmla="*/ T4 w 21593"/>
                <a:gd name="T6" fmla="+- 0 10804 12"/>
                <a:gd name="T7" fmla="*/ 10804 h 21584"/>
                <a:gd name="T8" fmla="+- 0 10802 6"/>
                <a:gd name="T9" fmla="*/ T8 w 21593"/>
                <a:gd name="T10" fmla="+- 0 10804 12"/>
                <a:gd name="T11" fmla="*/ 10804 h 21584"/>
                <a:gd name="T12" fmla="+- 0 10802 6"/>
                <a:gd name="T13" fmla="*/ T12 w 21593"/>
                <a:gd name="T14" fmla="+- 0 10804 12"/>
                <a:gd name="T15" fmla="*/ 10804 h 215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93" h="21584">
                  <a:moveTo>
                    <a:pt x="6655" y="1"/>
                  </a:moveTo>
                  <a:cubicBezTo>
                    <a:pt x="6251" y="-5"/>
                    <a:pt x="5853" y="101"/>
                    <a:pt x="5494" y="306"/>
                  </a:cubicBezTo>
                  <a:cubicBezTo>
                    <a:pt x="5116" y="522"/>
                    <a:pt x="4793" y="842"/>
                    <a:pt x="4559" y="1236"/>
                  </a:cubicBezTo>
                  <a:lnTo>
                    <a:pt x="257" y="9428"/>
                  </a:lnTo>
                  <a:cubicBezTo>
                    <a:pt x="94" y="9832"/>
                    <a:pt x="7" y="10271"/>
                    <a:pt x="1" y="10714"/>
                  </a:cubicBezTo>
                  <a:cubicBezTo>
                    <a:pt x="-6" y="11192"/>
                    <a:pt x="81" y="11666"/>
                    <a:pt x="257" y="12102"/>
                  </a:cubicBezTo>
                  <a:lnTo>
                    <a:pt x="4417" y="20185"/>
                  </a:lnTo>
                  <a:cubicBezTo>
                    <a:pt x="4636" y="20609"/>
                    <a:pt x="4952" y="20962"/>
                    <a:pt x="5332" y="21208"/>
                  </a:cubicBezTo>
                  <a:cubicBezTo>
                    <a:pt x="5696" y="21443"/>
                    <a:pt x="6108" y="21572"/>
                    <a:pt x="6529" y="21584"/>
                  </a:cubicBezTo>
                  <a:lnTo>
                    <a:pt x="14739" y="21584"/>
                  </a:lnTo>
                  <a:cubicBezTo>
                    <a:pt x="15238" y="21588"/>
                    <a:pt x="15728" y="21446"/>
                    <a:pt x="16162" y="21172"/>
                  </a:cubicBezTo>
                  <a:cubicBezTo>
                    <a:pt x="16544" y="20929"/>
                    <a:pt x="16872" y="20591"/>
                    <a:pt x="17115" y="20183"/>
                  </a:cubicBezTo>
                  <a:lnTo>
                    <a:pt x="21228" y="12302"/>
                  </a:lnTo>
                  <a:cubicBezTo>
                    <a:pt x="21468" y="11849"/>
                    <a:pt x="21594" y="11332"/>
                    <a:pt x="21593" y="10807"/>
                  </a:cubicBezTo>
                  <a:cubicBezTo>
                    <a:pt x="21593" y="10284"/>
                    <a:pt x="21467" y="9771"/>
                    <a:pt x="21228" y="9321"/>
                  </a:cubicBezTo>
                  <a:lnTo>
                    <a:pt x="17012" y="1260"/>
                  </a:lnTo>
                  <a:cubicBezTo>
                    <a:pt x="16793" y="867"/>
                    <a:pt x="16484" y="545"/>
                    <a:pt x="16118" y="324"/>
                  </a:cubicBezTo>
                  <a:cubicBezTo>
                    <a:pt x="15748" y="101"/>
                    <a:pt x="15331" y="-12"/>
                    <a:pt x="14910" y="1"/>
                  </a:cubicBezTo>
                  <a:lnTo>
                    <a:pt x="6655" y="1"/>
                  </a:lnTo>
                  <a:close/>
                  <a:moveTo>
                    <a:pt x="7548" y="2327"/>
                  </a:moveTo>
                  <a:lnTo>
                    <a:pt x="14024" y="2327"/>
                  </a:lnTo>
                  <a:cubicBezTo>
                    <a:pt x="14354" y="2317"/>
                    <a:pt x="14681" y="2404"/>
                    <a:pt x="14972" y="2579"/>
                  </a:cubicBezTo>
                  <a:cubicBezTo>
                    <a:pt x="15259" y="2752"/>
                    <a:pt x="15499" y="3005"/>
                    <a:pt x="15671" y="3313"/>
                  </a:cubicBezTo>
                  <a:lnTo>
                    <a:pt x="18979" y="9638"/>
                  </a:lnTo>
                  <a:cubicBezTo>
                    <a:pt x="19166" y="9991"/>
                    <a:pt x="19266" y="10395"/>
                    <a:pt x="19266" y="10805"/>
                  </a:cubicBezTo>
                  <a:cubicBezTo>
                    <a:pt x="19267" y="11217"/>
                    <a:pt x="19167" y="11622"/>
                    <a:pt x="18979" y="11977"/>
                  </a:cubicBezTo>
                  <a:lnTo>
                    <a:pt x="15753" y="18159"/>
                  </a:lnTo>
                  <a:cubicBezTo>
                    <a:pt x="15561" y="18478"/>
                    <a:pt x="15307" y="18744"/>
                    <a:pt x="15007" y="18935"/>
                  </a:cubicBezTo>
                  <a:cubicBezTo>
                    <a:pt x="14666" y="19150"/>
                    <a:pt x="14281" y="19261"/>
                    <a:pt x="13889" y="19258"/>
                  </a:cubicBezTo>
                  <a:lnTo>
                    <a:pt x="7450" y="19258"/>
                  </a:lnTo>
                  <a:cubicBezTo>
                    <a:pt x="7120" y="19249"/>
                    <a:pt x="6797" y="19147"/>
                    <a:pt x="6511" y="18963"/>
                  </a:cubicBezTo>
                  <a:cubicBezTo>
                    <a:pt x="6213" y="18770"/>
                    <a:pt x="5964" y="18495"/>
                    <a:pt x="5792" y="18163"/>
                  </a:cubicBezTo>
                  <a:lnTo>
                    <a:pt x="2530" y="11819"/>
                  </a:lnTo>
                  <a:cubicBezTo>
                    <a:pt x="2391" y="11477"/>
                    <a:pt x="2323" y="11105"/>
                    <a:pt x="2328" y="10730"/>
                  </a:cubicBezTo>
                  <a:cubicBezTo>
                    <a:pt x="2333" y="10382"/>
                    <a:pt x="2402" y="10040"/>
                    <a:pt x="2530" y="9723"/>
                  </a:cubicBezTo>
                  <a:lnTo>
                    <a:pt x="5903" y="3295"/>
                  </a:lnTo>
                  <a:cubicBezTo>
                    <a:pt x="6087" y="2986"/>
                    <a:pt x="6340" y="2735"/>
                    <a:pt x="6637" y="2565"/>
                  </a:cubicBezTo>
                  <a:cubicBezTo>
                    <a:pt x="6918" y="2405"/>
                    <a:pt x="7232" y="2323"/>
                    <a:pt x="7548" y="2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en-US" altLang="en-US" sz="3200" b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93" name="AutoShape 23">
              <a:extLst>
                <a:ext uri="{FF2B5EF4-FFF2-40B4-BE49-F238E27FC236}">
                  <a16:creationId xmlns:a16="http://schemas.microsoft.com/office/drawing/2014/main" id="{865D0472-88E5-944F-9953-D1D6BA052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4615" y="5674465"/>
              <a:ext cx="2370453" cy="2133830"/>
            </a:xfrm>
            <a:custGeom>
              <a:avLst/>
              <a:gdLst>
                <a:gd name="T0" fmla="+- 0 10802 6"/>
                <a:gd name="T1" fmla="*/ T0 w 21593"/>
                <a:gd name="T2" fmla="+- 0 10804 12"/>
                <a:gd name="T3" fmla="*/ 10804 h 21584"/>
                <a:gd name="T4" fmla="+- 0 10802 6"/>
                <a:gd name="T5" fmla="*/ T4 w 21593"/>
                <a:gd name="T6" fmla="+- 0 10804 12"/>
                <a:gd name="T7" fmla="*/ 10804 h 21584"/>
                <a:gd name="T8" fmla="+- 0 10802 6"/>
                <a:gd name="T9" fmla="*/ T8 w 21593"/>
                <a:gd name="T10" fmla="+- 0 10804 12"/>
                <a:gd name="T11" fmla="*/ 10804 h 21584"/>
                <a:gd name="T12" fmla="+- 0 10802 6"/>
                <a:gd name="T13" fmla="*/ T12 w 21593"/>
                <a:gd name="T14" fmla="+- 0 10804 12"/>
                <a:gd name="T15" fmla="*/ 10804 h 215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93" h="21584">
                  <a:moveTo>
                    <a:pt x="6656" y="1"/>
                  </a:moveTo>
                  <a:lnTo>
                    <a:pt x="14911" y="1"/>
                  </a:lnTo>
                  <a:cubicBezTo>
                    <a:pt x="15332" y="-12"/>
                    <a:pt x="15749" y="99"/>
                    <a:pt x="16119" y="322"/>
                  </a:cubicBezTo>
                  <a:cubicBezTo>
                    <a:pt x="16485" y="543"/>
                    <a:pt x="16792" y="865"/>
                    <a:pt x="17011" y="1258"/>
                  </a:cubicBezTo>
                  <a:lnTo>
                    <a:pt x="21227" y="9321"/>
                  </a:lnTo>
                  <a:cubicBezTo>
                    <a:pt x="21466" y="9771"/>
                    <a:pt x="21593" y="10284"/>
                    <a:pt x="21593" y="10806"/>
                  </a:cubicBezTo>
                  <a:cubicBezTo>
                    <a:pt x="21594" y="11332"/>
                    <a:pt x="21468" y="11848"/>
                    <a:pt x="21227" y="12301"/>
                  </a:cubicBezTo>
                  <a:lnTo>
                    <a:pt x="17115" y="20182"/>
                  </a:lnTo>
                  <a:cubicBezTo>
                    <a:pt x="16872" y="20590"/>
                    <a:pt x="16545" y="20928"/>
                    <a:pt x="16163" y="21171"/>
                  </a:cubicBezTo>
                  <a:cubicBezTo>
                    <a:pt x="15730" y="21445"/>
                    <a:pt x="15238" y="21588"/>
                    <a:pt x="14739" y="21584"/>
                  </a:cubicBezTo>
                  <a:lnTo>
                    <a:pt x="6530" y="21584"/>
                  </a:lnTo>
                  <a:cubicBezTo>
                    <a:pt x="6109" y="21572"/>
                    <a:pt x="5698" y="21443"/>
                    <a:pt x="5333" y="21207"/>
                  </a:cubicBezTo>
                  <a:cubicBezTo>
                    <a:pt x="4953" y="20962"/>
                    <a:pt x="4637" y="20609"/>
                    <a:pt x="4418" y="20186"/>
                  </a:cubicBezTo>
                  <a:lnTo>
                    <a:pt x="259" y="12100"/>
                  </a:lnTo>
                  <a:cubicBezTo>
                    <a:pt x="82" y="11664"/>
                    <a:pt x="-6" y="11190"/>
                    <a:pt x="1" y="10712"/>
                  </a:cubicBezTo>
                  <a:cubicBezTo>
                    <a:pt x="7" y="10269"/>
                    <a:pt x="95" y="9832"/>
                    <a:pt x="259" y="9428"/>
                  </a:cubicBezTo>
                  <a:lnTo>
                    <a:pt x="4560" y="1235"/>
                  </a:lnTo>
                  <a:cubicBezTo>
                    <a:pt x="4794" y="841"/>
                    <a:pt x="5116" y="521"/>
                    <a:pt x="5494" y="305"/>
                  </a:cubicBezTo>
                  <a:cubicBezTo>
                    <a:pt x="5853" y="100"/>
                    <a:pt x="6252" y="-5"/>
                    <a:pt x="6656" y="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en-US" altLang="en-US" sz="3200" b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87" name="AutoShape 26">
              <a:extLst>
                <a:ext uri="{FF2B5EF4-FFF2-40B4-BE49-F238E27FC236}">
                  <a16:creationId xmlns:a16="http://schemas.microsoft.com/office/drawing/2014/main" id="{9A859AE8-E2AE-2241-A482-0E08F9ADC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7395" y="6966260"/>
              <a:ext cx="3778706" cy="3401507"/>
            </a:xfrm>
            <a:custGeom>
              <a:avLst/>
              <a:gdLst>
                <a:gd name="T0" fmla="+- 0 10802 6"/>
                <a:gd name="T1" fmla="*/ T0 w 21593"/>
                <a:gd name="T2" fmla="+- 0 10804 12"/>
                <a:gd name="T3" fmla="*/ 10804 h 21584"/>
                <a:gd name="T4" fmla="+- 0 10802 6"/>
                <a:gd name="T5" fmla="*/ T4 w 21593"/>
                <a:gd name="T6" fmla="+- 0 10804 12"/>
                <a:gd name="T7" fmla="*/ 10804 h 21584"/>
                <a:gd name="T8" fmla="+- 0 10802 6"/>
                <a:gd name="T9" fmla="*/ T8 w 21593"/>
                <a:gd name="T10" fmla="+- 0 10804 12"/>
                <a:gd name="T11" fmla="*/ 10804 h 21584"/>
                <a:gd name="T12" fmla="+- 0 10802 6"/>
                <a:gd name="T13" fmla="*/ T12 w 21593"/>
                <a:gd name="T14" fmla="+- 0 10804 12"/>
                <a:gd name="T15" fmla="*/ 10804 h 215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93" h="21584">
                  <a:moveTo>
                    <a:pt x="6657" y="1"/>
                  </a:moveTo>
                  <a:cubicBezTo>
                    <a:pt x="6253" y="-5"/>
                    <a:pt x="5853" y="101"/>
                    <a:pt x="5494" y="306"/>
                  </a:cubicBezTo>
                  <a:cubicBezTo>
                    <a:pt x="5116" y="522"/>
                    <a:pt x="4795" y="842"/>
                    <a:pt x="4561" y="1236"/>
                  </a:cubicBezTo>
                  <a:lnTo>
                    <a:pt x="259" y="9428"/>
                  </a:lnTo>
                  <a:cubicBezTo>
                    <a:pt x="96" y="9832"/>
                    <a:pt x="7" y="10271"/>
                    <a:pt x="1" y="10714"/>
                  </a:cubicBezTo>
                  <a:cubicBezTo>
                    <a:pt x="-6" y="11192"/>
                    <a:pt x="83" y="11666"/>
                    <a:pt x="259" y="12102"/>
                  </a:cubicBezTo>
                  <a:lnTo>
                    <a:pt x="4419" y="20187"/>
                  </a:lnTo>
                  <a:cubicBezTo>
                    <a:pt x="4638" y="20611"/>
                    <a:pt x="4953" y="20962"/>
                    <a:pt x="5334" y="21208"/>
                  </a:cubicBezTo>
                  <a:cubicBezTo>
                    <a:pt x="5698" y="21443"/>
                    <a:pt x="6110" y="21572"/>
                    <a:pt x="6531" y="21584"/>
                  </a:cubicBezTo>
                  <a:lnTo>
                    <a:pt x="14739" y="21584"/>
                  </a:lnTo>
                  <a:cubicBezTo>
                    <a:pt x="15238" y="21588"/>
                    <a:pt x="15730" y="21446"/>
                    <a:pt x="16164" y="21172"/>
                  </a:cubicBezTo>
                  <a:cubicBezTo>
                    <a:pt x="16546" y="20929"/>
                    <a:pt x="16872" y="20591"/>
                    <a:pt x="17115" y="20183"/>
                  </a:cubicBezTo>
                  <a:lnTo>
                    <a:pt x="21228" y="12302"/>
                  </a:lnTo>
                  <a:cubicBezTo>
                    <a:pt x="21468" y="11849"/>
                    <a:pt x="21594" y="11332"/>
                    <a:pt x="21593" y="10807"/>
                  </a:cubicBezTo>
                  <a:cubicBezTo>
                    <a:pt x="21593" y="10284"/>
                    <a:pt x="21467" y="9771"/>
                    <a:pt x="21228" y="9321"/>
                  </a:cubicBezTo>
                  <a:lnTo>
                    <a:pt x="17012" y="1260"/>
                  </a:lnTo>
                  <a:cubicBezTo>
                    <a:pt x="16793" y="867"/>
                    <a:pt x="16486" y="545"/>
                    <a:pt x="16120" y="324"/>
                  </a:cubicBezTo>
                  <a:cubicBezTo>
                    <a:pt x="15750" y="101"/>
                    <a:pt x="15333" y="-12"/>
                    <a:pt x="14912" y="1"/>
                  </a:cubicBezTo>
                  <a:lnTo>
                    <a:pt x="6657" y="1"/>
                  </a:lnTo>
                  <a:close/>
                  <a:moveTo>
                    <a:pt x="7548" y="2327"/>
                  </a:moveTo>
                  <a:lnTo>
                    <a:pt x="14024" y="2327"/>
                  </a:lnTo>
                  <a:cubicBezTo>
                    <a:pt x="14354" y="2317"/>
                    <a:pt x="14681" y="2404"/>
                    <a:pt x="14972" y="2579"/>
                  </a:cubicBezTo>
                  <a:cubicBezTo>
                    <a:pt x="15259" y="2752"/>
                    <a:pt x="15501" y="3005"/>
                    <a:pt x="15673" y="3313"/>
                  </a:cubicBezTo>
                  <a:lnTo>
                    <a:pt x="18979" y="9638"/>
                  </a:lnTo>
                  <a:cubicBezTo>
                    <a:pt x="19166" y="9991"/>
                    <a:pt x="19265" y="10395"/>
                    <a:pt x="19266" y="10804"/>
                  </a:cubicBezTo>
                  <a:cubicBezTo>
                    <a:pt x="19267" y="11217"/>
                    <a:pt x="19167" y="11622"/>
                    <a:pt x="18979" y="11977"/>
                  </a:cubicBezTo>
                  <a:lnTo>
                    <a:pt x="15754" y="18159"/>
                  </a:lnTo>
                  <a:cubicBezTo>
                    <a:pt x="15563" y="18478"/>
                    <a:pt x="15307" y="18744"/>
                    <a:pt x="15007" y="18935"/>
                  </a:cubicBezTo>
                  <a:cubicBezTo>
                    <a:pt x="14666" y="19150"/>
                    <a:pt x="14281" y="19261"/>
                    <a:pt x="13889" y="19258"/>
                  </a:cubicBezTo>
                  <a:lnTo>
                    <a:pt x="7450" y="19258"/>
                  </a:lnTo>
                  <a:cubicBezTo>
                    <a:pt x="7120" y="19249"/>
                    <a:pt x="6797" y="19147"/>
                    <a:pt x="6511" y="18963"/>
                  </a:cubicBezTo>
                  <a:cubicBezTo>
                    <a:pt x="6213" y="18770"/>
                    <a:pt x="5964" y="18495"/>
                    <a:pt x="5792" y="18163"/>
                  </a:cubicBezTo>
                  <a:lnTo>
                    <a:pt x="2530" y="11819"/>
                  </a:lnTo>
                  <a:cubicBezTo>
                    <a:pt x="2391" y="11477"/>
                    <a:pt x="2323" y="11105"/>
                    <a:pt x="2328" y="10730"/>
                  </a:cubicBezTo>
                  <a:cubicBezTo>
                    <a:pt x="2333" y="10382"/>
                    <a:pt x="2402" y="10040"/>
                    <a:pt x="2530" y="9723"/>
                  </a:cubicBezTo>
                  <a:lnTo>
                    <a:pt x="5905" y="3295"/>
                  </a:lnTo>
                  <a:cubicBezTo>
                    <a:pt x="6089" y="2986"/>
                    <a:pt x="6340" y="2735"/>
                    <a:pt x="6637" y="2565"/>
                  </a:cubicBezTo>
                  <a:cubicBezTo>
                    <a:pt x="6918" y="2405"/>
                    <a:pt x="7232" y="2323"/>
                    <a:pt x="7548" y="23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en-US" altLang="en-US" sz="3200" b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89" name="AutoShape 28">
              <a:extLst>
                <a:ext uri="{FF2B5EF4-FFF2-40B4-BE49-F238E27FC236}">
                  <a16:creationId xmlns:a16="http://schemas.microsoft.com/office/drawing/2014/main" id="{40E4F8FB-8F96-9344-A41B-377AC5F64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41522" y="7600099"/>
              <a:ext cx="2370453" cy="2133830"/>
            </a:xfrm>
            <a:custGeom>
              <a:avLst/>
              <a:gdLst>
                <a:gd name="T0" fmla="+- 0 10802 6"/>
                <a:gd name="T1" fmla="*/ T0 w 21593"/>
                <a:gd name="T2" fmla="+- 0 10804 12"/>
                <a:gd name="T3" fmla="*/ 10804 h 21584"/>
                <a:gd name="T4" fmla="+- 0 10802 6"/>
                <a:gd name="T5" fmla="*/ T4 w 21593"/>
                <a:gd name="T6" fmla="+- 0 10804 12"/>
                <a:gd name="T7" fmla="*/ 10804 h 21584"/>
                <a:gd name="T8" fmla="+- 0 10802 6"/>
                <a:gd name="T9" fmla="*/ T8 w 21593"/>
                <a:gd name="T10" fmla="+- 0 10804 12"/>
                <a:gd name="T11" fmla="*/ 10804 h 21584"/>
                <a:gd name="T12" fmla="+- 0 10802 6"/>
                <a:gd name="T13" fmla="*/ T12 w 21593"/>
                <a:gd name="T14" fmla="+- 0 10804 12"/>
                <a:gd name="T15" fmla="*/ 10804 h 215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93" h="21584">
                  <a:moveTo>
                    <a:pt x="6656" y="1"/>
                  </a:moveTo>
                  <a:lnTo>
                    <a:pt x="14911" y="1"/>
                  </a:lnTo>
                  <a:cubicBezTo>
                    <a:pt x="15332" y="-12"/>
                    <a:pt x="15749" y="99"/>
                    <a:pt x="16119" y="322"/>
                  </a:cubicBezTo>
                  <a:cubicBezTo>
                    <a:pt x="16485" y="543"/>
                    <a:pt x="16792" y="865"/>
                    <a:pt x="17011" y="1258"/>
                  </a:cubicBezTo>
                  <a:lnTo>
                    <a:pt x="21227" y="9321"/>
                  </a:lnTo>
                  <a:cubicBezTo>
                    <a:pt x="21466" y="9771"/>
                    <a:pt x="21593" y="10284"/>
                    <a:pt x="21593" y="10806"/>
                  </a:cubicBezTo>
                  <a:cubicBezTo>
                    <a:pt x="21594" y="11332"/>
                    <a:pt x="21468" y="11848"/>
                    <a:pt x="21227" y="12301"/>
                  </a:cubicBezTo>
                  <a:lnTo>
                    <a:pt x="17115" y="20182"/>
                  </a:lnTo>
                  <a:cubicBezTo>
                    <a:pt x="16872" y="20590"/>
                    <a:pt x="16545" y="20928"/>
                    <a:pt x="16163" y="21171"/>
                  </a:cubicBezTo>
                  <a:cubicBezTo>
                    <a:pt x="15730" y="21445"/>
                    <a:pt x="15238" y="21588"/>
                    <a:pt x="14739" y="21584"/>
                  </a:cubicBezTo>
                  <a:lnTo>
                    <a:pt x="6530" y="21584"/>
                  </a:lnTo>
                  <a:cubicBezTo>
                    <a:pt x="6109" y="21572"/>
                    <a:pt x="5698" y="21443"/>
                    <a:pt x="5333" y="21207"/>
                  </a:cubicBezTo>
                  <a:cubicBezTo>
                    <a:pt x="4953" y="20962"/>
                    <a:pt x="4637" y="20609"/>
                    <a:pt x="4418" y="20186"/>
                  </a:cubicBezTo>
                  <a:lnTo>
                    <a:pt x="259" y="12100"/>
                  </a:lnTo>
                  <a:cubicBezTo>
                    <a:pt x="82" y="11664"/>
                    <a:pt x="-6" y="11190"/>
                    <a:pt x="1" y="10712"/>
                  </a:cubicBezTo>
                  <a:cubicBezTo>
                    <a:pt x="7" y="10269"/>
                    <a:pt x="95" y="9832"/>
                    <a:pt x="259" y="9428"/>
                  </a:cubicBezTo>
                  <a:lnTo>
                    <a:pt x="4560" y="1235"/>
                  </a:lnTo>
                  <a:cubicBezTo>
                    <a:pt x="4794" y="841"/>
                    <a:pt x="5116" y="521"/>
                    <a:pt x="5494" y="305"/>
                  </a:cubicBezTo>
                  <a:cubicBezTo>
                    <a:pt x="5853" y="100"/>
                    <a:pt x="6252" y="-5"/>
                    <a:pt x="6656" y="1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en-US" altLang="en-US" sz="3200" b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3D0C935-7AA4-3941-B2BB-408EE6E564D9}"/>
                </a:ext>
              </a:extLst>
            </p:cNvPr>
            <p:cNvCxnSpPr/>
            <p:nvPr/>
          </p:nvCxnSpPr>
          <p:spPr>
            <a:xfrm>
              <a:off x="5989841" y="8667013"/>
              <a:ext cx="0" cy="80205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39FEBF0-8EFE-3143-A609-2ED1B27376AC}"/>
                </a:ext>
              </a:extLst>
            </p:cNvPr>
            <p:cNvCxnSpPr/>
            <p:nvPr/>
          </p:nvCxnSpPr>
          <p:spPr>
            <a:xfrm>
              <a:off x="18513146" y="8667013"/>
              <a:ext cx="0" cy="80205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FEED862-55BF-3B42-B8C1-F5574915F7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79616" y="5913930"/>
              <a:ext cx="0" cy="80205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4CE6A21-0C5B-4043-BC5C-E07D34B3E8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56616" y="5913930"/>
              <a:ext cx="0" cy="80205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8E4A8FF-78E4-174E-BBC7-FBFCF55687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55416" y="7864963"/>
              <a:ext cx="0" cy="80205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CuadroTexto 395">
            <a:extLst>
              <a:ext uri="{FF2B5EF4-FFF2-40B4-BE49-F238E27FC236}">
                <a16:creationId xmlns:a16="http://schemas.microsoft.com/office/drawing/2014/main" id="{7E3E8910-FFDE-4945-8A87-094F0306F57F}"/>
              </a:ext>
            </a:extLst>
          </p:cNvPr>
          <p:cNvSpPr txBox="1"/>
          <p:nvPr/>
        </p:nvSpPr>
        <p:spPr>
          <a:xfrm>
            <a:off x="4972767" y="9587119"/>
            <a:ext cx="1954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2017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362B353-1775-3147-9909-64CFAA25D09E}"/>
              </a:ext>
            </a:extLst>
          </p:cNvPr>
          <p:cNvGrpSpPr/>
          <p:nvPr/>
        </p:nvGrpSpPr>
        <p:grpSpPr>
          <a:xfrm>
            <a:off x="4327069" y="4930802"/>
            <a:ext cx="3327140" cy="2031326"/>
            <a:chOff x="9820872" y="5944193"/>
            <a:chExt cx="3327140" cy="2031326"/>
          </a:xfrm>
        </p:grpSpPr>
        <p:sp>
          <p:nvSpPr>
            <p:cNvPr id="119" name="CuadroTexto 395">
              <a:extLst>
                <a:ext uri="{FF2B5EF4-FFF2-40B4-BE49-F238E27FC236}">
                  <a16:creationId xmlns:a16="http://schemas.microsoft.com/office/drawing/2014/main" id="{A0350C11-FD02-8D47-BAEF-57DC21E4A666}"/>
                </a:ext>
              </a:extLst>
            </p:cNvPr>
            <p:cNvSpPr txBox="1"/>
            <p:nvPr/>
          </p:nvSpPr>
          <p:spPr>
            <a:xfrm>
              <a:off x="9820872" y="5944193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Business</a:t>
              </a:r>
            </a:p>
          </p:txBody>
        </p:sp>
        <p:sp>
          <p:nvSpPr>
            <p:cNvPr id="120" name="Rectangle 56">
              <a:extLst>
                <a:ext uri="{FF2B5EF4-FFF2-40B4-BE49-F238E27FC236}">
                  <a16:creationId xmlns:a16="http://schemas.microsoft.com/office/drawing/2014/main" id="{B576E909-1BE8-6C4A-9579-6C18BDC3991B}"/>
                </a:ext>
              </a:extLst>
            </p:cNvPr>
            <p:cNvSpPr/>
            <p:nvPr/>
          </p:nvSpPr>
          <p:spPr>
            <a:xfrm>
              <a:off x="9820872" y="6590524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C46ABCC-BFA4-0846-870C-4C08FFDDADFC}"/>
              </a:ext>
            </a:extLst>
          </p:cNvPr>
          <p:cNvGrpSpPr/>
          <p:nvPr/>
        </p:nvGrpSpPr>
        <p:grpSpPr>
          <a:xfrm>
            <a:off x="7493046" y="11030166"/>
            <a:ext cx="3327140" cy="2031326"/>
            <a:chOff x="9820872" y="5944193"/>
            <a:chExt cx="3327140" cy="2031326"/>
          </a:xfrm>
        </p:grpSpPr>
        <p:sp>
          <p:nvSpPr>
            <p:cNvPr id="122" name="CuadroTexto 395">
              <a:extLst>
                <a:ext uri="{FF2B5EF4-FFF2-40B4-BE49-F238E27FC236}">
                  <a16:creationId xmlns:a16="http://schemas.microsoft.com/office/drawing/2014/main" id="{84F586E9-97F3-F244-B9AC-CD8F43A59537}"/>
                </a:ext>
              </a:extLst>
            </p:cNvPr>
            <p:cNvSpPr txBox="1"/>
            <p:nvPr/>
          </p:nvSpPr>
          <p:spPr>
            <a:xfrm>
              <a:off x="9820872" y="5944193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Suppliers</a:t>
              </a:r>
            </a:p>
          </p:txBody>
        </p:sp>
        <p:sp>
          <p:nvSpPr>
            <p:cNvPr id="123" name="Rectangle 56">
              <a:extLst>
                <a:ext uri="{FF2B5EF4-FFF2-40B4-BE49-F238E27FC236}">
                  <a16:creationId xmlns:a16="http://schemas.microsoft.com/office/drawing/2014/main" id="{07C7CBDF-39A8-4B4B-882C-9F65C7CAE990}"/>
                </a:ext>
              </a:extLst>
            </p:cNvPr>
            <p:cNvSpPr/>
            <p:nvPr/>
          </p:nvSpPr>
          <p:spPr>
            <a:xfrm>
              <a:off x="9820872" y="6590524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97E1E10-73CF-7646-9233-23332446986B}"/>
              </a:ext>
            </a:extLst>
          </p:cNvPr>
          <p:cNvGrpSpPr/>
          <p:nvPr/>
        </p:nvGrpSpPr>
        <p:grpSpPr>
          <a:xfrm>
            <a:off x="10613202" y="9123668"/>
            <a:ext cx="3327140" cy="2031326"/>
            <a:chOff x="9820872" y="5944193"/>
            <a:chExt cx="3327140" cy="2031326"/>
          </a:xfrm>
        </p:grpSpPr>
        <p:sp>
          <p:nvSpPr>
            <p:cNvPr id="125" name="CuadroTexto 395">
              <a:extLst>
                <a:ext uri="{FF2B5EF4-FFF2-40B4-BE49-F238E27FC236}">
                  <a16:creationId xmlns:a16="http://schemas.microsoft.com/office/drawing/2014/main" id="{AA39FBFF-A01B-444E-B0E6-5156768A5F13}"/>
                </a:ext>
              </a:extLst>
            </p:cNvPr>
            <p:cNvSpPr txBox="1"/>
            <p:nvPr/>
          </p:nvSpPr>
          <p:spPr>
            <a:xfrm>
              <a:off x="9820872" y="5944193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Marketing</a:t>
              </a:r>
            </a:p>
          </p:txBody>
        </p:sp>
        <p:sp>
          <p:nvSpPr>
            <p:cNvPr id="126" name="Rectangle 56">
              <a:extLst>
                <a:ext uri="{FF2B5EF4-FFF2-40B4-BE49-F238E27FC236}">
                  <a16:creationId xmlns:a16="http://schemas.microsoft.com/office/drawing/2014/main" id="{552EAF10-57E6-504E-9752-B5594771BA27}"/>
                </a:ext>
              </a:extLst>
            </p:cNvPr>
            <p:cNvSpPr/>
            <p:nvPr/>
          </p:nvSpPr>
          <p:spPr>
            <a:xfrm>
              <a:off x="9820872" y="6590524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2416A22-8443-9F41-BB66-B82A2E18D2DF}"/>
              </a:ext>
            </a:extLst>
          </p:cNvPr>
          <p:cNvGrpSpPr/>
          <p:nvPr/>
        </p:nvGrpSpPr>
        <p:grpSpPr>
          <a:xfrm>
            <a:off x="13733357" y="11030166"/>
            <a:ext cx="3327140" cy="2031326"/>
            <a:chOff x="9820872" y="5944193"/>
            <a:chExt cx="3327140" cy="2031326"/>
          </a:xfrm>
        </p:grpSpPr>
        <p:sp>
          <p:nvSpPr>
            <p:cNvPr id="128" name="CuadroTexto 395">
              <a:extLst>
                <a:ext uri="{FF2B5EF4-FFF2-40B4-BE49-F238E27FC236}">
                  <a16:creationId xmlns:a16="http://schemas.microsoft.com/office/drawing/2014/main" id="{584AECE5-1E3F-4F4E-BA9E-B2643F6CEE46}"/>
                </a:ext>
              </a:extLst>
            </p:cNvPr>
            <p:cNvSpPr txBox="1"/>
            <p:nvPr/>
          </p:nvSpPr>
          <p:spPr>
            <a:xfrm>
              <a:off x="9820872" y="5944193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Financial</a:t>
              </a:r>
            </a:p>
          </p:txBody>
        </p:sp>
        <p:sp>
          <p:nvSpPr>
            <p:cNvPr id="129" name="Rectangle 56">
              <a:extLst>
                <a:ext uri="{FF2B5EF4-FFF2-40B4-BE49-F238E27FC236}">
                  <a16:creationId xmlns:a16="http://schemas.microsoft.com/office/drawing/2014/main" id="{FAB14274-FA9C-2E49-AB0B-1A75580E01CC}"/>
                </a:ext>
              </a:extLst>
            </p:cNvPr>
            <p:cNvSpPr/>
            <p:nvPr/>
          </p:nvSpPr>
          <p:spPr>
            <a:xfrm>
              <a:off x="9820872" y="6590524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0441192-E002-5C47-90FC-DBE26BE29438}"/>
              </a:ext>
            </a:extLst>
          </p:cNvPr>
          <p:cNvGrpSpPr/>
          <p:nvPr/>
        </p:nvGrpSpPr>
        <p:grpSpPr>
          <a:xfrm>
            <a:off x="16849576" y="4930802"/>
            <a:ext cx="3327140" cy="2031326"/>
            <a:chOff x="9820872" y="5944193"/>
            <a:chExt cx="3327140" cy="2031326"/>
          </a:xfrm>
        </p:grpSpPr>
        <p:sp>
          <p:nvSpPr>
            <p:cNvPr id="131" name="CuadroTexto 395">
              <a:extLst>
                <a:ext uri="{FF2B5EF4-FFF2-40B4-BE49-F238E27FC236}">
                  <a16:creationId xmlns:a16="http://schemas.microsoft.com/office/drawing/2014/main" id="{9EB18294-947E-174B-A330-C603A2B0209E}"/>
                </a:ext>
              </a:extLst>
            </p:cNvPr>
            <p:cNvSpPr txBox="1"/>
            <p:nvPr/>
          </p:nvSpPr>
          <p:spPr>
            <a:xfrm>
              <a:off x="9820872" y="5944193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Commerce</a:t>
              </a:r>
            </a:p>
          </p:txBody>
        </p:sp>
        <p:sp>
          <p:nvSpPr>
            <p:cNvPr id="132" name="Rectangle 56">
              <a:extLst>
                <a:ext uri="{FF2B5EF4-FFF2-40B4-BE49-F238E27FC236}">
                  <a16:creationId xmlns:a16="http://schemas.microsoft.com/office/drawing/2014/main" id="{34031998-D6E5-FC44-84C7-854956EE130E}"/>
                </a:ext>
              </a:extLst>
            </p:cNvPr>
            <p:cNvSpPr/>
            <p:nvPr/>
          </p:nvSpPr>
          <p:spPr>
            <a:xfrm>
              <a:off x="9820872" y="6590524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sp>
        <p:nvSpPr>
          <p:cNvPr id="133" name="CuadroTexto 395">
            <a:extLst>
              <a:ext uri="{FF2B5EF4-FFF2-40B4-BE49-F238E27FC236}">
                <a16:creationId xmlns:a16="http://schemas.microsoft.com/office/drawing/2014/main" id="{0CA06539-E584-7742-80A7-C7527E9B4AA6}"/>
              </a:ext>
            </a:extLst>
          </p:cNvPr>
          <p:cNvSpPr txBox="1"/>
          <p:nvPr/>
        </p:nvSpPr>
        <p:spPr>
          <a:xfrm>
            <a:off x="17555578" y="9587119"/>
            <a:ext cx="1954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5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2021</a:t>
            </a:r>
          </a:p>
        </p:txBody>
      </p:sp>
      <p:sp>
        <p:nvSpPr>
          <p:cNvPr id="134" name="CuadroTexto 395">
            <a:extLst>
              <a:ext uri="{FF2B5EF4-FFF2-40B4-BE49-F238E27FC236}">
                <a16:creationId xmlns:a16="http://schemas.microsoft.com/office/drawing/2014/main" id="{E6ED3AD6-F73F-4F44-BE6E-783CC2444CF3}"/>
              </a:ext>
            </a:extLst>
          </p:cNvPr>
          <p:cNvSpPr txBox="1"/>
          <p:nvPr/>
        </p:nvSpPr>
        <p:spPr>
          <a:xfrm>
            <a:off x="8114906" y="7696421"/>
            <a:ext cx="1954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2018</a:t>
            </a:r>
          </a:p>
        </p:txBody>
      </p:sp>
      <p:sp>
        <p:nvSpPr>
          <p:cNvPr id="135" name="CuadroTexto 395">
            <a:extLst>
              <a:ext uri="{FF2B5EF4-FFF2-40B4-BE49-F238E27FC236}">
                <a16:creationId xmlns:a16="http://schemas.microsoft.com/office/drawing/2014/main" id="{B2125819-79C2-AE48-B3B3-02581DA2DA78}"/>
              </a:ext>
            </a:extLst>
          </p:cNvPr>
          <p:cNvSpPr txBox="1"/>
          <p:nvPr/>
        </p:nvSpPr>
        <p:spPr>
          <a:xfrm>
            <a:off x="14369402" y="7696421"/>
            <a:ext cx="1954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4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2020</a:t>
            </a:r>
          </a:p>
        </p:txBody>
      </p:sp>
      <p:sp>
        <p:nvSpPr>
          <p:cNvPr id="136" name="CuadroTexto 395">
            <a:extLst>
              <a:ext uri="{FF2B5EF4-FFF2-40B4-BE49-F238E27FC236}">
                <a16:creationId xmlns:a16="http://schemas.microsoft.com/office/drawing/2014/main" id="{D98D4108-2840-664D-AE5B-32964C2DB02F}"/>
              </a:ext>
            </a:extLst>
          </p:cNvPr>
          <p:cNvSpPr txBox="1"/>
          <p:nvPr/>
        </p:nvSpPr>
        <p:spPr>
          <a:xfrm>
            <a:off x="11297018" y="5684741"/>
            <a:ext cx="1954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3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95783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12">
      <a:dk1>
        <a:srgbClr val="999999"/>
      </a:dk1>
      <a:lt1>
        <a:srgbClr val="FFFFFF"/>
      </a:lt1>
      <a:dk2>
        <a:srgbClr val="484848"/>
      </a:dk2>
      <a:lt2>
        <a:srgbClr val="FFFFFF"/>
      </a:lt2>
      <a:accent1>
        <a:srgbClr val="EC6968"/>
      </a:accent1>
      <a:accent2>
        <a:srgbClr val="DA5D8D"/>
      </a:accent2>
      <a:accent3>
        <a:srgbClr val="AF5FAA"/>
      </a:accent3>
      <a:accent4>
        <a:srgbClr val="6F68B9"/>
      </a:accent4>
      <a:accent5>
        <a:srgbClr val="036DB2"/>
      </a:accent5>
      <a:accent6>
        <a:srgbClr val="006999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135572</TotalTime>
  <Words>607</Words>
  <Application>Microsoft Macintosh PowerPoint</Application>
  <PresentationFormat>Custom</PresentationFormat>
  <Paragraphs>126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Helvetica Light</vt:lpstr>
      <vt:lpstr>Lato Light</vt:lpstr>
      <vt:lpstr>Montserrat Light</vt:lpstr>
      <vt:lpstr>Poppins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21146</cp:revision>
  <dcterms:created xsi:type="dcterms:W3CDTF">2014-11-12T21:47:38Z</dcterms:created>
  <dcterms:modified xsi:type="dcterms:W3CDTF">2020-07-20T22:14:58Z</dcterms:modified>
  <cp:category/>
</cp:coreProperties>
</file>