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55" r:id="rId2"/>
    <p:sldId id="4456" r:id="rId3"/>
    <p:sldId id="4457" r:id="rId4"/>
    <p:sldId id="4458" r:id="rId5"/>
    <p:sldId id="4460" r:id="rId6"/>
    <p:sldId id="4461" r:id="rId7"/>
    <p:sldId id="4462" r:id="rId8"/>
    <p:sldId id="446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976" autoAdjust="0"/>
  </p:normalViewPr>
  <p:slideViewPr>
    <p:cSldViewPr snapToGrid="0" snapToObjects="1">
      <p:cViewPr>
        <p:scale>
          <a:sx n="39" d="100"/>
          <a:sy n="39" d="100"/>
        </p:scale>
        <p:origin x="1840" y="89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3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2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3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33C87-DFF8-5548-BCAE-F3771F18A545}"/>
              </a:ext>
            </a:extLst>
          </p:cNvPr>
          <p:cNvGrpSpPr/>
          <p:nvPr/>
        </p:nvGrpSpPr>
        <p:grpSpPr>
          <a:xfrm>
            <a:off x="2378261" y="6450196"/>
            <a:ext cx="19621128" cy="4502038"/>
            <a:chOff x="2378261" y="5265886"/>
            <a:chExt cx="19621128" cy="4502038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4A8DC91A-7F1F-154C-BF91-00E68DC66778}"/>
                </a:ext>
              </a:extLst>
            </p:cNvPr>
            <p:cNvSpPr/>
            <p:nvPr/>
          </p:nvSpPr>
          <p:spPr>
            <a:xfrm>
              <a:off x="2378261" y="5265886"/>
              <a:ext cx="3504410" cy="302104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B4C76BF4-39E5-E144-99BA-645DDD1DAFA3}"/>
                </a:ext>
              </a:extLst>
            </p:cNvPr>
            <p:cNvSpPr/>
            <p:nvPr/>
          </p:nvSpPr>
          <p:spPr>
            <a:xfrm>
              <a:off x="5601605" y="6746882"/>
              <a:ext cx="3504410" cy="302104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ECE12A88-5420-AB4E-8ADC-A4CD7004E3F6}"/>
                </a:ext>
              </a:extLst>
            </p:cNvPr>
            <p:cNvSpPr/>
            <p:nvPr/>
          </p:nvSpPr>
          <p:spPr>
            <a:xfrm>
              <a:off x="8824948" y="5265886"/>
              <a:ext cx="3504410" cy="3021042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C2B07EF3-D4DC-EE44-9062-6947EF1007EB}"/>
                </a:ext>
              </a:extLst>
            </p:cNvPr>
            <p:cNvSpPr/>
            <p:nvPr/>
          </p:nvSpPr>
          <p:spPr>
            <a:xfrm>
              <a:off x="12048292" y="6746882"/>
              <a:ext cx="3504410" cy="30210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C602E1D6-4A6C-9E48-858B-108D9F1EA4C8}"/>
                </a:ext>
              </a:extLst>
            </p:cNvPr>
            <p:cNvSpPr/>
            <p:nvPr/>
          </p:nvSpPr>
          <p:spPr>
            <a:xfrm>
              <a:off x="15271635" y="5265886"/>
              <a:ext cx="3504410" cy="3021042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1E0E5F2-22E5-1B4D-9AB1-32EEE7E2C135}"/>
                </a:ext>
              </a:extLst>
            </p:cNvPr>
            <p:cNvSpPr/>
            <p:nvPr/>
          </p:nvSpPr>
          <p:spPr>
            <a:xfrm>
              <a:off x="18494979" y="6746882"/>
              <a:ext cx="3504410" cy="3021042"/>
            </a:xfrm>
            <a:prstGeom prst="hexag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D62299-8F03-CB48-8F87-380D59C527F7}"/>
              </a:ext>
            </a:extLst>
          </p:cNvPr>
          <p:cNvGrpSpPr/>
          <p:nvPr/>
        </p:nvGrpSpPr>
        <p:grpSpPr>
          <a:xfrm>
            <a:off x="2503633" y="9471238"/>
            <a:ext cx="3327140" cy="3088102"/>
            <a:chOff x="2503633" y="9337618"/>
            <a:chExt cx="3327140" cy="308810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5CF100-CA10-BC46-8160-0532B72C0F85}"/>
                </a:ext>
              </a:extLst>
            </p:cNvPr>
            <p:cNvGrpSpPr/>
            <p:nvPr/>
          </p:nvGrpSpPr>
          <p:grpSpPr>
            <a:xfrm>
              <a:off x="2503633" y="10394394"/>
              <a:ext cx="3327140" cy="2031326"/>
              <a:chOff x="9820872" y="5944193"/>
              <a:chExt cx="3327140" cy="2031326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EE4BBA22-5A38-6E44-82A3-80A29104F6C7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E49DA0C-34B9-4741-9831-0D9AA2FF991C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646BF82-3017-9F4B-98E6-AC8BAA02A57A}"/>
                </a:ext>
              </a:extLst>
            </p:cNvPr>
            <p:cNvCxnSpPr>
              <a:cxnSpLocks/>
            </p:cNvCxnSpPr>
            <p:nvPr/>
          </p:nvCxnSpPr>
          <p:spPr>
            <a:xfrm>
              <a:off x="4130355" y="933761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667859-E305-DD4A-8B49-DAC52EAD289F}"/>
              </a:ext>
            </a:extLst>
          </p:cNvPr>
          <p:cNvGrpSpPr/>
          <p:nvPr/>
        </p:nvGrpSpPr>
        <p:grpSpPr>
          <a:xfrm>
            <a:off x="5698193" y="4773148"/>
            <a:ext cx="3327140" cy="3158044"/>
            <a:chOff x="5698193" y="4639528"/>
            <a:chExt cx="3327140" cy="315804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731AE54-2711-9948-9AB3-787E6FFC0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897" y="6909339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AEEDDE-A7A3-2249-8429-A5CBAC512E75}"/>
                </a:ext>
              </a:extLst>
            </p:cNvPr>
            <p:cNvGrpSpPr/>
            <p:nvPr/>
          </p:nvGrpSpPr>
          <p:grpSpPr>
            <a:xfrm>
              <a:off x="5698193" y="4639528"/>
              <a:ext cx="3327140" cy="2031326"/>
              <a:chOff x="9820872" y="5944193"/>
              <a:chExt cx="3327140" cy="2031326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9B9060B3-B226-DF4C-A8CF-2F398F91D7D5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6A4CD7C0-8E9C-D448-A3AC-BE4BC599092F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76DF12-0352-E648-AD9F-6E553ED0F08B}"/>
              </a:ext>
            </a:extLst>
          </p:cNvPr>
          <p:cNvGrpSpPr/>
          <p:nvPr/>
        </p:nvGrpSpPr>
        <p:grpSpPr>
          <a:xfrm>
            <a:off x="12136927" y="4773148"/>
            <a:ext cx="3327140" cy="3158044"/>
            <a:chOff x="5698193" y="4639528"/>
            <a:chExt cx="3327140" cy="31580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7E2C40-7893-6A48-9D72-5919F8CAA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897" y="6909339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086465-2A62-B841-B47E-A2D960A471A7}"/>
                </a:ext>
              </a:extLst>
            </p:cNvPr>
            <p:cNvGrpSpPr/>
            <p:nvPr/>
          </p:nvGrpSpPr>
          <p:grpSpPr>
            <a:xfrm>
              <a:off x="5698193" y="4639528"/>
              <a:ext cx="3327140" cy="2031326"/>
              <a:chOff x="9820872" y="5944193"/>
              <a:chExt cx="3327140" cy="2031326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443DCA1C-615F-414A-92E4-57BEED2389A5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Commerce</a:t>
                </a:r>
              </a:p>
            </p:txBody>
          </p:sp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F70E821E-C81E-A440-BF0F-3FBAA0D92289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A177FB-BD55-AF43-93ED-D70C420F5028}"/>
              </a:ext>
            </a:extLst>
          </p:cNvPr>
          <p:cNvGrpSpPr/>
          <p:nvPr/>
        </p:nvGrpSpPr>
        <p:grpSpPr>
          <a:xfrm>
            <a:off x="8985115" y="9471238"/>
            <a:ext cx="3327140" cy="3088102"/>
            <a:chOff x="2503633" y="9337618"/>
            <a:chExt cx="3327140" cy="308810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5547767-64C0-CB49-B010-9474AE2800A4}"/>
                </a:ext>
              </a:extLst>
            </p:cNvPr>
            <p:cNvGrpSpPr/>
            <p:nvPr/>
          </p:nvGrpSpPr>
          <p:grpSpPr>
            <a:xfrm>
              <a:off x="2503633" y="10394394"/>
              <a:ext cx="3327140" cy="2031326"/>
              <a:chOff x="9820872" y="5944193"/>
              <a:chExt cx="3327140" cy="2031326"/>
            </a:xfrm>
          </p:grpSpPr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E1609C86-FB42-1444-A121-07A58E7A73F1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70" name="Rectangle 56">
                <a:extLst>
                  <a:ext uri="{FF2B5EF4-FFF2-40B4-BE49-F238E27FC236}">
                    <a16:creationId xmlns:a16="http://schemas.microsoft.com/office/drawing/2014/main" id="{86404E39-984B-964A-8EA5-22679AD870AB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CAEF756-206E-1A4C-B1BF-DBAE5EF5948A}"/>
                </a:ext>
              </a:extLst>
            </p:cNvPr>
            <p:cNvCxnSpPr>
              <a:cxnSpLocks/>
            </p:cNvCxnSpPr>
            <p:nvPr/>
          </p:nvCxnSpPr>
          <p:spPr>
            <a:xfrm>
              <a:off x="4130355" y="933761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40B0FE-02B0-7140-B5EA-DDB05B651108}"/>
              </a:ext>
            </a:extLst>
          </p:cNvPr>
          <p:cNvGrpSpPr/>
          <p:nvPr/>
        </p:nvGrpSpPr>
        <p:grpSpPr>
          <a:xfrm>
            <a:off x="15412809" y="9471238"/>
            <a:ext cx="3327140" cy="3088102"/>
            <a:chOff x="2503633" y="9337618"/>
            <a:chExt cx="3327140" cy="308810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0D8AEB2-CAB6-1444-9E14-B584493D8521}"/>
                </a:ext>
              </a:extLst>
            </p:cNvPr>
            <p:cNvGrpSpPr/>
            <p:nvPr/>
          </p:nvGrpSpPr>
          <p:grpSpPr>
            <a:xfrm>
              <a:off x="2503633" y="10394394"/>
              <a:ext cx="3327140" cy="2031326"/>
              <a:chOff x="9820872" y="5944193"/>
              <a:chExt cx="3327140" cy="2031326"/>
            </a:xfrm>
          </p:grpSpPr>
          <p:sp>
            <p:nvSpPr>
              <p:cNvPr id="74" name="CuadroTexto 395">
                <a:extLst>
                  <a:ext uri="{FF2B5EF4-FFF2-40B4-BE49-F238E27FC236}">
                    <a16:creationId xmlns:a16="http://schemas.microsoft.com/office/drawing/2014/main" id="{FBD8F1B3-F077-CC4E-8983-DAC7BB66B0C5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75" name="Rectangle 56">
                <a:extLst>
                  <a:ext uri="{FF2B5EF4-FFF2-40B4-BE49-F238E27FC236}">
                    <a16:creationId xmlns:a16="http://schemas.microsoft.com/office/drawing/2014/main" id="{81DF27F4-186A-794C-986E-4909D6B07540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11A59BF-9B65-FF45-B894-1E8EAA9BFB0F}"/>
                </a:ext>
              </a:extLst>
            </p:cNvPr>
            <p:cNvCxnSpPr>
              <a:cxnSpLocks/>
            </p:cNvCxnSpPr>
            <p:nvPr/>
          </p:nvCxnSpPr>
          <p:spPr>
            <a:xfrm>
              <a:off x="4130355" y="933761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936F28D-E46F-1B4C-A54A-C122141911D9}"/>
              </a:ext>
            </a:extLst>
          </p:cNvPr>
          <p:cNvGrpSpPr/>
          <p:nvPr/>
        </p:nvGrpSpPr>
        <p:grpSpPr>
          <a:xfrm>
            <a:off x="18583478" y="4773148"/>
            <a:ext cx="3327140" cy="3158044"/>
            <a:chOff x="5698193" y="4639528"/>
            <a:chExt cx="3327140" cy="315804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48E535-67D4-4449-BCBF-0147FDB0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1897" y="6909339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39D68AF-08BD-2F4E-8F47-632CCF9D7540}"/>
                </a:ext>
              </a:extLst>
            </p:cNvPr>
            <p:cNvGrpSpPr/>
            <p:nvPr/>
          </p:nvGrpSpPr>
          <p:grpSpPr>
            <a:xfrm>
              <a:off x="5698193" y="4639528"/>
              <a:ext cx="3327140" cy="2031326"/>
              <a:chOff x="9820872" y="5944193"/>
              <a:chExt cx="3327140" cy="2031326"/>
            </a:xfrm>
          </p:grpSpPr>
          <p:sp>
            <p:nvSpPr>
              <p:cNvPr id="98" name="CuadroTexto 395">
                <a:extLst>
                  <a:ext uri="{FF2B5EF4-FFF2-40B4-BE49-F238E27FC236}">
                    <a16:creationId xmlns:a16="http://schemas.microsoft.com/office/drawing/2014/main" id="{679B8641-6FF9-3441-A42F-2EC527FBE331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Community</a:t>
                </a:r>
              </a:p>
            </p:txBody>
          </p:sp>
          <p:sp>
            <p:nvSpPr>
              <p:cNvPr id="99" name="Rectangle 56">
                <a:extLst>
                  <a:ext uri="{FF2B5EF4-FFF2-40B4-BE49-F238E27FC236}">
                    <a16:creationId xmlns:a16="http://schemas.microsoft.com/office/drawing/2014/main" id="{E33C52B0-231E-874A-8429-0795F2B831A2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D4824A3-9365-EB43-B81A-17FD4AD07EE0}"/>
              </a:ext>
            </a:extLst>
          </p:cNvPr>
          <p:cNvSpPr txBox="1"/>
          <p:nvPr/>
        </p:nvSpPr>
        <p:spPr>
          <a:xfrm>
            <a:off x="2304932" y="75768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2016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F9491647-A652-734A-8A7F-8FA9183165AE}"/>
              </a:ext>
            </a:extLst>
          </p:cNvPr>
          <p:cNvSpPr txBox="1"/>
          <p:nvPr/>
        </p:nvSpPr>
        <p:spPr>
          <a:xfrm>
            <a:off x="5451544" y="9056018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2017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56BC36C-23EF-A346-97B5-A255499CC9E6}"/>
              </a:ext>
            </a:extLst>
          </p:cNvPr>
          <p:cNvSpPr txBox="1"/>
          <p:nvPr/>
        </p:nvSpPr>
        <p:spPr>
          <a:xfrm>
            <a:off x="8705732" y="75768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2018</a:t>
            </a: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2DA170DE-88AF-8C46-83F4-CCB02749D483}"/>
              </a:ext>
            </a:extLst>
          </p:cNvPr>
          <p:cNvSpPr txBox="1"/>
          <p:nvPr/>
        </p:nvSpPr>
        <p:spPr>
          <a:xfrm>
            <a:off x="11933026" y="9056018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2019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B13AFF9F-5000-7F45-91BD-C95D407D6557}"/>
              </a:ext>
            </a:extLst>
          </p:cNvPr>
          <p:cNvSpPr txBox="1"/>
          <p:nvPr/>
        </p:nvSpPr>
        <p:spPr>
          <a:xfrm>
            <a:off x="15133426" y="75768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2020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645FAC79-60EA-3E4D-B830-A09CAB6922B4}"/>
              </a:ext>
            </a:extLst>
          </p:cNvPr>
          <p:cNvSpPr txBox="1"/>
          <p:nvPr/>
        </p:nvSpPr>
        <p:spPr>
          <a:xfrm>
            <a:off x="18387614" y="9056018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694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2586AC-47BD-BA4F-8A97-565164BAC36F}"/>
              </a:ext>
            </a:extLst>
          </p:cNvPr>
          <p:cNvGrpSpPr/>
          <p:nvPr/>
        </p:nvGrpSpPr>
        <p:grpSpPr>
          <a:xfrm>
            <a:off x="1521904" y="5300276"/>
            <a:ext cx="5367447" cy="3115447"/>
            <a:chOff x="2668308" y="1022190"/>
            <a:chExt cx="5367447" cy="311544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668308" y="1022190"/>
              <a:ext cx="47404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Timeline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9" y="2383311"/>
              <a:ext cx="53674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DC25F6-7C62-9F43-AF0A-10E9182E089E}"/>
              </a:ext>
            </a:extLst>
          </p:cNvPr>
          <p:cNvCxnSpPr>
            <a:cxnSpLocks/>
          </p:cNvCxnSpPr>
          <p:nvPr/>
        </p:nvCxnSpPr>
        <p:spPr>
          <a:xfrm>
            <a:off x="15874837" y="0"/>
            <a:ext cx="0" cy="13716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Diagonal Corner Rectangle 53">
            <a:extLst>
              <a:ext uri="{FF2B5EF4-FFF2-40B4-BE49-F238E27FC236}">
                <a16:creationId xmlns:a16="http://schemas.microsoft.com/office/drawing/2014/main" id="{77479E43-E3BD-3A42-BF1F-A18F61736A8C}"/>
              </a:ext>
            </a:extLst>
          </p:cNvPr>
          <p:cNvSpPr/>
          <p:nvPr/>
        </p:nvSpPr>
        <p:spPr>
          <a:xfrm>
            <a:off x="8891888" y="1228454"/>
            <a:ext cx="5725912" cy="2483441"/>
          </a:xfrm>
          <a:prstGeom prst="snip2Diag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Diagonal Corner Rectangle 58">
            <a:extLst>
              <a:ext uri="{FF2B5EF4-FFF2-40B4-BE49-F238E27FC236}">
                <a16:creationId xmlns:a16="http://schemas.microsoft.com/office/drawing/2014/main" id="{99210D4B-10ED-C948-9CF5-801844F92C4C}"/>
              </a:ext>
            </a:extLst>
          </p:cNvPr>
          <p:cNvSpPr/>
          <p:nvPr/>
        </p:nvSpPr>
        <p:spPr>
          <a:xfrm flipH="1">
            <a:off x="17129839" y="4153671"/>
            <a:ext cx="5725906" cy="248344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Diagonal Corner Rectangle 61">
            <a:extLst>
              <a:ext uri="{FF2B5EF4-FFF2-40B4-BE49-F238E27FC236}">
                <a16:creationId xmlns:a16="http://schemas.microsoft.com/office/drawing/2014/main" id="{B160D76B-B3D7-9348-929F-251BBC13095D}"/>
              </a:ext>
            </a:extLst>
          </p:cNvPr>
          <p:cNvSpPr/>
          <p:nvPr/>
        </p:nvSpPr>
        <p:spPr>
          <a:xfrm>
            <a:off x="8891888" y="7078887"/>
            <a:ext cx="5725912" cy="248344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nip Diagonal Corner Rectangle 77">
            <a:extLst>
              <a:ext uri="{FF2B5EF4-FFF2-40B4-BE49-F238E27FC236}">
                <a16:creationId xmlns:a16="http://schemas.microsoft.com/office/drawing/2014/main" id="{E1E19E06-2B06-7D4D-81A2-B46FC299B225}"/>
              </a:ext>
            </a:extLst>
          </p:cNvPr>
          <p:cNvSpPr/>
          <p:nvPr/>
        </p:nvSpPr>
        <p:spPr>
          <a:xfrm flipH="1">
            <a:off x="17129839" y="10004104"/>
            <a:ext cx="5725906" cy="2483441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adroTexto 350">
            <a:extLst>
              <a:ext uri="{FF2B5EF4-FFF2-40B4-BE49-F238E27FC236}">
                <a16:creationId xmlns:a16="http://schemas.microsoft.com/office/drawing/2014/main" id="{53944447-96D2-2444-B99E-A5F5D5517C89}"/>
              </a:ext>
            </a:extLst>
          </p:cNvPr>
          <p:cNvSpPr txBox="1"/>
          <p:nvPr/>
        </p:nvSpPr>
        <p:spPr>
          <a:xfrm>
            <a:off x="16144336" y="2102295"/>
            <a:ext cx="206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97" name="CuadroTexto 350">
            <a:extLst>
              <a:ext uri="{FF2B5EF4-FFF2-40B4-BE49-F238E27FC236}">
                <a16:creationId xmlns:a16="http://schemas.microsoft.com/office/drawing/2014/main" id="{74AF1DDB-02E7-8C4E-BC4D-DF925DECD85A}"/>
              </a:ext>
            </a:extLst>
          </p:cNvPr>
          <p:cNvSpPr txBox="1"/>
          <p:nvPr/>
        </p:nvSpPr>
        <p:spPr>
          <a:xfrm>
            <a:off x="13508097" y="5002427"/>
            <a:ext cx="206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106" name="CuadroTexto 350">
            <a:extLst>
              <a:ext uri="{FF2B5EF4-FFF2-40B4-BE49-F238E27FC236}">
                <a16:creationId xmlns:a16="http://schemas.microsoft.com/office/drawing/2014/main" id="{138AB706-AAD6-9A4A-A797-C7F8799E8DCA}"/>
              </a:ext>
            </a:extLst>
          </p:cNvPr>
          <p:cNvSpPr txBox="1"/>
          <p:nvPr/>
        </p:nvSpPr>
        <p:spPr>
          <a:xfrm>
            <a:off x="16144336" y="7925122"/>
            <a:ext cx="206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107" name="CuadroTexto 350">
            <a:extLst>
              <a:ext uri="{FF2B5EF4-FFF2-40B4-BE49-F238E27FC236}">
                <a16:creationId xmlns:a16="http://schemas.microsoft.com/office/drawing/2014/main" id="{802BEE00-3F00-154C-956E-6244EF481476}"/>
              </a:ext>
            </a:extLst>
          </p:cNvPr>
          <p:cNvSpPr txBox="1"/>
          <p:nvPr/>
        </p:nvSpPr>
        <p:spPr>
          <a:xfrm>
            <a:off x="13508097" y="10860482"/>
            <a:ext cx="206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C5D835F-D89C-5243-8EAA-2FFC44E71078}"/>
              </a:ext>
            </a:extLst>
          </p:cNvPr>
          <p:cNvSpPr/>
          <p:nvPr/>
        </p:nvSpPr>
        <p:spPr>
          <a:xfrm>
            <a:off x="14111772" y="1962342"/>
            <a:ext cx="1763065" cy="1015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E6F68E93-55BD-624B-870A-2B5A9BBEC6A6}"/>
              </a:ext>
            </a:extLst>
          </p:cNvPr>
          <p:cNvSpPr/>
          <p:nvPr/>
        </p:nvSpPr>
        <p:spPr>
          <a:xfrm>
            <a:off x="14111772" y="7812775"/>
            <a:ext cx="1763065" cy="101566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4582DC50-D9D7-5E4A-9D46-F37A6E96B1A1}"/>
              </a:ext>
            </a:extLst>
          </p:cNvPr>
          <p:cNvSpPr/>
          <p:nvPr/>
        </p:nvSpPr>
        <p:spPr>
          <a:xfrm rot="10800000">
            <a:off x="15872801" y="4865596"/>
            <a:ext cx="1763065" cy="101566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825A1AB-EC3A-824E-8FAC-241CC97B648E}"/>
              </a:ext>
            </a:extLst>
          </p:cNvPr>
          <p:cNvSpPr/>
          <p:nvPr/>
        </p:nvSpPr>
        <p:spPr>
          <a:xfrm rot="10800000">
            <a:off x="15872801" y="10716029"/>
            <a:ext cx="1763065" cy="1015663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BA4A50E9-1FE6-384D-90C8-49C841541838}"/>
              </a:ext>
            </a:extLst>
          </p:cNvPr>
          <p:cNvSpPr/>
          <p:nvPr/>
        </p:nvSpPr>
        <p:spPr>
          <a:xfrm>
            <a:off x="9420896" y="1981745"/>
            <a:ext cx="466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C14596DE-9F24-FC4B-BE82-E9F2E7211E46}"/>
              </a:ext>
            </a:extLst>
          </p:cNvPr>
          <p:cNvSpPr/>
          <p:nvPr/>
        </p:nvSpPr>
        <p:spPr>
          <a:xfrm>
            <a:off x="17658844" y="4823222"/>
            <a:ext cx="466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B22F7DBC-8873-1749-BE75-FE15E02DE8E8}"/>
              </a:ext>
            </a:extLst>
          </p:cNvPr>
          <p:cNvSpPr/>
          <p:nvPr/>
        </p:nvSpPr>
        <p:spPr>
          <a:xfrm>
            <a:off x="9420896" y="7822106"/>
            <a:ext cx="466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7AEC4298-B41D-4F41-94B2-05BDF4C3CDE5}"/>
              </a:ext>
            </a:extLst>
          </p:cNvPr>
          <p:cNvSpPr/>
          <p:nvPr/>
        </p:nvSpPr>
        <p:spPr>
          <a:xfrm>
            <a:off x="17658844" y="10805066"/>
            <a:ext cx="466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30741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833C5-24BF-EF42-A12F-8901BC54C827}"/>
              </a:ext>
            </a:extLst>
          </p:cNvPr>
          <p:cNvCxnSpPr/>
          <p:nvPr/>
        </p:nvCxnSpPr>
        <p:spPr>
          <a:xfrm>
            <a:off x="1561455" y="8180465"/>
            <a:ext cx="2125474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9FC7A5E-5FC0-4749-8304-068134AB0860}"/>
              </a:ext>
            </a:extLst>
          </p:cNvPr>
          <p:cNvSpPr/>
          <p:nvPr/>
        </p:nvSpPr>
        <p:spPr>
          <a:xfrm>
            <a:off x="3082895" y="8042216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C1C92C-A9B3-C449-9588-AE2796DE8B8F}"/>
              </a:ext>
            </a:extLst>
          </p:cNvPr>
          <p:cNvSpPr/>
          <p:nvPr/>
        </p:nvSpPr>
        <p:spPr>
          <a:xfrm>
            <a:off x="7520424" y="8042216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AC32E8-ECB5-9241-85E2-7D4C2661D29C}"/>
              </a:ext>
            </a:extLst>
          </p:cNvPr>
          <p:cNvSpPr/>
          <p:nvPr/>
        </p:nvSpPr>
        <p:spPr>
          <a:xfrm>
            <a:off x="11957954" y="8042216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947FB6-9D89-7D49-A41A-2DD57DF547C2}"/>
              </a:ext>
            </a:extLst>
          </p:cNvPr>
          <p:cNvSpPr/>
          <p:nvPr/>
        </p:nvSpPr>
        <p:spPr>
          <a:xfrm>
            <a:off x="16408930" y="8042216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B3D21-BBF4-3149-813C-75F46790A2D1}"/>
              </a:ext>
            </a:extLst>
          </p:cNvPr>
          <p:cNvSpPr/>
          <p:nvPr/>
        </p:nvSpPr>
        <p:spPr>
          <a:xfrm>
            <a:off x="20859906" y="8042216"/>
            <a:ext cx="243840" cy="243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2">
            <a:extLst>
              <a:ext uri="{FF2B5EF4-FFF2-40B4-BE49-F238E27FC236}">
                <a16:creationId xmlns:a16="http://schemas.microsoft.com/office/drawing/2014/main" id="{C2EA1B18-CA84-C645-B4CA-18D55804D873}"/>
              </a:ext>
            </a:extLst>
          </p:cNvPr>
          <p:cNvSpPr/>
          <p:nvPr/>
        </p:nvSpPr>
        <p:spPr>
          <a:xfrm>
            <a:off x="5964942" y="5327725"/>
            <a:ext cx="3554144" cy="1938324"/>
          </a:xfrm>
          <a:prstGeom prst="wedgeRectCallout">
            <a:avLst>
              <a:gd name="adj1" fmla="val -3013"/>
              <a:gd name="adj2" fmla="val 950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2">
            <a:extLst>
              <a:ext uri="{FF2B5EF4-FFF2-40B4-BE49-F238E27FC236}">
                <a16:creationId xmlns:a16="http://schemas.microsoft.com/office/drawing/2014/main" id="{53F23CFE-FBF8-5640-80BF-7D120E39F366}"/>
              </a:ext>
            </a:extLst>
          </p:cNvPr>
          <p:cNvSpPr/>
          <p:nvPr/>
        </p:nvSpPr>
        <p:spPr>
          <a:xfrm>
            <a:off x="10411753" y="5327725"/>
            <a:ext cx="3554144" cy="1938324"/>
          </a:xfrm>
          <a:prstGeom prst="wedgeRectCallout">
            <a:avLst>
              <a:gd name="adj1" fmla="val -3013"/>
              <a:gd name="adj2" fmla="val 950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2">
            <a:extLst>
              <a:ext uri="{FF2B5EF4-FFF2-40B4-BE49-F238E27FC236}">
                <a16:creationId xmlns:a16="http://schemas.microsoft.com/office/drawing/2014/main" id="{103B0132-94EB-8B4C-9661-127CA449CFCD}"/>
              </a:ext>
            </a:extLst>
          </p:cNvPr>
          <p:cNvSpPr/>
          <p:nvPr/>
        </p:nvSpPr>
        <p:spPr>
          <a:xfrm>
            <a:off x="14858563" y="5327725"/>
            <a:ext cx="3554144" cy="1938324"/>
          </a:xfrm>
          <a:prstGeom prst="wedgeRectCallout">
            <a:avLst>
              <a:gd name="adj1" fmla="val -3013"/>
              <a:gd name="adj2" fmla="val 950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2">
            <a:extLst>
              <a:ext uri="{FF2B5EF4-FFF2-40B4-BE49-F238E27FC236}">
                <a16:creationId xmlns:a16="http://schemas.microsoft.com/office/drawing/2014/main" id="{381754AA-CE32-1949-A9F0-19AEE12BC4EC}"/>
              </a:ext>
            </a:extLst>
          </p:cNvPr>
          <p:cNvSpPr/>
          <p:nvPr/>
        </p:nvSpPr>
        <p:spPr>
          <a:xfrm>
            <a:off x="19305374" y="5327725"/>
            <a:ext cx="3554144" cy="1938324"/>
          </a:xfrm>
          <a:prstGeom prst="wedgeRectCallout">
            <a:avLst>
              <a:gd name="adj1" fmla="val -3013"/>
              <a:gd name="adj2" fmla="val 950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2">
            <a:extLst>
              <a:ext uri="{FF2B5EF4-FFF2-40B4-BE49-F238E27FC236}">
                <a16:creationId xmlns:a16="http://schemas.microsoft.com/office/drawing/2014/main" id="{EC7D62FA-0878-E143-A8C5-85A7E2EAA9AD}"/>
              </a:ext>
            </a:extLst>
          </p:cNvPr>
          <p:cNvSpPr/>
          <p:nvPr/>
        </p:nvSpPr>
        <p:spPr>
          <a:xfrm>
            <a:off x="1518132" y="5327725"/>
            <a:ext cx="3554144" cy="1938324"/>
          </a:xfrm>
          <a:prstGeom prst="wedgeRectCallout">
            <a:avLst>
              <a:gd name="adj1" fmla="val -3013"/>
              <a:gd name="adj2" fmla="val 9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B6E1EDF0-2B77-4648-B5FC-7CD7DDA75D16}"/>
              </a:ext>
            </a:extLst>
          </p:cNvPr>
          <p:cNvSpPr txBox="1"/>
          <p:nvPr/>
        </p:nvSpPr>
        <p:spPr>
          <a:xfrm>
            <a:off x="1776669" y="5912166"/>
            <a:ext cx="31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2018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8DEF9F05-265D-0444-9C29-74498C75DCE0}"/>
              </a:ext>
            </a:extLst>
          </p:cNvPr>
          <p:cNvSpPr txBox="1"/>
          <p:nvPr/>
        </p:nvSpPr>
        <p:spPr>
          <a:xfrm>
            <a:off x="6191948" y="5912166"/>
            <a:ext cx="31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2019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6FF4981D-2BA1-1144-9E45-85736B55C251}"/>
              </a:ext>
            </a:extLst>
          </p:cNvPr>
          <p:cNvSpPr txBox="1"/>
          <p:nvPr/>
        </p:nvSpPr>
        <p:spPr>
          <a:xfrm>
            <a:off x="10654524" y="5912166"/>
            <a:ext cx="31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2020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95A37136-FF05-784D-AB5D-F0A5F0A76E80}"/>
              </a:ext>
            </a:extLst>
          </p:cNvPr>
          <p:cNvSpPr txBox="1"/>
          <p:nvPr/>
        </p:nvSpPr>
        <p:spPr>
          <a:xfrm>
            <a:off x="15069803" y="5912166"/>
            <a:ext cx="31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2021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8F519E70-F501-0541-89F1-5402C4696C38}"/>
              </a:ext>
            </a:extLst>
          </p:cNvPr>
          <p:cNvSpPr txBox="1"/>
          <p:nvPr/>
        </p:nvSpPr>
        <p:spPr>
          <a:xfrm>
            <a:off x="19532380" y="5912166"/>
            <a:ext cx="310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33D6F8-EA86-4D4A-83ED-B2F66296B5E6}"/>
              </a:ext>
            </a:extLst>
          </p:cNvPr>
          <p:cNvGrpSpPr/>
          <p:nvPr/>
        </p:nvGrpSpPr>
        <p:grpSpPr>
          <a:xfrm>
            <a:off x="1631634" y="8527960"/>
            <a:ext cx="3327140" cy="2031326"/>
            <a:chOff x="9820872" y="5944193"/>
            <a:chExt cx="3327140" cy="2031326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F0C3D8C1-1FA5-234C-9E4E-A6B35140E12C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29EB14D2-8964-6C4A-B563-112366CA0F2F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F85B7F-88BE-C345-8047-357C404105E2}"/>
              </a:ext>
            </a:extLst>
          </p:cNvPr>
          <p:cNvGrpSpPr/>
          <p:nvPr/>
        </p:nvGrpSpPr>
        <p:grpSpPr>
          <a:xfrm>
            <a:off x="6078444" y="8527960"/>
            <a:ext cx="3327140" cy="2031326"/>
            <a:chOff x="9820872" y="5944193"/>
            <a:chExt cx="3327140" cy="2031326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8DDFF0BF-919D-9E49-99B7-EB6D5382ACCA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3CA1F315-2FBA-E148-B49B-1EA55A7EE79D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3AD6B-2ECC-A648-86A0-4022501E500A}"/>
              </a:ext>
            </a:extLst>
          </p:cNvPr>
          <p:cNvGrpSpPr/>
          <p:nvPr/>
        </p:nvGrpSpPr>
        <p:grpSpPr>
          <a:xfrm>
            <a:off x="10525254" y="8527960"/>
            <a:ext cx="3327140" cy="2031326"/>
            <a:chOff x="9820872" y="5944193"/>
            <a:chExt cx="3327140" cy="2031326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80D442A6-FC1B-2A42-89CC-F27698E954E4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3A5AC810-008D-9B45-A231-7AC80C342588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CACB8-8802-EA41-B6F6-9ED618E99504}"/>
              </a:ext>
            </a:extLst>
          </p:cNvPr>
          <p:cNvGrpSpPr/>
          <p:nvPr/>
        </p:nvGrpSpPr>
        <p:grpSpPr>
          <a:xfrm>
            <a:off x="14938228" y="8527960"/>
            <a:ext cx="3327140" cy="2031326"/>
            <a:chOff x="9820872" y="5944193"/>
            <a:chExt cx="3327140" cy="2031326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7029E6B-FF8D-244B-8298-7827E4225437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AC595C2A-B315-D04D-8778-5EBFDC7EF4C3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CE4DFC-7E15-EF44-94AF-E6EAE502B7D7}"/>
              </a:ext>
            </a:extLst>
          </p:cNvPr>
          <p:cNvGrpSpPr/>
          <p:nvPr/>
        </p:nvGrpSpPr>
        <p:grpSpPr>
          <a:xfrm>
            <a:off x="19549984" y="8527960"/>
            <a:ext cx="3327140" cy="2031326"/>
            <a:chOff x="9820872" y="5944193"/>
            <a:chExt cx="3327140" cy="2031326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8BC0B272-8C13-8049-9C12-D1E0C9DB5201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8F30EDF4-4FB7-BB4A-95B0-15E70E4E6345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45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DCCA0A-232B-9448-A3BC-7F599E1AD195}"/>
              </a:ext>
            </a:extLst>
          </p:cNvPr>
          <p:cNvSpPr/>
          <p:nvPr/>
        </p:nvSpPr>
        <p:spPr>
          <a:xfrm>
            <a:off x="3697021" y="8202995"/>
            <a:ext cx="16983608" cy="1085228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EFB67BDD-76B6-4C46-9FC3-A22E73B73EAF}"/>
              </a:ext>
            </a:extLst>
          </p:cNvPr>
          <p:cNvSpPr/>
          <p:nvPr/>
        </p:nvSpPr>
        <p:spPr>
          <a:xfrm>
            <a:off x="19799474" y="8372753"/>
            <a:ext cx="749449" cy="7495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5BEEBD-5C7D-2E41-8A15-E8A1B94E9C0A}"/>
              </a:ext>
            </a:extLst>
          </p:cNvPr>
          <p:cNvSpPr/>
          <p:nvPr/>
        </p:nvSpPr>
        <p:spPr>
          <a:xfrm>
            <a:off x="11814101" y="8359558"/>
            <a:ext cx="749449" cy="749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51" name="Straight Arrow Connector 115">
            <a:extLst>
              <a:ext uri="{FF2B5EF4-FFF2-40B4-BE49-F238E27FC236}">
                <a16:creationId xmlns:a16="http://schemas.microsoft.com/office/drawing/2014/main" id="{D2DC90BC-6EA9-174A-A8C5-7F5B6C2DEE90}"/>
              </a:ext>
            </a:extLst>
          </p:cNvPr>
          <p:cNvCxnSpPr>
            <a:cxnSpLocks/>
          </p:cNvCxnSpPr>
          <p:nvPr/>
        </p:nvCxnSpPr>
        <p:spPr>
          <a:xfrm flipV="1">
            <a:off x="12188826" y="9386041"/>
            <a:ext cx="0" cy="764796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21">
            <a:extLst>
              <a:ext uri="{FF2B5EF4-FFF2-40B4-BE49-F238E27FC236}">
                <a16:creationId xmlns:a16="http://schemas.microsoft.com/office/drawing/2014/main" id="{D3B76D15-00A3-5648-BA69-1E22ABDE259C}"/>
              </a:ext>
            </a:extLst>
          </p:cNvPr>
          <p:cNvCxnSpPr>
            <a:cxnSpLocks/>
          </p:cNvCxnSpPr>
          <p:nvPr/>
        </p:nvCxnSpPr>
        <p:spPr>
          <a:xfrm flipV="1">
            <a:off x="20174199" y="9304203"/>
            <a:ext cx="0" cy="917307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13">
            <a:extLst>
              <a:ext uri="{FF2B5EF4-FFF2-40B4-BE49-F238E27FC236}">
                <a16:creationId xmlns:a16="http://schemas.microsoft.com/office/drawing/2014/main" id="{D1AF3894-A650-714C-B2F8-6334532C12C5}"/>
              </a:ext>
            </a:extLst>
          </p:cNvPr>
          <p:cNvSpPr/>
          <p:nvPr/>
        </p:nvSpPr>
        <p:spPr>
          <a:xfrm>
            <a:off x="11298855" y="9921531"/>
            <a:ext cx="1779941" cy="17799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7" name="Oval 119">
            <a:extLst>
              <a:ext uri="{FF2B5EF4-FFF2-40B4-BE49-F238E27FC236}">
                <a16:creationId xmlns:a16="http://schemas.microsoft.com/office/drawing/2014/main" id="{09A883C6-90B4-284B-86D4-01B3FEB9A1C2}"/>
              </a:ext>
            </a:extLst>
          </p:cNvPr>
          <p:cNvSpPr/>
          <p:nvPr/>
        </p:nvSpPr>
        <p:spPr>
          <a:xfrm>
            <a:off x="19284228" y="9924547"/>
            <a:ext cx="1779941" cy="17799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8" name="CuadroTexto 350">
            <a:extLst>
              <a:ext uri="{FF2B5EF4-FFF2-40B4-BE49-F238E27FC236}">
                <a16:creationId xmlns:a16="http://schemas.microsoft.com/office/drawing/2014/main" id="{B50651B6-6CB1-E24D-A23E-23044ECFB985}"/>
              </a:ext>
            </a:extLst>
          </p:cNvPr>
          <p:cNvSpPr txBox="1"/>
          <p:nvPr/>
        </p:nvSpPr>
        <p:spPr>
          <a:xfrm>
            <a:off x="19139727" y="10489263"/>
            <a:ext cx="206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2020</a:t>
            </a:r>
          </a:p>
        </p:txBody>
      </p: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54FF9069-2050-744A-9904-637E12BECC59}"/>
              </a:ext>
            </a:extLst>
          </p:cNvPr>
          <p:cNvSpPr txBox="1"/>
          <p:nvPr/>
        </p:nvSpPr>
        <p:spPr>
          <a:xfrm>
            <a:off x="11142602" y="10489263"/>
            <a:ext cx="206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1387A-D6C0-0044-849D-B988A0779FD8}"/>
              </a:ext>
            </a:extLst>
          </p:cNvPr>
          <p:cNvGrpSpPr/>
          <p:nvPr/>
        </p:nvGrpSpPr>
        <p:grpSpPr>
          <a:xfrm>
            <a:off x="3176473" y="8338293"/>
            <a:ext cx="2068939" cy="3363179"/>
            <a:chOff x="3176473" y="7479314"/>
            <a:chExt cx="2068939" cy="336317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441D352-21AD-7445-AFE8-B2E99E095AF6}"/>
                </a:ext>
              </a:extLst>
            </p:cNvPr>
            <p:cNvSpPr/>
            <p:nvPr/>
          </p:nvSpPr>
          <p:spPr>
            <a:xfrm>
              <a:off x="3840625" y="7479314"/>
              <a:ext cx="829456" cy="829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115">
              <a:extLst>
                <a:ext uri="{FF2B5EF4-FFF2-40B4-BE49-F238E27FC236}">
                  <a16:creationId xmlns:a16="http://schemas.microsoft.com/office/drawing/2014/main" id="{9E78DA80-AF85-EE41-986A-442BB6A9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451" y="8527062"/>
              <a:ext cx="0" cy="76479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3">
              <a:extLst>
                <a:ext uri="{FF2B5EF4-FFF2-40B4-BE49-F238E27FC236}">
                  <a16:creationId xmlns:a16="http://schemas.microsoft.com/office/drawing/2014/main" id="{0A1559D8-C900-524C-8144-DE7C8CCA0DEF}"/>
                </a:ext>
              </a:extLst>
            </p:cNvPr>
            <p:cNvSpPr/>
            <p:nvPr/>
          </p:nvSpPr>
          <p:spPr>
            <a:xfrm>
              <a:off x="3313481" y="9062552"/>
              <a:ext cx="1779941" cy="17799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6F7F316A-0D35-C643-84A7-8A0D617C1F92}"/>
                </a:ext>
              </a:extLst>
            </p:cNvPr>
            <p:cNvSpPr txBox="1"/>
            <p:nvPr/>
          </p:nvSpPr>
          <p:spPr>
            <a:xfrm>
              <a:off x="3176473" y="9630284"/>
              <a:ext cx="2068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78AB214-4468-5549-99B9-A6E0041AFFB2}"/>
              </a:ext>
            </a:extLst>
          </p:cNvPr>
          <p:cNvGrpSpPr/>
          <p:nvPr/>
        </p:nvGrpSpPr>
        <p:grpSpPr>
          <a:xfrm flipV="1">
            <a:off x="7083022" y="5804568"/>
            <a:ext cx="2068939" cy="3363179"/>
            <a:chOff x="3176473" y="7479314"/>
            <a:chExt cx="2068939" cy="336317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32F7F2-A60E-184A-BD2A-52D536B94854}"/>
                </a:ext>
              </a:extLst>
            </p:cNvPr>
            <p:cNvSpPr/>
            <p:nvPr/>
          </p:nvSpPr>
          <p:spPr>
            <a:xfrm>
              <a:off x="3840625" y="7479314"/>
              <a:ext cx="829456" cy="8294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115">
              <a:extLst>
                <a:ext uri="{FF2B5EF4-FFF2-40B4-BE49-F238E27FC236}">
                  <a16:creationId xmlns:a16="http://schemas.microsoft.com/office/drawing/2014/main" id="{4576DE44-13FB-F94C-ACFD-6EBF08FB8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451" y="8527062"/>
              <a:ext cx="0" cy="76479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F1E415AA-DB97-994C-B061-37BB8E2C8AB6}"/>
                </a:ext>
              </a:extLst>
            </p:cNvPr>
            <p:cNvSpPr/>
            <p:nvPr/>
          </p:nvSpPr>
          <p:spPr>
            <a:xfrm>
              <a:off x="3313481" y="9062552"/>
              <a:ext cx="1779941" cy="17799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5C59EA1C-C0AB-6B4E-BEE7-B9F624853FFC}"/>
                </a:ext>
              </a:extLst>
            </p:cNvPr>
            <p:cNvSpPr txBox="1"/>
            <p:nvPr/>
          </p:nvSpPr>
          <p:spPr>
            <a:xfrm rot="10800000">
              <a:off x="3176473" y="9602575"/>
              <a:ext cx="2068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2017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ADC304D-30A6-E543-B635-0AC09CF467D4}"/>
              </a:ext>
            </a:extLst>
          </p:cNvPr>
          <p:cNvGrpSpPr/>
          <p:nvPr/>
        </p:nvGrpSpPr>
        <p:grpSpPr>
          <a:xfrm flipV="1">
            <a:off x="15147042" y="5804568"/>
            <a:ext cx="2068939" cy="3363179"/>
            <a:chOff x="3176473" y="7479314"/>
            <a:chExt cx="2068939" cy="336317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DF72F0E-F626-2547-9109-D97A07DB352A}"/>
                </a:ext>
              </a:extLst>
            </p:cNvPr>
            <p:cNvSpPr/>
            <p:nvPr/>
          </p:nvSpPr>
          <p:spPr>
            <a:xfrm>
              <a:off x="3840625" y="7479314"/>
              <a:ext cx="829456" cy="8294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115">
              <a:extLst>
                <a:ext uri="{FF2B5EF4-FFF2-40B4-BE49-F238E27FC236}">
                  <a16:creationId xmlns:a16="http://schemas.microsoft.com/office/drawing/2014/main" id="{B8074942-CD13-3C4B-852A-69970E0B1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3451" y="8527062"/>
              <a:ext cx="0" cy="76479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3">
              <a:extLst>
                <a:ext uri="{FF2B5EF4-FFF2-40B4-BE49-F238E27FC236}">
                  <a16:creationId xmlns:a16="http://schemas.microsoft.com/office/drawing/2014/main" id="{F9FDC707-0EF0-DC40-A9CF-212976BDC0C5}"/>
                </a:ext>
              </a:extLst>
            </p:cNvPr>
            <p:cNvSpPr/>
            <p:nvPr/>
          </p:nvSpPr>
          <p:spPr>
            <a:xfrm>
              <a:off x="3313481" y="9062552"/>
              <a:ext cx="1779941" cy="17799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2" name="CuadroTexto 350">
              <a:extLst>
                <a:ext uri="{FF2B5EF4-FFF2-40B4-BE49-F238E27FC236}">
                  <a16:creationId xmlns:a16="http://schemas.microsoft.com/office/drawing/2014/main" id="{2C88CA92-E47D-FD4B-8970-D59F13D228AA}"/>
                </a:ext>
              </a:extLst>
            </p:cNvPr>
            <p:cNvSpPr txBox="1"/>
            <p:nvPr/>
          </p:nvSpPr>
          <p:spPr>
            <a:xfrm rot="10800000">
              <a:off x="3176473" y="9602575"/>
              <a:ext cx="20689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2019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60E0BF-2309-D24F-B6D7-85D9D2E21122}"/>
              </a:ext>
            </a:extLst>
          </p:cNvPr>
          <p:cNvGrpSpPr/>
          <p:nvPr/>
        </p:nvGrpSpPr>
        <p:grpSpPr>
          <a:xfrm>
            <a:off x="2591783" y="5903924"/>
            <a:ext cx="3327140" cy="2031326"/>
            <a:chOff x="9820872" y="5944193"/>
            <a:chExt cx="3327140" cy="2031326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F6A4070E-01EE-9749-8FAA-261BD20972C6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CACE6A9D-87D3-B243-A78F-6E9ED66AB396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B8D715-6145-6548-B5DE-3AFE6FBA95D4}"/>
              </a:ext>
            </a:extLst>
          </p:cNvPr>
          <p:cNvGrpSpPr/>
          <p:nvPr/>
        </p:nvGrpSpPr>
        <p:grpSpPr>
          <a:xfrm>
            <a:off x="6499117" y="9580012"/>
            <a:ext cx="3327140" cy="2031326"/>
            <a:chOff x="9820872" y="5944193"/>
            <a:chExt cx="3327140" cy="2031326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27EE6B72-FDBF-1F4F-B663-E30D85C6D878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565A56ED-44E4-9A49-A7A5-381C08C2C9DA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6FFDB88-2357-524C-B640-185B881DDDDD}"/>
              </a:ext>
            </a:extLst>
          </p:cNvPr>
          <p:cNvGrpSpPr/>
          <p:nvPr/>
        </p:nvGrpSpPr>
        <p:grpSpPr>
          <a:xfrm>
            <a:off x="10577155" y="5903924"/>
            <a:ext cx="3327140" cy="2031326"/>
            <a:chOff x="9820872" y="5944193"/>
            <a:chExt cx="3327140" cy="2031326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FF3DB446-03D7-B949-BE72-5324A4D62240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414FA750-982E-7C44-9662-0B5DFAB89A9E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B936CAC-FA88-5643-9922-EF4FDC158111}"/>
              </a:ext>
            </a:extLst>
          </p:cNvPr>
          <p:cNvGrpSpPr/>
          <p:nvPr/>
        </p:nvGrpSpPr>
        <p:grpSpPr>
          <a:xfrm>
            <a:off x="14568570" y="9580012"/>
            <a:ext cx="3327140" cy="2031326"/>
            <a:chOff x="9820872" y="5944193"/>
            <a:chExt cx="3327140" cy="2031326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B27CF2A1-A82B-1B44-BB65-69AC30442473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95539D3D-8E45-3C4F-901B-DA84C6036DC5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2855DF4-9CBC-3A4A-8EC0-4D8DF0B42992}"/>
              </a:ext>
            </a:extLst>
          </p:cNvPr>
          <p:cNvGrpSpPr/>
          <p:nvPr/>
        </p:nvGrpSpPr>
        <p:grpSpPr>
          <a:xfrm>
            <a:off x="18529664" y="5903924"/>
            <a:ext cx="3327140" cy="2031326"/>
            <a:chOff x="9820872" y="5944193"/>
            <a:chExt cx="3327140" cy="2031326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EBB636B4-090E-4547-9424-4DC3D3D09536}"/>
                </a:ext>
              </a:extLst>
            </p:cNvPr>
            <p:cNvSpPr txBox="1"/>
            <p:nvPr/>
          </p:nvSpPr>
          <p:spPr>
            <a:xfrm>
              <a:off x="9820872" y="5944193"/>
              <a:ext cx="3327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F346208F-2E2C-8D4E-BCF8-DBA1F36A94EF}"/>
                </a:ext>
              </a:extLst>
            </p:cNvPr>
            <p:cNvSpPr/>
            <p:nvPr/>
          </p:nvSpPr>
          <p:spPr>
            <a:xfrm>
              <a:off x="9820872" y="6590524"/>
              <a:ext cx="33271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2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2B8FFF-2BEC-BC47-AC3A-AB6544312D02}"/>
              </a:ext>
            </a:extLst>
          </p:cNvPr>
          <p:cNvGrpSpPr/>
          <p:nvPr/>
        </p:nvGrpSpPr>
        <p:grpSpPr>
          <a:xfrm>
            <a:off x="1941666" y="5591591"/>
            <a:ext cx="20494318" cy="6268310"/>
            <a:chOff x="1824648" y="4795178"/>
            <a:chExt cx="20494318" cy="62683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A1653C-4512-0F49-88C1-7E4CCD8DE21F}"/>
                </a:ext>
              </a:extLst>
            </p:cNvPr>
            <p:cNvGrpSpPr/>
            <p:nvPr/>
          </p:nvGrpSpPr>
          <p:grpSpPr>
            <a:xfrm>
              <a:off x="1824648" y="4795178"/>
              <a:ext cx="5273984" cy="6268310"/>
              <a:chOff x="1824648" y="4795178"/>
              <a:chExt cx="5273984" cy="6268310"/>
            </a:xfrm>
          </p:grpSpPr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E0D9A8B0-5216-984A-ACF7-FE016E3F4D99}"/>
                  </a:ext>
                </a:extLst>
              </p:cNvPr>
              <p:cNvSpPr/>
              <p:nvPr/>
            </p:nvSpPr>
            <p:spPr>
              <a:xfrm>
                <a:off x="3072672" y="4795178"/>
                <a:ext cx="2777936" cy="2394772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C84DF69F-1392-2B4C-BF41-66F861C3B386}"/>
                  </a:ext>
                </a:extLst>
              </p:cNvPr>
              <p:cNvSpPr/>
              <p:nvPr/>
            </p:nvSpPr>
            <p:spPr>
              <a:xfrm>
                <a:off x="2088119" y="8572478"/>
                <a:ext cx="4747042" cy="413658"/>
              </a:xfrm>
              <a:prstGeom prst="trapezoid">
                <a:avLst>
                  <a:gd name="adj" fmla="val 4796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72889E-D677-0046-851B-4A15747DDE3D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4461640" y="7189950"/>
                <a:ext cx="0" cy="1382528"/>
              </a:xfrm>
              <a:prstGeom prst="line">
                <a:avLst/>
              </a:prstGeom>
              <a:ln w="63500">
                <a:solidFill>
                  <a:schemeClr val="tx1">
                    <a:lumMod val="20000"/>
                    <a:lumOff val="80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3B8AB3-0D8C-3A43-9E80-9EA792FA99A9}"/>
                  </a:ext>
                </a:extLst>
              </p:cNvPr>
              <p:cNvSpPr txBox="1"/>
              <p:nvPr/>
            </p:nvSpPr>
            <p:spPr>
              <a:xfrm>
                <a:off x="1824648" y="10064304"/>
                <a:ext cx="5273984" cy="99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6EB45E-29C9-8D41-84C2-852994E70C5E}"/>
                  </a:ext>
                </a:extLst>
              </p:cNvPr>
              <p:cNvSpPr txBox="1"/>
              <p:nvPr/>
            </p:nvSpPr>
            <p:spPr>
              <a:xfrm>
                <a:off x="2639652" y="9417973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A33566-BFC1-2A45-8806-37E27FA95A2A}"/>
                  </a:ext>
                </a:extLst>
              </p:cNvPr>
              <p:cNvSpPr txBox="1"/>
              <p:nvPr/>
            </p:nvSpPr>
            <p:spPr>
              <a:xfrm>
                <a:off x="2639652" y="5630201"/>
                <a:ext cx="3643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2018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1320D-410C-FF46-8F5E-D979D2B7EB32}"/>
                </a:ext>
              </a:extLst>
            </p:cNvPr>
            <p:cNvGrpSpPr/>
            <p:nvPr/>
          </p:nvGrpSpPr>
          <p:grpSpPr>
            <a:xfrm>
              <a:off x="6898093" y="4795178"/>
              <a:ext cx="5273984" cy="6268310"/>
              <a:chOff x="1824648" y="4795178"/>
              <a:chExt cx="5273984" cy="6268310"/>
            </a:xfrm>
          </p:grpSpPr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B51D32F5-7835-4549-B923-BFD4E9737E85}"/>
                  </a:ext>
                </a:extLst>
              </p:cNvPr>
              <p:cNvSpPr/>
              <p:nvPr/>
            </p:nvSpPr>
            <p:spPr>
              <a:xfrm>
                <a:off x="3072672" y="4795178"/>
                <a:ext cx="2777936" cy="2394772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9FDF4EF2-F69E-2A4C-BC11-1E0BF55031E4}"/>
                  </a:ext>
                </a:extLst>
              </p:cNvPr>
              <p:cNvSpPr/>
              <p:nvPr/>
            </p:nvSpPr>
            <p:spPr>
              <a:xfrm flipV="1">
                <a:off x="2088119" y="8553023"/>
                <a:ext cx="4747042" cy="413658"/>
              </a:xfrm>
              <a:prstGeom prst="trapezoid">
                <a:avLst>
                  <a:gd name="adj" fmla="val 479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9ACA78E-C1F9-CF4A-8812-3899762ECE4D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4461640" y="7170495"/>
                <a:ext cx="0" cy="1382528"/>
              </a:xfrm>
              <a:prstGeom prst="line">
                <a:avLst/>
              </a:prstGeom>
              <a:ln w="63500">
                <a:solidFill>
                  <a:schemeClr val="tx1">
                    <a:lumMod val="20000"/>
                    <a:lumOff val="80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4D8311-7804-864A-8673-806D2A6701B1}"/>
                  </a:ext>
                </a:extLst>
              </p:cNvPr>
              <p:cNvSpPr txBox="1"/>
              <p:nvPr/>
            </p:nvSpPr>
            <p:spPr>
              <a:xfrm>
                <a:off x="1824648" y="10064304"/>
                <a:ext cx="5273984" cy="99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BF787A-6AFC-134A-942B-13E82547BF03}"/>
                  </a:ext>
                </a:extLst>
              </p:cNvPr>
              <p:cNvSpPr txBox="1"/>
              <p:nvPr/>
            </p:nvSpPr>
            <p:spPr>
              <a:xfrm>
                <a:off x="2639652" y="9417973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CD8851-DCF4-E649-A37A-1372EA68DA24}"/>
                  </a:ext>
                </a:extLst>
              </p:cNvPr>
              <p:cNvSpPr txBox="1"/>
              <p:nvPr/>
            </p:nvSpPr>
            <p:spPr>
              <a:xfrm>
                <a:off x="2639652" y="5630201"/>
                <a:ext cx="3643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3362BA-4406-8249-9739-14D1BDA98282}"/>
                </a:ext>
              </a:extLst>
            </p:cNvPr>
            <p:cNvGrpSpPr/>
            <p:nvPr/>
          </p:nvGrpSpPr>
          <p:grpSpPr>
            <a:xfrm>
              <a:off x="11971537" y="4795178"/>
              <a:ext cx="5273984" cy="6268310"/>
              <a:chOff x="1824648" y="4795178"/>
              <a:chExt cx="5273984" cy="6268310"/>
            </a:xfrm>
          </p:grpSpPr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70650F1-5AB9-F44B-903E-43DBFA151CE1}"/>
                  </a:ext>
                </a:extLst>
              </p:cNvPr>
              <p:cNvSpPr/>
              <p:nvPr/>
            </p:nvSpPr>
            <p:spPr>
              <a:xfrm>
                <a:off x="3072672" y="4795178"/>
                <a:ext cx="2777936" cy="2394772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0FBC8B59-CA47-DE4B-96AF-EA080E03DED9}"/>
                  </a:ext>
                </a:extLst>
              </p:cNvPr>
              <p:cNvSpPr/>
              <p:nvPr/>
            </p:nvSpPr>
            <p:spPr>
              <a:xfrm>
                <a:off x="2088119" y="8572478"/>
                <a:ext cx="4747042" cy="413658"/>
              </a:xfrm>
              <a:prstGeom prst="trapezoid">
                <a:avLst>
                  <a:gd name="adj" fmla="val 479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EC8A58-F410-C44A-A0D1-6F249B8EC3E8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461640" y="7189950"/>
                <a:ext cx="0" cy="1382528"/>
              </a:xfrm>
              <a:prstGeom prst="line">
                <a:avLst/>
              </a:prstGeom>
              <a:ln w="63500">
                <a:solidFill>
                  <a:schemeClr val="tx1">
                    <a:lumMod val="20000"/>
                    <a:lumOff val="80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5BC51-CB21-1D47-97F2-437D5198E52E}"/>
                  </a:ext>
                </a:extLst>
              </p:cNvPr>
              <p:cNvSpPr txBox="1"/>
              <p:nvPr/>
            </p:nvSpPr>
            <p:spPr>
              <a:xfrm>
                <a:off x="1824648" y="10064304"/>
                <a:ext cx="5273984" cy="99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618CA1-E94D-D24D-A287-D375227AD349}"/>
                  </a:ext>
                </a:extLst>
              </p:cNvPr>
              <p:cNvSpPr txBox="1"/>
              <p:nvPr/>
            </p:nvSpPr>
            <p:spPr>
              <a:xfrm>
                <a:off x="2639652" y="9417973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B5FBDA-BF13-F147-A041-6247826729F6}"/>
                  </a:ext>
                </a:extLst>
              </p:cNvPr>
              <p:cNvSpPr txBox="1"/>
              <p:nvPr/>
            </p:nvSpPr>
            <p:spPr>
              <a:xfrm>
                <a:off x="2639652" y="5630201"/>
                <a:ext cx="3643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77E311-4049-A146-A3D5-280468BCF8E1}"/>
                </a:ext>
              </a:extLst>
            </p:cNvPr>
            <p:cNvGrpSpPr/>
            <p:nvPr/>
          </p:nvGrpSpPr>
          <p:grpSpPr>
            <a:xfrm>
              <a:off x="17044982" y="4795178"/>
              <a:ext cx="5273984" cy="6268310"/>
              <a:chOff x="1824648" y="4795178"/>
              <a:chExt cx="5273984" cy="6268310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88B70A56-F45F-1A45-9892-2871A3A82C15}"/>
                  </a:ext>
                </a:extLst>
              </p:cNvPr>
              <p:cNvSpPr/>
              <p:nvPr/>
            </p:nvSpPr>
            <p:spPr>
              <a:xfrm>
                <a:off x="3072672" y="4795178"/>
                <a:ext cx="2777936" cy="2394772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C88DEC03-7C56-A34C-B550-B02D6D1872DE}"/>
                  </a:ext>
                </a:extLst>
              </p:cNvPr>
              <p:cNvSpPr/>
              <p:nvPr/>
            </p:nvSpPr>
            <p:spPr>
              <a:xfrm flipV="1">
                <a:off x="2088119" y="8553023"/>
                <a:ext cx="4747042" cy="413658"/>
              </a:xfrm>
              <a:prstGeom prst="trapezoid">
                <a:avLst>
                  <a:gd name="adj" fmla="val 479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760F91-59D5-8841-9C64-217D2B8EF6FD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4461640" y="7170495"/>
                <a:ext cx="0" cy="1382528"/>
              </a:xfrm>
              <a:prstGeom prst="line">
                <a:avLst/>
              </a:prstGeom>
              <a:ln w="63500">
                <a:solidFill>
                  <a:schemeClr val="tx1">
                    <a:lumMod val="20000"/>
                    <a:lumOff val="80000"/>
                  </a:schemeClr>
                </a:solidFill>
                <a:prstDash val="sys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27E23-0B0A-934E-8A97-ADDC9DB30706}"/>
                  </a:ext>
                </a:extLst>
              </p:cNvPr>
              <p:cNvSpPr txBox="1"/>
              <p:nvPr/>
            </p:nvSpPr>
            <p:spPr>
              <a:xfrm>
                <a:off x="1824648" y="10064304"/>
                <a:ext cx="5273984" cy="99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 professionals like you connecting to share advice.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6CDFBE-475C-3C46-A154-BB13CBE6F6DC}"/>
                  </a:ext>
                </a:extLst>
              </p:cNvPr>
              <p:cNvSpPr txBox="1"/>
              <p:nvPr/>
            </p:nvSpPr>
            <p:spPr>
              <a:xfrm>
                <a:off x="2639652" y="9417973"/>
                <a:ext cx="3643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6E2DA-6C44-FA45-920C-0041347B81D0}"/>
                  </a:ext>
                </a:extLst>
              </p:cNvPr>
              <p:cNvSpPr txBox="1"/>
              <p:nvPr/>
            </p:nvSpPr>
            <p:spPr>
              <a:xfrm>
                <a:off x="2639652" y="5630201"/>
                <a:ext cx="3643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2021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943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DFB22C1-EE25-AE49-9A98-F89337CD6CD4}"/>
              </a:ext>
            </a:extLst>
          </p:cNvPr>
          <p:cNvSpPr/>
          <p:nvPr/>
        </p:nvSpPr>
        <p:spPr>
          <a:xfrm rot="10800000">
            <a:off x="3286469" y="7250752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1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C85535-8396-E549-B3FB-3A6EAA84DAB9}"/>
              </a:ext>
            </a:extLst>
          </p:cNvPr>
          <p:cNvGrpSpPr/>
          <p:nvPr/>
        </p:nvGrpSpPr>
        <p:grpSpPr>
          <a:xfrm>
            <a:off x="2241550" y="6376190"/>
            <a:ext cx="19899313" cy="4437063"/>
            <a:chOff x="2241550" y="6376190"/>
            <a:chExt cx="19899313" cy="443706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5" name="AutoShape 1">
              <a:extLst>
                <a:ext uri="{FF2B5EF4-FFF2-40B4-BE49-F238E27FC236}">
                  <a16:creationId xmlns:a16="http://schemas.microsoft.com/office/drawing/2014/main" id="{C8F9E6C4-4D57-3245-A823-34FD4B41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0" y="6376190"/>
              <a:ext cx="4456113" cy="2536825"/>
            </a:xfrm>
            <a:custGeom>
              <a:avLst/>
              <a:gdLst>
                <a:gd name="T0" fmla="*/ 2227953 w 21559"/>
                <a:gd name="T1" fmla="*/ 1309926 h 21235"/>
                <a:gd name="T2" fmla="*/ 2227953 w 21559"/>
                <a:gd name="T3" fmla="*/ 1309926 h 21235"/>
                <a:gd name="T4" fmla="*/ 2227953 w 21559"/>
                <a:gd name="T5" fmla="*/ 1309926 h 21235"/>
                <a:gd name="T6" fmla="*/ 2227953 w 21559"/>
                <a:gd name="T7" fmla="*/ 1309926 h 21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59" h="21235">
                  <a:moveTo>
                    <a:pt x="2876" y="18633"/>
                  </a:moveTo>
                  <a:lnTo>
                    <a:pt x="0" y="18633"/>
                  </a:lnTo>
                  <a:cubicBezTo>
                    <a:pt x="28" y="8080"/>
                    <a:pt x="5092" y="-348"/>
                    <a:pt x="11190" y="11"/>
                  </a:cubicBezTo>
                  <a:cubicBezTo>
                    <a:pt x="16979" y="351"/>
                    <a:pt x="21567" y="8575"/>
                    <a:pt x="21557" y="18594"/>
                  </a:cubicBezTo>
                  <a:cubicBezTo>
                    <a:pt x="21600" y="20017"/>
                    <a:pt x="20950" y="21216"/>
                    <a:pt x="20126" y="21234"/>
                  </a:cubicBezTo>
                  <a:cubicBezTo>
                    <a:pt x="19288" y="21252"/>
                    <a:pt x="18614" y="20043"/>
                    <a:pt x="18655" y="18594"/>
                  </a:cubicBezTo>
                  <a:cubicBezTo>
                    <a:pt x="18672" y="11528"/>
                    <a:pt x="15538" y="5633"/>
                    <a:pt x="11465" y="5074"/>
                  </a:cubicBezTo>
                  <a:cubicBezTo>
                    <a:pt x="6873" y="4443"/>
                    <a:pt x="2931" y="10666"/>
                    <a:pt x="2876" y="1863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8C7B640D-8739-A942-B8D7-7A83AFDDF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820775" y="8285953"/>
              <a:ext cx="4456113" cy="2527300"/>
            </a:xfrm>
            <a:custGeom>
              <a:avLst/>
              <a:gdLst>
                <a:gd name="T0" fmla="*/ 2227953 w 21577"/>
                <a:gd name="T1" fmla="*/ 1305148 h 21194"/>
                <a:gd name="T2" fmla="*/ 2227953 w 21577"/>
                <a:gd name="T3" fmla="*/ 1305148 h 21194"/>
                <a:gd name="T4" fmla="*/ 2227953 w 21577"/>
                <a:gd name="T5" fmla="*/ 1305148 h 21194"/>
                <a:gd name="T6" fmla="*/ 2227953 w 21577"/>
                <a:gd name="T7" fmla="*/ 1305148 h 211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77" h="21194">
                  <a:moveTo>
                    <a:pt x="2879" y="18672"/>
                  </a:moveTo>
                  <a:cubicBezTo>
                    <a:pt x="2885" y="20103"/>
                    <a:pt x="2198" y="21252"/>
                    <a:pt x="1372" y="21192"/>
                  </a:cubicBezTo>
                  <a:cubicBezTo>
                    <a:pt x="596" y="21136"/>
                    <a:pt x="-13" y="20017"/>
                    <a:pt x="1" y="18672"/>
                  </a:cubicBezTo>
                  <a:cubicBezTo>
                    <a:pt x="28" y="8097"/>
                    <a:pt x="5097" y="-348"/>
                    <a:pt x="11201" y="11"/>
                  </a:cubicBezTo>
                  <a:cubicBezTo>
                    <a:pt x="16995" y="352"/>
                    <a:pt x="21587" y="8593"/>
                    <a:pt x="21577" y="18632"/>
                  </a:cubicBezTo>
                  <a:lnTo>
                    <a:pt x="18672" y="18632"/>
                  </a:lnTo>
                  <a:cubicBezTo>
                    <a:pt x="18690" y="11552"/>
                    <a:pt x="15552" y="5645"/>
                    <a:pt x="11476" y="5085"/>
                  </a:cubicBezTo>
                  <a:cubicBezTo>
                    <a:pt x="6880" y="4453"/>
                    <a:pt x="2934" y="10688"/>
                    <a:pt x="2879" y="186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FACE5B6-9C86-424F-8398-E38DDBA9F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3150" y="6376190"/>
              <a:ext cx="4456113" cy="2533650"/>
            </a:xfrm>
            <a:custGeom>
              <a:avLst/>
              <a:gdLst>
                <a:gd name="T0" fmla="*/ 2227953 w 21561"/>
                <a:gd name="T1" fmla="*/ 1308322 h 21095"/>
                <a:gd name="T2" fmla="*/ 2227953 w 21561"/>
                <a:gd name="T3" fmla="*/ 1308322 h 21095"/>
                <a:gd name="T4" fmla="*/ 2227953 w 21561"/>
                <a:gd name="T5" fmla="*/ 1308322 h 21095"/>
                <a:gd name="T6" fmla="*/ 2227953 w 21561"/>
                <a:gd name="T7" fmla="*/ 1308322 h 210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61" h="21095">
                  <a:moveTo>
                    <a:pt x="2876" y="18539"/>
                  </a:moveTo>
                  <a:lnTo>
                    <a:pt x="0" y="18539"/>
                  </a:lnTo>
                  <a:cubicBezTo>
                    <a:pt x="28" y="8039"/>
                    <a:pt x="5092" y="-346"/>
                    <a:pt x="11191" y="11"/>
                  </a:cubicBezTo>
                  <a:cubicBezTo>
                    <a:pt x="16980" y="349"/>
                    <a:pt x="21569" y="8532"/>
                    <a:pt x="21559" y="18499"/>
                  </a:cubicBezTo>
                  <a:cubicBezTo>
                    <a:pt x="21600" y="19799"/>
                    <a:pt x="21046" y="20929"/>
                    <a:pt x="20294" y="21078"/>
                  </a:cubicBezTo>
                  <a:cubicBezTo>
                    <a:pt x="19406" y="21254"/>
                    <a:pt x="18633" y="20037"/>
                    <a:pt x="18656" y="18499"/>
                  </a:cubicBezTo>
                  <a:cubicBezTo>
                    <a:pt x="18674" y="11469"/>
                    <a:pt x="15539" y="5605"/>
                    <a:pt x="11466" y="5048"/>
                  </a:cubicBezTo>
                  <a:cubicBezTo>
                    <a:pt x="6874" y="4421"/>
                    <a:pt x="2931" y="10612"/>
                    <a:pt x="2876" y="1853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8" name="AutoShape 18">
              <a:extLst>
                <a:ext uri="{FF2B5EF4-FFF2-40B4-BE49-F238E27FC236}">
                  <a16:creationId xmlns:a16="http://schemas.microsoft.com/office/drawing/2014/main" id="{1AE80A9A-66FE-9047-89E2-9705A30289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9175" y="8284365"/>
              <a:ext cx="4456113" cy="2528888"/>
            </a:xfrm>
            <a:custGeom>
              <a:avLst/>
              <a:gdLst>
                <a:gd name="T0" fmla="*/ 2228057 w 21574"/>
                <a:gd name="T1" fmla="*/ 1305898 h 21199"/>
                <a:gd name="T2" fmla="*/ 2228057 w 21574"/>
                <a:gd name="T3" fmla="*/ 1305898 h 21199"/>
                <a:gd name="T4" fmla="*/ 2228057 w 21574"/>
                <a:gd name="T5" fmla="*/ 1305898 h 21199"/>
                <a:gd name="T6" fmla="*/ 2228057 w 21574"/>
                <a:gd name="T7" fmla="*/ 1305898 h 211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74" h="21199">
                  <a:moveTo>
                    <a:pt x="2878" y="18668"/>
                  </a:moveTo>
                  <a:cubicBezTo>
                    <a:pt x="2887" y="20099"/>
                    <a:pt x="2203" y="21252"/>
                    <a:pt x="1377" y="21198"/>
                  </a:cubicBezTo>
                  <a:cubicBezTo>
                    <a:pt x="597" y="21146"/>
                    <a:pt x="-16" y="20021"/>
                    <a:pt x="0" y="18668"/>
                  </a:cubicBezTo>
                  <a:cubicBezTo>
                    <a:pt x="28" y="8095"/>
                    <a:pt x="5096" y="-348"/>
                    <a:pt x="11199" y="11"/>
                  </a:cubicBezTo>
                  <a:cubicBezTo>
                    <a:pt x="16992" y="352"/>
                    <a:pt x="21584" y="8592"/>
                    <a:pt x="21574" y="18629"/>
                  </a:cubicBezTo>
                  <a:lnTo>
                    <a:pt x="18670" y="18629"/>
                  </a:lnTo>
                  <a:cubicBezTo>
                    <a:pt x="18687" y="11550"/>
                    <a:pt x="15550" y="5644"/>
                    <a:pt x="11474" y="5084"/>
                  </a:cubicBezTo>
                  <a:cubicBezTo>
                    <a:pt x="6879" y="4452"/>
                    <a:pt x="2934" y="10686"/>
                    <a:pt x="2878" y="1866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  <p:sp>
          <p:nvSpPr>
            <p:cNvPr id="9" name="AutoShape 24">
              <a:extLst>
                <a:ext uri="{FF2B5EF4-FFF2-40B4-BE49-F238E27FC236}">
                  <a16:creationId xmlns:a16="http://schemas.microsoft.com/office/drawing/2014/main" id="{309B5F0B-EC25-4842-9A49-F26DC9BA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50" y="6376190"/>
              <a:ext cx="4456113" cy="2524125"/>
            </a:xfrm>
            <a:custGeom>
              <a:avLst/>
              <a:gdLst>
                <a:gd name="T0" fmla="*/ 2228057 w 21590"/>
                <a:gd name="T1" fmla="*/ 1303476 h 21241"/>
                <a:gd name="T2" fmla="*/ 2228057 w 21590"/>
                <a:gd name="T3" fmla="*/ 1303476 h 21241"/>
                <a:gd name="T4" fmla="*/ 2228057 w 21590"/>
                <a:gd name="T5" fmla="*/ 1303476 h 21241"/>
                <a:gd name="T6" fmla="*/ 2228057 w 21590"/>
                <a:gd name="T7" fmla="*/ 1303476 h 212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90" h="21241">
                  <a:moveTo>
                    <a:pt x="2880" y="18731"/>
                  </a:moveTo>
                  <a:cubicBezTo>
                    <a:pt x="2859" y="20146"/>
                    <a:pt x="2170" y="21251"/>
                    <a:pt x="1356" y="21177"/>
                  </a:cubicBezTo>
                  <a:cubicBezTo>
                    <a:pt x="604" y="21109"/>
                    <a:pt x="11" y="20039"/>
                    <a:pt x="0" y="18731"/>
                  </a:cubicBezTo>
                  <a:cubicBezTo>
                    <a:pt x="28" y="8122"/>
                    <a:pt x="5100" y="-349"/>
                    <a:pt x="11207" y="11"/>
                  </a:cubicBezTo>
                  <a:cubicBezTo>
                    <a:pt x="17005" y="354"/>
                    <a:pt x="21600" y="8621"/>
                    <a:pt x="21590" y="18692"/>
                  </a:cubicBezTo>
                  <a:cubicBezTo>
                    <a:pt x="21599" y="20091"/>
                    <a:pt x="20950" y="21235"/>
                    <a:pt x="20144" y="21241"/>
                  </a:cubicBezTo>
                  <a:cubicBezTo>
                    <a:pt x="19333" y="21247"/>
                    <a:pt x="18676" y="20100"/>
                    <a:pt x="18684" y="18692"/>
                  </a:cubicBezTo>
                  <a:cubicBezTo>
                    <a:pt x="18701" y="11589"/>
                    <a:pt x="15561" y="5663"/>
                    <a:pt x="11483" y="5101"/>
                  </a:cubicBezTo>
                  <a:cubicBezTo>
                    <a:pt x="6884" y="4467"/>
                    <a:pt x="2936" y="10722"/>
                    <a:pt x="2880" y="187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/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DCF56208-0741-FA40-8C11-9B4D86CD6192}"/>
              </a:ext>
            </a:extLst>
          </p:cNvPr>
          <p:cNvSpPr/>
          <p:nvPr/>
        </p:nvSpPr>
        <p:spPr>
          <a:xfrm rot="10800000">
            <a:off x="11008863" y="7250752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3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84747F-DB09-5848-B626-68969CB77C1A}"/>
              </a:ext>
            </a:extLst>
          </p:cNvPr>
          <p:cNvSpPr/>
          <p:nvPr/>
        </p:nvSpPr>
        <p:spPr>
          <a:xfrm rot="10800000">
            <a:off x="18732844" y="7250752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5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C955C2C-775D-F54B-8012-9E1697A470DF}"/>
              </a:ext>
            </a:extLst>
          </p:cNvPr>
          <p:cNvSpPr/>
          <p:nvPr/>
        </p:nvSpPr>
        <p:spPr>
          <a:xfrm>
            <a:off x="14868869" y="7086309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4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CEF25C5-C2BA-5A4C-A3D7-76FC76ED8A54}"/>
              </a:ext>
            </a:extLst>
          </p:cNvPr>
          <p:cNvSpPr/>
          <p:nvPr/>
        </p:nvSpPr>
        <p:spPr>
          <a:xfrm>
            <a:off x="7153620" y="7086309"/>
            <a:ext cx="2359924" cy="2884075"/>
          </a:xfrm>
          <a:custGeom>
            <a:avLst/>
            <a:gdLst>
              <a:gd name="connsiteX0" fmla="*/ 2359925 w 2359924"/>
              <a:gd name="connsiteY0" fmla="*/ 1177536 h 2884075"/>
              <a:gd name="connsiteX1" fmla="*/ 1179783 w 2359924"/>
              <a:gd name="connsiteY1" fmla="*/ 0 h 2884075"/>
              <a:gd name="connsiteX2" fmla="*/ 0 w 2359924"/>
              <a:gd name="connsiteY2" fmla="*/ 1177924 h 2884075"/>
              <a:gd name="connsiteX3" fmla="*/ 798183 w 2359924"/>
              <a:gd name="connsiteY3" fmla="*/ 2292090 h 2884075"/>
              <a:gd name="connsiteX4" fmla="*/ 977282 w 2359924"/>
              <a:gd name="connsiteY4" fmla="*/ 2452674 h 2884075"/>
              <a:gd name="connsiteX5" fmla="*/ 1180261 w 2359924"/>
              <a:gd name="connsiteY5" fmla="*/ 2884075 h 2884075"/>
              <a:gd name="connsiteX6" fmla="*/ 1383239 w 2359924"/>
              <a:gd name="connsiteY6" fmla="*/ 2452674 h 2884075"/>
              <a:gd name="connsiteX7" fmla="*/ 1559353 w 2359924"/>
              <a:gd name="connsiteY7" fmla="*/ 2292686 h 2884075"/>
              <a:gd name="connsiteX8" fmla="*/ 2359925 w 2359924"/>
              <a:gd name="connsiteY8" fmla="*/ 1177536 h 288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924" h="2884075">
                <a:moveTo>
                  <a:pt x="2359925" y="1177536"/>
                </a:moveTo>
                <a:cubicBezTo>
                  <a:pt x="2359835" y="527097"/>
                  <a:pt x="1831464" y="-90"/>
                  <a:pt x="1179783" y="0"/>
                </a:cubicBezTo>
                <a:cubicBezTo>
                  <a:pt x="528100" y="119"/>
                  <a:pt x="-105" y="527484"/>
                  <a:pt x="0" y="1177924"/>
                </a:cubicBezTo>
                <a:cubicBezTo>
                  <a:pt x="81" y="1681424"/>
                  <a:pt x="320853" y="2129182"/>
                  <a:pt x="798183" y="2292090"/>
                </a:cubicBezTo>
                <a:cubicBezTo>
                  <a:pt x="877220" y="2319171"/>
                  <a:pt x="941851" y="2377149"/>
                  <a:pt x="977282" y="2452674"/>
                </a:cubicBezTo>
                <a:lnTo>
                  <a:pt x="1180261" y="2884075"/>
                </a:lnTo>
                <a:lnTo>
                  <a:pt x="1383239" y="2452674"/>
                </a:lnTo>
                <a:cubicBezTo>
                  <a:pt x="1417746" y="2377685"/>
                  <a:pt x="1481326" y="2319946"/>
                  <a:pt x="1559353" y="2292686"/>
                </a:cubicBezTo>
                <a:cubicBezTo>
                  <a:pt x="2037905" y="2130403"/>
                  <a:pt x="2359835" y="1681990"/>
                  <a:pt x="2359925" y="1177536"/>
                </a:cubicBezTo>
                <a:close/>
              </a:path>
            </a:pathLst>
          </a:custGeom>
          <a:solidFill>
            <a:schemeClr val="accent2"/>
          </a:solidFill>
          <a:ln w="2984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6A6CB5-48F6-2E4D-BDB4-77BE90AA9F99}"/>
              </a:ext>
            </a:extLst>
          </p:cNvPr>
          <p:cNvGrpSpPr/>
          <p:nvPr/>
        </p:nvGrpSpPr>
        <p:grpSpPr>
          <a:xfrm>
            <a:off x="2157786" y="10339518"/>
            <a:ext cx="4539874" cy="1654492"/>
            <a:chOff x="2157786" y="10339518"/>
            <a:chExt cx="4539874" cy="1654492"/>
          </a:xfrm>
        </p:grpSpPr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8515861F-2707-494E-BA55-3BBCA280DE36}"/>
                </a:ext>
              </a:extLst>
            </p:cNvPr>
            <p:cNvSpPr/>
            <p:nvPr/>
          </p:nvSpPr>
          <p:spPr>
            <a:xfrm>
              <a:off x="2157786" y="11039903"/>
              <a:ext cx="45398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8F0EEB-5C18-3F48-BBE9-C477A2B91227}"/>
                </a:ext>
              </a:extLst>
            </p:cNvPr>
            <p:cNvCxnSpPr>
              <a:cxnSpLocks/>
            </p:cNvCxnSpPr>
            <p:nvPr/>
          </p:nvCxnSpPr>
          <p:spPr>
            <a:xfrm>
              <a:off x="4429583" y="10339518"/>
              <a:ext cx="0" cy="585986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B2879A1C-E312-5841-8ED3-FABB1C9F5ECA}"/>
              </a:ext>
            </a:extLst>
          </p:cNvPr>
          <p:cNvSpPr txBox="1"/>
          <p:nvPr/>
        </p:nvSpPr>
        <p:spPr>
          <a:xfrm>
            <a:off x="2604160" y="86185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2017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72BBB1-7B8B-E240-9A96-D3B6E917DFD4}"/>
              </a:ext>
            </a:extLst>
          </p:cNvPr>
          <p:cNvGrpSpPr/>
          <p:nvPr/>
        </p:nvGrpSpPr>
        <p:grpSpPr>
          <a:xfrm>
            <a:off x="9918095" y="10339518"/>
            <a:ext cx="4539874" cy="1654492"/>
            <a:chOff x="2157786" y="10339518"/>
            <a:chExt cx="4539874" cy="1654492"/>
          </a:xfrm>
        </p:grpSpPr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66A9317C-F2BD-4340-9726-FC7EFB9EE994}"/>
                </a:ext>
              </a:extLst>
            </p:cNvPr>
            <p:cNvSpPr/>
            <p:nvPr/>
          </p:nvSpPr>
          <p:spPr>
            <a:xfrm>
              <a:off x="2157786" y="11039903"/>
              <a:ext cx="45398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4FCF6C-9C4F-BA43-B781-DA27F10E143E}"/>
                </a:ext>
              </a:extLst>
            </p:cNvPr>
            <p:cNvCxnSpPr>
              <a:cxnSpLocks/>
            </p:cNvCxnSpPr>
            <p:nvPr/>
          </p:nvCxnSpPr>
          <p:spPr>
            <a:xfrm>
              <a:off x="4429583" y="10339518"/>
              <a:ext cx="0" cy="585986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6DB9B0-6CCC-3B47-A710-E09F6201EEB5}"/>
              </a:ext>
            </a:extLst>
          </p:cNvPr>
          <p:cNvGrpSpPr/>
          <p:nvPr/>
        </p:nvGrpSpPr>
        <p:grpSpPr>
          <a:xfrm>
            <a:off x="17640930" y="10339518"/>
            <a:ext cx="4539874" cy="1654492"/>
            <a:chOff x="2157786" y="10339518"/>
            <a:chExt cx="4539874" cy="1654492"/>
          </a:xfrm>
        </p:grpSpPr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8D6E68EC-FCD6-4243-9D24-B765B69D9AE0}"/>
                </a:ext>
              </a:extLst>
            </p:cNvPr>
            <p:cNvSpPr/>
            <p:nvPr/>
          </p:nvSpPr>
          <p:spPr>
            <a:xfrm>
              <a:off x="2157786" y="11039903"/>
              <a:ext cx="45398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EF18DF-3857-634C-9D2B-4487F023647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583" y="10339518"/>
              <a:ext cx="0" cy="585986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FF0EDE-E8E0-604C-8A82-678BE9F45832}"/>
              </a:ext>
            </a:extLst>
          </p:cNvPr>
          <p:cNvGrpSpPr/>
          <p:nvPr/>
        </p:nvGrpSpPr>
        <p:grpSpPr>
          <a:xfrm flipV="1">
            <a:off x="6057294" y="5210926"/>
            <a:ext cx="4539874" cy="1654492"/>
            <a:chOff x="2157786" y="10339518"/>
            <a:chExt cx="4539874" cy="1654492"/>
          </a:xfrm>
        </p:grpSpPr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4D496DB3-197E-BA4E-B120-2C68C45C6040}"/>
                </a:ext>
              </a:extLst>
            </p:cNvPr>
            <p:cNvSpPr/>
            <p:nvPr/>
          </p:nvSpPr>
          <p:spPr>
            <a:xfrm rot="10800000">
              <a:off x="2157786" y="11039903"/>
              <a:ext cx="45398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139EBF-4F9C-974C-B2A0-18BD040A221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583" y="10339518"/>
              <a:ext cx="0" cy="585986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247B33-D334-9D44-9A46-1629C2DE51C9}"/>
              </a:ext>
            </a:extLst>
          </p:cNvPr>
          <p:cNvGrpSpPr/>
          <p:nvPr/>
        </p:nvGrpSpPr>
        <p:grpSpPr>
          <a:xfrm flipV="1">
            <a:off x="13780484" y="5210926"/>
            <a:ext cx="4539874" cy="1654492"/>
            <a:chOff x="2157786" y="10339518"/>
            <a:chExt cx="4539874" cy="1654492"/>
          </a:xfrm>
        </p:grpSpPr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88AF45BD-10ED-4A49-BDA1-DEE67842A1E6}"/>
                </a:ext>
              </a:extLst>
            </p:cNvPr>
            <p:cNvSpPr/>
            <p:nvPr/>
          </p:nvSpPr>
          <p:spPr>
            <a:xfrm rot="10800000">
              <a:off x="2157786" y="11039903"/>
              <a:ext cx="45398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1D815D-F099-8246-A2EA-E03E853C14EE}"/>
                </a:ext>
              </a:extLst>
            </p:cNvPr>
            <p:cNvCxnSpPr>
              <a:cxnSpLocks/>
            </p:cNvCxnSpPr>
            <p:nvPr/>
          </p:nvCxnSpPr>
          <p:spPr>
            <a:xfrm>
              <a:off x="4429583" y="10339518"/>
              <a:ext cx="0" cy="585986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D1834E7D-518D-9F4D-9783-D966EBB43138}"/>
              </a:ext>
            </a:extLst>
          </p:cNvPr>
          <p:cNvSpPr txBox="1"/>
          <p:nvPr/>
        </p:nvSpPr>
        <p:spPr>
          <a:xfrm>
            <a:off x="6464960" y="7923348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2018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524C82B0-4EA2-C644-A425-0CDE13DA5616}"/>
              </a:ext>
            </a:extLst>
          </p:cNvPr>
          <p:cNvSpPr txBox="1"/>
          <p:nvPr/>
        </p:nvSpPr>
        <p:spPr>
          <a:xfrm>
            <a:off x="10336803" y="86185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2019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E77743B-71BC-5649-B805-C6F3A9737090}"/>
              </a:ext>
            </a:extLst>
          </p:cNvPr>
          <p:cNvSpPr txBox="1"/>
          <p:nvPr/>
        </p:nvSpPr>
        <p:spPr>
          <a:xfrm>
            <a:off x="14182558" y="7923348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2020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F7C27428-5788-2D43-8B7B-EDAB62C5FF21}"/>
              </a:ext>
            </a:extLst>
          </p:cNvPr>
          <p:cNvSpPr txBox="1"/>
          <p:nvPr/>
        </p:nvSpPr>
        <p:spPr>
          <a:xfrm>
            <a:off x="18048949" y="8618541"/>
            <a:ext cx="3724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49A9EB-D6E7-D64F-8E77-6610D1FF283C}"/>
              </a:ext>
            </a:extLst>
          </p:cNvPr>
          <p:cNvGrpSpPr/>
          <p:nvPr/>
        </p:nvGrpSpPr>
        <p:grpSpPr>
          <a:xfrm>
            <a:off x="2398183" y="5636797"/>
            <a:ext cx="19581284" cy="2421532"/>
            <a:chOff x="1302493" y="6138664"/>
            <a:chExt cx="21772662" cy="26925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E51FFE2-EF53-B744-8E0F-A0F0DEFBE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84198" y="6138664"/>
              <a:ext cx="4690957" cy="263353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7A87825-9816-0D40-B262-60531CCD7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13772" y="6138664"/>
              <a:ext cx="4690957" cy="263353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8FE3DB-9095-7F44-B4AF-E8254CD91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3346" y="6138664"/>
              <a:ext cx="4690957" cy="263353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6EBB6D-2ADA-8C4B-B702-374A85F88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2918" y="6138664"/>
              <a:ext cx="4690957" cy="263353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F75EC2B-3CB7-0947-AE8C-44EF51B5E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2493" y="6138664"/>
              <a:ext cx="4690957" cy="263353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FC93C2-ED14-FA46-91F7-51BE593FE2DE}"/>
                </a:ext>
              </a:extLst>
            </p:cNvPr>
            <p:cNvSpPr txBox="1"/>
            <p:nvPr/>
          </p:nvSpPr>
          <p:spPr>
            <a:xfrm>
              <a:off x="2599236" y="7907864"/>
              <a:ext cx="2097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2017</a:t>
              </a:r>
              <a:endParaRPr lang="en-US" sz="80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D8ED6F-9042-BB4D-BB1A-86C3A55BB04B}"/>
                </a:ext>
              </a:extLst>
            </p:cNvPr>
            <p:cNvSpPr txBox="1"/>
            <p:nvPr/>
          </p:nvSpPr>
          <p:spPr>
            <a:xfrm>
              <a:off x="6869662" y="7907864"/>
              <a:ext cx="2097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2018</a:t>
              </a:r>
              <a:endParaRPr lang="en-US" sz="80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587D3E-FD7D-4049-85B5-3C2AD567B8FC}"/>
                </a:ext>
              </a:extLst>
            </p:cNvPr>
            <p:cNvSpPr txBox="1"/>
            <p:nvPr/>
          </p:nvSpPr>
          <p:spPr>
            <a:xfrm>
              <a:off x="11140089" y="7907864"/>
              <a:ext cx="2097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3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2019</a:t>
              </a:r>
              <a:endParaRPr lang="en-US" sz="8000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379D29-399B-D74C-BDE3-3D362C5DED3D}"/>
                </a:ext>
              </a:extLst>
            </p:cNvPr>
            <p:cNvSpPr txBox="1"/>
            <p:nvPr/>
          </p:nvSpPr>
          <p:spPr>
            <a:xfrm>
              <a:off x="15410515" y="7907864"/>
              <a:ext cx="2097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4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2020</a:t>
              </a:r>
              <a:endParaRPr lang="en-US" sz="8000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2BD85-F4A3-0A4C-AFCD-97E8BBE39E41}"/>
                </a:ext>
              </a:extLst>
            </p:cNvPr>
            <p:cNvSpPr txBox="1"/>
            <p:nvPr/>
          </p:nvSpPr>
          <p:spPr>
            <a:xfrm>
              <a:off x="19680941" y="7907864"/>
              <a:ext cx="20974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accent5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2021</a:t>
              </a:r>
              <a:endParaRPr lang="en-US" sz="8000" dirty="0">
                <a:solidFill>
                  <a:schemeClr val="accent5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588B4C-5188-CB4B-BFC9-8682958D10B7}"/>
              </a:ext>
            </a:extLst>
          </p:cNvPr>
          <p:cNvGrpSpPr/>
          <p:nvPr/>
        </p:nvGrpSpPr>
        <p:grpSpPr>
          <a:xfrm>
            <a:off x="2844023" y="8514379"/>
            <a:ext cx="3327140" cy="3088102"/>
            <a:chOff x="2503633" y="9471238"/>
            <a:chExt cx="3327140" cy="308810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A17164-D40F-0B40-AA1F-711960AE2C81}"/>
                </a:ext>
              </a:extLst>
            </p:cNvPr>
            <p:cNvGrpSpPr/>
            <p:nvPr/>
          </p:nvGrpSpPr>
          <p:grpSpPr>
            <a:xfrm>
              <a:off x="2503633" y="10528014"/>
              <a:ext cx="3327140" cy="2031326"/>
              <a:chOff x="9820872" y="5944193"/>
              <a:chExt cx="3327140" cy="2031326"/>
            </a:xfrm>
          </p:grpSpPr>
          <p:sp>
            <p:nvSpPr>
              <p:cNvPr id="18" name="CuadroTexto 395">
                <a:extLst>
                  <a:ext uri="{FF2B5EF4-FFF2-40B4-BE49-F238E27FC236}">
                    <a16:creationId xmlns:a16="http://schemas.microsoft.com/office/drawing/2014/main" id="{F7D32D18-148C-D542-9AB3-2F01E33502C3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0BDB9800-3D32-B54B-8E8A-B3011D7534E0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F1ECF3-C5D2-6246-ACCB-2E940855C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55" y="947123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2940A5-FC50-F54A-9278-072335F8CCF0}"/>
              </a:ext>
            </a:extLst>
          </p:cNvPr>
          <p:cNvGrpSpPr/>
          <p:nvPr/>
        </p:nvGrpSpPr>
        <p:grpSpPr>
          <a:xfrm>
            <a:off x="6684638" y="8514379"/>
            <a:ext cx="3327140" cy="3088102"/>
            <a:chOff x="2503633" y="9471238"/>
            <a:chExt cx="3327140" cy="30881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F9865-93EA-B94F-9D08-EFA4687E3719}"/>
                </a:ext>
              </a:extLst>
            </p:cNvPr>
            <p:cNvGrpSpPr/>
            <p:nvPr/>
          </p:nvGrpSpPr>
          <p:grpSpPr>
            <a:xfrm>
              <a:off x="2503633" y="10528014"/>
              <a:ext cx="3327140" cy="2031326"/>
              <a:chOff x="9820872" y="5944193"/>
              <a:chExt cx="3327140" cy="2031326"/>
            </a:xfrm>
          </p:grpSpPr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4353240D-C09B-A948-81DB-C74A27B560C6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F930162A-CCF1-6A4D-A249-153C9BA5907D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FA301A-4B90-AC4B-B88A-A094F217E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55" y="947123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33D40C-ACC7-5749-B05E-038B146BA549}"/>
              </a:ext>
            </a:extLst>
          </p:cNvPr>
          <p:cNvGrpSpPr/>
          <p:nvPr/>
        </p:nvGrpSpPr>
        <p:grpSpPr>
          <a:xfrm>
            <a:off x="10525252" y="8514379"/>
            <a:ext cx="3327140" cy="3088102"/>
            <a:chOff x="2503633" y="9471238"/>
            <a:chExt cx="3327140" cy="308810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17A66C-67B5-BC42-BAFA-6A49ABE0AC0F}"/>
                </a:ext>
              </a:extLst>
            </p:cNvPr>
            <p:cNvGrpSpPr/>
            <p:nvPr/>
          </p:nvGrpSpPr>
          <p:grpSpPr>
            <a:xfrm>
              <a:off x="2503633" y="10528014"/>
              <a:ext cx="3327140" cy="2031326"/>
              <a:chOff x="9820872" y="5944193"/>
              <a:chExt cx="3327140" cy="2031326"/>
            </a:xfrm>
          </p:grpSpPr>
          <p:sp>
            <p:nvSpPr>
              <p:cNvPr id="29" name="CuadroTexto 395">
                <a:extLst>
                  <a:ext uri="{FF2B5EF4-FFF2-40B4-BE49-F238E27FC236}">
                    <a16:creationId xmlns:a16="http://schemas.microsoft.com/office/drawing/2014/main" id="{4D2A92C0-3308-7C47-BA0D-419D5C51A7C0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30" name="Rectangle 56">
                <a:extLst>
                  <a:ext uri="{FF2B5EF4-FFF2-40B4-BE49-F238E27FC236}">
                    <a16:creationId xmlns:a16="http://schemas.microsoft.com/office/drawing/2014/main" id="{5570C0F9-1927-1B4F-8E3A-C5FEBAB3EB6F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10FF07-2F22-A840-BE08-AD9331CCE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55" y="947123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27BEC-9D31-C54A-BA76-80E71ABBE412}"/>
              </a:ext>
            </a:extLst>
          </p:cNvPr>
          <p:cNvGrpSpPr/>
          <p:nvPr/>
        </p:nvGrpSpPr>
        <p:grpSpPr>
          <a:xfrm>
            <a:off x="14365865" y="8514379"/>
            <a:ext cx="3327140" cy="3088102"/>
            <a:chOff x="2503633" y="9471238"/>
            <a:chExt cx="3327140" cy="30881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E85854-0D23-8A46-A32E-4917B71A5573}"/>
                </a:ext>
              </a:extLst>
            </p:cNvPr>
            <p:cNvGrpSpPr/>
            <p:nvPr/>
          </p:nvGrpSpPr>
          <p:grpSpPr>
            <a:xfrm>
              <a:off x="2503633" y="10528014"/>
              <a:ext cx="3327140" cy="2031326"/>
              <a:chOff x="9820872" y="5944193"/>
              <a:chExt cx="3327140" cy="2031326"/>
            </a:xfrm>
          </p:grpSpPr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5863B6A0-F992-104C-887F-E9F3B93E8237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79030B74-9ED7-4242-BBB7-BE1A5A874CC7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5B1FEE-B7AB-F640-9DBF-3469249E7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55" y="947123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617AA-182F-3F44-BF6C-BBF131C52934}"/>
              </a:ext>
            </a:extLst>
          </p:cNvPr>
          <p:cNvGrpSpPr/>
          <p:nvPr/>
        </p:nvGrpSpPr>
        <p:grpSpPr>
          <a:xfrm>
            <a:off x="18243335" y="8514379"/>
            <a:ext cx="3327140" cy="3088102"/>
            <a:chOff x="2503633" y="9471238"/>
            <a:chExt cx="3327140" cy="308810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8DF7FDD-6DDB-4A4E-9594-D490DC036BE2}"/>
                </a:ext>
              </a:extLst>
            </p:cNvPr>
            <p:cNvGrpSpPr/>
            <p:nvPr/>
          </p:nvGrpSpPr>
          <p:grpSpPr>
            <a:xfrm>
              <a:off x="2503633" y="10528014"/>
              <a:ext cx="3327140" cy="2031326"/>
              <a:chOff x="9820872" y="5944193"/>
              <a:chExt cx="3327140" cy="2031326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ECD5AD5C-A18A-1541-A3D9-4314A6D7F0DD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Commerce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DF3AE47B-5C29-EF4F-BB93-ADBD5925A459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46060C-3284-D74B-9408-5CF4CC0A8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355" y="9471238"/>
              <a:ext cx="0" cy="888233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2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733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D56E93A-799E-D749-952D-B4ACB3E00565}"/>
              </a:ext>
            </a:extLst>
          </p:cNvPr>
          <p:cNvGrpSpPr/>
          <p:nvPr/>
        </p:nvGrpSpPr>
        <p:grpSpPr>
          <a:xfrm>
            <a:off x="2409961" y="4845927"/>
            <a:ext cx="19557728" cy="7606476"/>
            <a:chOff x="2426177" y="4552013"/>
            <a:chExt cx="19557728" cy="76064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5B05FF-6BFB-CC4E-8DF6-1588468CFD66}"/>
                </a:ext>
              </a:extLst>
            </p:cNvPr>
            <p:cNvGrpSpPr/>
            <p:nvPr/>
          </p:nvGrpSpPr>
          <p:grpSpPr>
            <a:xfrm>
              <a:off x="3297363" y="8432230"/>
              <a:ext cx="17782919" cy="1584768"/>
              <a:chOff x="3297363" y="9080202"/>
              <a:chExt cx="17782919" cy="158476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712BB8-06D0-CC41-9FD2-32FBF22F53C0}"/>
                  </a:ext>
                </a:extLst>
              </p:cNvPr>
              <p:cNvSpPr/>
              <p:nvPr/>
            </p:nvSpPr>
            <p:spPr>
              <a:xfrm>
                <a:off x="3297363" y="9080202"/>
                <a:ext cx="1584768" cy="158476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50DC04-F1AD-3D4E-94A1-8D6C3187C795}"/>
                  </a:ext>
                </a:extLst>
              </p:cNvPr>
              <p:cNvSpPr/>
              <p:nvPr/>
            </p:nvSpPr>
            <p:spPr>
              <a:xfrm>
                <a:off x="19495514" y="9080202"/>
                <a:ext cx="1584768" cy="158476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9D50896-FD09-2849-97EB-78A13057518C}"/>
                  </a:ext>
                </a:extLst>
              </p:cNvPr>
              <p:cNvSpPr/>
              <p:nvPr/>
            </p:nvSpPr>
            <p:spPr>
              <a:xfrm>
                <a:off x="15445976" y="9080202"/>
                <a:ext cx="1584768" cy="158476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0E10E90-83F6-964A-9936-12D9D2286FC2}"/>
                  </a:ext>
                </a:extLst>
              </p:cNvPr>
              <p:cNvSpPr/>
              <p:nvPr/>
            </p:nvSpPr>
            <p:spPr>
              <a:xfrm>
                <a:off x="11396438" y="9080202"/>
                <a:ext cx="1584768" cy="158476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48B2827-D67C-1D4F-A724-8531E4C0A90D}"/>
                  </a:ext>
                </a:extLst>
              </p:cNvPr>
              <p:cNvSpPr/>
              <p:nvPr/>
            </p:nvSpPr>
            <p:spPr>
              <a:xfrm>
                <a:off x="7346901" y="9080202"/>
                <a:ext cx="1584768" cy="158476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D249A-2689-1B4E-8DBC-90DA37C7F122}"/>
                  </a:ext>
                </a:extLst>
              </p:cNvPr>
              <p:cNvSpPr txBox="1"/>
              <p:nvPr/>
            </p:nvSpPr>
            <p:spPr>
              <a:xfrm>
                <a:off x="3509769" y="9604503"/>
                <a:ext cx="11673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</a:t>
                </a:r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17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A71C4B-1D77-C14B-8D1C-2897D8F5EEA2}"/>
                  </a:ext>
                </a:extLst>
              </p:cNvPr>
              <p:cNvSpPr txBox="1"/>
              <p:nvPr/>
            </p:nvSpPr>
            <p:spPr>
              <a:xfrm>
                <a:off x="7533933" y="9604503"/>
                <a:ext cx="12041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2018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281901-BC95-994F-95B6-0C4FCB928CC4}"/>
                  </a:ext>
                </a:extLst>
              </p:cNvPr>
              <p:cNvSpPr txBox="1"/>
              <p:nvPr/>
            </p:nvSpPr>
            <p:spPr>
              <a:xfrm>
                <a:off x="11592289" y="9604503"/>
                <a:ext cx="12025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AC0EFF-950F-1345-BFB5-6BF8BA1A4923}"/>
                  </a:ext>
                </a:extLst>
              </p:cNvPr>
              <p:cNvSpPr txBox="1"/>
              <p:nvPr/>
            </p:nvSpPr>
            <p:spPr>
              <a:xfrm>
                <a:off x="15583371" y="9604503"/>
                <a:ext cx="1309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D78661-0EF2-FD4F-910F-CF7BA63A4A22}"/>
                  </a:ext>
                </a:extLst>
              </p:cNvPr>
              <p:cNvSpPr txBox="1"/>
              <p:nvPr/>
            </p:nvSpPr>
            <p:spPr>
              <a:xfrm>
                <a:off x="19694737" y="9604503"/>
                <a:ext cx="11753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2021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B19E874-F9CE-B644-8C9C-985037A7A6D8}"/>
                </a:ext>
              </a:extLst>
            </p:cNvPr>
            <p:cNvGrpSpPr/>
            <p:nvPr/>
          </p:nvGrpSpPr>
          <p:grpSpPr>
            <a:xfrm>
              <a:off x="4077579" y="7467666"/>
              <a:ext cx="16231238" cy="936796"/>
              <a:chOff x="4077579" y="7467665"/>
              <a:chExt cx="16231238" cy="160256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3A484DA-D945-EC45-90D6-3695ACA7D4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077579" y="7467665"/>
                <a:ext cx="0" cy="1602561"/>
              </a:xfrm>
              <a:prstGeom prst="line">
                <a:avLst/>
              </a:prstGeom>
              <a:ln w="38100" cmpd="sng">
                <a:solidFill>
                  <a:schemeClr val="bg1">
                    <a:lumMod val="85000"/>
                  </a:schemeClr>
                </a:solidFill>
                <a:prstDash val="sysDash"/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7E19FE-69B3-4947-951D-C73D5F62D1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17951" y="7467665"/>
                <a:ext cx="0" cy="1602561"/>
              </a:xfrm>
              <a:prstGeom prst="line">
                <a:avLst/>
              </a:prstGeom>
              <a:ln w="38100" cmpd="sng">
                <a:solidFill>
                  <a:schemeClr val="bg1">
                    <a:lumMod val="85000"/>
                  </a:schemeClr>
                </a:solidFill>
                <a:prstDash val="sysDash"/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ACCB760-84B7-7948-9995-CEE741EE6A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2206808" y="7467665"/>
                <a:ext cx="0" cy="1602561"/>
              </a:xfrm>
              <a:prstGeom prst="line">
                <a:avLst/>
              </a:prstGeom>
              <a:ln w="38100" cmpd="sng">
                <a:solidFill>
                  <a:schemeClr val="bg1">
                    <a:lumMod val="85000"/>
                  </a:schemeClr>
                </a:solidFill>
                <a:prstDash val="sysDash"/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D1F4EA5-3244-3F44-97C5-60D3FAD42E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6247180" y="7467665"/>
                <a:ext cx="0" cy="1602561"/>
              </a:xfrm>
              <a:prstGeom prst="line">
                <a:avLst/>
              </a:prstGeom>
              <a:ln w="38100" cmpd="sng">
                <a:solidFill>
                  <a:schemeClr val="bg1">
                    <a:lumMod val="85000"/>
                  </a:schemeClr>
                </a:solidFill>
                <a:prstDash val="sysDash"/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077A6B-E546-E44B-A2CC-CBBC8E722E1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0308817" y="7467665"/>
                <a:ext cx="0" cy="1602561"/>
              </a:xfrm>
              <a:prstGeom prst="line">
                <a:avLst/>
              </a:prstGeom>
              <a:ln w="38100" cmpd="sng">
                <a:solidFill>
                  <a:schemeClr val="bg1">
                    <a:lumMod val="85000"/>
                  </a:schemeClr>
                </a:solidFill>
                <a:prstDash val="sysDash"/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2690902-B9EF-F048-ADEA-D12C7257518B}"/>
                </a:ext>
              </a:extLst>
            </p:cNvPr>
            <p:cNvSpPr/>
            <p:nvPr/>
          </p:nvSpPr>
          <p:spPr>
            <a:xfrm>
              <a:off x="2901228" y="4552013"/>
              <a:ext cx="2359924" cy="2884075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1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A632AE6-3913-FF4A-AE36-927DCD710E1E}"/>
                </a:ext>
              </a:extLst>
            </p:cNvPr>
            <p:cNvSpPr/>
            <p:nvPr/>
          </p:nvSpPr>
          <p:spPr>
            <a:xfrm>
              <a:off x="6956060" y="4552013"/>
              <a:ext cx="2359924" cy="2884075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2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6342D9E-5E56-4544-8AF1-198BA66B8190}"/>
                </a:ext>
              </a:extLst>
            </p:cNvPr>
            <p:cNvSpPr/>
            <p:nvPr/>
          </p:nvSpPr>
          <p:spPr>
            <a:xfrm>
              <a:off x="11031118" y="4552013"/>
              <a:ext cx="2359924" cy="2884075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3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400255A-C83A-044E-B825-73DFDB573700}"/>
                </a:ext>
              </a:extLst>
            </p:cNvPr>
            <p:cNvSpPr/>
            <p:nvPr/>
          </p:nvSpPr>
          <p:spPr>
            <a:xfrm>
              <a:off x="15085950" y="4552013"/>
              <a:ext cx="2359924" cy="2884075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4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DA2E558-5B1F-6949-9356-DFCBAC4402C1}"/>
                </a:ext>
              </a:extLst>
            </p:cNvPr>
            <p:cNvSpPr/>
            <p:nvPr/>
          </p:nvSpPr>
          <p:spPr>
            <a:xfrm>
              <a:off x="19143392" y="4552013"/>
              <a:ext cx="2359924" cy="2884075"/>
            </a:xfrm>
            <a:custGeom>
              <a:avLst/>
              <a:gdLst>
                <a:gd name="connsiteX0" fmla="*/ 2359925 w 2359924"/>
                <a:gd name="connsiteY0" fmla="*/ 1177536 h 2884075"/>
                <a:gd name="connsiteX1" fmla="*/ 1179783 w 2359924"/>
                <a:gd name="connsiteY1" fmla="*/ 0 h 2884075"/>
                <a:gd name="connsiteX2" fmla="*/ 0 w 2359924"/>
                <a:gd name="connsiteY2" fmla="*/ 1177924 h 2884075"/>
                <a:gd name="connsiteX3" fmla="*/ 798183 w 2359924"/>
                <a:gd name="connsiteY3" fmla="*/ 2292090 h 2884075"/>
                <a:gd name="connsiteX4" fmla="*/ 977282 w 2359924"/>
                <a:gd name="connsiteY4" fmla="*/ 2452674 h 2884075"/>
                <a:gd name="connsiteX5" fmla="*/ 1180261 w 2359924"/>
                <a:gd name="connsiteY5" fmla="*/ 2884075 h 2884075"/>
                <a:gd name="connsiteX6" fmla="*/ 1383239 w 2359924"/>
                <a:gd name="connsiteY6" fmla="*/ 2452674 h 2884075"/>
                <a:gd name="connsiteX7" fmla="*/ 1559353 w 2359924"/>
                <a:gd name="connsiteY7" fmla="*/ 2292686 h 2884075"/>
                <a:gd name="connsiteX8" fmla="*/ 2359925 w 2359924"/>
                <a:gd name="connsiteY8" fmla="*/ 1177536 h 288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9924" h="2884075">
                  <a:moveTo>
                    <a:pt x="2359925" y="1177536"/>
                  </a:moveTo>
                  <a:cubicBezTo>
                    <a:pt x="2359835" y="527097"/>
                    <a:pt x="1831464" y="-90"/>
                    <a:pt x="1179783" y="0"/>
                  </a:cubicBezTo>
                  <a:cubicBezTo>
                    <a:pt x="528100" y="119"/>
                    <a:pt x="-105" y="527484"/>
                    <a:pt x="0" y="1177924"/>
                  </a:cubicBezTo>
                  <a:cubicBezTo>
                    <a:pt x="81" y="1681424"/>
                    <a:pt x="320853" y="2129182"/>
                    <a:pt x="798183" y="2292090"/>
                  </a:cubicBezTo>
                  <a:cubicBezTo>
                    <a:pt x="877220" y="2319171"/>
                    <a:pt x="941851" y="2377149"/>
                    <a:pt x="977282" y="2452674"/>
                  </a:cubicBezTo>
                  <a:lnTo>
                    <a:pt x="1180261" y="2884075"/>
                  </a:lnTo>
                  <a:lnTo>
                    <a:pt x="1383239" y="2452674"/>
                  </a:lnTo>
                  <a:cubicBezTo>
                    <a:pt x="1417746" y="2377685"/>
                    <a:pt x="1481326" y="2319946"/>
                    <a:pt x="1559353" y="2292686"/>
                  </a:cubicBezTo>
                  <a:cubicBezTo>
                    <a:pt x="2037905" y="2130403"/>
                    <a:pt x="2359835" y="1681990"/>
                    <a:pt x="2359925" y="1177536"/>
                  </a:cubicBezTo>
                  <a:close/>
                </a:path>
              </a:pathLst>
            </a:custGeom>
            <a:solidFill>
              <a:schemeClr val="accent5"/>
            </a:solidFill>
            <a:ln w="298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Gráfico 248">
              <a:extLst>
                <a:ext uri="{FF2B5EF4-FFF2-40B4-BE49-F238E27FC236}">
                  <a16:creationId xmlns:a16="http://schemas.microsoft.com/office/drawing/2014/main" id="{C3B75FD0-40CB-EA49-A4EE-F516CBBB422B}"/>
                </a:ext>
              </a:extLst>
            </p:cNvPr>
            <p:cNvGrpSpPr/>
            <p:nvPr/>
          </p:nvGrpSpPr>
          <p:grpSpPr>
            <a:xfrm>
              <a:off x="3643247" y="5346700"/>
              <a:ext cx="817864" cy="817862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54" name="Forma libre 369">
                <a:extLst>
                  <a:ext uri="{FF2B5EF4-FFF2-40B4-BE49-F238E27FC236}">
                    <a16:creationId xmlns:a16="http://schemas.microsoft.com/office/drawing/2014/main" id="{609D0650-7E2D-8347-86D3-E034319CA4E4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5" name="Gráfico 232">
              <a:extLst>
                <a:ext uri="{FF2B5EF4-FFF2-40B4-BE49-F238E27FC236}">
                  <a16:creationId xmlns:a16="http://schemas.microsoft.com/office/drawing/2014/main" id="{3356E6CD-3023-9F42-846D-8E319B6B1A88}"/>
                </a:ext>
              </a:extLst>
            </p:cNvPr>
            <p:cNvGrpSpPr/>
            <p:nvPr/>
          </p:nvGrpSpPr>
          <p:grpSpPr>
            <a:xfrm>
              <a:off x="19930775" y="5323341"/>
              <a:ext cx="785158" cy="856534"/>
              <a:chOff x="4023313" y="2932309"/>
              <a:chExt cx="523262" cy="570831"/>
            </a:xfrm>
            <a:solidFill>
              <a:schemeClr val="bg1"/>
            </a:solidFill>
          </p:grpSpPr>
          <p:sp>
            <p:nvSpPr>
              <p:cNvPr id="56" name="Forma libre 312">
                <a:extLst>
                  <a:ext uri="{FF2B5EF4-FFF2-40B4-BE49-F238E27FC236}">
                    <a16:creationId xmlns:a16="http://schemas.microsoft.com/office/drawing/2014/main" id="{5FF5713E-EF41-3348-A244-D8B99CEAD4FF}"/>
                  </a:ext>
                </a:extLst>
              </p:cNvPr>
              <p:cNvSpPr/>
              <p:nvPr/>
            </p:nvSpPr>
            <p:spPr>
              <a:xfrm>
                <a:off x="4023313" y="2979877"/>
                <a:ext cx="523262" cy="404340"/>
              </a:xfrm>
              <a:custGeom>
                <a:avLst/>
                <a:gdLst>
                  <a:gd name="connsiteX0" fmla="*/ 484961 w 523262"/>
                  <a:gd name="connsiteY0" fmla="*/ 47570 h 404340"/>
                  <a:gd name="connsiteX1" fmla="*/ 461908 w 523262"/>
                  <a:gd name="connsiteY1" fmla="*/ 47570 h 404340"/>
                  <a:gd name="connsiteX2" fmla="*/ 452919 w 523262"/>
                  <a:gd name="connsiteY2" fmla="*/ 51669 h 404340"/>
                  <a:gd name="connsiteX3" fmla="*/ 450131 w 523262"/>
                  <a:gd name="connsiteY3" fmla="*/ 61146 h 404340"/>
                  <a:gd name="connsiteX4" fmla="*/ 451909 w 523262"/>
                  <a:gd name="connsiteY4" fmla="*/ 83247 h 404340"/>
                  <a:gd name="connsiteX5" fmla="*/ 297308 w 523262"/>
                  <a:gd name="connsiteY5" fmla="*/ 237847 h 404340"/>
                  <a:gd name="connsiteX6" fmla="*/ 142708 w 523262"/>
                  <a:gd name="connsiteY6" fmla="*/ 83247 h 404340"/>
                  <a:gd name="connsiteX7" fmla="*/ 144485 w 523262"/>
                  <a:gd name="connsiteY7" fmla="*/ 61146 h 404340"/>
                  <a:gd name="connsiteX8" fmla="*/ 141698 w 523262"/>
                  <a:gd name="connsiteY8" fmla="*/ 51669 h 404340"/>
                  <a:gd name="connsiteX9" fmla="*/ 132708 w 523262"/>
                  <a:gd name="connsiteY9" fmla="*/ 47570 h 404340"/>
                  <a:gd name="connsiteX10" fmla="*/ 105105 w 523262"/>
                  <a:gd name="connsiteY10" fmla="*/ 47570 h 404340"/>
                  <a:gd name="connsiteX11" fmla="*/ 95445 w 523262"/>
                  <a:gd name="connsiteY11" fmla="*/ 16689 h 404340"/>
                  <a:gd name="connsiteX12" fmla="*/ 72736 w 523262"/>
                  <a:gd name="connsiteY12" fmla="*/ 0 h 404340"/>
                  <a:gd name="connsiteX13" fmla="*/ 11893 w 523262"/>
                  <a:gd name="connsiteY13" fmla="*/ 0 h 404340"/>
                  <a:gd name="connsiteX14" fmla="*/ 0 w 523262"/>
                  <a:gd name="connsiteY14" fmla="*/ 11893 h 404340"/>
                  <a:gd name="connsiteX15" fmla="*/ 0 w 523262"/>
                  <a:gd name="connsiteY15" fmla="*/ 35677 h 404340"/>
                  <a:gd name="connsiteX16" fmla="*/ 11893 w 523262"/>
                  <a:gd name="connsiteY16" fmla="*/ 47570 h 404340"/>
                  <a:gd name="connsiteX17" fmla="*/ 55258 w 523262"/>
                  <a:gd name="connsiteY17" fmla="*/ 47570 h 404340"/>
                  <a:gd name="connsiteX18" fmla="*/ 130437 w 523262"/>
                  <a:gd name="connsiteY18" fmla="*/ 287839 h 404340"/>
                  <a:gd name="connsiteX19" fmla="*/ 95139 w 523262"/>
                  <a:gd name="connsiteY19" fmla="*/ 323137 h 404340"/>
                  <a:gd name="connsiteX20" fmla="*/ 84826 w 523262"/>
                  <a:gd name="connsiteY20" fmla="*/ 374969 h 404340"/>
                  <a:gd name="connsiteX21" fmla="*/ 128773 w 523262"/>
                  <a:gd name="connsiteY21" fmla="*/ 404340 h 404340"/>
                  <a:gd name="connsiteX22" fmla="*/ 463801 w 523262"/>
                  <a:gd name="connsiteY22" fmla="*/ 404340 h 404340"/>
                  <a:gd name="connsiteX23" fmla="*/ 475694 w 523262"/>
                  <a:gd name="connsiteY23" fmla="*/ 392447 h 404340"/>
                  <a:gd name="connsiteX24" fmla="*/ 475694 w 523262"/>
                  <a:gd name="connsiteY24" fmla="*/ 368663 h 404340"/>
                  <a:gd name="connsiteX25" fmla="*/ 463801 w 523262"/>
                  <a:gd name="connsiteY25" fmla="*/ 356770 h 404340"/>
                  <a:gd name="connsiteX26" fmla="*/ 128773 w 523262"/>
                  <a:gd name="connsiteY26" fmla="*/ 356770 h 404340"/>
                  <a:gd name="connsiteX27" fmla="*/ 176341 w 523262"/>
                  <a:gd name="connsiteY27" fmla="*/ 309201 h 404340"/>
                  <a:gd name="connsiteX28" fmla="*/ 393585 w 523262"/>
                  <a:gd name="connsiteY28" fmla="*/ 309201 h 404340"/>
                  <a:gd name="connsiteX29" fmla="*/ 436637 w 523262"/>
                  <a:gd name="connsiteY29" fmla="*/ 281886 h 404340"/>
                  <a:gd name="connsiteX30" fmla="*/ 519628 w 523262"/>
                  <a:gd name="connsiteY30" fmla="*/ 105533 h 404340"/>
                  <a:gd name="connsiteX31" fmla="*/ 523262 w 523262"/>
                  <a:gd name="connsiteY31" fmla="*/ 89239 h 404340"/>
                  <a:gd name="connsiteX32" fmla="*/ 523262 w 523262"/>
                  <a:gd name="connsiteY32" fmla="*/ 85871 h 404340"/>
                  <a:gd name="connsiteX33" fmla="*/ 484961 w 523262"/>
                  <a:gd name="connsiteY33" fmla="*/ 47570 h 4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3262" h="404340">
                    <a:moveTo>
                      <a:pt x="484961" y="47570"/>
                    </a:moveTo>
                    <a:lnTo>
                      <a:pt x="461908" y="47570"/>
                    </a:lnTo>
                    <a:cubicBezTo>
                      <a:pt x="458459" y="47570"/>
                      <a:pt x="455184" y="49068"/>
                      <a:pt x="452919" y="51669"/>
                    </a:cubicBezTo>
                    <a:cubicBezTo>
                      <a:pt x="450666" y="54270"/>
                      <a:pt x="449643" y="57732"/>
                      <a:pt x="450131" y="61146"/>
                    </a:cubicBezTo>
                    <a:cubicBezTo>
                      <a:pt x="451339" y="69600"/>
                      <a:pt x="451909" y="76626"/>
                      <a:pt x="451909" y="83247"/>
                    </a:cubicBezTo>
                    <a:cubicBezTo>
                      <a:pt x="451909" y="168491"/>
                      <a:pt x="382552" y="237847"/>
                      <a:pt x="297308" y="237847"/>
                    </a:cubicBezTo>
                    <a:cubicBezTo>
                      <a:pt x="212065" y="237847"/>
                      <a:pt x="142708" y="168491"/>
                      <a:pt x="142708" y="83247"/>
                    </a:cubicBezTo>
                    <a:cubicBezTo>
                      <a:pt x="142708" y="76626"/>
                      <a:pt x="143276" y="69600"/>
                      <a:pt x="144485" y="61146"/>
                    </a:cubicBezTo>
                    <a:cubicBezTo>
                      <a:pt x="144973" y="57731"/>
                      <a:pt x="143951" y="54270"/>
                      <a:pt x="141698" y="51669"/>
                    </a:cubicBezTo>
                    <a:cubicBezTo>
                      <a:pt x="139433" y="49068"/>
                      <a:pt x="136158" y="47570"/>
                      <a:pt x="132708" y="47570"/>
                    </a:cubicBezTo>
                    <a:lnTo>
                      <a:pt x="105105" y="47570"/>
                    </a:lnTo>
                    <a:lnTo>
                      <a:pt x="95445" y="16689"/>
                    </a:lnTo>
                    <a:cubicBezTo>
                      <a:pt x="92339" y="6760"/>
                      <a:pt x="83141" y="0"/>
                      <a:pt x="72736" y="0"/>
                    </a:cubicBezTo>
                    <a:lnTo>
                      <a:pt x="11893" y="0"/>
                    </a:lnTo>
                    <a:cubicBezTo>
                      <a:pt x="5325" y="0"/>
                      <a:pt x="0" y="5324"/>
                      <a:pt x="0" y="11893"/>
                    </a:cubicBezTo>
                    <a:lnTo>
                      <a:pt x="0" y="35677"/>
                    </a:lnTo>
                    <a:cubicBezTo>
                      <a:pt x="0" y="42245"/>
                      <a:pt x="5325" y="47570"/>
                      <a:pt x="11893" y="47570"/>
                    </a:cubicBezTo>
                    <a:lnTo>
                      <a:pt x="55258" y="47570"/>
                    </a:lnTo>
                    <a:lnTo>
                      <a:pt x="130437" y="287839"/>
                    </a:lnTo>
                    <a:lnTo>
                      <a:pt x="95139" y="323137"/>
                    </a:lnTo>
                    <a:cubicBezTo>
                      <a:pt x="81482" y="336784"/>
                      <a:pt x="77440" y="357131"/>
                      <a:pt x="84826" y="374969"/>
                    </a:cubicBezTo>
                    <a:cubicBezTo>
                      <a:pt x="92213" y="392808"/>
                      <a:pt x="109470" y="404340"/>
                      <a:pt x="128773" y="404340"/>
                    </a:cubicBezTo>
                    <a:lnTo>
                      <a:pt x="463801" y="404340"/>
                    </a:lnTo>
                    <a:cubicBezTo>
                      <a:pt x="470369" y="404340"/>
                      <a:pt x="475694" y="399015"/>
                      <a:pt x="475694" y="392447"/>
                    </a:cubicBezTo>
                    <a:lnTo>
                      <a:pt x="475694" y="368663"/>
                    </a:lnTo>
                    <a:cubicBezTo>
                      <a:pt x="475694" y="362094"/>
                      <a:pt x="470369" y="356770"/>
                      <a:pt x="463801" y="356770"/>
                    </a:cubicBezTo>
                    <a:lnTo>
                      <a:pt x="128773" y="356770"/>
                    </a:lnTo>
                    <a:lnTo>
                      <a:pt x="176341" y="309201"/>
                    </a:lnTo>
                    <a:lnTo>
                      <a:pt x="393585" y="309201"/>
                    </a:lnTo>
                    <a:cubicBezTo>
                      <a:pt x="411923" y="309201"/>
                      <a:pt x="428820" y="298481"/>
                      <a:pt x="436637" y="281886"/>
                    </a:cubicBezTo>
                    <a:lnTo>
                      <a:pt x="519628" y="105533"/>
                    </a:lnTo>
                    <a:cubicBezTo>
                      <a:pt x="522008" y="100458"/>
                      <a:pt x="523262" y="94826"/>
                      <a:pt x="523262" y="89239"/>
                    </a:cubicBezTo>
                    <a:lnTo>
                      <a:pt x="523262" y="85871"/>
                    </a:lnTo>
                    <a:cubicBezTo>
                      <a:pt x="523262" y="64747"/>
                      <a:pt x="506085" y="47570"/>
                      <a:pt x="484961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313">
                <a:extLst>
                  <a:ext uri="{FF2B5EF4-FFF2-40B4-BE49-F238E27FC236}">
                    <a16:creationId xmlns:a16="http://schemas.microsoft.com/office/drawing/2014/main" id="{B3E141A7-05EE-DF4E-AC38-7E938ECD3B3D}"/>
                  </a:ext>
                </a:extLst>
              </p:cNvPr>
              <p:cNvSpPr/>
              <p:nvPr/>
            </p:nvSpPr>
            <p:spPr>
              <a:xfrm>
                <a:off x="4118451" y="3408000"/>
                <a:ext cx="95139" cy="95139"/>
              </a:xfrm>
              <a:custGeom>
                <a:avLst/>
                <a:gdLst>
                  <a:gd name="connsiteX0" fmla="*/ 95139 w 95139"/>
                  <a:gd name="connsiteY0" fmla="*/ 47570 h 95139"/>
                  <a:gd name="connsiteX1" fmla="*/ 47570 w 95139"/>
                  <a:gd name="connsiteY1" fmla="*/ 95139 h 95139"/>
                  <a:gd name="connsiteX2" fmla="*/ 0 w 95139"/>
                  <a:gd name="connsiteY2" fmla="*/ 47570 h 95139"/>
                  <a:gd name="connsiteX3" fmla="*/ 47570 w 95139"/>
                  <a:gd name="connsiteY3" fmla="*/ 0 h 95139"/>
                  <a:gd name="connsiteX4" fmla="*/ 95139 w 95139"/>
                  <a:gd name="connsiteY4" fmla="*/ 47570 h 9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39" h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314">
                <a:extLst>
                  <a:ext uri="{FF2B5EF4-FFF2-40B4-BE49-F238E27FC236}">
                    <a16:creationId xmlns:a16="http://schemas.microsoft.com/office/drawing/2014/main" id="{4472BA7B-4DDD-C64E-BADB-0FB2BB58F8B9}"/>
                  </a:ext>
                </a:extLst>
              </p:cNvPr>
              <p:cNvSpPr/>
              <p:nvPr/>
            </p:nvSpPr>
            <p:spPr>
              <a:xfrm>
                <a:off x="4403866" y="3408000"/>
                <a:ext cx="95139" cy="95139"/>
              </a:xfrm>
              <a:custGeom>
                <a:avLst/>
                <a:gdLst>
                  <a:gd name="connsiteX0" fmla="*/ 95139 w 95139"/>
                  <a:gd name="connsiteY0" fmla="*/ 47570 h 95139"/>
                  <a:gd name="connsiteX1" fmla="*/ 47570 w 95139"/>
                  <a:gd name="connsiteY1" fmla="*/ 95139 h 95139"/>
                  <a:gd name="connsiteX2" fmla="*/ 0 w 95139"/>
                  <a:gd name="connsiteY2" fmla="*/ 47570 h 95139"/>
                  <a:gd name="connsiteX3" fmla="*/ 47570 w 95139"/>
                  <a:gd name="connsiteY3" fmla="*/ 0 h 95139"/>
                  <a:gd name="connsiteX4" fmla="*/ 95139 w 95139"/>
                  <a:gd name="connsiteY4" fmla="*/ 47570 h 9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39" h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315">
                <a:extLst>
                  <a:ext uri="{FF2B5EF4-FFF2-40B4-BE49-F238E27FC236}">
                    <a16:creationId xmlns:a16="http://schemas.microsoft.com/office/drawing/2014/main" id="{AA4C7DF8-9A0D-064B-8534-97243FE664D4}"/>
                  </a:ext>
                </a:extLst>
              </p:cNvPr>
              <p:cNvSpPr/>
              <p:nvPr/>
            </p:nvSpPr>
            <p:spPr>
              <a:xfrm>
                <a:off x="4189806" y="2932309"/>
                <a:ext cx="261630" cy="261631"/>
              </a:xfrm>
              <a:custGeom>
                <a:avLst/>
                <a:gdLst>
                  <a:gd name="connsiteX0" fmla="*/ 130815 w 261630"/>
                  <a:gd name="connsiteY0" fmla="*/ 261631 h 261631"/>
                  <a:gd name="connsiteX1" fmla="*/ 261630 w 261630"/>
                  <a:gd name="connsiteY1" fmla="*/ 130816 h 261631"/>
                  <a:gd name="connsiteX2" fmla="*/ 130815 w 261630"/>
                  <a:gd name="connsiteY2" fmla="*/ 0 h 261631"/>
                  <a:gd name="connsiteX3" fmla="*/ 0 w 261630"/>
                  <a:gd name="connsiteY3" fmla="*/ 130815 h 261631"/>
                  <a:gd name="connsiteX4" fmla="*/ 130815 w 261630"/>
                  <a:gd name="connsiteY4" fmla="*/ 261631 h 261631"/>
                  <a:gd name="connsiteX5" fmla="*/ 62945 w 261630"/>
                  <a:gd name="connsiteY5" fmla="*/ 134299 h 261631"/>
                  <a:gd name="connsiteX6" fmla="*/ 79761 w 261630"/>
                  <a:gd name="connsiteY6" fmla="*/ 134299 h 261631"/>
                  <a:gd name="connsiteX7" fmla="*/ 107030 w 261630"/>
                  <a:gd name="connsiteY7" fmla="*/ 161567 h 261631"/>
                  <a:gd name="connsiteX8" fmla="*/ 181868 w 261630"/>
                  <a:gd name="connsiteY8" fmla="*/ 86730 h 261631"/>
                  <a:gd name="connsiteX9" fmla="*/ 198684 w 261630"/>
                  <a:gd name="connsiteY9" fmla="*/ 86730 h 261631"/>
                  <a:gd name="connsiteX10" fmla="*/ 198684 w 261630"/>
                  <a:gd name="connsiteY10" fmla="*/ 103546 h 261631"/>
                  <a:gd name="connsiteX11" fmla="*/ 115437 w 261630"/>
                  <a:gd name="connsiteY11" fmla="*/ 186792 h 261631"/>
                  <a:gd name="connsiteX12" fmla="*/ 107029 w 261630"/>
                  <a:gd name="connsiteY12" fmla="*/ 190276 h 261631"/>
                  <a:gd name="connsiteX13" fmla="*/ 98620 w 261630"/>
                  <a:gd name="connsiteY13" fmla="*/ 186792 h 261631"/>
                  <a:gd name="connsiteX14" fmla="*/ 62943 w 261630"/>
                  <a:gd name="connsiteY14" fmla="*/ 151115 h 261631"/>
                  <a:gd name="connsiteX15" fmla="*/ 62945 w 261630"/>
                  <a:gd name="connsiteY15" fmla="*/ 134299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1">
                    <a:moveTo>
                      <a:pt x="130815" y="261631"/>
                    </a:moveTo>
                    <a:cubicBezTo>
                      <a:pt x="202947" y="261631"/>
                      <a:pt x="261630" y="202948"/>
                      <a:pt x="261630" y="130816"/>
                    </a:cubicBezTo>
                    <a:cubicBezTo>
                      <a:pt x="261630" y="58684"/>
                      <a:pt x="202947" y="0"/>
                      <a:pt x="130815" y="0"/>
                    </a:cubicBez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1"/>
                      <a:pt x="130815" y="261631"/>
                    </a:cubicBezTo>
                    <a:close/>
                    <a:moveTo>
                      <a:pt x="62945" y="134299"/>
                    </a:moveTo>
                    <a:cubicBezTo>
                      <a:pt x="67591" y="129653"/>
                      <a:pt x="75117" y="129653"/>
                      <a:pt x="79761" y="134299"/>
                    </a:cubicBezTo>
                    <a:lnTo>
                      <a:pt x="107030" y="161567"/>
                    </a:lnTo>
                    <a:lnTo>
                      <a:pt x="181868" y="86730"/>
                    </a:lnTo>
                    <a:cubicBezTo>
                      <a:pt x="186513" y="82084"/>
                      <a:pt x="194039" y="82084"/>
                      <a:pt x="198684" y="86730"/>
                    </a:cubicBezTo>
                    <a:cubicBezTo>
                      <a:pt x="203330" y="91375"/>
                      <a:pt x="203330" y="98901"/>
                      <a:pt x="198684" y="103546"/>
                    </a:cubicBezTo>
                    <a:lnTo>
                      <a:pt x="115437" y="186792"/>
                    </a:lnTo>
                    <a:cubicBezTo>
                      <a:pt x="113115" y="189115"/>
                      <a:pt x="110071" y="190276"/>
                      <a:pt x="107029" y="190276"/>
                    </a:cubicBezTo>
                    <a:cubicBezTo>
                      <a:pt x="103986" y="190276"/>
                      <a:pt x="100943" y="189115"/>
                      <a:pt x="98620" y="186792"/>
                    </a:cubicBezTo>
                    <a:lnTo>
                      <a:pt x="62943" y="151115"/>
                    </a:lnTo>
                    <a:cubicBezTo>
                      <a:pt x="58299" y="146471"/>
                      <a:pt x="58299" y="138945"/>
                      <a:pt x="62945" y="13429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60" name="Gráfico 22">
              <a:extLst>
                <a:ext uri="{FF2B5EF4-FFF2-40B4-BE49-F238E27FC236}">
                  <a16:creationId xmlns:a16="http://schemas.microsoft.com/office/drawing/2014/main" id="{AF93C3C8-8C25-1B4D-B406-A64F6E36BE97}"/>
                </a:ext>
              </a:extLst>
            </p:cNvPr>
            <p:cNvGrpSpPr/>
            <p:nvPr/>
          </p:nvGrpSpPr>
          <p:grpSpPr>
            <a:xfrm>
              <a:off x="11806358" y="5285538"/>
              <a:ext cx="826298" cy="826298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61" name="Forma libre 340">
                <a:extLst>
                  <a:ext uri="{FF2B5EF4-FFF2-40B4-BE49-F238E27FC236}">
                    <a16:creationId xmlns:a16="http://schemas.microsoft.com/office/drawing/2014/main" id="{4A3F41EF-7E16-6041-9622-153133316B8C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341">
                <a:extLst>
                  <a:ext uri="{FF2B5EF4-FFF2-40B4-BE49-F238E27FC236}">
                    <a16:creationId xmlns:a16="http://schemas.microsoft.com/office/drawing/2014/main" id="{86B44BDD-E6E7-A546-84BC-6DF58F6774B1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342">
                <a:extLst>
                  <a:ext uri="{FF2B5EF4-FFF2-40B4-BE49-F238E27FC236}">
                    <a16:creationId xmlns:a16="http://schemas.microsoft.com/office/drawing/2014/main" id="{687C67C5-3507-7142-A263-95F397D28335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343">
                <a:extLst>
                  <a:ext uri="{FF2B5EF4-FFF2-40B4-BE49-F238E27FC236}">
                    <a16:creationId xmlns:a16="http://schemas.microsoft.com/office/drawing/2014/main" id="{BDD0298A-CAAE-D948-AAC9-3EAB14778C9A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344">
                <a:extLst>
                  <a:ext uri="{FF2B5EF4-FFF2-40B4-BE49-F238E27FC236}">
                    <a16:creationId xmlns:a16="http://schemas.microsoft.com/office/drawing/2014/main" id="{A4313234-5487-6A4D-99D6-BF2D8371B612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345">
                <a:extLst>
                  <a:ext uri="{FF2B5EF4-FFF2-40B4-BE49-F238E27FC236}">
                    <a16:creationId xmlns:a16="http://schemas.microsoft.com/office/drawing/2014/main" id="{9A93FC84-37A8-9142-98B8-3EE0306BF18E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7" name="Forma libre 346">
                <a:extLst>
                  <a:ext uri="{FF2B5EF4-FFF2-40B4-BE49-F238E27FC236}">
                    <a16:creationId xmlns:a16="http://schemas.microsoft.com/office/drawing/2014/main" id="{C71DF93D-0C1B-4849-9AC0-0D980E2F2FB9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68" name="Gráfico 221">
              <a:extLst>
                <a:ext uri="{FF2B5EF4-FFF2-40B4-BE49-F238E27FC236}">
                  <a16:creationId xmlns:a16="http://schemas.microsoft.com/office/drawing/2014/main" id="{D7E425D5-6E70-644C-89A5-555C3D158844}"/>
                </a:ext>
              </a:extLst>
            </p:cNvPr>
            <p:cNvSpPr/>
            <p:nvPr/>
          </p:nvSpPr>
          <p:spPr>
            <a:xfrm>
              <a:off x="7715083" y="5389622"/>
              <a:ext cx="856534" cy="713774"/>
            </a:xfrm>
            <a:custGeom>
              <a:avLst/>
              <a:gdLst>
                <a:gd name="connsiteX0" fmla="*/ 561819 w 570828"/>
                <a:gd name="connsiteY0" fmla="*/ 105009 h 475690"/>
                <a:gd name="connsiteX1" fmla="*/ 538278 w 570828"/>
                <a:gd name="connsiteY1" fmla="*/ 99122 h 475690"/>
                <a:gd name="connsiteX2" fmla="*/ 536850 w 570828"/>
                <a:gd name="connsiteY2" fmla="*/ 95614 h 475690"/>
                <a:gd name="connsiteX3" fmla="*/ 549323 w 570828"/>
                <a:gd name="connsiteY3" fmla="*/ 74826 h 475690"/>
                <a:gd name="connsiteX4" fmla="*/ 547535 w 570828"/>
                <a:gd name="connsiteY4" fmla="*/ 60297 h 475690"/>
                <a:gd name="connsiteX5" fmla="*/ 510534 w 570828"/>
                <a:gd name="connsiteY5" fmla="*/ 23297 h 475690"/>
                <a:gd name="connsiteX6" fmla="*/ 496005 w 570828"/>
                <a:gd name="connsiteY6" fmla="*/ 21509 h 475690"/>
                <a:gd name="connsiteX7" fmla="*/ 475217 w 570828"/>
                <a:gd name="connsiteY7" fmla="*/ 33981 h 475690"/>
                <a:gd name="connsiteX8" fmla="*/ 471709 w 570828"/>
                <a:gd name="connsiteY8" fmla="*/ 32553 h 475690"/>
                <a:gd name="connsiteX9" fmla="*/ 465822 w 570828"/>
                <a:gd name="connsiteY9" fmla="*/ 9012 h 475690"/>
                <a:gd name="connsiteX10" fmla="*/ 454289 w 570828"/>
                <a:gd name="connsiteY10" fmla="*/ 0 h 475690"/>
                <a:gd name="connsiteX11" fmla="*/ 401958 w 570828"/>
                <a:gd name="connsiteY11" fmla="*/ 0 h 475690"/>
                <a:gd name="connsiteX12" fmla="*/ 390425 w 570828"/>
                <a:gd name="connsiteY12" fmla="*/ 9012 h 475690"/>
                <a:gd name="connsiteX13" fmla="*/ 384537 w 570828"/>
                <a:gd name="connsiteY13" fmla="*/ 32553 h 475690"/>
                <a:gd name="connsiteX14" fmla="*/ 381030 w 570828"/>
                <a:gd name="connsiteY14" fmla="*/ 33981 h 475690"/>
                <a:gd name="connsiteX15" fmla="*/ 360241 w 570828"/>
                <a:gd name="connsiteY15" fmla="*/ 21509 h 475690"/>
                <a:gd name="connsiteX16" fmla="*/ 345713 w 570828"/>
                <a:gd name="connsiteY16" fmla="*/ 23297 h 475690"/>
                <a:gd name="connsiteX17" fmla="*/ 308713 w 570828"/>
                <a:gd name="connsiteY17" fmla="*/ 60297 h 475690"/>
                <a:gd name="connsiteX18" fmla="*/ 306924 w 570828"/>
                <a:gd name="connsiteY18" fmla="*/ 74826 h 475690"/>
                <a:gd name="connsiteX19" fmla="*/ 319398 w 570828"/>
                <a:gd name="connsiteY19" fmla="*/ 95614 h 475690"/>
                <a:gd name="connsiteX20" fmla="*/ 317970 w 570828"/>
                <a:gd name="connsiteY20" fmla="*/ 99122 h 475690"/>
                <a:gd name="connsiteX21" fmla="*/ 294428 w 570828"/>
                <a:gd name="connsiteY21" fmla="*/ 105009 h 475690"/>
                <a:gd name="connsiteX22" fmla="*/ 285417 w 570828"/>
                <a:gd name="connsiteY22" fmla="*/ 116542 h 475690"/>
                <a:gd name="connsiteX23" fmla="*/ 285417 w 570828"/>
                <a:gd name="connsiteY23" fmla="*/ 168873 h 475690"/>
                <a:gd name="connsiteX24" fmla="*/ 294428 w 570828"/>
                <a:gd name="connsiteY24" fmla="*/ 180406 h 475690"/>
                <a:gd name="connsiteX25" fmla="*/ 317970 w 570828"/>
                <a:gd name="connsiteY25" fmla="*/ 186294 h 475690"/>
                <a:gd name="connsiteX26" fmla="*/ 319398 w 570828"/>
                <a:gd name="connsiteY26" fmla="*/ 189801 h 475690"/>
                <a:gd name="connsiteX27" fmla="*/ 306924 w 570828"/>
                <a:gd name="connsiteY27" fmla="*/ 210590 h 475690"/>
                <a:gd name="connsiteX28" fmla="*/ 306264 w 570828"/>
                <a:gd name="connsiteY28" fmla="*/ 213704 h 475690"/>
                <a:gd name="connsiteX29" fmla="*/ 306088 w 570828"/>
                <a:gd name="connsiteY29" fmla="*/ 213343 h 475690"/>
                <a:gd name="connsiteX30" fmla="*/ 262351 w 570828"/>
                <a:gd name="connsiteY30" fmla="*/ 169606 h 475690"/>
                <a:gd name="connsiteX31" fmla="*/ 247823 w 570828"/>
                <a:gd name="connsiteY31" fmla="*/ 167818 h 475690"/>
                <a:gd name="connsiteX32" fmla="*/ 227326 w 570828"/>
                <a:gd name="connsiteY32" fmla="*/ 180128 h 475690"/>
                <a:gd name="connsiteX33" fmla="*/ 214748 w 570828"/>
                <a:gd name="connsiteY33" fmla="*/ 174902 h 475690"/>
                <a:gd name="connsiteX34" fmla="*/ 208942 w 570828"/>
                <a:gd name="connsiteY34" fmla="*/ 151709 h 475690"/>
                <a:gd name="connsiteX35" fmla="*/ 197409 w 570828"/>
                <a:gd name="connsiteY35" fmla="*/ 142709 h 475690"/>
                <a:gd name="connsiteX36" fmla="*/ 135579 w 570828"/>
                <a:gd name="connsiteY36" fmla="*/ 142709 h 475690"/>
                <a:gd name="connsiteX37" fmla="*/ 124046 w 570828"/>
                <a:gd name="connsiteY37" fmla="*/ 151709 h 475690"/>
                <a:gd name="connsiteX38" fmla="*/ 118240 w 570828"/>
                <a:gd name="connsiteY38" fmla="*/ 174902 h 475690"/>
                <a:gd name="connsiteX39" fmla="*/ 105663 w 570828"/>
                <a:gd name="connsiteY39" fmla="*/ 180128 h 475690"/>
                <a:gd name="connsiteX40" fmla="*/ 85165 w 570828"/>
                <a:gd name="connsiteY40" fmla="*/ 167818 h 475690"/>
                <a:gd name="connsiteX41" fmla="*/ 70637 w 570828"/>
                <a:gd name="connsiteY41" fmla="*/ 169606 h 475690"/>
                <a:gd name="connsiteX42" fmla="*/ 26900 w 570828"/>
                <a:gd name="connsiteY42" fmla="*/ 213343 h 475690"/>
                <a:gd name="connsiteX43" fmla="*/ 25112 w 570828"/>
                <a:gd name="connsiteY43" fmla="*/ 227871 h 475690"/>
                <a:gd name="connsiteX44" fmla="*/ 37423 w 570828"/>
                <a:gd name="connsiteY44" fmla="*/ 248368 h 475690"/>
                <a:gd name="connsiteX45" fmla="*/ 32196 w 570828"/>
                <a:gd name="connsiteY45" fmla="*/ 260946 h 475690"/>
                <a:gd name="connsiteX46" fmla="*/ 9004 w 570828"/>
                <a:gd name="connsiteY46" fmla="*/ 266752 h 475690"/>
                <a:gd name="connsiteX47" fmla="*/ 0 w 570828"/>
                <a:gd name="connsiteY47" fmla="*/ 278285 h 475690"/>
                <a:gd name="connsiteX48" fmla="*/ 0 w 570828"/>
                <a:gd name="connsiteY48" fmla="*/ 340115 h 475690"/>
                <a:gd name="connsiteX49" fmla="*/ 9001 w 570828"/>
                <a:gd name="connsiteY49" fmla="*/ 351648 h 475690"/>
                <a:gd name="connsiteX50" fmla="*/ 32193 w 570828"/>
                <a:gd name="connsiteY50" fmla="*/ 357454 h 475690"/>
                <a:gd name="connsiteX51" fmla="*/ 37420 w 570828"/>
                <a:gd name="connsiteY51" fmla="*/ 370031 h 475690"/>
                <a:gd name="connsiteX52" fmla="*/ 25109 w 570828"/>
                <a:gd name="connsiteY52" fmla="*/ 390529 h 475690"/>
                <a:gd name="connsiteX53" fmla="*/ 26897 w 570828"/>
                <a:gd name="connsiteY53" fmla="*/ 405057 h 475690"/>
                <a:gd name="connsiteX54" fmla="*/ 70634 w 570828"/>
                <a:gd name="connsiteY54" fmla="*/ 448794 h 475690"/>
                <a:gd name="connsiteX55" fmla="*/ 85162 w 570828"/>
                <a:gd name="connsiteY55" fmla="*/ 450582 h 475690"/>
                <a:gd name="connsiteX56" fmla="*/ 105659 w 570828"/>
                <a:gd name="connsiteY56" fmla="*/ 438271 h 475690"/>
                <a:gd name="connsiteX57" fmla="*/ 118237 w 570828"/>
                <a:gd name="connsiteY57" fmla="*/ 443498 h 475690"/>
                <a:gd name="connsiteX58" fmla="*/ 124043 w 570828"/>
                <a:gd name="connsiteY58" fmla="*/ 466690 h 475690"/>
                <a:gd name="connsiteX59" fmla="*/ 135576 w 570828"/>
                <a:gd name="connsiteY59" fmla="*/ 475691 h 475690"/>
                <a:gd name="connsiteX60" fmla="*/ 197406 w 570828"/>
                <a:gd name="connsiteY60" fmla="*/ 475691 h 475690"/>
                <a:gd name="connsiteX61" fmla="*/ 208939 w 570828"/>
                <a:gd name="connsiteY61" fmla="*/ 466690 h 475690"/>
                <a:gd name="connsiteX62" fmla="*/ 214745 w 570828"/>
                <a:gd name="connsiteY62" fmla="*/ 443498 h 475690"/>
                <a:gd name="connsiteX63" fmla="*/ 227322 w 570828"/>
                <a:gd name="connsiteY63" fmla="*/ 438271 h 475690"/>
                <a:gd name="connsiteX64" fmla="*/ 247820 w 570828"/>
                <a:gd name="connsiteY64" fmla="*/ 450582 h 475690"/>
                <a:gd name="connsiteX65" fmla="*/ 262348 w 570828"/>
                <a:gd name="connsiteY65" fmla="*/ 448794 h 475690"/>
                <a:gd name="connsiteX66" fmla="*/ 306085 w 570828"/>
                <a:gd name="connsiteY66" fmla="*/ 405057 h 475690"/>
                <a:gd name="connsiteX67" fmla="*/ 307873 w 570828"/>
                <a:gd name="connsiteY67" fmla="*/ 390529 h 475690"/>
                <a:gd name="connsiteX68" fmla="*/ 295562 w 570828"/>
                <a:gd name="connsiteY68" fmla="*/ 370031 h 475690"/>
                <a:gd name="connsiteX69" fmla="*/ 300789 w 570828"/>
                <a:gd name="connsiteY69" fmla="*/ 357454 h 475690"/>
                <a:gd name="connsiteX70" fmla="*/ 323981 w 570828"/>
                <a:gd name="connsiteY70" fmla="*/ 351648 h 475690"/>
                <a:gd name="connsiteX71" fmla="*/ 332982 w 570828"/>
                <a:gd name="connsiteY71" fmla="*/ 340115 h 475690"/>
                <a:gd name="connsiteX72" fmla="*/ 332982 w 570828"/>
                <a:gd name="connsiteY72" fmla="*/ 278285 h 475690"/>
                <a:gd name="connsiteX73" fmla="*/ 323981 w 570828"/>
                <a:gd name="connsiteY73" fmla="*/ 266752 h 475690"/>
                <a:gd name="connsiteX74" fmla="*/ 300789 w 570828"/>
                <a:gd name="connsiteY74" fmla="*/ 260946 h 475690"/>
                <a:gd name="connsiteX75" fmla="*/ 295562 w 570828"/>
                <a:gd name="connsiteY75" fmla="*/ 248368 h 475690"/>
                <a:gd name="connsiteX76" fmla="*/ 307873 w 570828"/>
                <a:gd name="connsiteY76" fmla="*/ 227871 h 475690"/>
                <a:gd name="connsiteX77" fmla="*/ 308533 w 570828"/>
                <a:gd name="connsiteY77" fmla="*/ 224757 h 475690"/>
                <a:gd name="connsiteX78" fmla="*/ 308709 w 570828"/>
                <a:gd name="connsiteY78" fmla="*/ 225118 h 475690"/>
                <a:gd name="connsiteX79" fmla="*/ 345711 w 570828"/>
                <a:gd name="connsiteY79" fmla="*/ 262120 h 475690"/>
                <a:gd name="connsiteX80" fmla="*/ 360239 w 570828"/>
                <a:gd name="connsiteY80" fmla="*/ 263908 h 475690"/>
                <a:gd name="connsiteX81" fmla="*/ 381027 w 570828"/>
                <a:gd name="connsiteY81" fmla="*/ 251434 h 475690"/>
                <a:gd name="connsiteX82" fmla="*/ 384535 w 570828"/>
                <a:gd name="connsiteY82" fmla="*/ 252863 h 475690"/>
                <a:gd name="connsiteX83" fmla="*/ 390423 w 570828"/>
                <a:gd name="connsiteY83" fmla="*/ 276404 h 475690"/>
                <a:gd name="connsiteX84" fmla="*/ 401955 w 570828"/>
                <a:gd name="connsiteY84" fmla="*/ 285416 h 475690"/>
                <a:gd name="connsiteX85" fmla="*/ 454287 w 570828"/>
                <a:gd name="connsiteY85" fmla="*/ 285416 h 475690"/>
                <a:gd name="connsiteX86" fmla="*/ 465819 w 570828"/>
                <a:gd name="connsiteY86" fmla="*/ 276404 h 475690"/>
                <a:gd name="connsiteX87" fmla="*/ 471707 w 570828"/>
                <a:gd name="connsiteY87" fmla="*/ 252863 h 475690"/>
                <a:gd name="connsiteX88" fmla="*/ 475215 w 570828"/>
                <a:gd name="connsiteY88" fmla="*/ 251434 h 475690"/>
                <a:gd name="connsiteX89" fmla="*/ 496003 w 570828"/>
                <a:gd name="connsiteY89" fmla="*/ 263908 h 475690"/>
                <a:gd name="connsiteX90" fmla="*/ 510531 w 570828"/>
                <a:gd name="connsiteY90" fmla="*/ 262120 h 475690"/>
                <a:gd name="connsiteX91" fmla="*/ 547533 w 570828"/>
                <a:gd name="connsiteY91" fmla="*/ 225118 h 475690"/>
                <a:gd name="connsiteX92" fmla="*/ 549321 w 570828"/>
                <a:gd name="connsiteY92" fmla="*/ 210590 h 475690"/>
                <a:gd name="connsiteX93" fmla="*/ 536848 w 570828"/>
                <a:gd name="connsiteY93" fmla="*/ 189801 h 475690"/>
                <a:gd name="connsiteX94" fmla="*/ 538276 w 570828"/>
                <a:gd name="connsiteY94" fmla="*/ 186294 h 475690"/>
                <a:gd name="connsiteX95" fmla="*/ 561817 w 570828"/>
                <a:gd name="connsiteY95" fmla="*/ 180406 h 475690"/>
                <a:gd name="connsiteX96" fmla="*/ 570829 w 570828"/>
                <a:gd name="connsiteY96" fmla="*/ 168873 h 475690"/>
                <a:gd name="connsiteX97" fmla="*/ 570829 w 570828"/>
                <a:gd name="connsiteY97" fmla="*/ 116542 h 475690"/>
                <a:gd name="connsiteX98" fmla="*/ 561819 w 570828"/>
                <a:gd name="connsiteY98" fmla="*/ 105009 h 475690"/>
                <a:gd name="connsiteX99" fmla="*/ 166492 w 570828"/>
                <a:gd name="connsiteY99" fmla="*/ 380554 h 475690"/>
                <a:gd name="connsiteX100" fmla="*/ 95138 w 570828"/>
                <a:gd name="connsiteY100" fmla="*/ 309200 h 475690"/>
                <a:gd name="connsiteX101" fmla="*/ 166492 w 570828"/>
                <a:gd name="connsiteY101" fmla="*/ 237846 h 475690"/>
                <a:gd name="connsiteX102" fmla="*/ 237846 w 570828"/>
                <a:gd name="connsiteY102" fmla="*/ 309200 h 475690"/>
                <a:gd name="connsiteX103" fmla="*/ 166492 w 570828"/>
                <a:gd name="connsiteY103" fmla="*/ 380554 h 475690"/>
                <a:gd name="connsiteX104" fmla="*/ 428123 w 570828"/>
                <a:gd name="connsiteY104" fmla="*/ 190276 h 475690"/>
                <a:gd name="connsiteX105" fmla="*/ 380554 w 570828"/>
                <a:gd name="connsiteY105" fmla="*/ 142707 h 475690"/>
                <a:gd name="connsiteX106" fmla="*/ 428123 w 570828"/>
                <a:gd name="connsiteY106" fmla="*/ 95138 h 475690"/>
                <a:gd name="connsiteX107" fmla="*/ 475693 w 570828"/>
                <a:gd name="connsiteY107" fmla="*/ 142708 h 475690"/>
                <a:gd name="connsiteX108" fmla="*/ 428123 w 570828"/>
                <a:gd name="connsiteY108" fmla="*/ 190276 h 4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70828" h="475690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grpSp>
          <p:nvGrpSpPr>
            <p:cNvPr id="69" name="Gráfico 233">
              <a:extLst>
                <a:ext uri="{FF2B5EF4-FFF2-40B4-BE49-F238E27FC236}">
                  <a16:creationId xmlns:a16="http://schemas.microsoft.com/office/drawing/2014/main" id="{6BC10A93-4458-4C43-BD6D-0FDC3D4ED0BA}"/>
                </a:ext>
              </a:extLst>
            </p:cNvPr>
            <p:cNvGrpSpPr/>
            <p:nvPr/>
          </p:nvGrpSpPr>
          <p:grpSpPr>
            <a:xfrm>
              <a:off x="15908278" y="5349870"/>
              <a:ext cx="785158" cy="785156"/>
              <a:chOff x="5171013" y="2936811"/>
              <a:chExt cx="570831" cy="570831"/>
            </a:xfrm>
            <a:solidFill>
              <a:schemeClr val="bg1"/>
            </a:solidFill>
          </p:grpSpPr>
          <p:sp>
            <p:nvSpPr>
              <p:cNvPr id="70" name="Forma libre 317">
                <a:extLst>
                  <a:ext uri="{FF2B5EF4-FFF2-40B4-BE49-F238E27FC236}">
                    <a16:creationId xmlns:a16="http://schemas.microsoft.com/office/drawing/2014/main" id="{BA875BD2-5A72-6C4D-9FDA-711E1AD5D548}"/>
                  </a:ext>
                </a:extLst>
              </p:cNvPr>
              <p:cNvSpPr/>
              <p:nvPr/>
            </p:nvSpPr>
            <p:spPr>
              <a:xfrm>
                <a:off x="5171013" y="2936811"/>
                <a:ext cx="570831" cy="437797"/>
              </a:xfrm>
              <a:custGeom>
                <a:avLst/>
                <a:gdLst>
                  <a:gd name="connsiteX0" fmla="*/ 558938 w 570831"/>
                  <a:gd name="connsiteY0" fmla="*/ 190278 h 437797"/>
                  <a:gd name="connsiteX1" fmla="*/ 463072 w 570831"/>
                  <a:gd name="connsiteY1" fmla="*/ 190278 h 437797"/>
                  <a:gd name="connsiteX2" fmla="*/ 328838 w 570831"/>
                  <a:gd name="connsiteY2" fmla="*/ 4981 h 437797"/>
                  <a:gd name="connsiteX3" fmla="*/ 312248 w 570831"/>
                  <a:gd name="connsiteY3" fmla="*/ 2217 h 437797"/>
                  <a:gd name="connsiteX4" fmla="*/ 292894 w 570831"/>
                  <a:gd name="connsiteY4" fmla="*/ 16043 h 437797"/>
                  <a:gd name="connsiteX5" fmla="*/ 290130 w 570831"/>
                  <a:gd name="connsiteY5" fmla="*/ 32632 h 437797"/>
                  <a:gd name="connsiteX6" fmla="*/ 404335 w 570831"/>
                  <a:gd name="connsiteY6" fmla="*/ 190277 h 437797"/>
                  <a:gd name="connsiteX7" fmla="*/ 157105 w 570831"/>
                  <a:gd name="connsiteY7" fmla="*/ 190277 h 437797"/>
                  <a:gd name="connsiteX8" fmla="*/ 271306 w 570831"/>
                  <a:gd name="connsiteY8" fmla="*/ 32632 h 437797"/>
                  <a:gd name="connsiteX9" fmla="*/ 268543 w 570831"/>
                  <a:gd name="connsiteY9" fmla="*/ 16043 h 437797"/>
                  <a:gd name="connsiteX10" fmla="*/ 249189 w 570831"/>
                  <a:gd name="connsiteY10" fmla="*/ 2217 h 437797"/>
                  <a:gd name="connsiteX11" fmla="*/ 232599 w 570831"/>
                  <a:gd name="connsiteY11" fmla="*/ 4981 h 437797"/>
                  <a:gd name="connsiteX12" fmla="*/ 98362 w 570831"/>
                  <a:gd name="connsiteY12" fmla="*/ 190278 h 437797"/>
                  <a:gd name="connsiteX13" fmla="*/ 11893 w 570831"/>
                  <a:gd name="connsiteY13" fmla="*/ 190278 h 437797"/>
                  <a:gd name="connsiteX14" fmla="*/ 0 w 570831"/>
                  <a:gd name="connsiteY14" fmla="*/ 202169 h 437797"/>
                  <a:gd name="connsiteX15" fmla="*/ 0 w 570831"/>
                  <a:gd name="connsiteY15" fmla="*/ 225954 h 437797"/>
                  <a:gd name="connsiteX16" fmla="*/ 11893 w 570831"/>
                  <a:gd name="connsiteY16" fmla="*/ 237846 h 437797"/>
                  <a:gd name="connsiteX17" fmla="*/ 35570 w 570831"/>
                  <a:gd name="connsiteY17" fmla="*/ 237846 h 437797"/>
                  <a:gd name="connsiteX18" fmla="*/ 96556 w 570831"/>
                  <a:gd name="connsiteY18" fmla="*/ 412108 h 437797"/>
                  <a:gd name="connsiteX19" fmla="*/ 111305 w 570831"/>
                  <a:gd name="connsiteY19" fmla="*/ 434383 h 437797"/>
                  <a:gd name="connsiteX20" fmla="*/ 123779 w 570831"/>
                  <a:gd name="connsiteY20" fmla="*/ 437054 h 437797"/>
                  <a:gd name="connsiteX21" fmla="*/ 131491 w 570831"/>
                  <a:gd name="connsiteY21" fmla="*/ 426904 h 437797"/>
                  <a:gd name="connsiteX22" fmla="*/ 285416 w 570831"/>
                  <a:gd name="connsiteY22" fmla="*/ 285416 h 437797"/>
                  <a:gd name="connsiteX23" fmla="*/ 439343 w 570831"/>
                  <a:gd name="connsiteY23" fmla="*/ 426904 h 437797"/>
                  <a:gd name="connsiteX24" fmla="*/ 447054 w 570831"/>
                  <a:gd name="connsiteY24" fmla="*/ 437054 h 437797"/>
                  <a:gd name="connsiteX25" fmla="*/ 451188 w 570831"/>
                  <a:gd name="connsiteY25" fmla="*/ 437798 h 437797"/>
                  <a:gd name="connsiteX26" fmla="*/ 459527 w 570831"/>
                  <a:gd name="connsiteY26" fmla="*/ 434383 h 437797"/>
                  <a:gd name="connsiteX27" fmla="*/ 474276 w 570831"/>
                  <a:gd name="connsiteY27" fmla="*/ 412085 h 437797"/>
                  <a:gd name="connsiteX28" fmla="*/ 535260 w 570831"/>
                  <a:gd name="connsiteY28" fmla="*/ 237846 h 437797"/>
                  <a:gd name="connsiteX29" fmla="*/ 558938 w 570831"/>
                  <a:gd name="connsiteY29" fmla="*/ 237846 h 437797"/>
                  <a:gd name="connsiteX30" fmla="*/ 570831 w 570831"/>
                  <a:gd name="connsiteY30" fmla="*/ 225954 h 437797"/>
                  <a:gd name="connsiteX31" fmla="*/ 570831 w 570831"/>
                  <a:gd name="connsiteY31" fmla="*/ 202169 h 437797"/>
                  <a:gd name="connsiteX32" fmla="*/ 558938 w 570831"/>
                  <a:gd name="connsiteY32" fmla="*/ 190278 h 43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70831" h="437797">
                    <a:moveTo>
                      <a:pt x="558938" y="190278"/>
                    </a:moveTo>
                    <a:lnTo>
                      <a:pt x="463072" y="190278"/>
                    </a:lnTo>
                    <a:lnTo>
                      <a:pt x="328838" y="4981"/>
                    </a:lnTo>
                    <a:cubicBezTo>
                      <a:pt x="325020" y="-364"/>
                      <a:pt x="317593" y="-1602"/>
                      <a:pt x="312248" y="2217"/>
                    </a:cubicBezTo>
                    <a:lnTo>
                      <a:pt x="292894" y="16043"/>
                    </a:lnTo>
                    <a:cubicBezTo>
                      <a:pt x="287549" y="19860"/>
                      <a:pt x="286312" y="27288"/>
                      <a:pt x="290130" y="32632"/>
                    </a:cubicBezTo>
                    <a:lnTo>
                      <a:pt x="404335" y="190277"/>
                    </a:lnTo>
                    <a:lnTo>
                      <a:pt x="157105" y="190277"/>
                    </a:lnTo>
                    <a:lnTo>
                      <a:pt x="271306" y="32632"/>
                    </a:lnTo>
                    <a:cubicBezTo>
                      <a:pt x="275124" y="27288"/>
                      <a:pt x="273887" y="19861"/>
                      <a:pt x="268543" y="16043"/>
                    </a:cubicBezTo>
                    <a:lnTo>
                      <a:pt x="249189" y="2217"/>
                    </a:lnTo>
                    <a:cubicBezTo>
                      <a:pt x="243844" y="-1600"/>
                      <a:pt x="236417" y="-364"/>
                      <a:pt x="232599" y="4981"/>
                    </a:cubicBezTo>
                    <a:lnTo>
                      <a:pt x="98362" y="190278"/>
                    </a:lnTo>
                    <a:lnTo>
                      <a:pt x="11893" y="190278"/>
                    </a:lnTo>
                    <a:cubicBezTo>
                      <a:pt x="5319" y="190278"/>
                      <a:pt x="0" y="195597"/>
                      <a:pt x="0" y="202169"/>
                    </a:cubicBezTo>
                    <a:lnTo>
                      <a:pt x="0" y="225954"/>
                    </a:lnTo>
                    <a:cubicBezTo>
                      <a:pt x="0" y="232527"/>
                      <a:pt x="5319" y="237846"/>
                      <a:pt x="11893" y="237846"/>
                    </a:cubicBezTo>
                    <a:lnTo>
                      <a:pt x="35570" y="237846"/>
                    </a:lnTo>
                    <a:lnTo>
                      <a:pt x="96556" y="412108"/>
                    </a:lnTo>
                    <a:cubicBezTo>
                      <a:pt x="99367" y="420099"/>
                      <a:pt x="104198" y="427380"/>
                      <a:pt x="111305" y="434383"/>
                    </a:cubicBezTo>
                    <a:cubicBezTo>
                      <a:pt x="114581" y="437612"/>
                      <a:pt x="119481" y="438645"/>
                      <a:pt x="123779" y="437054"/>
                    </a:cubicBezTo>
                    <a:cubicBezTo>
                      <a:pt x="128099" y="435451"/>
                      <a:pt x="131118" y="431491"/>
                      <a:pt x="131491" y="426904"/>
                    </a:cubicBezTo>
                    <a:cubicBezTo>
                      <a:pt x="138179" y="347561"/>
                      <a:pt x="205770" y="285416"/>
                      <a:pt x="285416" y="285416"/>
                    </a:cubicBezTo>
                    <a:cubicBezTo>
                      <a:pt x="365061" y="285416"/>
                      <a:pt x="432653" y="347561"/>
                      <a:pt x="439343" y="426904"/>
                    </a:cubicBezTo>
                    <a:cubicBezTo>
                      <a:pt x="439714" y="431492"/>
                      <a:pt x="442734" y="435452"/>
                      <a:pt x="447054" y="437054"/>
                    </a:cubicBezTo>
                    <a:cubicBezTo>
                      <a:pt x="448401" y="437554"/>
                      <a:pt x="449795" y="437798"/>
                      <a:pt x="451188" y="437798"/>
                    </a:cubicBezTo>
                    <a:cubicBezTo>
                      <a:pt x="454254" y="437798"/>
                      <a:pt x="457274" y="436613"/>
                      <a:pt x="459527" y="434383"/>
                    </a:cubicBezTo>
                    <a:cubicBezTo>
                      <a:pt x="466634" y="427380"/>
                      <a:pt x="471465" y="420098"/>
                      <a:pt x="474276" y="412085"/>
                    </a:cubicBezTo>
                    <a:lnTo>
                      <a:pt x="535260" y="237846"/>
                    </a:lnTo>
                    <a:lnTo>
                      <a:pt x="558938" y="237846"/>
                    </a:lnTo>
                    <a:cubicBezTo>
                      <a:pt x="565512" y="237846"/>
                      <a:pt x="570831" y="232527"/>
                      <a:pt x="570831" y="225954"/>
                    </a:cubicBezTo>
                    <a:lnTo>
                      <a:pt x="570831" y="202169"/>
                    </a:lnTo>
                    <a:cubicBezTo>
                      <a:pt x="570831" y="195597"/>
                      <a:pt x="565512" y="190278"/>
                      <a:pt x="558938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1" name="Forma libre 318">
                <a:extLst>
                  <a:ext uri="{FF2B5EF4-FFF2-40B4-BE49-F238E27FC236}">
                    <a16:creationId xmlns:a16="http://schemas.microsoft.com/office/drawing/2014/main" id="{A7256256-6E94-7F49-9586-8F557A267A84}"/>
                  </a:ext>
                </a:extLst>
              </p:cNvPr>
              <p:cNvSpPr/>
              <p:nvPr/>
            </p:nvSpPr>
            <p:spPr>
              <a:xfrm>
                <a:off x="5325613" y="3246011"/>
                <a:ext cx="261630" cy="261631"/>
              </a:xfrm>
              <a:custGeom>
                <a:avLst/>
                <a:gdLst>
                  <a:gd name="connsiteX0" fmla="*/ 130815 w 261630"/>
                  <a:gd name="connsiteY0" fmla="*/ 0 h 261631"/>
                  <a:gd name="connsiteX1" fmla="*/ 0 w 261630"/>
                  <a:gd name="connsiteY1" fmla="*/ 130815 h 261631"/>
                  <a:gd name="connsiteX2" fmla="*/ 130815 w 261630"/>
                  <a:gd name="connsiteY2" fmla="*/ 261631 h 261631"/>
                  <a:gd name="connsiteX3" fmla="*/ 261630 w 261630"/>
                  <a:gd name="connsiteY3" fmla="*/ 130816 h 261631"/>
                  <a:gd name="connsiteX4" fmla="*/ 130815 w 261630"/>
                  <a:gd name="connsiteY4" fmla="*/ 0 h 261631"/>
                  <a:gd name="connsiteX5" fmla="*/ 198685 w 261630"/>
                  <a:gd name="connsiteY5" fmla="*/ 103547 h 261631"/>
                  <a:gd name="connsiteX6" fmla="*/ 115438 w 261630"/>
                  <a:gd name="connsiteY6" fmla="*/ 186793 h 261631"/>
                  <a:gd name="connsiteX7" fmla="*/ 107030 w 261630"/>
                  <a:gd name="connsiteY7" fmla="*/ 190277 h 261631"/>
                  <a:gd name="connsiteX8" fmla="*/ 98621 w 261630"/>
                  <a:gd name="connsiteY8" fmla="*/ 186793 h 261631"/>
                  <a:gd name="connsiteX9" fmla="*/ 62944 w 261630"/>
                  <a:gd name="connsiteY9" fmla="*/ 151116 h 261631"/>
                  <a:gd name="connsiteX10" fmla="*/ 62944 w 261630"/>
                  <a:gd name="connsiteY10" fmla="*/ 134300 h 261631"/>
                  <a:gd name="connsiteX11" fmla="*/ 79760 w 261630"/>
                  <a:gd name="connsiteY11" fmla="*/ 134300 h 261631"/>
                  <a:gd name="connsiteX12" fmla="*/ 107029 w 261630"/>
                  <a:gd name="connsiteY12" fmla="*/ 161569 h 261631"/>
                  <a:gd name="connsiteX13" fmla="*/ 181867 w 261630"/>
                  <a:gd name="connsiteY13" fmla="*/ 86731 h 261631"/>
                  <a:gd name="connsiteX14" fmla="*/ 198683 w 261630"/>
                  <a:gd name="connsiteY14" fmla="*/ 86731 h 261631"/>
                  <a:gd name="connsiteX15" fmla="*/ 198685 w 261630"/>
                  <a:gd name="connsiteY15" fmla="*/ 103547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1">
                    <a:moveTo>
                      <a:pt x="130815" y="0"/>
                    </a:moveTo>
                    <a:cubicBezTo>
                      <a:pt x="58694" y="0"/>
                      <a:pt x="0" y="58683"/>
                      <a:pt x="0" y="130815"/>
                    </a:cubicBezTo>
                    <a:cubicBezTo>
                      <a:pt x="0" y="202947"/>
                      <a:pt x="58695" y="261631"/>
                      <a:pt x="130815" y="261631"/>
                    </a:cubicBezTo>
                    <a:cubicBezTo>
                      <a:pt x="202935" y="261631"/>
                      <a:pt x="261630" y="202948"/>
                      <a:pt x="261630" y="130816"/>
                    </a:cubicBezTo>
                    <a:cubicBezTo>
                      <a:pt x="261630" y="58684"/>
                      <a:pt x="202936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6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6"/>
                      <a:pt x="203331" y="98902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01EFD41-9FC3-614C-BA3F-7FE510BD5346}"/>
                </a:ext>
              </a:extLst>
            </p:cNvPr>
            <p:cNvGrpSpPr/>
            <p:nvPr/>
          </p:nvGrpSpPr>
          <p:grpSpPr>
            <a:xfrm>
              <a:off x="2426177" y="10127163"/>
              <a:ext cx="3327140" cy="2031326"/>
              <a:chOff x="9820872" y="5944193"/>
              <a:chExt cx="3327140" cy="2031326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FC0D72A6-8AA9-AC4D-A5F9-E737F05E1359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7484FEC3-F8ED-F244-85D9-3F5B660AD2EF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C2CBF70-49A7-7B41-9A55-03A388D0D7CD}"/>
                </a:ext>
              </a:extLst>
            </p:cNvPr>
            <p:cNvGrpSpPr/>
            <p:nvPr/>
          </p:nvGrpSpPr>
          <p:grpSpPr>
            <a:xfrm>
              <a:off x="6454380" y="10127163"/>
              <a:ext cx="3327140" cy="2031326"/>
              <a:chOff x="9820872" y="5944193"/>
              <a:chExt cx="3327140" cy="2031326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EEA90B87-0C41-6C4F-8EC9-B3717FCACDA8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2989037B-BBA1-BA4C-B91E-6804EA0902B5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43117A-C7BC-5A40-8F51-AB147D4B7AE4}"/>
                </a:ext>
              </a:extLst>
            </p:cNvPr>
            <p:cNvGrpSpPr/>
            <p:nvPr/>
          </p:nvGrpSpPr>
          <p:grpSpPr>
            <a:xfrm>
              <a:off x="10543237" y="10127163"/>
              <a:ext cx="3327140" cy="2031326"/>
              <a:chOff x="9820872" y="5944193"/>
              <a:chExt cx="3327140" cy="2031326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BAD8C684-D642-A040-BE6F-EAD77C30E548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Marketing</a:t>
                </a:r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379B27FA-ABB0-124A-846F-B40571FBF1D5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CF62F3-B0FF-8646-BC5E-90EF81FBD644}"/>
                </a:ext>
              </a:extLst>
            </p:cNvPr>
            <p:cNvGrpSpPr/>
            <p:nvPr/>
          </p:nvGrpSpPr>
          <p:grpSpPr>
            <a:xfrm>
              <a:off x="14602342" y="10127163"/>
              <a:ext cx="3327140" cy="2031326"/>
              <a:chOff x="9820872" y="5944193"/>
              <a:chExt cx="3327140" cy="2031326"/>
            </a:xfrm>
          </p:grpSpPr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B21E4E31-C411-2746-B693-B88624803BEB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Commerce</a:t>
                </a:r>
              </a:p>
            </p:txBody>
          </p:sp>
          <p:sp>
            <p:nvSpPr>
              <p:cNvPr id="83" name="Rectangle 56">
                <a:extLst>
                  <a:ext uri="{FF2B5EF4-FFF2-40B4-BE49-F238E27FC236}">
                    <a16:creationId xmlns:a16="http://schemas.microsoft.com/office/drawing/2014/main" id="{4C2536F5-91C9-3142-A200-53386E5C438D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23FC43-4BA8-9548-BA89-9E3314EA67D4}"/>
                </a:ext>
              </a:extLst>
            </p:cNvPr>
            <p:cNvGrpSpPr/>
            <p:nvPr/>
          </p:nvGrpSpPr>
          <p:grpSpPr>
            <a:xfrm>
              <a:off x="18656765" y="10127163"/>
              <a:ext cx="3327140" cy="2031326"/>
              <a:chOff x="9820872" y="5944193"/>
              <a:chExt cx="3327140" cy="2031326"/>
            </a:xfrm>
          </p:grpSpPr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68F8CE86-EC7E-F646-B58B-00626EC2B7B6}"/>
                  </a:ext>
                </a:extLst>
              </p:cNvPr>
              <p:cNvSpPr txBox="1"/>
              <p:nvPr/>
            </p:nvSpPr>
            <p:spPr>
              <a:xfrm>
                <a:off x="9820872" y="5944193"/>
                <a:ext cx="332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AD521740-396B-1049-9828-924CAB9BCA5D}"/>
                  </a:ext>
                </a:extLst>
              </p:cNvPr>
              <p:cNvSpPr/>
              <p:nvPr/>
            </p:nvSpPr>
            <p:spPr>
              <a:xfrm>
                <a:off x="9820872" y="6590524"/>
                <a:ext cx="33271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00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5">
      <a:dk1>
        <a:srgbClr val="999999"/>
      </a:dk1>
      <a:lt1>
        <a:srgbClr val="FFFFFF"/>
      </a:lt1>
      <a:dk2>
        <a:srgbClr val="484848"/>
      </a:dk2>
      <a:lt2>
        <a:srgbClr val="FFFFFF"/>
      </a:lt2>
      <a:accent1>
        <a:srgbClr val="26E4C0"/>
      </a:accent1>
      <a:accent2>
        <a:srgbClr val="19BBB3"/>
      </a:accent2>
      <a:accent3>
        <a:srgbClr val="26A6B2"/>
      </a:accent3>
      <a:accent4>
        <a:srgbClr val="1D99C7"/>
      </a:accent4>
      <a:accent5>
        <a:srgbClr val="2986C0"/>
      </a:accent5>
      <a:accent6>
        <a:srgbClr val="5569C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135570</TotalTime>
  <Words>607</Words>
  <Application>Microsoft Macintosh PowerPoint</Application>
  <PresentationFormat>Custom</PresentationFormat>
  <Paragraphs>132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21145</cp:revision>
  <dcterms:created xsi:type="dcterms:W3CDTF">2014-11-12T21:47:38Z</dcterms:created>
  <dcterms:modified xsi:type="dcterms:W3CDTF">2020-07-20T22:30:27Z</dcterms:modified>
  <cp:category/>
</cp:coreProperties>
</file>