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439" r:id="rId2"/>
    <p:sldId id="4440" r:id="rId3"/>
    <p:sldId id="4441" r:id="rId4"/>
    <p:sldId id="4442" r:id="rId5"/>
    <p:sldId id="4443" r:id="rId6"/>
    <p:sldId id="4444" r:id="rId7"/>
    <p:sldId id="4445" r:id="rId8"/>
    <p:sldId id="444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FA6D6"/>
    <a:srgbClr val="F2881A"/>
    <a:srgbClr val="8CC53C"/>
    <a:srgbClr val="FFC211"/>
    <a:srgbClr val="E44096"/>
    <a:srgbClr val="A8449A"/>
    <a:srgbClr val="FFCD99"/>
    <a:srgbClr val="947154"/>
    <a:srgbClr val="FABB85"/>
    <a:srgbClr val="F5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95976" autoAdjust="0"/>
  </p:normalViewPr>
  <p:slideViewPr>
    <p:cSldViewPr snapToGrid="0" snapToObjects="1">
      <p:cViewPr>
        <p:scale>
          <a:sx n="39" d="100"/>
          <a:sy n="39" d="100"/>
        </p:scale>
        <p:origin x="1840" y="896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20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09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9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5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80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2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51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3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1" name="Line 2">
            <a:extLst>
              <a:ext uri="{FF2B5EF4-FFF2-40B4-BE49-F238E27FC236}">
                <a16:creationId xmlns:a16="http://schemas.microsoft.com/office/drawing/2014/main" id="{9FEF8A2F-7DE4-B247-9C32-6B4AA9E48F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2075" y="11222736"/>
            <a:ext cx="21239163" cy="0"/>
          </a:xfrm>
          <a:prstGeom prst="line">
            <a:avLst/>
          </a:prstGeom>
          <a:noFill/>
          <a:ln w="50800" cap="flat" cmpd="sng">
            <a:solidFill>
              <a:schemeClr val="bg1">
                <a:lumMod val="8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x-none" altLang="x-none" sz="320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2" name="Oval 3">
            <a:extLst>
              <a:ext uri="{FF2B5EF4-FFF2-40B4-BE49-F238E27FC236}">
                <a16:creationId xmlns:a16="http://schemas.microsoft.com/office/drawing/2014/main" id="{98301D0B-210D-464E-84E6-1228D11A0F56}"/>
              </a:ext>
            </a:extLst>
          </p:cNvPr>
          <p:cNvSpPr>
            <a:spLocks/>
          </p:cNvSpPr>
          <p:nvPr/>
        </p:nvSpPr>
        <p:spPr bwMode="auto">
          <a:xfrm>
            <a:off x="2619375" y="10870311"/>
            <a:ext cx="703263" cy="7048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3" name="Oval 4">
            <a:extLst>
              <a:ext uri="{FF2B5EF4-FFF2-40B4-BE49-F238E27FC236}">
                <a16:creationId xmlns:a16="http://schemas.microsoft.com/office/drawing/2014/main" id="{B2987DEE-3749-A349-A0A8-9BB19D68DE7C}"/>
              </a:ext>
            </a:extLst>
          </p:cNvPr>
          <p:cNvSpPr>
            <a:spLocks/>
          </p:cNvSpPr>
          <p:nvPr/>
        </p:nvSpPr>
        <p:spPr bwMode="auto">
          <a:xfrm>
            <a:off x="6263885" y="10870311"/>
            <a:ext cx="703263" cy="7048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07D9ED1A-90F2-F84E-BE9B-A023B174496F}"/>
              </a:ext>
            </a:extLst>
          </p:cNvPr>
          <p:cNvSpPr>
            <a:spLocks/>
          </p:cNvSpPr>
          <p:nvPr/>
        </p:nvSpPr>
        <p:spPr bwMode="auto">
          <a:xfrm>
            <a:off x="9815594" y="10870311"/>
            <a:ext cx="703263" cy="70485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7" name="Oval 6">
            <a:extLst>
              <a:ext uri="{FF2B5EF4-FFF2-40B4-BE49-F238E27FC236}">
                <a16:creationId xmlns:a16="http://schemas.microsoft.com/office/drawing/2014/main" id="{FFAC2CE9-440A-1C40-8389-BD90F6F41DB2}"/>
              </a:ext>
            </a:extLst>
          </p:cNvPr>
          <p:cNvSpPr>
            <a:spLocks/>
          </p:cNvSpPr>
          <p:nvPr/>
        </p:nvSpPr>
        <p:spPr bwMode="auto">
          <a:xfrm>
            <a:off x="13417372" y="10870311"/>
            <a:ext cx="703263" cy="70485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8" name="Oval 7">
            <a:extLst>
              <a:ext uri="{FF2B5EF4-FFF2-40B4-BE49-F238E27FC236}">
                <a16:creationId xmlns:a16="http://schemas.microsoft.com/office/drawing/2014/main" id="{9A59203D-3D2D-B44B-9010-01C48A5906AE}"/>
              </a:ext>
            </a:extLst>
          </p:cNvPr>
          <p:cNvSpPr>
            <a:spLocks/>
          </p:cNvSpPr>
          <p:nvPr/>
        </p:nvSpPr>
        <p:spPr bwMode="auto">
          <a:xfrm>
            <a:off x="17015609" y="10870311"/>
            <a:ext cx="703263" cy="70485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9" name="Oval 8">
            <a:extLst>
              <a:ext uri="{FF2B5EF4-FFF2-40B4-BE49-F238E27FC236}">
                <a16:creationId xmlns:a16="http://schemas.microsoft.com/office/drawing/2014/main" id="{4C6507B5-D757-D941-A720-EC1DD3E24117}"/>
              </a:ext>
            </a:extLst>
          </p:cNvPr>
          <p:cNvSpPr>
            <a:spLocks/>
          </p:cNvSpPr>
          <p:nvPr/>
        </p:nvSpPr>
        <p:spPr bwMode="auto">
          <a:xfrm>
            <a:off x="20663392" y="10870311"/>
            <a:ext cx="703263" cy="70485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2" name="Oval 31">
            <a:extLst>
              <a:ext uri="{FF2B5EF4-FFF2-40B4-BE49-F238E27FC236}">
                <a16:creationId xmlns:a16="http://schemas.microsoft.com/office/drawing/2014/main" id="{6528E402-730D-7843-9AEA-7ABEE8FBDB54}"/>
              </a:ext>
            </a:extLst>
          </p:cNvPr>
          <p:cNvSpPr>
            <a:spLocks/>
          </p:cNvSpPr>
          <p:nvPr/>
        </p:nvSpPr>
        <p:spPr bwMode="auto">
          <a:xfrm>
            <a:off x="2881313" y="11133836"/>
            <a:ext cx="177800" cy="177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3" name="Oval 32">
            <a:extLst>
              <a:ext uri="{FF2B5EF4-FFF2-40B4-BE49-F238E27FC236}">
                <a16:creationId xmlns:a16="http://schemas.microsoft.com/office/drawing/2014/main" id="{2F92BE51-78A4-514D-9821-1DCF1C69A060}"/>
              </a:ext>
            </a:extLst>
          </p:cNvPr>
          <p:cNvSpPr>
            <a:spLocks/>
          </p:cNvSpPr>
          <p:nvPr/>
        </p:nvSpPr>
        <p:spPr bwMode="auto">
          <a:xfrm>
            <a:off x="6525823" y="11133836"/>
            <a:ext cx="177800" cy="177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4" name="Oval 33">
            <a:extLst>
              <a:ext uri="{FF2B5EF4-FFF2-40B4-BE49-F238E27FC236}">
                <a16:creationId xmlns:a16="http://schemas.microsoft.com/office/drawing/2014/main" id="{B2A29131-35AE-3A4A-91A0-CD263562E7CB}"/>
              </a:ext>
            </a:extLst>
          </p:cNvPr>
          <p:cNvSpPr>
            <a:spLocks/>
          </p:cNvSpPr>
          <p:nvPr/>
        </p:nvSpPr>
        <p:spPr bwMode="auto">
          <a:xfrm>
            <a:off x="10090232" y="11133836"/>
            <a:ext cx="177800" cy="177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5" name="Oval 34">
            <a:extLst>
              <a:ext uri="{FF2B5EF4-FFF2-40B4-BE49-F238E27FC236}">
                <a16:creationId xmlns:a16="http://schemas.microsoft.com/office/drawing/2014/main" id="{82284ADA-1B75-C34B-AE6F-D6EC96EA2346}"/>
              </a:ext>
            </a:extLst>
          </p:cNvPr>
          <p:cNvSpPr>
            <a:spLocks/>
          </p:cNvSpPr>
          <p:nvPr/>
        </p:nvSpPr>
        <p:spPr bwMode="auto">
          <a:xfrm>
            <a:off x="13682485" y="11133836"/>
            <a:ext cx="177800" cy="177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6" name="Oval 35">
            <a:extLst>
              <a:ext uri="{FF2B5EF4-FFF2-40B4-BE49-F238E27FC236}">
                <a16:creationId xmlns:a16="http://schemas.microsoft.com/office/drawing/2014/main" id="{B971D0B5-586A-5048-9997-154792953D7F}"/>
              </a:ext>
            </a:extLst>
          </p:cNvPr>
          <p:cNvSpPr>
            <a:spLocks/>
          </p:cNvSpPr>
          <p:nvPr/>
        </p:nvSpPr>
        <p:spPr bwMode="auto">
          <a:xfrm>
            <a:off x="17280722" y="11133836"/>
            <a:ext cx="177800" cy="177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7" name="Oval 36">
            <a:extLst>
              <a:ext uri="{FF2B5EF4-FFF2-40B4-BE49-F238E27FC236}">
                <a16:creationId xmlns:a16="http://schemas.microsoft.com/office/drawing/2014/main" id="{756B2CE5-39DA-E546-93B1-DE565873B683}"/>
              </a:ext>
            </a:extLst>
          </p:cNvPr>
          <p:cNvSpPr>
            <a:spLocks/>
          </p:cNvSpPr>
          <p:nvPr/>
        </p:nvSpPr>
        <p:spPr bwMode="auto">
          <a:xfrm>
            <a:off x="20926917" y="11133836"/>
            <a:ext cx="177800" cy="177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D8BD9C-1FFA-2442-AA0B-5B98A5FB5559}"/>
              </a:ext>
            </a:extLst>
          </p:cNvPr>
          <p:cNvCxnSpPr/>
          <p:nvPr/>
        </p:nvCxnSpPr>
        <p:spPr>
          <a:xfrm flipV="1">
            <a:off x="3006789" y="8631936"/>
            <a:ext cx="0" cy="2231136"/>
          </a:xfrm>
          <a:prstGeom prst="straightConnector1">
            <a:avLst/>
          </a:prstGeom>
          <a:ln w="889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BF9F9B8-3A48-F04C-9F80-2907ADB88699}"/>
              </a:ext>
            </a:extLst>
          </p:cNvPr>
          <p:cNvCxnSpPr>
            <a:cxnSpLocks/>
          </p:cNvCxnSpPr>
          <p:nvPr/>
        </p:nvCxnSpPr>
        <p:spPr>
          <a:xfrm flipV="1">
            <a:off x="6614723" y="7424928"/>
            <a:ext cx="0" cy="3438144"/>
          </a:xfrm>
          <a:prstGeom prst="straightConnector1">
            <a:avLst/>
          </a:prstGeom>
          <a:ln w="889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6248F0-748E-BC4B-9F6F-8B4217D35623}"/>
              </a:ext>
            </a:extLst>
          </p:cNvPr>
          <p:cNvCxnSpPr>
            <a:cxnSpLocks/>
          </p:cNvCxnSpPr>
          <p:nvPr/>
        </p:nvCxnSpPr>
        <p:spPr>
          <a:xfrm flipV="1">
            <a:off x="10193451" y="7059168"/>
            <a:ext cx="0" cy="3803904"/>
          </a:xfrm>
          <a:prstGeom prst="straightConnector1">
            <a:avLst/>
          </a:prstGeom>
          <a:ln w="889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79D401-68EA-1F4A-905A-9318A2B5124E}"/>
              </a:ext>
            </a:extLst>
          </p:cNvPr>
          <p:cNvCxnSpPr>
            <a:cxnSpLocks/>
          </p:cNvCxnSpPr>
          <p:nvPr/>
        </p:nvCxnSpPr>
        <p:spPr>
          <a:xfrm flipV="1">
            <a:off x="13769003" y="7424928"/>
            <a:ext cx="0" cy="3438144"/>
          </a:xfrm>
          <a:prstGeom prst="straightConnector1">
            <a:avLst/>
          </a:prstGeom>
          <a:ln w="889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3B9EA6F-AF2F-A04D-8415-6E033A13B1C9}"/>
              </a:ext>
            </a:extLst>
          </p:cNvPr>
          <p:cNvCxnSpPr/>
          <p:nvPr/>
        </p:nvCxnSpPr>
        <p:spPr>
          <a:xfrm flipV="1">
            <a:off x="17401499" y="8631936"/>
            <a:ext cx="0" cy="2231136"/>
          </a:xfrm>
          <a:prstGeom prst="straightConnector1">
            <a:avLst/>
          </a:prstGeom>
          <a:ln w="889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9C36766-2207-7E4A-BA77-5036ECA886A4}"/>
              </a:ext>
            </a:extLst>
          </p:cNvPr>
          <p:cNvCxnSpPr>
            <a:cxnSpLocks/>
          </p:cNvCxnSpPr>
          <p:nvPr/>
        </p:nvCxnSpPr>
        <p:spPr>
          <a:xfrm flipV="1">
            <a:off x="20969652" y="7424928"/>
            <a:ext cx="0" cy="3438144"/>
          </a:xfrm>
          <a:prstGeom prst="straightConnector1">
            <a:avLst/>
          </a:prstGeom>
          <a:ln w="889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D48C18C-6011-FC43-9E46-479A013A34C8}"/>
              </a:ext>
            </a:extLst>
          </p:cNvPr>
          <p:cNvGrpSpPr/>
          <p:nvPr/>
        </p:nvGrpSpPr>
        <p:grpSpPr>
          <a:xfrm>
            <a:off x="1362075" y="6337085"/>
            <a:ext cx="3327140" cy="2031326"/>
            <a:chOff x="9820872" y="5944193"/>
            <a:chExt cx="3327140" cy="2031326"/>
          </a:xfrm>
        </p:grpSpPr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EA79949C-4144-1747-91C3-9436823AF570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07D50E73-8293-524F-96C5-EC07A2017F2A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78F4FC0-8A20-2642-B626-CA999EB39399}"/>
              </a:ext>
            </a:extLst>
          </p:cNvPr>
          <p:cNvGrpSpPr/>
          <p:nvPr/>
        </p:nvGrpSpPr>
        <p:grpSpPr>
          <a:xfrm>
            <a:off x="4951153" y="5129105"/>
            <a:ext cx="3327140" cy="2031326"/>
            <a:chOff x="9820872" y="5944193"/>
            <a:chExt cx="3327140" cy="2031326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59878DC4-D5E5-8E41-9A6E-3A50652B094B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6EA12AA7-2B59-9644-9366-9DC62BB4063F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CEDAEF9-EA0D-C640-8126-349234A491D7}"/>
              </a:ext>
            </a:extLst>
          </p:cNvPr>
          <p:cNvGrpSpPr/>
          <p:nvPr/>
        </p:nvGrpSpPr>
        <p:grpSpPr>
          <a:xfrm>
            <a:off x="8540231" y="4724693"/>
            <a:ext cx="3327140" cy="2031326"/>
            <a:chOff x="9820872" y="5944193"/>
            <a:chExt cx="3327140" cy="2031326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5E9C3477-DF71-5148-892A-32BE9BE4388C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238DA4C5-171F-2E4E-990A-13B753783B06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29B95CE-C0ED-9B47-86D5-710CB8A0231E}"/>
              </a:ext>
            </a:extLst>
          </p:cNvPr>
          <p:cNvGrpSpPr/>
          <p:nvPr/>
        </p:nvGrpSpPr>
        <p:grpSpPr>
          <a:xfrm>
            <a:off x="12142009" y="5094543"/>
            <a:ext cx="3327140" cy="2031326"/>
            <a:chOff x="9820872" y="5944193"/>
            <a:chExt cx="3327140" cy="2031326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0285BD1F-7B9D-1B42-86AA-52A907482B14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87D4DB59-5D35-484E-A151-65134016E16C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E8DF416-5AB9-5C47-B36D-21A43FD7F7E1}"/>
              </a:ext>
            </a:extLst>
          </p:cNvPr>
          <p:cNvGrpSpPr/>
          <p:nvPr/>
        </p:nvGrpSpPr>
        <p:grpSpPr>
          <a:xfrm>
            <a:off x="15717560" y="6309473"/>
            <a:ext cx="3327140" cy="2031326"/>
            <a:chOff x="9820872" y="5944193"/>
            <a:chExt cx="3327140" cy="2031326"/>
          </a:xfrm>
        </p:grpSpPr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D9C13807-8644-AF40-AB95-DBFFFB7FF73A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Commerce</a:t>
              </a:r>
            </a:p>
          </p:txBody>
        </p:sp>
        <p:sp>
          <p:nvSpPr>
            <p:cNvPr id="137" name="Rectangle 56">
              <a:extLst>
                <a:ext uri="{FF2B5EF4-FFF2-40B4-BE49-F238E27FC236}">
                  <a16:creationId xmlns:a16="http://schemas.microsoft.com/office/drawing/2014/main" id="{892F6E3D-1300-4343-B197-A5B95F5E252E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1E603D5-A422-AE4F-B317-617B32067641}"/>
              </a:ext>
            </a:extLst>
          </p:cNvPr>
          <p:cNvGrpSpPr/>
          <p:nvPr/>
        </p:nvGrpSpPr>
        <p:grpSpPr>
          <a:xfrm>
            <a:off x="19306082" y="5070437"/>
            <a:ext cx="3327140" cy="2031326"/>
            <a:chOff x="9820872" y="5944193"/>
            <a:chExt cx="3327140" cy="2031326"/>
          </a:xfrm>
        </p:grpSpPr>
        <p:sp>
          <p:nvSpPr>
            <p:cNvPr id="139" name="CuadroTexto 395">
              <a:extLst>
                <a:ext uri="{FF2B5EF4-FFF2-40B4-BE49-F238E27FC236}">
                  <a16:creationId xmlns:a16="http://schemas.microsoft.com/office/drawing/2014/main" id="{FDE504E0-B852-FA40-BE86-9A8B1863D20A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Competitors</a:t>
              </a:r>
            </a:p>
          </p:txBody>
        </p:sp>
        <p:sp>
          <p:nvSpPr>
            <p:cNvPr id="140" name="Rectangle 56">
              <a:extLst>
                <a:ext uri="{FF2B5EF4-FFF2-40B4-BE49-F238E27FC236}">
                  <a16:creationId xmlns:a16="http://schemas.microsoft.com/office/drawing/2014/main" id="{0D4A4925-B051-EA42-BD3A-336E44C55397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141" name="CuadroTexto 395">
            <a:extLst>
              <a:ext uri="{FF2B5EF4-FFF2-40B4-BE49-F238E27FC236}">
                <a16:creationId xmlns:a16="http://schemas.microsoft.com/office/drawing/2014/main" id="{5BC9B640-6488-C94D-AB5E-A5C5BDD6B751}"/>
              </a:ext>
            </a:extLst>
          </p:cNvPr>
          <p:cNvSpPr txBox="1"/>
          <p:nvPr/>
        </p:nvSpPr>
        <p:spPr>
          <a:xfrm>
            <a:off x="1993046" y="11776734"/>
            <a:ext cx="195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2016</a:t>
            </a:r>
          </a:p>
        </p:txBody>
      </p:sp>
      <p:sp>
        <p:nvSpPr>
          <p:cNvPr id="142" name="CuadroTexto 395">
            <a:extLst>
              <a:ext uri="{FF2B5EF4-FFF2-40B4-BE49-F238E27FC236}">
                <a16:creationId xmlns:a16="http://schemas.microsoft.com/office/drawing/2014/main" id="{328F5CBF-97C6-4E44-8ED9-6F73F3CEB09E}"/>
              </a:ext>
            </a:extLst>
          </p:cNvPr>
          <p:cNvSpPr txBox="1"/>
          <p:nvPr/>
        </p:nvSpPr>
        <p:spPr>
          <a:xfrm>
            <a:off x="5637556" y="11776734"/>
            <a:ext cx="195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2017</a:t>
            </a:r>
          </a:p>
        </p:txBody>
      </p:sp>
      <p:sp>
        <p:nvSpPr>
          <p:cNvPr id="143" name="CuadroTexto 395">
            <a:extLst>
              <a:ext uri="{FF2B5EF4-FFF2-40B4-BE49-F238E27FC236}">
                <a16:creationId xmlns:a16="http://schemas.microsoft.com/office/drawing/2014/main" id="{B7CC98E9-3834-784E-A23C-82FF6B8E3E60}"/>
              </a:ext>
            </a:extLst>
          </p:cNvPr>
          <p:cNvSpPr txBox="1"/>
          <p:nvPr/>
        </p:nvSpPr>
        <p:spPr>
          <a:xfrm>
            <a:off x="9211993" y="11776734"/>
            <a:ext cx="195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2018</a:t>
            </a:r>
          </a:p>
        </p:txBody>
      </p:sp>
      <p:sp>
        <p:nvSpPr>
          <p:cNvPr id="144" name="CuadroTexto 395">
            <a:extLst>
              <a:ext uri="{FF2B5EF4-FFF2-40B4-BE49-F238E27FC236}">
                <a16:creationId xmlns:a16="http://schemas.microsoft.com/office/drawing/2014/main" id="{D21ED3B6-7F11-7D47-AD5F-3CEECEC1D408}"/>
              </a:ext>
            </a:extLst>
          </p:cNvPr>
          <p:cNvSpPr txBox="1"/>
          <p:nvPr/>
        </p:nvSpPr>
        <p:spPr>
          <a:xfrm>
            <a:off x="12856503" y="11776734"/>
            <a:ext cx="195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4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2019</a:t>
            </a:r>
          </a:p>
        </p:txBody>
      </p:sp>
      <p:sp>
        <p:nvSpPr>
          <p:cNvPr id="145" name="CuadroTexto 395">
            <a:extLst>
              <a:ext uri="{FF2B5EF4-FFF2-40B4-BE49-F238E27FC236}">
                <a16:creationId xmlns:a16="http://schemas.microsoft.com/office/drawing/2014/main" id="{06BB201C-3F68-504A-B6DF-474B4F006D35}"/>
              </a:ext>
            </a:extLst>
          </p:cNvPr>
          <p:cNvSpPr txBox="1"/>
          <p:nvPr/>
        </p:nvSpPr>
        <p:spPr>
          <a:xfrm>
            <a:off x="16398856" y="11776734"/>
            <a:ext cx="195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5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2020</a:t>
            </a:r>
          </a:p>
        </p:txBody>
      </p:sp>
      <p:sp>
        <p:nvSpPr>
          <p:cNvPr id="146" name="CuadroTexto 395">
            <a:extLst>
              <a:ext uri="{FF2B5EF4-FFF2-40B4-BE49-F238E27FC236}">
                <a16:creationId xmlns:a16="http://schemas.microsoft.com/office/drawing/2014/main" id="{B2613E8A-DD11-E44C-B829-5702EBA79658}"/>
              </a:ext>
            </a:extLst>
          </p:cNvPr>
          <p:cNvSpPr txBox="1"/>
          <p:nvPr/>
        </p:nvSpPr>
        <p:spPr>
          <a:xfrm>
            <a:off x="20043366" y="11776734"/>
            <a:ext cx="195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13063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1" name="AutoShape 1">
            <a:extLst>
              <a:ext uri="{FF2B5EF4-FFF2-40B4-BE49-F238E27FC236}">
                <a16:creationId xmlns:a16="http://schemas.microsoft.com/office/drawing/2014/main" id="{7C0B7146-D6C9-E245-9217-D3A5A9C436F6}"/>
              </a:ext>
            </a:extLst>
          </p:cNvPr>
          <p:cNvSpPr>
            <a:spLocks/>
          </p:cNvSpPr>
          <p:nvPr/>
        </p:nvSpPr>
        <p:spPr bwMode="auto">
          <a:xfrm>
            <a:off x="17684750" y="6376190"/>
            <a:ext cx="4456113" cy="2536825"/>
          </a:xfrm>
          <a:custGeom>
            <a:avLst/>
            <a:gdLst>
              <a:gd name="T0" fmla="*/ 2227953 w 21559"/>
              <a:gd name="T1" fmla="*/ 1309926 h 21235"/>
              <a:gd name="T2" fmla="*/ 2227953 w 21559"/>
              <a:gd name="T3" fmla="*/ 1309926 h 21235"/>
              <a:gd name="T4" fmla="*/ 2227953 w 21559"/>
              <a:gd name="T5" fmla="*/ 1309926 h 21235"/>
              <a:gd name="T6" fmla="*/ 2227953 w 21559"/>
              <a:gd name="T7" fmla="*/ 1309926 h 212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59" h="21235">
                <a:moveTo>
                  <a:pt x="2876" y="18633"/>
                </a:moveTo>
                <a:lnTo>
                  <a:pt x="0" y="18633"/>
                </a:lnTo>
                <a:cubicBezTo>
                  <a:pt x="28" y="8080"/>
                  <a:pt x="5092" y="-348"/>
                  <a:pt x="11190" y="11"/>
                </a:cubicBezTo>
                <a:cubicBezTo>
                  <a:pt x="16979" y="351"/>
                  <a:pt x="21567" y="8575"/>
                  <a:pt x="21557" y="18594"/>
                </a:cubicBezTo>
                <a:cubicBezTo>
                  <a:pt x="21600" y="20017"/>
                  <a:pt x="20950" y="21216"/>
                  <a:pt x="20126" y="21234"/>
                </a:cubicBezTo>
                <a:cubicBezTo>
                  <a:pt x="19288" y="21252"/>
                  <a:pt x="18614" y="20043"/>
                  <a:pt x="18655" y="18594"/>
                </a:cubicBezTo>
                <a:cubicBezTo>
                  <a:pt x="18672" y="11528"/>
                  <a:pt x="15538" y="5633"/>
                  <a:pt x="11465" y="5074"/>
                </a:cubicBezTo>
                <a:cubicBezTo>
                  <a:pt x="6873" y="4443"/>
                  <a:pt x="2931" y="10666"/>
                  <a:pt x="2876" y="186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2" name="AutoShape 2">
            <a:extLst>
              <a:ext uri="{FF2B5EF4-FFF2-40B4-BE49-F238E27FC236}">
                <a16:creationId xmlns:a16="http://schemas.microsoft.com/office/drawing/2014/main" id="{F7E40280-FE07-0C4B-A917-A21E33526D8B}"/>
              </a:ext>
            </a:extLst>
          </p:cNvPr>
          <p:cNvSpPr>
            <a:spLocks/>
          </p:cNvSpPr>
          <p:nvPr/>
        </p:nvSpPr>
        <p:spPr bwMode="auto">
          <a:xfrm rot="10800000">
            <a:off x="13820775" y="8285953"/>
            <a:ext cx="4456113" cy="2527300"/>
          </a:xfrm>
          <a:custGeom>
            <a:avLst/>
            <a:gdLst>
              <a:gd name="T0" fmla="*/ 2227953 w 21577"/>
              <a:gd name="T1" fmla="*/ 1305148 h 21194"/>
              <a:gd name="T2" fmla="*/ 2227953 w 21577"/>
              <a:gd name="T3" fmla="*/ 1305148 h 21194"/>
              <a:gd name="T4" fmla="*/ 2227953 w 21577"/>
              <a:gd name="T5" fmla="*/ 1305148 h 21194"/>
              <a:gd name="T6" fmla="*/ 2227953 w 21577"/>
              <a:gd name="T7" fmla="*/ 1305148 h 211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7" h="21194">
                <a:moveTo>
                  <a:pt x="2879" y="18672"/>
                </a:moveTo>
                <a:cubicBezTo>
                  <a:pt x="2885" y="20103"/>
                  <a:pt x="2198" y="21252"/>
                  <a:pt x="1372" y="21192"/>
                </a:cubicBezTo>
                <a:cubicBezTo>
                  <a:pt x="596" y="21136"/>
                  <a:pt x="-13" y="20017"/>
                  <a:pt x="1" y="18672"/>
                </a:cubicBezTo>
                <a:cubicBezTo>
                  <a:pt x="28" y="8097"/>
                  <a:pt x="5097" y="-348"/>
                  <a:pt x="11201" y="11"/>
                </a:cubicBezTo>
                <a:cubicBezTo>
                  <a:pt x="16995" y="352"/>
                  <a:pt x="21587" y="8593"/>
                  <a:pt x="21577" y="18632"/>
                </a:cubicBezTo>
                <a:lnTo>
                  <a:pt x="18672" y="18632"/>
                </a:lnTo>
                <a:cubicBezTo>
                  <a:pt x="18690" y="11552"/>
                  <a:pt x="15552" y="5645"/>
                  <a:pt x="11476" y="5085"/>
                </a:cubicBezTo>
                <a:cubicBezTo>
                  <a:pt x="6880" y="4453"/>
                  <a:pt x="2934" y="10688"/>
                  <a:pt x="2879" y="186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3" name="AutoShape 3">
            <a:extLst>
              <a:ext uri="{FF2B5EF4-FFF2-40B4-BE49-F238E27FC236}">
                <a16:creationId xmlns:a16="http://schemas.microsoft.com/office/drawing/2014/main" id="{12A8E45C-E5C4-2640-A2C8-B3CFD215F99E}"/>
              </a:ext>
            </a:extLst>
          </p:cNvPr>
          <p:cNvSpPr>
            <a:spLocks/>
          </p:cNvSpPr>
          <p:nvPr/>
        </p:nvSpPr>
        <p:spPr bwMode="auto">
          <a:xfrm>
            <a:off x="9963150" y="6376190"/>
            <a:ext cx="4456113" cy="2533650"/>
          </a:xfrm>
          <a:custGeom>
            <a:avLst/>
            <a:gdLst>
              <a:gd name="T0" fmla="*/ 2227953 w 21561"/>
              <a:gd name="T1" fmla="*/ 1308322 h 21095"/>
              <a:gd name="T2" fmla="*/ 2227953 w 21561"/>
              <a:gd name="T3" fmla="*/ 1308322 h 21095"/>
              <a:gd name="T4" fmla="*/ 2227953 w 21561"/>
              <a:gd name="T5" fmla="*/ 1308322 h 21095"/>
              <a:gd name="T6" fmla="*/ 2227953 w 21561"/>
              <a:gd name="T7" fmla="*/ 1308322 h 2109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61" h="21095">
                <a:moveTo>
                  <a:pt x="2876" y="18539"/>
                </a:moveTo>
                <a:lnTo>
                  <a:pt x="0" y="18539"/>
                </a:lnTo>
                <a:cubicBezTo>
                  <a:pt x="28" y="8039"/>
                  <a:pt x="5092" y="-346"/>
                  <a:pt x="11191" y="11"/>
                </a:cubicBezTo>
                <a:cubicBezTo>
                  <a:pt x="16980" y="349"/>
                  <a:pt x="21569" y="8532"/>
                  <a:pt x="21559" y="18499"/>
                </a:cubicBezTo>
                <a:cubicBezTo>
                  <a:pt x="21600" y="19799"/>
                  <a:pt x="21046" y="20929"/>
                  <a:pt x="20294" y="21078"/>
                </a:cubicBezTo>
                <a:cubicBezTo>
                  <a:pt x="19406" y="21254"/>
                  <a:pt x="18633" y="20037"/>
                  <a:pt x="18656" y="18499"/>
                </a:cubicBezTo>
                <a:cubicBezTo>
                  <a:pt x="18674" y="11469"/>
                  <a:pt x="15539" y="5605"/>
                  <a:pt x="11466" y="5048"/>
                </a:cubicBezTo>
                <a:cubicBezTo>
                  <a:pt x="6874" y="4421"/>
                  <a:pt x="2931" y="10612"/>
                  <a:pt x="2876" y="185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4" name="AutoShape 18">
            <a:extLst>
              <a:ext uri="{FF2B5EF4-FFF2-40B4-BE49-F238E27FC236}">
                <a16:creationId xmlns:a16="http://schemas.microsoft.com/office/drawing/2014/main" id="{4D486638-C8F7-A940-AF10-3BCA466C15EA}"/>
              </a:ext>
            </a:extLst>
          </p:cNvPr>
          <p:cNvSpPr>
            <a:spLocks/>
          </p:cNvSpPr>
          <p:nvPr/>
        </p:nvSpPr>
        <p:spPr bwMode="auto">
          <a:xfrm rot="10800000">
            <a:off x="6099175" y="8284365"/>
            <a:ext cx="4456113" cy="2528888"/>
          </a:xfrm>
          <a:custGeom>
            <a:avLst/>
            <a:gdLst>
              <a:gd name="T0" fmla="*/ 2228057 w 21574"/>
              <a:gd name="T1" fmla="*/ 1305898 h 21199"/>
              <a:gd name="T2" fmla="*/ 2228057 w 21574"/>
              <a:gd name="T3" fmla="*/ 1305898 h 21199"/>
              <a:gd name="T4" fmla="*/ 2228057 w 21574"/>
              <a:gd name="T5" fmla="*/ 1305898 h 21199"/>
              <a:gd name="T6" fmla="*/ 2228057 w 21574"/>
              <a:gd name="T7" fmla="*/ 1305898 h 2119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4" h="21199">
                <a:moveTo>
                  <a:pt x="2878" y="18668"/>
                </a:moveTo>
                <a:cubicBezTo>
                  <a:pt x="2887" y="20099"/>
                  <a:pt x="2203" y="21252"/>
                  <a:pt x="1377" y="21198"/>
                </a:cubicBezTo>
                <a:cubicBezTo>
                  <a:pt x="597" y="21146"/>
                  <a:pt x="-16" y="20021"/>
                  <a:pt x="0" y="18668"/>
                </a:cubicBezTo>
                <a:cubicBezTo>
                  <a:pt x="28" y="8095"/>
                  <a:pt x="5096" y="-348"/>
                  <a:pt x="11199" y="11"/>
                </a:cubicBezTo>
                <a:cubicBezTo>
                  <a:pt x="16992" y="352"/>
                  <a:pt x="21584" y="8592"/>
                  <a:pt x="21574" y="18629"/>
                </a:cubicBezTo>
                <a:lnTo>
                  <a:pt x="18670" y="18629"/>
                </a:lnTo>
                <a:cubicBezTo>
                  <a:pt x="18687" y="11550"/>
                  <a:pt x="15550" y="5644"/>
                  <a:pt x="11474" y="5084"/>
                </a:cubicBezTo>
                <a:cubicBezTo>
                  <a:pt x="6879" y="4452"/>
                  <a:pt x="2934" y="10686"/>
                  <a:pt x="2878" y="186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5" name="Oval 19">
            <a:extLst>
              <a:ext uri="{FF2B5EF4-FFF2-40B4-BE49-F238E27FC236}">
                <a16:creationId xmlns:a16="http://schemas.microsoft.com/office/drawing/2014/main" id="{E3143198-5102-7140-B798-6C18A10FD2A6}"/>
              </a:ext>
            </a:extLst>
          </p:cNvPr>
          <p:cNvSpPr>
            <a:spLocks/>
          </p:cNvSpPr>
          <p:nvPr/>
        </p:nvSpPr>
        <p:spPr bwMode="auto">
          <a:xfrm>
            <a:off x="10969625" y="7354090"/>
            <a:ext cx="2443163" cy="24447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6" name="Oval 20">
            <a:extLst>
              <a:ext uri="{FF2B5EF4-FFF2-40B4-BE49-F238E27FC236}">
                <a16:creationId xmlns:a16="http://schemas.microsoft.com/office/drawing/2014/main" id="{61245CAF-D888-C840-AA01-7C03896693AF}"/>
              </a:ext>
            </a:extLst>
          </p:cNvPr>
          <p:cNvSpPr>
            <a:spLocks/>
          </p:cNvSpPr>
          <p:nvPr/>
        </p:nvSpPr>
        <p:spPr bwMode="auto">
          <a:xfrm>
            <a:off x="3248025" y="7354090"/>
            <a:ext cx="2443163" cy="24447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" name="Oval 21">
            <a:extLst>
              <a:ext uri="{FF2B5EF4-FFF2-40B4-BE49-F238E27FC236}">
                <a16:creationId xmlns:a16="http://schemas.microsoft.com/office/drawing/2014/main" id="{4369BF01-9179-824D-9555-158C75C46867}"/>
              </a:ext>
            </a:extLst>
          </p:cNvPr>
          <p:cNvSpPr>
            <a:spLocks/>
          </p:cNvSpPr>
          <p:nvPr/>
        </p:nvSpPr>
        <p:spPr bwMode="auto">
          <a:xfrm>
            <a:off x="7105650" y="7354090"/>
            <a:ext cx="2443163" cy="24447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8" name="Oval 22">
            <a:extLst>
              <a:ext uri="{FF2B5EF4-FFF2-40B4-BE49-F238E27FC236}">
                <a16:creationId xmlns:a16="http://schemas.microsoft.com/office/drawing/2014/main" id="{6CB73E81-501F-F546-902C-A08FCB40AB48}"/>
              </a:ext>
            </a:extLst>
          </p:cNvPr>
          <p:cNvSpPr>
            <a:spLocks/>
          </p:cNvSpPr>
          <p:nvPr/>
        </p:nvSpPr>
        <p:spPr bwMode="auto">
          <a:xfrm>
            <a:off x="14827250" y="7354090"/>
            <a:ext cx="2443163" cy="24447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9" name="Oval 23">
            <a:extLst>
              <a:ext uri="{FF2B5EF4-FFF2-40B4-BE49-F238E27FC236}">
                <a16:creationId xmlns:a16="http://schemas.microsoft.com/office/drawing/2014/main" id="{CE97C15A-03AB-3B4B-A7AC-E792E4531F6D}"/>
              </a:ext>
            </a:extLst>
          </p:cNvPr>
          <p:cNvSpPr>
            <a:spLocks/>
          </p:cNvSpPr>
          <p:nvPr/>
        </p:nvSpPr>
        <p:spPr bwMode="auto">
          <a:xfrm>
            <a:off x="18684875" y="7354090"/>
            <a:ext cx="2443163" cy="24447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0" name="AutoShape 24">
            <a:extLst>
              <a:ext uri="{FF2B5EF4-FFF2-40B4-BE49-F238E27FC236}">
                <a16:creationId xmlns:a16="http://schemas.microsoft.com/office/drawing/2014/main" id="{1348356B-920A-E449-94D7-3E04B071C296}"/>
              </a:ext>
            </a:extLst>
          </p:cNvPr>
          <p:cNvSpPr>
            <a:spLocks/>
          </p:cNvSpPr>
          <p:nvPr/>
        </p:nvSpPr>
        <p:spPr bwMode="auto">
          <a:xfrm>
            <a:off x="2241550" y="6376190"/>
            <a:ext cx="4456113" cy="2524125"/>
          </a:xfrm>
          <a:custGeom>
            <a:avLst/>
            <a:gdLst>
              <a:gd name="T0" fmla="*/ 2228057 w 21590"/>
              <a:gd name="T1" fmla="*/ 1303476 h 21241"/>
              <a:gd name="T2" fmla="*/ 2228057 w 21590"/>
              <a:gd name="T3" fmla="*/ 1303476 h 21241"/>
              <a:gd name="T4" fmla="*/ 2228057 w 21590"/>
              <a:gd name="T5" fmla="*/ 1303476 h 21241"/>
              <a:gd name="T6" fmla="*/ 2228057 w 21590"/>
              <a:gd name="T7" fmla="*/ 1303476 h 2124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0" h="21241">
                <a:moveTo>
                  <a:pt x="2880" y="18731"/>
                </a:moveTo>
                <a:cubicBezTo>
                  <a:pt x="2859" y="20146"/>
                  <a:pt x="2170" y="21251"/>
                  <a:pt x="1356" y="21177"/>
                </a:cubicBezTo>
                <a:cubicBezTo>
                  <a:pt x="604" y="21109"/>
                  <a:pt x="11" y="20039"/>
                  <a:pt x="0" y="18731"/>
                </a:cubicBezTo>
                <a:cubicBezTo>
                  <a:pt x="28" y="8122"/>
                  <a:pt x="5100" y="-349"/>
                  <a:pt x="11207" y="11"/>
                </a:cubicBezTo>
                <a:cubicBezTo>
                  <a:pt x="17005" y="354"/>
                  <a:pt x="21600" y="8621"/>
                  <a:pt x="21590" y="18692"/>
                </a:cubicBezTo>
                <a:cubicBezTo>
                  <a:pt x="21599" y="20091"/>
                  <a:pt x="20950" y="21235"/>
                  <a:pt x="20144" y="21241"/>
                </a:cubicBezTo>
                <a:cubicBezTo>
                  <a:pt x="19333" y="21247"/>
                  <a:pt x="18676" y="20100"/>
                  <a:pt x="18684" y="18692"/>
                </a:cubicBezTo>
                <a:cubicBezTo>
                  <a:pt x="18701" y="11589"/>
                  <a:pt x="15561" y="5663"/>
                  <a:pt x="11483" y="5101"/>
                </a:cubicBezTo>
                <a:cubicBezTo>
                  <a:pt x="6884" y="4467"/>
                  <a:pt x="2936" y="10722"/>
                  <a:pt x="2880" y="187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93" name="CuadroTexto 395">
            <a:extLst>
              <a:ext uri="{FF2B5EF4-FFF2-40B4-BE49-F238E27FC236}">
                <a16:creationId xmlns:a16="http://schemas.microsoft.com/office/drawing/2014/main" id="{B31359E7-08D5-E84C-B978-2BC8EA7E9F32}"/>
              </a:ext>
            </a:extLst>
          </p:cNvPr>
          <p:cNvSpPr txBox="1"/>
          <p:nvPr/>
        </p:nvSpPr>
        <p:spPr>
          <a:xfrm>
            <a:off x="3500370" y="8165094"/>
            <a:ext cx="1954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2017</a:t>
            </a:r>
          </a:p>
        </p:txBody>
      </p: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FAC1AC95-07AE-8848-B572-287CFCF18523}"/>
              </a:ext>
            </a:extLst>
          </p:cNvPr>
          <p:cNvSpPr txBox="1"/>
          <p:nvPr/>
        </p:nvSpPr>
        <p:spPr>
          <a:xfrm>
            <a:off x="18935639" y="8160966"/>
            <a:ext cx="1954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5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2021</a:t>
            </a:r>
          </a:p>
        </p:txBody>
      </p:sp>
      <p:sp>
        <p:nvSpPr>
          <p:cNvPr id="97" name="CuadroTexto 395">
            <a:extLst>
              <a:ext uri="{FF2B5EF4-FFF2-40B4-BE49-F238E27FC236}">
                <a16:creationId xmlns:a16="http://schemas.microsoft.com/office/drawing/2014/main" id="{FF66EB32-CF26-3D44-AF3C-D2044F2B1C72}"/>
              </a:ext>
            </a:extLst>
          </p:cNvPr>
          <p:cNvSpPr txBox="1"/>
          <p:nvPr/>
        </p:nvSpPr>
        <p:spPr>
          <a:xfrm>
            <a:off x="7344535" y="8165094"/>
            <a:ext cx="1954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2018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4CC5BC42-08EE-034A-A909-9FF596C3568E}"/>
              </a:ext>
            </a:extLst>
          </p:cNvPr>
          <p:cNvSpPr txBox="1"/>
          <p:nvPr/>
        </p:nvSpPr>
        <p:spPr>
          <a:xfrm>
            <a:off x="15114130" y="8204851"/>
            <a:ext cx="1954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2020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E0E8AE3F-3EDA-6844-83AD-53CB0C22E180}"/>
              </a:ext>
            </a:extLst>
          </p:cNvPr>
          <p:cNvSpPr txBox="1"/>
          <p:nvPr/>
        </p:nvSpPr>
        <p:spPr>
          <a:xfrm>
            <a:off x="11211658" y="8189847"/>
            <a:ext cx="1954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3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2019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948EB781-0341-BC4B-BBDD-54EE1DBF6F50}"/>
              </a:ext>
            </a:extLst>
          </p:cNvPr>
          <p:cNvSpPr/>
          <p:nvPr/>
        </p:nvSpPr>
        <p:spPr>
          <a:xfrm>
            <a:off x="2836432" y="9878215"/>
            <a:ext cx="3231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893B2B06-CB5D-B244-8CA1-3DB759BDAA54}"/>
              </a:ext>
            </a:extLst>
          </p:cNvPr>
          <p:cNvSpPr/>
          <p:nvPr/>
        </p:nvSpPr>
        <p:spPr>
          <a:xfrm>
            <a:off x="10589729" y="9878215"/>
            <a:ext cx="3231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0" name="Rectangle 56">
            <a:extLst>
              <a:ext uri="{FF2B5EF4-FFF2-40B4-BE49-F238E27FC236}">
                <a16:creationId xmlns:a16="http://schemas.microsoft.com/office/drawing/2014/main" id="{81159946-BFA7-AD49-BE0B-481345153201}"/>
              </a:ext>
            </a:extLst>
          </p:cNvPr>
          <p:cNvSpPr/>
          <p:nvPr/>
        </p:nvSpPr>
        <p:spPr>
          <a:xfrm>
            <a:off x="6727944" y="5858843"/>
            <a:ext cx="3231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1" name="Rectangle 56">
            <a:extLst>
              <a:ext uri="{FF2B5EF4-FFF2-40B4-BE49-F238E27FC236}">
                <a16:creationId xmlns:a16="http://schemas.microsoft.com/office/drawing/2014/main" id="{033C60AC-40B1-9042-A70C-302C6D91DD51}"/>
              </a:ext>
            </a:extLst>
          </p:cNvPr>
          <p:cNvSpPr/>
          <p:nvPr/>
        </p:nvSpPr>
        <p:spPr>
          <a:xfrm>
            <a:off x="14475773" y="5858843"/>
            <a:ext cx="3231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019C4351-0241-1D4C-B6A8-79A2199DB61F}"/>
              </a:ext>
            </a:extLst>
          </p:cNvPr>
          <p:cNvSpPr/>
          <p:nvPr/>
        </p:nvSpPr>
        <p:spPr>
          <a:xfrm>
            <a:off x="18297283" y="9878215"/>
            <a:ext cx="3231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67097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DF55BAB-ADCE-E74C-B3CE-A2CABD23CAA3}"/>
              </a:ext>
            </a:extLst>
          </p:cNvPr>
          <p:cNvSpPr/>
          <p:nvPr/>
        </p:nvSpPr>
        <p:spPr>
          <a:xfrm rot="5400000">
            <a:off x="19901542" y="7115277"/>
            <a:ext cx="2714428" cy="914400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45B096E-4CF2-7B45-8E02-0B736B9293A3}"/>
              </a:ext>
            </a:extLst>
          </p:cNvPr>
          <p:cNvSpPr/>
          <p:nvPr/>
        </p:nvSpPr>
        <p:spPr>
          <a:xfrm rot="5400000">
            <a:off x="15357578" y="7115277"/>
            <a:ext cx="2714428" cy="914400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E452131-D5B2-9E42-8D62-E0D2FB5E4A44}"/>
              </a:ext>
            </a:extLst>
          </p:cNvPr>
          <p:cNvSpPr/>
          <p:nvPr/>
        </p:nvSpPr>
        <p:spPr>
          <a:xfrm rot="5400000">
            <a:off x="10846337" y="7115277"/>
            <a:ext cx="2714428" cy="914400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22A00FC-C27D-564E-9EC7-994B377DE93F}"/>
              </a:ext>
            </a:extLst>
          </p:cNvPr>
          <p:cNvSpPr/>
          <p:nvPr/>
        </p:nvSpPr>
        <p:spPr>
          <a:xfrm rot="5400000">
            <a:off x="6301981" y="7115277"/>
            <a:ext cx="2714428" cy="914400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5DBE505-6DAC-6940-90E6-1D10B166E52F}"/>
              </a:ext>
            </a:extLst>
          </p:cNvPr>
          <p:cNvSpPr/>
          <p:nvPr/>
        </p:nvSpPr>
        <p:spPr>
          <a:xfrm>
            <a:off x="1633468" y="5843591"/>
            <a:ext cx="21110713" cy="914400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31AA52C-B438-2F4C-A01A-A3BFACC4A1CB}"/>
              </a:ext>
            </a:extLst>
          </p:cNvPr>
          <p:cNvSpPr/>
          <p:nvPr/>
        </p:nvSpPr>
        <p:spPr>
          <a:xfrm rot="5400000">
            <a:off x="1787931" y="7115277"/>
            <a:ext cx="2714428" cy="914400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a libre 529">
            <a:extLst>
              <a:ext uri="{FF2B5EF4-FFF2-40B4-BE49-F238E27FC236}">
                <a16:creationId xmlns:a16="http://schemas.microsoft.com/office/drawing/2014/main" id="{E1C1232A-0C13-1840-8682-D17475DA8EA3}"/>
              </a:ext>
            </a:extLst>
          </p:cNvPr>
          <p:cNvSpPr/>
          <p:nvPr/>
        </p:nvSpPr>
        <p:spPr>
          <a:xfrm>
            <a:off x="2462339" y="5644238"/>
            <a:ext cx="1313106" cy="1313106"/>
          </a:xfrm>
          <a:custGeom>
            <a:avLst/>
            <a:gdLst>
              <a:gd name="connsiteX0" fmla="*/ 109317 w 108978"/>
              <a:gd name="connsiteY0" fmla="*/ 54682 h 108978"/>
              <a:gd name="connsiteX1" fmla="*/ 54682 w 108978"/>
              <a:gd name="connsiteY1" fmla="*/ 109317 h 108978"/>
              <a:gd name="connsiteX2" fmla="*/ 46 w 108978"/>
              <a:gd name="connsiteY2" fmla="*/ 54682 h 108978"/>
              <a:gd name="connsiteX3" fmla="*/ 54682 w 108978"/>
              <a:gd name="connsiteY3" fmla="*/ 46 h 108978"/>
              <a:gd name="connsiteX4" fmla="*/ 54689 w 108978"/>
              <a:gd name="connsiteY4" fmla="*/ 46 h 108978"/>
              <a:gd name="connsiteX5" fmla="*/ 109317 w 108978"/>
              <a:gd name="connsiteY5" fmla="*/ 54674 h 108978"/>
              <a:gd name="connsiteX6" fmla="*/ 109317 w 108978"/>
              <a:gd name="connsiteY6" fmla="*/ 54682 h 10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78" h="108978">
                <a:moveTo>
                  <a:pt x="109317" y="54682"/>
                </a:moveTo>
                <a:cubicBezTo>
                  <a:pt x="109317" y="84856"/>
                  <a:pt x="84856" y="109317"/>
                  <a:pt x="54682" y="109317"/>
                </a:cubicBezTo>
                <a:cubicBezTo>
                  <a:pt x="24507" y="109317"/>
                  <a:pt x="46" y="84856"/>
                  <a:pt x="46" y="54682"/>
                </a:cubicBezTo>
                <a:cubicBezTo>
                  <a:pt x="46" y="24507"/>
                  <a:pt x="24507" y="46"/>
                  <a:pt x="54682" y="46"/>
                </a:cubicBezTo>
                <a:cubicBezTo>
                  <a:pt x="54684" y="46"/>
                  <a:pt x="54687" y="46"/>
                  <a:pt x="54689" y="46"/>
                </a:cubicBezTo>
                <a:cubicBezTo>
                  <a:pt x="84859" y="46"/>
                  <a:pt x="109317" y="24504"/>
                  <a:pt x="109317" y="54674"/>
                </a:cubicBezTo>
                <a:cubicBezTo>
                  <a:pt x="109317" y="54677"/>
                  <a:pt x="109317" y="54679"/>
                  <a:pt x="109317" y="54682"/>
                </a:cubicBezTo>
              </a:path>
            </a:pathLst>
          </a:custGeom>
          <a:solidFill>
            <a:schemeClr val="accent1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s-MX" sz="4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pSp>
        <p:nvGrpSpPr>
          <p:cNvPr id="27" name="Gráfico 248">
            <a:extLst>
              <a:ext uri="{FF2B5EF4-FFF2-40B4-BE49-F238E27FC236}">
                <a16:creationId xmlns:a16="http://schemas.microsoft.com/office/drawing/2014/main" id="{D42A54DD-BD11-284D-AD92-890AEB4A1213}"/>
              </a:ext>
            </a:extLst>
          </p:cNvPr>
          <p:cNvGrpSpPr/>
          <p:nvPr/>
        </p:nvGrpSpPr>
        <p:grpSpPr>
          <a:xfrm>
            <a:off x="2856270" y="5985988"/>
            <a:ext cx="529888" cy="529886"/>
            <a:chOff x="6293476" y="2836553"/>
            <a:chExt cx="654197" cy="654197"/>
          </a:xfrm>
          <a:solidFill>
            <a:schemeClr val="bg1"/>
          </a:solidFill>
        </p:grpSpPr>
        <p:sp>
          <p:nvSpPr>
            <p:cNvPr id="28" name="Forma libre 369">
              <a:extLst>
                <a:ext uri="{FF2B5EF4-FFF2-40B4-BE49-F238E27FC236}">
                  <a16:creationId xmlns:a16="http://schemas.microsoft.com/office/drawing/2014/main" id="{4B86F4E1-6481-D244-B975-239352327673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9" name="Forma libre 533">
            <a:extLst>
              <a:ext uri="{FF2B5EF4-FFF2-40B4-BE49-F238E27FC236}">
                <a16:creationId xmlns:a16="http://schemas.microsoft.com/office/drawing/2014/main" id="{D0FD5383-8259-6E48-A6B8-F6D29BDA1F17}"/>
              </a:ext>
            </a:extLst>
          </p:cNvPr>
          <p:cNvSpPr/>
          <p:nvPr/>
        </p:nvSpPr>
        <p:spPr>
          <a:xfrm>
            <a:off x="20602203" y="5648493"/>
            <a:ext cx="1313106" cy="1313106"/>
          </a:xfrm>
          <a:custGeom>
            <a:avLst/>
            <a:gdLst>
              <a:gd name="connsiteX0" fmla="*/ 109317 w 108978"/>
              <a:gd name="connsiteY0" fmla="*/ 54712 h 108978"/>
              <a:gd name="connsiteX1" fmla="*/ 54651 w 108978"/>
              <a:gd name="connsiteY1" fmla="*/ 109317 h 108978"/>
              <a:gd name="connsiteX2" fmla="*/ 46 w 108978"/>
              <a:gd name="connsiteY2" fmla="*/ 54651 h 108978"/>
              <a:gd name="connsiteX3" fmla="*/ 54705 w 108978"/>
              <a:gd name="connsiteY3" fmla="*/ 46 h 108978"/>
              <a:gd name="connsiteX4" fmla="*/ 109340 w 108978"/>
              <a:gd name="connsiteY4" fmla="*/ 54666 h 108978"/>
              <a:gd name="connsiteX5" fmla="*/ 109340 w 108978"/>
              <a:gd name="connsiteY5" fmla="*/ 54682 h 10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78" h="108978">
                <a:moveTo>
                  <a:pt x="109317" y="54712"/>
                </a:moveTo>
                <a:cubicBezTo>
                  <a:pt x="109300" y="84887"/>
                  <a:pt x="84825" y="109334"/>
                  <a:pt x="54651" y="109317"/>
                </a:cubicBezTo>
                <a:cubicBezTo>
                  <a:pt x="24477" y="109300"/>
                  <a:pt x="29" y="84825"/>
                  <a:pt x="46" y="54651"/>
                </a:cubicBezTo>
                <a:cubicBezTo>
                  <a:pt x="63" y="24479"/>
                  <a:pt x="24533" y="34"/>
                  <a:pt x="54705" y="46"/>
                </a:cubicBezTo>
                <a:cubicBezTo>
                  <a:pt x="84875" y="42"/>
                  <a:pt x="109336" y="24496"/>
                  <a:pt x="109340" y="54666"/>
                </a:cubicBezTo>
                <a:cubicBezTo>
                  <a:pt x="109340" y="54671"/>
                  <a:pt x="109340" y="54676"/>
                  <a:pt x="109340" y="54682"/>
                </a:cubicBezTo>
              </a:path>
            </a:pathLst>
          </a:custGeom>
          <a:solidFill>
            <a:schemeClr val="accent5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s-MX" sz="4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pSp>
        <p:nvGrpSpPr>
          <p:cNvPr id="30" name="Gráfico 232">
            <a:extLst>
              <a:ext uri="{FF2B5EF4-FFF2-40B4-BE49-F238E27FC236}">
                <a16:creationId xmlns:a16="http://schemas.microsoft.com/office/drawing/2014/main" id="{1A11C2C9-E539-3742-9238-4ACF075ABC3F}"/>
              </a:ext>
            </a:extLst>
          </p:cNvPr>
          <p:cNvGrpSpPr/>
          <p:nvPr/>
        </p:nvGrpSpPr>
        <p:grpSpPr>
          <a:xfrm>
            <a:off x="21014155" y="6007537"/>
            <a:ext cx="508698" cy="554942"/>
            <a:chOff x="4023313" y="2932309"/>
            <a:chExt cx="523262" cy="570831"/>
          </a:xfrm>
          <a:solidFill>
            <a:schemeClr val="bg1"/>
          </a:solidFill>
        </p:grpSpPr>
        <p:sp>
          <p:nvSpPr>
            <p:cNvPr id="31" name="Forma libre 312">
              <a:extLst>
                <a:ext uri="{FF2B5EF4-FFF2-40B4-BE49-F238E27FC236}">
                  <a16:creationId xmlns:a16="http://schemas.microsoft.com/office/drawing/2014/main" id="{2D279D9D-4FAB-0F42-A433-268D3AB83E90}"/>
                </a:ext>
              </a:extLst>
            </p:cNvPr>
            <p:cNvSpPr/>
            <p:nvPr/>
          </p:nvSpPr>
          <p:spPr>
            <a:xfrm>
              <a:off x="4023313" y="2979877"/>
              <a:ext cx="523262" cy="404340"/>
            </a:xfrm>
            <a:custGeom>
              <a:avLst/>
              <a:gdLst>
                <a:gd name="connsiteX0" fmla="*/ 484961 w 523262"/>
                <a:gd name="connsiteY0" fmla="*/ 47570 h 404340"/>
                <a:gd name="connsiteX1" fmla="*/ 461908 w 523262"/>
                <a:gd name="connsiteY1" fmla="*/ 47570 h 404340"/>
                <a:gd name="connsiteX2" fmla="*/ 452919 w 523262"/>
                <a:gd name="connsiteY2" fmla="*/ 51669 h 404340"/>
                <a:gd name="connsiteX3" fmla="*/ 450131 w 523262"/>
                <a:gd name="connsiteY3" fmla="*/ 61146 h 404340"/>
                <a:gd name="connsiteX4" fmla="*/ 451909 w 523262"/>
                <a:gd name="connsiteY4" fmla="*/ 83247 h 404340"/>
                <a:gd name="connsiteX5" fmla="*/ 297308 w 523262"/>
                <a:gd name="connsiteY5" fmla="*/ 237847 h 404340"/>
                <a:gd name="connsiteX6" fmla="*/ 142708 w 523262"/>
                <a:gd name="connsiteY6" fmla="*/ 83247 h 404340"/>
                <a:gd name="connsiteX7" fmla="*/ 144485 w 523262"/>
                <a:gd name="connsiteY7" fmla="*/ 61146 h 404340"/>
                <a:gd name="connsiteX8" fmla="*/ 141698 w 523262"/>
                <a:gd name="connsiteY8" fmla="*/ 51669 h 404340"/>
                <a:gd name="connsiteX9" fmla="*/ 132708 w 523262"/>
                <a:gd name="connsiteY9" fmla="*/ 47570 h 404340"/>
                <a:gd name="connsiteX10" fmla="*/ 105105 w 523262"/>
                <a:gd name="connsiteY10" fmla="*/ 47570 h 404340"/>
                <a:gd name="connsiteX11" fmla="*/ 95445 w 523262"/>
                <a:gd name="connsiteY11" fmla="*/ 16689 h 404340"/>
                <a:gd name="connsiteX12" fmla="*/ 72736 w 523262"/>
                <a:gd name="connsiteY12" fmla="*/ 0 h 404340"/>
                <a:gd name="connsiteX13" fmla="*/ 11893 w 523262"/>
                <a:gd name="connsiteY13" fmla="*/ 0 h 404340"/>
                <a:gd name="connsiteX14" fmla="*/ 0 w 523262"/>
                <a:gd name="connsiteY14" fmla="*/ 11893 h 404340"/>
                <a:gd name="connsiteX15" fmla="*/ 0 w 523262"/>
                <a:gd name="connsiteY15" fmla="*/ 35677 h 404340"/>
                <a:gd name="connsiteX16" fmla="*/ 11893 w 523262"/>
                <a:gd name="connsiteY16" fmla="*/ 47570 h 404340"/>
                <a:gd name="connsiteX17" fmla="*/ 55258 w 523262"/>
                <a:gd name="connsiteY17" fmla="*/ 47570 h 404340"/>
                <a:gd name="connsiteX18" fmla="*/ 130437 w 523262"/>
                <a:gd name="connsiteY18" fmla="*/ 287839 h 404340"/>
                <a:gd name="connsiteX19" fmla="*/ 95139 w 523262"/>
                <a:gd name="connsiteY19" fmla="*/ 323137 h 404340"/>
                <a:gd name="connsiteX20" fmla="*/ 84826 w 523262"/>
                <a:gd name="connsiteY20" fmla="*/ 374969 h 404340"/>
                <a:gd name="connsiteX21" fmla="*/ 128773 w 523262"/>
                <a:gd name="connsiteY21" fmla="*/ 404340 h 404340"/>
                <a:gd name="connsiteX22" fmla="*/ 463801 w 523262"/>
                <a:gd name="connsiteY22" fmla="*/ 404340 h 404340"/>
                <a:gd name="connsiteX23" fmla="*/ 475694 w 523262"/>
                <a:gd name="connsiteY23" fmla="*/ 392447 h 404340"/>
                <a:gd name="connsiteX24" fmla="*/ 475694 w 523262"/>
                <a:gd name="connsiteY24" fmla="*/ 368663 h 404340"/>
                <a:gd name="connsiteX25" fmla="*/ 463801 w 523262"/>
                <a:gd name="connsiteY25" fmla="*/ 356770 h 404340"/>
                <a:gd name="connsiteX26" fmla="*/ 128773 w 523262"/>
                <a:gd name="connsiteY26" fmla="*/ 356770 h 404340"/>
                <a:gd name="connsiteX27" fmla="*/ 176341 w 523262"/>
                <a:gd name="connsiteY27" fmla="*/ 309201 h 404340"/>
                <a:gd name="connsiteX28" fmla="*/ 393585 w 523262"/>
                <a:gd name="connsiteY28" fmla="*/ 309201 h 404340"/>
                <a:gd name="connsiteX29" fmla="*/ 436637 w 523262"/>
                <a:gd name="connsiteY29" fmla="*/ 281886 h 404340"/>
                <a:gd name="connsiteX30" fmla="*/ 519628 w 523262"/>
                <a:gd name="connsiteY30" fmla="*/ 105533 h 404340"/>
                <a:gd name="connsiteX31" fmla="*/ 523262 w 523262"/>
                <a:gd name="connsiteY31" fmla="*/ 89239 h 404340"/>
                <a:gd name="connsiteX32" fmla="*/ 523262 w 523262"/>
                <a:gd name="connsiteY32" fmla="*/ 85871 h 404340"/>
                <a:gd name="connsiteX33" fmla="*/ 484961 w 523262"/>
                <a:gd name="connsiteY33" fmla="*/ 47570 h 40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3262" h="404340">
                  <a:moveTo>
                    <a:pt x="484961" y="47570"/>
                  </a:moveTo>
                  <a:lnTo>
                    <a:pt x="461908" y="47570"/>
                  </a:lnTo>
                  <a:cubicBezTo>
                    <a:pt x="458459" y="47570"/>
                    <a:pt x="455184" y="49068"/>
                    <a:pt x="452919" y="51669"/>
                  </a:cubicBezTo>
                  <a:cubicBezTo>
                    <a:pt x="450666" y="54270"/>
                    <a:pt x="449643" y="57732"/>
                    <a:pt x="450131" y="61146"/>
                  </a:cubicBezTo>
                  <a:cubicBezTo>
                    <a:pt x="451339" y="69600"/>
                    <a:pt x="451909" y="76626"/>
                    <a:pt x="451909" y="83247"/>
                  </a:cubicBezTo>
                  <a:cubicBezTo>
                    <a:pt x="451909" y="168491"/>
                    <a:pt x="382552" y="237847"/>
                    <a:pt x="297308" y="237847"/>
                  </a:cubicBezTo>
                  <a:cubicBezTo>
                    <a:pt x="212065" y="237847"/>
                    <a:pt x="142708" y="168491"/>
                    <a:pt x="142708" y="83247"/>
                  </a:cubicBezTo>
                  <a:cubicBezTo>
                    <a:pt x="142708" y="76626"/>
                    <a:pt x="143276" y="69600"/>
                    <a:pt x="144485" y="61146"/>
                  </a:cubicBezTo>
                  <a:cubicBezTo>
                    <a:pt x="144973" y="57731"/>
                    <a:pt x="143951" y="54270"/>
                    <a:pt x="141698" y="51669"/>
                  </a:cubicBezTo>
                  <a:cubicBezTo>
                    <a:pt x="139433" y="49068"/>
                    <a:pt x="136158" y="47570"/>
                    <a:pt x="132708" y="47570"/>
                  </a:cubicBezTo>
                  <a:lnTo>
                    <a:pt x="105105" y="47570"/>
                  </a:lnTo>
                  <a:lnTo>
                    <a:pt x="95445" y="16689"/>
                  </a:lnTo>
                  <a:cubicBezTo>
                    <a:pt x="92339" y="6760"/>
                    <a:pt x="83141" y="0"/>
                    <a:pt x="72736" y="0"/>
                  </a:cubicBezTo>
                  <a:lnTo>
                    <a:pt x="11893" y="0"/>
                  </a:lnTo>
                  <a:cubicBezTo>
                    <a:pt x="5325" y="0"/>
                    <a:pt x="0" y="5324"/>
                    <a:pt x="0" y="11893"/>
                  </a:cubicBezTo>
                  <a:lnTo>
                    <a:pt x="0" y="35677"/>
                  </a:lnTo>
                  <a:cubicBezTo>
                    <a:pt x="0" y="42245"/>
                    <a:pt x="5325" y="47570"/>
                    <a:pt x="11893" y="47570"/>
                  </a:cubicBezTo>
                  <a:lnTo>
                    <a:pt x="55258" y="47570"/>
                  </a:lnTo>
                  <a:lnTo>
                    <a:pt x="130437" y="287839"/>
                  </a:lnTo>
                  <a:lnTo>
                    <a:pt x="95139" y="323137"/>
                  </a:lnTo>
                  <a:cubicBezTo>
                    <a:pt x="81482" y="336784"/>
                    <a:pt x="77440" y="357131"/>
                    <a:pt x="84826" y="374969"/>
                  </a:cubicBezTo>
                  <a:cubicBezTo>
                    <a:pt x="92213" y="392808"/>
                    <a:pt x="109470" y="404340"/>
                    <a:pt x="128773" y="404340"/>
                  </a:cubicBezTo>
                  <a:lnTo>
                    <a:pt x="463801" y="404340"/>
                  </a:lnTo>
                  <a:cubicBezTo>
                    <a:pt x="470369" y="404340"/>
                    <a:pt x="475694" y="399015"/>
                    <a:pt x="475694" y="392447"/>
                  </a:cubicBezTo>
                  <a:lnTo>
                    <a:pt x="475694" y="368663"/>
                  </a:lnTo>
                  <a:cubicBezTo>
                    <a:pt x="475694" y="362094"/>
                    <a:pt x="470369" y="356770"/>
                    <a:pt x="463801" y="356770"/>
                  </a:cubicBezTo>
                  <a:lnTo>
                    <a:pt x="128773" y="356770"/>
                  </a:lnTo>
                  <a:lnTo>
                    <a:pt x="176341" y="309201"/>
                  </a:lnTo>
                  <a:lnTo>
                    <a:pt x="393585" y="309201"/>
                  </a:lnTo>
                  <a:cubicBezTo>
                    <a:pt x="411923" y="309201"/>
                    <a:pt x="428820" y="298481"/>
                    <a:pt x="436637" y="281886"/>
                  </a:cubicBezTo>
                  <a:lnTo>
                    <a:pt x="519628" y="105533"/>
                  </a:lnTo>
                  <a:cubicBezTo>
                    <a:pt x="522008" y="100458"/>
                    <a:pt x="523262" y="94826"/>
                    <a:pt x="523262" y="89239"/>
                  </a:cubicBezTo>
                  <a:lnTo>
                    <a:pt x="523262" y="85871"/>
                  </a:lnTo>
                  <a:cubicBezTo>
                    <a:pt x="523262" y="64747"/>
                    <a:pt x="506085" y="47570"/>
                    <a:pt x="484961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313">
              <a:extLst>
                <a:ext uri="{FF2B5EF4-FFF2-40B4-BE49-F238E27FC236}">
                  <a16:creationId xmlns:a16="http://schemas.microsoft.com/office/drawing/2014/main" id="{B8F279D5-CBED-F945-9D0F-A5EE1B41D45F}"/>
                </a:ext>
              </a:extLst>
            </p:cNvPr>
            <p:cNvSpPr/>
            <p:nvPr/>
          </p:nvSpPr>
          <p:spPr>
            <a:xfrm>
              <a:off x="4118451" y="3408000"/>
              <a:ext cx="95139" cy="95139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314">
              <a:extLst>
                <a:ext uri="{FF2B5EF4-FFF2-40B4-BE49-F238E27FC236}">
                  <a16:creationId xmlns:a16="http://schemas.microsoft.com/office/drawing/2014/main" id="{C8382121-E081-1940-9817-CE0481CFC6C2}"/>
                </a:ext>
              </a:extLst>
            </p:cNvPr>
            <p:cNvSpPr/>
            <p:nvPr/>
          </p:nvSpPr>
          <p:spPr>
            <a:xfrm>
              <a:off x="4403866" y="3408000"/>
              <a:ext cx="95139" cy="95139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315">
              <a:extLst>
                <a:ext uri="{FF2B5EF4-FFF2-40B4-BE49-F238E27FC236}">
                  <a16:creationId xmlns:a16="http://schemas.microsoft.com/office/drawing/2014/main" id="{10924976-6E0B-9B4A-AF01-B718B6F83AB3}"/>
                </a:ext>
              </a:extLst>
            </p:cNvPr>
            <p:cNvSpPr/>
            <p:nvPr/>
          </p:nvSpPr>
          <p:spPr>
            <a:xfrm>
              <a:off x="4189806" y="2932309"/>
              <a:ext cx="261630" cy="261631"/>
            </a:xfrm>
            <a:custGeom>
              <a:avLst/>
              <a:gdLst>
                <a:gd name="connsiteX0" fmla="*/ 130815 w 261630"/>
                <a:gd name="connsiteY0" fmla="*/ 261631 h 261631"/>
                <a:gd name="connsiteX1" fmla="*/ 261630 w 261630"/>
                <a:gd name="connsiteY1" fmla="*/ 130816 h 261631"/>
                <a:gd name="connsiteX2" fmla="*/ 130815 w 261630"/>
                <a:gd name="connsiteY2" fmla="*/ 0 h 261631"/>
                <a:gd name="connsiteX3" fmla="*/ 0 w 261630"/>
                <a:gd name="connsiteY3" fmla="*/ 130815 h 261631"/>
                <a:gd name="connsiteX4" fmla="*/ 130815 w 261630"/>
                <a:gd name="connsiteY4" fmla="*/ 261631 h 261631"/>
                <a:gd name="connsiteX5" fmla="*/ 62945 w 261630"/>
                <a:gd name="connsiteY5" fmla="*/ 134299 h 261631"/>
                <a:gd name="connsiteX6" fmla="*/ 79761 w 261630"/>
                <a:gd name="connsiteY6" fmla="*/ 134299 h 261631"/>
                <a:gd name="connsiteX7" fmla="*/ 107030 w 261630"/>
                <a:gd name="connsiteY7" fmla="*/ 161567 h 261631"/>
                <a:gd name="connsiteX8" fmla="*/ 181868 w 261630"/>
                <a:gd name="connsiteY8" fmla="*/ 86730 h 261631"/>
                <a:gd name="connsiteX9" fmla="*/ 198684 w 261630"/>
                <a:gd name="connsiteY9" fmla="*/ 86730 h 261631"/>
                <a:gd name="connsiteX10" fmla="*/ 198684 w 261630"/>
                <a:gd name="connsiteY10" fmla="*/ 103546 h 261631"/>
                <a:gd name="connsiteX11" fmla="*/ 115437 w 261630"/>
                <a:gd name="connsiteY11" fmla="*/ 186792 h 261631"/>
                <a:gd name="connsiteX12" fmla="*/ 107029 w 261630"/>
                <a:gd name="connsiteY12" fmla="*/ 190276 h 261631"/>
                <a:gd name="connsiteX13" fmla="*/ 98620 w 261630"/>
                <a:gd name="connsiteY13" fmla="*/ 186792 h 261631"/>
                <a:gd name="connsiteX14" fmla="*/ 62943 w 261630"/>
                <a:gd name="connsiteY14" fmla="*/ 151115 h 261631"/>
                <a:gd name="connsiteX15" fmla="*/ 62945 w 261630"/>
                <a:gd name="connsiteY15" fmla="*/ 134299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261631"/>
                  </a:moveTo>
                  <a:cubicBezTo>
                    <a:pt x="202947" y="261631"/>
                    <a:pt x="261630" y="202948"/>
                    <a:pt x="261630" y="130816"/>
                  </a:cubicBezTo>
                  <a:cubicBezTo>
                    <a:pt x="261630" y="58684"/>
                    <a:pt x="202947" y="0"/>
                    <a:pt x="130815" y="0"/>
                  </a:cubicBezTo>
                  <a:cubicBezTo>
                    <a:pt x="58683" y="0"/>
                    <a:pt x="0" y="58683"/>
                    <a:pt x="0" y="130815"/>
                  </a:cubicBezTo>
                  <a:cubicBezTo>
                    <a:pt x="0" y="202947"/>
                    <a:pt x="58683" y="261631"/>
                    <a:pt x="130815" y="261631"/>
                  </a:cubicBezTo>
                  <a:close/>
                  <a:moveTo>
                    <a:pt x="62945" y="134299"/>
                  </a:moveTo>
                  <a:cubicBezTo>
                    <a:pt x="67591" y="129653"/>
                    <a:pt x="75117" y="129653"/>
                    <a:pt x="79761" y="134299"/>
                  </a:cubicBezTo>
                  <a:lnTo>
                    <a:pt x="107030" y="161567"/>
                  </a:lnTo>
                  <a:lnTo>
                    <a:pt x="181868" y="86730"/>
                  </a:lnTo>
                  <a:cubicBezTo>
                    <a:pt x="186513" y="82084"/>
                    <a:pt x="194039" y="82084"/>
                    <a:pt x="198684" y="86730"/>
                  </a:cubicBezTo>
                  <a:cubicBezTo>
                    <a:pt x="203330" y="91375"/>
                    <a:pt x="203330" y="98901"/>
                    <a:pt x="198684" y="103546"/>
                  </a:cubicBezTo>
                  <a:lnTo>
                    <a:pt x="115437" y="186792"/>
                  </a:lnTo>
                  <a:cubicBezTo>
                    <a:pt x="113115" y="189115"/>
                    <a:pt x="110071" y="190276"/>
                    <a:pt x="107029" y="190276"/>
                  </a:cubicBezTo>
                  <a:cubicBezTo>
                    <a:pt x="103986" y="190276"/>
                    <a:pt x="100943" y="189115"/>
                    <a:pt x="98620" y="186792"/>
                  </a:cubicBezTo>
                  <a:lnTo>
                    <a:pt x="62943" y="151115"/>
                  </a:lnTo>
                  <a:cubicBezTo>
                    <a:pt x="58299" y="146471"/>
                    <a:pt x="58299" y="138945"/>
                    <a:pt x="62945" y="13429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5" name="Forma libre 531">
            <a:extLst>
              <a:ext uri="{FF2B5EF4-FFF2-40B4-BE49-F238E27FC236}">
                <a16:creationId xmlns:a16="http://schemas.microsoft.com/office/drawing/2014/main" id="{21F3358A-560D-0E45-8D9D-F323BCD59F62}"/>
              </a:ext>
            </a:extLst>
          </p:cNvPr>
          <p:cNvSpPr/>
          <p:nvPr/>
        </p:nvSpPr>
        <p:spPr>
          <a:xfrm>
            <a:off x="11532271" y="5644238"/>
            <a:ext cx="1313106" cy="1313106"/>
          </a:xfrm>
          <a:custGeom>
            <a:avLst/>
            <a:gdLst>
              <a:gd name="connsiteX0" fmla="*/ 109301 w 108978"/>
              <a:gd name="connsiteY0" fmla="*/ 54682 h 108978"/>
              <a:gd name="connsiteX1" fmla="*/ 54666 w 108978"/>
              <a:gd name="connsiteY1" fmla="*/ 109302 h 108978"/>
              <a:gd name="connsiteX2" fmla="*/ 46 w 108978"/>
              <a:gd name="connsiteY2" fmla="*/ 54666 h 108978"/>
              <a:gd name="connsiteX3" fmla="*/ 54674 w 108978"/>
              <a:gd name="connsiteY3" fmla="*/ 46 h 108978"/>
              <a:gd name="connsiteX4" fmla="*/ 109301 w 108978"/>
              <a:gd name="connsiteY4" fmla="*/ 54674 h 108978"/>
              <a:gd name="connsiteX5" fmla="*/ 109301 w 108978"/>
              <a:gd name="connsiteY5" fmla="*/ 54682 h 10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78" h="108978">
                <a:moveTo>
                  <a:pt x="109301" y="54682"/>
                </a:moveTo>
                <a:cubicBezTo>
                  <a:pt x="109297" y="84852"/>
                  <a:pt x="84836" y="109306"/>
                  <a:pt x="54666" y="109302"/>
                </a:cubicBezTo>
                <a:cubicBezTo>
                  <a:pt x="24496" y="109297"/>
                  <a:pt x="42" y="84836"/>
                  <a:pt x="46" y="54666"/>
                </a:cubicBezTo>
                <a:cubicBezTo>
                  <a:pt x="51" y="24499"/>
                  <a:pt x="24507" y="46"/>
                  <a:pt x="54674" y="46"/>
                </a:cubicBezTo>
                <a:cubicBezTo>
                  <a:pt x="84844" y="46"/>
                  <a:pt x="109301" y="24504"/>
                  <a:pt x="109301" y="54674"/>
                </a:cubicBezTo>
                <a:cubicBezTo>
                  <a:pt x="109301" y="54677"/>
                  <a:pt x="109301" y="54679"/>
                  <a:pt x="109301" y="54682"/>
                </a:cubicBezTo>
              </a:path>
            </a:pathLst>
          </a:custGeom>
          <a:solidFill>
            <a:schemeClr val="accent3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s-MX" sz="4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pSp>
        <p:nvGrpSpPr>
          <p:cNvPr id="36" name="Gráfico 22">
            <a:extLst>
              <a:ext uri="{FF2B5EF4-FFF2-40B4-BE49-F238E27FC236}">
                <a16:creationId xmlns:a16="http://schemas.microsoft.com/office/drawing/2014/main" id="{EC7F8A69-BCC2-C241-8123-94C0637DC939}"/>
              </a:ext>
            </a:extLst>
          </p:cNvPr>
          <p:cNvGrpSpPr/>
          <p:nvPr/>
        </p:nvGrpSpPr>
        <p:grpSpPr>
          <a:xfrm>
            <a:off x="11935972" y="5964411"/>
            <a:ext cx="535352" cy="535352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37" name="Forma libre 340">
              <a:extLst>
                <a:ext uri="{FF2B5EF4-FFF2-40B4-BE49-F238E27FC236}">
                  <a16:creationId xmlns:a16="http://schemas.microsoft.com/office/drawing/2014/main" id="{A81F5F4E-85F6-EC4E-A985-3E4A42BDCD14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341">
              <a:extLst>
                <a:ext uri="{FF2B5EF4-FFF2-40B4-BE49-F238E27FC236}">
                  <a16:creationId xmlns:a16="http://schemas.microsoft.com/office/drawing/2014/main" id="{4A60122E-274A-F243-9113-CF8EC8835ED8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9" name="Forma libre 342">
              <a:extLst>
                <a:ext uri="{FF2B5EF4-FFF2-40B4-BE49-F238E27FC236}">
                  <a16:creationId xmlns:a16="http://schemas.microsoft.com/office/drawing/2014/main" id="{C94EEECC-C8CD-C048-AC6F-A2B84FED00CD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343">
              <a:extLst>
                <a:ext uri="{FF2B5EF4-FFF2-40B4-BE49-F238E27FC236}">
                  <a16:creationId xmlns:a16="http://schemas.microsoft.com/office/drawing/2014/main" id="{F41BD073-F37B-D344-9B7C-E44F7E8B1FBC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344">
              <a:extLst>
                <a:ext uri="{FF2B5EF4-FFF2-40B4-BE49-F238E27FC236}">
                  <a16:creationId xmlns:a16="http://schemas.microsoft.com/office/drawing/2014/main" id="{01845A85-AF72-F84D-87BC-CB506CA0E26B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345">
              <a:extLst>
                <a:ext uri="{FF2B5EF4-FFF2-40B4-BE49-F238E27FC236}">
                  <a16:creationId xmlns:a16="http://schemas.microsoft.com/office/drawing/2014/main" id="{EB31ED45-F071-3844-8BC3-C9ACF6BDD58A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346">
              <a:extLst>
                <a:ext uri="{FF2B5EF4-FFF2-40B4-BE49-F238E27FC236}">
                  <a16:creationId xmlns:a16="http://schemas.microsoft.com/office/drawing/2014/main" id="{D59F076A-6BBC-AA41-9381-66AD64A2BAE5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6" name="Forma libre 530">
            <a:extLst>
              <a:ext uri="{FF2B5EF4-FFF2-40B4-BE49-F238E27FC236}">
                <a16:creationId xmlns:a16="http://schemas.microsoft.com/office/drawing/2014/main" id="{93CC4B07-E841-754B-B15F-8A89931A34A2}"/>
              </a:ext>
            </a:extLst>
          </p:cNvPr>
          <p:cNvSpPr/>
          <p:nvPr/>
        </p:nvSpPr>
        <p:spPr>
          <a:xfrm>
            <a:off x="6997305" y="5644238"/>
            <a:ext cx="1313106" cy="1313106"/>
          </a:xfrm>
          <a:custGeom>
            <a:avLst/>
            <a:gdLst>
              <a:gd name="connsiteX0" fmla="*/ 109317 w 108978"/>
              <a:gd name="connsiteY0" fmla="*/ 54682 h 108978"/>
              <a:gd name="connsiteX1" fmla="*/ 54682 w 108978"/>
              <a:gd name="connsiteY1" fmla="*/ 109317 h 108978"/>
              <a:gd name="connsiteX2" fmla="*/ 46 w 108978"/>
              <a:gd name="connsiteY2" fmla="*/ 54682 h 108978"/>
              <a:gd name="connsiteX3" fmla="*/ 54682 w 108978"/>
              <a:gd name="connsiteY3" fmla="*/ 46 h 108978"/>
              <a:gd name="connsiteX4" fmla="*/ 54689 w 108978"/>
              <a:gd name="connsiteY4" fmla="*/ 46 h 108978"/>
              <a:gd name="connsiteX5" fmla="*/ 109317 w 108978"/>
              <a:gd name="connsiteY5" fmla="*/ 54674 h 108978"/>
              <a:gd name="connsiteX6" fmla="*/ 109317 w 108978"/>
              <a:gd name="connsiteY6" fmla="*/ 54682 h 10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78" h="108978">
                <a:moveTo>
                  <a:pt x="109317" y="54682"/>
                </a:moveTo>
                <a:cubicBezTo>
                  <a:pt x="109317" y="84856"/>
                  <a:pt x="84856" y="109317"/>
                  <a:pt x="54682" y="109317"/>
                </a:cubicBezTo>
                <a:cubicBezTo>
                  <a:pt x="24507" y="109317"/>
                  <a:pt x="46" y="84856"/>
                  <a:pt x="46" y="54682"/>
                </a:cubicBezTo>
                <a:cubicBezTo>
                  <a:pt x="46" y="24507"/>
                  <a:pt x="24507" y="46"/>
                  <a:pt x="54682" y="46"/>
                </a:cubicBezTo>
                <a:cubicBezTo>
                  <a:pt x="54684" y="46"/>
                  <a:pt x="54687" y="46"/>
                  <a:pt x="54689" y="46"/>
                </a:cubicBezTo>
                <a:cubicBezTo>
                  <a:pt x="84859" y="46"/>
                  <a:pt x="109317" y="24504"/>
                  <a:pt x="109317" y="54674"/>
                </a:cubicBezTo>
                <a:cubicBezTo>
                  <a:pt x="109317" y="54677"/>
                  <a:pt x="109317" y="54679"/>
                  <a:pt x="109317" y="54682"/>
                </a:cubicBezTo>
              </a:path>
            </a:pathLst>
          </a:custGeom>
          <a:solidFill>
            <a:schemeClr val="accent2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s-MX" sz="4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47" name="Gráfico 221">
            <a:extLst>
              <a:ext uri="{FF2B5EF4-FFF2-40B4-BE49-F238E27FC236}">
                <a16:creationId xmlns:a16="http://schemas.microsoft.com/office/drawing/2014/main" id="{690DCC4C-95F1-B443-AB77-4FD91AA7C2E1}"/>
              </a:ext>
            </a:extLst>
          </p:cNvPr>
          <p:cNvSpPr/>
          <p:nvPr/>
        </p:nvSpPr>
        <p:spPr>
          <a:xfrm>
            <a:off x="7371592" y="6048685"/>
            <a:ext cx="554940" cy="462448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8" name="Forma libre 532">
            <a:extLst>
              <a:ext uri="{FF2B5EF4-FFF2-40B4-BE49-F238E27FC236}">
                <a16:creationId xmlns:a16="http://schemas.microsoft.com/office/drawing/2014/main" id="{7E943AD3-4F20-D24B-8766-850A8BEEE927}"/>
              </a:ext>
            </a:extLst>
          </p:cNvPr>
          <p:cNvSpPr/>
          <p:nvPr/>
        </p:nvSpPr>
        <p:spPr>
          <a:xfrm>
            <a:off x="16067237" y="5644238"/>
            <a:ext cx="1313106" cy="1313106"/>
          </a:xfrm>
          <a:custGeom>
            <a:avLst/>
            <a:gdLst>
              <a:gd name="connsiteX0" fmla="*/ 109317 w 108978"/>
              <a:gd name="connsiteY0" fmla="*/ 54682 h 108978"/>
              <a:gd name="connsiteX1" fmla="*/ 54682 w 108978"/>
              <a:gd name="connsiteY1" fmla="*/ 109317 h 108978"/>
              <a:gd name="connsiteX2" fmla="*/ 46 w 108978"/>
              <a:gd name="connsiteY2" fmla="*/ 54682 h 108978"/>
              <a:gd name="connsiteX3" fmla="*/ 54682 w 108978"/>
              <a:gd name="connsiteY3" fmla="*/ 46 h 108978"/>
              <a:gd name="connsiteX4" fmla="*/ 54689 w 108978"/>
              <a:gd name="connsiteY4" fmla="*/ 46 h 108978"/>
              <a:gd name="connsiteX5" fmla="*/ 109317 w 108978"/>
              <a:gd name="connsiteY5" fmla="*/ 54674 h 108978"/>
              <a:gd name="connsiteX6" fmla="*/ 109317 w 108978"/>
              <a:gd name="connsiteY6" fmla="*/ 54682 h 10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78" h="108978">
                <a:moveTo>
                  <a:pt x="109317" y="54682"/>
                </a:moveTo>
                <a:cubicBezTo>
                  <a:pt x="109317" y="84856"/>
                  <a:pt x="84856" y="109317"/>
                  <a:pt x="54682" y="109317"/>
                </a:cubicBezTo>
                <a:cubicBezTo>
                  <a:pt x="24507" y="109317"/>
                  <a:pt x="46" y="84856"/>
                  <a:pt x="46" y="54682"/>
                </a:cubicBezTo>
                <a:cubicBezTo>
                  <a:pt x="46" y="24507"/>
                  <a:pt x="24507" y="46"/>
                  <a:pt x="54682" y="46"/>
                </a:cubicBezTo>
                <a:cubicBezTo>
                  <a:pt x="54684" y="46"/>
                  <a:pt x="54687" y="46"/>
                  <a:pt x="54689" y="46"/>
                </a:cubicBezTo>
                <a:cubicBezTo>
                  <a:pt x="84859" y="46"/>
                  <a:pt x="109317" y="24504"/>
                  <a:pt x="109317" y="54674"/>
                </a:cubicBezTo>
                <a:cubicBezTo>
                  <a:pt x="109317" y="54677"/>
                  <a:pt x="109317" y="54679"/>
                  <a:pt x="109317" y="54682"/>
                </a:cubicBezTo>
              </a:path>
            </a:pathLst>
          </a:custGeom>
          <a:solidFill>
            <a:schemeClr val="accent4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s-MX" sz="4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pSp>
        <p:nvGrpSpPr>
          <p:cNvPr id="49" name="Gráfico 233">
            <a:extLst>
              <a:ext uri="{FF2B5EF4-FFF2-40B4-BE49-F238E27FC236}">
                <a16:creationId xmlns:a16="http://schemas.microsoft.com/office/drawing/2014/main" id="{704E7515-C811-4649-A25A-BA9CD81AED16}"/>
              </a:ext>
            </a:extLst>
          </p:cNvPr>
          <p:cNvGrpSpPr/>
          <p:nvPr/>
        </p:nvGrpSpPr>
        <p:grpSpPr>
          <a:xfrm>
            <a:off x="16483052" y="6021500"/>
            <a:ext cx="508698" cy="508696"/>
            <a:chOff x="5171013" y="2936811"/>
            <a:chExt cx="570831" cy="570831"/>
          </a:xfrm>
          <a:solidFill>
            <a:schemeClr val="bg1"/>
          </a:solidFill>
        </p:grpSpPr>
        <p:sp>
          <p:nvSpPr>
            <p:cNvPr id="50" name="Forma libre 317">
              <a:extLst>
                <a:ext uri="{FF2B5EF4-FFF2-40B4-BE49-F238E27FC236}">
                  <a16:creationId xmlns:a16="http://schemas.microsoft.com/office/drawing/2014/main" id="{4A08F18B-411F-1943-A921-9E490E45DD57}"/>
                </a:ext>
              </a:extLst>
            </p:cNvPr>
            <p:cNvSpPr/>
            <p:nvPr/>
          </p:nvSpPr>
          <p:spPr>
            <a:xfrm>
              <a:off x="5171013" y="2936811"/>
              <a:ext cx="570831" cy="437797"/>
            </a:xfrm>
            <a:custGeom>
              <a:avLst/>
              <a:gdLst>
                <a:gd name="connsiteX0" fmla="*/ 558938 w 570831"/>
                <a:gd name="connsiteY0" fmla="*/ 190278 h 437797"/>
                <a:gd name="connsiteX1" fmla="*/ 463072 w 570831"/>
                <a:gd name="connsiteY1" fmla="*/ 190278 h 437797"/>
                <a:gd name="connsiteX2" fmla="*/ 328838 w 570831"/>
                <a:gd name="connsiteY2" fmla="*/ 4981 h 437797"/>
                <a:gd name="connsiteX3" fmla="*/ 312248 w 570831"/>
                <a:gd name="connsiteY3" fmla="*/ 2217 h 437797"/>
                <a:gd name="connsiteX4" fmla="*/ 292894 w 570831"/>
                <a:gd name="connsiteY4" fmla="*/ 16043 h 437797"/>
                <a:gd name="connsiteX5" fmla="*/ 290130 w 570831"/>
                <a:gd name="connsiteY5" fmla="*/ 32632 h 437797"/>
                <a:gd name="connsiteX6" fmla="*/ 404335 w 570831"/>
                <a:gd name="connsiteY6" fmla="*/ 190277 h 437797"/>
                <a:gd name="connsiteX7" fmla="*/ 157105 w 570831"/>
                <a:gd name="connsiteY7" fmla="*/ 190277 h 437797"/>
                <a:gd name="connsiteX8" fmla="*/ 271306 w 570831"/>
                <a:gd name="connsiteY8" fmla="*/ 32632 h 437797"/>
                <a:gd name="connsiteX9" fmla="*/ 268543 w 570831"/>
                <a:gd name="connsiteY9" fmla="*/ 16043 h 437797"/>
                <a:gd name="connsiteX10" fmla="*/ 249189 w 570831"/>
                <a:gd name="connsiteY10" fmla="*/ 2217 h 437797"/>
                <a:gd name="connsiteX11" fmla="*/ 232599 w 570831"/>
                <a:gd name="connsiteY11" fmla="*/ 4981 h 437797"/>
                <a:gd name="connsiteX12" fmla="*/ 98362 w 570831"/>
                <a:gd name="connsiteY12" fmla="*/ 190278 h 437797"/>
                <a:gd name="connsiteX13" fmla="*/ 11893 w 570831"/>
                <a:gd name="connsiteY13" fmla="*/ 190278 h 437797"/>
                <a:gd name="connsiteX14" fmla="*/ 0 w 570831"/>
                <a:gd name="connsiteY14" fmla="*/ 202169 h 437797"/>
                <a:gd name="connsiteX15" fmla="*/ 0 w 570831"/>
                <a:gd name="connsiteY15" fmla="*/ 225954 h 437797"/>
                <a:gd name="connsiteX16" fmla="*/ 11893 w 570831"/>
                <a:gd name="connsiteY16" fmla="*/ 237846 h 437797"/>
                <a:gd name="connsiteX17" fmla="*/ 35570 w 570831"/>
                <a:gd name="connsiteY17" fmla="*/ 237846 h 437797"/>
                <a:gd name="connsiteX18" fmla="*/ 96556 w 570831"/>
                <a:gd name="connsiteY18" fmla="*/ 412108 h 437797"/>
                <a:gd name="connsiteX19" fmla="*/ 111305 w 570831"/>
                <a:gd name="connsiteY19" fmla="*/ 434383 h 437797"/>
                <a:gd name="connsiteX20" fmla="*/ 123779 w 570831"/>
                <a:gd name="connsiteY20" fmla="*/ 437054 h 437797"/>
                <a:gd name="connsiteX21" fmla="*/ 131491 w 570831"/>
                <a:gd name="connsiteY21" fmla="*/ 426904 h 437797"/>
                <a:gd name="connsiteX22" fmla="*/ 285416 w 570831"/>
                <a:gd name="connsiteY22" fmla="*/ 285416 h 437797"/>
                <a:gd name="connsiteX23" fmla="*/ 439343 w 570831"/>
                <a:gd name="connsiteY23" fmla="*/ 426904 h 437797"/>
                <a:gd name="connsiteX24" fmla="*/ 447054 w 570831"/>
                <a:gd name="connsiteY24" fmla="*/ 437054 h 437797"/>
                <a:gd name="connsiteX25" fmla="*/ 451188 w 570831"/>
                <a:gd name="connsiteY25" fmla="*/ 437798 h 437797"/>
                <a:gd name="connsiteX26" fmla="*/ 459527 w 570831"/>
                <a:gd name="connsiteY26" fmla="*/ 434383 h 437797"/>
                <a:gd name="connsiteX27" fmla="*/ 474276 w 570831"/>
                <a:gd name="connsiteY27" fmla="*/ 412085 h 437797"/>
                <a:gd name="connsiteX28" fmla="*/ 535260 w 570831"/>
                <a:gd name="connsiteY28" fmla="*/ 237846 h 437797"/>
                <a:gd name="connsiteX29" fmla="*/ 558938 w 570831"/>
                <a:gd name="connsiteY29" fmla="*/ 237846 h 437797"/>
                <a:gd name="connsiteX30" fmla="*/ 570831 w 570831"/>
                <a:gd name="connsiteY30" fmla="*/ 225954 h 437797"/>
                <a:gd name="connsiteX31" fmla="*/ 570831 w 570831"/>
                <a:gd name="connsiteY31" fmla="*/ 202169 h 437797"/>
                <a:gd name="connsiteX32" fmla="*/ 558938 w 570831"/>
                <a:gd name="connsiteY32" fmla="*/ 190278 h 4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70831" h="437797">
                  <a:moveTo>
                    <a:pt x="558938" y="190278"/>
                  </a:moveTo>
                  <a:lnTo>
                    <a:pt x="463072" y="190278"/>
                  </a:lnTo>
                  <a:lnTo>
                    <a:pt x="328838" y="4981"/>
                  </a:lnTo>
                  <a:cubicBezTo>
                    <a:pt x="325020" y="-364"/>
                    <a:pt x="317593" y="-1602"/>
                    <a:pt x="312248" y="2217"/>
                  </a:cubicBezTo>
                  <a:lnTo>
                    <a:pt x="292894" y="16043"/>
                  </a:lnTo>
                  <a:cubicBezTo>
                    <a:pt x="287549" y="19860"/>
                    <a:pt x="286312" y="27288"/>
                    <a:pt x="290130" y="32632"/>
                  </a:cubicBezTo>
                  <a:lnTo>
                    <a:pt x="404335" y="190277"/>
                  </a:lnTo>
                  <a:lnTo>
                    <a:pt x="157105" y="190277"/>
                  </a:lnTo>
                  <a:lnTo>
                    <a:pt x="271306" y="32632"/>
                  </a:lnTo>
                  <a:cubicBezTo>
                    <a:pt x="275124" y="27288"/>
                    <a:pt x="273887" y="19861"/>
                    <a:pt x="268543" y="16043"/>
                  </a:cubicBezTo>
                  <a:lnTo>
                    <a:pt x="249189" y="2217"/>
                  </a:lnTo>
                  <a:cubicBezTo>
                    <a:pt x="243844" y="-1600"/>
                    <a:pt x="236417" y="-364"/>
                    <a:pt x="232599" y="4981"/>
                  </a:cubicBezTo>
                  <a:lnTo>
                    <a:pt x="98362" y="190278"/>
                  </a:lnTo>
                  <a:lnTo>
                    <a:pt x="11893" y="190278"/>
                  </a:lnTo>
                  <a:cubicBezTo>
                    <a:pt x="5319" y="190278"/>
                    <a:pt x="0" y="195597"/>
                    <a:pt x="0" y="202169"/>
                  </a:cubicBezTo>
                  <a:lnTo>
                    <a:pt x="0" y="225954"/>
                  </a:lnTo>
                  <a:cubicBezTo>
                    <a:pt x="0" y="232527"/>
                    <a:pt x="5319" y="237846"/>
                    <a:pt x="11893" y="237846"/>
                  </a:cubicBezTo>
                  <a:lnTo>
                    <a:pt x="35570" y="237846"/>
                  </a:lnTo>
                  <a:lnTo>
                    <a:pt x="96556" y="412108"/>
                  </a:lnTo>
                  <a:cubicBezTo>
                    <a:pt x="99367" y="420099"/>
                    <a:pt x="104198" y="427380"/>
                    <a:pt x="111305" y="434383"/>
                  </a:cubicBezTo>
                  <a:cubicBezTo>
                    <a:pt x="114581" y="437612"/>
                    <a:pt x="119481" y="438645"/>
                    <a:pt x="123779" y="437054"/>
                  </a:cubicBezTo>
                  <a:cubicBezTo>
                    <a:pt x="128099" y="435451"/>
                    <a:pt x="131118" y="431491"/>
                    <a:pt x="131491" y="426904"/>
                  </a:cubicBezTo>
                  <a:cubicBezTo>
                    <a:pt x="138179" y="347561"/>
                    <a:pt x="205770" y="285416"/>
                    <a:pt x="285416" y="285416"/>
                  </a:cubicBezTo>
                  <a:cubicBezTo>
                    <a:pt x="365061" y="285416"/>
                    <a:pt x="432653" y="347561"/>
                    <a:pt x="439343" y="426904"/>
                  </a:cubicBezTo>
                  <a:cubicBezTo>
                    <a:pt x="439714" y="431492"/>
                    <a:pt x="442734" y="435452"/>
                    <a:pt x="447054" y="437054"/>
                  </a:cubicBezTo>
                  <a:cubicBezTo>
                    <a:pt x="448401" y="437554"/>
                    <a:pt x="449795" y="437798"/>
                    <a:pt x="451188" y="437798"/>
                  </a:cubicBezTo>
                  <a:cubicBezTo>
                    <a:pt x="454254" y="437798"/>
                    <a:pt x="457274" y="436613"/>
                    <a:pt x="459527" y="434383"/>
                  </a:cubicBezTo>
                  <a:cubicBezTo>
                    <a:pt x="466634" y="427380"/>
                    <a:pt x="471465" y="420098"/>
                    <a:pt x="474276" y="412085"/>
                  </a:cubicBezTo>
                  <a:lnTo>
                    <a:pt x="535260" y="237846"/>
                  </a:lnTo>
                  <a:lnTo>
                    <a:pt x="558938" y="237846"/>
                  </a:lnTo>
                  <a:cubicBezTo>
                    <a:pt x="565512" y="237846"/>
                    <a:pt x="570831" y="232527"/>
                    <a:pt x="570831" y="225954"/>
                  </a:cubicBezTo>
                  <a:lnTo>
                    <a:pt x="570831" y="202169"/>
                  </a:lnTo>
                  <a:cubicBezTo>
                    <a:pt x="570831" y="195597"/>
                    <a:pt x="565512" y="190278"/>
                    <a:pt x="558938" y="19027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1" name="Forma libre 318">
              <a:extLst>
                <a:ext uri="{FF2B5EF4-FFF2-40B4-BE49-F238E27FC236}">
                  <a16:creationId xmlns:a16="http://schemas.microsoft.com/office/drawing/2014/main" id="{8B9905AC-3835-8140-8610-AEF72C313962}"/>
                </a:ext>
              </a:extLst>
            </p:cNvPr>
            <p:cNvSpPr/>
            <p:nvPr/>
          </p:nvSpPr>
          <p:spPr>
            <a:xfrm>
              <a:off x="5325613" y="3246011"/>
              <a:ext cx="261630" cy="261631"/>
            </a:xfrm>
            <a:custGeom>
              <a:avLst/>
              <a:gdLst>
                <a:gd name="connsiteX0" fmla="*/ 130815 w 261630"/>
                <a:gd name="connsiteY0" fmla="*/ 0 h 261631"/>
                <a:gd name="connsiteX1" fmla="*/ 0 w 261630"/>
                <a:gd name="connsiteY1" fmla="*/ 130815 h 261631"/>
                <a:gd name="connsiteX2" fmla="*/ 130815 w 261630"/>
                <a:gd name="connsiteY2" fmla="*/ 261631 h 261631"/>
                <a:gd name="connsiteX3" fmla="*/ 261630 w 261630"/>
                <a:gd name="connsiteY3" fmla="*/ 130816 h 261631"/>
                <a:gd name="connsiteX4" fmla="*/ 130815 w 261630"/>
                <a:gd name="connsiteY4" fmla="*/ 0 h 261631"/>
                <a:gd name="connsiteX5" fmla="*/ 198685 w 261630"/>
                <a:gd name="connsiteY5" fmla="*/ 103547 h 261631"/>
                <a:gd name="connsiteX6" fmla="*/ 115438 w 261630"/>
                <a:gd name="connsiteY6" fmla="*/ 186793 h 261631"/>
                <a:gd name="connsiteX7" fmla="*/ 107030 w 261630"/>
                <a:gd name="connsiteY7" fmla="*/ 190277 h 261631"/>
                <a:gd name="connsiteX8" fmla="*/ 98621 w 261630"/>
                <a:gd name="connsiteY8" fmla="*/ 186793 h 261631"/>
                <a:gd name="connsiteX9" fmla="*/ 62944 w 261630"/>
                <a:gd name="connsiteY9" fmla="*/ 151116 h 261631"/>
                <a:gd name="connsiteX10" fmla="*/ 62944 w 261630"/>
                <a:gd name="connsiteY10" fmla="*/ 134300 h 261631"/>
                <a:gd name="connsiteX11" fmla="*/ 79760 w 261630"/>
                <a:gd name="connsiteY11" fmla="*/ 134300 h 261631"/>
                <a:gd name="connsiteX12" fmla="*/ 107029 w 261630"/>
                <a:gd name="connsiteY12" fmla="*/ 161569 h 261631"/>
                <a:gd name="connsiteX13" fmla="*/ 181867 w 261630"/>
                <a:gd name="connsiteY13" fmla="*/ 86731 h 261631"/>
                <a:gd name="connsiteX14" fmla="*/ 198683 w 261630"/>
                <a:gd name="connsiteY14" fmla="*/ 86731 h 261631"/>
                <a:gd name="connsiteX15" fmla="*/ 198685 w 261630"/>
                <a:gd name="connsiteY15" fmla="*/ 103547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0"/>
                  </a:moveTo>
                  <a:cubicBezTo>
                    <a:pt x="58694" y="0"/>
                    <a:pt x="0" y="58683"/>
                    <a:pt x="0" y="130815"/>
                  </a:cubicBezTo>
                  <a:cubicBezTo>
                    <a:pt x="0" y="202947"/>
                    <a:pt x="58695" y="261631"/>
                    <a:pt x="130815" y="261631"/>
                  </a:cubicBezTo>
                  <a:cubicBezTo>
                    <a:pt x="202935" y="261631"/>
                    <a:pt x="261630" y="202948"/>
                    <a:pt x="261630" y="130816"/>
                  </a:cubicBezTo>
                  <a:cubicBezTo>
                    <a:pt x="261630" y="58684"/>
                    <a:pt x="202936" y="0"/>
                    <a:pt x="130815" y="0"/>
                  </a:cubicBezTo>
                  <a:close/>
                  <a:moveTo>
                    <a:pt x="198685" y="103547"/>
                  </a:moveTo>
                  <a:lnTo>
                    <a:pt x="115438" y="186793"/>
                  </a:lnTo>
                  <a:cubicBezTo>
                    <a:pt x="113116" y="189116"/>
                    <a:pt x="110072" y="190277"/>
                    <a:pt x="107030" y="190277"/>
                  </a:cubicBezTo>
                  <a:cubicBezTo>
                    <a:pt x="103987" y="190277"/>
                    <a:pt x="100945" y="189116"/>
                    <a:pt x="98621" y="186793"/>
                  </a:cubicBezTo>
                  <a:lnTo>
                    <a:pt x="62944" y="151116"/>
                  </a:lnTo>
                  <a:cubicBezTo>
                    <a:pt x="58298" y="146471"/>
                    <a:pt x="58298" y="138945"/>
                    <a:pt x="62944" y="134300"/>
                  </a:cubicBezTo>
                  <a:cubicBezTo>
                    <a:pt x="67590" y="129656"/>
                    <a:pt x="75116" y="129654"/>
                    <a:pt x="79760" y="134300"/>
                  </a:cubicBezTo>
                  <a:lnTo>
                    <a:pt x="107029" y="161569"/>
                  </a:lnTo>
                  <a:lnTo>
                    <a:pt x="181867" y="86731"/>
                  </a:lnTo>
                  <a:cubicBezTo>
                    <a:pt x="186512" y="82085"/>
                    <a:pt x="194038" y="82085"/>
                    <a:pt x="198683" y="86731"/>
                  </a:cubicBezTo>
                  <a:cubicBezTo>
                    <a:pt x="203331" y="91376"/>
                    <a:pt x="203331" y="98902"/>
                    <a:pt x="198685" y="1035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3C956464-9DEA-A14A-9F3A-1C41F94C2B0C}"/>
              </a:ext>
            </a:extLst>
          </p:cNvPr>
          <p:cNvSpPr txBox="1"/>
          <p:nvPr/>
        </p:nvSpPr>
        <p:spPr>
          <a:xfrm rot="16200000">
            <a:off x="2216839" y="7480251"/>
            <a:ext cx="195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2017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6F1FB36E-4A12-7345-A137-87DE5DE7A0D5}"/>
              </a:ext>
            </a:extLst>
          </p:cNvPr>
          <p:cNvSpPr txBox="1"/>
          <p:nvPr/>
        </p:nvSpPr>
        <p:spPr>
          <a:xfrm rot="16200000">
            <a:off x="20304814" y="7480251"/>
            <a:ext cx="195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2021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DBFF11DE-1100-634E-B4DD-4BEDE5DA453B}"/>
              </a:ext>
            </a:extLst>
          </p:cNvPr>
          <p:cNvSpPr txBox="1"/>
          <p:nvPr/>
        </p:nvSpPr>
        <p:spPr>
          <a:xfrm rot="16200000">
            <a:off x="15789964" y="7480251"/>
            <a:ext cx="195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2020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80F739A8-E24B-AA47-8C46-5BEE11A12D48}"/>
              </a:ext>
            </a:extLst>
          </p:cNvPr>
          <p:cNvSpPr txBox="1"/>
          <p:nvPr/>
        </p:nvSpPr>
        <p:spPr>
          <a:xfrm rot="16200000">
            <a:off x="11246539" y="7480251"/>
            <a:ext cx="195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2019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EE46F12F-3193-6D42-A9EF-1B56F346CCE2}"/>
              </a:ext>
            </a:extLst>
          </p:cNvPr>
          <p:cNvSpPr txBox="1"/>
          <p:nvPr/>
        </p:nvSpPr>
        <p:spPr>
          <a:xfrm rot="16200000">
            <a:off x="6731689" y="7480251"/>
            <a:ext cx="195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2018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313C9C9-6036-F74B-B4F3-6EFA376CAB1E}"/>
              </a:ext>
            </a:extLst>
          </p:cNvPr>
          <p:cNvGrpSpPr/>
          <p:nvPr/>
        </p:nvGrpSpPr>
        <p:grpSpPr>
          <a:xfrm>
            <a:off x="1481575" y="9301363"/>
            <a:ext cx="3327140" cy="2031326"/>
            <a:chOff x="9820872" y="5944193"/>
            <a:chExt cx="3327140" cy="2031326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CE7BCC73-333E-7C41-AD4A-F3E89D5BAEBC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9D40A457-A80C-7B4E-9234-05D3D1E83093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B6A848F-20F9-0A46-B272-5B758B960D86}"/>
              </a:ext>
            </a:extLst>
          </p:cNvPr>
          <p:cNvGrpSpPr/>
          <p:nvPr/>
        </p:nvGrpSpPr>
        <p:grpSpPr>
          <a:xfrm>
            <a:off x="5985492" y="9301363"/>
            <a:ext cx="3327140" cy="2031326"/>
            <a:chOff x="9820872" y="5944193"/>
            <a:chExt cx="3327140" cy="2031326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55AE46B3-7E79-BE4C-B3D2-32B5E6762154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7FCCF8CF-79B0-F345-890D-8422903212CD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D6BA446-8001-2043-AA65-6F8C1DBCC4C2}"/>
              </a:ext>
            </a:extLst>
          </p:cNvPr>
          <p:cNvGrpSpPr/>
          <p:nvPr/>
        </p:nvGrpSpPr>
        <p:grpSpPr>
          <a:xfrm>
            <a:off x="10491851" y="9301363"/>
            <a:ext cx="3327140" cy="2031326"/>
            <a:chOff x="9820872" y="5944193"/>
            <a:chExt cx="3327140" cy="2031326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33A7437F-5AC1-3547-A483-D1DE03B7C19F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Community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9B0D41DA-6347-4B48-83C5-56D640C215B8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7DF6BE0-45E0-A845-9F18-189E846C8731}"/>
              </a:ext>
            </a:extLst>
          </p:cNvPr>
          <p:cNvGrpSpPr/>
          <p:nvPr/>
        </p:nvGrpSpPr>
        <p:grpSpPr>
          <a:xfrm>
            <a:off x="15065018" y="9301363"/>
            <a:ext cx="3327140" cy="2031326"/>
            <a:chOff x="9820872" y="5944193"/>
            <a:chExt cx="3327140" cy="2031326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BAECC7C4-18CF-6941-85D9-325AA9BF9FD3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8877A491-35AE-6042-8F86-73BF54A55560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1E3670E-115E-304D-B371-DB789DD5D6E6}"/>
              </a:ext>
            </a:extLst>
          </p:cNvPr>
          <p:cNvGrpSpPr/>
          <p:nvPr/>
        </p:nvGrpSpPr>
        <p:grpSpPr>
          <a:xfrm>
            <a:off x="19535566" y="9301363"/>
            <a:ext cx="3327140" cy="2031326"/>
            <a:chOff x="9820872" y="5944193"/>
            <a:chExt cx="3327140" cy="2031326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9CBE7812-1775-654D-9E2E-6EC463E08123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DC50DD6F-42CF-614F-B005-BF51D0BCE077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36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6A96B7-4162-7E41-8FC9-66504BBE6629}"/>
              </a:ext>
            </a:extLst>
          </p:cNvPr>
          <p:cNvGrpSpPr/>
          <p:nvPr/>
        </p:nvGrpSpPr>
        <p:grpSpPr>
          <a:xfrm>
            <a:off x="3360135" y="7709337"/>
            <a:ext cx="17657380" cy="0"/>
            <a:chOff x="2175641" y="7693572"/>
            <a:chExt cx="17657380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292683E-4D6C-6C4A-ADC6-FFE3B23C5828}"/>
                </a:ext>
              </a:extLst>
            </p:cNvPr>
            <p:cNvCxnSpPr/>
            <p:nvPr/>
          </p:nvCxnSpPr>
          <p:spPr>
            <a:xfrm>
              <a:off x="2175641" y="7693572"/>
              <a:ext cx="3531476" cy="0"/>
            </a:xfrm>
            <a:prstGeom prst="line">
              <a:avLst/>
            </a:prstGeom>
            <a:ln w="1905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74C4D63-8531-7046-99C3-8B303CC7DA46}"/>
                </a:ext>
              </a:extLst>
            </p:cNvPr>
            <p:cNvCxnSpPr/>
            <p:nvPr/>
          </p:nvCxnSpPr>
          <p:spPr>
            <a:xfrm>
              <a:off x="5707117" y="7693572"/>
              <a:ext cx="3531476" cy="0"/>
            </a:xfrm>
            <a:prstGeom prst="line">
              <a:avLst/>
            </a:prstGeom>
            <a:ln w="1905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DA193C3-22BC-7445-9F66-8853EF425BFE}"/>
                </a:ext>
              </a:extLst>
            </p:cNvPr>
            <p:cNvCxnSpPr/>
            <p:nvPr/>
          </p:nvCxnSpPr>
          <p:spPr>
            <a:xfrm>
              <a:off x="9238593" y="7693572"/>
              <a:ext cx="3531476" cy="0"/>
            </a:xfrm>
            <a:prstGeom prst="line">
              <a:avLst/>
            </a:prstGeom>
            <a:ln w="190500"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10D1D7A-B146-C44C-87AF-C6364DAD7FEB}"/>
                </a:ext>
              </a:extLst>
            </p:cNvPr>
            <p:cNvCxnSpPr/>
            <p:nvPr/>
          </p:nvCxnSpPr>
          <p:spPr>
            <a:xfrm>
              <a:off x="12770069" y="7693572"/>
              <a:ext cx="3531476" cy="0"/>
            </a:xfrm>
            <a:prstGeom prst="line">
              <a:avLst/>
            </a:prstGeom>
            <a:ln w="190500">
              <a:solidFill>
                <a:schemeClr val="accent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4B09375-8838-C841-BEDD-E773AE3887B9}"/>
                </a:ext>
              </a:extLst>
            </p:cNvPr>
            <p:cNvCxnSpPr/>
            <p:nvPr/>
          </p:nvCxnSpPr>
          <p:spPr>
            <a:xfrm>
              <a:off x="16301545" y="7693572"/>
              <a:ext cx="3531476" cy="0"/>
            </a:xfrm>
            <a:prstGeom prst="line">
              <a:avLst/>
            </a:prstGeom>
            <a:ln w="190500">
              <a:solidFill>
                <a:schemeClr val="accent5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2020">
            <a:extLst>
              <a:ext uri="{FF2B5EF4-FFF2-40B4-BE49-F238E27FC236}">
                <a16:creationId xmlns:a16="http://schemas.microsoft.com/office/drawing/2014/main" id="{B4312F37-FA88-7F44-83C4-D9C6F8DE6B89}"/>
              </a:ext>
            </a:extLst>
          </p:cNvPr>
          <p:cNvSpPr txBox="1"/>
          <p:nvPr/>
        </p:nvSpPr>
        <p:spPr>
          <a:xfrm>
            <a:off x="2520977" y="6562916"/>
            <a:ext cx="1678315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pPr algn="ctr"/>
            <a:r>
              <a:rPr sz="4400" b="1" dirty="0">
                <a:solidFill>
                  <a:schemeClr val="accent1"/>
                </a:solidFill>
                <a:latin typeface="Poppins SemiBold" pitchFamily="2" charset="77"/>
                <a:cs typeface="Poppins SemiBold" pitchFamily="2" charset="77"/>
              </a:rPr>
              <a:t>20</a:t>
            </a:r>
            <a:r>
              <a:rPr lang="en-US" sz="4400" b="1" dirty="0">
                <a:solidFill>
                  <a:schemeClr val="accent1"/>
                </a:solidFill>
                <a:latin typeface="Poppins SemiBold" pitchFamily="2" charset="77"/>
                <a:cs typeface="Poppins SemiBold" pitchFamily="2" charset="77"/>
              </a:rPr>
              <a:t>16</a:t>
            </a:r>
            <a:endParaRPr sz="4400" b="1" dirty="0">
              <a:solidFill>
                <a:schemeClr val="accent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93" name="CuadroTexto 395">
            <a:extLst>
              <a:ext uri="{FF2B5EF4-FFF2-40B4-BE49-F238E27FC236}">
                <a16:creationId xmlns:a16="http://schemas.microsoft.com/office/drawing/2014/main" id="{25139C4A-41AD-EE49-A846-C9ABF73DF964}"/>
              </a:ext>
            </a:extLst>
          </p:cNvPr>
          <p:cNvSpPr txBox="1"/>
          <p:nvPr/>
        </p:nvSpPr>
        <p:spPr>
          <a:xfrm>
            <a:off x="3676910" y="8432110"/>
            <a:ext cx="332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Business</a:t>
            </a:r>
          </a:p>
        </p:txBody>
      </p:sp>
      <p:sp>
        <p:nvSpPr>
          <p:cNvPr id="94" name="Rectangle 56">
            <a:extLst>
              <a:ext uri="{FF2B5EF4-FFF2-40B4-BE49-F238E27FC236}">
                <a16:creationId xmlns:a16="http://schemas.microsoft.com/office/drawing/2014/main" id="{CD448FFE-D133-9845-8FD4-C6AA917C20B5}"/>
              </a:ext>
            </a:extLst>
          </p:cNvPr>
          <p:cNvSpPr/>
          <p:nvPr/>
        </p:nvSpPr>
        <p:spPr>
          <a:xfrm>
            <a:off x="3676910" y="9078441"/>
            <a:ext cx="33271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5BF8D93D-379F-C34A-9E1D-894BC88D9BF2}"/>
              </a:ext>
            </a:extLst>
          </p:cNvPr>
          <p:cNvSpPr txBox="1"/>
          <p:nvPr/>
        </p:nvSpPr>
        <p:spPr>
          <a:xfrm>
            <a:off x="7285133" y="8432110"/>
            <a:ext cx="332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523698F0-CD0E-3743-8448-68BF225F751B}"/>
              </a:ext>
            </a:extLst>
          </p:cNvPr>
          <p:cNvSpPr/>
          <p:nvPr/>
        </p:nvSpPr>
        <p:spPr>
          <a:xfrm>
            <a:off x="7285133" y="9078441"/>
            <a:ext cx="33271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79CC36DF-4F65-1546-8BE7-B9F4797952C4}"/>
              </a:ext>
            </a:extLst>
          </p:cNvPr>
          <p:cNvSpPr txBox="1"/>
          <p:nvPr/>
        </p:nvSpPr>
        <p:spPr>
          <a:xfrm>
            <a:off x="10893356" y="8432110"/>
            <a:ext cx="332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Financial</a:t>
            </a:r>
          </a:p>
        </p:txBody>
      </p:sp>
      <p:sp>
        <p:nvSpPr>
          <p:cNvPr id="100" name="Rectangle 56">
            <a:extLst>
              <a:ext uri="{FF2B5EF4-FFF2-40B4-BE49-F238E27FC236}">
                <a16:creationId xmlns:a16="http://schemas.microsoft.com/office/drawing/2014/main" id="{28E0C323-C6A4-D041-95E5-88970EBAFF93}"/>
              </a:ext>
            </a:extLst>
          </p:cNvPr>
          <p:cNvSpPr/>
          <p:nvPr/>
        </p:nvSpPr>
        <p:spPr>
          <a:xfrm>
            <a:off x="10893356" y="9078441"/>
            <a:ext cx="33271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2" name="CuadroTexto 395">
            <a:extLst>
              <a:ext uri="{FF2B5EF4-FFF2-40B4-BE49-F238E27FC236}">
                <a16:creationId xmlns:a16="http://schemas.microsoft.com/office/drawing/2014/main" id="{8724CC43-0EFA-A548-A0B9-6D74CF555790}"/>
              </a:ext>
            </a:extLst>
          </p:cNvPr>
          <p:cNvSpPr txBox="1"/>
          <p:nvPr/>
        </p:nvSpPr>
        <p:spPr>
          <a:xfrm>
            <a:off x="14501579" y="8432110"/>
            <a:ext cx="332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Marketing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D07804EF-460F-A744-865A-7CFAF8166EF9}"/>
              </a:ext>
            </a:extLst>
          </p:cNvPr>
          <p:cNvSpPr/>
          <p:nvPr/>
        </p:nvSpPr>
        <p:spPr>
          <a:xfrm>
            <a:off x="14501579" y="9078441"/>
            <a:ext cx="33271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5" name="CuadroTexto 395">
            <a:extLst>
              <a:ext uri="{FF2B5EF4-FFF2-40B4-BE49-F238E27FC236}">
                <a16:creationId xmlns:a16="http://schemas.microsoft.com/office/drawing/2014/main" id="{AB3404AB-6E2E-174D-850E-D3FB90B449CD}"/>
              </a:ext>
            </a:extLst>
          </p:cNvPr>
          <p:cNvSpPr txBox="1"/>
          <p:nvPr/>
        </p:nvSpPr>
        <p:spPr>
          <a:xfrm>
            <a:off x="18109802" y="8432110"/>
            <a:ext cx="332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Commerce</a:t>
            </a:r>
          </a:p>
        </p:txBody>
      </p:sp>
      <p:sp>
        <p:nvSpPr>
          <p:cNvPr id="106" name="Rectangle 56">
            <a:extLst>
              <a:ext uri="{FF2B5EF4-FFF2-40B4-BE49-F238E27FC236}">
                <a16:creationId xmlns:a16="http://schemas.microsoft.com/office/drawing/2014/main" id="{93D8C991-B8F7-4A4F-BD26-B3A8B1DDBA5A}"/>
              </a:ext>
            </a:extLst>
          </p:cNvPr>
          <p:cNvSpPr/>
          <p:nvPr/>
        </p:nvSpPr>
        <p:spPr>
          <a:xfrm>
            <a:off x="18109802" y="9078441"/>
            <a:ext cx="33271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7" name="2020">
            <a:extLst>
              <a:ext uri="{FF2B5EF4-FFF2-40B4-BE49-F238E27FC236}">
                <a16:creationId xmlns:a16="http://schemas.microsoft.com/office/drawing/2014/main" id="{FD0AB373-21B4-2B4A-9CF2-FD96012243D4}"/>
              </a:ext>
            </a:extLst>
          </p:cNvPr>
          <p:cNvSpPr txBox="1"/>
          <p:nvPr/>
        </p:nvSpPr>
        <p:spPr>
          <a:xfrm>
            <a:off x="6052453" y="6562916"/>
            <a:ext cx="1678315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pPr algn="ctr"/>
            <a:r>
              <a:rPr sz="4400" b="1" dirty="0">
                <a:solidFill>
                  <a:schemeClr val="accent2"/>
                </a:solidFill>
                <a:latin typeface="Poppins SemiBold" pitchFamily="2" charset="77"/>
                <a:cs typeface="Poppins SemiBold" pitchFamily="2" charset="77"/>
              </a:rPr>
              <a:t>20</a:t>
            </a:r>
            <a:r>
              <a:rPr lang="en-US" sz="4400" b="1" dirty="0">
                <a:solidFill>
                  <a:schemeClr val="accent2"/>
                </a:solidFill>
                <a:latin typeface="Poppins SemiBold" pitchFamily="2" charset="77"/>
                <a:cs typeface="Poppins SemiBold" pitchFamily="2" charset="77"/>
              </a:rPr>
              <a:t>17</a:t>
            </a:r>
            <a:endParaRPr sz="4400" b="1" dirty="0">
              <a:solidFill>
                <a:schemeClr val="accent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08" name="2020">
            <a:extLst>
              <a:ext uri="{FF2B5EF4-FFF2-40B4-BE49-F238E27FC236}">
                <a16:creationId xmlns:a16="http://schemas.microsoft.com/office/drawing/2014/main" id="{6BEFDA33-810A-5B4F-B9FB-89CAE6E9CAFA}"/>
              </a:ext>
            </a:extLst>
          </p:cNvPr>
          <p:cNvSpPr txBox="1"/>
          <p:nvPr/>
        </p:nvSpPr>
        <p:spPr>
          <a:xfrm>
            <a:off x="9583929" y="6562916"/>
            <a:ext cx="1678315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pPr algn="ctr"/>
            <a:r>
              <a:rPr sz="4400" b="1" dirty="0">
                <a:solidFill>
                  <a:schemeClr val="accent3"/>
                </a:solidFill>
                <a:latin typeface="Poppins SemiBold" pitchFamily="2" charset="77"/>
                <a:cs typeface="Poppins SemiBold" pitchFamily="2" charset="77"/>
              </a:rPr>
              <a:t>20</a:t>
            </a:r>
            <a:r>
              <a:rPr lang="en-US" sz="4400" b="1" dirty="0">
                <a:solidFill>
                  <a:schemeClr val="accent3"/>
                </a:solidFill>
                <a:latin typeface="Poppins SemiBold" pitchFamily="2" charset="77"/>
                <a:cs typeface="Poppins SemiBold" pitchFamily="2" charset="77"/>
              </a:rPr>
              <a:t>18</a:t>
            </a:r>
            <a:endParaRPr sz="4400" b="1" dirty="0">
              <a:solidFill>
                <a:schemeClr val="accent3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09" name="2020">
            <a:extLst>
              <a:ext uri="{FF2B5EF4-FFF2-40B4-BE49-F238E27FC236}">
                <a16:creationId xmlns:a16="http://schemas.microsoft.com/office/drawing/2014/main" id="{FDF964AE-E493-7447-BA0C-E1885E5AB918}"/>
              </a:ext>
            </a:extLst>
          </p:cNvPr>
          <p:cNvSpPr txBox="1"/>
          <p:nvPr/>
        </p:nvSpPr>
        <p:spPr>
          <a:xfrm>
            <a:off x="13115405" y="6562916"/>
            <a:ext cx="1678315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pPr algn="ctr"/>
            <a:r>
              <a:rPr sz="4400" b="1" dirty="0">
                <a:solidFill>
                  <a:schemeClr val="accent4"/>
                </a:solidFill>
                <a:latin typeface="Poppins SemiBold" pitchFamily="2" charset="77"/>
                <a:cs typeface="Poppins SemiBold" pitchFamily="2" charset="77"/>
              </a:rPr>
              <a:t>20</a:t>
            </a:r>
            <a:r>
              <a:rPr lang="en-US" sz="4400" b="1" dirty="0">
                <a:solidFill>
                  <a:schemeClr val="accent4"/>
                </a:solidFill>
                <a:latin typeface="Poppins SemiBold" pitchFamily="2" charset="77"/>
                <a:cs typeface="Poppins SemiBold" pitchFamily="2" charset="77"/>
              </a:rPr>
              <a:t>19</a:t>
            </a:r>
            <a:endParaRPr sz="4400" b="1" dirty="0">
              <a:solidFill>
                <a:schemeClr val="accent4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10" name="2020">
            <a:extLst>
              <a:ext uri="{FF2B5EF4-FFF2-40B4-BE49-F238E27FC236}">
                <a16:creationId xmlns:a16="http://schemas.microsoft.com/office/drawing/2014/main" id="{D7F38555-7F96-294A-8165-1C31CA92EC35}"/>
              </a:ext>
            </a:extLst>
          </p:cNvPr>
          <p:cNvSpPr txBox="1"/>
          <p:nvPr/>
        </p:nvSpPr>
        <p:spPr>
          <a:xfrm>
            <a:off x="16646881" y="6562916"/>
            <a:ext cx="1678315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pPr algn="ctr"/>
            <a:r>
              <a:rPr sz="4400" b="1" dirty="0">
                <a:solidFill>
                  <a:schemeClr val="accent5"/>
                </a:solidFill>
                <a:latin typeface="Poppins SemiBold" pitchFamily="2" charset="77"/>
                <a:cs typeface="Poppins SemiBold" pitchFamily="2" charset="77"/>
              </a:rPr>
              <a:t>20</a:t>
            </a:r>
            <a:r>
              <a:rPr lang="en-US" sz="4400" b="1" dirty="0">
                <a:solidFill>
                  <a:schemeClr val="accent5"/>
                </a:solidFill>
                <a:latin typeface="Poppins SemiBold" pitchFamily="2" charset="77"/>
                <a:cs typeface="Poppins SemiBold" pitchFamily="2" charset="77"/>
              </a:rPr>
              <a:t>20</a:t>
            </a:r>
            <a:endParaRPr sz="4400" b="1" dirty="0">
              <a:solidFill>
                <a:schemeClr val="accent5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11" name="2020">
            <a:extLst>
              <a:ext uri="{FF2B5EF4-FFF2-40B4-BE49-F238E27FC236}">
                <a16:creationId xmlns:a16="http://schemas.microsoft.com/office/drawing/2014/main" id="{6709AD4E-E276-FF4F-B14C-1DB174728EFB}"/>
              </a:ext>
            </a:extLst>
          </p:cNvPr>
          <p:cNvSpPr txBox="1"/>
          <p:nvPr/>
        </p:nvSpPr>
        <p:spPr>
          <a:xfrm>
            <a:off x="20178358" y="6562916"/>
            <a:ext cx="1678315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pPr algn="ctr"/>
            <a:r>
              <a:rPr sz="4400" b="1" dirty="0">
                <a:solidFill>
                  <a:schemeClr val="accent6"/>
                </a:solidFill>
                <a:latin typeface="Poppins SemiBold" pitchFamily="2" charset="77"/>
                <a:cs typeface="Poppins SemiBold" pitchFamily="2" charset="77"/>
              </a:rPr>
              <a:t>20</a:t>
            </a:r>
            <a:r>
              <a:rPr lang="en-US" sz="4400" b="1" dirty="0">
                <a:solidFill>
                  <a:schemeClr val="accent6"/>
                </a:solidFill>
                <a:latin typeface="Poppins SemiBold" pitchFamily="2" charset="77"/>
                <a:cs typeface="Poppins SemiBold" pitchFamily="2" charset="77"/>
              </a:rPr>
              <a:t>21</a:t>
            </a:r>
            <a:endParaRPr sz="4400" b="1" dirty="0">
              <a:solidFill>
                <a:schemeClr val="accent6"/>
              </a:solidFill>
              <a:latin typeface="Poppins SemiBold" pitchFamily="2" charset="77"/>
              <a:cs typeface="Poppi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9466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26914EE-428C-FD43-90E0-859B80045AD2}"/>
              </a:ext>
            </a:extLst>
          </p:cNvPr>
          <p:cNvCxnSpPr>
            <a:cxnSpLocks/>
          </p:cNvCxnSpPr>
          <p:nvPr/>
        </p:nvCxnSpPr>
        <p:spPr>
          <a:xfrm flipV="1">
            <a:off x="20474282" y="5567553"/>
            <a:ext cx="0" cy="3438144"/>
          </a:xfrm>
          <a:prstGeom prst="straightConnector1">
            <a:avLst/>
          </a:prstGeom>
          <a:ln w="889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1BAFDB-F26A-AC45-A871-42E82CD0D7AF}"/>
              </a:ext>
            </a:extLst>
          </p:cNvPr>
          <p:cNvGrpSpPr/>
          <p:nvPr/>
        </p:nvGrpSpPr>
        <p:grpSpPr>
          <a:xfrm>
            <a:off x="20481920" y="5716369"/>
            <a:ext cx="2413416" cy="1200329"/>
            <a:chOff x="3447738" y="5250270"/>
            <a:chExt cx="2413416" cy="1200329"/>
          </a:xfrm>
          <a:solidFill>
            <a:schemeClr val="accent6"/>
          </a:solidFill>
        </p:grpSpPr>
        <p:sp>
          <p:nvSpPr>
            <p:cNvPr id="116" name="Chevron 115">
              <a:extLst>
                <a:ext uri="{FF2B5EF4-FFF2-40B4-BE49-F238E27FC236}">
                  <a16:creationId xmlns:a16="http://schemas.microsoft.com/office/drawing/2014/main" id="{45EC8736-551D-8149-97E6-465451EA0D91}"/>
                </a:ext>
              </a:extLst>
            </p:cNvPr>
            <p:cNvSpPr/>
            <p:nvPr/>
          </p:nvSpPr>
          <p:spPr>
            <a:xfrm flipH="1">
              <a:off x="3522688" y="5250271"/>
              <a:ext cx="2338466" cy="1200328"/>
            </a:xfrm>
            <a:prstGeom prst="chevron">
              <a:avLst>
                <a:gd name="adj" fmla="val 3001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11879D2-C645-FA47-A4E0-E8E1D09629AC}"/>
                </a:ext>
              </a:extLst>
            </p:cNvPr>
            <p:cNvSpPr/>
            <p:nvPr/>
          </p:nvSpPr>
          <p:spPr>
            <a:xfrm>
              <a:off x="3447738" y="5250270"/>
              <a:ext cx="1169232" cy="12003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Line 2">
            <a:extLst>
              <a:ext uri="{FF2B5EF4-FFF2-40B4-BE49-F238E27FC236}">
                <a16:creationId xmlns:a16="http://schemas.microsoft.com/office/drawing/2014/main" id="{EC6F8998-9BCE-3C46-A66F-5B9DE8AE70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6905" y="9365361"/>
            <a:ext cx="21239163" cy="0"/>
          </a:xfrm>
          <a:prstGeom prst="line">
            <a:avLst/>
          </a:prstGeom>
          <a:noFill/>
          <a:ln w="50800" cap="flat" cmpd="sng">
            <a:solidFill>
              <a:schemeClr val="bg1">
                <a:lumMod val="8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x-none" altLang="x-none" sz="320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9647F942-24DB-7349-ACCF-5F7F7E5A6DF5}"/>
              </a:ext>
            </a:extLst>
          </p:cNvPr>
          <p:cNvSpPr>
            <a:spLocks/>
          </p:cNvSpPr>
          <p:nvPr/>
        </p:nvSpPr>
        <p:spPr bwMode="auto">
          <a:xfrm>
            <a:off x="2124205" y="9012936"/>
            <a:ext cx="703263" cy="7048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A22CDE1B-B18F-A14F-B474-06276B5CD0BC}"/>
              </a:ext>
            </a:extLst>
          </p:cNvPr>
          <p:cNvSpPr>
            <a:spLocks/>
          </p:cNvSpPr>
          <p:nvPr/>
        </p:nvSpPr>
        <p:spPr bwMode="auto">
          <a:xfrm>
            <a:off x="5768715" y="9012936"/>
            <a:ext cx="703263" cy="7048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E87B902B-2053-2C4A-9F59-8CD68D0E6DA8}"/>
              </a:ext>
            </a:extLst>
          </p:cNvPr>
          <p:cNvSpPr>
            <a:spLocks/>
          </p:cNvSpPr>
          <p:nvPr/>
        </p:nvSpPr>
        <p:spPr bwMode="auto">
          <a:xfrm>
            <a:off x="9320424" y="9012936"/>
            <a:ext cx="703263" cy="70485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BA40097A-0D3E-664C-B1D4-E736783DE3A3}"/>
              </a:ext>
            </a:extLst>
          </p:cNvPr>
          <p:cNvSpPr>
            <a:spLocks/>
          </p:cNvSpPr>
          <p:nvPr/>
        </p:nvSpPr>
        <p:spPr bwMode="auto">
          <a:xfrm>
            <a:off x="12922202" y="9012936"/>
            <a:ext cx="703263" cy="70485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A45805A5-9FEA-504F-86D7-CC311411E79D}"/>
              </a:ext>
            </a:extLst>
          </p:cNvPr>
          <p:cNvSpPr>
            <a:spLocks/>
          </p:cNvSpPr>
          <p:nvPr/>
        </p:nvSpPr>
        <p:spPr bwMode="auto">
          <a:xfrm>
            <a:off x="16520439" y="9012936"/>
            <a:ext cx="703263" cy="70485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2D4EF9D0-41C2-3448-9AB2-44F04ECAF999}"/>
              </a:ext>
            </a:extLst>
          </p:cNvPr>
          <p:cNvSpPr>
            <a:spLocks/>
          </p:cNvSpPr>
          <p:nvPr/>
        </p:nvSpPr>
        <p:spPr bwMode="auto">
          <a:xfrm>
            <a:off x="20168222" y="9012936"/>
            <a:ext cx="703263" cy="70485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4" name="Oval 31">
            <a:extLst>
              <a:ext uri="{FF2B5EF4-FFF2-40B4-BE49-F238E27FC236}">
                <a16:creationId xmlns:a16="http://schemas.microsoft.com/office/drawing/2014/main" id="{BC433735-EED2-E443-AA32-E4DD81886E1A}"/>
              </a:ext>
            </a:extLst>
          </p:cNvPr>
          <p:cNvSpPr>
            <a:spLocks/>
          </p:cNvSpPr>
          <p:nvPr/>
        </p:nvSpPr>
        <p:spPr bwMode="auto">
          <a:xfrm>
            <a:off x="2386143" y="9276461"/>
            <a:ext cx="177800" cy="177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5" name="Oval 32">
            <a:extLst>
              <a:ext uri="{FF2B5EF4-FFF2-40B4-BE49-F238E27FC236}">
                <a16:creationId xmlns:a16="http://schemas.microsoft.com/office/drawing/2014/main" id="{BC4DA592-6F46-024A-A760-D0C36ABE538C}"/>
              </a:ext>
            </a:extLst>
          </p:cNvPr>
          <p:cNvSpPr>
            <a:spLocks/>
          </p:cNvSpPr>
          <p:nvPr/>
        </p:nvSpPr>
        <p:spPr bwMode="auto">
          <a:xfrm>
            <a:off x="6030653" y="9276461"/>
            <a:ext cx="177800" cy="177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6" name="Oval 33">
            <a:extLst>
              <a:ext uri="{FF2B5EF4-FFF2-40B4-BE49-F238E27FC236}">
                <a16:creationId xmlns:a16="http://schemas.microsoft.com/office/drawing/2014/main" id="{5F10689E-E4A8-2D4C-8738-89C33BFA527D}"/>
              </a:ext>
            </a:extLst>
          </p:cNvPr>
          <p:cNvSpPr>
            <a:spLocks/>
          </p:cNvSpPr>
          <p:nvPr/>
        </p:nvSpPr>
        <p:spPr bwMode="auto">
          <a:xfrm>
            <a:off x="9595062" y="9276461"/>
            <a:ext cx="177800" cy="177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7" name="Oval 34">
            <a:extLst>
              <a:ext uri="{FF2B5EF4-FFF2-40B4-BE49-F238E27FC236}">
                <a16:creationId xmlns:a16="http://schemas.microsoft.com/office/drawing/2014/main" id="{6AF5648A-C852-7945-AFF3-7BD2326021DF}"/>
              </a:ext>
            </a:extLst>
          </p:cNvPr>
          <p:cNvSpPr>
            <a:spLocks/>
          </p:cNvSpPr>
          <p:nvPr/>
        </p:nvSpPr>
        <p:spPr bwMode="auto">
          <a:xfrm>
            <a:off x="13187315" y="9276461"/>
            <a:ext cx="177800" cy="177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8" name="Oval 35">
            <a:extLst>
              <a:ext uri="{FF2B5EF4-FFF2-40B4-BE49-F238E27FC236}">
                <a16:creationId xmlns:a16="http://schemas.microsoft.com/office/drawing/2014/main" id="{99766924-ED42-C343-BB79-D275BECA8AE1}"/>
              </a:ext>
            </a:extLst>
          </p:cNvPr>
          <p:cNvSpPr>
            <a:spLocks/>
          </p:cNvSpPr>
          <p:nvPr/>
        </p:nvSpPr>
        <p:spPr bwMode="auto">
          <a:xfrm>
            <a:off x="16785552" y="9276461"/>
            <a:ext cx="177800" cy="177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9" name="Oval 36">
            <a:extLst>
              <a:ext uri="{FF2B5EF4-FFF2-40B4-BE49-F238E27FC236}">
                <a16:creationId xmlns:a16="http://schemas.microsoft.com/office/drawing/2014/main" id="{6C0DFDD9-2B40-FC45-9D16-0748ABCA61E2}"/>
              </a:ext>
            </a:extLst>
          </p:cNvPr>
          <p:cNvSpPr>
            <a:spLocks/>
          </p:cNvSpPr>
          <p:nvPr/>
        </p:nvSpPr>
        <p:spPr bwMode="auto">
          <a:xfrm>
            <a:off x="20431747" y="9276461"/>
            <a:ext cx="177800" cy="177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A528FB-002F-904E-86B8-81CFA1A410C9}"/>
              </a:ext>
            </a:extLst>
          </p:cNvPr>
          <p:cNvCxnSpPr>
            <a:cxnSpLocks/>
          </p:cNvCxnSpPr>
          <p:nvPr/>
        </p:nvCxnSpPr>
        <p:spPr>
          <a:xfrm flipV="1">
            <a:off x="2511619" y="5567553"/>
            <a:ext cx="0" cy="3438144"/>
          </a:xfrm>
          <a:prstGeom prst="straightConnector1">
            <a:avLst/>
          </a:prstGeom>
          <a:ln w="889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114ABA-0742-4849-A33E-BAFCB95A6840}"/>
              </a:ext>
            </a:extLst>
          </p:cNvPr>
          <p:cNvCxnSpPr>
            <a:cxnSpLocks/>
          </p:cNvCxnSpPr>
          <p:nvPr/>
        </p:nvCxnSpPr>
        <p:spPr>
          <a:xfrm flipV="1">
            <a:off x="6119553" y="5567553"/>
            <a:ext cx="0" cy="3438144"/>
          </a:xfrm>
          <a:prstGeom prst="straightConnector1">
            <a:avLst/>
          </a:prstGeom>
          <a:ln w="889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07BA51C-2B05-564F-B6DC-FBD127D9CEF7}"/>
              </a:ext>
            </a:extLst>
          </p:cNvPr>
          <p:cNvCxnSpPr>
            <a:cxnSpLocks/>
          </p:cNvCxnSpPr>
          <p:nvPr/>
        </p:nvCxnSpPr>
        <p:spPr>
          <a:xfrm flipV="1">
            <a:off x="9698281" y="5567553"/>
            <a:ext cx="0" cy="3438144"/>
          </a:xfrm>
          <a:prstGeom prst="straightConnector1">
            <a:avLst/>
          </a:prstGeom>
          <a:ln w="889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5AB05F-D31E-604E-8AFB-0A2852705FAA}"/>
              </a:ext>
            </a:extLst>
          </p:cNvPr>
          <p:cNvCxnSpPr>
            <a:cxnSpLocks/>
          </p:cNvCxnSpPr>
          <p:nvPr/>
        </p:nvCxnSpPr>
        <p:spPr>
          <a:xfrm flipV="1">
            <a:off x="13273833" y="5567553"/>
            <a:ext cx="0" cy="3438144"/>
          </a:xfrm>
          <a:prstGeom prst="straightConnector1">
            <a:avLst/>
          </a:prstGeom>
          <a:ln w="889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6F584AD-4DE0-A745-BBE7-5B8D686C4069}"/>
              </a:ext>
            </a:extLst>
          </p:cNvPr>
          <p:cNvCxnSpPr>
            <a:cxnSpLocks/>
          </p:cNvCxnSpPr>
          <p:nvPr/>
        </p:nvCxnSpPr>
        <p:spPr>
          <a:xfrm flipV="1">
            <a:off x="16906329" y="5567553"/>
            <a:ext cx="0" cy="3438144"/>
          </a:xfrm>
          <a:prstGeom prst="straightConnector1">
            <a:avLst/>
          </a:prstGeom>
          <a:ln w="889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46C152-6D1B-AC42-B7A1-6333E4F6E631}"/>
              </a:ext>
            </a:extLst>
          </p:cNvPr>
          <p:cNvGrpSpPr/>
          <p:nvPr/>
        </p:nvGrpSpPr>
        <p:grpSpPr>
          <a:xfrm>
            <a:off x="2511619" y="5716370"/>
            <a:ext cx="2413416" cy="1200329"/>
            <a:chOff x="3447738" y="5250270"/>
            <a:chExt cx="2413416" cy="1200329"/>
          </a:xfrm>
        </p:grpSpPr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02F46CC7-DCD9-D44A-9F54-C781C9A4EF7A}"/>
                </a:ext>
              </a:extLst>
            </p:cNvPr>
            <p:cNvSpPr/>
            <p:nvPr/>
          </p:nvSpPr>
          <p:spPr>
            <a:xfrm flipH="1">
              <a:off x="3522688" y="5250271"/>
              <a:ext cx="2338466" cy="1200328"/>
            </a:xfrm>
            <a:prstGeom prst="chevron">
              <a:avLst>
                <a:gd name="adj" fmla="val 300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287AC1-B600-4D41-9B84-1BD133DF0BB0}"/>
                </a:ext>
              </a:extLst>
            </p:cNvPr>
            <p:cNvSpPr/>
            <p:nvPr/>
          </p:nvSpPr>
          <p:spPr>
            <a:xfrm>
              <a:off x="3447738" y="5250270"/>
              <a:ext cx="1169232" cy="12003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486DCD-9B03-754D-9F03-A0CDF8580636}"/>
              </a:ext>
            </a:extLst>
          </p:cNvPr>
          <p:cNvGrpSpPr/>
          <p:nvPr/>
        </p:nvGrpSpPr>
        <p:grpSpPr>
          <a:xfrm>
            <a:off x="6119552" y="5716369"/>
            <a:ext cx="2413416" cy="1200329"/>
            <a:chOff x="3447738" y="5250270"/>
            <a:chExt cx="2413416" cy="1200329"/>
          </a:xfrm>
          <a:solidFill>
            <a:schemeClr val="accent2"/>
          </a:solidFill>
        </p:grpSpPr>
        <p:sp>
          <p:nvSpPr>
            <p:cNvPr id="80" name="Chevron 79">
              <a:extLst>
                <a:ext uri="{FF2B5EF4-FFF2-40B4-BE49-F238E27FC236}">
                  <a16:creationId xmlns:a16="http://schemas.microsoft.com/office/drawing/2014/main" id="{8E1A7E1D-96B4-6249-B8C4-90C1961F21BA}"/>
                </a:ext>
              </a:extLst>
            </p:cNvPr>
            <p:cNvSpPr/>
            <p:nvPr/>
          </p:nvSpPr>
          <p:spPr>
            <a:xfrm flipH="1">
              <a:off x="3522688" y="5250271"/>
              <a:ext cx="2338466" cy="1200328"/>
            </a:xfrm>
            <a:prstGeom prst="chevron">
              <a:avLst>
                <a:gd name="adj" fmla="val 3001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6B58900-14F6-A840-9BC3-9D1E3467A467}"/>
                </a:ext>
              </a:extLst>
            </p:cNvPr>
            <p:cNvSpPr/>
            <p:nvPr/>
          </p:nvSpPr>
          <p:spPr>
            <a:xfrm>
              <a:off x="3447738" y="5250270"/>
              <a:ext cx="1169232" cy="12003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AACF2E2-2D68-C44D-AB5C-A0B3FC3E5C4B}"/>
              </a:ext>
            </a:extLst>
          </p:cNvPr>
          <p:cNvGrpSpPr/>
          <p:nvPr/>
        </p:nvGrpSpPr>
        <p:grpSpPr>
          <a:xfrm>
            <a:off x="9688476" y="5716369"/>
            <a:ext cx="2413416" cy="1200329"/>
            <a:chOff x="3447738" y="5250270"/>
            <a:chExt cx="2413416" cy="1200329"/>
          </a:xfrm>
          <a:solidFill>
            <a:schemeClr val="accent3"/>
          </a:solidFill>
        </p:grpSpPr>
        <p:sp>
          <p:nvSpPr>
            <p:cNvPr id="83" name="Chevron 82">
              <a:extLst>
                <a:ext uri="{FF2B5EF4-FFF2-40B4-BE49-F238E27FC236}">
                  <a16:creationId xmlns:a16="http://schemas.microsoft.com/office/drawing/2014/main" id="{A632E4E7-6BC0-624F-8B29-4390C44DE620}"/>
                </a:ext>
              </a:extLst>
            </p:cNvPr>
            <p:cNvSpPr/>
            <p:nvPr/>
          </p:nvSpPr>
          <p:spPr>
            <a:xfrm flipH="1">
              <a:off x="3522688" y="5250271"/>
              <a:ext cx="2338466" cy="1200328"/>
            </a:xfrm>
            <a:prstGeom prst="chevron">
              <a:avLst>
                <a:gd name="adj" fmla="val 3001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D87B9D7-0342-F948-99CC-FD27EACD6871}"/>
                </a:ext>
              </a:extLst>
            </p:cNvPr>
            <p:cNvSpPr/>
            <p:nvPr/>
          </p:nvSpPr>
          <p:spPr>
            <a:xfrm>
              <a:off x="3447738" y="5250270"/>
              <a:ext cx="1169232" cy="12003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79CDCFF-066C-5349-B6FE-ED7381829318}"/>
              </a:ext>
            </a:extLst>
          </p:cNvPr>
          <p:cNvGrpSpPr/>
          <p:nvPr/>
        </p:nvGrpSpPr>
        <p:grpSpPr>
          <a:xfrm>
            <a:off x="13273833" y="5716369"/>
            <a:ext cx="2413416" cy="1200329"/>
            <a:chOff x="3447738" y="5250270"/>
            <a:chExt cx="2413416" cy="1200329"/>
          </a:xfrm>
          <a:solidFill>
            <a:schemeClr val="accent4"/>
          </a:solidFill>
        </p:grpSpPr>
        <p:sp>
          <p:nvSpPr>
            <p:cNvPr id="91" name="Chevron 90">
              <a:extLst>
                <a:ext uri="{FF2B5EF4-FFF2-40B4-BE49-F238E27FC236}">
                  <a16:creationId xmlns:a16="http://schemas.microsoft.com/office/drawing/2014/main" id="{D1D16E8D-B6A7-784A-920A-710D26256BED}"/>
                </a:ext>
              </a:extLst>
            </p:cNvPr>
            <p:cNvSpPr/>
            <p:nvPr/>
          </p:nvSpPr>
          <p:spPr>
            <a:xfrm flipH="1">
              <a:off x="3522688" y="5250271"/>
              <a:ext cx="2338466" cy="1200328"/>
            </a:xfrm>
            <a:prstGeom prst="chevron">
              <a:avLst>
                <a:gd name="adj" fmla="val 3001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7776247-179D-C049-824A-F08A9D606644}"/>
                </a:ext>
              </a:extLst>
            </p:cNvPr>
            <p:cNvSpPr/>
            <p:nvPr/>
          </p:nvSpPr>
          <p:spPr>
            <a:xfrm>
              <a:off x="3447738" y="5250270"/>
              <a:ext cx="1169232" cy="12003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CDB9F9C-28B2-324B-A4A7-53A182CF1B19}"/>
              </a:ext>
            </a:extLst>
          </p:cNvPr>
          <p:cNvGrpSpPr/>
          <p:nvPr/>
        </p:nvGrpSpPr>
        <p:grpSpPr>
          <a:xfrm>
            <a:off x="16913967" y="5716369"/>
            <a:ext cx="2413416" cy="1200329"/>
            <a:chOff x="3447738" y="5250270"/>
            <a:chExt cx="2413416" cy="1200329"/>
          </a:xfrm>
          <a:solidFill>
            <a:schemeClr val="accent5"/>
          </a:solidFill>
        </p:grpSpPr>
        <p:sp>
          <p:nvSpPr>
            <p:cNvPr id="98" name="Chevron 97">
              <a:extLst>
                <a:ext uri="{FF2B5EF4-FFF2-40B4-BE49-F238E27FC236}">
                  <a16:creationId xmlns:a16="http://schemas.microsoft.com/office/drawing/2014/main" id="{A3A63AF8-E12D-2F4D-A082-D98E46A2C0A1}"/>
                </a:ext>
              </a:extLst>
            </p:cNvPr>
            <p:cNvSpPr/>
            <p:nvPr/>
          </p:nvSpPr>
          <p:spPr>
            <a:xfrm flipH="1">
              <a:off x="3522688" y="5250271"/>
              <a:ext cx="2338466" cy="1200328"/>
            </a:xfrm>
            <a:prstGeom prst="chevron">
              <a:avLst>
                <a:gd name="adj" fmla="val 3001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C9E66C-86AE-FB4B-867E-38B976D67A53}"/>
                </a:ext>
              </a:extLst>
            </p:cNvPr>
            <p:cNvSpPr/>
            <p:nvPr/>
          </p:nvSpPr>
          <p:spPr>
            <a:xfrm>
              <a:off x="3447738" y="5250270"/>
              <a:ext cx="1169232" cy="12003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98AA8078-72AD-5646-A40C-0ED5930645E2}"/>
              </a:ext>
            </a:extLst>
          </p:cNvPr>
          <p:cNvSpPr txBox="1"/>
          <p:nvPr/>
        </p:nvSpPr>
        <p:spPr>
          <a:xfrm>
            <a:off x="2670076" y="5951217"/>
            <a:ext cx="195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2016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FD42F2CD-3F70-A046-BD22-A93CD7182902}"/>
              </a:ext>
            </a:extLst>
          </p:cNvPr>
          <p:cNvSpPr txBox="1"/>
          <p:nvPr/>
        </p:nvSpPr>
        <p:spPr>
          <a:xfrm>
            <a:off x="6314586" y="5951217"/>
            <a:ext cx="195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2017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A249205E-E9EF-8D42-8F4E-8723263170ED}"/>
              </a:ext>
            </a:extLst>
          </p:cNvPr>
          <p:cNvSpPr txBox="1"/>
          <p:nvPr/>
        </p:nvSpPr>
        <p:spPr>
          <a:xfrm>
            <a:off x="9889023" y="5951217"/>
            <a:ext cx="195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2018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9ED70F61-D581-054D-B531-D86DA455C474}"/>
              </a:ext>
            </a:extLst>
          </p:cNvPr>
          <p:cNvSpPr txBox="1"/>
          <p:nvPr/>
        </p:nvSpPr>
        <p:spPr>
          <a:xfrm>
            <a:off x="13533533" y="5951217"/>
            <a:ext cx="195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2019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935C1051-36B6-5642-9B0F-205D994552F4}"/>
              </a:ext>
            </a:extLst>
          </p:cNvPr>
          <p:cNvSpPr txBox="1"/>
          <p:nvPr/>
        </p:nvSpPr>
        <p:spPr>
          <a:xfrm>
            <a:off x="17075886" y="5951217"/>
            <a:ext cx="195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2020</a:t>
            </a:r>
          </a:p>
        </p:txBody>
      </p:sp>
      <p:sp>
        <p:nvSpPr>
          <p:cNvPr id="71" name="CuadroTexto 395">
            <a:extLst>
              <a:ext uri="{FF2B5EF4-FFF2-40B4-BE49-F238E27FC236}">
                <a16:creationId xmlns:a16="http://schemas.microsoft.com/office/drawing/2014/main" id="{71A703B1-097A-0747-B345-34C92325186D}"/>
              </a:ext>
            </a:extLst>
          </p:cNvPr>
          <p:cNvSpPr txBox="1"/>
          <p:nvPr/>
        </p:nvSpPr>
        <p:spPr>
          <a:xfrm>
            <a:off x="20618795" y="5951217"/>
            <a:ext cx="195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2021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A1C2CE-0CE5-4740-9FB2-5DCC17179A3A}"/>
              </a:ext>
            </a:extLst>
          </p:cNvPr>
          <p:cNvGrpSpPr/>
          <p:nvPr/>
        </p:nvGrpSpPr>
        <p:grpSpPr>
          <a:xfrm>
            <a:off x="2124205" y="10090053"/>
            <a:ext cx="3327140" cy="2031326"/>
            <a:chOff x="2431909" y="10061478"/>
            <a:chExt cx="3327140" cy="2031326"/>
          </a:xfrm>
        </p:grpSpPr>
        <p:sp>
          <p:nvSpPr>
            <p:cNvPr id="118" name="CuadroTexto 395">
              <a:extLst>
                <a:ext uri="{FF2B5EF4-FFF2-40B4-BE49-F238E27FC236}">
                  <a16:creationId xmlns:a16="http://schemas.microsoft.com/office/drawing/2014/main" id="{6F9793B2-5F02-3C4A-ADBA-6A8D702F0E74}"/>
                </a:ext>
              </a:extLst>
            </p:cNvPr>
            <p:cNvSpPr txBox="1"/>
            <p:nvPr/>
          </p:nvSpPr>
          <p:spPr>
            <a:xfrm>
              <a:off x="2431909" y="10061478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119" name="Rectangle 56">
              <a:extLst>
                <a:ext uri="{FF2B5EF4-FFF2-40B4-BE49-F238E27FC236}">
                  <a16:creationId xmlns:a16="http://schemas.microsoft.com/office/drawing/2014/main" id="{BFFFFD38-803B-F345-8BCB-1719F9B6C233}"/>
                </a:ext>
              </a:extLst>
            </p:cNvPr>
            <p:cNvSpPr/>
            <p:nvPr/>
          </p:nvSpPr>
          <p:spPr>
            <a:xfrm>
              <a:off x="2431909" y="10707809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B0833DA-300C-C741-81F1-8BB35809E3C8}"/>
              </a:ext>
            </a:extLst>
          </p:cNvPr>
          <p:cNvGrpSpPr/>
          <p:nvPr/>
        </p:nvGrpSpPr>
        <p:grpSpPr>
          <a:xfrm>
            <a:off x="5753230" y="10090053"/>
            <a:ext cx="3327140" cy="2031326"/>
            <a:chOff x="2431909" y="10061478"/>
            <a:chExt cx="3327140" cy="2031326"/>
          </a:xfrm>
        </p:grpSpPr>
        <p:sp>
          <p:nvSpPr>
            <p:cNvPr id="121" name="CuadroTexto 395">
              <a:extLst>
                <a:ext uri="{FF2B5EF4-FFF2-40B4-BE49-F238E27FC236}">
                  <a16:creationId xmlns:a16="http://schemas.microsoft.com/office/drawing/2014/main" id="{96166568-146A-2F45-9568-FC36D14A318C}"/>
                </a:ext>
              </a:extLst>
            </p:cNvPr>
            <p:cNvSpPr txBox="1"/>
            <p:nvPr/>
          </p:nvSpPr>
          <p:spPr>
            <a:xfrm>
              <a:off x="2431909" y="10061478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315C0DAD-5638-6D42-808C-87AF462A69EC}"/>
                </a:ext>
              </a:extLst>
            </p:cNvPr>
            <p:cNvSpPr/>
            <p:nvPr/>
          </p:nvSpPr>
          <p:spPr>
            <a:xfrm>
              <a:off x="2431909" y="10707809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4A61782-7304-5C43-891E-52197341F7EB}"/>
              </a:ext>
            </a:extLst>
          </p:cNvPr>
          <p:cNvGrpSpPr/>
          <p:nvPr/>
        </p:nvGrpSpPr>
        <p:grpSpPr>
          <a:xfrm>
            <a:off x="9325105" y="10090053"/>
            <a:ext cx="3327140" cy="2031326"/>
            <a:chOff x="2431909" y="10061478"/>
            <a:chExt cx="3327140" cy="2031326"/>
          </a:xfrm>
        </p:grpSpPr>
        <p:sp>
          <p:nvSpPr>
            <p:cNvPr id="124" name="CuadroTexto 395">
              <a:extLst>
                <a:ext uri="{FF2B5EF4-FFF2-40B4-BE49-F238E27FC236}">
                  <a16:creationId xmlns:a16="http://schemas.microsoft.com/office/drawing/2014/main" id="{034FAA76-7E5D-904B-AE71-C8CBDA52E846}"/>
                </a:ext>
              </a:extLst>
            </p:cNvPr>
            <p:cNvSpPr txBox="1"/>
            <p:nvPr/>
          </p:nvSpPr>
          <p:spPr>
            <a:xfrm>
              <a:off x="2431909" y="10061478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Competitors</a:t>
              </a:r>
            </a:p>
          </p:txBody>
        </p:sp>
        <p:sp>
          <p:nvSpPr>
            <p:cNvPr id="125" name="Rectangle 56">
              <a:extLst>
                <a:ext uri="{FF2B5EF4-FFF2-40B4-BE49-F238E27FC236}">
                  <a16:creationId xmlns:a16="http://schemas.microsoft.com/office/drawing/2014/main" id="{CBDB8035-DF0B-DD48-B971-E91FBD2DB542}"/>
                </a:ext>
              </a:extLst>
            </p:cNvPr>
            <p:cNvSpPr/>
            <p:nvPr/>
          </p:nvSpPr>
          <p:spPr>
            <a:xfrm>
              <a:off x="2431909" y="10707809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506573-4A91-244D-BE06-CDBAF1EC0A01}"/>
              </a:ext>
            </a:extLst>
          </p:cNvPr>
          <p:cNvGrpSpPr/>
          <p:nvPr/>
        </p:nvGrpSpPr>
        <p:grpSpPr>
          <a:xfrm>
            <a:off x="12954130" y="10090053"/>
            <a:ext cx="3327140" cy="2031326"/>
            <a:chOff x="2431909" y="10061478"/>
            <a:chExt cx="3327140" cy="2031326"/>
          </a:xfrm>
        </p:grpSpPr>
        <p:sp>
          <p:nvSpPr>
            <p:cNvPr id="127" name="CuadroTexto 395">
              <a:extLst>
                <a:ext uri="{FF2B5EF4-FFF2-40B4-BE49-F238E27FC236}">
                  <a16:creationId xmlns:a16="http://schemas.microsoft.com/office/drawing/2014/main" id="{B1216A18-ED7F-B047-9339-CA920A13E1D9}"/>
                </a:ext>
              </a:extLst>
            </p:cNvPr>
            <p:cNvSpPr txBox="1"/>
            <p:nvPr/>
          </p:nvSpPr>
          <p:spPr>
            <a:xfrm>
              <a:off x="2431909" y="10061478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128" name="Rectangle 56">
              <a:extLst>
                <a:ext uri="{FF2B5EF4-FFF2-40B4-BE49-F238E27FC236}">
                  <a16:creationId xmlns:a16="http://schemas.microsoft.com/office/drawing/2014/main" id="{334753FB-DAE1-6C46-8071-D73549422E97}"/>
                </a:ext>
              </a:extLst>
            </p:cNvPr>
            <p:cNvSpPr/>
            <p:nvPr/>
          </p:nvSpPr>
          <p:spPr>
            <a:xfrm>
              <a:off x="2431909" y="10707809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25A3483-4F04-9649-A431-477C7662E432}"/>
              </a:ext>
            </a:extLst>
          </p:cNvPr>
          <p:cNvGrpSpPr/>
          <p:nvPr/>
        </p:nvGrpSpPr>
        <p:grpSpPr>
          <a:xfrm>
            <a:off x="16554580" y="10090053"/>
            <a:ext cx="3327140" cy="2031326"/>
            <a:chOff x="2431909" y="10061478"/>
            <a:chExt cx="3327140" cy="2031326"/>
          </a:xfrm>
        </p:grpSpPr>
        <p:sp>
          <p:nvSpPr>
            <p:cNvPr id="130" name="CuadroTexto 395">
              <a:extLst>
                <a:ext uri="{FF2B5EF4-FFF2-40B4-BE49-F238E27FC236}">
                  <a16:creationId xmlns:a16="http://schemas.microsoft.com/office/drawing/2014/main" id="{5FC12D55-084C-6140-81B5-5A94E9AB333A}"/>
                </a:ext>
              </a:extLst>
            </p:cNvPr>
            <p:cNvSpPr txBox="1"/>
            <p:nvPr/>
          </p:nvSpPr>
          <p:spPr>
            <a:xfrm>
              <a:off x="2431909" y="10061478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131" name="Rectangle 56">
              <a:extLst>
                <a:ext uri="{FF2B5EF4-FFF2-40B4-BE49-F238E27FC236}">
                  <a16:creationId xmlns:a16="http://schemas.microsoft.com/office/drawing/2014/main" id="{88E824F8-F1D7-EB4B-847D-FA762284E21D}"/>
                </a:ext>
              </a:extLst>
            </p:cNvPr>
            <p:cNvSpPr/>
            <p:nvPr/>
          </p:nvSpPr>
          <p:spPr>
            <a:xfrm>
              <a:off x="2431909" y="10707809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A514EFE-ADC1-1F4B-BF46-2DA0917C02C6}"/>
              </a:ext>
            </a:extLst>
          </p:cNvPr>
          <p:cNvGrpSpPr/>
          <p:nvPr/>
        </p:nvGrpSpPr>
        <p:grpSpPr>
          <a:xfrm>
            <a:off x="20183605" y="10090053"/>
            <a:ext cx="3327140" cy="2031326"/>
            <a:chOff x="2431909" y="10061478"/>
            <a:chExt cx="3327140" cy="2031326"/>
          </a:xfrm>
        </p:grpSpPr>
        <p:sp>
          <p:nvSpPr>
            <p:cNvPr id="133" name="CuadroTexto 395">
              <a:extLst>
                <a:ext uri="{FF2B5EF4-FFF2-40B4-BE49-F238E27FC236}">
                  <a16:creationId xmlns:a16="http://schemas.microsoft.com/office/drawing/2014/main" id="{CD191758-00A9-EE46-825D-9E6DD5C751F2}"/>
                </a:ext>
              </a:extLst>
            </p:cNvPr>
            <p:cNvSpPr txBox="1"/>
            <p:nvPr/>
          </p:nvSpPr>
          <p:spPr>
            <a:xfrm>
              <a:off x="2431909" y="10061478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Commerce</a:t>
              </a:r>
            </a:p>
          </p:txBody>
        </p:sp>
        <p:sp>
          <p:nvSpPr>
            <p:cNvPr id="134" name="Rectangle 56">
              <a:extLst>
                <a:ext uri="{FF2B5EF4-FFF2-40B4-BE49-F238E27FC236}">
                  <a16:creationId xmlns:a16="http://schemas.microsoft.com/office/drawing/2014/main" id="{02D4A0EC-88C3-7D49-87D2-0B7B9417AFFE}"/>
                </a:ext>
              </a:extLst>
            </p:cNvPr>
            <p:cNvSpPr/>
            <p:nvPr/>
          </p:nvSpPr>
          <p:spPr>
            <a:xfrm>
              <a:off x="2431909" y="10707809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28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017327-257E-6C4C-AE48-54D62B98E100}"/>
              </a:ext>
            </a:extLst>
          </p:cNvPr>
          <p:cNvSpPr/>
          <p:nvPr/>
        </p:nvSpPr>
        <p:spPr>
          <a:xfrm>
            <a:off x="0" y="6433457"/>
            <a:ext cx="24377650" cy="1894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04C793-BCBE-194A-94FE-06377EC140A4}"/>
              </a:ext>
            </a:extLst>
          </p:cNvPr>
          <p:cNvGrpSpPr/>
          <p:nvPr/>
        </p:nvGrpSpPr>
        <p:grpSpPr>
          <a:xfrm>
            <a:off x="2556619" y="5985853"/>
            <a:ext cx="19264411" cy="5346836"/>
            <a:chOff x="2540291" y="5435600"/>
            <a:chExt cx="19264411" cy="5346836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D77A301A-3995-7147-8817-E39851FF16E0}"/>
                </a:ext>
              </a:extLst>
            </p:cNvPr>
            <p:cNvSpPr txBox="1"/>
            <p:nvPr/>
          </p:nvSpPr>
          <p:spPr>
            <a:xfrm>
              <a:off x="2540291" y="6505936"/>
              <a:ext cx="1954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2018</a:t>
              </a:r>
            </a:p>
          </p:txBody>
        </p:sp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86F8A9D1-722A-2340-A609-5F154F3D3DAC}"/>
                </a:ext>
              </a:extLst>
            </p:cNvPr>
            <p:cNvSpPr txBox="1"/>
            <p:nvPr/>
          </p:nvSpPr>
          <p:spPr>
            <a:xfrm>
              <a:off x="7758902" y="6505936"/>
              <a:ext cx="1954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2019</a:t>
              </a:r>
            </a:p>
          </p:txBody>
        </p:sp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528FE1F0-137E-5041-82F0-3EC75B76DF29}"/>
                </a:ext>
              </a:extLst>
            </p:cNvPr>
            <p:cNvSpPr txBox="1"/>
            <p:nvPr/>
          </p:nvSpPr>
          <p:spPr>
            <a:xfrm>
              <a:off x="12997107" y="6505936"/>
              <a:ext cx="1954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2020</a:t>
              </a:r>
            </a:p>
          </p:txBody>
        </p:sp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395E31C7-F63E-E64B-B085-F5445478EF3D}"/>
                </a:ext>
              </a:extLst>
            </p:cNvPr>
            <p:cNvSpPr txBox="1"/>
            <p:nvPr/>
          </p:nvSpPr>
          <p:spPr>
            <a:xfrm>
              <a:off x="18310423" y="6505936"/>
              <a:ext cx="1954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2021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B2E883F-C0DA-794D-B45B-2574EF81E80A}"/>
                </a:ext>
              </a:extLst>
            </p:cNvPr>
            <p:cNvGrpSpPr/>
            <p:nvPr/>
          </p:nvGrpSpPr>
          <p:grpSpPr>
            <a:xfrm>
              <a:off x="2668308" y="5435600"/>
              <a:ext cx="19136394" cy="2844800"/>
              <a:chOff x="2875490" y="5791200"/>
              <a:chExt cx="19136394" cy="2844800"/>
            </a:xfrm>
          </p:grpSpPr>
          <p:sp>
            <p:nvSpPr>
              <p:cNvPr id="2" name="Chevron 1">
                <a:extLst>
                  <a:ext uri="{FF2B5EF4-FFF2-40B4-BE49-F238E27FC236}">
                    <a16:creationId xmlns:a16="http://schemas.microsoft.com/office/drawing/2014/main" id="{44F67A98-FFB1-3546-8F98-1F9A4BAE75A4}"/>
                  </a:ext>
                </a:extLst>
              </p:cNvPr>
              <p:cNvSpPr/>
              <p:nvPr/>
            </p:nvSpPr>
            <p:spPr>
              <a:xfrm>
                <a:off x="2875490" y="5791200"/>
                <a:ext cx="3386667" cy="2844800"/>
              </a:xfrm>
              <a:prstGeom prst="chevron">
                <a:avLst>
                  <a:gd name="adj" fmla="val 6243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Chevron 85">
                <a:extLst>
                  <a:ext uri="{FF2B5EF4-FFF2-40B4-BE49-F238E27FC236}">
                    <a16:creationId xmlns:a16="http://schemas.microsoft.com/office/drawing/2014/main" id="{38839BA7-8F4A-2048-B911-1F4DEC36BB0C}"/>
                  </a:ext>
                </a:extLst>
              </p:cNvPr>
              <p:cNvSpPr/>
              <p:nvPr/>
            </p:nvSpPr>
            <p:spPr>
              <a:xfrm>
                <a:off x="8125399" y="5791200"/>
                <a:ext cx="3386667" cy="2844800"/>
              </a:xfrm>
              <a:prstGeom prst="chevron">
                <a:avLst>
                  <a:gd name="adj" fmla="val 6243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Chevron 86">
                <a:extLst>
                  <a:ext uri="{FF2B5EF4-FFF2-40B4-BE49-F238E27FC236}">
                    <a16:creationId xmlns:a16="http://schemas.microsoft.com/office/drawing/2014/main" id="{1A4620D6-A4C0-8B47-9EFD-AA12FF50CDA7}"/>
                  </a:ext>
                </a:extLst>
              </p:cNvPr>
              <p:cNvSpPr/>
              <p:nvPr/>
            </p:nvSpPr>
            <p:spPr>
              <a:xfrm>
                <a:off x="13375308" y="5791200"/>
                <a:ext cx="3386667" cy="2844800"/>
              </a:xfrm>
              <a:prstGeom prst="chevron">
                <a:avLst>
                  <a:gd name="adj" fmla="val 6243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Chevron 87">
                <a:extLst>
                  <a:ext uri="{FF2B5EF4-FFF2-40B4-BE49-F238E27FC236}">
                    <a16:creationId xmlns:a16="http://schemas.microsoft.com/office/drawing/2014/main" id="{4BF8BA6A-6912-CA4B-B72E-9E81AA6B5839}"/>
                  </a:ext>
                </a:extLst>
              </p:cNvPr>
              <p:cNvSpPr/>
              <p:nvPr/>
            </p:nvSpPr>
            <p:spPr>
              <a:xfrm>
                <a:off x="18625217" y="5791200"/>
                <a:ext cx="3386667" cy="2844800"/>
              </a:xfrm>
              <a:prstGeom prst="chevron">
                <a:avLst>
                  <a:gd name="adj" fmla="val 6243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8D84CE2-C061-8A46-BAB1-12FA9269E420}"/>
                </a:ext>
              </a:extLst>
            </p:cNvPr>
            <p:cNvGrpSpPr/>
            <p:nvPr/>
          </p:nvGrpSpPr>
          <p:grpSpPr>
            <a:xfrm>
              <a:off x="2540291" y="8751110"/>
              <a:ext cx="3327140" cy="2031326"/>
              <a:chOff x="2431909" y="10061478"/>
              <a:chExt cx="3327140" cy="2031326"/>
            </a:xfrm>
          </p:grpSpPr>
          <p:sp>
            <p:nvSpPr>
              <p:cNvPr id="90" name="CuadroTexto 395">
                <a:extLst>
                  <a:ext uri="{FF2B5EF4-FFF2-40B4-BE49-F238E27FC236}">
                    <a16:creationId xmlns:a16="http://schemas.microsoft.com/office/drawing/2014/main" id="{715402B3-6651-1E4F-AE71-A906D4D51E00}"/>
                  </a:ext>
                </a:extLst>
              </p:cNvPr>
              <p:cNvSpPr txBox="1"/>
              <p:nvPr/>
            </p:nvSpPr>
            <p:spPr>
              <a:xfrm>
                <a:off x="2431909" y="10061478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  <p:sp>
            <p:nvSpPr>
              <p:cNvPr id="93" name="Rectangle 56">
                <a:extLst>
                  <a:ext uri="{FF2B5EF4-FFF2-40B4-BE49-F238E27FC236}">
                    <a16:creationId xmlns:a16="http://schemas.microsoft.com/office/drawing/2014/main" id="{319146F3-808E-D546-8F3D-997172D3433E}"/>
                  </a:ext>
                </a:extLst>
              </p:cNvPr>
              <p:cNvSpPr/>
              <p:nvPr/>
            </p:nvSpPr>
            <p:spPr>
              <a:xfrm>
                <a:off x="2431909" y="10707809"/>
                <a:ext cx="33271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56B30B0-7886-5244-87B4-2BF60D6381B3}"/>
                </a:ext>
              </a:extLst>
            </p:cNvPr>
            <p:cNvGrpSpPr/>
            <p:nvPr/>
          </p:nvGrpSpPr>
          <p:grpSpPr>
            <a:xfrm>
              <a:off x="7758902" y="8751110"/>
              <a:ext cx="3327140" cy="2031326"/>
              <a:chOff x="2431909" y="10061478"/>
              <a:chExt cx="3327140" cy="2031326"/>
            </a:xfrm>
          </p:grpSpPr>
          <p:sp>
            <p:nvSpPr>
              <p:cNvPr id="96" name="CuadroTexto 395">
                <a:extLst>
                  <a:ext uri="{FF2B5EF4-FFF2-40B4-BE49-F238E27FC236}">
                    <a16:creationId xmlns:a16="http://schemas.microsoft.com/office/drawing/2014/main" id="{BCAD7322-F38B-2A4C-874F-02458568677C}"/>
                  </a:ext>
                </a:extLst>
              </p:cNvPr>
              <p:cNvSpPr txBox="1"/>
              <p:nvPr/>
            </p:nvSpPr>
            <p:spPr>
              <a:xfrm>
                <a:off x="2431909" y="10061478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  <p:sp>
            <p:nvSpPr>
              <p:cNvPr id="97" name="Rectangle 56">
                <a:extLst>
                  <a:ext uri="{FF2B5EF4-FFF2-40B4-BE49-F238E27FC236}">
                    <a16:creationId xmlns:a16="http://schemas.microsoft.com/office/drawing/2014/main" id="{A9BF0444-AA83-0443-B317-F963DD46E683}"/>
                  </a:ext>
                </a:extLst>
              </p:cNvPr>
              <p:cNvSpPr/>
              <p:nvPr/>
            </p:nvSpPr>
            <p:spPr>
              <a:xfrm>
                <a:off x="2431909" y="10707809"/>
                <a:ext cx="33271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AE3B567-36E3-7249-A74C-16A943BD49F1}"/>
                </a:ext>
              </a:extLst>
            </p:cNvPr>
            <p:cNvGrpSpPr/>
            <p:nvPr/>
          </p:nvGrpSpPr>
          <p:grpSpPr>
            <a:xfrm>
              <a:off x="12997107" y="8751110"/>
              <a:ext cx="3327140" cy="2031326"/>
              <a:chOff x="2431909" y="10061478"/>
              <a:chExt cx="3327140" cy="2031326"/>
            </a:xfrm>
          </p:grpSpPr>
          <p:sp>
            <p:nvSpPr>
              <p:cNvPr id="100" name="CuadroTexto 395">
                <a:extLst>
                  <a:ext uri="{FF2B5EF4-FFF2-40B4-BE49-F238E27FC236}">
                    <a16:creationId xmlns:a16="http://schemas.microsoft.com/office/drawing/2014/main" id="{E711C89F-E4FE-8E4B-AC2E-F6C06EDA8DD2}"/>
                  </a:ext>
                </a:extLst>
              </p:cNvPr>
              <p:cNvSpPr txBox="1"/>
              <p:nvPr/>
            </p:nvSpPr>
            <p:spPr>
              <a:xfrm>
                <a:off x="2431909" y="10061478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Community</a:t>
                </a:r>
              </a:p>
            </p:txBody>
          </p:sp>
          <p:sp>
            <p:nvSpPr>
              <p:cNvPr id="102" name="Rectangle 56">
                <a:extLst>
                  <a:ext uri="{FF2B5EF4-FFF2-40B4-BE49-F238E27FC236}">
                    <a16:creationId xmlns:a16="http://schemas.microsoft.com/office/drawing/2014/main" id="{F57206E7-58D8-D344-A602-102C58EBD91A}"/>
                  </a:ext>
                </a:extLst>
              </p:cNvPr>
              <p:cNvSpPr/>
              <p:nvPr/>
            </p:nvSpPr>
            <p:spPr>
              <a:xfrm>
                <a:off x="2431909" y="10707809"/>
                <a:ext cx="33271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A9DEC17-B4D4-814F-A3C9-7993D5475B15}"/>
                </a:ext>
              </a:extLst>
            </p:cNvPr>
            <p:cNvGrpSpPr/>
            <p:nvPr/>
          </p:nvGrpSpPr>
          <p:grpSpPr>
            <a:xfrm>
              <a:off x="18313683" y="8751110"/>
              <a:ext cx="3327140" cy="2031326"/>
              <a:chOff x="2431909" y="10061478"/>
              <a:chExt cx="3327140" cy="2031326"/>
            </a:xfrm>
          </p:grpSpPr>
          <p:sp>
            <p:nvSpPr>
              <p:cNvPr id="104" name="CuadroTexto 395">
                <a:extLst>
                  <a:ext uri="{FF2B5EF4-FFF2-40B4-BE49-F238E27FC236}">
                    <a16:creationId xmlns:a16="http://schemas.microsoft.com/office/drawing/2014/main" id="{F99A537D-8FE9-D044-B7FC-5126C4A34BDD}"/>
                  </a:ext>
                </a:extLst>
              </p:cNvPr>
              <p:cNvSpPr txBox="1"/>
              <p:nvPr/>
            </p:nvSpPr>
            <p:spPr>
              <a:xfrm>
                <a:off x="2431909" y="10061478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Financial</a:t>
                </a:r>
              </a:p>
            </p:txBody>
          </p:sp>
          <p:sp>
            <p:nvSpPr>
              <p:cNvPr id="105" name="Rectangle 56">
                <a:extLst>
                  <a:ext uri="{FF2B5EF4-FFF2-40B4-BE49-F238E27FC236}">
                    <a16:creationId xmlns:a16="http://schemas.microsoft.com/office/drawing/2014/main" id="{7060E47C-AC4E-2049-9AD3-9D2D18953058}"/>
                  </a:ext>
                </a:extLst>
              </p:cNvPr>
              <p:cNvSpPr/>
              <p:nvPr/>
            </p:nvSpPr>
            <p:spPr>
              <a:xfrm>
                <a:off x="2431909" y="10707809"/>
                <a:ext cx="33271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147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CF3A5F-BE5C-4242-925A-FE8C102DC55F}"/>
              </a:ext>
            </a:extLst>
          </p:cNvPr>
          <p:cNvGrpSpPr/>
          <p:nvPr/>
        </p:nvGrpSpPr>
        <p:grpSpPr>
          <a:xfrm>
            <a:off x="1739068" y="6107880"/>
            <a:ext cx="20899513" cy="5627899"/>
            <a:chOff x="2360970" y="5567553"/>
            <a:chExt cx="20899513" cy="562789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E9F5BE-CC89-714B-808C-4592DD1F4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1619" y="5567553"/>
              <a:ext cx="0" cy="3438144"/>
            </a:xfrm>
            <a:prstGeom prst="straightConnector1">
              <a:avLst/>
            </a:prstGeom>
            <a:ln w="889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56CCE20-4D51-C14F-A440-F99A26C86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2067" y="5567553"/>
              <a:ext cx="0" cy="3438144"/>
            </a:xfrm>
            <a:prstGeom prst="straightConnector1">
              <a:avLst/>
            </a:prstGeom>
            <a:ln w="8890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004CB3-06D4-5E4E-8489-D2E0087E1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1922" y="5567553"/>
              <a:ext cx="0" cy="3438144"/>
            </a:xfrm>
            <a:prstGeom prst="straightConnector1">
              <a:avLst/>
            </a:prstGeom>
            <a:ln w="889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CEE9995-F912-1348-8142-9C9055510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4495" y="5567553"/>
              <a:ext cx="0" cy="3438144"/>
            </a:xfrm>
            <a:prstGeom prst="straightConnector1">
              <a:avLst/>
            </a:prstGeom>
            <a:ln w="88900"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582E345-A1C9-2F4B-AD31-5BF61F5255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32391" y="5567553"/>
              <a:ext cx="0" cy="3438144"/>
            </a:xfrm>
            <a:prstGeom prst="straightConnector1">
              <a:avLst/>
            </a:prstGeom>
            <a:ln w="88900">
              <a:solidFill>
                <a:schemeClr val="accent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59F9EE2-EE25-3947-A79F-E375C0E3FBA1}"/>
                </a:ext>
              </a:extLst>
            </p:cNvPr>
            <p:cNvGrpSpPr/>
            <p:nvPr/>
          </p:nvGrpSpPr>
          <p:grpSpPr>
            <a:xfrm>
              <a:off x="2511619" y="5716370"/>
              <a:ext cx="2413416" cy="1200329"/>
              <a:chOff x="3447738" y="5250270"/>
              <a:chExt cx="2413416" cy="1200329"/>
            </a:xfrm>
          </p:grpSpPr>
          <p:sp>
            <p:nvSpPr>
              <p:cNvPr id="42" name="Chevron 41">
                <a:extLst>
                  <a:ext uri="{FF2B5EF4-FFF2-40B4-BE49-F238E27FC236}">
                    <a16:creationId xmlns:a16="http://schemas.microsoft.com/office/drawing/2014/main" id="{8D5E1C34-BC5F-924C-8309-30EC2B7870FB}"/>
                  </a:ext>
                </a:extLst>
              </p:cNvPr>
              <p:cNvSpPr/>
              <p:nvPr/>
            </p:nvSpPr>
            <p:spPr>
              <a:xfrm flipH="1">
                <a:off x="3522688" y="5250271"/>
                <a:ext cx="2338466" cy="1200328"/>
              </a:xfrm>
              <a:prstGeom prst="chevron">
                <a:avLst>
                  <a:gd name="adj" fmla="val 3001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5BFA309-EA6F-EE40-BC74-34D523546991}"/>
                  </a:ext>
                </a:extLst>
              </p:cNvPr>
              <p:cNvSpPr/>
              <p:nvPr/>
            </p:nvSpPr>
            <p:spPr>
              <a:xfrm>
                <a:off x="3447738" y="5250270"/>
                <a:ext cx="1169232" cy="12003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0D689FC-820E-F140-ABB5-11D04931FEF6}"/>
                </a:ext>
              </a:extLst>
            </p:cNvPr>
            <p:cNvGrpSpPr/>
            <p:nvPr/>
          </p:nvGrpSpPr>
          <p:grpSpPr>
            <a:xfrm>
              <a:off x="6642066" y="5716369"/>
              <a:ext cx="2413416" cy="1200329"/>
              <a:chOff x="3447738" y="5250270"/>
              <a:chExt cx="2413416" cy="1200329"/>
            </a:xfrm>
            <a:solidFill>
              <a:schemeClr val="accent2"/>
            </a:solidFill>
          </p:grpSpPr>
          <p:sp>
            <p:nvSpPr>
              <p:cNvPr id="47" name="Chevron 46">
                <a:extLst>
                  <a:ext uri="{FF2B5EF4-FFF2-40B4-BE49-F238E27FC236}">
                    <a16:creationId xmlns:a16="http://schemas.microsoft.com/office/drawing/2014/main" id="{75B7F81C-7561-5548-9F86-34FDDF803ADA}"/>
                  </a:ext>
                </a:extLst>
              </p:cNvPr>
              <p:cNvSpPr/>
              <p:nvPr/>
            </p:nvSpPr>
            <p:spPr>
              <a:xfrm flipH="1">
                <a:off x="3522688" y="5250271"/>
                <a:ext cx="2338466" cy="1200328"/>
              </a:xfrm>
              <a:prstGeom prst="chevron">
                <a:avLst>
                  <a:gd name="adj" fmla="val 3001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081B9AC-BCD4-EC4C-B817-35BCF699858E}"/>
                  </a:ext>
                </a:extLst>
              </p:cNvPr>
              <p:cNvSpPr/>
              <p:nvPr/>
            </p:nvSpPr>
            <p:spPr>
              <a:xfrm>
                <a:off x="3447738" y="5250270"/>
                <a:ext cx="1169232" cy="1200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C311FA8-DC9A-DD4A-A0D8-81254DB76ACF}"/>
                </a:ext>
              </a:extLst>
            </p:cNvPr>
            <p:cNvGrpSpPr/>
            <p:nvPr/>
          </p:nvGrpSpPr>
          <p:grpSpPr>
            <a:xfrm>
              <a:off x="10982117" y="5716369"/>
              <a:ext cx="2413416" cy="1200329"/>
              <a:chOff x="3447738" y="5250270"/>
              <a:chExt cx="2413416" cy="1200329"/>
            </a:xfrm>
            <a:solidFill>
              <a:schemeClr val="accent3"/>
            </a:solidFill>
          </p:grpSpPr>
          <p:sp>
            <p:nvSpPr>
              <p:cNvPr id="50" name="Chevron 49">
                <a:extLst>
                  <a:ext uri="{FF2B5EF4-FFF2-40B4-BE49-F238E27FC236}">
                    <a16:creationId xmlns:a16="http://schemas.microsoft.com/office/drawing/2014/main" id="{6F5E3589-9782-C14F-BE7C-98691D79EAFF}"/>
                  </a:ext>
                </a:extLst>
              </p:cNvPr>
              <p:cNvSpPr/>
              <p:nvPr/>
            </p:nvSpPr>
            <p:spPr>
              <a:xfrm flipH="1">
                <a:off x="3522688" y="5250271"/>
                <a:ext cx="2338466" cy="1200328"/>
              </a:xfrm>
              <a:prstGeom prst="chevron">
                <a:avLst>
                  <a:gd name="adj" fmla="val 3001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8F1262A-DFAE-7845-99C0-5CFDB3AEC61E}"/>
                  </a:ext>
                </a:extLst>
              </p:cNvPr>
              <p:cNvSpPr/>
              <p:nvPr/>
            </p:nvSpPr>
            <p:spPr>
              <a:xfrm>
                <a:off x="3447738" y="5250270"/>
                <a:ext cx="1169232" cy="1200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B26AF29-CBF3-1743-A22B-93ABB7698CE2}"/>
                </a:ext>
              </a:extLst>
            </p:cNvPr>
            <p:cNvGrpSpPr/>
            <p:nvPr/>
          </p:nvGrpSpPr>
          <p:grpSpPr>
            <a:xfrm>
              <a:off x="15294495" y="5716369"/>
              <a:ext cx="2413416" cy="1200329"/>
              <a:chOff x="3447738" y="5250270"/>
              <a:chExt cx="2413416" cy="1200329"/>
            </a:xfrm>
            <a:solidFill>
              <a:schemeClr val="accent4"/>
            </a:solidFill>
          </p:grpSpPr>
          <p:sp>
            <p:nvSpPr>
              <p:cNvPr id="53" name="Chevron 52">
                <a:extLst>
                  <a:ext uri="{FF2B5EF4-FFF2-40B4-BE49-F238E27FC236}">
                    <a16:creationId xmlns:a16="http://schemas.microsoft.com/office/drawing/2014/main" id="{87AE0518-02C3-A647-BE26-018025B652AE}"/>
                  </a:ext>
                </a:extLst>
              </p:cNvPr>
              <p:cNvSpPr/>
              <p:nvPr/>
            </p:nvSpPr>
            <p:spPr>
              <a:xfrm flipH="1">
                <a:off x="3522688" y="5250271"/>
                <a:ext cx="2338466" cy="1200328"/>
              </a:xfrm>
              <a:prstGeom prst="chevron">
                <a:avLst>
                  <a:gd name="adj" fmla="val 3001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620C925-EE71-1D47-BF86-861242B1E11C}"/>
                  </a:ext>
                </a:extLst>
              </p:cNvPr>
              <p:cNvSpPr/>
              <p:nvPr/>
            </p:nvSpPr>
            <p:spPr>
              <a:xfrm>
                <a:off x="3447738" y="5250270"/>
                <a:ext cx="1169232" cy="1200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A237AFF-6AC7-144E-AEE1-D8AEB3C5DE43}"/>
                </a:ext>
              </a:extLst>
            </p:cNvPr>
            <p:cNvGrpSpPr/>
            <p:nvPr/>
          </p:nvGrpSpPr>
          <p:grpSpPr>
            <a:xfrm>
              <a:off x="19840029" y="5716369"/>
              <a:ext cx="2413416" cy="1200329"/>
              <a:chOff x="3447738" y="5250270"/>
              <a:chExt cx="2413416" cy="1200329"/>
            </a:xfrm>
            <a:solidFill>
              <a:schemeClr val="accent5"/>
            </a:solidFill>
          </p:grpSpPr>
          <p:sp>
            <p:nvSpPr>
              <p:cNvPr id="56" name="Chevron 55">
                <a:extLst>
                  <a:ext uri="{FF2B5EF4-FFF2-40B4-BE49-F238E27FC236}">
                    <a16:creationId xmlns:a16="http://schemas.microsoft.com/office/drawing/2014/main" id="{641B5E80-7FF6-C241-952A-F747548DA456}"/>
                  </a:ext>
                </a:extLst>
              </p:cNvPr>
              <p:cNvSpPr/>
              <p:nvPr/>
            </p:nvSpPr>
            <p:spPr>
              <a:xfrm flipH="1">
                <a:off x="3522688" y="5250271"/>
                <a:ext cx="2338466" cy="1200328"/>
              </a:xfrm>
              <a:prstGeom prst="chevron">
                <a:avLst>
                  <a:gd name="adj" fmla="val 3001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96DC599-05BF-C143-9490-EA43D3FA66CC}"/>
                  </a:ext>
                </a:extLst>
              </p:cNvPr>
              <p:cNvSpPr/>
              <p:nvPr/>
            </p:nvSpPr>
            <p:spPr>
              <a:xfrm>
                <a:off x="3447738" y="5250270"/>
                <a:ext cx="1169232" cy="1200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76E6A6F4-59B3-6A47-B3EF-DCAF79068A74}"/>
                </a:ext>
              </a:extLst>
            </p:cNvPr>
            <p:cNvSpPr txBox="1"/>
            <p:nvPr/>
          </p:nvSpPr>
          <p:spPr>
            <a:xfrm>
              <a:off x="2670076" y="5951217"/>
              <a:ext cx="1954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2016</a:t>
              </a:r>
            </a:p>
          </p:txBody>
        </p:sp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911CA4D4-128E-3043-BD6D-8A7766E54CF5}"/>
                </a:ext>
              </a:extLst>
            </p:cNvPr>
            <p:cNvSpPr txBox="1"/>
            <p:nvPr/>
          </p:nvSpPr>
          <p:spPr>
            <a:xfrm>
              <a:off x="6837100" y="5951217"/>
              <a:ext cx="1954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2017</a:t>
              </a:r>
            </a:p>
          </p:txBody>
        </p:sp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BAAC5B81-EA93-7340-9D8D-36CEAC2412D2}"/>
                </a:ext>
              </a:extLst>
            </p:cNvPr>
            <p:cNvSpPr txBox="1"/>
            <p:nvPr/>
          </p:nvSpPr>
          <p:spPr>
            <a:xfrm>
              <a:off x="11182664" y="5951217"/>
              <a:ext cx="1954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2018</a:t>
              </a:r>
            </a:p>
          </p:txBody>
        </p:sp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CBD0A6A7-7162-5C4D-9937-36B434957388}"/>
                </a:ext>
              </a:extLst>
            </p:cNvPr>
            <p:cNvSpPr txBox="1"/>
            <p:nvPr/>
          </p:nvSpPr>
          <p:spPr>
            <a:xfrm>
              <a:off x="15554195" y="5951217"/>
              <a:ext cx="1954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2019</a:t>
              </a:r>
            </a:p>
          </p:txBody>
        </p:sp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90A0457F-023A-3041-8028-2F148F0E90AC}"/>
                </a:ext>
              </a:extLst>
            </p:cNvPr>
            <p:cNvSpPr txBox="1"/>
            <p:nvPr/>
          </p:nvSpPr>
          <p:spPr>
            <a:xfrm>
              <a:off x="20001948" y="5951217"/>
              <a:ext cx="1954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2020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8A17C347-8B49-EC4E-8B42-146B6A1B14ED}"/>
                </a:ext>
              </a:extLst>
            </p:cNvPr>
            <p:cNvSpPr/>
            <p:nvPr/>
          </p:nvSpPr>
          <p:spPr>
            <a:xfrm>
              <a:off x="2360970" y="9810457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B9A1D8AE-43E2-5949-93FF-1C6408B36BF1}"/>
                </a:ext>
              </a:extLst>
            </p:cNvPr>
            <p:cNvSpPr/>
            <p:nvPr/>
          </p:nvSpPr>
          <p:spPr>
            <a:xfrm>
              <a:off x="6649282" y="9810457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10D1BB4C-7578-A442-9AA5-711AFEB0FFC8}"/>
                </a:ext>
              </a:extLst>
            </p:cNvPr>
            <p:cNvSpPr/>
            <p:nvPr/>
          </p:nvSpPr>
          <p:spPr>
            <a:xfrm>
              <a:off x="11005328" y="9810457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D73B94DF-58CF-B14D-A04E-E87A46E4E5C3}"/>
                </a:ext>
              </a:extLst>
            </p:cNvPr>
            <p:cNvSpPr/>
            <p:nvPr/>
          </p:nvSpPr>
          <p:spPr>
            <a:xfrm>
              <a:off x="15361374" y="9810457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A014C64D-047D-C444-BF81-A743CD4DAD71}"/>
                </a:ext>
              </a:extLst>
            </p:cNvPr>
            <p:cNvSpPr/>
            <p:nvPr/>
          </p:nvSpPr>
          <p:spPr>
            <a:xfrm>
              <a:off x="19933343" y="9810457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7DE960B-FE86-2248-B91B-A4900370CB33}"/>
                </a:ext>
              </a:extLst>
            </p:cNvPr>
            <p:cNvSpPr/>
            <p:nvPr/>
          </p:nvSpPr>
          <p:spPr>
            <a:xfrm>
              <a:off x="2470548" y="8481691"/>
              <a:ext cx="3327140" cy="10843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4B8939A-48BB-964E-8A5E-68512701EB55}"/>
                </a:ext>
              </a:extLst>
            </p:cNvPr>
            <p:cNvSpPr/>
            <p:nvPr/>
          </p:nvSpPr>
          <p:spPr>
            <a:xfrm>
              <a:off x="6603966" y="8481691"/>
              <a:ext cx="3327140" cy="1084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F7C307D-CA82-014B-A654-B575EFF2C1BD}"/>
                </a:ext>
              </a:extLst>
            </p:cNvPr>
            <p:cNvSpPr/>
            <p:nvPr/>
          </p:nvSpPr>
          <p:spPr>
            <a:xfrm>
              <a:off x="10957403" y="8481691"/>
              <a:ext cx="3327140" cy="10843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A61F30B-84E2-0C41-8D3B-C4693622A47E}"/>
                </a:ext>
              </a:extLst>
            </p:cNvPr>
            <p:cNvSpPr/>
            <p:nvPr/>
          </p:nvSpPr>
          <p:spPr>
            <a:xfrm>
              <a:off x="15265083" y="8481691"/>
              <a:ext cx="3327140" cy="10843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2D628BC-BB90-EA42-8D66-9F5A953B9DFF}"/>
                </a:ext>
              </a:extLst>
            </p:cNvPr>
            <p:cNvSpPr/>
            <p:nvPr/>
          </p:nvSpPr>
          <p:spPr>
            <a:xfrm>
              <a:off x="19792524" y="8481691"/>
              <a:ext cx="3327140" cy="10843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8DC79E1C-3B6A-3B46-B3EF-68038586102E}"/>
                </a:ext>
              </a:extLst>
            </p:cNvPr>
            <p:cNvSpPr txBox="1"/>
            <p:nvPr/>
          </p:nvSpPr>
          <p:spPr>
            <a:xfrm>
              <a:off x="2479501" y="8733331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C8109468-4D0A-8D4B-B0DC-2CCC477B7527}"/>
                </a:ext>
              </a:extLst>
            </p:cNvPr>
            <p:cNvSpPr txBox="1"/>
            <p:nvPr/>
          </p:nvSpPr>
          <p:spPr>
            <a:xfrm>
              <a:off x="6598480" y="8733331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E3CDCA4C-D03C-6A45-805E-1D8EC6376695}"/>
                </a:ext>
              </a:extLst>
            </p:cNvPr>
            <p:cNvSpPr txBox="1"/>
            <p:nvPr/>
          </p:nvSpPr>
          <p:spPr>
            <a:xfrm>
              <a:off x="10954526" y="8733331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Competitors</a:t>
              </a:r>
            </a:p>
          </p:txBody>
        </p:sp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9CD172D6-F701-454C-BC8C-6C25C5258E81}"/>
                </a:ext>
              </a:extLst>
            </p:cNvPr>
            <p:cNvSpPr txBox="1"/>
            <p:nvPr/>
          </p:nvSpPr>
          <p:spPr>
            <a:xfrm>
              <a:off x="15259773" y="8733331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14968DE6-1B94-ED42-B3FB-3240C1411C8D}"/>
                </a:ext>
              </a:extLst>
            </p:cNvPr>
            <p:cNvSpPr txBox="1"/>
            <p:nvPr/>
          </p:nvSpPr>
          <p:spPr>
            <a:xfrm>
              <a:off x="19780939" y="8733331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Marketing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19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F76A105-235B-1741-8CDD-B2F8E398651C}"/>
              </a:ext>
            </a:extLst>
          </p:cNvPr>
          <p:cNvCxnSpPr>
            <a:cxnSpLocks/>
          </p:cNvCxnSpPr>
          <p:nvPr/>
        </p:nvCxnSpPr>
        <p:spPr>
          <a:xfrm>
            <a:off x="5279560" y="7360765"/>
            <a:ext cx="0" cy="129375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9255DE4-2825-9442-9EEE-32432B765AD9}"/>
              </a:ext>
            </a:extLst>
          </p:cNvPr>
          <p:cNvCxnSpPr>
            <a:cxnSpLocks/>
          </p:cNvCxnSpPr>
          <p:nvPr/>
        </p:nvCxnSpPr>
        <p:spPr>
          <a:xfrm>
            <a:off x="9851043" y="7360765"/>
            <a:ext cx="0" cy="129375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9DE4272-B2B7-A646-B94C-6E03B90AF67B}"/>
              </a:ext>
            </a:extLst>
          </p:cNvPr>
          <p:cNvCxnSpPr>
            <a:cxnSpLocks/>
          </p:cNvCxnSpPr>
          <p:nvPr/>
        </p:nvCxnSpPr>
        <p:spPr>
          <a:xfrm>
            <a:off x="14506520" y="7360765"/>
            <a:ext cx="0" cy="129375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47CF6E7-4013-7343-ACDE-BD0E63805767}"/>
              </a:ext>
            </a:extLst>
          </p:cNvPr>
          <p:cNvCxnSpPr>
            <a:cxnSpLocks/>
          </p:cNvCxnSpPr>
          <p:nvPr/>
        </p:nvCxnSpPr>
        <p:spPr>
          <a:xfrm>
            <a:off x="19106655" y="7360765"/>
            <a:ext cx="0" cy="129375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Line 2">
            <a:extLst>
              <a:ext uri="{FF2B5EF4-FFF2-40B4-BE49-F238E27FC236}">
                <a16:creationId xmlns:a16="http://schemas.microsoft.com/office/drawing/2014/main" id="{EFD046C9-2F87-434E-878C-C6EFDA84A1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9243" y="7555003"/>
            <a:ext cx="21239163" cy="0"/>
          </a:xfrm>
          <a:prstGeom prst="line">
            <a:avLst/>
          </a:prstGeom>
          <a:noFill/>
          <a:ln w="50800" cap="flat" cmpd="sng">
            <a:solidFill>
              <a:schemeClr val="bg1">
                <a:lumMod val="85000"/>
              </a:schemeClr>
            </a:solidFill>
            <a:prstDash val="sys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x-none" altLang="x-none" sz="320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8D91B8-DD48-E348-89E5-01DC7BE633D0}"/>
              </a:ext>
            </a:extLst>
          </p:cNvPr>
          <p:cNvGrpSpPr/>
          <p:nvPr/>
        </p:nvGrpSpPr>
        <p:grpSpPr>
          <a:xfrm>
            <a:off x="3625944" y="6003425"/>
            <a:ext cx="17125762" cy="3283826"/>
            <a:chOff x="3206191" y="9557677"/>
            <a:chExt cx="19075062" cy="3657600"/>
          </a:xfrm>
        </p:grpSpPr>
        <p:sp>
          <p:nvSpPr>
            <p:cNvPr id="4" name="Chord 3">
              <a:extLst>
                <a:ext uri="{FF2B5EF4-FFF2-40B4-BE49-F238E27FC236}">
                  <a16:creationId xmlns:a16="http://schemas.microsoft.com/office/drawing/2014/main" id="{D450B875-446D-A547-98C4-488FA228EC93}"/>
                </a:ext>
              </a:extLst>
            </p:cNvPr>
            <p:cNvSpPr/>
            <p:nvPr/>
          </p:nvSpPr>
          <p:spPr>
            <a:xfrm>
              <a:off x="3206191" y="9557677"/>
              <a:ext cx="3657600" cy="3657600"/>
            </a:xfrm>
            <a:prstGeom prst="chord">
              <a:avLst>
                <a:gd name="adj1" fmla="val 10897362"/>
                <a:gd name="adj2" fmla="val 2151074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Chord 68">
              <a:extLst>
                <a:ext uri="{FF2B5EF4-FFF2-40B4-BE49-F238E27FC236}">
                  <a16:creationId xmlns:a16="http://schemas.microsoft.com/office/drawing/2014/main" id="{0081C35D-67CB-D34C-80B6-950706EEBFAF}"/>
                </a:ext>
              </a:extLst>
            </p:cNvPr>
            <p:cNvSpPr/>
            <p:nvPr/>
          </p:nvSpPr>
          <p:spPr>
            <a:xfrm>
              <a:off x="8345345" y="9557677"/>
              <a:ext cx="3657600" cy="3657600"/>
            </a:xfrm>
            <a:prstGeom prst="chord">
              <a:avLst>
                <a:gd name="adj1" fmla="val 10897362"/>
                <a:gd name="adj2" fmla="val 2151074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hord 71">
              <a:extLst>
                <a:ext uri="{FF2B5EF4-FFF2-40B4-BE49-F238E27FC236}">
                  <a16:creationId xmlns:a16="http://schemas.microsoft.com/office/drawing/2014/main" id="{BF69A17E-9B35-DE45-8EDC-A4A6E2F0D1A8}"/>
                </a:ext>
              </a:extLst>
            </p:cNvPr>
            <p:cNvSpPr/>
            <p:nvPr/>
          </p:nvSpPr>
          <p:spPr>
            <a:xfrm>
              <a:off x="13484499" y="9557677"/>
              <a:ext cx="3657600" cy="3657600"/>
            </a:xfrm>
            <a:prstGeom prst="chord">
              <a:avLst>
                <a:gd name="adj1" fmla="val 10897362"/>
                <a:gd name="adj2" fmla="val 2151074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Chord 74">
              <a:extLst>
                <a:ext uri="{FF2B5EF4-FFF2-40B4-BE49-F238E27FC236}">
                  <a16:creationId xmlns:a16="http://schemas.microsoft.com/office/drawing/2014/main" id="{E10C4B9F-ED2A-6C43-9080-8C68E8834821}"/>
                </a:ext>
              </a:extLst>
            </p:cNvPr>
            <p:cNvSpPr/>
            <p:nvPr/>
          </p:nvSpPr>
          <p:spPr>
            <a:xfrm>
              <a:off x="18623653" y="9557677"/>
              <a:ext cx="3657600" cy="3657600"/>
            </a:xfrm>
            <a:prstGeom prst="chord">
              <a:avLst>
                <a:gd name="adj1" fmla="val 10897362"/>
                <a:gd name="adj2" fmla="val 2151074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6120735B-F961-484E-945E-B1FB79629FCD}"/>
              </a:ext>
            </a:extLst>
          </p:cNvPr>
          <p:cNvSpPr txBox="1"/>
          <p:nvPr/>
        </p:nvSpPr>
        <p:spPr>
          <a:xfrm>
            <a:off x="4290690" y="6591324"/>
            <a:ext cx="195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2018</a:t>
            </a:r>
          </a:p>
        </p:txBody>
      </p: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FADEC9B5-42D4-5748-A655-EF7463912183}"/>
              </a:ext>
            </a:extLst>
          </p:cNvPr>
          <p:cNvSpPr txBox="1"/>
          <p:nvPr/>
        </p:nvSpPr>
        <p:spPr>
          <a:xfrm>
            <a:off x="8904669" y="6591324"/>
            <a:ext cx="195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2019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05563FCF-A2F8-EA4A-BCBE-E9F9A87E2F5A}"/>
              </a:ext>
            </a:extLst>
          </p:cNvPr>
          <p:cNvSpPr txBox="1"/>
          <p:nvPr/>
        </p:nvSpPr>
        <p:spPr>
          <a:xfrm>
            <a:off x="13518647" y="6591324"/>
            <a:ext cx="195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2020</a:t>
            </a:r>
          </a:p>
        </p:txBody>
      </p:sp>
      <p:sp>
        <p:nvSpPr>
          <p:cNvPr id="79" name="CuadroTexto 395">
            <a:extLst>
              <a:ext uri="{FF2B5EF4-FFF2-40B4-BE49-F238E27FC236}">
                <a16:creationId xmlns:a16="http://schemas.microsoft.com/office/drawing/2014/main" id="{AF908FFE-2812-3844-8A1E-C53AC1D781F5}"/>
              </a:ext>
            </a:extLst>
          </p:cNvPr>
          <p:cNvSpPr txBox="1"/>
          <p:nvPr/>
        </p:nvSpPr>
        <p:spPr>
          <a:xfrm>
            <a:off x="18132627" y="6591324"/>
            <a:ext cx="195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2021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DDB9372-76AC-0E46-B10F-073FD3CBFE97}"/>
              </a:ext>
            </a:extLst>
          </p:cNvPr>
          <p:cNvGrpSpPr/>
          <p:nvPr/>
        </p:nvGrpSpPr>
        <p:grpSpPr>
          <a:xfrm>
            <a:off x="3625944" y="9051240"/>
            <a:ext cx="3327140" cy="2031326"/>
            <a:chOff x="9820872" y="5944193"/>
            <a:chExt cx="3327140" cy="2031326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54F5E3A8-6AB6-3B47-B835-C221BE964ED9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88" name="Rectangle 56">
              <a:extLst>
                <a:ext uri="{FF2B5EF4-FFF2-40B4-BE49-F238E27FC236}">
                  <a16:creationId xmlns:a16="http://schemas.microsoft.com/office/drawing/2014/main" id="{DA260789-D749-5548-8461-E69E29C0A13B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316A41A-4F09-9249-BAE2-57119C001567}"/>
              </a:ext>
            </a:extLst>
          </p:cNvPr>
          <p:cNvGrpSpPr/>
          <p:nvPr/>
        </p:nvGrpSpPr>
        <p:grpSpPr>
          <a:xfrm>
            <a:off x="8155163" y="9051240"/>
            <a:ext cx="3327140" cy="2031326"/>
            <a:chOff x="9820872" y="5944193"/>
            <a:chExt cx="3327140" cy="2031326"/>
          </a:xfrm>
        </p:grpSpPr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1F176AF6-C178-644C-A0FB-777CC4955B19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91" name="Rectangle 56">
              <a:extLst>
                <a:ext uri="{FF2B5EF4-FFF2-40B4-BE49-F238E27FC236}">
                  <a16:creationId xmlns:a16="http://schemas.microsoft.com/office/drawing/2014/main" id="{77FF9F5D-7E62-DB4B-B9FD-1A870035ADB1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39D8027-83A1-9F49-98A0-626807BD848A}"/>
              </a:ext>
            </a:extLst>
          </p:cNvPr>
          <p:cNvGrpSpPr/>
          <p:nvPr/>
        </p:nvGrpSpPr>
        <p:grpSpPr>
          <a:xfrm>
            <a:off x="12805718" y="9051240"/>
            <a:ext cx="3327140" cy="2031326"/>
            <a:chOff x="9820872" y="5944193"/>
            <a:chExt cx="3327140" cy="2031326"/>
          </a:xfrm>
        </p:grpSpPr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1740B8FE-2644-E243-9CF6-4E278D131504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Community</a:t>
              </a:r>
            </a:p>
          </p:txBody>
        </p:sp>
        <p:sp>
          <p:nvSpPr>
            <p:cNvPr id="94" name="Rectangle 56">
              <a:extLst>
                <a:ext uri="{FF2B5EF4-FFF2-40B4-BE49-F238E27FC236}">
                  <a16:creationId xmlns:a16="http://schemas.microsoft.com/office/drawing/2014/main" id="{862C5C59-1C8D-A541-9D2C-38BA94F1D291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12B507B-9898-9F4D-8862-0AC6B4C8C788}"/>
              </a:ext>
            </a:extLst>
          </p:cNvPr>
          <p:cNvGrpSpPr/>
          <p:nvPr/>
        </p:nvGrpSpPr>
        <p:grpSpPr>
          <a:xfrm>
            <a:off x="17446223" y="9051240"/>
            <a:ext cx="3327140" cy="2031326"/>
            <a:chOff x="9820872" y="5944193"/>
            <a:chExt cx="3327140" cy="2031326"/>
          </a:xfrm>
        </p:grpSpPr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29CEA5D6-67DC-A448-B42C-1499CACC012A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17EB5973-9A04-654F-8DE0-8174FBE94B01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684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13">
      <a:dk1>
        <a:srgbClr val="999999"/>
      </a:dk1>
      <a:lt1>
        <a:srgbClr val="FFFFFF"/>
      </a:lt1>
      <a:dk2>
        <a:srgbClr val="484848"/>
      </a:dk2>
      <a:lt2>
        <a:srgbClr val="FFFFFF"/>
      </a:lt2>
      <a:accent1>
        <a:srgbClr val="FCAF39"/>
      </a:accent1>
      <a:accent2>
        <a:srgbClr val="EF5428"/>
      </a:accent2>
      <a:accent3>
        <a:srgbClr val="5556A5"/>
      </a:accent3>
      <a:accent4>
        <a:srgbClr val="006B92"/>
      </a:accent4>
      <a:accent5>
        <a:srgbClr val="1F8CA8"/>
      </a:accent5>
      <a:accent6>
        <a:srgbClr val="35BAC7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135574</TotalTime>
  <Words>642</Words>
  <Application>Microsoft Macintosh PowerPoint</Application>
  <PresentationFormat>Custom</PresentationFormat>
  <Paragraphs>140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Helvetica Light</vt:lpstr>
      <vt:lpstr>Lato Light</vt:lpstr>
      <vt:lpstr>Montserrat Light</vt:lpstr>
      <vt:lpstr>Poppins</vt:lpstr>
      <vt:lpstr>Poppins Medium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21145</cp:revision>
  <dcterms:created xsi:type="dcterms:W3CDTF">2014-11-12T21:47:38Z</dcterms:created>
  <dcterms:modified xsi:type="dcterms:W3CDTF">2020-07-20T22:20:46Z</dcterms:modified>
  <cp:category/>
</cp:coreProperties>
</file>