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10"/>
  </p:notesMasterIdLst>
  <p:sldIdLst>
    <p:sldId id="283" r:id="rId2"/>
    <p:sldId id="284" r:id="rId3"/>
    <p:sldId id="285" r:id="rId4"/>
    <p:sldId id="286" r:id="rId5"/>
    <p:sldId id="287" r:id="rId6"/>
    <p:sldId id="288" r:id="rId7"/>
    <p:sldId id="289" r:id="rId8"/>
    <p:sldId id="290" r:id="rId9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5CABB1"/>
    <a:srgbClr val="7CC1C3"/>
    <a:srgbClr val="0081FF"/>
    <a:srgbClr val="F2F2F2"/>
    <a:srgbClr val="5A5A66"/>
    <a:srgbClr val="000000"/>
    <a:srgbClr val="EFF1F8"/>
    <a:srgbClr val="373737"/>
    <a:srgbClr val="445469"/>
    <a:srgbClr val="6261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511" autoAdjust="0"/>
    <p:restoredTop sz="50000" autoAdjust="0"/>
  </p:normalViewPr>
  <p:slideViewPr>
    <p:cSldViewPr snapToGrid="0" snapToObjects="1">
      <p:cViewPr varScale="1">
        <p:scale>
          <a:sx n="64" d="100"/>
          <a:sy n="64" d="100"/>
        </p:scale>
        <p:origin x="608" y="176"/>
      </p:cViewPr>
      <p:guideLst/>
    </p:cSldViewPr>
  </p:slid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6/14/19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1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4465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2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59666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3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0944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4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10256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5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88485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6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5847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7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43504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8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8131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71738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105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9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reeform 1"/>
          <p:cNvSpPr>
            <a:spLocks noChangeArrowheads="1"/>
          </p:cNvSpPr>
          <p:nvPr/>
        </p:nvSpPr>
        <p:spPr bwMode="auto">
          <a:xfrm>
            <a:off x="14127247" y="4378797"/>
            <a:ext cx="2474263" cy="7970984"/>
          </a:xfrm>
          <a:custGeom>
            <a:avLst/>
            <a:gdLst>
              <a:gd name="T0" fmla="*/ 13 w 2211"/>
              <a:gd name="T1" fmla="*/ 7118 h 7119"/>
              <a:gd name="T2" fmla="*/ 2196 w 2211"/>
              <a:gd name="T3" fmla="*/ 7118 h 7119"/>
              <a:gd name="T4" fmla="*/ 2196 w 2211"/>
              <a:gd name="T5" fmla="*/ 7118 h 7119"/>
              <a:gd name="T6" fmla="*/ 2208 w 2211"/>
              <a:gd name="T7" fmla="*/ 7097 h 7119"/>
              <a:gd name="T8" fmla="*/ 2208 w 2211"/>
              <a:gd name="T9" fmla="*/ 7097 h 7119"/>
              <a:gd name="T10" fmla="*/ 1973 w 2211"/>
              <a:gd name="T11" fmla="*/ 5910 h 7119"/>
              <a:gd name="T12" fmla="*/ 1973 w 2211"/>
              <a:gd name="T13" fmla="*/ 5910 h 7119"/>
              <a:gd name="T14" fmla="*/ 2128 w 2211"/>
              <a:gd name="T15" fmla="*/ 87 h 7119"/>
              <a:gd name="T16" fmla="*/ 2128 w 2211"/>
              <a:gd name="T17" fmla="*/ 87 h 7119"/>
              <a:gd name="T18" fmla="*/ 2062 w 2211"/>
              <a:gd name="T19" fmla="*/ 51 h 7119"/>
              <a:gd name="T20" fmla="*/ 2062 w 2211"/>
              <a:gd name="T21" fmla="*/ 51 h 7119"/>
              <a:gd name="T22" fmla="*/ 369 w 2211"/>
              <a:gd name="T23" fmla="*/ 5392 h 7119"/>
              <a:gd name="T24" fmla="*/ 369 w 2211"/>
              <a:gd name="T25" fmla="*/ 5392 h 7119"/>
              <a:gd name="T26" fmla="*/ 1 w 2211"/>
              <a:gd name="T27" fmla="*/ 7097 h 7119"/>
              <a:gd name="T28" fmla="*/ 1 w 2211"/>
              <a:gd name="T29" fmla="*/ 7097 h 7119"/>
              <a:gd name="T30" fmla="*/ 13 w 2211"/>
              <a:gd name="T31" fmla="*/ 7118 h 7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211" h="7119">
                <a:moveTo>
                  <a:pt x="13" y="7118"/>
                </a:moveTo>
                <a:lnTo>
                  <a:pt x="2196" y="7118"/>
                </a:lnTo>
                <a:lnTo>
                  <a:pt x="2196" y="7118"/>
                </a:lnTo>
                <a:cubicBezTo>
                  <a:pt x="2204" y="7118"/>
                  <a:pt x="2210" y="7107"/>
                  <a:pt x="2208" y="7097"/>
                </a:cubicBezTo>
                <a:lnTo>
                  <a:pt x="2208" y="7097"/>
                </a:lnTo>
                <a:cubicBezTo>
                  <a:pt x="2118" y="6725"/>
                  <a:pt x="2038" y="6330"/>
                  <a:pt x="1973" y="5910"/>
                </a:cubicBezTo>
                <a:lnTo>
                  <a:pt x="1973" y="5910"/>
                </a:lnTo>
                <a:cubicBezTo>
                  <a:pt x="1617" y="3636"/>
                  <a:pt x="1829" y="1592"/>
                  <a:pt x="2128" y="87"/>
                </a:cubicBezTo>
                <a:lnTo>
                  <a:pt x="2128" y="87"/>
                </a:lnTo>
                <a:cubicBezTo>
                  <a:pt x="2139" y="31"/>
                  <a:pt x="2083" y="0"/>
                  <a:pt x="2062" y="51"/>
                </a:cubicBezTo>
                <a:lnTo>
                  <a:pt x="2062" y="51"/>
                </a:lnTo>
                <a:cubicBezTo>
                  <a:pt x="1448" y="1584"/>
                  <a:pt x="853" y="3364"/>
                  <a:pt x="369" y="5392"/>
                </a:cubicBezTo>
                <a:lnTo>
                  <a:pt x="369" y="5392"/>
                </a:lnTo>
                <a:cubicBezTo>
                  <a:pt x="231" y="5973"/>
                  <a:pt x="109" y="6542"/>
                  <a:pt x="1" y="7097"/>
                </a:cubicBezTo>
                <a:lnTo>
                  <a:pt x="1" y="7097"/>
                </a:lnTo>
                <a:cubicBezTo>
                  <a:pt x="0" y="7108"/>
                  <a:pt x="6" y="7118"/>
                  <a:pt x="13" y="7118"/>
                </a:cubicBez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Freeform 2"/>
          <p:cNvSpPr>
            <a:spLocks noChangeArrowheads="1"/>
          </p:cNvSpPr>
          <p:nvPr/>
        </p:nvSpPr>
        <p:spPr bwMode="auto">
          <a:xfrm>
            <a:off x="13351877" y="9589073"/>
            <a:ext cx="1624818" cy="1209971"/>
          </a:xfrm>
          <a:custGeom>
            <a:avLst/>
            <a:gdLst>
              <a:gd name="T0" fmla="*/ 24 w 1450"/>
              <a:gd name="T1" fmla="*/ 371 h 1082"/>
              <a:gd name="T2" fmla="*/ 24 w 1450"/>
              <a:gd name="T3" fmla="*/ 371 h 1082"/>
              <a:gd name="T4" fmla="*/ 12 w 1450"/>
              <a:gd name="T5" fmla="*/ 400 h 1082"/>
              <a:gd name="T6" fmla="*/ 12 w 1450"/>
              <a:gd name="T7" fmla="*/ 400 h 1082"/>
              <a:gd name="T8" fmla="*/ 636 w 1450"/>
              <a:gd name="T9" fmla="*/ 874 h 1082"/>
              <a:gd name="T10" fmla="*/ 636 w 1450"/>
              <a:gd name="T11" fmla="*/ 874 h 1082"/>
              <a:gd name="T12" fmla="*/ 1160 w 1450"/>
              <a:gd name="T13" fmla="*/ 1080 h 1082"/>
              <a:gd name="T14" fmla="*/ 1160 w 1450"/>
              <a:gd name="T15" fmla="*/ 1080 h 1082"/>
              <a:gd name="T16" fmla="*/ 1173 w 1450"/>
              <a:gd name="T17" fmla="*/ 1068 h 1082"/>
              <a:gd name="T18" fmla="*/ 1444 w 1450"/>
              <a:gd name="T19" fmla="*/ 30 h 1082"/>
              <a:gd name="T20" fmla="*/ 1444 w 1450"/>
              <a:gd name="T21" fmla="*/ 30 h 1082"/>
              <a:gd name="T22" fmla="*/ 1424 w 1450"/>
              <a:gd name="T23" fmla="*/ 13 h 1082"/>
              <a:gd name="T24" fmla="*/ 1424 w 1450"/>
              <a:gd name="T25" fmla="*/ 13 h 1082"/>
              <a:gd name="T26" fmla="*/ 1035 w 1450"/>
              <a:gd name="T27" fmla="*/ 389 h 1082"/>
              <a:gd name="T28" fmla="*/ 1035 w 1450"/>
              <a:gd name="T29" fmla="*/ 389 h 1082"/>
              <a:gd name="T30" fmla="*/ 24 w 1450"/>
              <a:gd name="T31" fmla="*/ 371 h 10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450" h="1082">
                <a:moveTo>
                  <a:pt x="24" y="371"/>
                </a:moveTo>
                <a:lnTo>
                  <a:pt x="24" y="371"/>
                </a:lnTo>
                <a:cubicBezTo>
                  <a:pt x="10" y="365"/>
                  <a:pt x="0" y="388"/>
                  <a:pt x="12" y="400"/>
                </a:cubicBezTo>
                <a:lnTo>
                  <a:pt x="12" y="400"/>
                </a:lnTo>
                <a:cubicBezTo>
                  <a:pt x="168" y="558"/>
                  <a:pt x="376" y="734"/>
                  <a:pt x="636" y="874"/>
                </a:cubicBezTo>
                <a:lnTo>
                  <a:pt x="636" y="874"/>
                </a:lnTo>
                <a:cubicBezTo>
                  <a:pt x="830" y="980"/>
                  <a:pt x="1008" y="1042"/>
                  <a:pt x="1160" y="1080"/>
                </a:cubicBezTo>
                <a:lnTo>
                  <a:pt x="1160" y="1080"/>
                </a:lnTo>
                <a:cubicBezTo>
                  <a:pt x="1165" y="1081"/>
                  <a:pt x="1171" y="1076"/>
                  <a:pt x="1173" y="1068"/>
                </a:cubicBezTo>
                <a:lnTo>
                  <a:pt x="1444" y="30"/>
                </a:lnTo>
                <a:lnTo>
                  <a:pt x="1444" y="30"/>
                </a:lnTo>
                <a:cubicBezTo>
                  <a:pt x="1449" y="13"/>
                  <a:pt x="1433" y="0"/>
                  <a:pt x="1424" y="13"/>
                </a:cubicBezTo>
                <a:lnTo>
                  <a:pt x="1424" y="13"/>
                </a:lnTo>
                <a:cubicBezTo>
                  <a:pt x="1338" y="137"/>
                  <a:pt x="1211" y="284"/>
                  <a:pt x="1035" y="389"/>
                </a:cubicBezTo>
                <a:lnTo>
                  <a:pt x="1035" y="389"/>
                </a:lnTo>
                <a:cubicBezTo>
                  <a:pt x="616" y="638"/>
                  <a:pt x="210" y="475"/>
                  <a:pt x="24" y="371"/>
                </a:cubicBez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Freeform 3"/>
          <p:cNvSpPr>
            <a:spLocks noChangeArrowheads="1"/>
          </p:cNvSpPr>
          <p:nvPr/>
        </p:nvSpPr>
        <p:spPr bwMode="auto">
          <a:xfrm>
            <a:off x="15776757" y="7070360"/>
            <a:ext cx="2513772" cy="2992823"/>
          </a:xfrm>
          <a:custGeom>
            <a:avLst/>
            <a:gdLst>
              <a:gd name="T0" fmla="*/ 2 w 2243"/>
              <a:gd name="T1" fmla="*/ 1649 h 2672"/>
              <a:gd name="T2" fmla="*/ 191 w 2243"/>
              <a:gd name="T3" fmla="*/ 2655 h 2672"/>
              <a:gd name="T4" fmla="*/ 191 w 2243"/>
              <a:gd name="T5" fmla="*/ 2655 h 2672"/>
              <a:gd name="T6" fmla="*/ 209 w 2243"/>
              <a:gd name="T7" fmla="*/ 2665 h 2672"/>
              <a:gd name="T8" fmla="*/ 209 w 2243"/>
              <a:gd name="T9" fmla="*/ 2665 h 2672"/>
              <a:gd name="T10" fmla="*/ 1249 w 2243"/>
              <a:gd name="T11" fmla="*/ 1553 h 2672"/>
              <a:gd name="T12" fmla="*/ 1249 w 2243"/>
              <a:gd name="T13" fmla="*/ 1553 h 2672"/>
              <a:gd name="T14" fmla="*/ 2234 w 2243"/>
              <a:gd name="T15" fmla="*/ 36 h 2672"/>
              <a:gd name="T16" fmla="*/ 2234 w 2243"/>
              <a:gd name="T17" fmla="*/ 36 h 2672"/>
              <a:gd name="T18" fmla="*/ 2216 w 2243"/>
              <a:gd name="T19" fmla="*/ 14 h 2672"/>
              <a:gd name="T20" fmla="*/ 2216 w 2243"/>
              <a:gd name="T21" fmla="*/ 14 h 2672"/>
              <a:gd name="T22" fmla="*/ 647 w 2243"/>
              <a:gd name="T23" fmla="*/ 1359 h 2672"/>
              <a:gd name="T24" fmla="*/ 647 w 2243"/>
              <a:gd name="T25" fmla="*/ 1359 h 2672"/>
              <a:gd name="T26" fmla="*/ 11 w 2243"/>
              <a:gd name="T27" fmla="*/ 1629 h 2672"/>
              <a:gd name="T28" fmla="*/ 11 w 2243"/>
              <a:gd name="T29" fmla="*/ 1629 h 2672"/>
              <a:gd name="T30" fmla="*/ 2 w 2243"/>
              <a:gd name="T31" fmla="*/ 1649 h 26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243" h="2672">
                <a:moveTo>
                  <a:pt x="2" y="1649"/>
                </a:moveTo>
                <a:lnTo>
                  <a:pt x="191" y="2655"/>
                </a:lnTo>
                <a:lnTo>
                  <a:pt x="191" y="2655"/>
                </a:lnTo>
                <a:cubicBezTo>
                  <a:pt x="193" y="2666"/>
                  <a:pt x="202" y="2671"/>
                  <a:pt x="209" y="2665"/>
                </a:cubicBezTo>
                <a:lnTo>
                  <a:pt x="209" y="2665"/>
                </a:lnTo>
                <a:cubicBezTo>
                  <a:pt x="525" y="2382"/>
                  <a:pt x="882" y="2018"/>
                  <a:pt x="1249" y="1553"/>
                </a:cubicBezTo>
                <a:lnTo>
                  <a:pt x="1249" y="1553"/>
                </a:lnTo>
                <a:cubicBezTo>
                  <a:pt x="1663" y="1025"/>
                  <a:pt x="1987" y="499"/>
                  <a:pt x="2234" y="36"/>
                </a:cubicBezTo>
                <a:lnTo>
                  <a:pt x="2234" y="36"/>
                </a:lnTo>
                <a:cubicBezTo>
                  <a:pt x="2242" y="19"/>
                  <a:pt x="2227" y="0"/>
                  <a:pt x="2216" y="14"/>
                </a:cubicBezTo>
                <a:lnTo>
                  <a:pt x="2216" y="14"/>
                </a:lnTo>
                <a:cubicBezTo>
                  <a:pt x="1856" y="466"/>
                  <a:pt x="1338" y="992"/>
                  <a:pt x="647" y="1359"/>
                </a:cubicBezTo>
                <a:lnTo>
                  <a:pt x="647" y="1359"/>
                </a:lnTo>
                <a:cubicBezTo>
                  <a:pt x="424" y="1477"/>
                  <a:pt x="209" y="1565"/>
                  <a:pt x="11" y="1629"/>
                </a:cubicBezTo>
                <a:lnTo>
                  <a:pt x="11" y="1629"/>
                </a:lnTo>
                <a:cubicBezTo>
                  <a:pt x="4" y="1631"/>
                  <a:pt x="0" y="1640"/>
                  <a:pt x="2" y="1649"/>
                </a:cubicBez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Freeform 4"/>
          <p:cNvSpPr>
            <a:spLocks noChangeArrowheads="1"/>
          </p:cNvSpPr>
          <p:nvPr/>
        </p:nvSpPr>
        <p:spPr bwMode="auto">
          <a:xfrm>
            <a:off x="13737092" y="5509746"/>
            <a:ext cx="2098929" cy="2242148"/>
          </a:xfrm>
          <a:custGeom>
            <a:avLst/>
            <a:gdLst>
              <a:gd name="T0" fmla="*/ 1508 w 1875"/>
              <a:gd name="T1" fmla="*/ 1988 h 2001"/>
              <a:gd name="T2" fmla="*/ 1870 w 1875"/>
              <a:gd name="T3" fmla="*/ 1036 h 2001"/>
              <a:gd name="T4" fmla="*/ 1870 w 1875"/>
              <a:gd name="T5" fmla="*/ 1036 h 2001"/>
              <a:gd name="T6" fmla="*/ 1859 w 1875"/>
              <a:gd name="T7" fmla="*/ 1012 h 2001"/>
              <a:gd name="T8" fmla="*/ 1859 w 1875"/>
              <a:gd name="T9" fmla="*/ 1012 h 2001"/>
              <a:gd name="T10" fmla="*/ 1256 w 1875"/>
              <a:gd name="T11" fmla="*/ 920 h 2001"/>
              <a:gd name="T12" fmla="*/ 1256 w 1875"/>
              <a:gd name="T13" fmla="*/ 920 h 2001"/>
              <a:gd name="T14" fmla="*/ 26 w 1875"/>
              <a:gd name="T15" fmla="*/ 14 h 2001"/>
              <a:gd name="T16" fmla="*/ 26 w 1875"/>
              <a:gd name="T17" fmla="*/ 14 h 2001"/>
              <a:gd name="T18" fmla="*/ 8 w 1875"/>
              <a:gd name="T19" fmla="*/ 34 h 2001"/>
              <a:gd name="T20" fmla="*/ 8 w 1875"/>
              <a:gd name="T21" fmla="*/ 34 h 2001"/>
              <a:gd name="T22" fmla="*/ 817 w 1875"/>
              <a:gd name="T23" fmla="*/ 1327 h 2001"/>
              <a:gd name="T24" fmla="*/ 817 w 1875"/>
              <a:gd name="T25" fmla="*/ 1327 h 2001"/>
              <a:gd name="T26" fmla="*/ 1491 w 1875"/>
              <a:gd name="T27" fmla="*/ 1995 h 2001"/>
              <a:gd name="T28" fmla="*/ 1491 w 1875"/>
              <a:gd name="T29" fmla="*/ 1995 h 2001"/>
              <a:gd name="T30" fmla="*/ 1508 w 1875"/>
              <a:gd name="T31" fmla="*/ 1988 h 20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875" h="2001">
                <a:moveTo>
                  <a:pt x="1508" y="1988"/>
                </a:moveTo>
                <a:lnTo>
                  <a:pt x="1870" y="1036"/>
                </a:lnTo>
                <a:lnTo>
                  <a:pt x="1870" y="1036"/>
                </a:lnTo>
                <a:cubicBezTo>
                  <a:pt x="1874" y="1025"/>
                  <a:pt x="1869" y="1012"/>
                  <a:pt x="1859" y="1012"/>
                </a:cubicBezTo>
                <a:lnTo>
                  <a:pt x="1859" y="1012"/>
                </a:lnTo>
                <a:cubicBezTo>
                  <a:pt x="1685" y="1014"/>
                  <a:pt x="1480" y="991"/>
                  <a:pt x="1256" y="920"/>
                </a:cubicBezTo>
                <a:lnTo>
                  <a:pt x="1256" y="920"/>
                </a:lnTo>
                <a:cubicBezTo>
                  <a:pt x="673" y="733"/>
                  <a:pt x="261" y="310"/>
                  <a:pt x="26" y="14"/>
                </a:cubicBezTo>
                <a:lnTo>
                  <a:pt x="26" y="14"/>
                </a:lnTo>
                <a:cubicBezTo>
                  <a:pt x="15" y="0"/>
                  <a:pt x="0" y="18"/>
                  <a:pt x="8" y="34"/>
                </a:cubicBezTo>
                <a:lnTo>
                  <a:pt x="8" y="34"/>
                </a:lnTo>
                <a:cubicBezTo>
                  <a:pt x="186" y="416"/>
                  <a:pt x="446" y="880"/>
                  <a:pt x="817" y="1327"/>
                </a:cubicBezTo>
                <a:lnTo>
                  <a:pt x="817" y="1327"/>
                </a:lnTo>
                <a:cubicBezTo>
                  <a:pt x="1054" y="1612"/>
                  <a:pt x="1286" y="1829"/>
                  <a:pt x="1491" y="1995"/>
                </a:cubicBezTo>
                <a:lnTo>
                  <a:pt x="1491" y="1995"/>
                </a:lnTo>
                <a:cubicBezTo>
                  <a:pt x="1497" y="2000"/>
                  <a:pt x="1504" y="1996"/>
                  <a:pt x="1508" y="1988"/>
                </a:cubicBez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Freeform 6"/>
          <p:cNvSpPr>
            <a:spLocks noChangeArrowheads="1"/>
          </p:cNvSpPr>
          <p:nvPr/>
        </p:nvSpPr>
        <p:spPr bwMode="auto">
          <a:xfrm>
            <a:off x="16858320" y="4576343"/>
            <a:ext cx="5560922" cy="4415155"/>
          </a:xfrm>
          <a:custGeom>
            <a:avLst/>
            <a:gdLst>
              <a:gd name="T0" fmla="*/ 2850 w 4965"/>
              <a:gd name="T1" fmla="*/ 98 h 3942"/>
              <a:gd name="T2" fmla="*/ 3046 w 4965"/>
              <a:gd name="T3" fmla="*/ 129 h 3942"/>
              <a:gd name="T4" fmla="*/ 3232 w 4965"/>
              <a:gd name="T5" fmla="*/ 129 h 3942"/>
              <a:gd name="T6" fmla="*/ 3725 w 4965"/>
              <a:gd name="T7" fmla="*/ 353 h 3942"/>
              <a:gd name="T8" fmla="*/ 3890 w 4965"/>
              <a:gd name="T9" fmla="*/ 441 h 3942"/>
              <a:gd name="T10" fmla="*/ 4062 w 4965"/>
              <a:gd name="T11" fmla="*/ 497 h 3942"/>
              <a:gd name="T12" fmla="*/ 4410 w 4965"/>
              <a:gd name="T13" fmla="*/ 854 h 3942"/>
              <a:gd name="T14" fmla="*/ 4522 w 4965"/>
              <a:gd name="T15" fmla="*/ 985 h 3942"/>
              <a:gd name="T16" fmla="*/ 4652 w 4965"/>
              <a:gd name="T17" fmla="*/ 1090 h 3942"/>
              <a:gd name="T18" fmla="*/ 4802 w 4965"/>
              <a:gd name="T19" fmla="*/ 1523 h 3942"/>
              <a:gd name="T20" fmla="*/ 4841 w 4965"/>
              <a:gd name="T21" fmla="*/ 1679 h 3942"/>
              <a:gd name="T22" fmla="*/ 4912 w 4965"/>
              <a:gd name="T23" fmla="*/ 1815 h 3942"/>
              <a:gd name="T24" fmla="*/ 4841 w 4965"/>
              <a:gd name="T25" fmla="*/ 2262 h 3942"/>
              <a:gd name="T26" fmla="*/ 4802 w 4965"/>
              <a:gd name="T27" fmla="*/ 2417 h 3942"/>
              <a:gd name="T28" fmla="*/ 4802 w 4965"/>
              <a:gd name="T29" fmla="*/ 2565 h 3942"/>
              <a:gd name="T30" fmla="*/ 4522 w 4965"/>
              <a:gd name="T31" fmla="*/ 2957 h 3942"/>
              <a:gd name="T32" fmla="*/ 4410 w 4965"/>
              <a:gd name="T33" fmla="*/ 3088 h 3942"/>
              <a:gd name="T34" fmla="*/ 4339 w 4965"/>
              <a:gd name="T35" fmla="*/ 3225 h 3942"/>
              <a:gd name="T36" fmla="*/ 3890 w 4965"/>
              <a:gd name="T37" fmla="*/ 3501 h 3942"/>
              <a:gd name="T38" fmla="*/ 3725 w 4965"/>
              <a:gd name="T39" fmla="*/ 3589 h 3942"/>
              <a:gd name="T40" fmla="*/ 3593 w 4965"/>
              <a:gd name="T41" fmla="*/ 3694 h 3942"/>
              <a:gd name="T42" fmla="*/ 3046 w 4965"/>
              <a:gd name="T43" fmla="*/ 3812 h 3942"/>
              <a:gd name="T44" fmla="*/ 2850 w 4965"/>
              <a:gd name="T45" fmla="*/ 3843 h 3942"/>
              <a:gd name="T46" fmla="*/ 2678 w 4965"/>
              <a:gd name="T47" fmla="*/ 3900 h 3942"/>
              <a:gd name="T48" fmla="*/ 2115 w 4965"/>
              <a:gd name="T49" fmla="*/ 3843 h 3942"/>
              <a:gd name="T50" fmla="*/ 1919 w 4965"/>
              <a:gd name="T51" fmla="*/ 3812 h 3942"/>
              <a:gd name="T52" fmla="*/ 1733 w 4965"/>
              <a:gd name="T53" fmla="*/ 3812 h 3942"/>
              <a:gd name="T54" fmla="*/ 1240 w 4965"/>
              <a:gd name="T55" fmla="*/ 3589 h 3942"/>
              <a:gd name="T56" fmla="*/ 1074 w 4965"/>
              <a:gd name="T57" fmla="*/ 3501 h 3942"/>
              <a:gd name="T58" fmla="*/ 902 w 4965"/>
              <a:gd name="T59" fmla="*/ 3445 h 3942"/>
              <a:gd name="T60" fmla="*/ 554 w 4965"/>
              <a:gd name="T61" fmla="*/ 3088 h 3942"/>
              <a:gd name="T62" fmla="*/ 443 w 4965"/>
              <a:gd name="T63" fmla="*/ 2957 h 3942"/>
              <a:gd name="T64" fmla="*/ 312 w 4965"/>
              <a:gd name="T65" fmla="*/ 2852 h 3942"/>
              <a:gd name="T66" fmla="*/ 162 w 4965"/>
              <a:gd name="T67" fmla="*/ 2417 h 3942"/>
              <a:gd name="T68" fmla="*/ 123 w 4965"/>
              <a:gd name="T69" fmla="*/ 2262 h 3942"/>
              <a:gd name="T70" fmla="*/ 52 w 4965"/>
              <a:gd name="T71" fmla="*/ 2126 h 3942"/>
              <a:gd name="T72" fmla="*/ 123 w 4965"/>
              <a:gd name="T73" fmla="*/ 1679 h 3942"/>
              <a:gd name="T74" fmla="*/ 162 w 4965"/>
              <a:gd name="T75" fmla="*/ 1523 h 3942"/>
              <a:gd name="T76" fmla="*/ 162 w 4965"/>
              <a:gd name="T77" fmla="*/ 1376 h 3942"/>
              <a:gd name="T78" fmla="*/ 443 w 4965"/>
              <a:gd name="T79" fmla="*/ 985 h 3942"/>
              <a:gd name="T80" fmla="*/ 554 w 4965"/>
              <a:gd name="T81" fmla="*/ 854 h 3942"/>
              <a:gd name="T82" fmla="*/ 625 w 4965"/>
              <a:gd name="T83" fmla="*/ 717 h 3942"/>
              <a:gd name="T84" fmla="*/ 1074 w 4965"/>
              <a:gd name="T85" fmla="*/ 441 h 3942"/>
              <a:gd name="T86" fmla="*/ 1240 w 4965"/>
              <a:gd name="T87" fmla="*/ 353 h 3942"/>
              <a:gd name="T88" fmla="*/ 1371 w 4965"/>
              <a:gd name="T89" fmla="*/ 248 h 3942"/>
              <a:gd name="T90" fmla="*/ 1919 w 4965"/>
              <a:gd name="T91" fmla="*/ 129 h 3942"/>
              <a:gd name="T92" fmla="*/ 2115 w 4965"/>
              <a:gd name="T93" fmla="*/ 98 h 3942"/>
              <a:gd name="T94" fmla="*/ 2287 w 4965"/>
              <a:gd name="T95" fmla="*/ 42 h 39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4965" h="3942">
                <a:moveTo>
                  <a:pt x="2678" y="42"/>
                </a:moveTo>
                <a:lnTo>
                  <a:pt x="2850" y="98"/>
                </a:lnTo>
                <a:lnTo>
                  <a:pt x="2850" y="98"/>
                </a:lnTo>
                <a:cubicBezTo>
                  <a:pt x="2912" y="119"/>
                  <a:pt x="2979" y="129"/>
                  <a:pt x="3046" y="129"/>
                </a:cubicBezTo>
                <a:lnTo>
                  <a:pt x="3232" y="129"/>
                </a:lnTo>
                <a:lnTo>
                  <a:pt x="3232" y="129"/>
                </a:lnTo>
                <a:cubicBezTo>
                  <a:pt x="3367" y="129"/>
                  <a:pt x="3497" y="172"/>
                  <a:pt x="3593" y="248"/>
                </a:cubicBezTo>
                <a:lnTo>
                  <a:pt x="3725" y="353"/>
                </a:lnTo>
                <a:lnTo>
                  <a:pt x="3725" y="353"/>
                </a:lnTo>
                <a:cubicBezTo>
                  <a:pt x="3772" y="390"/>
                  <a:pt x="3829" y="420"/>
                  <a:pt x="3890" y="441"/>
                </a:cubicBezTo>
                <a:lnTo>
                  <a:pt x="4062" y="497"/>
                </a:lnTo>
                <a:lnTo>
                  <a:pt x="4062" y="497"/>
                </a:lnTo>
                <a:cubicBezTo>
                  <a:pt x="4187" y="539"/>
                  <a:pt x="4287" y="617"/>
                  <a:pt x="4339" y="717"/>
                </a:cubicBezTo>
                <a:lnTo>
                  <a:pt x="4410" y="854"/>
                </a:lnTo>
                <a:lnTo>
                  <a:pt x="4410" y="854"/>
                </a:lnTo>
                <a:cubicBezTo>
                  <a:pt x="4436" y="902"/>
                  <a:pt x="4474" y="947"/>
                  <a:pt x="4522" y="985"/>
                </a:cubicBezTo>
                <a:lnTo>
                  <a:pt x="4652" y="1090"/>
                </a:lnTo>
                <a:lnTo>
                  <a:pt x="4652" y="1090"/>
                </a:lnTo>
                <a:cubicBezTo>
                  <a:pt x="4748" y="1165"/>
                  <a:pt x="4802" y="1269"/>
                  <a:pt x="4802" y="1376"/>
                </a:cubicBezTo>
                <a:lnTo>
                  <a:pt x="4802" y="1523"/>
                </a:lnTo>
                <a:lnTo>
                  <a:pt x="4802" y="1523"/>
                </a:lnTo>
                <a:cubicBezTo>
                  <a:pt x="4802" y="1577"/>
                  <a:pt x="4816" y="1629"/>
                  <a:pt x="4841" y="1679"/>
                </a:cubicBezTo>
                <a:lnTo>
                  <a:pt x="4912" y="1815"/>
                </a:lnTo>
                <a:lnTo>
                  <a:pt x="4912" y="1815"/>
                </a:lnTo>
                <a:cubicBezTo>
                  <a:pt x="4964" y="1915"/>
                  <a:pt x="4964" y="2026"/>
                  <a:pt x="4912" y="2126"/>
                </a:cubicBezTo>
                <a:lnTo>
                  <a:pt x="4841" y="2262"/>
                </a:lnTo>
                <a:lnTo>
                  <a:pt x="4841" y="2262"/>
                </a:lnTo>
                <a:cubicBezTo>
                  <a:pt x="4816" y="2312"/>
                  <a:pt x="4802" y="2364"/>
                  <a:pt x="4802" y="2417"/>
                </a:cubicBezTo>
                <a:lnTo>
                  <a:pt x="4802" y="2565"/>
                </a:lnTo>
                <a:lnTo>
                  <a:pt x="4802" y="2565"/>
                </a:lnTo>
                <a:cubicBezTo>
                  <a:pt x="4802" y="2673"/>
                  <a:pt x="4748" y="2776"/>
                  <a:pt x="4652" y="2852"/>
                </a:cubicBezTo>
                <a:lnTo>
                  <a:pt x="4522" y="2957"/>
                </a:lnTo>
                <a:lnTo>
                  <a:pt x="4522" y="2957"/>
                </a:lnTo>
                <a:cubicBezTo>
                  <a:pt x="4474" y="2994"/>
                  <a:pt x="4436" y="3039"/>
                  <a:pt x="4410" y="3088"/>
                </a:cubicBezTo>
                <a:lnTo>
                  <a:pt x="4339" y="3225"/>
                </a:lnTo>
                <a:lnTo>
                  <a:pt x="4339" y="3225"/>
                </a:lnTo>
                <a:cubicBezTo>
                  <a:pt x="4287" y="3324"/>
                  <a:pt x="4187" y="3403"/>
                  <a:pt x="4062" y="3445"/>
                </a:cubicBezTo>
                <a:lnTo>
                  <a:pt x="3890" y="3501"/>
                </a:lnTo>
                <a:lnTo>
                  <a:pt x="3890" y="3501"/>
                </a:lnTo>
                <a:cubicBezTo>
                  <a:pt x="3829" y="3521"/>
                  <a:pt x="3772" y="3551"/>
                  <a:pt x="3725" y="3589"/>
                </a:cubicBezTo>
                <a:lnTo>
                  <a:pt x="3593" y="3694"/>
                </a:lnTo>
                <a:lnTo>
                  <a:pt x="3593" y="3694"/>
                </a:lnTo>
                <a:cubicBezTo>
                  <a:pt x="3497" y="3769"/>
                  <a:pt x="3367" y="3812"/>
                  <a:pt x="3232" y="3812"/>
                </a:cubicBezTo>
                <a:lnTo>
                  <a:pt x="3046" y="3812"/>
                </a:lnTo>
                <a:lnTo>
                  <a:pt x="3046" y="3812"/>
                </a:lnTo>
                <a:cubicBezTo>
                  <a:pt x="2979" y="3812"/>
                  <a:pt x="2912" y="3823"/>
                  <a:pt x="2850" y="3843"/>
                </a:cubicBezTo>
                <a:lnTo>
                  <a:pt x="2678" y="3900"/>
                </a:lnTo>
                <a:lnTo>
                  <a:pt x="2678" y="3900"/>
                </a:lnTo>
                <a:cubicBezTo>
                  <a:pt x="2553" y="3941"/>
                  <a:pt x="2412" y="3941"/>
                  <a:pt x="2287" y="3900"/>
                </a:cubicBezTo>
                <a:lnTo>
                  <a:pt x="2115" y="3843"/>
                </a:lnTo>
                <a:lnTo>
                  <a:pt x="2115" y="3843"/>
                </a:lnTo>
                <a:cubicBezTo>
                  <a:pt x="2053" y="3823"/>
                  <a:pt x="1986" y="3812"/>
                  <a:pt x="1919" y="3812"/>
                </a:cubicBezTo>
                <a:lnTo>
                  <a:pt x="1733" y="3812"/>
                </a:lnTo>
                <a:lnTo>
                  <a:pt x="1733" y="3812"/>
                </a:lnTo>
                <a:cubicBezTo>
                  <a:pt x="1597" y="3812"/>
                  <a:pt x="1467" y="3769"/>
                  <a:pt x="1371" y="3694"/>
                </a:cubicBezTo>
                <a:lnTo>
                  <a:pt x="1240" y="3589"/>
                </a:lnTo>
                <a:lnTo>
                  <a:pt x="1240" y="3589"/>
                </a:lnTo>
                <a:cubicBezTo>
                  <a:pt x="1193" y="3551"/>
                  <a:pt x="1136" y="3521"/>
                  <a:pt x="1074" y="3501"/>
                </a:cubicBezTo>
                <a:lnTo>
                  <a:pt x="902" y="3445"/>
                </a:lnTo>
                <a:lnTo>
                  <a:pt x="902" y="3445"/>
                </a:lnTo>
                <a:cubicBezTo>
                  <a:pt x="777" y="3403"/>
                  <a:pt x="677" y="3324"/>
                  <a:pt x="625" y="3225"/>
                </a:cubicBezTo>
                <a:lnTo>
                  <a:pt x="554" y="3088"/>
                </a:lnTo>
                <a:lnTo>
                  <a:pt x="554" y="3088"/>
                </a:lnTo>
                <a:cubicBezTo>
                  <a:pt x="529" y="3039"/>
                  <a:pt x="491" y="2994"/>
                  <a:pt x="443" y="2957"/>
                </a:cubicBezTo>
                <a:lnTo>
                  <a:pt x="312" y="2852"/>
                </a:lnTo>
                <a:lnTo>
                  <a:pt x="312" y="2852"/>
                </a:lnTo>
                <a:cubicBezTo>
                  <a:pt x="216" y="2776"/>
                  <a:pt x="162" y="2673"/>
                  <a:pt x="162" y="2565"/>
                </a:cubicBezTo>
                <a:lnTo>
                  <a:pt x="162" y="2417"/>
                </a:lnTo>
                <a:lnTo>
                  <a:pt x="162" y="2417"/>
                </a:lnTo>
                <a:cubicBezTo>
                  <a:pt x="162" y="2364"/>
                  <a:pt x="149" y="2312"/>
                  <a:pt x="123" y="2262"/>
                </a:cubicBezTo>
                <a:lnTo>
                  <a:pt x="52" y="2126"/>
                </a:lnTo>
                <a:lnTo>
                  <a:pt x="52" y="2126"/>
                </a:lnTo>
                <a:cubicBezTo>
                  <a:pt x="0" y="2026"/>
                  <a:pt x="0" y="1915"/>
                  <a:pt x="52" y="1815"/>
                </a:cubicBezTo>
                <a:lnTo>
                  <a:pt x="123" y="1679"/>
                </a:lnTo>
                <a:lnTo>
                  <a:pt x="123" y="1679"/>
                </a:lnTo>
                <a:cubicBezTo>
                  <a:pt x="149" y="1629"/>
                  <a:pt x="162" y="1577"/>
                  <a:pt x="162" y="1523"/>
                </a:cubicBezTo>
                <a:lnTo>
                  <a:pt x="162" y="1376"/>
                </a:lnTo>
                <a:lnTo>
                  <a:pt x="162" y="1376"/>
                </a:lnTo>
                <a:cubicBezTo>
                  <a:pt x="162" y="1269"/>
                  <a:pt x="216" y="1165"/>
                  <a:pt x="312" y="1090"/>
                </a:cubicBezTo>
                <a:lnTo>
                  <a:pt x="443" y="985"/>
                </a:lnTo>
                <a:lnTo>
                  <a:pt x="443" y="985"/>
                </a:lnTo>
                <a:cubicBezTo>
                  <a:pt x="491" y="947"/>
                  <a:pt x="529" y="902"/>
                  <a:pt x="554" y="854"/>
                </a:cubicBezTo>
                <a:lnTo>
                  <a:pt x="625" y="717"/>
                </a:lnTo>
                <a:lnTo>
                  <a:pt x="625" y="717"/>
                </a:lnTo>
                <a:cubicBezTo>
                  <a:pt x="677" y="617"/>
                  <a:pt x="777" y="539"/>
                  <a:pt x="902" y="497"/>
                </a:cubicBezTo>
                <a:lnTo>
                  <a:pt x="1074" y="441"/>
                </a:lnTo>
                <a:lnTo>
                  <a:pt x="1074" y="441"/>
                </a:lnTo>
                <a:cubicBezTo>
                  <a:pt x="1136" y="420"/>
                  <a:pt x="1193" y="390"/>
                  <a:pt x="1240" y="353"/>
                </a:cubicBezTo>
                <a:lnTo>
                  <a:pt x="1371" y="248"/>
                </a:lnTo>
                <a:lnTo>
                  <a:pt x="1371" y="248"/>
                </a:lnTo>
                <a:cubicBezTo>
                  <a:pt x="1467" y="172"/>
                  <a:pt x="1597" y="129"/>
                  <a:pt x="1733" y="129"/>
                </a:cubicBezTo>
                <a:lnTo>
                  <a:pt x="1919" y="129"/>
                </a:lnTo>
                <a:lnTo>
                  <a:pt x="1919" y="129"/>
                </a:lnTo>
                <a:cubicBezTo>
                  <a:pt x="1986" y="129"/>
                  <a:pt x="2053" y="119"/>
                  <a:pt x="2115" y="98"/>
                </a:cubicBezTo>
                <a:lnTo>
                  <a:pt x="2287" y="42"/>
                </a:lnTo>
                <a:lnTo>
                  <a:pt x="2287" y="42"/>
                </a:lnTo>
                <a:cubicBezTo>
                  <a:pt x="2412" y="0"/>
                  <a:pt x="2553" y="0"/>
                  <a:pt x="2678" y="42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Freeform 7"/>
          <p:cNvSpPr>
            <a:spLocks noChangeArrowheads="1"/>
          </p:cNvSpPr>
          <p:nvPr/>
        </p:nvSpPr>
        <p:spPr bwMode="auto">
          <a:xfrm>
            <a:off x="8887336" y="7065423"/>
            <a:ext cx="5560922" cy="4415155"/>
          </a:xfrm>
          <a:custGeom>
            <a:avLst/>
            <a:gdLst>
              <a:gd name="T0" fmla="*/ 2848 w 4964"/>
              <a:gd name="T1" fmla="*/ 97 h 3943"/>
              <a:gd name="T2" fmla="*/ 3044 w 4964"/>
              <a:gd name="T3" fmla="*/ 129 h 3943"/>
              <a:gd name="T4" fmla="*/ 3230 w 4964"/>
              <a:gd name="T5" fmla="*/ 129 h 3943"/>
              <a:gd name="T6" fmla="*/ 3723 w 4964"/>
              <a:gd name="T7" fmla="*/ 352 h 3943"/>
              <a:gd name="T8" fmla="*/ 3889 w 4964"/>
              <a:gd name="T9" fmla="*/ 440 h 3943"/>
              <a:gd name="T10" fmla="*/ 4061 w 4964"/>
              <a:gd name="T11" fmla="*/ 496 h 3943"/>
              <a:gd name="T12" fmla="*/ 4408 w 4964"/>
              <a:gd name="T13" fmla="*/ 853 h 3943"/>
              <a:gd name="T14" fmla="*/ 4520 w 4964"/>
              <a:gd name="T15" fmla="*/ 984 h 3943"/>
              <a:gd name="T16" fmla="*/ 4651 w 4964"/>
              <a:gd name="T17" fmla="*/ 1089 h 3943"/>
              <a:gd name="T18" fmla="*/ 4801 w 4964"/>
              <a:gd name="T19" fmla="*/ 1524 h 3943"/>
              <a:gd name="T20" fmla="*/ 4840 w 4964"/>
              <a:gd name="T21" fmla="*/ 1679 h 3943"/>
              <a:gd name="T22" fmla="*/ 4911 w 4964"/>
              <a:gd name="T23" fmla="*/ 1815 h 3943"/>
              <a:gd name="T24" fmla="*/ 4840 w 4964"/>
              <a:gd name="T25" fmla="*/ 2262 h 3943"/>
              <a:gd name="T26" fmla="*/ 4801 w 4964"/>
              <a:gd name="T27" fmla="*/ 2418 h 3943"/>
              <a:gd name="T28" fmla="*/ 4801 w 4964"/>
              <a:gd name="T29" fmla="*/ 2566 h 3943"/>
              <a:gd name="T30" fmla="*/ 4520 w 4964"/>
              <a:gd name="T31" fmla="*/ 2957 h 3943"/>
              <a:gd name="T32" fmla="*/ 4408 w 4964"/>
              <a:gd name="T33" fmla="*/ 3089 h 3943"/>
              <a:gd name="T34" fmla="*/ 4338 w 4964"/>
              <a:gd name="T35" fmla="*/ 3225 h 3943"/>
              <a:gd name="T36" fmla="*/ 3889 w 4964"/>
              <a:gd name="T37" fmla="*/ 3501 h 3943"/>
              <a:gd name="T38" fmla="*/ 3723 w 4964"/>
              <a:gd name="T39" fmla="*/ 3589 h 3943"/>
              <a:gd name="T40" fmla="*/ 3592 w 4964"/>
              <a:gd name="T41" fmla="*/ 3694 h 3943"/>
              <a:gd name="T42" fmla="*/ 3044 w 4964"/>
              <a:gd name="T43" fmla="*/ 3813 h 3943"/>
              <a:gd name="T44" fmla="*/ 2848 w 4964"/>
              <a:gd name="T45" fmla="*/ 3844 h 3943"/>
              <a:gd name="T46" fmla="*/ 2678 w 4964"/>
              <a:gd name="T47" fmla="*/ 3900 h 3943"/>
              <a:gd name="T48" fmla="*/ 2114 w 4964"/>
              <a:gd name="T49" fmla="*/ 3844 h 3943"/>
              <a:gd name="T50" fmla="*/ 1918 w 4964"/>
              <a:gd name="T51" fmla="*/ 3813 h 3943"/>
              <a:gd name="T52" fmla="*/ 1733 w 4964"/>
              <a:gd name="T53" fmla="*/ 3813 h 3943"/>
              <a:gd name="T54" fmla="*/ 1239 w 4964"/>
              <a:gd name="T55" fmla="*/ 3589 h 3943"/>
              <a:gd name="T56" fmla="*/ 1073 w 4964"/>
              <a:gd name="T57" fmla="*/ 3501 h 3943"/>
              <a:gd name="T58" fmla="*/ 902 w 4964"/>
              <a:gd name="T59" fmla="*/ 3445 h 3943"/>
              <a:gd name="T60" fmla="*/ 554 w 4964"/>
              <a:gd name="T61" fmla="*/ 3089 h 3943"/>
              <a:gd name="T62" fmla="*/ 443 w 4964"/>
              <a:gd name="T63" fmla="*/ 2957 h 3943"/>
              <a:gd name="T64" fmla="*/ 311 w 4964"/>
              <a:gd name="T65" fmla="*/ 2853 h 3943"/>
              <a:gd name="T66" fmla="*/ 161 w 4964"/>
              <a:gd name="T67" fmla="*/ 2418 h 3943"/>
              <a:gd name="T68" fmla="*/ 122 w 4964"/>
              <a:gd name="T69" fmla="*/ 2262 h 3943"/>
              <a:gd name="T70" fmla="*/ 51 w 4964"/>
              <a:gd name="T71" fmla="*/ 2126 h 3943"/>
              <a:gd name="T72" fmla="*/ 122 w 4964"/>
              <a:gd name="T73" fmla="*/ 1679 h 3943"/>
              <a:gd name="T74" fmla="*/ 161 w 4964"/>
              <a:gd name="T75" fmla="*/ 1524 h 3943"/>
              <a:gd name="T76" fmla="*/ 161 w 4964"/>
              <a:gd name="T77" fmla="*/ 1376 h 3943"/>
              <a:gd name="T78" fmla="*/ 443 w 4964"/>
              <a:gd name="T79" fmla="*/ 984 h 3943"/>
              <a:gd name="T80" fmla="*/ 554 w 4964"/>
              <a:gd name="T81" fmla="*/ 853 h 3943"/>
              <a:gd name="T82" fmla="*/ 625 w 4964"/>
              <a:gd name="T83" fmla="*/ 716 h 3943"/>
              <a:gd name="T84" fmla="*/ 1073 w 4964"/>
              <a:gd name="T85" fmla="*/ 440 h 3943"/>
              <a:gd name="T86" fmla="*/ 1239 w 4964"/>
              <a:gd name="T87" fmla="*/ 352 h 3943"/>
              <a:gd name="T88" fmla="*/ 1371 w 4964"/>
              <a:gd name="T89" fmla="*/ 247 h 3943"/>
              <a:gd name="T90" fmla="*/ 1918 w 4964"/>
              <a:gd name="T91" fmla="*/ 129 h 3943"/>
              <a:gd name="T92" fmla="*/ 2114 w 4964"/>
              <a:gd name="T93" fmla="*/ 97 h 3943"/>
              <a:gd name="T94" fmla="*/ 2286 w 4964"/>
              <a:gd name="T95" fmla="*/ 41 h 39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4964" h="3943">
                <a:moveTo>
                  <a:pt x="2678" y="41"/>
                </a:moveTo>
                <a:lnTo>
                  <a:pt x="2848" y="97"/>
                </a:lnTo>
                <a:lnTo>
                  <a:pt x="2848" y="97"/>
                </a:lnTo>
                <a:cubicBezTo>
                  <a:pt x="2910" y="118"/>
                  <a:pt x="2977" y="129"/>
                  <a:pt x="3044" y="129"/>
                </a:cubicBezTo>
                <a:lnTo>
                  <a:pt x="3230" y="129"/>
                </a:lnTo>
                <a:lnTo>
                  <a:pt x="3230" y="129"/>
                </a:lnTo>
                <a:cubicBezTo>
                  <a:pt x="3366" y="129"/>
                  <a:pt x="3495" y="171"/>
                  <a:pt x="3592" y="247"/>
                </a:cubicBezTo>
                <a:lnTo>
                  <a:pt x="3723" y="352"/>
                </a:lnTo>
                <a:lnTo>
                  <a:pt x="3723" y="352"/>
                </a:lnTo>
                <a:cubicBezTo>
                  <a:pt x="3771" y="390"/>
                  <a:pt x="3827" y="420"/>
                  <a:pt x="3889" y="440"/>
                </a:cubicBezTo>
                <a:lnTo>
                  <a:pt x="4061" y="496"/>
                </a:lnTo>
                <a:lnTo>
                  <a:pt x="4061" y="496"/>
                </a:lnTo>
                <a:cubicBezTo>
                  <a:pt x="4186" y="538"/>
                  <a:pt x="4286" y="617"/>
                  <a:pt x="4338" y="716"/>
                </a:cubicBezTo>
                <a:lnTo>
                  <a:pt x="4408" y="853"/>
                </a:lnTo>
                <a:lnTo>
                  <a:pt x="4408" y="853"/>
                </a:lnTo>
                <a:cubicBezTo>
                  <a:pt x="4434" y="901"/>
                  <a:pt x="4472" y="947"/>
                  <a:pt x="4520" y="984"/>
                </a:cubicBezTo>
                <a:lnTo>
                  <a:pt x="4651" y="1089"/>
                </a:lnTo>
                <a:lnTo>
                  <a:pt x="4651" y="1089"/>
                </a:lnTo>
                <a:cubicBezTo>
                  <a:pt x="4747" y="1164"/>
                  <a:pt x="4801" y="1268"/>
                  <a:pt x="4801" y="1376"/>
                </a:cubicBezTo>
                <a:lnTo>
                  <a:pt x="4801" y="1524"/>
                </a:lnTo>
                <a:lnTo>
                  <a:pt x="4801" y="1524"/>
                </a:lnTo>
                <a:cubicBezTo>
                  <a:pt x="4801" y="1577"/>
                  <a:pt x="4814" y="1629"/>
                  <a:pt x="4840" y="1679"/>
                </a:cubicBezTo>
                <a:lnTo>
                  <a:pt x="4911" y="1815"/>
                </a:lnTo>
                <a:lnTo>
                  <a:pt x="4911" y="1815"/>
                </a:lnTo>
                <a:cubicBezTo>
                  <a:pt x="4963" y="1915"/>
                  <a:pt x="4963" y="2027"/>
                  <a:pt x="4911" y="2126"/>
                </a:cubicBezTo>
                <a:lnTo>
                  <a:pt x="4840" y="2262"/>
                </a:lnTo>
                <a:lnTo>
                  <a:pt x="4840" y="2262"/>
                </a:lnTo>
                <a:cubicBezTo>
                  <a:pt x="4814" y="2312"/>
                  <a:pt x="4801" y="2364"/>
                  <a:pt x="4801" y="2418"/>
                </a:cubicBezTo>
                <a:lnTo>
                  <a:pt x="4801" y="2566"/>
                </a:lnTo>
                <a:lnTo>
                  <a:pt x="4801" y="2566"/>
                </a:lnTo>
                <a:cubicBezTo>
                  <a:pt x="4801" y="2673"/>
                  <a:pt x="4747" y="2777"/>
                  <a:pt x="4651" y="2853"/>
                </a:cubicBezTo>
                <a:lnTo>
                  <a:pt x="4520" y="2957"/>
                </a:lnTo>
                <a:lnTo>
                  <a:pt x="4520" y="2957"/>
                </a:lnTo>
                <a:cubicBezTo>
                  <a:pt x="4472" y="2995"/>
                  <a:pt x="4434" y="3040"/>
                  <a:pt x="4408" y="3089"/>
                </a:cubicBezTo>
                <a:lnTo>
                  <a:pt x="4338" y="3225"/>
                </a:lnTo>
                <a:lnTo>
                  <a:pt x="4338" y="3225"/>
                </a:lnTo>
                <a:cubicBezTo>
                  <a:pt x="4286" y="3325"/>
                  <a:pt x="4186" y="3404"/>
                  <a:pt x="4061" y="3445"/>
                </a:cubicBezTo>
                <a:lnTo>
                  <a:pt x="3889" y="3501"/>
                </a:lnTo>
                <a:lnTo>
                  <a:pt x="3889" y="3501"/>
                </a:lnTo>
                <a:cubicBezTo>
                  <a:pt x="3827" y="3522"/>
                  <a:pt x="3771" y="3551"/>
                  <a:pt x="3723" y="3589"/>
                </a:cubicBezTo>
                <a:lnTo>
                  <a:pt x="3592" y="3694"/>
                </a:lnTo>
                <a:lnTo>
                  <a:pt x="3592" y="3694"/>
                </a:lnTo>
                <a:cubicBezTo>
                  <a:pt x="3495" y="3770"/>
                  <a:pt x="3366" y="3813"/>
                  <a:pt x="3230" y="3813"/>
                </a:cubicBezTo>
                <a:lnTo>
                  <a:pt x="3044" y="3813"/>
                </a:lnTo>
                <a:lnTo>
                  <a:pt x="3044" y="3813"/>
                </a:lnTo>
                <a:cubicBezTo>
                  <a:pt x="2977" y="3813"/>
                  <a:pt x="2910" y="3823"/>
                  <a:pt x="2848" y="3844"/>
                </a:cubicBezTo>
                <a:lnTo>
                  <a:pt x="2678" y="3900"/>
                </a:lnTo>
                <a:lnTo>
                  <a:pt x="2678" y="3900"/>
                </a:lnTo>
                <a:cubicBezTo>
                  <a:pt x="2552" y="3942"/>
                  <a:pt x="2411" y="3942"/>
                  <a:pt x="2286" y="3900"/>
                </a:cubicBezTo>
                <a:lnTo>
                  <a:pt x="2114" y="3844"/>
                </a:lnTo>
                <a:lnTo>
                  <a:pt x="2114" y="3844"/>
                </a:lnTo>
                <a:cubicBezTo>
                  <a:pt x="2052" y="3823"/>
                  <a:pt x="1986" y="3813"/>
                  <a:pt x="1918" y="3813"/>
                </a:cubicBezTo>
                <a:lnTo>
                  <a:pt x="1733" y="3813"/>
                </a:lnTo>
                <a:lnTo>
                  <a:pt x="1733" y="3813"/>
                </a:lnTo>
                <a:cubicBezTo>
                  <a:pt x="1597" y="3813"/>
                  <a:pt x="1467" y="3770"/>
                  <a:pt x="1371" y="3694"/>
                </a:cubicBezTo>
                <a:lnTo>
                  <a:pt x="1239" y="3589"/>
                </a:lnTo>
                <a:lnTo>
                  <a:pt x="1239" y="3589"/>
                </a:lnTo>
                <a:cubicBezTo>
                  <a:pt x="1192" y="3551"/>
                  <a:pt x="1136" y="3522"/>
                  <a:pt x="1073" y="3501"/>
                </a:cubicBezTo>
                <a:lnTo>
                  <a:pt x="902" y="3445"/>
                </a:lnTo>
                <a:lnTo>
                  <a:pt x="902" y="3445"/>
                </a:lnTo>
                <a:cubicBezTo>
                  <a:pt x="776" y="3404"/>
                  <a:pt x="677" y="3325"/>
                  <a:pt x="625" y="3225"/>
                </a:cubicBezTo>
                <a:lnTo>
                  <a:pt x="554" y="3089"/>
                </a:lnTo>
                <a:lnTo>
                  <a:pt x="554" y="3089"/>
                </a:lnTo>
                <a:cubicBezTo>
                  <a:pt x="528" y="3040"/>
                  <a:pt x="491" y="2995"/>
                  <a:pt x="443" y="2957"/>
                </a:cubicBezTo>
                <a:lnTo>
                  <a:pt x="311" y="2853"/>
                </a:lnTo>
                <a:lnTo>
                  <a:pt x="311" y="2853"/>
                </a:lnTo>
                <a:cubicBezTo>
                  <a:pt x="215" y="2777"/>
                  <a:pt x="161" y="2673"/>
                  <a:pt x="161" y="2566"/>
                </a:cubicBezTo>
                <a:lnTo>
                  <a:pt x="161" y="2418"/>
                </a:lnTo>
                <a:lnTo>
                  <a:pt x="161" y="2418"/>
                </a:lnTo>
                <a:cubicBezTo>
                  <a:pt x="161" y="2364"/>
                  <a:pt x="148" y="2312"/>
                  <a:pt x="122" y="2262"/>
                </a:cubicBezTo>
                <a:lnTo>
                  <a:pt x="51" y="2126"/>
                </a:lnTo>
                <a:lnTo>
                  <a:pt x="51" y="2126"/>
                </a:lnTo>
                <a:cubicBezTo>
                  <a:pt x="0" y="2027"/>
                  <a:pt x="0" y="1915"/>
                  <a:pt x="51" y="1815"/>
                </a:cubicBezTo>
                <a:lnTo>
                  <a:pt x="122" y="1679"/>
                </a:lnTo>
                <a:lnTo>
                  <a:pt x="122" y="1679"/>
                </a:lnTo>
                <a:cubicBezTo>
                  <a:pt x="148" y="1629"/>
                  <a:pt x="161" y="1577"/>
                  <a:pt x="161" y="1524"/>
                </a:cubicBezTo>
                <a:lnTo>
                  <a:pt x="161" y="1376"/>
                </a:lnTo>
                <a:lnTo>
                  <a:pt x="161" y="1376"/>
                </a:lnTo>
                <a:cubicBezTo>
                  <a:pt x="161" y="1268"/>
                  <a:pt x="215" y="1164"/>
                  <a:pt x="311" y="1089"/>
                </a:cubicBezTo>
                <a:lnTo>
                  <a:pt x="443" y="984"/>
                </a:lnTo>
                <a:lnTo>
                  <a:pt x="443" y="984"/>
                </a:lnTo>
                <a:cubicBezTo>
                  <a:pt x="491" y="947"/>
                  <a:pt x="528" y="901"/>
                  <a:pt x="554" y="853"/>
                </a:cubicBezTo>
                <a:lnTo>
                  <a:pt x="625" y="716"/>
                </a:lnTo>
                <a:lnTo>
                  <a:pt x="625" y="716"/>
                </a:lnTo>
                <a:cubicBezTo>
                  <a:pt x="677" y="617"/>
                  <a:pt x="776" y="538"/>
                  <a:pt x="902" y="496"/>
                </a:cubicBezTo>
                <a:lnTo>
                  <a:pt x="1073" y="440"/>
                </a:lnTo>
                <a:lnTo>
                  <a:pt x="1073" y="440"/>
                </a:lnTo>
                <a:cubicBezTo>
                  <a:pt x="1136" y="420"/>
                  <a:pt x="1192" y="390"/>
                  <a:pt x="1239" y="352"/>
                </a:cubicBezTo>
                <a:lnTo>
                  <a:pt x="1371" y="247"/>
                </a:lnTo>
                <a:lnTo>
                  <a:pt x="1371" y="247"/>
                </a:lnTo>
                <a:cubicBezTo>
                  <a:pt x="1467" y="171"/>
                  <a:pt x="1597" y="129"/>
                  <a:pt x="1733" y="129"/>
                </a:cubicBezTo>
                <a:lnTo>
                  <a:pt x="1918" y="129"/>
                </a:lnTo>
                <a:lnTo>
                  <a:pt x="1918" y="129"/>
                </a:lnTo>
                <a:cubicBezTo>
                  <a:pt x="1986" y="129"/>
                  <a:pt x="2052" y="118"/>
                  <a:pt x="2114" y="97"/>
                </a:cubicBezTo>
                <a:lnTo>
                  <a:pt x="2286" y="41"/>
                </a:lnTo>
                <a:lnTo>
                  <a:pt x="2286" y="41"/>
                </a:lnTo>
                <a:cubicBezTo>
                  <a:pt x="2411" y="0"/>
                  <a:pt x="2552" y="0"/>
                  <a:pt x="2678" y="41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5" name="Freeform 174"/>
          <p:cNvSpPr>
            <a:spLocks noChangeArrowheads="1"/>
          </p:cNvSpPr>
          <p:nvPr/>
        </p:nvSpPr>
        <p:spPr bwMode="auto">
          <a:xfrm>
            <a:off x="14092675" y="1366219"/>
            <a:ext cx="5560922" cy="4415155"/>
          </a:xfrm>
          <a:custGeom>
            <a:avLst/>
            <a:gdLst>
              <a:gd name="T0" fmla="*/ 2849 w 4965"/>
              <a:gd name="T1" fmla="*/ 97 h 3942"/>
              <a:gd name="T2" fmla="*/ 3045 w 4965"/>
              <a:gd name="T3" fmla="*/ 128 h 3942"/>
              <a:gd name="T4" fmla="*/ 3231 w 4965"/>
              <a:gd name="T5" fmla="*/ 128 h 3942"/>
              <a:gd name="T6" fmla="*/ 3725 w 4965"/>
              <a:gd name="T7" fmla="*/ 352 h 3942"/>
              <a:gd name="T8" fmla="*/ 3890 w 4965"/>
              <a:gd name="T9" fmla="*/ 440 h 3942"/>
              <a:gd name="T10" fmla="*/ 4062 w 4965"/>
              <a:gd name="T11" fmla="*/ 496 h 3942"/>
              <a:gd name="T12" fmla="*/ 4410 w 4965"/>
              <a:gd name="T13" fmla="*/ 853 h 3942"/>
              <a:gd name="T14" fmla="*/ 4521 w 4965"/>
              <a:gd name="T15" fmla="*/ 984 h 3942"/>
              <a:gd name="T16" fmla="*/ 4652 w 4965"/>
              <a:gd name="T17" fmla="*/ 1089 h 3942"/>
              <a:gd name="T18" fmla="*/ 4802 w 4965"/>
              <a:gd name="T19" fmla="*/ 1523 h 3942"/>
              <a:gd name="T20" fmla="*/ 4841 w 4965"/>
              <a:gd name="T21" fmla="*/ 1679 h 3942"/>
              <a:gd name="T22" fmla="*/ 4912 w 4965"/>
              <a:gd name="T23" fmla="*/ 1815 h 3942"/>
              <a:gd name="T24" fmla="*/ 4841 w 4965"/>
              <a:gd name="T25" fmla="*/ 2262 h 3942"/>
              <a:gd name="T26" fmla="*/ 4802 w 4965"/>
              <a:gd name="T27" fmla="*/ 2417 h 3942"/>
              <a:gd name="T28" fmla="*/ 4802 w 4965"/>
              <a:gd name="T29" fmla="*/ 2565 h 3942"/>
              <a:gd name="T30" fmla="*/ 4521 w 4965"/>
              <a:gd name="T31" fmla="*/ 2957 h 3942"/>
              <a:gd name="T32" fmla="*/ 4410 w 4965"/>
              <a:gd name="T33" fmla="*/ 3088 h 3942"/>
              <a:gd name="T34" fmla="*/ 4339 w 4965"/>
              <a:gd name="T35" fmla="*/ 3225 h 3942"/>
              <a:gd name="T36" fmla="*/ 3890 w 4965"/>
              <a:gd name="T37" fmla="*/ 3501 h 3942"/>
              <a:gd name="T38" fmla="*/ 3725 w 4965"/>
              <a:gd name="T39" fmla="*/ 3589 h 3942"/>
              <a:gd name="T40" fmla="*/ 3593 w 4965"/>
              <a:gd name="T41" fmla="*/ 3694 h 3942"/>
              <a:gd name="T42" fmla="*/ 3045 w 4965"/>
              <a:gd name="T43" fmla="*/ 3812 h 3942"/>
              <a:gd name="T44" fmla="*/ 2849 w 4965"/>
              <a:gd name="T45" fmla="*/ 3843 h 3942"/>
              <a:gd name="T46" fmla="*/ 2678 w 4965"/>
              <a:gd name="T47" fmla="*/ 3900 h 3942"/>
              <a:gd name="T48" fmla="*/ 2114 w 4965"/>
              <a:gd name="T49" fmla="*/ 3843 h 3942"/>
              <a:gd name="T50" fmla="*/ 1919 w 4965"/>
              <a:gd name="T51" fmla="*/ 3812 h 3942"/>
              <a:gd name="T52" fmla="*/ 1733 w 4965"/>
              <a:gd name="T53" fmla="*/ 3812 h 3942"/>
              <a:gd name="T54" fmla="*/ 1240 w 4965"/>
              <a:gd name="T55" fmla="*/ 3589 h 3942"/>
              <a:gd name="T56" fmla="*/ 1074 w 4965"/>
              <a:gd name="T57" fmla="*/ 3501 h 3942"/>
              <a:gd name="T58" fmla="*/ 902 w 4965"/>
              <a:gd name="T59" fmla="*/ 3445 h 3942"/>
              <a:gd name="T60" fmla="*/ 554 w 4965"/>
              <a:gd name="T61" fmla="*/ 3088 h 3942"/>
              <a:gd name="T62" fmla="*/ 443 w 4965"/>
              <a:gd name="T63" fmla="*/ 2957 h 3942"/>
              <a:gd name="T64" fmla="*/ 312 w 4965"/>
              <a:gd name="T65" fmla="*/ 2852 h 3942"/>
              <a:gd name="T66" fmla="*/ 162 w 4965"/>
              <a:gd name="T67" fmla="*/ 2417 h 3942"/>
              <a:gd name="T68" fmla="*/ 123 w 4965"/>
              <a:gd name="T69" fmla="*/ 2262 h 3942"/>
              <a:gd name="T70" fmla="*/ 52 w 4965"/>
              <a:gd name="T71" fmla="*/ 2126 h 3942"/>
              <a:gd name="T72" fmla="*/ 123 w 4965"/>
              <a:gd name="T73" fmla="*/ 1679 h 3942"/>
              <a:gd name="T74" fmla="*/ 162 w 4965"/>
              <a:gd name="T75" fmla="*/ 1523 h 3942"/>
              <a:gd name="T76" fmla="*/ 162 w 4965"/>
              <a:gd name="T77" fmla="*/ 1376 h 3942"/>
              <a:gd name="T78" fmla="*/ 443 w 4965"/>
              <a:gd name="T79" fmla="*/ 984 h 3942"/>
              <a:gd name="T80" fmla="*/ 554 w 4965"/>
              <a:gd name="T81" fmla="*/ 853 h 3942"/>
              <a:gd name="T82" fmla="*/ 625 w 4965"/>
              <a:gd name="T83" fmla="*/ 716 h 3942"/>
              <a:gd name="T84" fmla="*/ 1074 w 4965"/>
              <a:gd name="T85" fmla="*/ 440 h 3942"/>
              <a:gd name="T86" fmla="*/ 1240 w 4965"/>
              <a:gd name="T87" fmla="*/ 352 h 3942"/>
              <a:gd name="T88" fmla="*/ 1372 w 4965"/>
              <a:gd name="T89" fmla="*/ 247 h 3942"/>
              <a:gd name="T90" fmla="*/ 1919 w 4965"/>
              <a:gd name="T91" fmla="*/ 128 h 3942"/>
              <a:gd name="T92" fmla="*/ 2114 w 4965"/>
              <a:gd name="T93" fmla="*/ 97 h 3942"/>
              <a:gd name="T94" fmla="*/ 2286 w 4965"/>
              <a:gd name="T95" fmla="*/ 41 h 39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4965" h="3942">
                <a:moveTo>
                  <a:pt x="2678" y="41"/>
                </a:moveTo>
                <a:lnTo>
                  <a:pt x="2849" y="97"/>
                </a:lnTo>
                <a:lnTo>
                  <a:pt x="2849" y="97"/>
                </a:lnTo>
                <a:cubicBezTo>
                  <a:pt x="2912" y="118"/>
                  <a:pt x="2978" y="128"/>
                  <a:pt x="3045" y="128"/>
                </a:cubicBezTo>
                <a:lnTo>
                  <a:pt x="3231" y="128"/>
                </a:lnTo>
                <a:lnTo>
                  <a:pt x="3231" y="128"/>
                </a:lnTo>
                <a:cubicBezTo>
                  <a:pt x="3367" y="128"/>
                  <a:pt x="3497" y="171"/>
                  <a:pt x="3593" y="247"/>
                </a:cubicBezTo>
                <a:lnTo>
                  <a:pt x="3725" y="352"/>
                </a:lnTo>
                <a:lnTo>
                  <a:pt x="3725" y="352"/>
                </a:lnTo>
                <a:cubicBezTo>
                  <a:pt x="3772" y="389"/>
                  <a:pt x="3828" y="419"/>
                  <a:pt x="3890" y="440"/>
                </a:cubicBezTo>
                <a:lnTo>
                  <a:pt x="4062" y="496"/>
                </a:lnTo>
                <a:lnTo>
                  <a:pt x="4062" y="496"/>
                </a:lnTo>
                <a:cubicBezTo>
                  <a:pt x="4188" y="537"/>
                  <a:pt x="4287" y="616"/>
                  <a:pt x="4339" y="716"/>
                </a:cubicBezTo>
                <a:lnTo>
                  <a:pt x="4410" y="853"/>
                </a:lnTo>
                <a:lnTo>
                  <a:pt x="4410" y="853"/>
                </a:lnTo>
                <a:cubicBezTo>
                  <a:pt x="4436" y="901"/>
                  <a:pt x="4473" y="947"/>
                  <a:pt x="4521" y="984"/>
                </a:cubicBezTo>
                <a:lnTo>
                  <a:pt x="4652" y="1089"/>
                </a:lnTo>
                <a:lnTo>
                  <a:pt x="4652" y="1089"/>
                </a:lnTo>
                <a:cubicBezTo>
                  <a:pt x="4749" y="1164"/>
                  <a:pt x="4802" y="1268"/>
                  <a:pt x="4802" y="1376"/>
                </a:cubicBezTo>
                <a:lnTo>
                  <a:pt x="4802" y="1523"/>
                </a:lnTo>
                <a:lnTo>
                  <a:pt x="4802" y="1523"/>
                </a:lnTo>
                <a:cubicBezTo>
                  <a:pt x="4802" y="1577"/>
                  <a:pt x="4816" y="1629"/>
                  <a:pt x="4841" y="1679"/>
                </a:cubicBezTo>
                <a:lnTo>
                  <a:pt x="4912" y="1815"/>
                </a:lnTo>
                <a:lnTo>
                  <a:pt x="4912" y="1815"/>
                </a:lnTo>
                <a:cubicBezTo>
                  <a:pt x="4964" y="1915"/>
                  <a:pt x="4964" y="2027"/>
                  <a:pt x="4912" y="2126"/>
                </a:cubicBezTo>
                <a:lnTo>
                  <a:pt x="4841" y="2262"/>
                </a:lnTo>
                <a:lnTo>
                  <a:pt x="4841" y="2262"/>
                </a:lnTo>
                <a:cubicBezTo>
                  <a:pt x="4816" y="2312"/>
                  <a:pt x="4802" y="2364"/>
                  <a:pt x="4802" y="2417"/>
                </a:cubicBezTo>
                <a:lnTo>
                  <a:pt x="4802" y="2565"/>
                </a:lnTo>
                <a:lnTo>
                  <a:pt x="4802" y="2565"/>
                </a:lnTo>
                <a:cubicBezTo>
                  <a:pt x="4802" y="2673"/>
                  <a:pt x="4749" y="2776"/>
                  <a:pt x="4652" y="2852"/>
                </a:cubicBezTo>
                <a:lnTo>
                  <a:pt x="4521" y="2957"/>
                </a:lnTo>
                <a:lnTo>
                  <a:pt x="4521" y="2957"/>
                </a:lnTo>
                <a:cubicBezTo>
                  <a:pt x="4473" y="2995"/>
                  <a:pt x="4436" y="3039"/>
                  <a:pt x="4410" y="3088"/>
                </a:cubicBezTo>
                <a:lnTo>
                  <a:pt x="4339" y="3225"/>
                </a:lnTo>
                <a:lnTo>
                  <a:pt x="4339" y="3225"/>
                </a:lnTo>
                <a:cubicBezTo>
                  <a:pt x="4287" y="3324"/>
                  <a:pt x="4188" y="3403"/>
                  <a:pt x="4062" y="3445"/>
                </a:cubicBezTo>
                <a:lnTo>
                  <a:pt x="3890" y="3501"/>
                </a:lnTo>
                <a:lnTo>
                  <a:pt x="3890" y="3501"/>
                </a:lnTo>
                <a:cubicBezTo>
                  <a:pt x="3828" y="3522"/>
                  <a:pt x="3772" y="3551"/>
                  <a:pt x="3725" y="3589"/>
                </a:cubicBezTo>
                <a:lnTo>
                  <a:pt x="3593" y="3694"/>
                </a:lnTo>
                <a:lnTo>
                  <a:pt x="3593" y="3694"/>
                </a:lnTo>
                <a:cubicBezTo>
                  <a:pt x="3497" y="3769"/>
                  <a:pt x="3367" y="3812"/>
                  <a:pt x="3231" y="3812"/>
                </a:cubicBezTo>
                <a:lnTo>
                  <a:pt x="3045" y="3812"/>
                </a:lnTo>
                <a:lnTo>
                  <a:pt x="3045" y="3812"/>
                </a:lnTo>
                <a:cubicBezTo>
                  <a:pt x="2978" y="3812"/>
                  <a:pt x="2912" y="3823"/>
                  <a:pt x="2849" y="3843"/>
                </a:cubicBezTo>
                <a:lnTo>
                  <a:pt x="2678" y="3900"/>
                </a:lnTo>
                <a:lnTo>
                  <a:pt x="2678" y="3900"/>
                </a:lnTo>
                <a:cubicBezTo>
                  <a:pt x="2552" y="3941"/>
                  <a:pt x="2412" y="3941"/>
                  <a:pt x="2286" y="3900"/>
                </a:cubicBezTo>
                <a:lnTo>
                  <a:pt x="2114" y="3843"/>
                </a:lnTo>
                <a:lnTo>
                  <a:pt x="2114" y="3843"/>
                </a:lnTo>
                <a:cubicBezTo>
                  <a:pt x="2053" y="3823"/>
                  <a:pt x="1986" y="3812"/>
                  <a:pt x="1919" y="3812"/>
                </a:cubicBezTo>
                <a:lnTo>
                  <a:pt x="1733" y="3812"/>
                </a:lnTo>
                <a:lnTo>
                  <a:pt x="1733" y="3812"/>
                </a:lnTo>
                <a:cubicBezTo>
                  <a:pt x="1597" y="3812"/>
                  <a:pt x="1467" y="3769"/>
                  <a:pt x="1372" y="3694"/>
                </a:cubicBezTo>
                <a:lnTo>
                  <a:pt x="1240" y="3589"/>
                </a:lnTo>
                <a:lnTo>
                  <a:pt x="1240" y="3589"/>
                </a:lnTo>
                <a:cubicBezTo>
                  <a:pt x="1192" y="3551"/>
                  <a:pt x="1136" y="3522"/>
                  <a:pt x="1074" y="3501"/>
                </a:cubicBezTo>
                <a:lnTo>
                  <a:pt x="902" y="3445"/>
                </a:lnTo>
                <a:lnTo>
                  <a:pt x="902" y="3445"/>
                </a:lnTo>
                <a:cubicBezTo>
                  <a:pt x="777" y="3403"/>
                  <a:pt x="677" y="3324"/>
                  <a:pt x="625" y="3225"/>
                </a:cubicBezTo>
                <a:lnTo>
                  <a:pt x="554" y="3088"/>
                </a:lnTo>
                <a:lnTo>
                  <a:pt x="554" y="3088"/>
                </a:lnTo>
                <a:cubicBezTo>
                  <a:pt x="529" y="3039"/>
                  <a:pt x="491" y="2995"/>
                  <a:pt x="443" y="2957"/>
                </a:cubicBezTo>
                <a:lnTo>
                  <a:pt x="312" y="2852"/>
                </a:lnTo>
                <a:lnTo>
                  <a:pt x="312" y="2852"/>
                </a:lnTo>
                <a:cubicBezTo>
                  <a:pt x="216" y="2776"/>
                  <a:pt x="162" y="2673"/>
                  <a:pt x="162" y="2565"/>
                </a:cubicBezTo>
                <a:lnTo>
                  <a:pt x="162" y="2417"/>
                </a:lnTo>
                <a:lnTo>
                  <a:pt x="162" y="2417"/>
                </a:lnTo>
                <a:cubicBezTo>
                  <a:pt x="162" y="2364"/>
                  <a:pt x="149" y="2312"/>
                  <a:pt x="123" y="2262"/>
                </a:cubicBezTo>
                <a:lnTo>
                  <a:pt x="52" y="2126"/>
                </a:lnTo>
                <a:lnTo>
                  <a:pt x="52" y="2126"/>
                </a:lnTo>
                <a:cubicBezTo>
                  <a:pt x="0" y="2027"/>
                  <a:pt x="0" y="1915"/>
                  <a:pt x="52" y="1815"/>
                </a:cubicBezTo>
                <a:lnTo>
                  <a:pt x="123" y="1679"/>
                </a:lnTo>
                <a:lnTo>
                  <a:pt x="123" y="1679"/>
                </a:lnTo>
                <a:cubicBezTo>
                  <a:pt x="149" y="1629"/>
                  <a:pt x="162" y="1577"/>
                  <a:pt x="162" y="1523"/>
                </a:cubicBezTo>
                <a:lnTo>
                  <a:pt x="162" y="1376"/>
                </a:lnTo>
                <a:lnTo>
                  <a:pt x="162" y="1376"/>
                </a:lnTo>
                <a:cubicBezTo>
                  <a:pt x="162" y="1268"/>
                  <a:pt x="216" y="1164"/>
                  <a:pt x="312" y="1089"/>
                </a:cubicBezTo>
                <a:lnTo>
                  <a:pt x="443" y="984"/>
                </a:lnTo>
                <a:lnTo>
                  <a:pt x="443" y="984"/>
                </a:lnTo>
                <a:cubicBezTo>
                  <a:pt x="491" y="947"/>
                  <a:pt x="529" y="901"/>
                  <a:pt x="554" y="853"/>
                </a:cubicBezTo>
                <a:lnTo>
                  <a:pt x="625" y="716"/>
                </a:lnTo>
                <a:lnTo>
                  <a:pt x="625" y="716"/>
                </a:lnTo>
                <a:cubicBezTo>
                  <a:pt x="677" y="616"/>
                  <a:pt x="777" y="537"/>
                  <a:pt x="902" y="496"/>
                </a:cubicBezTo>
                <a:lnTo>
                  <a:pt x="1074" y="440"/>
                </a:lnTo>
                <a:lnTo>
                  <a:pt x="1074" y="440"/>
                </a:lnTo>
                <a:cubicBezTo>
                  <a:pt x="1136" y="419"/>
                  <a:pt x="1192" y="389"/>
                  <a:pt x="1240" y="352"/>
                </a:cubicBezTo>
                <a:lnTo>
                  <a:pt x="1372" y="247"/>
                </a:lnTo>
                <a:lnTo>
                  <a:pt x="1372" y="247"/>
                </a:lnTo>
                <a:cubicBezTo>
                  <a:pt x="1467" y="171"/>
                  <a:pt x="1597" y="128"/>
                  <a:pt x="1733" y="128"/>
                </a:cubicBezTo>
                <a:lnTo>
                  <a:pt x="1919" y="128"/>
                </a:lnTo>
                <a:lnTo>
                  <a:pt x="1919" y="128"/>
                </a:lnTo>
                <a:cubicBezTo>
                  <a:pt x="1986" y="128"/>
                  <a:pt x="2053" y="118"/>
                  <a:pt x="2114" y="97"/>
                </a:cubicBezTo>
                <a:lnTo>
                  <a:pt x="2286" y="41"/>
                </a:lnTo>
                <a:lnTo>
                  <a:pt x="2286" y="41"/>
                </a:lnTo>
                <a:cubicBezTo>
                  <a:pt x="2412" y="0"/>
                  <a:pt x="2552" y="0"/>
                  <a:pt x="2678" y="41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4" name="Freeform 303"/>
          <p:cNvSpPr>
            <a:spLocks noChangeArrowheads="1"/>
          </p:cNvSpPr>
          <p:nvPr/>
        </p:nvSpPr>
        <p:spPr bwMode="auto">
          <a:xfrm>
            <a:off x="11159116" y="7855608"/>
            <a:ext cx="1046994" cy="1046994"/>
          </a:xfrm>
          <a:custGeom>
            <a:avLst/>
            <a:gdLst>
              <a:gd name="T0" fmla="*/ 783 w 935"/>
              <a:gd name="T1" fmla="*/ 721 h 935"/>
              <a:gd name="T2" fmla="*/ 783 w 935"/>
              <a:gd name="T3" fmla="*/ 721 h 935"/>
              <a:gd name="T4" fmla="*/ 775 w 935"/>
              <a:gd name="T5" fmla="*/ 712 h 935"/>
              <a:gd name="T6" fmla="*/ 775 w 935"/>
              <a:gd name="T7" fmla="*/ 712 h 935"/>
              <a:gd name="T8" fmla="*/ 639 w 935"/>
              <a:gd name="T9" fmla="*/ 635 h 935"/>
              <a:gd name="T10" fmla="*/ 639 w 935"/>
              <a:gd name="T11" fmla="*/ 635 h 935"/>
              <a:gd name="T12" fmla="*/ 463 w 935"/>
              <a:gd name="T13" fmla="*/ 606 h 935"/>
              <a:gd name="T14" fmla="*/ 463 w 935"/>
              <a:gd name="T15" fmla="*/ 606 h 935"/>
              <a:gd name="T16" fmla="*/ 156 w 935"/>
              <a:gd name="T17" fmla="*/ 707 h 935"/>
              <a:gd name="T18" fmla="*/ 156 w 935"/>
              <a:gd name="T19" fmla="*/ 707 h 935"/>
              <a:gd name="T20" fmla="*/ 147 w 935"/>
              <a:gd name="T21" fmla="*/ 717 h 935"/>
              <a:gd name="T22" fmla="*/ 147 w 935"/>
              <a:gd name="T23" fmla="*/ 717 h 935"/>
              <a:gd name="T24" fmla="*/ 62 w 935"/>
              <a:gd name="T25" fmla="*/ 467 h 935"/>
              <a:gd name="T26" fmla="*/ 62 w 935"/>
              <a:gd name="T27" fmla="*/ 467 h 935"/>
              <a:gd name="T28" fmla="*/ 181 w 935"/>
              <a:gd name="T29" fmla="*/ 180 h 935"/>
              <a:gd name="T30" fmla="*/ 181 w 935"/>
              <a:gd name="T31" fmla="*/ 180 h 935"/>
              <a:gd name="T32" fmla="*/ 467 w 935"/>
              <a:gd name="T33" fmla="*/ 62 h 935"/>
              <a:gd name="T34" fmla="*/ 467 w 935"/>
              <a:gd name="T35" fmla="*/ 62 h 935"/>
              <a:gd name="T36" fmla="*/ 754 w 935"/>
              <a:gd name="T37" fmla="*/ 180 h 935"/>
              <a:gd name="T38" fmla="*/ 754 w 935"/>
              <a:gd name="T39" fmla="*/ 180 h 935"/>
              <a:gd name="T40" fmla="*/ 872 w 935"/>
              <a:gd name="T41" fmla="*/ 467 h 935"/>
              <a:gd name="T42" fmla="*/ 872 w 935"/>
              <a:gd name="T43" fmla="*/ 467 h 935"/>
              <a:gd name="T44" fmla="*/ 783 w 935"/>
              <a:gd name="T45" fmla="*/ 721 h 935"/>
              <a:gd name="T46" fmla="*/ 196 w 935"/>
              <a:gd name="T47" fmla="*/ 758 h 935"/>
              <a:gd name="T48" fmla="*/ 196 w 935"/>
              <a:gd name="T49" fmla="*/ 758 h 935"/>
              <a:gd name="T50" fmla="*/ 196 w 935"/>
              <a:gd name="T51" fmla="*/ 756 h 935"/>
              <a:gd name="T52" fmla="*/ 196 w 935"/>
              <a:gd name="T53" fmla="*/ 756 h 935"/>
              <a:gd name="T54" fmla="*/ 196 w 935"/>
              <a:gd name="T55" fmla="*/ 754 h 935"/>
              <a:gd name="T56" fmla="*/ 196 w 935"/>
              <a:gd name="T57" fmla="*/ 754 h 935"/>
              <a:gd name="T58" fmla="*/ 463 w 935"/>
              <a:gd name="T59" fmla="*/ 668 h 935"/>
              <a:gd name="T60" fmla="*/ 463 w 935"/>
              <a:gd name="T61" fmla="*/ 668 h 935"/>
              <a:gd name="T62" fmla="*/ 734 w 935"/>
              <a:gd name="T63" fmla="*/ 758 h 935"/>
              <a:gd name="T64" fmla="*/ 734 w 935"/>
              <a:gd name="T65" fmla="*/ 758 h 935"/>
              <a:gd name="T66" fmla="*/ 735 w 935"/>
              <a:gd name="T67" fmla="*/ 760 h 935"/>
              <a:gd name="T68" fmla="*/ 735 w 935"/>
              <a:gd name="T69" fmla="*/ 760 h 935"/>
              <a:gd name="T70" fmla="*/ 734 w 935"/>
              <a:gd name="T71" fmla="*/ 762 h 935"/>
              <a:gd name="T72" fmla="*/ 734 w 935"/>
              <a:gd name="T73" fmla="*/ 762 h 935"/>
              <a:gd name="T74" fmla="*/ 467 w 935"/>
              <a:gd name="T75" fmla="*/ 873 h 935"/>
              <a:gd name="T76" fmla="*/ 467 w 935"/>
              <a:gd name="T77" fmla="*/ 873 h 935"/>
              <a:gd name="T78" fmla="*/ 458 w 935"/>
              <a:gd name="T79" fmla="*/ 873 h 935"/>
              <a:gd name="T80" fmla="*/ 458 w 935"/>
              <a:gd name="T81" fmla="*/ 873 h 935"/>
              <a:gd name="T82" fmla="*/ 196 w 935"/>
              <a:gd name="T83" fmla="*/ 758 h 935"/>
              <a:gd name="T84" fmla="*/ 796 w 935"/>
              <a:gd name="T85" fmla="*/ 137 h 935"/>
              <a:gd name="T86" fmla="*/ 796 w 935"/>
              <a:gd name="T87" fmla="*/ 137 h 935"/>
              <a:gd name="T88" fmla="*/ 467 w 935"/>
              <a:gd name="T89" fmla="*/ 0 h 935"/>
              <a:gd name="T90" fmla="*/ 467 w 935"/>
              <a:gd name="T91" fmla="*/ 0 h 935"/>
              <a:gd name="T92" fmla="*/ 137 w 935"/>
              <a:gd name="T93" fmla="*/ 137 h 935"/>
              <a:gd name="T94" fmla="*/ 137 w 935"/>
              <a:gd name="T95" fmla="*/ 137 h 935"/>
              <a:gd name="T96" fmla="*/ 0 w 935"/>
              <a:gd name="T97" fmla="*/ 467 h 935"/>
              <a:gd name="T98" fmla="*/ 0 w 935"/>
              <a:gd name="T99" fmla="*/ 467 h 935"/>
              <a:gd name="T100" fmla="*/ 137 w 935"/>
              <a:gd name="T101" fmla="*/ 797 h 935"/>
              <a:gd name="T102" fmla="*/ 137 w 935"/>
              <a:gd name="T103" fmla="*/ 797 h 935"/>
              <a:gd name="T104" fmla="*/ 462 w 935"/>
              <a:gd name="T105" fmla="*/ 934 h 935"/>
              <a:gd name="T106" fmla="*/ 462 w 935"/>
              <a:gd name="T107" fmla="*/ 934 h 935"/>
              <a:gd name="T108" fmla="*/ 467 w 935"/>
              <a:gd name="T109" fmla="*/ 934 h 935"/>
              <a:gd name="T110" fmla="*/ 467 w 935"/>
              <a:gd name="T111" fmla="*/ 934 h 935"/>
              <a:gd name="T112" fmla="*/ 467 w 935"/>
              <a:gd name="T113" fmla="*/ 934 h 935"/>
              <a:gd name="T114" fmla="*/ 467 w 935"/>
              <a:gd name="T115" fmla="*/ 934 h 935"/>
              <a:gd name="T116" fmla="*/ 796 w 935"/>
              <a:gd name="T117" fmla="*/ 797 h 935"/>
              <a:gd name="T118" fmla="*/ 796 w 935"/>
              <a:gd name="T119" fmla="*/ 797 h 935"/>
              <a:gd name="T120" fmla="*/ 934 w 935"/>
              <a:gd name="T121" fmla="*/ 467 h 935"/>
              <a:gd name="T122" fmla="*/ 934 w 935"/>
              <a:gd name="T123" fmla="*/ 467 h 935"/>
              <a:gd name="T124" fmla="*/ 796 w 935"/>
              <a:gd name="T125" fmla="*/ 137 h 9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935" h="935">
                <a:moveTo>
                  <a:pt x="783" y="721"/>
                </a:moveTo>
                <a:lnTo>
                  <a:pt x="783" y="721"/>
                </a:lnTo>
                <a:cubicBezTo>
                  <a:pt x="781" y="718"/>
                  <a:pt x="779" y="715"/>
                  <a:pt x="775" y="712"/>
                </a:cubicBezTo>
                <a:lnTo>
                  <a:pt x="775" y="712"/>
                </a:lnTo>
                <a:cubicBezTo>
                  <a:pt x="739" y="680"/>
                  <a:pt x="692" y="653"/>
                  <a:pt x="639" y="635"/>
                </a:cubicBezTo>
                <a:lnTo>
                  <a:pt x="639" y="635"/>
                </a:lnTo>
                <a:cubicBezTo>
                  <a:pt x="585" y="616"/>
                  <a:pt x="526" y="606"/>
                  <a:pt x="463" y="606"/>
                </a:cubicBezTo>
                <a:lnTo>
                  <a:pt x="463" y="606"/>
                </a:lnTo>
                <a:cubicBezTo>
                  <a:pt x="343" y="606"/>
                  <a:pt x="231" y="643"/>
                  <a:pt x="156" y="707"/>
                </a:cubicBezTo>
                <a:lnTo>
                  <a:pt x="156" y="707"/>
                </a:lnTo>
                <a:cubicBezTo>
                  <a:pt x="153" y="710"/>
                  <a:pt x="150" y="713"/>
                  <a:pt x="147" y="717"/>
                </a:cubicBezTo>
                <a:lnTo>
                  <a:pt x="147" y="717"/>
                </a:lnTo>
                <a:cubicBezTo>
                  <a:pt x="92" y="646"/>
                  <a:pt x="62" y="559"/>
                  <a:pt x="62" y="467"/>
                </a:cubicBezTo>
                <a:lnTo>
                  <a:pt x="62" y="467"/>
                </a:lnTo>
                <a:cubicBezTo>
                  <a:pt x="62" y="359"/>
                  <a:pt x="104" y="257"/>
                  <a:pt x="181" y="180"/>
                </a:cubicBezTo>
                <a:lnTo>
                  <a:pt x="181" y="180"/>
                </a:lnTo>
                <a:cubicBezTo>
                  <a:pt x="257" y="104"/>
                  <a:pt x="359" y="62"/>
                  <a:pt x="467" y="62"/>
                </a:cubicBezTo>
                <a:lnTo>
                  <a:pt x="467" y="62"/>
                </a:lnTo>
                <a:cubicBezTo>
                  <a:pt x="576" y="62"/>
                  <a:pt x="678" y="104"/>
                  <a:pt x="754" y="180"/>
                </a:cubicBezTo>
                <a:lnTo>
                  <a:pt x="754" y="180"/>
                </a:lnTo>
                <a:cubicBezTo>
                  <a:pt x="830" y="257"/>
                  <a:pt x="872" y="359"/>
                  <a:pt x="872" y="467"/>
                </a:cubicBezTo>
                <a:lnTo>
                  <a:pt x="872" y="467"/>
                </a:lnTo>
                <a:cubicBezTo>
                  <a:pt x="872" y="560"/>
                  <a:pt x="840" y="649"/>
                  <a:pt x="783" y="721"/>
                </a:cubicBezTo>
                <a:close/>
                <a:moveTo>
                  <a:pt x="196" y="758"/>
                </a:moveTo>
                <a:lnTo>
                  <a:pt x="196" y="758"/>
                </a:lnTo>
                <a:cubicBezTo>
                  <a:pt x="196" y="758"/>
                  <a:pt x="196" y="757"/>
                  <a:pt x="196" y="756"/>
                </a:cubicBezTo>
                <a:lnTo>
                  <a:pt x="196" y="756"/>
                </a:lnTo>
                <a:cubicBezTo>
                  <a:pt x="196" y="755"/>
                  <a:pt x="196" y="754"/>
                  <a:pt x="196" y="754"/>
                </a:cubicBezTo>
                <a:lnTo>
                  <a:pt x="196" y="754"/>
                </a:lnTo>
                <a:cubicBezTo>
                  <a:pt x="259" y="700"/>
                  <a:pt x="359" y="668"/>
                  <a:pt x="463" y="668"/>
                </a:cubicBezTo>
                <a:lnTo>
                  <a:pt x="463" y="668"/>
                </a:lnTo>
                <a:cubicBezTo>
                  <a:pt x="571" y="668"/>
                  <a:pt x="671" y="702"/>
                  <a:pt x="734" y="758"/>
                </a:cubicBezTo>
                <a:lnTo>
                  <a:pt x="734" y="758"/>
                </a:lnTo>
                <a:cubicBezTo>
                  <a:pt x="734" y="758"/>
                  <a:pt x="734" y="759"/>
                  <a:pt x="735" y="760"/>
                </a:cubicBezTo>
                <a:lnTo>
                  <a:pt x="735" y="760"/>
                </a:lnTo>
                <a:cubicBezTo>
                  <a:pt x="735" y="761"/>
                  <a:pt x="734" y="762"/>
                  <a:pt x="734" y="762"/>
                </a:cubicBezTo>
                <a:lnTo>
                  <a:pt x="734" y="762"/>
                </a:lnTo>
                <a:cubicBezTo>
                  <a:pt x="663" y="833"/>
                  <a:pt x="568" y="873"/>
                  <a:pt x="467" y="873"/>
                </a:cubicBezTo>
                <a:lnTo>
                  <a:pt x="467" y="873"/>
                </a:lnTo>
                <a:cubicBezTo>
                  <a:pt x="464" y="873"/>
                  <a:pt x="461" y="873"/>
                  <a:pt x="458" y="873"/>
                </a:cubicBezTo>
                <a:lnTo>
                  <a:pt x="458" y="873"/>
                </a:lnTo>
                <a:cubicBezTo>
                  <a:pt x="359" y="870"/>
                  <a:pt x="266" y="830"/>
                  <a:pt x="196" y="758"/>
                </a:cubicBezTo>
                <a:close/>
                <a:moveTo>
                  <a:pt x="796" y="137"/>
                </a:moveTo>
                <a:lnTo>
                  <a:pt x="796" y="137"/>
                </a:lnTo>
                <a:cubicBezTo>
                  <a:pt x="710" y="49"/>
                  <a:pt x="592" y="0"/>
                  <a:pt x="467" y="0"/>
                </a:cubicBezTo>
                <a:lnTo>
                  <a:pt x="467" y="0"/>
                </a:lnTo>
                <a:cubicBezTo>
                  <a:pt x="343" y="0"/>
                  <a:pt x="225" y="49"/>
                  <a:pt x="137" y="137"/>
                </a:cubicBezTo>
                <a:lnTo>
                  <a:pt x="137" y="137"/>
                </a:lnTo>
                <a:cubicBezTo>
                  <a:pt x="49" y="225"/>
                  <a:pt x="0" y="342"/>
                  <a:pt x="0" y="467"/>
                </a:cubicBezTo>
                <a:lnTo>
                  <a:pt x="0" y="467"/>
                </a:lnTo>
                <a:cubicBezTo>
                  <a:pt x="0" y="592"/>
                  <a:pt x="49" y="709"/>
                  <a:pt x="137" y="797"/>
                </a:cubicBezTo>
                <a:lnTo>
                  <a:pt x="137" y="797"/>
                </a:lnTo>
                <a:cubicBezTo>
                  <a:pt x="224" y="884"/>
                  <a:pt x="339" y="932"/>
                  <a:pt x="462" y="934"/>
                </a:cubicBezTo>
                <a:lnTo>
                  <a:pt x="462" y="934"/>
                </a:lnTo>
                <a:cubicBezTo>
                  <a:pt x="464" y="934"/>
                  <a:pt x="465" y="934"/>
                  <a:pt x="467" y="934"/>
                </a:cubicBezTo>
                <a:lnTo>
                  <a:pt x="467" y="934"/>
                </a:lnTo>
                <a:lnTo>
                  <a:pt x="467" y="934"/>
                </a:lnTo>
                <a:lnTo>
                  <a:pt x="467" y="934"/>
                </a:lnTo>
                <a:cubicBezTo>
                  <a:pt x="592" y="934"/>
                  <a:pt x="710" y="885"/>
                  <a:pt x="796" y="797"/>
                </a:cubicBezTo>
                <a:lnTo>
                  <a:pt x="796" y="797"/>
                </a:lnTo>
                <a:cubicBezTo>
                  <a:pt x="885" y="709"/>
                  <a:pt x="934" y="592"/>
                  <a:pt x="934" y="467"/>
                </a:cubicBezTo>
                <a:lnTo>
                  <a:pt x="934" y="467"/>
                </a:lnTo>
                <a:cubicBezTo>
                  <a:pt x="934" y="342"/>
                  <a:pt x="885" y="225"/>
                  <a:pt x="796" y="13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5" name="Freeform 304"/>
          <p:cNvSpPr>
            <a:spLocks noChangeArrowheads="1"/>
          </p:cNvSpPr>
          <p:nvPr/>
        </p:nvSpPr>
        <p:spPr bwMode="auto">
          <a:xfrm>
            <a:off x="11406048" y="7964258"/>
            <a:ext cx="543252" cy="543252"/>
          </a:xfrm>
          <a:custGeom>
            <a:avLst/>
            <a:gdLst>
              <a:gd name="T0" fmla="*/ 241 w 484"/>
              <a:gd name="T1" fmla="*/ 421 h 484"/>
              <a:gd name="T2" fmla="*/ 241 w 484"/>
              <a:gd name="T3" fmla="*/ 421 h 484"/>
              <a:gd name="T4" fmla="*/ 61 w 484"/>
              <a:gd name="T5" fmla="*/ 241 h 484"/>
              <a:gd name="T6" fmla="*/ 61 w 484"/>
              <a:gd name="T7" fmla="*/ 241 h 484"/>
              <a:gd name="T8" fmla="*/ 241 w 484"/>
              <a:gd name="T9" fmla="*/ 62 h 484"/>
              <a:gd name="T10" fmla="*/ 241 w 484"/>
              <a:gd name="T11" fmla="*/ 62 h 484"/>
              <a:gd name="T12" fmla="*/ 421 w 484"/>
              <a:gd name="T13" fmla="*/ 241 h 484"/>
              <a:gd name="T14" fmla="*/ 421 w 484"/>
              <a:gd name="T15" fmla="*/ 241 h 484"/>
              <a:gd name="T16" fmla="*/ 241 w 484"/>
              <a:gd name="T17" fmla="*/ 421 h 484"/>
              <a:gd name="T18" fmla="*/ 241 w 484"/>
              <a:gd name="T19" fmla="*/ 0 h 484"/>
              <a:gd name="T20" fmla="*/ 241 w 484"/>
              <a:gd name="T21" fmla="*/ 0 h 484"/>
              <a:gd name="T22" fmla="*/ 0 w 484"/>
              <a:gd name="T23" fmla="*/ 241 h 484"/>
              <a:gd name="T24" fmla="*/ 0 w 484"/>
              <a:gd name="T25" fmla="*/ 241 h 484"/>
              <a:gd name="T26" fmla="*/ 241 w 484"/>
              <a:gd name="T27" fmla="*/ 483 h 484"/>
              <a:gd name="T28" fmla="*/ 241 w 484"/>
              <a:gd name="T29" fmla="*/ 483 h 484"/>
              <a:gd name="T30" fmla="*/ 483 w 484"/>
              <a:gd name="T31" fmla="*/ 241 h 484"/>
              <a:gd name="T32" fmla="*/ 483 w 484"/>
              <a:gd name="T33" fmla="*/ 241 h 484"/>
              <a:gd name="T34" fmla="*/ 241 w 484"/>
              <a:gd name="T35" fmla="*/ 0 h 4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84" h="484">
                <a:moveTo>
                  <a:pt x="241" y="421"/>
                </a:moveTo>
                <a:lnTo>
                  <a:pt x="241" y="421"/>
                </a:lnTo>
                <a:cubicBezTo>
                  <a:pt x="142" y="421"/>
                  <a:pt x="61" y="340"/>
                  <a:pt x="61" y="241"/>
                </a:cubicBezTo>
                <a:lnTo>
                  <a:pt x="61" y="241"/>
                </a:lnTo>
                <a:cubicBezTo>
                  <a:pt x="61" y="142"/>
                  <a:pt x="142" y="62"/>
                  <a:pt x="241" y="62"/>
                </a:cubicBezTo>
                <a:lnTo>
                  <a:pt x="241" y="62"/>
                </a:lnTo>
                <a:cubicBezTo>
                  <a:pt x="340" y="62"/>
                  <a:pt x="421" y="142"/>
                  <a:pt x="421" y="241"/>
                </a:cubicBezTo>
                <a:lnTo>
                  <a:pt x="421" y="241"/>
                </a:lnTo>
                <a:cubicBezTo>
                  <a:pt x="421" y="340"/>
                  <a:pt x="340" y="421"/>
                  <a:pt x="241" y="421"/>
                </a:cubicBezTo>
                <a:close/>
                <a:moveTo>
                  <a:pt x="241" y="0"/>
                </a:moveTo>
                <a:lnTo>
                  <a:pt x="241" y="0"/>
                </a:lnTo>
                <a:cubicBezTo>
                  <a:pt x="108" y="0"/>
                  <a:pt x="0" y="108"/>
                  <a:pt x="0" y="241"/>
                </a:cubicBezTo>
                <a:lnTo>
                  <a:pt x="0" y="241"/>
                </a:lnTo>
                <a:cubicBezTo>
                  <a:pt x="0" y="375"/>
                  <a:pt x="108" y="483"/>
                  <a:pt x="241" y="483"/>
                </a:cubicBezTo>
                <a:lnTo>
                  <a:pt x="241" y="483"/>
                </a:lnTo>
                <a:cubicBezTo>
                  <a:pt x="374" y="483"/>
                  <a:pt x="483" y="375"/>
                  <a:pt x="483" y="241"/>
                </a:cubicBezTo>
                <a:lnTo>
                  <a:pt x="483" y="241"/>
                </a:lnTo>
                <a:cubicBezTo>
                  <a:pt x="483" y="108"/>
                  <a:pt x="374" y="0"/>
                  <a:pt x="2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6" name="Freeform 305"/>
          <p:cNvSpPr>
            <a:spLocks noChangeArrowheads="1"/>
          </p:cNvSpPr>
          <p:nvPr/>
        </p:nvSpPr>
        <p:spPr bwMode="auto">
          <a:xfrm>
            <a:off x="16339763" y="2067508"/>
            <a:ext cx="1066749" cy="1066749"/>
          </a:xfrm>
          <a:custGeom>
            <a:avLst/>
            <a:gdLst>
              <a:gd name="T0" fmla="*/ 476 w 953"/>
              <a:gd name="T1" fmla="*/ 62 h 952"/>
              <a:gd name="T2" fmla="*/ 476 w 953"/>
              <a:gd name="T3" fmla="*/ 62 h 952"/>
              <a:gd name="T4" fmla="*/ 183 w 953"/>
              <a:gd name="T5" fmla="*/ 183 h 952"/>
              <a:gd name="T6" fmla="*/ 183 w 953"/>
              <a:gd name="T7" fmla="*/ 183 h 952"/>
              <a:gd name="T8" fmla="*/ 62 w 953"/>
              <a:gd name="T9" fmla="*/ 476 h 952"/>
              <a:gd name="T10" fmla="*/ 62 w 953"/>
              <a:gd name="T11" fmla="*/ 476 h 952"/>
              <a:gd name="T12" fmla="*/ 183 w 953"/>
              <a:gd name="T13" fmla="*/ 768 h 952"/>
              <a:gd name="T14" fmla="*/ 183 w 953"/>
              <a:gd name="T15" fmla="*/ 768 h 952"/>
              <a:gd name="T16" fmla="*/ 476 w 953"/>
              <a:gd name="T17" fmla="*/ 890 h 952"/>
              <a:gd name="T18" fmla="*/ 476 w 953"/>
              <a:gd name="T19" fmla="*/ 890 h 952"/>
              <a:gd name="T20" fmla="*/ 769 w 953"/>
              <a:gd name="T21" fmla="*/ 768 h 952"/>
              <a:gd name="T22" fmla="*/ 769 w 953"/>
              <a:gd name="T23" fmla="*/ 768 h 952"/>
              <a:gd name="T24" fmla="*/ 890 w 953"/>
              <a:gd name="T25" fmla="*/ 476 h 952"/>
              <a:gd name="T26" fmla="*/ 890 w 953"/>
              <a:gd name="T27" fmla="*/ 476 h 952"/>
              <a:gd name="T28" fmla="*/ 769 w 953"/>
              <a:gd name="T29" fmla="*/ 183 h 952"/>
              <a:gd name="T30" fmla="*/ 769 w 953"/>
              <a:gd name="T31" fmla="*/ 183 h 952"/>
              <a:gd name="T32" fmla="*/ 476 w 953"/>
              <a:gd name="T33" fmla="*/ 62 h 952"/>
              <a:gd name="T34" fmla="*/ 476 w 953"/>
              <a:gd name="T35" fmla="*/ 951 h 952"/>
              <a:gd name="T36" fmla="*/ 476 w 953"/>
              <a:gd name="T37" fmla="*/ 951 h 952"/>
              <a:gd name="T38" fmla="*/ 140 w 953"/>
              <a:gd name="T39" fmla="*/ 812 h 952"/>
              <a:gd name="T40" fmla="*/ 140 w 953"/>
              <a:gd name="T41" fmla="*/ 812 h 952"/>
              <a:gd name="T42" fmla="*/ 0 w 953"/>
              <a:gd name="T43" fmla="*/ 476 h 952"/>
              <a:gd name="T44" fmla="*/ 0 w 953"/>
              <a:gd name="T45" fmla="*/ 476 h 952"/>
              <a:gd name="T46" fmla="*/ 140 w 953"/>
              <a:gd name="T47" fmla="*/ 139 h 952"/>
              <a:gd name="T48" fmla="*/ 140 w 953"/>
              <a:gd name="T49" fmla="*/ 139 h 952"/>
              <a:gd name="T50" fmla="*/ 476 w 953"/>
              <a:gd name="T51" fmla="*/ 0 h 952"/>
              <a:gd name="T52" fmla="*/ 476 w 953"/>
              <a:gd name="T53" fmla="*/ 0 h 952"/>
              <a:gd name="T54" fmla="*/ 812 w 953"/>
              <a:gd name="T55" fmla="*/ 139 h 952"/>
              <a:gd name="T56" fmla="*/ 812 w 953"/>
              <a:gd name="T57" fmla="*/ 139 h 952"/>
              <a:gd name="T58" fmla="*/ 952 w 953"/>
              <a:gd name="T59" fmla="*/ 476 h 952"/>
              <a:gd name="T60" fmla="*/ 952 w 953"/>
              <a:gd name="T61" fmla="*/ 476 h 952"/>
              <a:gd name="T62" fmla="*/ 812 w 953"/>
              <a:gd name="T63" fmla="*/ 812 h 952"/>
              <a:gd name="T64" fmla="*/ 812 w 953"/>
              <a:gd name="T65" fmla="*/ 812 h 952"/>
              <a:gd name="T66" fmla="*/ 476 w 953"/>
              <a:gd name="T67" fmla="*/ 951 h 9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953" h="952">
                <a:moveTo>
                  <a:pt x="476" y="62"/>
                </a:moveTo>
                <a:lnTo>
                  <a:pt x="476" y="62"/>
                </a:lnTo>
                <a:cubicBezTo>
                  <a:pt x="365" y="62"/>
                  <a:pt x="261" y="104"/>
                  <a:pt x="183" y="183"/>
                </a:cubicBezTo>
                <a:lnTo>
                  <a:pt x="183" y="183"/>
                </a:lnTo>
                <a:cubicBezTo>
                  <a:pt x="105" y="261"/>
                  <a:pt x="62" y="365"/>
                  <a:pt x="62" y="476"/>
                </a:cubicBezTo>
                <a:lnTo>
                  <a:pt x="62" y="476"/>
                </a:lnTo>
                <a:cubicBezTo>
                  <a:pt x="62" y="586"/>
                  <a:pt x="105" y="690"/>
                  <a:pt x="183" y="768"/>
                </a:cubicBezTo>
                <a:lnTo>
                  <a:pt x="183" y="768"/>
                </a:lnTo>
                <a:cubicBezTo>
                  <a:pt x="261" y="846"/>
                  <a:pt x="365" y="890"/>
                  <a:pt x="476" y="890"/>
                </a:cubicBezTo>
                <a:lnTo>
                  <a:pt x="476" y="890"/>
                </a:lnTo>
                <a:cubicBezTo>
                  <a:pt x="587" y="890"/>
                  <a:pt x="691" y="846"/>
                  <a:pt x="769" y="768"/>
                </a:cubicBezTo>
                <a:lnTo>
                  <a:pt x="769" y="768"/>
                </a:lnTo>
                <a:cubicBezTo>
                  <a:pt x="847" y="690"/>
                  <a:pt x="890" y="586"/>
                  <a:pt x="890" y="476"/>
                </a:cubicBezTo>
                <a:lnTo>
                  <a:pt x="890" y="476"/>
                </a:lnTo>
                <a:cubicBezTo>
                  <a:pt x="890" y="365"/>
                  <a:pt x="847" y="261"/>
                  <a:pt x="769" y="183"/>
                </a:cubicBezTo>
                <a:lnTo>
                  <a:pt x="769" y="183"/>
                </a:lnTo>
                <a:cubicBezTo>
                  <a:pt x="691" y="104"/>
                  <a:pt x="587" y="62"/>
                  <a:pt x="476" y="62"/>
                </a:cubicBezTo>
                <a:close/>
                <a:moveTo>
                  <a:pt x="476" y="951"/>
                </a:moveTo>
                <a:lnTo>
                  <a:pt x="476" y="951"/>
                </a:lnTo>
                <a:cubicBezTo>
                  <a:pt x="349" y="951"/>
                  <a:pt x="229" y="902"/>
                  <a:pt x="140" y="812"/>
                </a:cubicBezTo>
                <a:lnTo>
                  <a:pt x="140" y="812"/>
                </a:lnTo>
                <a:cubicBezTo>
                  <a:pt x="50" y="722"/>
                  <a:pt x="0" y="603"/>
                  <a:pt x="0" y="476"/>
                </a:cubicBezTo>
                <a:lnTo>
                  <a:pt x="0" y="476"/>
                </a:lnTo>
                <a:cubicBezTo>
                  <a:pt x="0" y="348"/>
                  <a:pt x="50" y="229"/>
                  <a:pt x="140" y="139"/>
                </a:cubicBezTo>
                <a:lnTo>
                  <a:pt x="140" y="139"/>
                </a:lnTo>
                <a:cubicBezTo>
                  <a:pt x="229" y="49"/>
                  <a:pt x="349" y="0"/>
                  <a:pt x="476" y="0"/>
                </a:cubicBezTo>
                <a:lnTo>
                  <a:pt x="476" y="0"/>
                </a:lnTo>
                <a:cubicBezTo>
                  <a:pt x="603" y="0"/>
                  <a:pt x="722" y="49"/>
                  <a:pt x="812" y="139"/>
                </a:cubicBezTo>
                <a:lnTo>
                  <a:pt x="812" y="139"/>
                </a:lnTo>
                <a:cubicBezTo>
                  <a:pt x="902" y="229"/>
                  <a:pt x="952" y="348"/>
                  <a:pt x="952" y="476"/>
                </a:cubicBezTo>
                <a:lnTo>
                  <a:pt x="952" y="476"/>
                </a:lnTo>
                <a:cubicBezTo>
                  <a:pt x="952" y="603"/>
                  <a:pt x="902" y="722"/>
                  <a:pt x="812" y="812"/>
                </a:cubicBezTo>
                <a:lnTo>
                  <a:pt x="812" y="812"/>
                </a:lnTo>
                <a:cubicBezTo>
                  <a:pt x="722" y="902"/>
                  <a:pt x="603" y="951"/>
                  <a:pt x="476" y="95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7" name="Freeform 306"/>
          <p:cNvSpPr>
            <a:spLocks noChangeArrowheads="1"/>
          </p:cNvSpPr>
          <p:nvPr/>
        </p:nvSpPr>
        <p:spPr bwMode="auto">
          <a:xfrm>
            <a:off x="16636082" y="2284808"/>
            <a:ext cx="548189" cy="345706"/>
          </a:xfrm>
          <a:custGeom>
            <a:avLst/>
            <a:gdLst>
              <a:gd name="T0" fmla="*/ 475 w 488"/>
              <a:gd name="T1" fmla="*/ 55 h 308"/>
              <a:gd name="T2" fmla="*/ 236 w 488"/>
              <a:gd name="T3" fmla="*/ 292 h 308"/>
              <a:gd name="T4" fmla="*/ 236 w 488"/>
              <a:gd name="T5" fmla="*/ 292 h 308"/>
              <a:gd name="T6" fmla="*/ 210 w 488"/>
              <a:gd name="T7" fmla="*/ 307 h 308"/>
              <a:gd name="T8" fmla="*/ 31 w 488"/>
              <a:gd name="T9" fmla="*/ 307 h 308"/>
              <a:gd name="T10" fmla="*/ 31 w 488"/>
              <a:gd name="T11" fmla="*/ 307 h 308"/>
              <a:gd name="T12" fmla="*/ 0 w 488"/>
              <a:gd name="T13" fmla="*/ 275 h 308"/>
              <a:gd name="T14" fmla="*/ 0 w 488"/>
              <a:gd name="T15" fmla="*/ 275 h 308"/>
              <a:gd name="T16" fmla="*/ 31 w 488"/>
              <a:gd name="T17" fmla="*/ 245 h 308"/>
              <a:gd name="T18" fmla="*/ 196 w 488"/>
              <a:gd name="T19" fmla="*/ 245 h 308"/>
              <a:gd name="T20" fmla="*/ 431 w 488"/>
              <a:gd name="T21" fmla="*/ 11 h 308"/>
              <a:gd name="T22" fmla="*/ 431 w 488"/>
              <a:gd name="T23" fmla="*/ 11 h 308"/>
              <a:gd name="T24" fmla="*/ 475 w 488"/>
              <a:gd name="T25" fmla="*/ 12 h 308"/>
              <a:gd name="T26" fmla="*/ 475 w 488"/>
              <a:gd name="T27" fmla="*/ 12 h 308"/>
              <a:gd name="T28" fmla="*/ 475 w 488"/>
              <a:gd name="T29" fmla="*/ 55 h 3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488" h="308">
                <a:moveTo>
                  <a:pt x="475" y="55"/>
                </a:moveTo>
                <a:lnTo>
                  <a:pt x="236" y="292"/>
                </a:lnTo>
                <a:lnTo>
                  <a:pt x="236" y="292"/>
                </a:lnTo>
                <a:cubicBezTo>
                  <a:pt x="230" y="301"/>
                  <a:pt x="221" y="307"/>
                  <a:pt x="210" y="307"/>
                </a:cubicBezTo>
                <a:lnTo>
                  <a:pt x="31" y="307"/>
                </a:lnTo>
                <a:lnTo>
                  <a:pt x="31" y="307"/>
                </a:lnTo>
                <a:cubicBezTo>
                  <a:pt x="14" y="307"/>
                  <a:pt x="0" y="292"/>
                  <a:pt x="0" y="275"/>
                </a:cubicBezTo>
                <a:lnTo>
                  <a:pt x="0" y="275"/>
                </a:lnTo>
                <a:cubicBezTo>
                  <a:pt x="0" y="259"/>
                  <a:pt x="14" y="245"/>
                  <a:pt x="31" y="245"/>
                </a:cubicBezTo>
                <a:lnTo>
                  <a:pt x="196" y="245"/>
                </a:lnTo>
                <a:lnTo>
                  <a:pt x="431" y="11"/>
                </a:lnTo>
                <a:lnTo>
                  <a:pt x="431" y="11"/>
                </a:lnTo>
                <a:cubicBezTo>
                  <a:pt x="443" y="0"/>
                  <a:pt x="463" y="0"/>
                  <a:pt x="475" y="12"/>
                </a:cubicBezTo>
                <a:lnTo>
                  <a:pt x="475" y="12"/>
                </a:lnTo>
                <a:cubicBezTo>
                  <a:pt x="487" y="24"/>
                  <a:pt x="487" y="44"/>
                  <a:pt x="475" y="55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8" name="Freeform 307"/>
          <p:cNvSpPr>
            <a:spLocks noChangeArrowheads="1"/>
          </p:cNvSpPr>
          <p:nvPr/>
        </p:nvSpPr>
        <p:spPr bwMode="auto">
          <a:xfrm>
            <a:off x="19051081" y="5702355"/>
            <a:ext cx="1042057" cy="251870"/>
          </a:xfrm>
          <a:custGeom>
            <a:avLst/>
            <a:gdLst>
              <a:gd name="T0" fmla="*/ 34 w 929"/>
              <a:gd name="T1" fmla="*/ 224 h 225"/>
              <a:gd name="T2" fmla="*/ 34 w 929"/>
              <a:gd name="T3" fmla="*/ 224 h 225"/>
              <a:gd name="T4" fmla="*/ 12 w 929"/>
              <a:gd name="T5" fmla="*/ 214 h 225"/>
              <a:gd name="T6" fmla="*/ 12 w 929"/>
              <a:gd name="T7" fmla="*/ 214 h 225"/>
              <a:gd name="T8" fmla="*/ 13 w 929"/>
              <a:gd name="T9" fmla="*/ 171 h 225"/>
              <a:gd name="T10" fmla="*/ 13 w 929"/>
              <a:gd name="T11" fmla="*/ 171 h 225"/>
              <a:gd name="T12" fmla="*/ 466 w 929"/>
              <a:gd name="T13" fmla="*/ 0 h 225"/>
              <a:gd name="T14" fmla="*/ 466 w 929"/>
              <a:gd name="T15" fmla="*/ 0 h 225"/>
              <a:gd name="T16" fmla="*/ 915 w 929"/>
              <a:gd name="T17" fmla="*/ 166 h 225"/>
              <a:gd name="T18" fmla="*/ 915 w 929"/>
              <a:gd name="T19" fmla="*/ 166 h 225"/>
              <a:gd name="T20" fmla="*/ 917 w 929"/>
              <a:gd name="T21" fmla="*/ 209 h 225"/>
              <a:gd name="T22" fmla="*/ 917 w 929"/>
              <a:gd name="T23" fmla="*/ 209 h 225"/>
              <a:gd name="T24" fmla="*/ 873 w 929"/>
              <a:gd name="T25" fmla="*/ 211 h 225"/>
              <a:gd name="T26" fmla="*/ 873 w 929"/>
              <a:gd name="T27" fmla="*/ 211 h 225"/>
              <a:gd name="T28" fmla="*/ 466 w 929"/>
              <a:gd name="T29" fmla="*/ 61 h 225"/>
              <a:gd name="T30" fmla="*/ 466 w 929"/>
              <a:gd name="T31" fmla="*/ 61 h 225"/>
              <a:gd name="T32" fmla="*/ 56 w 929"/>
              <a:gd name="T33" fmla="*/ 215 h 225"/>
              <a:gd name="T34" fmla="*/ 56 w 929"/>
              <a:gd name="T35" fmla="*/ 215 h 225"/>
              <a:gd name="T36" fmla="*/ 34 w 929"/>
              <a:gd name="T37" fmla="*/ 224 h 2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929" h="225">
                <a:moveTo>
                  <a:pt x="34" y="224"/>
                </a:moveTo>
                <a:lnTo>
                  <a:pt x="34" y="224"/>
                </a:lnTo>
                <a:cubicBezTo>
                  <a:pt x="26" y="224"/>
                  <a:pt x="18" y="221"/>
                  <a:pt x="12" y="214"/>
                </a:cubicBezTo>
                <a:lnTo>
                  <a:pt x="12" y="214"/>
                </a:lnTo>
                <a:cubicBezTo>
                  <a:pt x="0" y="202"/>
                  <a:pt x="0" y="182"/>
                  <a:pt x="13" y="171"/>
                </a:cubicBezTo>
                <a:lnTo>
                  <a:pt x="13" y="171"/>
                </a:lnTo>
                <a:cubicBezTo>
                  <a:pt x="125" y="62"/>
                  <a:pt x="291" y="0"/>
                  <a:pt x="466" y="0"/>
                </a:cubicBezTo>
                <a:lnTo>
                  <a:pt x="466" y="0"/>
                </a:lnTo>
                <a:cubicBezTo>
                  <a:pt x="639" y="0"/>
                  <a:pt x="803" y="60"/>
                  <a:pt x="915" y="166"/>
                </a:cubicBezTo>
                <a:lnTo>
                  <a:pt x="915" y="166"/>
                </a:lnTo>
                <a:cubicBezTo>
                  <a:pt x="928" y="178"/>
                  <a:pt x="928" y="197"/>
                  <a:pt x="917" y="209"/>
                </a:cubicBezTo>
                <a:lnTo>
                  <a:pt x="917" y="209"/>
                </a:lnTo>
                <a:cubicBezTo>
                  <a:pt x="905" y="222"/>
                  <a:pt x="885" y="223"/>
                  <a:pt x="873" y="211"/>
                </a:cubicBezTo>
                <a:lnTo>
                  <a:pt x="873" y="211"/>
                </a:lnTo>
                <a:cubicBezTo>
                  <a:pt x="772" y="116"/>
                  <a:pt x="624" y="61"/>
                  <a:pt x="466" y="61"/>
                </a:cubicBezTo>
                <a:lnTo>
                  <a:pt x="466" y="61"/>
                </a:lnTo>
                <a:cubicBezTo>
                  <a:pt x="307" y="61"/>
                  <a:pt x="157" y="118"/>
                  <a:pt x="56" y="215"/>
                </a:cubicBezTo>
                <a:lnTo>
                  <a:pt x="56" y="215"/>
                </a:lnTo>
                <a:cubicBezTo>
                  <a:pt x="49" y="221"/>
                  <a:pt x="42" y="224"/>
                  <a:pt x="34" y="224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9" name="Freeform 308"/>
          <p:cNvSpPr>
            <a:spLocks noChangeArrowheads="1"/>
          </p:cNvSpPr>
          <p:nvPr/>
        </p:nvSpPr>
        <p:spPr bwMode="auto">
          <a:xfrm>
            <a:off x="19451114" y="6354257"/>
            <a:ext cx="246933" cy="246933"/>
          </a:xfrm>
          <a:custGeom>
            <a:avLst/>
            <a:gdLst>
              <a:gd name="T0" fmla="*/ 110 w 220"/>
              <a:gd name="T1" fmla="*/ 0 h 220"/>
              <a:gd name="T2" fmla="*/ 110 w 220"/>
              <a:gd name="T3" fmla="*/ 0 h 220"/>
              <a:gd name="T4" fmla="*/ 0 w 220"/>
              <a:gd name="T5" fmla="*/ 110 h 220"/>
              <a:gd name="T6" fmla="*/ 0 w 220"/>
              <a:gd name="T7" fmla="*/ 110 h 220"/>
              <a:gd name="T8" fmla="*/ 110 w 220"/>
              <a:gd name="T9" fmla="*/ 219 h 220"/>
              <a:gd name="T10" fmla="*/ 110 w 220"/>
              <a:gd name="T11" fmla="*/ 219 h 220"/>
              <a:gd name="T12" fmla="*/ 219 w 220"/>
              <a:gd name="T13" fmla="*/ 110 h 220"/>
              <a:gd name="T14" fmla="*/ 219 w 220"/>
              <a:gd name="T15" fmla="*/ 110 h 220"/>
              <a:gd name="T16" fmla="*/ 110 w 220"/>
              <a:gd name="T17" fmla="*/ 0 h 220"/>
              <a:gd name="T18" fmla="*/ 110 w 220"/>
              <a:gd name="T19" fmla="*/ 62 h 220"/>
              <a:gd name="T20" fmla="*/ 110 w 220"/>
              <a:gd name="T21" fmla="*/ 62 h 220"/>
              <a:gd name="T22" fmla="*/ 157 w 220"/>
              <a:gd name="T23" fmla="*/ 110 h 220"/>
              <a:gd name="T24" fmla="*/ 157 w 220"/>
              <a:gd name="T25" fmla="*/ 110 h 220"/>
              <a:gd name="T26" fmla="*/ 110 w 220"/>
              <a:gd name="T27" fmla="*/ 157 h 220"/>
              <a:gd name="T28" fmla="*/ 110 w 220"/>
              <a:gd name="T29" fmla="*/ 157 h 220"/>
              <a:gd name="T30" fmla="*/ 62 w 220"/>
              <a:gd name="T31" fmla="*/ 110 h 220"/>
              <a:gd name="T32" fmla="*/ 62 w 220"/>
              <a:gd name="T33" fmla="*/ 110 h 220"/>
              <a:gd name="T34" fmla="*/ 110 w 220"/>
              <a:gd name="T35" fmla="*/ 62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20" h="220">
                <a:moveTo>
                  <a:pt x="110" y="0"/>
                </a:moveTo>
                <a:lnTo>
                  <a:pt x="110" y="0"/>
                </a:lnTo>
                <a:cubicBezTo>
                  <a:pt x="49" y="0"/>
                  <a:pt x="0" y="49"/>
                  <a:pt x="0" y="110"/>
                </a:cubicBezTo>
                <a:lnTo>
                  <a:pt x="0" y="110"/>
                </a:lnTo>
                <a:cubicBezTo>
                  <a:pt x="0" y="170"/>
                  <a:pt x="49" y="219"/>
                  <a:pt x="110" y="219"/>
                </a:cubicBezTo>
                <a:lnTo>
                  <a:pt x="110" y="219"/>
                </a:lnTo>
                <a:cubicBezTo>
                  <a:pt x="170" y="219"/>
                  <a:pt x="219" y="170"/>
                  <a:pt x="219" y="110"/>
                </a:cubicBezTo>
                <a:lnTo>
                  <a:pt x="219" y="110"/>
                </a:lnTo>
                <a:cubicBezTo>
                  <a:pt x="219" y="49"/>
                  <a:pt x="170" y="0"/>
                  <a:pt x="110" y="0"/>
                </a:cubicBezTo>
                <a:close/>
                <a:moveTo>
                  <a:pt x="110" y="62"/>
                </a:moveTo>
                <a:lnTo>
                  <a:pt x="110" y="62"/>
                </a:lnTo>
                <a:cubicBezTo>
                  <a:pt x="136" y="62"/>
                  <a:pt x="157" y="83"/>
                  <a:pt x="157" y="110"/>
                </a:cubicBezTo>
                <a:lnTo>
                  <a:pt x="157" y="110"/>
                </a:lnTo>
                <a:cubicBezTo>
                  <a:pt x="157" y="136"/>
                  <a:pt x="136" y="157"/>
                  <a:pt x="110" y="157"/>
                </a:cubicBezTo>
                <a:lnTo>
                  <a:pt x="110" y="157"/>
                </a:lnTo>
                <a:cubicBezTo>
                  <a:pt x="83" y="157"/>
                  <a:pt x="62" y="136"/>
                  <a:pt x="62" y="110"/>
                </a:cubicBezTo>
                <a:lnTo>
                  <a:pt x="62" y="110"/>
                </a:lnTo>
                <a:cubicBezTo>
                  <a:pt x="62" y="83"/>
                  <a:pt x="83" y="62"/>
                  <a:pt x="110" y="6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0" name="Freeform 309"/>
          <p:cNvSpPr>
            <a:spLocks noChangeArrowheads="1"/>
          </p:cNvSpPr>
          <p:nvPr/>
        </p:nvSpPr>
        <p:spPr bwMode="auto">
          <a:xfrm>
            <a:off x="19159732" y="5899902"/>
            <a:ext cx="824756" cy="212360"/>
          </a:xfrm>
          <a:custGeom>
            <a:avLst/>
            <a:gdLst>
              <a:gd name="T0" fmla="*/ 34 w 735"/>
              <a:gd name="T1" fmla="*/ 187 h 188"/>
              <a:gd name="T2" fmla="*/ 34 w 735"/>
              <a:gd name="T3" fmla="*/ 187 h 188"/>
              <a:gd name="T4" fmla="*/ 13 w 735"/>
              <a:gd name="T5" fmla="*/ 178 h 188"/>
              <a:gd name="T6" fmla="*/ 13 w 735"/>
              <a:gd name="T7" fmla="*/ 178 h 188"/>
              <a:gd name="T8" fmla="*/ 13 w 735"/>
              <a:gd name="T9" fmla="*/ 134 h 188"/>
              <a:gd name="T10" fmla="*/ 13 w 735"/>
              <a:gd name="T11" fmla="*/ 134 h 188"/>
              <a:gd name="T12" fmla="*/ 369 w 735"/>
              <a:gd name="T13" fmla="*/ 0 h 188"/>
              <a:gd name="T14" fmla="*/ 369 w 735"/>
              <a:gd name="T15" fmla="*/ 0 h 188"/>
              <a:gd name="T16" fmla="*/ 721 w 735"/>
              <a:gd name="T17" fmla="*/ 130 h 188"/>
              <a:gd name="T18" fmla="*/ 721 w 735"/>
              <a:gd name="T19" fmla="*/ 130 h 188"/>
              <a:gd name="T20" fmla="*/ 722 w 735"/>
              <a:gd name="T21" fmla="*/ 174 h 188"/>
              <a:gd name="T22" fmla="*/ 722 w 735"/>
              <a:gd name="T23" fmla="*/ 174 h 188"/>
              <a:gd name="T24" fmla="*/ 679 w 735"/>
              <a:gd name="T25" fmla="*/ 175 h 188"/>
              <a:gd name="T26" fmla="*/ 679 w 735"/>
              <a:gd name="T27" fmla="*/ 175 h 188"/>
              <a:gd name="T28" fmla="*/ 369 w 735"/>
              <a:gd name="T29" fmla="*/ 61 h 188"/>
              <a:gd name="T30" fmla="*/ 369 w 735"/>
              <a:gd name="T31" fmla="*/ 61 h 188"/>
              <a:gd name="T32" fmla="*/ 56 w 735"/>
              <a:gd name="T33" fmla="*/ 178 h 188"/>
              <a:gd name="T34" fmla="*/ 56 w 735"/>
              <a:gd name="T35" fmla="*/ 178 h 188"/>
              <a:gd name="T36" fmla="*/ 34 w 735"/>
              <a:gd name="T37" fmla="*/ 187 h 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735" h="188">
                <a:moveTo>
                  <a:pt x="34" y="187"/>
                </a:moveTo>
                <a:lnTo>
                  <a:pt x="34" y="187"/>
                </a:lnTo>
                <a:cubicBezTo>
                  <a:pt x="26" y="187"/>
                  <a:pt x="19" y="184"/>
                  <a:pt x="13" y="178"/>
                </a:cubicBezTo>
                <a:lnTo>
                  <a:pt x="13" y="178"/>
                </a:lnTo>
                <a:cubicBezTo>
                  <a:pt x="0" y="165"/>
                  <a:pt x="1" y="146"/>
                  <a:pt x="13" y="134"/>
                </a:cubicBezTo>
                <a:lnTo>
                  <a:pt x="13" y="134"/>
                </a:lnTo>
                <a:cubicBezTo>
                  <a:pt x="102" y="48"/>
                  <a:pt x="231" y="0"/>
                  <a:pt x="369" y="0"/>
                </a:cubicBezTo>
                <a:lnTo>
                  <a:pt x="369" y="0"/>
                </a:lnTo>
                <a:cubicBezTo>
                  <a:pt x="505" y="0"/>
                  <a:pt x="633" y="47"/>
                  <a:pt x="721" y="130"/>
                </a:cubicBezTo>
                <a:lnTo>
                  <a:pt x="721" y="130"/>
                </a:lnTo>
                <a:cubicBezTo>
                  <a:pt x="733" y="141"/>
                  <a:pt x="734" y="161"/>
                  <a:pt x="722" y="174"/>
                </a:cubicBezTo>
                <a:lnTo>
                  <a:pt x="722" y="174"/>
                </a:lnTo>
                <a:cubicBezTo>
                  <a:pt x="711" y="186"/>
                  <a:pt x="691" y="187"/>
                  <a:pt x="679" y="175"/>
                </a:cubicBezTo>
                <a:lnTo>
                  <a:pt x="679" y="175"/>
                </a:lnTo>
                <a:cubicBezTo>
                  <a:pt x="602" y="103"/>
                  <a:pt x="489" y="61"/>
                  <a:pt x="369" y="61"/>
                </a:cubicBezTo>
                <a:lnTo>
                  <a:pt x="369" y="61"/>
                </a:lnTo>
                <a:cubicBezTo>
                  <a:pt x="247" y="61"/>
                  <a:pt x="133" y="104"/>
                  <a:pt x="56" y="178"/>
                </a:cubicBezTo>
                <a:lnTo>
                  <a:pt x="56" y="178"/>
                </a:lnTo>
                <a:cubicBezTo>
                  <a:pt x="50" y="184"/>
                  <a:pt x="42" y="187"/>
                  <a:pt x="34" y="187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1" name="Freeform 310"/>
          <p:cNvSpPr>
            <a:spLocks noChangeArrowheads="1"/>
          </p:cNvSpPr>
          <p:nvPr/>
        </p:nvSpPr>
        <p:spPr bwMode="auto">
          <a:xfrm>
            <a:off x="19283200" y="6102385"/>
            <a:ext cx="572884" cy="162977"/>
          </a:xfrm>
          <a:custGeom>
            <a:avLst/>
            <a:gdLst>
              <a:gd name="T0" fmla="*/ 34 w 513"/>
              <a:gd name="T1" fmla="*/ 145 h 146"/>
              <a:gd name="T2" fmla="*/ 34 w 513"/>
              <a:gd name="T3" fmla="*/ 145 h 146"/>
              <a:gd name="T4" fmla="*/ 12 w 513"/>
              <a:gd name="T5" fmla="*/ 135 h 146"/>
              <a:gd name="T6" fmla="*/ 12 w 513"/>
              <a:gd name="T7" fmla="*/ 135 h 146"/>
              <a:gd name="T8" fmla="*/ 13 w 513"/>
              <a:gd name="T9" fmla="*/ 91 h 146"/>
              <a:gd name="T10" fmla="*/ 13 w 513"/>
              <a:gd name="T11" fmla="*/ 91 h 146"/>
              <a:gd name="T12" fmla="*/ 258 w 513"/>
              <a:gd name="T13" fmla="*/ 0 h 146"/>
              <a:gd name="T14" fmla="*/ 258 w 513"/>
              <a:gd name="T15" fmla="*/ 0 h 146"/>
              <a:gd name="T16" fmla="*/ 500 w 513"/>
              <a:gd name="T17" fmla="*/ 89 h 146"/>
              <a:gd name="T18" fmla="*/ 500 w 513"/>
              <a:gd name="T19" fmla="*/ 89 h 146"/>
              <a:gd name="T20" fmla="*/ 501 w 513"/>
              <a:gd name="T21" fmla="*/ 132 h 146"/>
              <a:gd name="T22" fmla="*/ 501 w 513"/>
              <a:gd name="T23" fmla="*/ 132 h 146"/>
              <a:gd name="T24" fmla="*/ 457 w 513"/>
              <a:gd name="T25" fmla="*/ 134 h 146"/>
              <a:gd name="T26" fmla="*/ 457 w 513"/>
              <a:gd name="T27" fmla="*/ 134 h 146"/>
              <a:gd name="T28" fmla="*/ 258 w 513"/>
              <a:gd name="T29" fmla="*/ 62 h 146"/>
              <a:gd name="T30" fmla="*/ 258 w 513"/>
              <a:gd name="T31" fmla="*/ 62 h 146"/>
              <a:gd name="T32" fmla="*/ 56 w 513"/>
              <a:gd name="T33" fmla="*/ 136 h 146"/>
              <a:gd name="T34" fmla="*/ 56 w 513"/>
              <a:gd name="T35" fmla="*/ 136 h 146"/>
              <a:gd name="T36" fmla="*/ 34 w 513"/>
              <a:gd name="T37" fmla="*/ 145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513" h="146">
                <a:moveTo>
                  <a:pt x="34" y="145"/>
                </a:moveTo>
                <a:lnTo>
                  <a:pt x="34" y="145"/>
                </a:lnTo>
                <a:cubicBezTo>
                  <a:pt x="27" y="145"/>
                  <a:pt x="18" y="142"/>
                  <a:pt x="12" y="135"/>
                </a:cubicBezTo>
                <a:lnTo>
                  <a:pt x="12" y="135"/>
                </a:lnTo>
                <a:cubicBezTo>
                  <a:pt x="0" y="123"/>
                  <a:pt x="1" y="103"/>
                  <a:pt x="13" y="91"/>
                </a:cubicBezTo>
                <a:lnTo>
                  <a:pt x="13" y="91"/>
                </a:lnTo>
                <a:cubicBezTo>
                  <a:pt x="74" y="34"/>
                  <a:pt x="163" y="0"/>
                  <a:pt x="258" y="0"/>
                </a:cubicBezTo>
                <a:lnTo>
                  <a:pt x="258" y="0"/>
                </a:lnTo>
                <a:cubicBezTo>
                  <a:pt x="351" y="0"/>
                  <a:pt x="439" y="33"/>
                  <a:pt x="500" y="89"/>
                </a:cubicBezTo>
                <a:lnTo>
                  <a:pt x="500" y="89"/>
                </a:lnTo>
                <a:cubicBezTo>
                  <a:pt x="512" y="101"/>
                  <a:pt x="512" y="120"/>
                  <a:pt x="501" y="132"/>
                </a:cubicBezTo>
                <a:lnTo>
                  <a:pt x="501" y="132"/>
                </a:lnTo>
                <a:cubicBezTo>
                  <a:pt x="489" y="145"/>
                  <a:pt x="470" y="145"/>
                  <a:pt x="457" y="134"/>
                </a:cubicBezTo>
                <a:lnTo>
                  <a:pt x="457" y="134"/>
                </a:lnTo>
                <a:cubicBezTo>
                  <a:pt x="407" y="87"/>
                  <a:pt x="335" y="62"/>
                  <a:pt x="258" y="62"/>
                </a:cubicBezTo>
                <a:lnTo>
                  <a:pt x="258" y="62"/>
                </a:lnTo>
                <a:cubicBezTo>
                  <a:pt x="179" y="62"/>
                  <a:pt x="105" y="89"/>
                  <a:pt x="56" y="136"/>
                </a:cubicBezTo>
                <a:lnTo>
                  <a:pt x="56" y="136"/>
                </a:lnTo>
                <a:cubicBezTo>
                  <a:pt x="50" y="142"/>
                  <a:pt x="42" y="145"/>
                  <a:pt x="34" y="145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2" name="Freeform 311"/>
          <p:cNvSpPr>
            <a:spLocks noChangeArrowheads="1"/>
          </p:cNvSpPr>
          <p:nvPr/>
        </p:nvSpPr>
        <p:spPr bwMode="auto">
          <a:xfrm>
            <a:off x="9425651" y="3119439"/>
            <a:ext cx="5560922" cy="4415155"/>
          </a:xfrm>
          <a:custGeom>
            <a:avLst/>
            <a:gdLst>
              <a:gd name="T0" fmla="*/ 2849 w 4965"/>
              <a:gd name="T1" fmla="*/ 98 h 3942"/>
              <a:gd name="T2" fmla="*/ 3045 w 4965"/>
              <a:gd name="T3" fmla="*/ 128 h 3942"/>
              <a:gd name="T4" fmla="*/ 3230 w 4965"/>
              <a:gd name="T5" fmla="*/ 128 h 3942"/>
              <a:gd name="T6" fmla="*/ 3724 w 4965"/>
              <a:gd name="T7" fmla="*/ 352 h 3942"/>
              <a:gd name="T8" fmla="*/ 3890 w 4965"/>
              <a:gd name="T9" fmla="*/ 439 h 3942"/>
              <a:gd name="T10" fmla="*/ 4062 w 4965"/>
              <a:gd name="T11" fmla="*/ 496 h 3942"/>
              <a:gd name="T12" fmla="*/ 4410 w 4965"/>
              <a:gd name="T13" fmla="*/ 852 h 3942"/>
              <a:gd name="T14" fmla="*/ 4520 w 4965"/>
              <a:gd name="T15" fmla="*/ 984 h 3942"/>
              <a:gd name="T16" fmla="*/ 4652 w 4965"/>
              <a:gd name="T17" fmla="*/ 1088 h 3942"/>
              <a:gd name="T18" fmla="*/ 4802 w 4965"/>
              <a:gd name="T19" fmla="*/ 1523 h 3942"/>
              <a:gd name="T20" fmla="*/ 4841 w 4965"/>
              <a:gd name="T21" fmla="*/ 1679 h 3942"/>
              <a:gd name="T22" fmla="*/ 4912 w 4965"/>
              <a:gd name="T23" fmla="*/ 1815 h 3942"/>
              <a:gd name="T24" fmla="*/ 4841 w 4965"/>
              <a:gd name="T25" fmla="*/ 2263 h 3942"/>
              <a:gd name="T26" fmla="*/ 4802 w 4965"/>
              <a:gd name="T27" fmla="*/ 2418 h 3942"/>
              <a:gd name="T28" fmla="*/ 4802 w 4965"/>
              <a:gd name="T29" fmla="*/ 2565 h 3942"/>
              <a:gd name="T30" fmla="*/ 4520 w 4965"/>
              <a:gd name="T31" fmla="*/ 2956 h 3942"/>
              <a:gd name="T32" fmla="*/ 4410 w 4965"/>
              <a:gd name="T33" fmla="*/ 3088 h 3942"/>
              <a:gd name="T34" fmla="*/ 4338 w 4965"/>
              <a:gd name="T35" fmla="*/ 3224 h 3942"/>
              <a:gd name="T36" fmla="*/ 3890 w 4965"/>
              <a:gd name="T37" fmla="*/ 3500 h 3942"/>
              <a:gd name="T38" fmla="*/ 3724 w 4965"/>
              <a:gd name="T39" fmla="*/ 3588 h 3942"/>
              <a:gd name="T40" fmla="*/ 3593 w 4965"/>
              <a:gd name="T41" fmla="*/ 3693 h 3942"/>
              <a:gd name="T42" fmla="*/ 3045 w 4965"/>
              <a:gd name="T43" fmla="*/ 3812 h 3942"/>
              <a:gd name="T44" fmla="*/ 2849 w 4965"/>
              <a:gd name="T45" fmla="*/ 3843 h 3942"/>
              <a:gd name="T46" fmla="*/ 2677 w 4965"/>
              <a:gd name="T47" fmla="*/ 3899 h 3942"/>
              <a:gd name="T48" fmla="*/ 2115 w 4965"/>
              <a:gd name="T49" fmla="*/ 3843 h 3942"/>
              <a:gd name="T50" fmla="*/ 1919 w 4965"/>
              <a:gd name="T51" fmla="*/ 3812 h 3942"/>
              <a:gd name="T52" fmla="*/ 1733 w 4965"/>
              <a:gd name="T53" fmla="*/ 3812 h 3942"/>
              <a:gd name="T54" fmla="*/ 1240 w 4965"/>
              <a:gd name="T55" fmla="*/ 3588 h 3942"/>
              <a:gd name="T56" fmla="*/ 1074 w 4965"/>
              <a:gd name="T57" fmla="*/ 3500 h 3942"/>
              <a:gd name="T58" fmla="*/ 903 w 4965"/>
              <a:gd name="T59" fmla="*/ 3444 h 3942"/>
              <a:gd name="T60" fmla="*/ 555 w 4965"/>
              <a:gd name="T61" fmla="*/ 3088 h 3942"/>
              <a:gd name="T62" fmla="*/ 444 w 4965"/>
              <a:gd name="T63" fmla="*/ 2956 h 3942"/>
              <a:gd name="T64" fmla="*/ 312 w 4965"/>
              <a:gd name="T65" fmla="*/ 2852 h 3942"/>
              <a:gd name="T66" fmla="*/ 162 w 4965"/>
              <a:gd name="T67" fmla="*/ 2418 h 3942"/>
              <a:gd name="T68" fmla="*/ 124 w 4965"/>
              <a:gd name="T69" fmla="*/ 2263 h 3942"/>
              <a:gd name="T70" fmla="*/ 52 w 4965"/>
              <a:gd name="T71" fmla="*/ 2126 h 3942"/>
              <a:gd name="T72" fmla="*/ 124 w 4965"/>
              <a:gd name="T73" fmla="*/ 1679 h 3942"/>
              <a:gd name="T74" fmla="*/ 162 w 4965"/>
              <a:gd name="T75" fmla="*/ 1523 h 3942"/>
              <a:gd name="T76" fmla="*/ 162 w 4965"/>
              <a:gd name="T77" fmla="*/ 1376 h 3942"/>
              <a:gd name="T78" fmla="*/ 444 w 4965"/>
              <a:gd name="T79" fmla="*/ 984 h 3942"/>
              <a:gd name="T80" fmla="*/ 555 w 4965"/>
              <a:gd name="T81" fmla="*/ 852 h 3942"/>
              <a:gd name="T82" fmla="*/ 626 w 4965"/>
              <a:gd name="T83" fmla="*/ 716 h 3942"/>
              <a:gd name="T84" fmla="*/ 1074 w 4965"/>
              <a:gd name="T85" fmla="*/ 439 h 3942"/>
              <a:gd name="T86" fmla="*/ 1240 w 4965"/>
              <a:gd name="T87" fmla="*/ 352 h 3942"/>
              <a:gd name="T88" fmla="*/ 1372 w 4965"/>
              <a:gd name="T89" fmla="*/ 248 h 3942"/>
              <a:gd name="T90" fmla="*/ 1919 w 4965"/>
              <a:gd name="T91" fmla="*/ 128 h 3942"/>
              <a:gd name="T92" fmla="*/ 2115 w 4965"/>
              <a:gd name="T93" fmla="*/ 98 h 3942"/>
              <a:gd name="T94" fmla="*/ 2287 w 4965"/>
              <a:gd name="T95" fmla="*/ 41 h 39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4965" h="3942">
                <a:moveTo>
                  <a:pt x="2677" y="41"/>
                </a:moveTo>
                <a:lnTo>
                  <a:pt x="2849" y="98"/>
                </a:lnTo>
                <a:lnTo>
                  <a:pt x="2849" y="98"/>
                </a:lnTo>
                <a:cubicBezTo>
                  <a:pt x="2911" y="118"/>
                  <a:pt x="2977" y="128"/>
                  <a:pt x="3045" y="128"/>
                </a:cubicBezTo>
                <a:lnTo>
                  <a:pt x="3230" y="128"/>
                </a:lnTo>
                <a:lnTo>
                  <a:pt x="3230" y="128"/>
                </a:lnTo>
                <a:cubicBezTo>
                  <a:pt x="3366" y="128"/>
                  <a:pt x="3497" y="171"/>
                  <a:pt x="3593" y="248"/>
                </a:cubicBezTo>
                <a:lnTo>
                  <a:pt x="3724" y="352"/>
                </a:lnTo>
                <a:lnTo>
                  <a:pt x="3724" y="352"/>
                </a:lnTo>
                <a:cubicBezTo>
                  <a:pt x="3771" y="389"/>
                  <a:pt x="3827" y="420"/>
                  <a:pt x="3890" y="439"/>
                </a:cubicBezTo>
                <a:lnTo>
                  <a:pt x="4062" y="496"/>
                </a:lnTo>
                <a:lnTo>
                  <a:pt x="4062" y="496"/>
                </a:lnTo>
                <a:cubicBezTo>
                  <a:pt x="4187" y="537"/>
                  <a:pt x="4287" y="616"/>
                  <a:pt x="4338" y="716"/>
                </a:cubicBezTo>
                <a:lnTo>
                  <a:pt x="4410" y="852"/>
                </a:lnTo>
                <a:lnTo>
                  <a:pt x="4410" y="852"/>
                </a:lnTo>
                <a:cubicBezTo>
                  <a:pt x="4435" y="902"/>
                  <a:pt x="4473" y="947"/>
                  <a:pt x="4520" y="984"/>
                </a:cubicBezTo>
                <a:lnTo>
                  <a:pt x="4652" y="1088"/>
                </a:lnTo>
                <a:lnTo>
                  <a:pt x="4652" y="1088"/>
                </a:lnTo>
                <a:cubicBezTo>
                  <a:pt x="4748" y="1165"/>
                  <a:pt x="4802" y="1268"/>
                  <a:pt x="4802" y="1376"/>
                </a:cubicBezTo>
                <a:lnTo>
                  <a:pt x="4802" y="1523"/>
                </a:lnTo>
                <a:lnTo>
                  <a:pt x="4802" y="1523"/>
                </a:lnTo>
                <a:cubicBezTo>
                  <a:pt x="4802" y="1576"/>
                  <a:pt x="4815" y="1630"/>
                  <a:pt x="4841" y="1679"/>
                </a:cubicBezTo>
                <a:lnTo>
                  <a:pt x="4912" y="1815"/>
                </a:lnTo>
                <a:lnTo>
                  <a:pt x="4912" y="1815"/>
                </a:lnTo>
                <a:cubicBezTo>
                  <a:pt x="4964" y="1915"/>
                  <a:pt x="4964" y="2027"/>
                  <a:pt x="4912" y="2126"/>
                </a:cubicBezTo>
                <a:lnTo>
                  <a:pt x="4841" y="2263"/>
                </a:lnTo>
                <a:lnTo>
                  <a:pt x="4841" y="2263"/>
                </a:lnTo>
                <a:cubicBezTo>
                  <a:pt x="4815" y="2312"/>
                  <a:pt x="4802" y="2364"/>
                  <a:pt x="4802" y="2418"/>
                </a:cubicBezTo>
                <a:lnTo>
                  <a:pt x="4802" y="2565"/>
                </a:lnTo>
                <a:lnTo>
                  <a:pt x="4802" y="2565"/>
                </a:lnTo>
                <a:cubicBezTo>
                  <a:pt x="4802" y="2673"/>
                  <a:pt x="4748" y="2775"/>
                  <a:pt x="4652" y="2852"/>
                </a:cubicBezTo>
                <a:lnTo>
                  <a:pt x="4520" y="2956"/>
                </a:lnTo>
                <a:lnTo>
                  <a:pt x="4520" y="2956"/>
                </a:lnTo>
                <a:cubicBezTo>
                  <a:pt x="4473" y="2994"/>
                  <a:pt x="4435" y="3038"/>
                  <a:pt x="4410" y="3088"/>
                </a:cubicBezTo>
                <a:lnTo>
                  <a:pt x="4338" y="3224"/>
                </a:lnTo>
                <a:lnTo>
                  <a:pt x="4338" y="3224"/>
                </a:lnTo>
                <a:cubicBezTo>
                  <a:pt x="4287" y="3323"/>
                  <a:pt x="4187" y="3403"/>
                  <a:pt x="4062" y="3444"/>
                </a:cubicBezTo>
                <a:lnTo>
                  <a:pt x="3890" y="3500"/>
                </a:lnTo>
                <a:lnTo>
                  <a:pt x="3890" y="3500"/>
                </a:lnTo>
                <a:cubicBezTo>
                  <a:pt x="3827" y="3521"/>
                  <a:pt x="3771" y="3551"/>
                  <a:pt x="3724" y="3588"/>
                </a:cubicBezTo>
                <a:lnTo>
                  <a:pt x="3593" y="3693"/>
                </a:lnTo>
                <a:lnTo>
                  <a:pt x="3593" y="3693"/>
                </a:lnTo>
                <a:cubicBezTo>
                  <a:pt x="3497" y="3769"/>
                  <a:pt x="3366" y="3812"/>
                  <a:pt x="3230" y="3812"/>
                </a:cubicBezTo>
                <a:lnTo>
                  <a:pt x="3045" y="3812"/>
                </a:lnTo>
                <a:lnTo>
                  <a:pt x="3045" y="3812"/>
                </a:lnTo>
                <a:cubicBezTo>
                  <a:pt x="2977" y="3812"/>
                  <a:pt x="2911" y="3822"/>
                  <a:pt x="2849" y="3843"/>
                </a:cubicBezTo>
                <a:lnTo>
                  <a:pt x="2677" y="3899"/>
                </a:lnTo>
                <a:lnTo>
                  <a:pt x="2677" y="3899"/>
                </a:lnTo>
                <a:cubicBezTo>
                  <a:pt x="2552" y="3941"/>
                  <a:pt x="2411" y="3941"/>
                  <a:pt x="2287" y="3899"/>
                </a:cubicBezTo>
                <a:lnTo>
                  <a:pt x="2115" y="3843"/>
                </a:lnTo>
                <a:lnTo>
                  <a:pt x="2115" y="3843"/>
                </a:lnTo>
                <a:cubicBezTo>
                  <a:pt x="2053" y="3822"/>
                  <a:pt x="1986" y="3812"/>
                  <a:pt x="1919" y="3812"/>
                </a:cubicBezTo>
                <a:lnTo>
                  <a:pt x="1733" y="3812"/>
                </a:lnTo>
                <a:lnTo>
                  <a:pt x="1733" y="3812"/>
                </a:lnTo>
                <a:cubicBezTo>
                  <a:pt x="1598" y="3812"/>
                  <a:pt x="1468" y="3769"/>
                  <a:pt x="1372" y="3693"/>
                </a:cubicBezTo>
                <a:lnTo>
                  <a:pt x="1240" y="3588"/>
                </a:lnTo>
                <a:lnTo>
                  <a:pt x="1240" y="3588"/>
                </a:lnTo>
                <a:cubicBezTo>
                  <a:pt x="1192" y="3551"/>
                  <a:pt x="1136" y="3521"/>
                  <a:pt x="1074" y="3500"/>
                </a:cubicBezTo>
                <a:lnTo>
                  <a:pt x="903" y="3444"/>
                </a:lnTo>
                <a:lnTo>
                  <a:pt x="903" y="3444"/>
                </a:lnTo>
                <a:cubicBezTo>
                  <a:pt x="777" y="3403"/>
                  <a:pt x="678" y="3323"/>
                  <a:pt x="626" y="3224"/>
                </a:cubicBezTo>
                <a:lnTo>
                  <a:pt x="555" y="3088"/>
                </a:lnTo>
                <a:lnTo>
                  <a:pt x="555" y="3088"/>
                </a:lnTo>
                <a:cubicBezTo>
                  <a:pt x="529" y="3038"/>
                  <a:pt x="491" y="2994"/>
                  <a:pt x="444" y="2956"/>
                </a:cubicBezTo>
                <a:lnTo>
                  <a:pt x="312" y="2852"/>
                </a:lnTo>
                <a:lnTo>
                  <a:pt x="312" y="2852"/>
                </a:lnTo>
                <a:cubicBezTo>
                  <a:pt x="216" y="2775"/>
                  <a:pt x="162" y="2673"/>
                  <a:pt x="162" y="2565"/>
                </a:cubicBezTo>
                <a:lnTo>
                  <a:pt x="162" y="2418"/>
                </a:lnTo>
                <a:lnTo>
                  <a:pt x="162" y="2418"/>
                </a:lnTo>
                <a:cubicBezTo>
                  <a:pt x="162" y="2364"/>
                  <a:pt x="149" y="2312"/>
                  <a:pt x="124" y="2263"/>
                </a:cubicBezTo>
                <a:lnTo>
                  <a:pt x="52" y="2126"/>
                </a:lnTo>
                <a:lnTo>
                  <a:pt x="52" y="2126"/>
                </a:lnTo>
                <a:cubicBezTo>
                  <a:pt x="0" y="2027"/>
                  <a:pt x="0" y="1915"/>
                  <a:pt x="52" y="1815"/>
                </a:cubicBezTo>
                <a:lnTo>
                  <a:pt x="124" y="1679"/>
                </a:lnTo>
                <a:lnTo>
                  <a:pt x="124" y="1679"/>
                </a:lnTo>
                <a:cubicBezTo>
                  <a:pt x="149" y="1630"/>
                  <a:pt x="162" y="1576"/>
                  <a:pt x="162" y="1523"/>
                </a:cubicBezTo>
                <a:lnTo>
                  <a:pt x="162" y="1376"/>
                </a:lnTo>
                <a:lnTo>
                  <a:pt x="162" y="1376"/>
                </a:lnTo>
                <a:cubicBezTo>
                  <a:pt x="162" y="1268"/>
                  <a:pt x="216" y="1165"/>
                  <a:pt x="312" y="1088"/>
                </a:cubicBezTo>
                <a:lnTo>
                  <a:pt x="444" y="984"/>
                </a:lnTo>
                <a:lnTo>
                  <a:pt x="444" y="984"/>
                </a:lnTo>
                <a:cubicBezTo>
                  <a:pt x="491" y="947"/>
                  <a:pt x="529" y="902"/>
                  <a:pt x="555" y="852"/>
                </a:cubicBezTo>
                <a:lnTo>
                  <a:pt x="626" y="716"/>
                </a:lnTo>
                <a:lnTo>
                  <a:pt x="626" y="716"/>
                </a:lnTo>
                <a:cubicBezTo>
                  <a:pt x="678" y="616"/>
                  <a:pt x="777" y="537"/>
                  <a:pt x="903" y="496"/>
                </a:cubicBezTo>
                <a:lnTo>
                  <a:pt x="1074" y="439"/>
                </a:lnTo>
                <a:lnTo>
                  <a:pt x="1074" y="439"/>
                </a:lnTo>
                <a:cubicBezTo>
                  <a:pt x="1136" y="420"/>
                  <a:pt x="1192" y="389"/>
                  <a:pt x="1240" y="352"/>
                </a:cubicBezTo>
                <a:lnTo>
                  <a:pt x="1372" y="248"/>
                </a:lnTo>
                <a:lnTo>
                  <a:pt x="1372" y="248"/>
                </a:lnTo>
                <a:cubicBezTo>
                  <a:pt x="1468" y="171"/>
                  <a:pt x="1598" y="128"/>
                  <a:pt x="1733" y="128"/>
                </a:cubicBezTo>
                <a:lnTo>
                  <a:pt x="1919" y="128"/>
                </a:lnTo>
                <a:lnTo>
                  <a:pt x="1919" y="128"/>
                </a:lnTo>
                <a:cubicBezTo>
                  <a:pt x="1986" y="128"/>
                  <a:pt x="2053" y="118"/>
                  <a:pt x="2115" y="98"/>
                </a:cubicBezTo>
                <a:lnTo>
                  <a:pt x="2287" y="41"/>
                </a:lnTo>
                <a:lnTo>
                  <a:pt x="2287" y="41"/>
                </a:lnTo>
                <a:cubicBezTo>
                  <a:pt x="2411" y="0"/>
                  <a:pt x="2552" y="0"/>
                  <a:pt x="2677" y="41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5" name="Freeform 354"/>
          <p:cNvSpPr>
            <a:spLocks noChangeArrowheads="1"/>
          </p:cNvSpPr>
          <p:nvPr/>
        </p:nvSpPr>
        <p:spPr bwMode="auto">
          <a:xfrm>
            <a:off x="11672736" y="4057783"/>
            <a:ext cx="1066749" cy="1066749"/>
          </a:xfrm>
          <a:custGeom>
            <a:avLst/>
            <a:gdLst>
              <a:gd name="T0" fmla="*/ 475 w 951"/>
              <a:gd name="T1" fmla="*/ 62 h 953"/>
              <a:gd name="T2" fmla="*/ 475 w 951"/>
              <a:gd name="T3" fmla="*/ 62 h 953"/>
              <a:gd name="T4" fmla="*/ 183 w 951"/>
              <a:gd name="T5" fmla="*/ 183 h 953"/>
              <a:gd name="T6" fmla="*/ 183 w 951"/>
              <a:gd name="T7" fmla="*/ 183 h 953"/>
              <a:gd name="T8" fmla="*/ 62 w 951"/>
              <a:gd name="T9" fmla="*/ 476 h 953"/>
              <a:gd name="T10" fmla="*/ 62 w 951"/>
              <a:gd name="T11" fmla="*/ 476 h 953"/>
              <a:gd name="T12" fmla="*/ 183 w 951"/>
              <a:gd name="T13" fmla="*/ 769 h 953"/>
              <a:gd name="T14" fmla="*/ 183 w 951"/>
              <a:gd name="T15" fmla="*/ 769 h 953"/>
              <a:gd name="T16" fmla="*/ 475 w 951"/>
              <a:gd name="T17" fmla="*/ 890 h 953"/>
              <a:gd name="T18" fmla="*/ 475 w 951"/>
              <a:gd name="T19" fmla="*/ 890 h 953"/>
              <a:gd name="T20" fmla="*/ 767 w 951"/>
              <a:gd name="T21" fmla="*/ 769 h 953"/>
              <a:gd name="T22" fmla="*/ 767 w 951"/>
              <a:gd name="T23" fmla="*/ 769 h 953"/>
              <a:gd name="T24" fmla="*/ 888 w 951"/>
              <a:gd name="T25" fmla="*/ 476 h 953"/>
              <a:gd name="T26" fmla="*/ 888 w 951"/>
              <a:gd name="T27" fmla="*/ 476 h 953"/>
              <a:gd name="T28" fmla="*/ 767 w 951"/>
              <a:gd name="T29" fmla="*/ 183 h 953"/>
              <a:gd name="T30" fmla="*/ 767 w 951"/>
              <a:gd name="T31" fmla="*/ 183 h 953"/>
              <a:gd name="T32" fmla="*/ 475 w 951"/>
              <a:gd name="T33" fmla="*/ 62 h 953"/>
              <a:gd name="T34" fmla="*/ 475 w 951"/>
              <a:gd name="T35" fmla="*/ 952 h 953"/>
              <a:gd name="T36" fmla="*/ 475 w 951"/>
              <a:gd name="T37" fmla="*/ 952 h 953"/>
              <a:gd name="T38" fmla="*/ 139 w 951"/>
              <a:gd name="T39" fmla="*/ 812 h 953"/>
              <a:gd name="T40" fmla="*/ 139 w 951"/>
              <a:gd name="T41" fmla="*/ 812 h 953"/>
              <a:gd name="T42" fmla="*/ 0 w 951"/>
              <a:gd name="T43" fmla="*/ 476 h 953"/>
              <a:gd name="T44" fmla="*/ 0 w 951"/>
              <a:gd name="T45" fmla="*/ 476 h 953"/>
              <a:gd name="T46" fmla="*/ 139 w 951"/>
              <a:gd name="T47" fmla="*/ 139 h 953"/>
              <a:gd name="T48" fmla="*/ 139 w 951"/>
              <a:gd name="T49" fmla="*/ 139 h 953"/>
              <a:gd name="T50" fmla="*/ 475 w 951"/>
              <a:gd name="T51" fmla="*/ 0 h 953"/>
              <a:gd name="T52" fmla="*/ 475 w 951"/>
              <a:gd name="T53" fmla="*/ 0 h 953"/>
              <a:gd name="T54" fmla="*/ 811 w 951"/>
              <a:gd name="T55" fmla="*/ 139 h 953"/>
              <a:gd name="T56" fmla="*/ 811 w 951"/>
              <a:gd name="T57" fmla="*/ 139 h 953"/>
              <a:gd name="T58" fmla="*/ 950 w 951"/>
              <a:gd name="T59" fmla="*/ 476 h 953"/>
              <a:gd name="T60" fmla="*/ 950 w 951"/>
              <a:gd name="T61" fmla="*/ 476 h 953"/>
              <a:gd name="T62" fmla="*/ 811 w 951"/>
              <a:gd name="T63" fmla="*/ 812 h 953"/>
              <a:gd name="T64" fmla="*/ 811 w 951"/>
              <a:gd name="T65" fmla="*/ 812 h 953"/>
              <a:gd name="T66" fmla="*/ 475 w 951"/>
              <a:gd name="T67" fmla="*/ 952 h 9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951" h="953">
                <a:moveTo>
                  <a:pt x="475" y="62"/>
                </a:moveTo>
                <a:lnTo>
                  <a:pt x="475" y="62"/>
                </a:lnTo>
                <a:cubicBezTo>
                  <a:pt x="364" y="62"/>
                  <a:pt x="261" y="105"/>
                  <a:pt x="183" y="183"/>
                </a:cubicBezTo>
                <a:lnTo>
                  <a:pt x="183" y="183"/>
                </a:lnTo>
                <a:cubicBezTo>
                  <a:pt x="104" y="261"/>
                  <a:pt x="62" y="365"/>
                  <a:pt x="62" y="476"/>
                </a:cubicBezTo>
                <a:lnTo>
                  <a:pt x="62" y="476"/>
                </a:lnTo>
                <a:cubicBezTo>
                  <a:pt x="62" y="586"/>
                  <a:pt x="104" y="690"/>
                  <a:pt x="183" y="769"/>
                </a:cubicBezTo>
                <a:lnTo>
                  <a:pt x="183" y="769"/>
                </a:lnTo>
                <a:cubicBezTo>
                  <a:pt x="261" y="847"/>
                  <a:pt x="364" y="890"/>
                  <a:pt x="475" y="890"/>
                </a:cubicBezTo>
                <a:lnTo>
                  <a:pt x="475" y="890"/>
                </a:lnTo>
                <a:cubicBezTo>
                  <a:pt x="585" y="890"/>
                  <a:pt x="689" y="847"/>
                  <a:pt x="767" y="769"/>
                </a:cubicBezTo>
                <a:lnTo>
                  <a:pt x="767" y="769"/>
                </a:lnTo>
                <a:cubicBezTo>
                  <a:pt x="846" y="690"/>
                  <a:pt x="888" y="586"/>
                  <a:pt x="888" y="476"/>
                </a:cubicBezTo>
                <a:lnTo>
                  <a:pt x="888" y="476"/>
                </a:lnTo>
                <a:cubicBezTo>
                  <a:pt x="888" y="365"/>
                  <a:pt x="846" y="261"/>
                  <a:pt x="767" y="183"/>
                </a:cubicBezTo>
                <a:lnTo>
                  <a:pt x="767" y="183"/>
                </a:lnTo>
                <a:cubicBezTo>
                  <a:pt x="689" y="105"/>
                  <a:pt x="585" y="62"/>
                  <a:pt x="475" y="62"/>
                </a:cubicBezTo>
                <a:close/>
                <a:moveTo>
                  <a:pt x="475" y="952"/>
                </a:moveTo>
                <a:lnTo>
                  <a:pt x="475" y="952"/>
                </a:lnTo>
                <a:cubicBezTo>
                  <a:pt x="347" y="952"/>
                  <a:pt x="229" y="902"/>
                  <a:pt x="139" y="812"/>
                </a:cubicBezTo>
                <a:lnTo>
                  <a:pt x="139" y="812"/>
                </a:lnTo>
                <a:cubicBezTo>
                  <a:pt x="49" y="723"/>
                  <a:pt x="0" y="603"/>
                  <a:pt x="0" y="476"/>
                </a:cubicBezTo>
                <a:lnTo>
                  <a:pt x="0" y="476"/>
                </a:lnTo>
                <a:cubicBezTo>
                  <a:pt x="0" y="349"/>
                  <a:pt x="49" y="229"/>
                  <a:pt x="139" y="139"/>
                </a:cubicBezTo>
                <a:lnTo>
                  <a:pt x="139" y="139"/>
                </a:lnTo>
                <a:cubicBezTo>
                  <a:pt x="229" y="49"/>
                  <a:pt x="347" y="0"/>
                  <a:pt x="475" y="0"/>
                </a:cubicBezTo>
                <a:lnTo>
                  <a:pt x="475" y="0"/>
                </a:lnTo>
                <a:cubicBezTo>
                  <a:pt x="602" y="0"/>
                  <a:pt x="721" y="49"/>
                  <a:pt x="811" y="139"/>
                </a:cubicBezTo>
                <a:lnTo>
                  <a:pt x="811" y="139"/>
                </a:lnTo>
                <a:cubicBezTo>
                  <a:pt x="901" y="229"/>
                  <a:pt x="950" y="349"/>
                  <a:pt x="950" y="476"/>
                </a:cubicBezTo>
                <a:lnTo>
                  <a:pt x="950" y="476"/>
                </a:lnTo>
                <a:cubicBezTo>
                  <a:pt x="950" y="603"/>
                  <a:pt x="901" y="723"/>
                  <a:pt x="811" y="812"/>
                </a:cubicBezTo>
                <a:lnTo>
                  <a:pt x="811" y="812"/>
                </a:lnTo>
                <a:cubicBezTo>
                  <a:pt x="721" y="902"/>
                  <a:pt x="602" y="952"/>
                  <a:pt x="475" y="95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6" name="Freeform 355"/>
          <p:cNvSpPr>
            <a:spLocks noChangeArrowheads="1"/>
          </p:cNvSpPr>
          <p:nvPr/>
        </p:nvSpPr>
        <p:spPr bwMode="auto">
          <a:xfrm>
            <a:off x="11870282" y="4255329"/>
            <a:ext cx="661779" cy="558069"/>
          </a:xfrm>
          <a:custGeom>
            <a:avLst/>
            <a:gdLst>
              <a:gd name="T0" fmla="*/ 223 w 589"/>
              <a:gd name="T1" fmla="*/ 488 h 498"/>
              <a:gd name="T2" fmla="*/ 220 w 589"/>
              <a:gd name="T3" fmla="*/ 491 h 498"/>
              <a:gd name="T4" fmla="*/ 219 w 589"/>
              <a:gd name="T5" fmla="*/ 491 h 498"/>
              <a:gd name="T6" fmla="*/ 218 w 589"/>
              <a:gd name="T7" fmla="*/ 492 h 498"/>
              <a:gd name="T8" fmla="*/ 217 w 589"/>
              <a:gd name="T9" fmla="*/ 492 h 498"/>
              <a:gd name="T10" fmla="*/ 216 w 589"/>
              <a:gd name="T11" fmla="*/ 493 h 498"/>
              <a:gd name="T12" fmla="*/ 213 w 589"/>
              <a:gd name="T13" fmla="*/ 495 h 498"/>
              <a:gd name="T14" fmla="*/ 211 w 589"/>
              <a:gd name="T15" fmla="*/ 496 h 498"/>
              <a:gd name="T16" fmla="*/ 209 w 589"/>
              <a:gd name="T17" fmla="*/ 496 h 498"/>
              <a:gd name="T18" fmla="*/ 208 w 589"/>
              <a:gd name="T19" fmla="*/ 497 h 498"/>
              <a:gd name="T20" fmla="*/ 206 w 589"/>
              <a:gd name="T21" fmla="*/ 497 h 498"/>
              <a:gd name="T22" fmla="*/ 206 w 589"/>
              <a:gd name="T23" fmla="*/ 497 h 498"/>
              <a:gd name="T24" fmla="*/ 205 w 589"/>
              <a:gd name="T25" fmla="*/ 497 h 498"/>
              <a:gd name="T26" fmla="*/ 205 w 589"/>
              <a:gd name="T27" fmla="*/ 497 h 498"/>
              <a:gd name="T28" fmla="*/ 203 w 589"/>
              <a:gd name="T29" fmla="*/ 497 h 498"/>
              <a:gd name="T30" fmla="*/ 201 w 589"/>
              <a:gd name="T31" fmla="*/ 497 h 498"/>
              <a:gd name="T32" fmla="*/ 201 w 589"/>
              <a:gd name="T33" fmla="*/ 497 h 498"/>
              <a:gd name="T34" fmla="*/ 200 w 589"/>
              <a:gd name="T35" fmla="*/ 497 h 498"/>
              <a:gd name="T36" fmla="*/ 200 w 589"/>
              <a:gd name="T37" fmla="*/ 497 h 498"/>
              <a:gd name="T38" fmla="*/ 198 w 589"/>
              <a:gd name="T39" fmla="*/ 497 h 498"/>
              <a:gd name="T40" fmla="*/ 197 w 589"/>
              <a:gd name="T41" fmla="*/ 497 h 498"/>
              <a:gd name="T42" fmla="*/ 192 w 589"/>
              <a:gd name="T43" fmla="*/ 496 h 498"/>
              <a:gd name="T44" fmla="*/ 191 w 589"/>
              <a:gd name="T45" fmla="*/ 496 h 498"/>
              <a:gd name="T46" fmla="*/ 190 w 589"/>
              <a:gd name="T47" fmla="*/ 495 h 498"/>
              <a:gd name="T48" fmla="*/ 189 w 589"/>
              <a:gd name="T49" fmla="*/ 494 h 498"/>
              <a:gd name="T50" fmla="*/ 188 w 589"/>
              <a:gd name="T51" fmla="*/ 494 h 498"/>
              <a:gd name="T52" fmla="*/ 185 w 589"/>
              <a:gd name="T53" fmla="*/ 491 h 498"/>
              <a:gd name="T54" fmla="*/ 184 w 589"/>
              <a:gd name="T55" fmla="*/ 491 h 498"/>
              <a:gd name="T56" fmla="*/ 11 w 589"/>
              <a:gd name="T57" fmla="*/ 313 h 498"/>
              <a:gd name="T58" fmla="*/ 11 w 589"/>
              <a:gd name="T59" fmla="*/ 275 h 498"/>
              <a:gd name="T60" fmla="*/ 49 w 589"/>
              <a:gd name="T61" fmla="*/ 275 h 498"/>
              <a:gd name="T62" fmla="*/ 537 w 589"/>
              <a:gd name="T63" fmla="*/ 13 h 498"/>
              <a:gd name="T64" fmla="*/ 574 w 589"/>
              <a:gd name="T65" fmla="*/ 9 h 498"/>
              <a:gd name="T66" fmla="*/ 579 w 589"/>
              <a:gd name="T67" fmla="*/ 47 h 4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589" h="498">
                <a:moveTo>
                  <a:pt x="579" y="47"/>
                </a:moveTo>
                <a:lnTo>
                  <a:pt x="223" y="488"/>
                </a:lnTo>
                <a:lnTo>
                  <a:pt x="223" y="488"/>
                </a:lnTo>
                <a:cubicBezTo>
                  <a:pt x="222" y="489"/>
                  <a:pt x="221" y="490"/>
                  <a:pt x="220" y="491"/>
                </a:cubicBezTo>
                <a:lnTo>
                  <a:pt x="220" y="491"/>
                </a:lnTo>
                <a:cubicBezTo>
                  <a:pt x="219" y="491"/>
                  <a:pt x="219" y="491"/>
                  <a:pt x="219" y="491"/>
                </a:cubicBezTo>
                <a:lnTo>
                  <a:pt x="219" y="491"/>
                </a:lnTo>
                <a:cubicBezTo>
                  <a:pt x="219" y="492"/>
                  <a:pt x="218" y="492"/>
                  <a:pt x="218" y="492"/>
                </a:cubicBezTo>
                <a:lnTo>
                  <a:pt x="218" y="492"/>
                </a:lnTo>
                <a:cubicBezTo>
                  <a:pt x="217" y="492"/>
                  <a:pt x="217" y="492"/>
                  <a:pt x="217" y="492"/>
                </a:cubicBezTo>
                <a:lnTo>
                  <a:pt x="217" y="492"/>
                </a:lnTo>
                <a:cubicBezTo>
                  <a:pt x="217" y="493"/>
                  <a:pt x="216" y="493"/>
                  <a:pt x="216" y="493"/>
                </a:cubicBezTo>
                <a:lnTo>
                  <a:pt x="216" y="493"/>
                </a:lnTo>
                <a:cubicBezTo>
                  <a:pt x="215" y="494"/>
                  <a:pt x="214" y="494"/>
                  <a:pt x="213" y="495"/>
                </a:cubicBezTo>
                <a:lnTo>
                  <a:pt x="213" y="495"/>
                </a:lnTo>
                <a:cubicBezTo>
                  <a:pt x="212" y="496"/>
                  <a:pt x="211" y="496"/>
                  <a:pt x="211" y="496"/>
                </a:cubicBezTo>
                <a:lnTo>
                  <a:pt x="211" y="496"/>
                </a:lnTo>
                <a:cubicBezTo>
                  <a:pt x="210" y="496"/>
                  <a:pt x="210" y="496"/>
                  <a:pt x="209" y="496"/>
                </a:cubicBezTo>
                <a:lnTo>
                  <a:pt x="209" y="496"/>
                </a:lnTo>
                <a:cubicBezTo>
                  <a:pt x="208" y="497"/>
                  <a:pt x="208" y="497"/>
                  <a:pt x="208" y="497"/>
                </a:cubicBezTo>
                <a:lnTo>
                  <a:pt x="208" y="497"/>
                </a:lnTo>
                <a:cubicBezTo>
                  <a:pt x="207" y="497"/>
                  <a:pt x="207" y="497"/>
                  <a:pt x="206" y="497"/>
                </a:cubicBezTo>
                <a:lnTo>
                  <a:pt x="206" y="497"/>
                </a:lnTo>
                <a:lnTo>
                  <a:pt x="206" y="497"/>
                </a:lnTo>
                <a:lnTo>
                  <a:pt x="206" y="497"/>
                </a:lnTo>
                <a:cubicBezTo>
                  <a:pt x="206" y="497"/>
                  <a:pt x="206" y="497"/>
                  <a:pt x="205" y="497"/>
                </a:cubicBezTo>
                <a:lnTo>
                  <a:pt x="205" y="497"/>
                </a:lnTo>
                <a:lnTo>
                  <a:pt x="205" y="497"/>
                </a:lnTo>
                <a:lnTo>
                  <a:pt x="205" y="497"/>
                </a:lnTo>
                <a:cubicBezTo>
                  <a:pt x="204" y="497"/>
                  <a:pt x="203" y="497"/>
                  <a:pt x="203" y="497"/>
                </a:cubicBezTo>
                <a:lnTo>
                  <a:pt x="203" y="497"/>
                </a:lnTo>
                <a:cubicBezTo>
                  <a:pt x="203" y="497"/>
                  <a:pt x="202" y="497"/>
                  <a:pt x="201" y="497"/>
                </a:cubicBezTo>
                <a:lnTo>
                  <a:pt x="201" y="497"/>
                </a:lnTo>
                <a:lnTo>
                  <a:pt x="201" y="497"/>
                </a:lnTo>
                <a:cubicBezTo>
                  <a:pt x="201" y="497"/>
                  <a:pt x="201" y="497"/>
                  <a:pt x="200" y="497"/>
                </a:cubicBezTo>
                <a:lnTo>
                  <a:pt x="200" y="497"/>
                </a:lnTo>
                <a:lnTo>
                  <a:pt x="200" y="497"/>
                </a:lnTo>
                <a:lnTo>
                  <a:pt x="200" y="497"/>
                </a:lnTo>
                <a:cubicBezTo>
                  <a:pt x="199" y="497"/>
                  <a:pt x="199" y="497"/>
                  <a:pt x="198" y="497"/>
                </a:cubicBezTo>
                <a:lnTo>
                  <a:pt x="198" y="497"/>
                </a:lnTo>
                <a:cubicBezTo>
                  <a:pt x="197" y="497"/>
                  <a:pt x="197" y="497"/>
                  <a:pt x="197" y="497"/>
                </a:cubicBezTo>
                <a:lnTo>
                  <a:pt x="197" y="497"/>
                </a:lnTo>
                <a:cubicBezTo>
                  <a:pt x="195" y="497"/>
                  <a:pt x="194" y="496"/>
                  <a:pt x="192" y="496"/>
                </a:cubicBezTo>
                <a:lnTo>
                  <a:pt x="192" y="496"/>
                </a:lnTo>
                <a:lnTo>
                  <a:pt x="191" y="496"/>
                </a:lnTo>
                <a:lnTo>
                  <a:pt x="191" y="496"/>
                </a:lnTo>
                <a:cubicBezTo>
                  <a:pt x="191" y="495"/>
                  <a:pt x="190" y="495"/>
                  <a:pt x="190" y="495"/>
                </a:cubicBezTo>
                <a:lnTo>
                  <a:pt x="190" y="495"/>
                </a:lnTo>
                <a:lnTo>
                  <a:pt x="189" y="494"/>
                </a:lnTo>
                <a:lnTo>
                  <a:pt x="189" y="494"/>
                </a:lnTo>
                <a:cubicBezTo>
                  <a:pt x="189" y="494"/>
                  <a:pt x="189" y="494"/>
                  <a:pt x="188" y="494"/>
                </a:cubicBezTo>
                <a:lnTo>
                  <a:pt x="188" y="494"/>
                </a:lnTo>
                <a:cubicBezTo>
                  <a:pt x="187" y="493"/>
                  <a:pt x="186" y="492"/>
                  <a:pt x="185" y="491"/>
                </a:cubicBezTo>
                <a:lnTo>
                  <a:pt x="185" y="491"/>
                </a:lnTo>
                <a:cubicBezTo>
                  <a:pt x="184" y="491"/>
                  <a:pt x="184" y="491"/>
                  <a:pt x="184" y="491"/>
                </a:cubicBezTo>
                <a:lnTo>
                  <a:pt x="184" y="491"/>
                </a:lnTo>
                <a:cubicBezTo>
                  <a:pt x="183" y="490"/>
                  <a:pt x="183" y="490"/>
                  <a:pt x="183" y="490"/>
                </a:cubicBezTo>
                <a:lnTo>
                  <a:pt x="11" y="313"/>
                </a:lnTo>
                <a:lnTo>
                  <a:pt x="11" y="313"/>
                </a:lnTo>
                <a:cubicBezTo>
                  <a:pt x="0" y="302"/>
                  <a:pt x="0" y="285"/>
                  <a:pt x="11" y="275"/>
                </a:cubicBezTo>
                <a:lnTo>
                  <a:pt x="11" y="275"/>
                </a:lnTo>
                <a:cubicBezTo>
                  <a:pt x="22" y="265"/>
                  <a:pt x="39" y="265"/>
                  <a:pt x="49" y="275"/>
                </a:cubicBezTo>
                <a:lnTo>
                  <a:pt x="200" y="429"/>
                </a:lnTo>
                <a:lnTo>
                  <a:pt x="537" y="13"/>
                </a:lnTo>
                <a:lnTo>
                  <a:pt x="537" y="13"/>
                </a:lnTo>
                <a:cubicBezTo>
                  <a:pt x="546" y="2"/>
                  <a:pt x="563" y="0"/>
                  <a:pt x="574" y="9"/>
                </a:cubicBezTo>
                <a:lnTo>
                  <a:pt x="574" y="9"/>
                </a:lnTo>
                <a:cubicBezTo>
                  <a:pt x="586" y="18"/>
                  <a:pt x="588" y="35"/>
                  <a:pt x="579" y="47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7" name="CuadroTexto 396"/>
          <p:cNvSpPr txBox="1"/>
          <p:nvPr/>
        </p:nvSpPr>
        <p:spPr>
          <a:xfrm>
            <a:off x="11113581" y="5277632"/>
            <a:ext cx="21526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398" name="Rectángulo 397"/>
          <p:cNvSpPr/>
          <p:nvPr/>
        </p:nvSpPr>
        <p:spPr>
          <a:xfrm>
            <a:off x="10714240" y="5819498"/>
            <a:ext cx="307931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399" name="CuadroTexto 398"/>
          <p:cNvSpPr txBox="1"/>
          <p:nvPr/>
        </p:nvSpPr>
        <p:spPr>
          <a:xfrm>
            <a:off x="10589217" y="9105818"/>
            <a:ext cx="21526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400" name="Rectángulo 399"/>
          <p:cNvSpPr/>
          <p:nvPr/>
        </p:nvSpPr>
        <p:spPr>
          <a:xfrm>
            <a:off x="10189876" y="9647684"/>
            <a:ext cx="307931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401" name="CuadroTexto 400"/>
          <p:cNvSpPr txBox="1"/>
          <p:nvPr/>
        </p:nvSpPr>
        <p:spPr>
          <a:xfrm>
            <a:off x="15804251" y="3301606"/>
            <a:ext cx="21526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402" name="Rectángulo 401"/>
          <p:cNvSpPr/>
          <p:nvPr/>
        </p:nvSpPr>
        <p:spPr>
          <a:xfrm>
            <a:off x="15404910" y="3843472"/>
            <a:ext cx="307931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403" name="CuadroTexto 402"/>
          <p:cNvSpPr txBox="1"/>
          <p:nvPr/>
        </p:nvSpPr>
        <p:spPr>
          <a:xfrm>
            <a:off x="18507259" y="6713106"/>
            <a:ext cx="21526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404" name="Rectángulo 403"/>
          <p:cNvSpPr/>
          <p:nvPr/>
        </p:nvSpPr>
        <p:spPr>
          <a:xfrm>
            <a:off x="18107918" y="7254972"/>
            <a:ext cx="307931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405" name="CuadroTexto 404"/>
          <p:cNvSpPr txBox="1"/>
          <p:nvPr/>
        </p:nvSpPr>
        <p:spPr>
          <a:xfrm>
            <a:off x="1411160" y="6296890"/>
            <a:ext cx="531369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Tree</a:t>
            </a:r>
          </a:p>
          <a:p>
            <a:r>
              <a:rPr lang="en-US" sz="72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Infographics</a:t>
            </a:r>
          </a:p>
        </p:txBody>
      </p:sp>
      <p:sp>
        <p:nvSpPr>
          <p:cNvPr id="406" name="CuadroTexto 405"/>
          <p:cNvSpPr txBox="1"/>
          <p:nvPr/>
        </p:nvSpPr>
        <p:spPr>
          <a:xfrm>
            <a:off x="1398584" y="8736873"/>
            <a:ext cx="564345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2"/>
                </a:solidFill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</p:spTree>
    <p:extLst>
      <p:ext uri="{BB962C8B-B14F-4D97-AF65-F5344CB8AC3E}">
        <p14:creationId xmlns:p14="http://schemas.microsoft.com/office/powerpoint/2010/main" val="202559360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Freeform 337"/>
          <p:cNvSpPr>
            <a:spLocks noChangeArrowheads="1"/>
          </p:cNvSpPr>
          <p:nvPr/>
        </p:nvSpPr>
        <p:spPr bwMode="auto">
          <a:xfrm>
            <a:off x="8154141" y="9186460"/>
            <a:ext cx="1642926" cy="4077261"/>
          </a:xfrm>
          <a:custGeom>
            <a:avLst/>
            <a:gdLst>
              <a:gd name="T0" fmla="*/ 197 w 1445"/>
              <a:gd name="T1" fmla="*/ 0 h 3591"/>
              <a:gd name="T2" fmla="*/ 0 w 1445"/>
              <a:gd name="T3" fmla="*/ 3590 h 3591"/>
              <a:gd name="T4" fmla="*/ 1444 w 1445"/>
              <a:gd name="T5" fmla="*/ 3590 h 3591"/>
              <a:gd name="T6" fmla="*/ 1248 w 1445"/>
              <a:gd name="T7" fmla="*/ 0 h 3591"/>
              <a:gd name="T8" fmla="*/ 197 w 1445"/>
              <a:gd name="T9" fmla="*/ 0 h 35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45" h="3591">
                <a:moveTo>
                  <a:pt x="197" y="0"/>
                </a:moveTo>
                <a:lnTo>
                  <a:pt x="0" y="3590"/>
                </a:lnTo>
                <a:lnTo>
                  <a:pt x="1444" y="3590"/>
                </a:lnTo>
                <a:lnTo>
                  <a:pt x="1248" y="0"/>
                </a:lnTo>
                <a:lnTo>
                  <a:pt x="197" y="0"/>
                </a:ln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3" name="Freeform 338"/>
          <p:cNvSpPr>
            <a:spLocks noChangeArrowheads="1"/>
          </p:cNvSpPr>
          <p:nvPr/>
        </p:nvSpPr>
        <p:spPr bwMode="auto">
          <a:xfrm>
            <a:off x="8935532" y="9131360"/>
            <a:ext cx="2193907" cy="1452587"/>
          </a:xfrm>
          <a:custGeom>
            <a:avLst/>
            <a:gdLst>
              <a:gd name="T0" fmla="*/ 1932 w 1933"/>
              <a:gd name="T1" fmla="*/ 645 h 1281"/>
              <a:gd name="T2" fmla="*/ 242 w 1933"/>
              <a:gd name="T3" fmla="*/ 1280 h 1281"/>
              <a:gd name="T4" fmla="*/ 0 w 1933"/>
              <a:gd name="T5" fmla="*/ 634 h 1281"/>
              <a:gd name="T6" fmla="*/ 1690 w 1933"/>
              <a:gd name="T7" fmla="*/ 0 h 1281"/>
              <a:gd name="T8" fmla="*/ 1932 w 1933"/>
              <a:gd name="T9" fmla="*/ 645 h 12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33" h="1281">
                <a:moveTo>
                  <a:pt x="1932" y="645"/>
                </a:moveTo>
                <a:lnTo>
                  <a:pt x="242" y="1280"/>
                </a:lnTo>
                <a:lnTo>
                  <a:pt x="0" y="634"/>
                </a:lnTo>
                <a:lnTo>
                  <a:pt x="1690" y="0"/>
                </a:lnTo>
                <a:lnTo>
                  <a:pt x="1932" y="645"/>
                </a:ln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4" name="Freeform 339"/>
          <p:cNvSpPr>
            <a:spLocks noChangeArrowheads="1"/>
          </p:cNvSpPr>
          <p:nvPr/>
        </p:nvSpPr>
        <p:spPr bwMode="auto">
          <a:xfrm>
            <a:off x="8765229" y="7608648"/>
            <a:ext cx="901606" cy="2138811"/>
          </a:xfrm>
          <a:custGeom>
            <a:avLst/>
            <a:gdLst>
              <a:gd name="T0" fmla="*/ 793 w 794"/>
              <a:gd name="T1" fmla="*/ 49 h 1882"/>
              <a:gd name="T2" fmla="*/ 684 w 794"/>
              <a:gd name="T3" fmla="*/ 1881 h 1882"/>
              <a:gd name="T4" fmla="*/ 0 w 794"/>
              <a:gd name="T5" fmla="*/ 1791 h 1882"/>
              <a:gd name="T6" fmla="*/ 369 w 794"/>
              <a:gd name="T7" fmla="*/ 0 h 1882"/>
              <a:gd name="T8" fmla="*/ 793 w 794"/>
              <a:gd name="T9" fmla="*/ 49 h 18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94" h="1882">
                <a:moveTo>
                  <a:pt x="793" y="49"/>
                </a:moveTo>
                <a:lnTo>
                  <a:pt x="684" y="1881"/>
                </a:lnTo>
                <a:lnTo>
                  <a:pt x="0" y="1791"/>
                </a:lnTo>
                <a:lnTo>
                  <a:pt x="369" y="0"/>
                </a:lnTo>
                <a:lnTo>
                  <a:pt x="793" y="49"/>
                </a:ln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5" name="Freeform 340"/>
          <p:cNvSpPr>
            <a:spLocks noChangeArrowheads="1"/>
          </p:cNvSpPr>
          <p:nvPr/>
        </p:nvSpPr>
        <p:spPr bwMode="auto">
          <a:xfrm>
            <a:off x="7903695" y="7844069"/>
            <a:ext cx="1232194" cy="2193907"/>
          </a:xfrm>
          <a:custGeom>
            <a:avLst/>
            <a:gdLst>
              <a:gd name="T0" fmla="*/ 0 w 1085"/>
              <a:gd name="T1" fmla="*/ 110 h 1933"/>
              <a:gd name="T2" fmla="*/ 438 w 1085"/>
              <a:gd name="T3" fmla="*/ 1932 h 1933"/>
              <a:gd name="T4" fmla="*/ 1084 w 1085"/>
              <a:gd name="T5" fmla="*/ 1690 h 1933"/>
              <a:gd name="T6" fmla="*/ 253 w 1085"/>
              <a:gd name="T7" fmla="*/ 0 h 1933"/>
              <a:gd name="T8" fmla="*/ 0 w 1085"/>
              <a:gd name="T9" fmla="*/ 110 h 19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85" h="1933">
                <a:moveTo>
                  <a:pt x="0" y="110"/>
                </a:moveTo>
                <a:lnTo>
                  <a:pt x="438" y="1932"/>
                </a:lnTo>
                <a:lnTo>
                  <a:pt x="1084" y="1690"/>
                </a:lnTo>
                <a:lnTo>
                  <a:pt x="253" y="0"/>
                </a:lnTo>
                <a:lnTo>
                  <a:pt x="0" y="110"/>
                </a:ln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6" name="Freeform 341"/>
          <p:cNvSpPr>
            <a:spLocks noChangeArrowheads="1"/>
          </p:cNvSpPr>
          <p:nvPr/>
        </p:nvSpPr>
        <p:spPr bwMode="auto">
          <a:xfrm>
            <a:off x="10478280" y="8199701"/>
            <a:ext cx="1036845" cy="1212159"/>
          </a:xfrm>
          <a:custGeom>
            <a:avLst/>
            <a:gdLst>
              <a:gd name="T0" fmla="*/ 913 w 914"/>
              <a:gd name="T1" fmla="*/ 139 h 1069"/>
              <a:gd name="T2" fmla="*/ 429 w 914"/>
              <a:gd name="T3" fmla="*/ 1068 h 1069"/>
              <a:gd name="T4" fmla="*/ 0 w 914"/>
              <a:gd name="T5" fmla="*/ 1026 h 1069"/>
              <a:gd name="T6" fmla="*/ 713 w 914"/>
              <a:gd name="T7" fmla="*/ 0 h 1069"/>
              <a:gd name="T8" fmla="*/ 913 w 914"/>
              <a:gd name="T9" fmla="*/ 139 h 10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14" h="1069">
                <a:moveTo>
                  <a:pt x="913" y="139"/>
                </a:moveTo>
                <a:lnTo>
                  <a:pt x="429" y="1068"/>
                </a:lnTo>
                <a:lnTo>
                  <a:pt x="0" y="1026"/>
                </a:lnTo>
                <a:lnTo>
                  <a:pt x="713" y="0"/>
                </a:lnTo>
                <a:lnTo>
                  <a:pt x="913" y="139"/>
                </a:ln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7" name="Freeform 342"/>
          <p:cNvSpPr>
            <a:spLocks noChangeArrowheads="1"/>
          </p:cNvSpPr>
          <p:nvPr/>
        </p:nvSpPr>
        <p:spPr bwMode="auto">
          <a:xfrm>
            <a:off x="10563430" y="9286638"/>
            <a:ext cx="1507687" cy="711267"/>
          </a:xfrm>
          <a:custGeom>
            <a:avLst/>
            <a:gdLst>
              <a:gd name="T0" fmla="*/ 1216 w 1328"/>
              <a:gd name="T1" fmla="*/ 0 h 625"/>
              <a:gd name="T2" fmla="*/ 0 w 1328"/>
              <a:gd name="T3" fmla="*/ 156 h 625"/>
              <a:gd name="T4" fmla="*/ 111 w 1328"/>
              <a:gd name="T5" fmla="*/ 624 h 625"/>
              <a:gd name="T6" fmla="*/ 1327 w 1328"/>
              <a:gd name="T7" fmla="*/ 271 h 625"/>
              <a:gd name="T8" fmla="*/ 1216 w 1328"/>
              <a:gd name="T9" fmla="*/ 0 h 6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28" h="625">
                <a:moveTo>
                  <a:pt x="1216" y="0"/>
                </a:moveTo>
                <a:lnTo>
                  <a:pt x="0" y="156"/>
                </a:lnTo>
                <a:lnTo>
                  <a:pt x="111" y="624"/>
                </a:lnTo>
                <a:lnTo>
                  <a:pt x="1327" y="271"/>
                </a:lnTo>
                <a:lnTo>
                  <a:pt x="1216" y="0"/>
                </a:ln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8" name="Freeform 343"/>
          <p:cNvSpPr>
            <a:spLocks noChangeArrowheads="1"/>
          </p:cNvSpPr>
          <p:nvPr/>
        </p:nvSpPr>
        <p:spPr bwMode="auto">
          <a:xfrm>
            <a:off x="7032143" y="9932787"/>
            <a:ext cx="1943461" cy="1918418"/>
          </a:xfrm>
          <a:custGeom>
            <a:avLst/>
            <a:gdLst>
              <a:gd name="T0" fmla="*/ 0 w 1711"/>
              <a:gd name="T1" fmla="*/ 363 h 1688"/>
              <a:gd name="T2" fmla="*/ 1229 w 1711"/>
              <a:gd name="T3" fmla="*/ 1687 h 1688"/>
              <a:gd name="T4" fmla="*/ 1710 w 1711"/>
              <a:gd name="T5" fmla="*/ 1194 h 1688"/>
              <a:gd name="T6" fmla="*/ 350 w 1711"/>
              <a:gd name="T7" fmla="*/ 0 h 1688"/>
              <a:gd name="T8" fmla="*/ 0 w 1711"/>
              <a:gd name="T9" fmla="*/ 363 h 16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11" h="1688">
                <a:moveTo>
                  <a:pt x="0" y="363"/>
                </a:moveTo>
                <a:lnTo>
                  <a:pt x="1229" y="1687"/>
                </a:lnTo>
                <a:lnTo>
                  <a:pt x="1710" y="1194"/>
                </a:lnTo>
                <a:lnTo>
                  <a:pt x="350" y="0"/>
                </a:lnTo>
                <a:lnTo>
                  <a:pt x="0" y="363"/>
                </a:ln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9" name="Freeform 344"/>
          <p:cNvSpPr>
            <a:spLocks noChangeArrowheads="1"/>
          </p:cNvSpPr>
          <p:nvPr/>
        </p:nvSpPr>
        <p:spPr bwMode="auto">
          <a:xfrm>
            <a:off x="6601376" y="8910967"/>
            <a:ext cx="961713" cy="1432551"/>
          </a:xfrm>
          <a:custGeom>
            <a:avLst/>
            <a:gdLst>
              <a:gd name="T0" fmla="*/ 199 w 847"/>
              <a:gd name="T1" fmla="*/ 0 h 1261"/>
              <a:gd name="T2" fmla="*/ 846 w 847"/>
              <a:gd name="T3" fmla="*/ 999 h 1261"/>
              <a:gd name="T4" fmla="*/ 379 w 847"/>
              <a:gd name="T5" fmla="*/ 1260 h 1261"/>
              <a:gd name="T6" fmla="*/ 0 w 847"/>
              <a:gd name="T7" fmla="*/ 78 h 1261"/>
              <a:gd name="T8" fmla="*/ 199 w 847"/>
              <a:gd name="T9" fmla="*/ 0 h 12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47" h="1261">
                <a:moveTo>
                  <a:pt x="199" y="0"/>
                </a:moveTo>
                <a:lnTo>
                  <a:pt x="846" y="999"/>
                </a:lnTo>
                <a:lnTo>
                  <a:pt x="379" y="1260"/>
                </a:lnTo>
                <a:lnTo>
                  <a:pt x="0" y="78"/>
                </a:lnTo>
                <a:lnTo>
                  <a:pt x="199" y="0"/>
                </a:lnTo>
              </a:path>
            </a:pathLst>
          </a:custGeom>
          <a:solidFill>
            <a:srgbClr val="75514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0" name="Freeform 345"/>
          <p:cNvSpPr>
            <a:spLocks noChangeArrowheads="1"/>
          </p:cNvSpPr>
          <p:nvPr/>
        </p:nvSpPr>
        <p:spPr bwMode="auto">
          <a:xfrm>
            <a:off x="11830688" y="8239772"/>
            <a:ext cx="1076916" cy="1357419"/>
          </a:xfrm>
          <a:custGeom>
            <a:avLst/>
            <a:gdLst>
              <a:gd name="T0" fmla="*/ 865 w 946"/>
              <a:gd name="T1" fmla="*/ 0 h 1195"/>
              <a:gd name="T2" fmla="*/ 0 w 946"/>
              <a:gd name="T3" fmla="*/ 936 h 1195"/>
              <a:gd name="T4" fmla="*/ 213 w 946"/>
              <a:gd name="T5" fmla="*/ 1194 h 1195"/>
              <a:gd name="T6" fmla="*/ 945 w 946"/>
              <a:gd name="T7" fmla="*/ 73 h 1195"/>
              <a:gd name="T8" fmla="*/ 865 w 946"/>
              <a:gd name="T9" fmla="*/ 0 h 11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46" h="1195">
                <a:moveTo>
                  <a:pt x="865" y="0"/>
                </a:moveTo>
                <a:lnTo>
                  <a:pt x="0" y="936"/>
                </a:lnTo>
                <a:lnTo>
                  <a:pt x="213" y="1194"/>
                </a:lnTo>
                <a:lnTo>
                  <a:pt x="945" y="73"/>
                </a:lnTo>
                <a:lnTo>
                  <a:pt x="865" y="0"/>
                </a:lnTo>
              </a:path>
            </a:pathLst>
          </a:custGeom>
          <a:solidFill>
            <a:srgbClr val="75514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3" name="Freeform 348"/>
          <p:cNvSpPr>
            <a:spLocks noChangeArrowheads="1"/>
          </p:cNvSpPr>
          <p:nvPr/>
        </p:nvSpPr>
        <p:spPr bwMode="auto">
          <a:xfrm>
            <a:off x="6531251" y="4117432"/>
            <a:ext cx="4462947" cy="4462947"/>
          </a:xfrm>
          <a:custGeom>
            <a:avLst/>
            <a:gdLst>
              <a:gd name="T0" fmla="*/ 3929 w 3930"/>
              <a:gd name="T1" fmla="*/ 1964 h 3929"/>
              <a:gd name="T2" fmla="*/ 3929 w 3930"/>
              <a:gd name="T3" fmla="*/ 1964 h 3929"/>
              <a:gd name="T4" fmla="*/ 1964 w 3930"/>
              <a:gd name="T5" fmla="*/ 3928 h 3929"/>
              <a:gd name="T6" fmla="*/ 1964 w 3930"/>
              <a:gd name="T7" fmla="*/ 3928 h 3929"/>
              <a:gd name="T8" fmla="*/ 0 w 3930"/>
              <a:gd name="T9" fmla="*/ 1964 h 3929"/>
              <a:gd name="T10" fmla="*/ 0 w 3930"/>
              <a:gd name="T11" fmla="*/ 1964 h 3929"/>
              <a:gd name="T12" fmla="*/ 1964 w 3930"/>
              <a:gd name="T13" fmla="*/ 0 h 3929"/>
              <a:gd name="T14" fmla="*/ 1964 w 3930"/>
              <a:gd name="T15" fmla="*/ 0 h 3929"/>
              <a:gd name="T16" fmla="*/ 3929 w 3930"/>
              <a:gd name="T17" fmla="*/ 1964 h 39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30" h="3929">
                <a:moveTo>
                  <a:pt x="3929" y="1964"/>
                </a:moveTo>
                <a:lnTo>
                  <a:pt x="3929" y="1964"/>
                </a:lnTo>
                <a:cubicBezTo>
                  <a:pt x="3929" y="3049"/>
                  <a:pt x="3049" y="3928"/>
                  <a:pt x="1964" y="3928"/>
                </a:cubicBezTo>
                <a:lnTo>
                  <a:pt x="1964" y="3928"/>
                </a:lnTo>
                <a:cubicBezTo>
                  <a:pt x="880" y="3928"/>
                  <a:pt x="0" y="3049"/>
                  <a:pt x="0" y="1964"/>
                </a:cubicBezTo>
                <a:lnTo>
                  <a:pt x="0" y="1964"/>
                </a:lnTo>
                <a:cubicBezTo>
                  <a:pt x="0" y="879"/>
                  <a:pt x="880" y="0"/>
                  <a:pt x="1964" y="0"/>
                </a:cubicBezTo>
                <a:lnTo>
                  <a:pt x="1964" y="0"/>
                </a:lnTo>
                <a:cubicBezTo>
                  <a:pt x="3049" y="0"/>
                  <a:pt x="3929" y="879"/>
                  <a:pt x="3929" y="1964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4" name="Freeform 349"/>
          <p:cNvSpPr>
            <a:spLocks noChangeArrowheads="1"/>
          </p:cNvSpPr>
          <p:nvPr/>
        </p:nvSpPr>
        <p:spPr bwMode="auto">
          <a:xfrm>
            <a:off x="9216032" y="5590055"/>
            <a:ext cx="3521270" cy="3521270"/>
          </a:xfrm>
          <a:custGeom>
            <a:avLst/>
            <a:gdLst>
              <a:gd name="T0" fmla="*/ 3099 w 3100"/>
              <a:gd name="T1" fmla="*/ 1549 h 3100"/>
              <a:gd name="T2" fmla="*/ 3099 w 3100"/>
              <a:gd name="T3" fmla="*/ 1549 h 3100"/>
              <a:gd name="T4" fmla="*/ 1551 w 3100"/>
              <a:gd name="T5" fmla="*/ 3099 h 3100"/>
              <a:gd name="T6" fmla="*/ 1551 w 3100"/>
              <a:gd name="T7" fmla="*/ 3099 h 3100"/>
              <a:gd name="T8" fmla="*/ 0 w 3100"/>
              <a:gd name="T9" fmla="*/ 1549 h 3100"/>
              <a:gd name="T10" fmla="*/ 0 w 3100"/>
              <a:gd name="T11" fmla="*/ 1549 h 3100"/>
              <a:gd name="T12" fmla="*/ 1551 w 3100"/>
              <a:gd name="T13" fmla="*/ 0 h 3100"/>
              <a:gd name="T14" fmla="*/ 1551 w 3100"/>
              <a:gd name="T15" fmla="*/ 0 h 3100"/>
              <a:gd name="T16" fmla="*/ 3099 w 3100"/>
              <a:gd name="T17" fmla="*/ 1549 h 3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100" h="3100">
                <a:moveTo>
                  <a:pt x="3099" y="1549"/>
                </a:moveTo>
                <a:lnTo>
                  <a:pt x="3099" y="1549"/>
                </a:lnTo>
                <a:cubicBezTo>
                  <a:pt x="3099" y="2405"/>
                  <a:pt x="2406" y="3099"/>
                  <a:pt x="1551" y="3099"/>
                </a:cubicBezTo>
                <a:lnTo>
                  <a:pt x="1551" y="3099"/>
                </a:lnTo>
                <a:cubicBezTo>
                  <a:pt x="694" y="3099"/>
                  <a:pt x="0" y="2405"/>
                  <a:pt x="0" y="1549"/>
                </a:cubicBezTo>
                <a:lnTo>
                  <a:pt x="0" y="1549"/>
                </a:lnTo>
                <a:cubicBezTo>
                  <a:pt x="0" y="694"/>
                  <a:pt x="694" y="0"/>
                  <a:pt x="1551" y="0"/>
                </a:cubicBezTo>
                <a:lnTo>
                  <a:pt x="1551" y="0"/>
                </a:lnTo>
                <a:cubicBezTo>
                  <a:pt x="2406" y="0"/>
                  <a:pt x="3099" y="694"/>
                  <a:pt x="3099" y="1549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7" name="Freeform 350"/>
          <p:cNvSpPr>
            <a:spLocks noChangeArrowheads="1"/>
          </p:cNvSpPr>
          <p:nvPr/>
        </p:nvSpPr>
        <p:spPr bwMode="auto">
          <a:xfrm>
            <a:off x="4036808" y="6772160"/>
            <a:ext cx="4117333" cy="4117333"/>
          </a:xfrm>
          <a:custGeom>
            <a:avLst/>
            <a:gdLst>
              <a:gd name="T0" fmla="*/ 3624 w 3625"/>
              <a:gd name="T1" fmla="*/ 1811 h 3625"/>
              <a:gd name="T2" fmla="*/ 3624 w 3625"/>
              <a:gd name="T3" fmla="*/ 1811 h 3625"/>
              <a:gd name="T4" fmla="*/ 1812 w 3625"/>
              <a:gd name="T5" fmla="*/ 3624 h 3625"/>
              <a:gd name="T6" fmla="*/ 1812 w 3625"/>
              <a:gd name="T7" fmla="*/ 3624 h 3625"/>
              <a:gd name="T8" fmla="*/ 0 w 3625"/>
              <a:gd name="T9" fmla="*/ 1811 h 3625"/>
              <a:gd name="T10" fmla="*/ 0 w 3625"/>
              <a:gd name="T11" fmla="*/ 1811 h 3625"/>
              <a:gd name="T12" fmla="*/ 1812 w 3625"/>
              <a:gd name="T13" fmla="*/ 0 h 3625"/>
              <a:gd name="T14" fmla="*/ 1812 w 3625"/>
              <a:gd name="T15" fmla="*/ 0 h 3625"/>
              <a:gd name="T16" fmla="*/ 3624 w 3625"/>
              <a:gd name="T17" fmla="*/ 1811 h 36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625" h="3625">
                <a:moveTo>
                  <a:pt x="3624" y="1811"/>
                </a:moveTo>
                <a:lnTo>
                  <a:pt x="3624" y="1811"/>
                </a:lnTo>
                <a:cubicBezTo>
                  <a:pt x="3624" y="2812"/>
                  <a:pt x="2813" y="3624"/>
                  <a:pt x="1812" y="3624"/>
                </a:cubicBezTo>
                <a:lnTo>
                  <a:pt x="1812" y="3624"/>
                </a:lnTo>
                <a:cubicBezTo>
                  <a:pt x="811" y="3624"/>
                  <a:pt x="0" y="2812"/>
                  <a:pt x="0" y="1811"/>
                </a:cubicBezTo>
                <a:lnTo>
                  <a:pt x="0" y="1811"/>
                </a:lnTo>
                <a:cubicBezTo>
                  <a:pt x="0" y="811"/>
                  <a:pt x="811" y="0"/>
                  <a:pt x="1812" y="0"/>
                </a:cubicBezTo>
                <a:lnTo>
                  <a:pt x="1812" y="0"/>
                </a:lnTo>
                <a:cubicBezTo>
                  <a:pt x="2813" y="0"/>
                  <a:pt x="3624" y="811"/>
                  <a:pt x="3624" y="1811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8" name="Freeform 351"/>
          <p:cNvSpPr>
            <a:spLocks noChangeArrowheads="1"/>
          </p:cNvSpPr>
          <p:nvPr/>
        </p:nvSpPr>
        <p:spPr bwMode="auto">
          <a:xfrm>
            <a:off x="11770581" y="7653730"/>
            <a:ext cx="2544532" cy="2544532"/>
          </a:xfrm>
          <a:custGeom>
            <a:avLst/>
            <a:gdLst>
              <a:gd name="T0" fmla="*/ 2239 w 2240"/>
              <a:gd name="T1" fmla="*/ 1120 h 2241"/>
              <a:gd name="T2" fmla="*/ 2239 w 2240"/>
              <a:gd name="T3" fmla="*/ 1120 h 2241"/>
              <a:gd name="T4" fmla="*/ 1119 w 2240"/>
              <a:gd name="T5" fmla="*/ 2240 h 2241"/>
              <a:gd name="T6" fmla="*/ 1119 w 2240"/>
              <a:gd name="T7" fmla="*/ 2240 h 2241"/>
              <a:gd name="T8" fmla="*/ 0 w 2240"/>
              <a:gd name="T9" fmla="*/ 1120 h 2241"/>
              <a:gd name="T10" fmla="*/ 0 w 2240"/>
              <a:gd name="T11" fmla="*/ 1120 h 2241"/>
              <a:gd name="T12" fmla="*/ 1119 w 2240"/>
              <a:gd name="T13" fmla="*/ 0 h 2241"/>
              <a:gd name="T14" fmla="*/ 1119 w 2240"/>
              <a:gd name="T15" fmla="*/ 0 h 2241"/>
              <a:gd name="T16" fmla="*/ 2239 w 2240"/>
              <a:gd name="T17" fmla="*/ 1120 h 2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40" h="2241">
                <a:moveTo>
                  <a:pt x="2239" y="1120"/>
                </a:moveTo>
                <a:lnTo>
                  <a:pt x="2239" y="1120"/>
                </a:lnTo>
                <a:cubicBezTo>
                  <a:pt x="2239" y="1738"/>
                  <a:pt x="1738" y="2240"/>
                  <a:pt x="1119" y="2240"/>
                </a:cubicBezTo>
                <a:lnTo>
                  <a:pt x="1119" y="2240"/>
                </a:lnTo>
                <a:cubicBezTo>
                  <a:pt x="500" y="2240"/>
                  <a:pt x="0" y="1738"/>
                  <a:pt x="0" y="1120"/>
                </a:cubicBezTo>
                <a:lnTo>
                  <a:pt x="0" y="1120"/>
                </a:lnTo>
                <a:cubicBezTo>
                  <a:pt x="0" y="501"/>
                  <a:pt x="500" y="0"/>
                  <a:pt x="1119" y="0"/>
                </a:cubicBezTo>
                <a:lnTo>
                  <a:pt x="1119" y="0"/>
                </a:lnTo>
                <a:cubicBezTo>
                  <a:pt x="1738" y="0"/>
                  <a:pt x="2239" y="501"/>
                  <a:pt x="2239" y="112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1" name="Freeform 364"/>
          <p:cNvSpPr>
            <a:spLocks noChangeArrowheads="1"/>
          </p:cNvSpPr>
          <p:nvPr/>
        </p:nvSpPr>
        <p:spPr bwMode="auto">
          <a:xfrm>
            <a:off x="15582368" y="5565008"/>
            <a:ext cx="1006795" cy="1006795"/>
          </a:xfrm>
          <a:custGeom>
            <a:avLst/>
            <a:gdLst>
              <a:gd name="T0" fmla="*/ 886 w 887"/>
              <a:gd name="T1" fmla="*/ 442 h 886"/>
              <a:gd name="T2" fmla="*/ 886 w 887"/>
              <a:gd name="T3" fmla="*/ 442 h 886"/>
              <a:gd name="T4" fmla="*/ 443 w 887"/>
              <a:gd name="T5" fmla="*/ 885 h 886"/>
              <a:gd name="T6" fmla="*/ 443 w 887"/>
              <a:gd name="T7" fmla="*/ 885 h 886"/>
              <a:gd name="T8" fmla="*/ 0 w 887"/>
              <a:gd name="T9" fmla="*/ 442 h 886"/>
              <a:gd name="T10" fmla="*/ 0 w 887"/>
              <a:gd name="T11" fmla="*/ 442 h 886"/>
              <a:gd name="T12" fmla="*/ 443 w 887"/>
              <a:gd name="T13" fmla="*/ 0 h 886"/>
              <a:gd name="T14" fmla="*/ 443 w 887"/>
              <a:gd name="T15" fmla="*/ 0 h 886"/>
              <a:gd name="T16" fmla="*/ 886 w 887"/>
              <a:gd name="T17" fmla="*/ 442 h 8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87" h="886">
                <a:moveTo>
                  <a:pt x="886" y="442"/>
                </a:moveTo>
                <a:lnTo>
                  <a:pt x="886" y="442"/>
                </a:lnTo>
                <a:cubicBezTo>
                  <a:pt x="886" y="687"/>
                  <a:pt x="687" y="885"/>
                  <a:pt x="443" y="885"/>
                </a:cubicBezTo>
                <a:lnTo>
                  <a:pt x="443" y="885"/>
                </a:lnTo>
                <a:cubicBezTo>
                  <a:pt x="198" y="885"/>
                  <a:pt x="0" y="687"/>
                  <a:pt x="0" y="442"/>
                </a:cubicBezTo>
                <a:lnTo>
                  <a:pt x="0" y="442"/>
                </a:lnTo>
                <a:cubicBezTo>
                  <a:pt x="0" y="198"/>
                  <a:pt x="198" y="0"/>
                  <a:pt x="443" y="0"/>
                </a:cubicBezTo>
                <a:lnTo>
                  <a:pt x="443" y="0"/>
                </a:lnTo>
                <a:cubicBezTo>
                  <a:pt x="687" y="0"/>
                  <a:pt x="886" y="198"/>
                  <a:pt x="886" y="442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2" name="Freeform 365"/>
          <p:cNvSpPr>
            <a:spLocks noChangeArrowheads="1"/>
          </p:cNvSpPr>
          <p:nvPr/>
        </p:nvSpPr>
        <p:spPr bwMode="auto">
          <a:xfrm>
            <a:off x="15582368" y="7152838"/>
            <a:ext cx="1006795" cy="1006791"/>
          </a:xfrm>
          <a:custGeom>
            <a:avLst/>
            <a:gdLst>
              <a:gd name="T0" fmla="*/ 886 w 887"/>
              <a:gd name="T1" fmla="*/ 443 h 887"/>
              <a:gd name="T2" fmla="*/ 886 w 887"/>
              <a:gd name="T3" fmla="*/ 443 h 887"/>
              <a:gd name="T4" fmla="*/ 443 w 887"/>
              <a:gd name="T5" fmla="*/ 886 h 887"/>
              <a:gd name="T6" fmla="*/ 443 w 887"/>
              <a:gd name="T7" fmla="*/ 886 h 887"/>
              <a:gd name="T8" fmla="*/ 0 w 887"/>
              <a:gd name="T9" fmla="*/ 443 h 887"/>
              <a:gd name="T10" fmla="*/ 0 w 887"/>
              <a:gd name="T11" fmla="*/ 443 h 887"/>
              <a:gd name="T12" fmla="*/ 443 w 887"/>
              <a:gd name="T13" fmla="*/ 0 h 887"/>
              <a:gd name="T14" fmla="*/ 443 w 887"/>
              <a:gd name="T15" fmla="*/ 0 h 887"/>
              <a:gd name="T16" fmla="*/ 886 w 887"/>
              <a:gd name="T17" fmla="*/ 443 h 8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87" h="887">
                <a:moveTo>
                  <a:pt x="886" y="443"/>
                </a:moveTo>
                <a:lnTo>
                  <a:pt x="886" y="443"/>
                </a:lnTo>
                <a:cubicBezTo>
                  <a:pt x="886" y="687"/>
                  <a:pt x="687" y="886"/>
                  <a:pt x="443" y="886"/>
                </a:cubicBezTo>
                <a:lnTo>
                  <a:pt x="443" y="886"/>
                </a:lnTo>
                <a:cubicBezTo>
                  <a:pt x="198" y="886"/>
                  <a:pt x="0" y="687"/>
                  <a:pt x="0" y="443"/>
                </a:cubicBezTo>
                <a:lnTo>
                  <a:pt x="0" y="443"/>
                </a:lnTo>
                <a:cubicBezTo>
                  <a:pt x="0" y="198"/>
                  <a:pt x="198" y="0"/>
                  <a:pt x="443" y="0"/>
                </a:cubicBezTo>
                <a:lnTo>
                  <a:pt x="443" y="0"/>
                </a:lnTo>
                <a:cubicBezTo>
                  <a:pt x="687" y="0"/>
                  <a:pt x="886" y="198"/>
                  <a:pt x="886" y="443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3" name="Freeform 366"/>
          <p:cNvSpPr>
            <a:spLocks noChangeArrowheads="1"/>
          </p:cNvSpPr>
          <p:nvPr/>
        </p:nvSpPr>
        <p:spPr bwMode="auto">
          <a:xfrm>
            <a:off x="15582368" y="8740664"/>
            <a:ext cx="1006795" cy="1006795"/>
          </a:xfrm>
          <a:custGeom>
            <a:avLst/>
            <a:gdLst>
              <a:gd name="T0" fmla="*/ 886 w 887"/>
              <a:gd name="T1" fmla="*/ 443 h 887"/>
              <a:gd name="T2" fmla="*/ 886 w 887"/>
              <a:gd name="T3" fmla="*/ 443 h 887"/>
              <a:gd name="T4" fmla="*/ 443 w 887"/>
              <a:gd name="T5" fmla="*/ 886 h 887"/>
              <a:gd name="T6" fmla="*/ 443 w 887"/>
              <a:gd name="T7" fmla="*/ 886 h 887"/>
              <a:gd name="T8" fmla="*/ 0 w 887"/>
              <a:gd name="T9" fmla="*/ 443 h 887"/>
              <a:gd name="T10" fmla="*/ 0 w 887"/>
              <a:gd name="T11" fmla="*/ 443 h 887"/>
              <a:gd name="T12" fmla="*/ 443 w 887"/>
              <a:gd name="T13" fmla="*/ 0 h 887"/>
              <a:gd name="T14" fmla="*/ 443 w 887"/>
              <a:gd name="T15" fmla="*/ 0 h 887"/>
              <a:gd name="T16" fmla="*/ 886 w 887"/>
              <a:gd name="T17" fmla="*/ 443 h 8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87" h="887">
                <a:moveTo>
                  <a:pt x="886" y="443"/>
                </a:moveTo>
                <a:lnTo>
                  <a:pt x="886" y="443"/>
                </a:lnTo>
                <a:cubicBezTo>
                  <a:pt x="886" y="688"/>
                  <a:pt x="687" y="886"/>
                  <a:pt x="443" y="886"/>
                </a:cubicBezTo>
                <a:lnTo>
                  <a:pt x="443" y="886"/>
                </a:lnTo>
                <a:cubicBezTo>
                  <a:pt x="198" y="886"/>
                  <a:pt x="0" y="688"/>
                  <a:pt x="0" y="443"/>
                </a:cubicBezTo>
                <a:lnTo>
                  <a:pt x="0" y="443"/>
                </a:lnTo>
                <a:cubicBezTo>
                  <a:pt x="0" y="199"/>
                  <a:pt x="198" y="0"/>
                  <a:pt x="443" y="0"/>
                </a:cubicBezTo>
                <a:lnTo>
                  <a:pt x="443" y="0"/>
                </a:lnTo>
                <a:cubicBezTo>
                  <a:pt x="687" y="0"/>
                  <a:pt x="886" y="199"/>
                  <a:pt x="886" y="443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4" name="Freeform 367"/>
          <p:cNvSpPr>
            <a:spLocks noChangeArrowheads="1"/>
          </p:cNvSpPr>
          <p:nvPr/>
        </p:nvSpPr>
        <p:spPr bwMode="auto">
          <a:xfrm>
            <a:off x="15582368" y="10328494"/>
            <a:ext cx="1006795" cy="1006791"/>
          </a:xfrm>
          <a:custGeom>
            <a:avLst/>
            <a:gdLst>
              <a:gd name="T0" fmla="*/ 886 w 887"/>
              <a:gd name="T1" fmla="*/ 443 h 886"/>
              <a:gd name="T2" fmla="*/ 886 w 887"/>
              <a:gd name="T3" fmla="*/ 443 h 886"/>
              <a:gd name="T4" fmla="*/ 443 w 887"/>
              <a:gd name="T5" fmla="*/ 885 h 886"/>
              <a:gd name="T6" fmla="*/ 443 w 887"/>
              <a:gd name="T7" fmla="*/ 885 h 886"/>
              <a:gd name="T8" fmla="*/ 0 w 887"/>
              <a:gd name="T9" fmla="*/ 443 h 886"/>
              <a:gd name="T10" fmla="*/ 0 w 887"/>
              <a:gd name="T11" fmla="*/ 443 h 886"/>
              <a:gd name="T12" fmla="*/ 443 w 887"/>
              <a:gd name="T13" fmla="*/ 0 h 886"/>
              <a:gd name="T14" fmla="*/ 443 w 887"/>
              <a:gd name="T15" fmla="*/ 0 h 886"/>
              <a:gd name="T16" fmla="*/ 886 w 887"/>
              <a:gd name="T17" fmla="*/ 443 h 8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87" h="886">
                <a:moveTo>
                  <a:pt x="886" y="443"/>
                </a:moveTo>
                <a:lnTo>
                  <a:pt x="886" y="443"/>
                </a:lnTo>
                <a:cubicBezTo>
                  <a:pt x="886" y="687"/>
                  <a:pt x="687" y="885"/>
                  <a:pt x="443" y="885"/>
                </a:cubicBezTo>
                <a:lnTo>
                  <a:pt x="443" y="885"/>
                </a:lnTo>
                <a:cubicBezTo>
                  <a:pt x="198" y="885"/>
                  <a:pt x="0" y="687"/>
                  <a:pt x="0" y="443"/>
                </a:cubicBezTo>
                <a:lnTo>
                  <a:pt x="0" y="443"/>
                </a:lnTo>
                <a:cubicBezTo>
                  <a:pt x="0" y="198"/>
                  <a:pt x="198" y="0"/>
                  <a:pt x="443" y="0"/>
                </a:cubicBezTo>
                <a:lnTo>
                  <a:pt x="443" y="0"/>
                </a:lnTo>
                <a:cubicBezTo>
                  <a:pt x="687" y="0"/>
                  <a:pt x="886" y="198"/>
                  <a:pt x="886" y="443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5" name="CuadroTexto 424"/>
          <p:cNvSpPr txBox="1"/>
          <p:nvPr/>
        </p:nvSpPr>
        <p:spPr>
          <a:xfrm>
            <a:off x="8126239" y="941499"/>
            <a:ext cx="812517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Tree Infographics</a:t>
            </a:r>
          </a:p>
        </p:txBody>
      </p:sp>
      <p:sp>
        <p:nvSpPr>
          <p:cNvPr id="426" name="CuadroTexto 425"/>
          <p:cNvSpPr txBox="1"/>
          <p:nvPr/>
        </p:nvSpPr>
        <p:spPr>
          <a:xfrm>
            <a:off x="1682306" y="2413695"/>
            <a:ext cx="21013039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00" dirty="0">
                <a:solidFill>
                  <a:schemeClr val="tx2"/>
                </a:solidFill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sp>
        <p:nvSpPr>
          <p:cNvPr id="427" name="CuadroTexto 426"/>
          <p:cNvSpPr txBox="1"/>
          <p:nvPr/>
        </p:nvSpPr>
        <p:spPr>
          <a:xfrm>
            <a:off x="5071503" y="8188380"/>
            <a:ext cx="204865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4</a:t>
            </a:r>
            <a:r>
              <a:rPr lang="en-US" sz="66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0</a:t>
            </a:r>
            <a:r>
              <a:rPr lang="en-US" sz="66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%</a:t>
            </a:r>
          </a:p>
        </p:txBody>
      </p:sp>
      <p:sp>
        <p:nvSpPr>
          <p:cNvPr id="428" name="CuadroTexto 427"/>
          <p:cNvSpPr txBox="1"/>
          <p:nvPr/>
        </p:nvSpPr>
        <p:spPr>
          <a:xfrm>
            <a:off x="7691492" y="4872996"/>
            <a:ext cx="204865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30%</a:t>
            </a:r>
          </a:p>
        </p:txBody>
      </p:sp>
      <p:sp>
        <p:nvSpPr>
          <p:cNvPr id="429" name="CuadroTexto 428"/>
          <p:cNvSpPr txBox="1"/>
          <p:nvPr/>
        </p:nvSpPr>
        <p:spPr>
          <a:xfrm>
            <a:off x="10056160" y="6706818"/>
            <a:ext cx="204865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20%</a:t>
            </a:r>
          </a:p>
        </p:txBody>
      </p:sp>
      <p:sp>
        <p:nvSpPr>
          <p:cNvPr id="430" name="CuadroTexto 429"/>
          <p:cNvSpPr txBox="1"/>
          <p:nvPr/>
        </p:nvSpPr>
        <p:spPr>
          <a:xfrm>
            <a:off x="12079811" y="8326404"/>
            <a:ext cx="204865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1</a:t>
            </a:r>
            <a:r>
              <a:rPr lang="en-US" sz="66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0</a:t>
            </a:r>
            <a:r>
              <a:rPr lang="en-US" sz="66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%</a:t>
            </a:r>
          </a:p>
        </p:txBody>
      </p:sp>
      <p:sp>
        <p:nvSpPr>
          <p:cNvPr id="431" name="CuadroTexto 430"/>
          <p:cNvSpPr txBox="1"/>
          <p:nvPr/>
        </p:nvSpPr>
        <p:spPr>
          <a:xfrm>
            <a:off x="17065653" y="5331163"/>
            <a:ext cx="20076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432" name="Rectángulo 431"/>
          <p:cNvSpPr/>
          <p:nvPr/>
        </p:nvSpPr>
        <p:spPr>
          <a:xfrm>
            <a:off x="17039543" y="5875821"/>
            <a:ext cx="307414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4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433" name="CuadroTexto 432"/>
          <p:cNvSpPr txBox="1"/>
          <p:nvPr/>
        </p:nvSpPr>
        <p:spPr>
          <a:xfrm>
            <a:off x="17065653" y="6950749"/>
            <a:ext cx="20076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434" name="Rectángulo 433"/>
          <p:cNvSpPr/>
          <p:nvPr/>
        </p:nvSpPr>
        <p:spPr>
          <a:xfrm>
            <a:off x="17039543" y="7495407"/>
            <a:ext cx="307414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4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435" name="CuadroTexto 434"/>
          <p:cNvSpPr txBox="1"/>
          <p:nvPr/>
        </p:nvSpPr>
        <p:spPr>
          <a:xfrm>
            <a:off x="17065653" y="8557132"/>
            <a:ext cx="20076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436" name="Rectángulo 435"/>
          <p:cNvSpPr/>
          <p:nvPr/>
        </p:nvSpPr>
        <p:spPr>
          <a:xfrm>
            <a:off x="17039543" y="9101790"/>
            <a:ext cx="307414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4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437" name="CuadroTexto 436"/>
          <p:cNvSpPr txBox="1"/>
          <p:nvPr/>
        </p:nvSpPr>
        <p:spPr>
          <a:xfrm>
            <a:off x="17035711" y="10182506"/>
            <a:ext cx="20076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438" name="Rectángulo 437"/>
          <p:cNvSpPr/>
          <p:nvPr/>
        </p:nvSpPr>
        <p:spPr>
          <a:xfrm>
            <a:off x="17009601" y="10727164"/>
            <a:ext cx="307414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4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</p:spTree>
    <p:extLst>
      <p:ext uri="{BB962C8B-B14F-4D97-AF65-F5344CB8AC3E}">
        <p14:creationId xmlns:p14="http://schemas.microsoft.com/office/powerpoint/2010/main" val="187857086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Freeform 343"/>
          <p:cNvSpPr>
            <a:spLocks noChangeArrowheads="1"/>
          </p:cNvSpPr>
          <p:nvPr/>
        </p:nvSpPr>
        <p:spPr bwMode="auto">
          <a:xfrm>
            <a:off x="12049007" y="7350829"/>
            <a:ext cx="144810" cy="3840001"/>
          </a:xfrm>
          <a:custGeom>
            <a:avLst/>
            <a:gdLst>
              <a:gd name="T0" fmla="*/ 127 w 128"/>
              <a:gd name="T1" fmla="*/ 0 h 3392"/>
              <a:gd name="T2" fmla="*/ 0 w 128"/>
              <a:gd name="T3" fmla="*/ 0 h 3392"/>
              <a:gd name="T4" fmla="*/ 0 w 128"/>
              <a:gd name="T5" fmla="*/ 3327 h 3392"/>
              <a:gd name="T6" fmla="*/ 0 w 128"/>
              <a:gd name="T7" fmla="*/ 3327 h 3392"/>
              <a:gd name="T8" fmla="*/ 64 w 128"/>
              <a:gd name="T9" fmla="*/ 3391 h 3392"/>
              <a:gd name="T10" fmla="*/ 64 w 128"/>
              <a:gd name="T11" fmla="*/ 3391 h 3392"/>
              <a:gd name="T12" fmla="*/ 127 w 128"/>
              <a:gd name="T13" fmla="*/ 3327 h 3392"/>
              <a:gd name="T14" fmla="*/ 127 w 128"/>
              <a:gd name="T15" fmla="*/ 0 h 33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28" h="3392">
                <a:moveTo>
                  <a:pt x="127" y="0"/>
                </a:moveTo>
                <a:lnTo>
                  <a:pt x="0" y="0"/>
                </a:lnTo>
                <a:lnTo>
                  <a:pt x="0" y="3327"/>
                </a:lnTo>
                <a:lnTo>
                  <a:pt x="0" y="3327"/>
                </a:lnTo>
                <a:cubicBezTo>
                  <a:pt x="0" y="3362"/>
                  <a:pt x="28" y="3391"/>
                  <a:pt x="64" y="3391"/>
                </a:cubicBezTo>
                <a:lnTo>
                  <a:pt x="64" y="3391"/>
                </a:lnTo>
                <a:cubicBezTo>
                  <a:pt x="99" y="3391"/>
                  <a:pt x="127" y="3362"/>
                  <a:pt x="127" y="3327"/>
                </a:cubicBezTo>
                <a:lnTo>
                  <a:pt x="127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6" name="Freeform 344"/>
          <p:cNvSpPr>
            <a:spLocks noChangeArrowheads="1"/>
          </p:cNvSpPr>
          <p:nvPr/>
        </p:nvSpPr>
        <p:spPr bwMode="auto">
          <a:xfrm>
            <a:off x="12049007" y="12514109"/>
            <a:ext cx="144810" cy="559272"/>
          </a:xfrm>
          <a:custGeom>
            <a:avLst/>
            <a:gdLst>
              <a:gd name="T0" fmla="*/ 0 w 128"/>
              <a:gd name="T1" fmla="*/ 493 h 494"/>
              <a:gd name="T2" fmla="*/ 127 w 128"/>
              <a:gd name="T3" fmla="*/ 493 h 494"/>
              <a:gd name="T4" fmla="*/ 127 w 128"/>
              <a:gd name="T5" fmla="*/ 64 h 494"/>
              <a:gd name="T6" fmla="*/ 127 w 128"/>
              <a:gd name="T7" fmla="*/ 64 h 494"/>
              <a:gd name="T8" fmla="*/ 64 w 128"/>
              <a:gd name="T9" fmla="*/ 0 h 494"/>
              <a:gd name="T10" fmla="*/ 64 w 128"/>
              <a:gd name="T11" fmla="*/ 0 h 494"/>
              <a:gd name="T12" fmla="*/ 0 w 128"/>
              <a:gd name="T13" fmla="*/ 64 h 494"/>
              <a:gd name="T14" fmla="*/ 0 w 128"/>
              <a:gd name="T15" fmla="*/ 493 h 4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28" h="494">
                <a:moveTo>
                  <a:pt x="0" y="493"/>
                </a:moveTo>
                <a:lnTo>
                  <a:pt x="127" y="493"/>
                </a:lnTo>
                <a:lnTo>
                  <a:pt x="127" y="64"/>
                </a:lnTo>
                <a:lnTo>
                  <a:pt x="127" y="64"/>
                </a:lnTo>
                <a:cubicBezTo>
                  <a:pt x="127" y="28"/>
                  <a:pt x="99" y="0"/>
                  <a:pt x="64" y="0"/>
                </a:cubicBezTo>
                <a:lnTo>
                  <a:pt x="64" y="0"/>
                </a:lnTo>
                <a:cubicBezTo>
                  <a:pt x="28" y="0"/>
                  <a:pt x="0" y="28"/>
                  <a:pt x="0" y="64"/>
                </a:cubicBezTo>
                <a:lnTo>
                  <a:pt x="0" y="493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4" name="Freeform 481"/>
          <p:cNvSpPr>
            <a:spLocks noChangeArrowheads="1"/>
          </p:cNvSpPr>
          <p:nvPr/>
        </p:nvSpPr>
        <p:spPr bwMode="auto">
          <a:xfrm>
            <a:off x="10980398" y="3830409"/>
            <a:ext cx="2282029" cy="3775087"/>
          </a:xfrm>
          <a:custGeom>
            <a:avLst/>
            <a:gdLst>
              <a:gd name="T0" fmla="*/ 1009 w 2017"/>
              <a:gd name="T1" fmla="*/ 0 h 3333"/>
              <a:gd name="T2" fmla="*/ 812 w 2017"/>
              <a:gd name="T3" fmla="*/ 198 h 3333"/>
              <a:gd name="T4" fmla="*/ 812 w 2017"/>
              <a:gd name="T5" fmla="*/ 198 h 3333"/>
              <a:gd name="T6" fmla="*/ 812 w 2017"/>
              <a:gd name="T7" fmla="*/ 3136 h 3333"/>
              <a:gd name="T8" fmla="*/ 1009 w 2017"/>
              <a:gd name="T9" fmla="*/ 3332 h 3333"/>
              <a:gd name="T10" fmla="*/ 1206 w 2017"/>
              <a:gd name="T11" fmla="*/ 3136 h 3333"/>
              <a:gd name="T12" fmla="*/ 1206 w 2017"/>
              <a:gd name="T13" fmla="*/ 3136 h 3333"/>
              <a:gd name="T14" fmla="*/ 1206 w 2017"/>
              <a:gd name="T15" fmla="*/ 198 h 3333"/>
              <a:gd name="T16" fmla="*/ 1009 w 2017"/>
              <a:gd name="T17" fmla="*/ 0 h 33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17" h="3333">
                <a:moveTo>
                  <a:pt x="1009" y="0"/>
                </a:moveTo>
                <a:lnTo>
                  <a:pt x="812" y="198"/>
                </a:lnTo>
                <a:lnTo>
                  <a:pt x="812" y="198"/>
                </a:lnTo>
                <a:cubicBezTo>
                  <a:pt x="0" y="1010"/>
                  <a:pt x="0" y="2325"/>
                  <a:pt x="812" y="3136"/>
                </a:cubicBezTo>
                <a:lnTo>
                  <a:pt x="1009" y="3332"/>
                </a:lnTo>
                <a:lnTo>
                  <a:pt x="1206" y="3136"/>
                </a:lnTo>
                <a:lnTo>
                  <a:pt x="1206" y="3136"/>
                </a:lnTo>
                <a:cubicBezTo>
                  <a:pt x="2016" y="2325"/>
                  <a:pt x="2016" y="1010"/>
                  <a:pt x="1206" y="198"/>
                </a:cubicBezTo>
                <a:lnTo>
                  <a:pt x="1009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5" name="Freeform 482"/>
          <p:cNvSpPr>
            <a:spLocks noChangeArrowheads="1"/>
          </p:cNvSpPr>
          <p:nvPr/>
        </p:nvSpPr>
        <p:spPr bwMode="auto">
          <a:xfrm>
            <a:off x="13032726" y="7031244"/>
            <a:ext cx="3775087" cy="2287024"/>
          </a:xfrm>
          <a:custGeom>
            <a:avLst/>
            <a:gdLst>
              <a:gd name="T0" fmla="*/ 0 w 3334"/>
              <a:gd name="T1" fmla="*/ 1009 h 2019"/>
              <a:gd name="T2" fmla="*/ 197 w 3334"/>
              <a:gd name="T3" fmla="*/ 1206 h 2019"/>
              <a:gd name="T4" fmla="*/ 197 w 3334"/>
              <a:gd name="T5" fmla="*/ 1206 h 2019"/>
              <a:gd name="T6" fmla="*/ 3136 w 3334"/>
              <a:gd name="T7" fmla="*/ 1206 h 2019"/>
              <a:gd name="T8" fmla="*/ 3333 w 3334"/>
              <a:gd name="T9" fmla="*/ 1009 h 2019"/>
              <a:gd name="T10" fmla="*/ 3136 w 3334"/>
              <a:gd name="T11" fmla="*/ 811 h 2019"/>
              <a:gd name="T12" fmla="*/ 3136 w 3334"/>
              <a:gd name="T13" fmla="*/ 811 h 2019"/>
              <a:gd name="T14" fmla="*/ 197 w 3334"/>
              <a:gd name="T15" fmla="*/ 811 h 2019"/>
              <a:gd name="T16" fmla="*/ 0 w 3334"/>
              <a:gd name="T17" fmla="*/ 1009 h 20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34" h="2019">
                <a:moveTo>
                  <a:pt x="0" y="1009"/>
                </a:moveTo>
                <a:lnTo>
                  <a:pt x="197" y="1206"/>
                </a:lnTo>
                <a:lnTo>
                  <a:pt x="197" y="1206"/>
                </a:lnTo>
                <a:cubicBezTo>
                  <a:pt x="1009" y="2018"/>
                  <a:pt x="2324" y="2018"/>
                  <a:pt x="3136" y="1206"/>
                </a:cubicBezTo>
                <a:lnTo>
                  <a:pt x="3333" y="1009"/>
                </a:lnTo>
                <a:lnTo>
                  <a:pt x="3136" y="811"/>
                </a:lnTo>
                <a:lnTo>
                  <a:pt x="3136" y="811"/>
                </a:lnTo>
                <a:cubicBezTo>
                  <a:pt x="2324" y="0"/>
                  <a:pt x="1009" y="0"/>
                  <a:pt x="197" y="811"/>
                </a:cubicBezTo>
                <a:lnTo>
                  <a:pt x="0" y="1009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6" name="Freeform 483"/>
          <p:cNvSpPr>
            <a:spLocks noChangeArrowheads="1"/>
          </p:cNvSpPr>
          <p:nvPr/>
        </p:nvSpPr>
        <p:spPr bwMode="auto">
          <a:xfrm>
            <a:off x="7435012" y="7031244"/>
            <a:ext cx="3775087" cy="2287024"/>
          </a:xfrm>
          <a:custGeom>
            <a:avLst/>
            <a:gdLst>
              <a:gd name="T0" fmla="*/ 0 w 3334"/>
              <a:gd name="T1" fmla="*/ 1009 h 2019"/>
              <a:gd name="T2" fmla="*/ 198 w 3334"/>
              <a:gd name="T3" fmla="*/ 1206 h 2019"/>
              <a:gd name="T4" fmla="*/ 198 w 3334"/>
              <a:gd name="T5" fmla="*/ 1206 h 2019"/>
              <a:gd name="T6" fmla="*/ 3136 w 3334"/>
              <a:gd name="T7" fmla="*/ 1206 h 2019"/>
              <a:gd name="T8" fmla="*/ 3333 w 3334"/>
              <a:gd name="T9" fmla="*/ 1009 h 2019"/>
              <a:gd name="T10" fmla="*/ 3136 w 3334"/>
              <a:gd name="T11" fmla="*/ 811 h 2019"/>
              <a:gd name="T12" fmla="*/ 3136 w 3334"/>
              <a:gd name="T13" fmla="*/ 811 h 2019"/>
              <a:gd name="T14" fmla="*/ 198 w 3334"/>
              <a:gd name="T15" fmla="*/ 811 h 2019"/>
              <a:gd name="T16" fmla="*/ 0 w 3334"/>
              <a:gd name="T17" fmla="*/ 1009 h 20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34" h="2019">
                <a:moveTo>
                  <a:pt x="0" y="1009"/>
                </a:moveTo>
                <a:lnTo>
                  <a:pt x="198" y="1206"/>
                </a:lnTo>
                <a:lnTo>
                  <a:pt x="198" y="1206"/>
                </a:lnTo>
                <a:cubicBezTo>
                  <a:pt x="1009" y="2018"/>
                  <a:pt x="2324" y="2018"/>
                  <a:pt x="3136" y="1206"/>
                </a:cubicBezTo>
                <a:lnTo>
                  <a:pt x="3333" y="1009"/>
                </a:lnTo>
                <a:lnTo>
                  <a:pt x="3136" y="811"/>
                </a:lnTo>
                <a:lnTo>
                  <a:pt x="3136" y="811"/>
                </a:lnTo>
                <a:cubicBezTo>
                  <a:pt x="2324" y="0"/>
                  <a:pt x="1009" y="0"/>
                  <a:pt x="198" y="811"/>
                </a:cubicBezTo>
                <a:lnTo>
                  <a:pt x="0" y="1009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7" name="Freeform 484"/>
          <p:cNvSpPr>
            <a:spLocks noChangeArrowheads="1"/>
          </p:cNvSpPr>
          <p:nvPr/>
        </p:nvSpPr>
        <p:spPr bwMode="auto">
          <a:xfrm>
            <a:off x="8753297" y="4988901"/>
            <a:ext cx="2411860" cy="2411863"/>
          </a:xfrm>
          <a:custGeom>
            <a:avLst/>
            <a:gdLst>
              <a:gd name="T0" fmla="*/ 0 w 2130"/>
              <a:gd name="T1" fmla="*/ 0 h 2128"/>
              <a:gd name="T2" fmla="*/ 0 w 2130"/>
              <a:gd name="T3" fmla="*/ 251 h 2128"/>
              <a:gd name="T4" fmla="*/ 0 w 2130"/>
              <a:gd name="T5" fmla="*/ 251 h 2128"/>
              <a:gd name="T6" fmla="*/ 1877 w 2130"/>
              <a:gd name="T7" fmla="*/ 2127 h 2128"/>
              <a:gd name="T8" fmla="*/ 2129 w 2130"/>
              <a:gd name="T9" fmla="*/ 2127 h 2128"/>
              <a:gd name="T10" fmla="*/ 2129 w 2130"/>
              <a:gd name="T11" fmla="*/ 1875 h 2128"/>
              <a:gd name="T12" fmla="*/ 2129 w 2130"/>
              <a:gd name="T13" fmla="*/ 1875 h 2128"/>
              <a:gd name="T14" fmla="*/ 252 w 2130"/>
              <a:gd name="T15" fmla="*/ 0 h 2128"/>
              <a:gd name="T16" fmla="*/ 0 w 2130"/>
              <a:gd name="T17" fmla="*/ 0 h 2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130" h="2128">
                <a:moveTo>
                  <a:pt x="0" y="0"/>
                </a:moveTo>
                <a:lnTo>
                  <a:pt x="0" y="251"/>
                </a:lnTo>
                <a:lnTo>
                  <a:pt x="0" y="251"/>
                </a:lnTo>
                <a:cubicBezTo>
                  <a:pt x="0" y="1288"/>
                  <a:pt x="841" y="2127"/>
                  <a:pt x="1877" y="2127"/>
                </a:cubicBezTo>
                <a:lnTo>
                  <a:pt x="2129" y="2127"/>
                </a:lnTo>
                <a:lnTo>
                  <a:pt x="2129" y="1875"/>
                </a:lnTo>
                <a:lnTo>
                  <a:pt x="2129" y="1875"/>
                </a:lnTo>
                <a:cubicBezTo>
                  <a:pt x="2129" y="840"/>
                  <a:pt x="1289" y="0"/>
                  <a:pt x="252" y="0"/>
                </a:cubicBezTo>
                <a:lnTo>
                  <a:pt x="0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8" name="Freeform 485"/>
          <p:cNvSpPr>
            <a:spLocks noChangeArrowheads="1"/>
          </p:cNvSpPr>
          <p:nvPr/>
        </p:nvSpPr>
        <p:spPr bwMode="auto">
          <a:xfrm>
            <a:off x="13072674" y="4988901"/>
            <a:ext cx="2411863" cy="2411863"/>
          </a:xfrm>
          <a:custGeom>
            <a:avLst/>
            <a:gdLst>
              <a:gd name="T0" fmla="*/ 2129 w 2130"/>
              <a:gd name="T1" fmla="*/ 0 h 2128"/>
              <a:gd name="T2" fmla="*/ 2129 w 2130"/>
              <a:gd name="T3" fmla="*/ 251 h 2128"/>
              <a:gd name="T4" fmla="*/ 2129 w 2130"/>
              <a:gd name="T5" fmla="*/ 251 h 2128"/>
              <a:gd name="T6" fmla="*/ 252 w 2130"/>
              <a:gd name="T7" fmla="*/ 2127 h 2128"/>
              <a:gd name="T8" fmla="*/ 0 w 2130"/>
              <a:gd name="T9" fmla="*/ 2127 h 2128"/>
              <a:gd name="T10" fmla="*/ 0 w 2130"/>
              <a:gd name="T11" fmla="*/ 1875 h 2128"/>
              <a:gd name="T12" fmla="*/ 0 w 2130"/>
              <a:gd name="T13" fmla="*/ 1875 h 2128"/>
              <a:gd name="T14" fmla="*/ 1877 w 2130"/>
              <a:gd name="T15" fmla="*/ 0 h 2128"/>
              <a:gd name="T16" fmla="*/ 2129 w 2130"/>
              <a:gd name="T17" fmla="*/ 0 h 2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130" h="2128">
                <a:moveTo>
                  <a:pt x="2129" y="0"/>
                </a:moveTo>
                <a:lnTo>
                  <a:pt x="2129" y="251"/>
                </a:lnTo>
                <a:lnTo>
                  <a:pt x="2129" y="251"/>
                </a:lnTo>
                <a:cubicBezTo>
                  <a:pt x="2129" y="1288"/>
                  <a:pt x="1289" y="2127"/>
                  <a:pt x="252" y="2127"/>
                </a:cubicBezTo>
                <a:lnTo>
                  <a:pt x="0" y="2127"/>
                </a:lnTo>
                <a:lnTo>
                  <a:pt x="0" y="1875"/>
                </a:lnTo>
                <a:lnTo>
                  <a:pt x="0" y="1875"/>
                </a:lnTo>
                <a:cubicBezTo>
                  <a:pt x="0" y="840"/>
                  <a:pt x="841" y="0"/>
                  <a:pt x="1877" y="0"/>
                </a:cubicBezTo>
                <a:lnTo>
                  <a:pt x="2129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9" name="Freeform 486"/>
          <p:cNvSpPr>
            <a:spLocks noChangeArrowheads="1"/>
          </p:cNvSpPr>
          <p:nvPr/>
        </p:nvSpPr>
        <p:spPr bwMode="auto">
          <a:xfrm>
            <a:off x="8753297" y="8958736"/>
            <a:ext cx="2411860" cy="2411860"/>
          </a:xfrm>
          <a:custGeom>
            <a:avLst/>
            <a:gdLst>
              <a:gd name="T0" fmla="*/ 0 w 2130"/>
              <a:gd name="T1" fmla="*/ 2129 h 2130"/>
              <a:gd name="T2" fmla="*/ 0 w 2130"/>
              <a:gd name="T3" fmla="*/ 1877 h 2130"/>
              <a:gd name="T4" fmla="*/ 0 w 2130"/>
              <a:gd name="T5" fmla="*/ 1877 h 2130"/>
              <a:gd name="T6" fmla="*/ 1877 w 2130"/>
              <a:gd name="T7" fmla="*/ 0 h 2130"/>
              <a:gd name="T8" fmla="*/ 2129 w 2130"/>
              <a:gd name="T9" fmla="*/ 0 h 2130"/>
              <a:gd name="T10" fmla="*/ 2129 w 2130"/>
              <a:gd name="T11" fmla="*/ 252 h 2130"/>
              <a:gd name="T12" fmla="*/ 2129 w 2130"/>
              <a:gd name="T13" fmla="*/ 252 h 2130"/>
              <a:gd name="T14" fmla="*/ 252 w 2130"/>
              <a:gd name="T15" fmla="*/ 2129 h 2130"/>
              <a:gd name="T16" fmla="*/ 0 w 2130"/>
              <a:gd name="T17" fmla="*/ 2129 h 2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130" h="2130">
                <a:moveTo>
                  <a:pt x="0" y="2129"/>
                </a:moveTo>
                <a:lnTo>
                  <a:pt x="0" y="1877"/>
                </a:lnTo>
                <a:lnTo>
                  <a:pt x="0" y="1877"/>
                </a:lnTo>
                <a:cubicBezTo>
                  <a:pt x="0" y="841"/>
                  <a:pt x="841" y="0"/>
                  <a:pt x="1877" y="0"/>
                </a:cubicBezTo>
                <a:lnTo>
                  <a:pt x="2129" y="0"/>
                </a:lnTo>
                <a:lnTo>
                  <a:pt x="2129" y="252"/>
                </a:lnTo>
                <a:lnTo>
                  <a:pt x="2129" y="252"/>
                </a:lnTo>
                <a:cubicBezTo>
                  <a:pt x="2129" y="1289"/>
                  <a:pt x="1289" y="2129"/>
                  <a:pt x="252" y="2129"/>
                </a:cubicBezTo>
                <a:lnTo>
                  <a:pt x="0" y="2129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0" name="Freeform 487"/>
          <p:cNvSpPr>
            <a:spLocks noChangeArrowheads="1"/>
          </p:cNvSpPr>
          <p:nvPr/>
        </p:nvSpPr>
        <p:spPr bwMode="auto">
          <a:xfrm>
            <a:off x="13072674" y="8958736"/>
            <a:ext cx="2411863" cy="2411860"/>
          </a:xfrm>
          <a:custGeom>
            <a:avLst/>
            <a:gdLst>
              <a:gd name="T0" fmla="*/ 2129 w 2130"/>
              <a:gd name="T1" fmla="*/ 2129 h 2130"/>
              <a:gd name="T2" fmla="*/ 2129 w 2130"/>
              <a:gd name="T3" fmla="*/ 1877 h 2130"/>
              <a:gd name="T4" fmla="*/ 2129 w 2130"/>
              <a:gd name="T5" fmla="*/ 1877 h 2130"/>
              <a:gd name="T6" fmla="*/ 252 w 2130"/>
              <a:gd name="T7" fmla="*/ 0 h 2130"/>
              <a:gd name="T8" fmla="*/ 0 w 2130"/>
              <a:gd name="T9" fmla="*/ 0 h 2130"/>
              <a:gd name="T10" fmla="*/ 0 w 2130"/>
              <a:gd name="T11" fmla="*/ 252 h 2130"/>
              <a:gd name="T12" fmla="*/ 0 w 2130"/>
              <a:gd name="T13" fmla="*/ 252 h 2130"/>
              <a:gd name="T14" fmla="*/ 1877 w 2130"/>
              <a:gd name="T15" fmla="*/ 2129 h 2130"/>
              <a:gd name="T16" fmla="*/ 2129 w 2130"/>
              <a:gd name="T17" fmla="*/ 2129 h 2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130" h="2130">
                <a:moveTo>
                  <a:pt x="2129" y="2129"/>
                </a:moveTo>
                <a:lnTo>
                  <a:pt x="2129" y="1877"/>
                </a:lnTo>
                <a:lnTo>
                  <a:pt x="2129" y="1877"/>
                </a:lnTo>
                <a:cubicBezTo>
                  <a:pt x="2129" y="841"/>
                  <a:pt x="1289" y="0"/>
                  <a:pt x="252" y="0"/>
                </a:cubicBezTo>
                <a:lnTo>
                  <a:pt x="0" y="0"/>
                </a:lnTo>
                <a:lnTo>
                  <a:pt x="0" y="252"/>
                </a:lnTo>
                <a:lnTo>
                  <a:pt x="0" y="252"/>
                </a:lnTo>
                <a:cubicBezTo>
                  <a:pt x="0" y="1289"/>
                  <a:pt x="841" y="2129"/>
                  <a:pt x="1877" y="2129"/>
                </a:cubicBezTo>
                <a:lnTo>
                  <a:pt x="2129" y="2129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1" name="Freeform 488"/>
          <p:cNvSpPr>
            <a:spLocks noChangeArrowheads="1"/>
          </p:cNvSpPr>
          <p:nvPr/>
        </p:nvSpPr>
        <p:spPr bwMode="auto">
          <a:xfrm>
            <a:off x="14965212" y="8229685"/>
            <a:ext cx="389493" cy="379506"/>
          </a:xfrm>
          <a:custGeom>
            <a:avLst/>
            <a:gdLst>
              <a:gd name="T0" fmla="*/ 88 w 344"/>
              <a:gd name="T1" fmla="*/ 52 h 333"/>
              <a:gd name="T2" fmla="*/ 88 w 344"/>
              <a:gd name="T3" fmla="*/ 52 h 333"/>
              <a:gd name="T4" fmla="*/ 88 w 344"/>
              <a:gd name="T5" fmla="*/ 52 h 333"/>
              <a:gd name="T6" fmla="*/ 68 w 344"/>
              <a:gd name="T7" fmla="*/ 61 h 333"/>
              <a:gd name="T8" fmla="*/ 68 w 344"/>
              <a:gd name="T9" fmla="*/ 61 h 333"/>
              <a:gd name="T10" fmla="*/ 68 w 344"/>
              <a:gd name="T11" fmla="*/ 99 h 333"/>
              <a:gd name="T12" fmla="*/ 240 w 344"/>
              <a:gd name="T13" fmla="*/ 269 h 333"/>
              <a:gd name="T14" fmla="*/ 278 w 344"/>
              <a:gd name="T15" fmla="*/ 232 h 333"/>
              <a:gd name="T16" fmla="*/ 108 w 344"/>
              <a:gd name="T17" fmla="*/ 60 h 333"/>
              <a:gd name="T18" fmla="*/ 108 w 344"/>
              <a:gd name="T19" fmla="*/ 60 h 333"/>
              <a:gd name="T20" fmla="*/ 88 w 344"/>
              <a:gd name="T21" fmla="*/ 52 h 333"/>
              <a:gd name="T22" fmla="*/ 240 w 344"/>
              <a:gd name="T23" fmla="*/ 332 h 333"/>
              <a:gd name="T24" fmla="*/ 240 w 344"/>
              <a:gd name="T25" fmla="*/ 332 h 333"/>
              <a:gd name="T26" fmla="*/ 222 w 344"/>
              <a:gd name="T27" fmla="*/ 324 h 333"/>
              <a:gd name="T28" fmla="*/ 32 w 344"/>
              <a:gd name="T29" fmla="*/ 137 h 333"/>
              <a:gd name="T30" fmla="*/ 32 w 344"/>
              <a:gd name="T31" fmla="*/ 137 h 333"/>
              <a:gd name="T32" fmla="*/ 31 w 344"/>
              <a:gd name="T33" fmla="*/ 24 h 333"/>
              <a:gd name="T34" fmla="*/ 31 w 344"/>
              <a:gd name="T35" fmla="*/ 24 h 333"/>
              <a:gd name="T36" fmla="*/ 87 w 344"/>
              <a:gd name="T37" fmla="*/ 0 h 333"/>
              <a:gd name="T38" fmla="*/ 87 w 344"/>
              <a:gd name="T39" fmla="*/ 0 h 333"/>
              <a:gd name="T40" fmla="*/ 145 w 344"/>
              <a:gd name="T41" fmla="*/ 24 h 333"/>
              <a:gd name="T42" fmla="*/ 334 w 344"/>
              <a:gd name="T43" fmla="*/ 214 h 333"/>
              <a:gd name="T44" fmla="*/ 334 w 344"/>
              <a:gd name="T45" fmla="*/ 214 h 333"/>
              <a:gd name="T46" fmla="*/ 342 w 344"/>
              <a:gd name="T47" fmla="*/ 233 h 333"/>
              <a:gd name="T48" fmla="*/ 342 w 344"/>
              <a:gd name="T49" fmla="*/ 233 h 333"/>
              <a:gd name="T50" fmla="*/ 334 w 344"/>
              <a:gd name="T51" fmla="*/ 252 h 333"/>
              <a:gd name="T52" fmla="*/ 257 w 344"/>
              <a:gd name="T53" fmla="*/ 325 h 333"/>
              <a:gd name="T54" fmla="*/ 257 w 344"/>
              <a:gd name="T55" fmla="*/ 325 h 333"/>
              <a:gd name="T56" fmla="*/ 240 w 344"/>
              <a:gd name="T57" fmla="*/ 332 h 3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344" h="333">
                <a:moveTo>
                  <a:pt x="88" y="52"/>
                </a:moveTo>
                <a:lnTo>
                  <a:pt x="88" y="52"/>
                </a:lnTo>
                <a:lnTo>
                  <a:pt x="88" y="52"/>
                </a:lnTo>
                <a:cubicBezTo>
                  <a:pt x="80" y="52"/>
                  <a:pt x="73" y="56"/>
                  <a:pt x="68" y="61"/>
                </a:cubicBezTo>
                <a:lnTo>
                  <a:pt x="68" y="61"/>
                </a:lnTo>
                <a:cubicBezTo>
                  <a:pt x="57" y="71"/>
                  <a:pt x="58" y="89"/>
                  <a:pt x="68" y="99"/>
                </a:cubicBezTo>
                <a:lnTo>
                  <a:pt x="240" y="269"/>
                </a:lnTo>
                <a:lnTo>
                  <a:pt x="278" y="232"/>
                </a:lnTo>
                <a:lnTo>
                  <a:pt x="108" y="60"/>
                </a:lnTo>
                <a:lnTo>
                  <a:pt x="108" y="60"/>
                </a:lnTo>
                <a:cubicBezTo>
                  <a:pt x="102" y="56"/>
                  <a:pt x="96" y="52"/>
                  <a:pt x="88" y="52"/>
                </a:cubicBezTo>
                <a:close/>
                <a:moveTo>
                  <a:pt x="240" y="332"/>
                </a:moveTo>
                <a:lnTo>
                  <a:pt x="240" y="332"/>
                </a:lnTo>
                <a:cubicBezTo>
                  <a:pt x="233" y="332"/>
                  <a:pt x="226" y="329"/>
                  <a:pt x="222" y="324"/>
                </a:cubicBezTo>
                <a:lnTo>
                  <a:pt x="32" y="137"/>
                </a:lnTo>
                <a:lnTo>
                  <a:pt x="32" y="137"/>
                </a:lnTo>
                <a:cubicBezTo>
                  <a:pt x="0" y="106"/>
                  <a:pt x="0" y="56"/>
                  <a:pt x="31" y="24"/>
                </a:cubicBezTo>
                <a:lnTo>
                  <a:pt x="31" y="24"/>
                </a:lnTo>
                <a:cubicBezTo>
                  <a:pt x="46" y="8"/>
                  <a:pt x="66" y="0"/>
                  <a:pt x="87" y="0"/>
                </a:cubicBezTo>
                <a:lnTo>
                  <a:pt x="87" y="0"/>
                </a:lnTo>
                <a:cubicBezTo>
                  <a:pt x="109" y="0"/>
                  <a:pt x="130" y="8"/>
                  <a:pt x="145" y="24"/>
                </a:cubicBezTo>
                <a:lnTo>
                  <a:pt x="334" y="214"/>
                </a:lnTo>
                <a:lnTo>
                  <a:pt x="334" y="214"/>
                </a:lnTo>
                <a:cubicBezTo>
                  <a:pt x="339" y="219"/>
                  <a:pt x="343" y="226"/>
                  <a:pt x="342" y="233"/>
                </a:cubicBezTo>
                <a:lnTo>
                  <a:pt x="342" y="233"/>
                </a:lnTo>
                <a:cubicBezTo>
                  <a:pt x="342" y="240"/>
                  <a:pt x="339" y="247"/>
                  <a:pt x="334" y="252"/>
                </a:cubicBezTo>
                <a:lnTo>
                  <a:pt x="257" y="325"/>
                </a:lnTo>
                <a:lnTo>
                  <a:pt x="257" y="325"/>
                </a:lnTo>
                <a:cubicBezTo>
                  <a:pt x="252" y="329"/>
                  <a:pt x="246" y="332"/>
                  <a:pt x="240" y="33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2" name="Freeform 489"/>
          <p:cNvSpPr>
            <a:spLocks noChangeArrowheads="1"/>
          </p:cNvSpPr>
          <p:nvPr/>
        </p:nvSpPr>
        <p:spPr bwMode="auto">
          <a:xfrm>
            <a:off x="14485836" y="7745314"/>
            <a:ext cx="579246" cy="579246"/>
          </a:xfrm>
          <a:custGeom>
            <a:avLst/>
            <a:gdLst>
              <a:gd name="T0" fmla="*/ 255 w 512"/>
              <a:gd name="T1" fmla="*/ 52 h 512"/>
              <a:gd name="T2" fmla="*/ 255 w 512"/>
              <a:gd name="T3" fmla="*/ 52 h 512"/>
              <a:gd name="T4" fmla="*/ 52 w 512"/>
              <a:gd name="T5" fmla="*/ 255 h 512"/>
              <a:gd name="T6" fmla="*/ 52 w 512"/>
              <a:gd name="T7" fmla="*/ 255 h 512"/>
              <a:gd name="T8" fmla="*/ 255 w 512"/>
              <a:gd name="T9" fmla="*/ 458 h 512"/>
              <a:gd name="T10" fmla="*/ 255 w 512"/>
              <a:gd name="T11" fmla="*/ 458 h 512"/>
              <a:gd name="T12" fmla="*/ 458 w 512"/>
              <a:gd name="T13" fmla="*/ 255 h 512"/>
              <a:gd name="T14" fmla="*/ 458 w 512"/>
              <a:gd name="T15" fmla="*/ 255 h 512"/>
              <a:gd name="T16" fmla="*/ 255 w 512"/>
              <a:gd name="T17" fmla="*/ 52 h 512"/>
              <a:gd name="T18" fmla="*/ 255 w 512"/>
              <a:gd name="T19" fmla="*/ 511 h 512"/>
              <a:gd name="T20" fmla="*/ 255 w 512"/>
              <a:gd name="T21" fmla="*/ 511 h 512"/>
              <a:gd name="T22" fmla="*/ 0 w 512"/>
              <a:gd name="T23" fmla="*/ 255 h 512"/>
              <a:gd name="T24" fmla="*/ 0 w 512"/>
              <a:gd name="T25" fmla="*/ 255 h 512"/>
              <a:gd name="T26" fmla="*/ 255 w 512"/>
              <a:gd name="T27" fmla="*/ 0 h 512"/>
              <a:gd name="T28" fmla="*/ 255 w 512"/>
              <a:gd name="T29" fmla="*/ 0 h 512"/>
              <a:gd name="T30" fmla="*/ 511 w 512"/>
              <a:gd name="T31" fmla="*/ 255 h 512"/>
              <a:gd name="T32" fmla="*/ 511 w 512"/>
              <a:gd name="T33" fmla="*/ 255 h 512"/>
              <a:gd name="T34" fmla="*/ 255 w 512"/>
              <a:gd name="T35" fmla="*/ 511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12" h="512">
                <a:moveTo>
                  <a:pt x="255" y="52"/>
                </a:moveTo>
                <a:lnTo>
                  <a:pt x="255" y="52"/>
                </a:lnTo>
                <a:cubicBezTo>
                  <a:pt x="143" y="52"/>
                  <a:pt x="52" y="143"/>
                  <a:pt x="52" y="255"/>
                </a:cubicBezTo>
                <a:lnTo>
                  <a:pt x="52" y="255"/>
                </a:lnTo>
                <a:cubicBezTo>
                  <a:pt x="52" y="367"/>
                  <a:pt x="143" y="458"/>
                  <a:pt x="255" y="458"/>
                </a:cubicBezTo>
                <a:lnTo>
                  <a:pt x="255" y="458"/>
                </a:lnTo>
                <a:cubicBezTo>
                  <a:pt x="367" y="458"/>
                  <a:pt x="458" y="367"/>
                  <a:pt x="458" y="255"/>
                </a:cubicBezTo>
                <a:lnTo>
                  <a:pt x="458" y="255"/>
                </a:lnTo>
                <a:cubicBezTo>
                  <a:pt x="458" y="143"/>
                  <a:pt x="367" y="52"/>
                  <a:pt x="255" y="52"/>
                </a:cubicBezTo>
                <a:close/>
                <a:moveTo>
                  <a:pt x="255" y="511"/>
                </a:moveTo>
                <a:lnTo>
                  <a:pt x="255" y="511"/>
                </a:lnTo>
                <a:cubicBezTo>
                  <a:pt x="114" y="511"/>
                  <a:pt x="0" y="396"/>
                  <a:pt x="0" y="255"/>
                </a:cubicBezTo>
                <a:lnTo>
                  <a:pt x="0" y="255"/>
                </a:lnTo>
                <a:cubicBezTo>
                  <a:pt x="0" y="114"/>
                  <a:pt x="114" y="0"/>
                  <a:pt x="255" y="0"/>
                </a:cubicBezTo>
                <a:lnTo>
                  <a:pt x="255" y="0"/>
                </a:lnTo>
                <a:cubicBezTo>
                  <a:pt x="396" y="0"/>
                  <a:pt x="511" y="114"/>
                  <a:pt x="511" y="255"/>
                </a:cubicBezTo>
                <a:lnTo>
                  <a:pt x="511" y="255"/>
                </a:lnTo>
                <a:cubicBezTo>
                  <a:pt x="511" y="396"/>
                  <a:pt x="396" y="511"/>
                  <a:pt x="255" y="51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3" name="Freeform 490"/>
          <p:cNvSpPr>
            <a:spLocks noChangeArrowheads="1"/>
          </p:cNvSpPr>
          <p:nvPr/>
        </p:nvSpPr>
        <p:spPr bwMode="auto">
          <a:xfrm>
            <a:off x="9612179" y="5802843"/>
            <a:ext cx="699090" cy="778986"/>
          </a:xfrm>
          <a:custGeom>
            <a:avLst/>
            <a:gdLst>
              <a:gd name="T0" fmla="*/ 565 w 618"/>
              <a:gd name="T1" fmla="*/ 539 h 688"/>
              <a:gd name="T2" fmla="*/ 529 w 618"/>
              <a:gd name="T3" fmla="*/ 539 h 688"/>
              <a:gd name="T4" fmla="*/ 529 w 618"/>
              <a:gd name="T5" fmla="*/ 430 h 688"/>
              <a:gd name="T6" fmla="*/ 529 w 618"/>
              <a:gd name="T7" fmla="*/ 430 h 688"/>
              <a:gd name="T8" fmla="*/ 496 w 618"/>
              <a:gd name="T9" fmla="*/ 397 h 688"/>
              <a:gd name="T10" fmla="*/ 128 w 618"/>
              <a:gd name="T11" fmla="*/ 397 h 688"/>
              <a:gd name="T12" fmla="*/ 128 w 618"/>
              <a:gd name="T13" fmla="*/ 397 h 688"/>
              <a:gd name="T14" fmla="*/ 94 w 618"/>
              <a:gd name="T15" fmla="*/ 430 h 688"/>
              <a:gd name="T16" fmla="*/ 94 w 618"/>
              <a:gd name="T17" fmla="*/ 539 h 688"/>
              <a:gd name="T18" fmla="*/ 53 w 618"/>
              <a:gd name="T19" fmla="*/ 539 h 688"/>
              <a:gd name="T20" fmla="*/ 53 w 618"/>
              <a:gd name="T21" fmla="*/ 213 h 688"/>
              <a:gd name="T22" fmla="*/ 128 w 618"/>
              <a:gd name="T23" fmla="*/ 213 h 688"/>
              <a:gd name="T24" fmla="*/ 496 w 618"/>
              <a:gd name="T25" fmla="*/ 213 h 688"/>
              <a:gd name="T26" fmla="*/ 565 w 618"/>
              <a:gd name="T27" fmla="*/ 213 h 688"/>
              <a:gd name="T28" fmla="*/ 565 w 618"/>
              <a:gd name="T29" fmla="*/ 539 h 688"/>
              <a:gd name="T30" fmla="*/ 476 w 618"/>
              <a:gd name="T31" fmla="*/ 635 h 688"/>
              <a:gd name="T32" fmla="*/ 147 w 618"/>
              <a:gd name="T33" fmla="*/ 635 h 688"/>
              <a:gd name="T34" fmla="*/ 147 w 618"/>
              <a:gd name="T35" fmla="*/ 449 h 688"/>
              <a:gd name="T36" fmla="*/ 476 w 618"/>
              <a:gd name="T37" fmla="*/ 449 h 688"/>
              <a:gd name="T38" fmla="*/ 476 w 618"/>
              <a:gd name="T39" fmla="*/ 635 h 688"/>
              <a:gd name="T40" fmla="*/ 147 w 618"/>
              <a:gd name="T41" fmla="*/ 53 h 688"/>
              <a:gd name="T42" fmla="*/ 476 w 618"/>
              <a:gd name="T43" fmla="*/ 53 h 688"/>
              <a:gd name="T44" fmla="*/ 476 w 618"/>
              <a:gd name="T45" fmla="*/ 161 h 688"/>
              <a:gd name="T46" fmla="*/ 147 w 618"/>
              <a:gd name="T47" fmla="*/ 161 h 688"/>
              <a:gd name="T48" fmla="*/ 147 w 618"/>
              <a:gd name="T49" fmla="*/ 53 h 688"/>
              <a:gd name="T50" fmla="*/ 580 w 618"/>
              <a:gd name="T51" fmla="*/ 161 h 688"/>
              <a:gd name="T52" fmla="*/ 529 w 618"/>
              <a:gd name="T53" fmla="*/ 161 h 688"/>
              <a:gd name="T54" fmla="*/ 529 w 618"/>
              <a:gd name="T55" fmla="*/ 31 h 688"/>
              <a:gd name="T56" fmla="*/ 529 w 618"/>
              <a:gd name="T57" fmla="*/ 31 h 688"/>
              <a:gd name="T58" fmla="*/ 496 w 618"/>
              <a:gd name="T59" fmla="*/ 0 h 688"/>
              <a:gd name="T60" fmla="*/ 128 w 618"/>
              <a:gd name="T61" fmla="*/ 0 h 688"/>
              <a:gd name="T62" fmla="*/ 128 w 618"/>
              <a:gd name="T63" fmla="*/ 0 h 688"/>
              <a:gd name="T64" fmla="*/ 94 w 618"/>
              <a:gd name="T65" fmla="*/ 31 h 688"/>
              <a:gd name="T66" fmla="*/ 94 w 618"/>
              <a:gd name="T67" fmla="*/ 161 h 688"/>
              <a:gd name="T68" fmla="*/ 37 w 618"/>
              <a:gd name="T69" fmla="*/ 161 h 688"/>
              <a:gd name="T70" fmla="*/ 37 w 618"/>
              <a:gd name="T71" fmla="*/ 161 h 688"/>
              <a:gd name="T72" fmla="*/ 0 w 618"/>
              <a:gd name="T73" fmla="*/ 198 h 688"/>
              <a:gd name="T74" fmla="*/ 0 w 618"/>
              <a:gd name="T75" fmla="*/ 555 h 688"/>
              <a:gd name="T76" fmla="*/ 0 w 618"/>
              <a:gd name="T77" fmla="*/ 555 h 688"/>
              <a:gd name="T78" fmla="*/ 37 w 618"/>
              <a:gd name="T79" fmla="*/ 591 h 688"/>
              <a:gd name="T80" fmla="*/ 94 w 618"/>
              <a:gd name="T81" fmla="*/ 591 h 688"/>
              <a:gd name="T82" fmla="*/ 94 w 618"/>
              <a:gd name="T83" fmla="*/ 654 h 688"/>
              <a:gd name="T84" fmla="*/ 94 w 618"/>
              <a:gd name="T85" fmla="*/ 654 h 688"/>
              <a:gd name="T86" fmla="*/ 128 w 618"/>
              <a:gd name="T87" fmla="*/ 687 h 688"/>
              <a:gd name="T88" fmla="*/ 496 w 618"/>
              <a:gd name="T89" fmla="*/ 687 h 688"/>
              <a:gd name="T90" fmla="*/ 496 w 618"/>
              <a:gd name="T91" fmla="*/ 687 h 688"/>
              <a:gd name="T92" fmla="*/ 529 w 618"/>
              <a:gd name="T93" fmla="*/ 654 h 688"/>
              <a:gd name="T94" fmla="*/ 529 w 618"/>
              <a:gd name="T95" fmla="*/ 591 h 688"/>
              <a:gd name="T96" fmla="*/ 580 w 618"/>
              <a:gd name="T97" fmla="*/ 591 h 688"/>
              <a:gd name="T98" fmla="*/ 580 w 618"/>
              <a:gd name="T99" fmla="*/ 591 h 688"/>
              <a:gd name="T100" fmla="*/ 617 w 618"/>
              <a:gd name="T101" fmla="*/ 555 h 688"/>
              <a:gd name="T102" fmla="*/ 617 w 618"/>
              <a:gd name="T103" fmla="*/ 198 h 688"/>
              <a:gd name="T104" fmla="*/ 617 w 618"/>
              <a:gd name="T105" fmla="*/ 198 h 688"/>
              <a:gd name="T106" fmla="*/ 580 w 618"/>
              <a:gd name="T107" fmla="*/ 161 h 6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618" h="688">
                <a:moveTo>
                  <a:pt x="565" y="539"/>
                </a:moveTo>
                <a:lnTo>
                  <a:pt x="529" y="539"/>
                </a:lnTo>
                <a:lnTo>
                  <a:pt x="529" y="430"/>
                </a:lnTo>
                <a:lnTo>
                  <a:pt x="529" y="430"/>
                </a:lnTo>
                <a:cubicBezTo>
                  <a:pt x="529" y="412"/>
                  <a:pt x="514" y="397"/>
                  <a:pt x="496" y="397"/>
                </a:cubicBezTo>
                <a:lnTo>
                  <a:pt x="128" y="397"/>
                </a:lnTo>
                <a:lnTo>
                  <a:pt x="128" y="397"/>
                </a:lnTo>
                <a:cubicBezTo>
                  <a:pt x="109" y="397"/>
                  <a:pt x="94" y="412"/>
                  <a:pt x="94" y="430"/>
                </a:cubicBezTo>
                <a:lnTo>
                  <a:pt x="94" y="539"/>
                </a:lnTo>
                <a:lnTo>
                  <a:pt x="53" y="539"/>
                </a:lnTo>
                <a:lnTo>
                  <a:pt x="53" y="213"/>
                </a:lnTo>
                <a:lnTo>
                  <a:pt x="128" y="213"/>
                </a:lnTo>
                <a:lnTo>
                  <a:pt x="496" y="213"/>
                </a:lnTo>
                <a:lnTo>
                  <a:pt x="565" y="213"/>
                </a:lnTo>
                <a:lnTo>
                  <a:pt x="565" y="539"/>
                </a:lnTo>
                <a:close/>
                <a:moveTo>
                  <a:pt x="476" y="635"/>
                </a:moveTo>
                <a:lnTo>
                  <a:pt x="147" y="635"/>
                </a:lnTo>
                <a:lnTo>
                  <a:pt x="147" y="449"/>
                </a:lnTo>
                <a:lnTo>
                  <a:pt x="476" y="449"/>
                </a:lnTo>
                <a:lnTo>
                  <a:pt x="476" y="635"/>
                </a:lnTo>
                <a:close/>
                <a:moveTo>
                  <a:pt x="147" y="53"/>
                </a:moveTo>
                <a:lnTo>
                  <a:pt x="476" y="53"/>
                </a:lnTo>
                <a:lnTo>
                  <a:pt x="476" y="161"/>
                </a:lnTo>
                <a:lnTo>
                  <a:pt x="147" y="161"/>
                </a:lnTo>
                <a:lnTo>
                  <a:pt x="147" y="53"/>
                </a:lnTo>
                <a:close/>
                <a:moveTo>
                  <a:pt x="580" y="161"/>
                </a:moveTo>
                <a:lnTo>
                  <a:pt x="529" y="161"/>
                </a:lnTo>
                <a:lnTo>
                  <a:pt x="529" y="31"/>
                </a:lnTo>
                <a:lnTo>
                  <a:pt x="529" y="31"/>
                </a:lnTo>
                <a:cubicBezTo>
                  <a:pt x="529" y="14"/>
                  <a:pt x="515" y="0"/>
                  <a:pt x="496" y="0"/>
                </a:cubicBezTo>
                <a:lnTo>
                  <a:pt x="128" y="0"/>
                </a:lnTo>
                <a:lnTo>
                  <a:pt x="128" y="0"/>
                </a:lnTo>
                <a:cubicBezTo>
                  <a:pt x="109" y="0"/>
                  <a:pt x="94" y="14"/>
                  <a:pt x="94" y="31"/>
                </a:cubicBezTo>
                <a:lnTo>
                  <a:pt x="94" y="161"/>
                </a:lnTo>
                <a:lnTo>
                  <a:pt x="37" y="161"/>
                </a:lnTo>
                <a:lnTo>
                  <a:pt x="37" y="161"/>
                </a:lnTo>
                <a:cubicBezTo>
                  <a:pt x="17" y="161"/>
                  <a:pt x="0" y="178"/>
                  <a:pt x="0" y="198"/>
                </a:cubicBezTo>
                <a:lnTo>
                  <a:pt x="0" y="555"/>
                </a:lnTo>
                <a:lnTo>
                  <a:pt x="0" y="555"/>
                </a:lnTo>
                <a:cubicBezTo>
                  <a:pt x="0" y="575"/>
                  <a:pt x="17" y="591"/>
                  <a:pt x="37" y="591"/>
                </a:cubicBezTo>
                <a:lnTo>
                  <a:pt x="94" y="591"/>
                </a:lnTo>
                <a:lnTo>
                  <a:pt x="94" y="654"/>
                </a:lnTo>
                <a:lnTo>
                  <a:pt x="94" y="654"/>
                </a:lnTo>
                <a:cubicBezTo>
                  <a:pt x="94" y="673"/>
                  <a:pt x="109" y="687"/>
                  <a:pt x="128" y="687"/>
                </a:cubicBezTo>
                <a:lnTo>
                  <a:pt x="496" y="687"/>
                </a:lnTo>
                <a:lnTo>
                  <a:pt x="496" y="687"/>
                </a:lnTo>
                <a:cubicBezTo>
                  <a:pt x="514" y="687"/>
                  <a:pt x="529" y="673"/>
                  <a:pt x="529" y="654"/>
                </a:cubicBezTo>
                <a:lnTo>
                  <a:pt x="529" y="591"/>
                </a:lnTo>
                <a:lnTo>
                  <a:pt x="580" y="591"/>
                </a:lnTo>
                <a:lnTo>
                  <a:pt x="580" y="591"/>
                </a:lnTo>
                <a:cubicBezTo>
                  <a:pt x="601" y="591"/>
                  <a:pt x="617" y="575"/>
                  <a:pt x="617" y="555"/>
                </a:cubicBezTo>
                <a:lnTo>
                  <a:pt x="617" y="198"/>
                </a:lnTo>
                <a:lnTo>
                  <a:pt x="617" y="198"/>
                </a:lnTo>
                <a:cubicBezTo>
                  <a:pt x="617" y="178"/>
                  <a:pt x="601" y="161"/>
                  <a:pt x="580" y="16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4" name="Freeform 491"/>
          <p:cNvSpPr>
            <a:spLocks noChangeArrowheads="1"/>
          </p:cNvSpPr>
          <p:nvPr/>
        </p:nvSpPr>
        <p:spPr bwMode="auto">
          <a:xfrm>
            <a:off x="9881828" y="6097458"/>
            <a:ext cx="169779" cy="59922"/>
          </a:xfrm>
          <a:custGeom>
            <a:avLst/>
            <a:gdLst>
              <a:gd name="T0" fmla="*/ 120 w 148"/>
              <a:gd name="T1" fmla="*/ 0 h 54"/>
              <a:gd name="T2" fmla="*/ 26 w 148"/>
              <a:gd name="T3" fmla="*/ 0 h 54"/>
              <a:gd name="T4" fmla="*/ 26 w 148"/>
              <a:gd name="T5" fmla="*/ 0 h 54"/>
              <a:gd name="T6" fmla="*/ 0 w 148"/>
              <a:gd name="T7" fmla="*/ 27 h 54"/>
              <a:gd name="T8" fmla="*/ 0 w 148"/>
              <a:gd name="T9" fmla="*/ 27 h 54"/>
              <a:gd name="T10" fmla="*/ 26 w 148"/>
              <a:gd name="T11" fmla="*/ 53 h 54"/>
              <a:gd name="T12" fmla="*/ 120 w 148"/>
              <a:gd name="T13" fmla="*/ 53 h 54"/>
              <a:gd name="T14" fmla="*/ 120 w 148"/>
              <a:gd name="T15" fmla="*/ 53 h 54"/>
              <a:gd name="T16" fmla="*/ 147 w 148"/>
              <a:gd name="T17" fmla="*/ 27 h 54"/>
              <a:gd name="T18" fmla="*/ 147 w 148"/>
              <a:gd name="T19" fmla="*/ 27 h 54"/>
              <a:gd name="T20" fmla="*/ 120 w 148"/>
              <a:gd name="T21" fmla="*/ 0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48" h="54">
                <a:moveTo>
                  <a:pt x="120" y="0"/>
                </a:moveTo>
                <a:lnTo>
                  <a:pt x="26" y="0"/>
                </a:lnTo>
                <a:lnTo>
                  <a:pt x="26" y="0"/>
                </a:lnTo>
                <a:cubicBezTo>
                  <a:pt x="11" y="0"/>
                  <a:pt x="0" y="12"/>
                  <a:pt x="0" y="27"/>
                </a:cubicBezTo>
                <a:lnTo>
                  <a:pt x="0" y="27"/>
                </a:lnTo>
                <a:cubicBezTo>
                  <a:pt x="0" y="41"/>
                  <a:pt x="11" y="53"/>
                  <a:pt x="26" y="53"/>
                </a:cubicBezTo>
                <a:lnTo>
                  <a:pt x="120" y="53"/>
                </a:lnTo>
                <a:lnTo>
                  <a:pt x="120" y="53"/>
                </a:lnTo>
                <a:cubicBezTo>
                  <a:pt x="135" y="53"/>
                  <a:pt x="147" y="41"/>
                  <a:pt x="147" y="27"/>
                </a:cubicBezTo>
                <a:lnTo>
                  <a:pt x="147" y="27"/>
                </a:lnTo>
                <a:cubicBezTo>
                  <a:pt x="147" y="12"/>
                  <a:pt x="135" y="0"/>
                  <a:pt x="120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5" name="Freeform 492"/>
          <p:cNvSpPr>
            <a:spLocks noChangeArrowheads="1"/>
          </p:cNvSpPr>
          <p:nvPr/>
        </p:nvSpPr>
        <p:spPr bwMode="auto">
          <a:xfrm>
            <a:off x="13816707" y="5902713"/>
            <a:ext cx="918804" cy="589233"/>
          </a:xfrm>
          <a:custGeom>
            <a:avLst/>
            <a:gdLst>
              <a:gd name="T0" fmla="*/ 53 w 810"/>
              <a:gd name="T1" fmla="*/ 77 h 519"/>
              <a:gd name="T2" fmla="*/ 392 w 810"/>
              <a:gd name="T3" fmla="*/ 250 h 519"/>
              <a:gd name="T4" fmla="*/ 392 w 810"/>
              <a:gd name="T5" fmla="*/ 250 h 519"/>
              <a:gd name="T6" fmla="*/ 393 w 810"/>
              <a:gd name="T7" fmla="*/ 251 h 519"/>
              <a:gd name="T8" fmla="*/ 393 w 810"/>
              <a:gd name="T9" fmla="*/ 251 h 519"/>
              <a:gd name="T10" fmla="*/ 395 w 810"/>
              <a:gd name="T11" fmla="*/ 251 h 519"/>
              <a:gd name="T12" fmla="*/ 395 w 810"/>
              <a:gd name="T13" fmla="*/ 252 h 519"/>
              <a:gd name="T14" fmla="*/ 397 w 810"/>
              <a:gd name="T15" fmla="*/ 252 h 519"/>
              <a:gd name="T16" fmla="*/ 397 w 810"/>
              <a:gd name="T17" fmla="*/ 252 h 519"/>
              <a:gd name="T18" fmla="*/ 398 w 810"/>
              <a:gd name="T19" fmla="*/ 253 h 519"/>
              <a:gd name="T20" fmla="*/ 398 w 810"/>
              <a:gd name="T21" fmla="*/ 253 h 519"/>
              <a:gd name="T22" fmla="*/ 399 w 810"/>
              <a:gd name="T23" fmla="*/ 253 h 519"/>
              <a:gd name="T24" fmla="*/ 400 w 810"/>
              <a:gd name="T25" fmla="*/ 253 h 519"/>
              <a:gd name="T26" fmla="*/ 401 w 810"/>
              <a:gd name="T27" fmla="*/ 253 h 519"/>
              <a:gd name="T28" fmla="*/ 402 w 810"/>
              <a:gd name="T29" fmla="*/ 253 h 519"/>
              <a:gd name="T30" fmla="*/ 404 w 810"/>
              <a:gd name="T31" fmla="*/ 253 h 519"/>
              <a:gd name="T32" fmla="*/ 404 w 810"/>
              <a:gd name="T33" fmla="*/ 253 h 519"/>
              <a:gd name="T34" fmla="*/ 405 w 810"/>
              <a:gd name="T35" fmla="*/ 253 h 519"/>
              <a:gd name="T36" fmla="*/ 406 w 810"/>
              <a:gd name="T37" fmla="*/ 253 h 519"/>
              <a:gd name="T38" fmla="*/ 407 w 810"/>
              <a:gd name="T39" fmla="*/ 253 h 519"/>
              <a:gd name="T40" fmla="*/ 408 w 810"/>
              <a:gd name="T41" fmla="*/ 253 h 519"/>
              <a:gd name="T42" fmla="*/ 409 w 810"/>
              <a:gd name="T43" fmla="*/ 253 h 519"/>
              <a:gd name="T44" fmla="*/ 409 w 810"/>
              <a:gd name="T45" fmla="*/ 253 h 519"/>
              <a:gd name="T46" fmla="*/ 410 w 810"/>
              <a:gd name="T47" fmla="*/ 252 h 519"/>
              <a:gd name="T48" fmla="*/ 410 w 810"/>
              <a:gd name="T49" fmla="*/ 252 h 519"/>
              <a:gd name="T50" fmla="*/ 412 w 810"/>
              <a:gd name="T51" fmla="*/ 252 h 519"/>
              <a:gd name="T52" fmla="*/ 412 w 810"/>
              <a:gd name="T53" fmla="*/ 251 h 519"/>
              <a:gd name="T54" fmla="*/ 414 w 810"/>
              <a:gd name="T55" fmla="*/ 251 h 519"/>
              <a:gd name="T56" fmla="*/ 414 w 810"/>
              <a:gd name="T57" fmla="*/ 251 h 519"/>
              <a:gd name="T58" fmla="*/ 415 w 810"/>
              <a:gd name="T59" fmla="*/ 250 h 519"/>
              <a:gd name="T60" fmla="*/ 415 w 810"/>
              <a:gd name="T61" fmla="*/ 250 h 519"/>
              <a:gd name="T62" fmla="*/ 756 w 810"/>
              <a:gd name="T63" fmla="*/ 466 h 519"/>
              <a:gd name="T64" fmla="*/ 404 w 810"/>
              <a:gd name="T65" fmla="*/ 197 h 519"/>
              <a:gd name="T66" fmla="*/ 690 w 810"/>
              <a:gd name="T67" fmla="*/ 52 h 519"/>
              <a:gd name="T68" fmla="*/ 809 w 810"/>
              <a:gd name="T69" fmla="*/ 37 h 519"/>
              <a:gd name="T70" fmla="*/ 806 w 810"/>
              <a:gd name="T71" fmla="*/ 23 h 519"/>
              <a:gd name="T72" fmla="*/ 801 w 810"/>
              <a:gd name="T73" fmla="*/ 17 h 519"/>
              <a:gd name="T74" fmla="*/ 768 w 810"/>
              <a:gd name="T75" fmla="*/ 0 h 519"/>
              <a:gd name="T76" fmla="*/ 41 w 810"/>
              <a:gd name="T77" fmla="*/ 0 h 519"/>
              <a:gd name="T78" fmla="*/ 8 w 810"/>
              <a:gd name="T79" fmla="*/ 17 h 519"/>
              <a:gd name="T80" fmla="*/ 3 w 810"/>
              <a:gd name="T81" fmla="*/ 23 h 519"/>
              <a:gd name="T82" fmla="*/ 1 w 810"/>
              <a:gd name="T83" fmla="*/ 37 h 519"/>
              <a:gd name="T84" fmla="*/ 0 w 810"/>
              <a:gd name="T85" fmla="*/ 479 h 519"/>
              <a:gd name="T86" fmla="*/ 41 w 810"/>
              <a:gd name="T87" fmla="*/ 518 h 519"/>
              <a:gd name="T88" fmla="*/ 768 w 810"/>
              <a:gd name="T89" fmla="*/ 518 h 519"/>
              <a:gd name="T90" fmla="*/ 809 w 810"/>
              <a:gd name="T91" fmla="*/ 39 h 519"/>
              <a:gd name="T92" fmla="*/ 809 w 810"/>
              <a:gd name="T93" fmla="*/ 37 h 5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810" h="519">
                <a:moveTo>
                  <a:pt x="53" y="466"/>
                </a:moveTo>
                <a:lnTo>
                  <a:pt x="53" y="77"/>
                </a:lnTo>
                <a:lnTo>
                  <a:pt x="392" y="250"/>
                </a:lnTo>
                <a:lnTo>
                  <a:pt x="392" y="250"/>
                </a:lnTo>
                <a:lnTo>
                  <a:pt x="392" y="250"/>
                </a:lnTo>
                <a:lnTo>
                  <a:pt x="392" y="250"/>
                </a:lnTo>
                <a:lnTo>
                  <a:pt x="392" y="250"/>
                </a:lnTo>
                <a:cubicBezTo>
                  <a:pt x="392" y="251"/>
                  <a:pt x="393" y="251"/>
                  <a:pt x="393" y="251"/>
                </a:cubicBezTo>
                <a:lnTo>
                  <a:pt x="393" y="251"/>
                </a:lnTo>
                <a:lnTo>
                  <a:pt x="393" y="251"/>
                </a:lnTo>
                <a:lnTo>
                  <a:pt x="393" y="251"/>
                </a:lnTo>
                <a:cubicBezTo>
                  <a:pt x="394" y="251"/>
                  <a:pt x="395" y="251"/>
                  <a:pt x="395" y="251"/>
                </a:cubicBezTo>
                <a:lnTo>
                  <a:pt x="395" y="251"/>
                </a:lnTo>
                <a:cubicBezTo>
                  <a:pt x="395" y="251"/>
                  <a:pt x="395" y="251"/>
                  <a:pt x="395" y="252"/>
                </a:cubicBezTo>
                <a:lnTo>
                  <a:pt x="395" y="252"/>
                </a:lnTo>
                <a:cubicBezTo>
                  <a:pt x="395" y="252"/>
                  <a:pt x="396" y="252"/>
                  <a:pt x="397" y="252"/>
                </a:cubicBezTo>
                <a:lnTo>
                  <a:pt x="397" y="252"/>
                </a:lnTo>
                <a:lnTo>
                  <a:pt x="397" y="252"/>
                </a:lnTo>
                <a:cubicBezTo>
                  <a:pt x="397" y="253"/>
                  <a:pt x="398" y="253"/>
                  <a:pt x="398" y="253"/>
                </a:cubicBezTo>
                <a:lnTo>
                  <a:pt x="398" y="253"/>
                </a:lnTo>
                <a:lnTo>
                  <a:pt x="398" y="253"/>
                </a:lnTo>
                <a:lnTo>
                  <a:pt x="398" y="253"/>
                </a:lnTo>
                <a:cubicBezTo>
                  <a:pt x="399" y="253"/>
                  <a:pt x="399" y="253"/>
                  <a:pt x="399" y="253"/>
                </a:cubicBezTo>
                <a:lnTo>
                  <a:pt x="399" y="253"/>
                </a:lnTo>
                <a:cubicBezTo>
                  <a:pt x="400" y="253"/>
                  <a:pt x="400" y="253"/>
                  <a:pt x="400" y="253"/>
                </a:cubicBezTo>
                <a:lnTo>
                  <a:pt x="400" y="253"/>
                </a:lnTo>
                <a:cubicBezTo>
                  <a:pt x="401" y="253"/>
                  <a:pt x="401" y="253"/>
                  <a:pt x="401" y="253"/>
                </a:cubicBezTo>
                <a:lnTo>
                  <a:pt x="401" y="253"/>
                </a:lnTo>
                <a:cubicBezTo>
                  <a:pt x="402" y="253"/>
                  <a:pt x="402" y="253"/>
                  <a:pt x="402" y="253"/>
                </a:cubicBezTo>
                <a:lnTo>
                  <a:pt x="402" y="253"/>
                </a:lnTo>
                <a:cubicBezTo>
                  <a:pt x="403" y="253"/>
                  <a:pt x="403" y="253"/>
                  <a:pt x="404" y="253"/>
                </a:cubicBezTo>
                <a:lnTo>
                  <a:pt x="404" y="253"/>
                </a:lnTo>
                <a:lnTo>
                  <a:pt x="404" y="253"/>
                </a:lnTo>
                <a:lnTo>
                  <a:pt x="404" y="253"/>
                </a:lnTo>
                <a:cubicBezTo>
                  <a:pt x="404" y="253"/>
                  <a:pt x="404" y="253"/>
                  <a:pt x="405" y="253"/>
                </a:cubicBezTo>
                <a:lnTo>
                  <a:pt x="405" y="253"/>
                </a:lnTo>
                <a:cubicBezTo>
                  <a:pt x="406" y="253"/>
                  <a:pt x="406" y="253"/>
                  <a:pt x="406" y="253"/>
                </a:cubicBezTo>
                <a:lnTo>
                  <a:pt x="406" y="253"/>
                </a:lnTo>
                <a:cubicBezTo>
                  <a:pt x="406" y="253"/>
                  <a:pt x="406" y="253"/>
                  <a:pt x="407" y="253"/>
                </a:cubicBezTo>
                <a:lnTo>
                  <a:pt x="407" y="253"/>
                </a:lnTo>
                <a:lnTo>
                  <a:pt x="408" y="253"/>
                </a:lnTo>
                <a:lnTo>
                  <a:pt x="408" y="253"/>
                </a:lnTo>
                <a:cubicBezTo>
                  <a:pt x="408" y="253"/>
                  <a:pt x="408" y="253"/>
                  <a:pt x="409" y="253"/>
                </a:cubicBezTo>
                <a:lnTo>
                  <a:pt x="409" y="253"/>
                </a:lnTo>
                <a:lnTo>
                  <a:pt x="409" y="253"/>
                </a:lnTo>
                <a:lnTo>
                  <a:pt x="409" y="253"/>
                </a:lnTo>
                <a:cubicBezTo>
                  <a:pt x="409" y="253"/>
                  <a:pt x="410" y="253"/>
                  <a:pt x="410" y="252"/>
                </a:cubicBezTo>
                <a:lnTo>
                  <a:pt x="410" y="252"/>
                </a:lnTo>
                <a:lnTo>
                  <a:pt x="410" y="252"/>
                </a:lnTo>
                <a:lnTo>
                  <a:pt x="410" y="252"/>
                </a:lnTo>
                <a:cubicBezTo>
                  <a:pt x="411" y="252"/>
                  <a:pt x="412" y="252"/>
                  <a:pt x="412" y="252"/>
                </a:cubicBezTo>
                <a:lnTo>
                  <a:pt x="412" y="252"/>
                </a:lnTo>
                <a:cubicBezTo>
                  <a:pt x="412" y="251"/>
                  <a:pt x="412" y="251"/>
                  <a:pt x="412" y="251"/>
                </a:cubicBezTo>
                <a:lnTo>
                  <a:pt x="412" y="251"/>
                </a:lnTo>
                <a:cubicBezTo>
                  <a:pt x="413" y="251"/>
                  <a:pt x="413" y="251"/>
                  <a:pt x="414" y="251"/>
                </a:cubicBezTo>
                <a:lnTo>
                  <a:pt x="414" y="251"/>
                </a:lnTo>
                <a:lnTo>
                  <a:pt x="414" y="251"/>
                </a:lnTo>
                <a:lnTo>
                  <a:pt x="414" y="251"/>
                </a:lnTo>
                <a:cubicBezTo>
                  <a:pt x="414" y="251"/>
                  <a:pt x="415" y="251"/>
                  <a:pt x="415" y="250"/>
                </a:cubicBezTo>
                <a:lnTo>
                  <a:pt x="415" y="250"/>
                </a:lnTo>
                <a:lnTo>
                  <a:pt x="415" y="250"/>
                </a:lnTo>
                <a:lnTo>
                  <a:pt x="415" y="250"/>
                </a:lnTo>
                <a:lnTo>
                  <a:pt x="756" y="77"/>
                </a:lnTo>
                <a:lnTo>
                  <a:pt x="756" y="466"/>
                </a:lnTo>
                <a:lnTo>
                  <a:pt x="53" y="466"/>
                </a:lnTo>
                <a:close/>
                <a:moveTo>
                  <a:pt x="404" y="197"/>
                </a:moveTo>
                <a:lnTo>
                  <a:pt x="119" y="52"/>
                </a:lnTo>
                <a:lnTo>
                  <a:pt x="690" y="52"/>
                </a:lnTo>
                <a:lnTo>
                  <a:pt x="404" y="197"/>
                </a:lnTo>
                <a:close/>
                <a:moveTo>
                  <a:pt x="809" y="37"/>
                </a:moveTo>
                <a:lnTo>
                  <a:pt x="809" y="37"/>
                </a:lnTo>
                <a:cubicBezTo>
                  <a:pt x="809" y="32"/>
                  <a:pt x="808" y="27"/>
                  <a:pt x="806" y="23"/>
                </a:cubicBezTo>
                <a:lnTo>
                  <a:pt x="806" y="23"/>
                </a:lnTo>
                <a:cubicBezTo>
                  <a:pt x="805" y="20"/>
                  <a:pt x="803" y="18"/>
                  <a:pt x="801" y="17"/>
                </a:cubicBezTo>
                <a:lnTo>
                  <a:pt x="801" y="17"/>
                </a:lnTo>
                <a:cubicBezTo>
                  <a:pt x="794" y="7"/>
                  <a:pt x="782" y="0"/>
                  <a:pt x="768" y="0"/>
                </a:cubicBezTo>
                <a:lnTo>
                  <a:pt x="41" y="0"/>
                </a:lnTo>
                <a:lnTo>
                  <a:pt x="41" y="0"/>
                </a:lnTo>
                <a:cubicBezTo>
                  <a:pt x="27" y="0"/>
                  <a:pt x="15" y="7"/>
                  <a:pt x="8" y="17"/>
                </a:cubicBezTo>
                <a:lnTo>
                  <a:pt x="8" y="17"/>
                </a:lnTo>
                <a:cubicBezTo>
                  <a:pt x="6" y="18"/>
                  <a:pt x="4" y="20"/>
                  <a:pt x="3" y="23"/>
                </a:cubicBezTo>
                <a:lnTo>
                  <a:pt x="3" y="23"/>
                </a:lnTo>
                <a:cubicBezTo>
                  <a:pt x="1" y="27"/>
                  <a:pt x="0" y="32"/>
                  <a:pt x="1" y="37"/>
                </a:cubicBezTo>
                <a:lnTo>
                  <a:pt x="1" y="37"/>
                </a:lnTo>
                <a:cubicBezTo>
                  <a:pt x="1" y="37"/>
                  <a:pt x="0" y="38"/>
                  <a:pt x="0" y="39"/>
                </a:cubicBezTo>
                <a:lnTo>
                  <a:pt x="0" y="479"/>
                </a:lnTo>
                <a:lnTo>
                  <a:pt x="0" y="479"/>
                </a:lnTo>
                <a:cubicBezTo>
                  <a:pt x="0" y="501"/>
                  <a:pt x="19" y="518"/>
                  <a:pt x="41" y="518"/>
                </a:cubicBezTo>
                <a:lnTo>
                  <a:pt x="768" y="518"/>
                </a:lnTo>
                <a:lnTo>
                  <a:pt x="768" y="518"/>
                </a:lnTo>
                <a:cubicBezTo>
                  <a:pt x="790" y="518"/>
                  <a:pt x="809" y="501"/>
                  <a:pt x="809" y="479"/>
                </a:cubicBezTo>
                <a:lnTo>
                  <a:pt x="809" y="39"/>
                </a:lnTo>
                <a:lnTo>
                  <a:pt x="809" y="39"/>
                </a:lnTo>
                <a:cubicBezTo>
                  <a:pt x="809" y="38"/>
                  <a:pt x="809" y="37"/>
                  <a:pt x="809" y="3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6" name="Freeform 493"/>
          <p:cNvSpPr>
            <a:spLocks noChangeArrowheads="1"/>
          </p:cNvSpPr>
          <p:nvPr/>
        </p:nvSpPr>
        <p:spPr bwMode="auto">
          <a:xfrm>
            <a:off x="11774363" y="5258550"/>
            <a:ext cx="699090" cy="918804"/>
          </a:xfrm>
          <a:custGeom>
            <a:avLst/>
            <a:gdLst>
              <a:gd name="T0" fmla="*/ 307 w 616"/>
              <a:gd name="T1" fmla="*/ 619 h 811"/>
              <a:gd name="T2" fmla="*/ 307 w 616"/>
              <a:gd name="T3" fmla="*/ 619 h 811"/>
              <a:gd name="T4" fmla="*/ 319 w 616"/>
              <a:gd name="T5" fmla="*/ 621 h 811"/>
              <a:gd name="T6" fmla="*/ 563 w 616"/>
              <a:gd name="T7" fmla="*/ 740 h 811"/>
              <a:gd name="T8" fmla="*/ 563 w 616"/>
              <a:gd name="T9" fmla="*/ 52 h 811"/>
              <a:gd name="T10" fmla="*/ 52 w 616"/>
              <a:gd name="T11" fmla="*/ 52 h 811"/>
              <a:gd name="T12" fmla="*/ 52 w 616"/>
              <a:gd name="T13" fmla="*/ 740 h 811"/>
              <a:gd name="T14" fmla="*/ 296 w 616"/>
              <a:gd name="T15" fmla="*/ 621 h 811"/>
              <a:gd name="T16" fmla="*/ 296 w 616"/>
              <a:gd name="T17" fmla="*/ 621 h 811"/>
              <a:gd name="T18" fmla="*/ 307 w 616"/>
              <a:gd name="T19" fmla="*/ 619 h 811"/>
              <a:gd name="T20" fmla="*/ 26 w 616"/>
              <a:gd name="T21" fmla="*/ 808 h 811"/>
              <a:gd name="T22" fmla="*/ 26 w 616"/>
              <a:gd name="T23" fmla="*/ 808 h 811"/>
              <a:gd name="T24" fmla="*/ 12 w 616"/>
              <a:gd name="T25" fmla="*/ 804 h 811"/>
              <a:gd name="T26" fmla="*/ 12 w 616"/>
              <a:gd name="T27" fmla="*/ 804 h 811"/>
              <a:gd name="T28" fmla="*/ 0 w 616"/>
              <a:gd name="T29" fmla="*/ 782 h 811"/>
              <a:gd name="T30" fmla="*/ 0 w 616"/>
              <a:gd name="T31" fmla="*/ 50 h 811"/>
              <a:gd name="T32" fmla="*/ 0 w 616"/>
              <a:gd name="T33" fmla="*/ 50 h 811"/>
              <a:gd name="T34" fmla="*/ 36 w 616"/>
              <a:gd name="T35" fmla="*/ 0 h 811"/>
              <a:gd name="T36" fmla="*/ 579 w 616"/>
              <a:gd name="T37" fmla="*/ 0 h 811"/>
              <a:gd name="T38" fmla="*/ 579 w 616"/>
              <a:gd name="T39" fmla="*/ 0 h 811"/>
              <a:gd name="T40" fmla="*/ 615 w 616"/>
              <a:gd name="T41" fmla="*/ 50 h 811"/>
              <a:gd name="T42" fmla="*/ 615 w 616"/>
              <a:gd name="T43" fmla="*/ 782 h 811"/>
              <a:gd name="T44" fmla="*/ 615 w 616"/>
              <a:gd name="T45" fmla="*/ 782 h 811"/>
              <a:gd name="T46" fmla="*/ 603 w 616"/>
              <a:gd name="T47" fmla="*/ 804 h 811"/>
              <a:gd name="T48" fmla="*/ 603 w 616"/>
              <a:gd name="T49" fmla="*/ 804 h 811"/>
              <a:gd name="T50" fmla="*/ 578 w 616"/>
              <a:gd name="T51" fmla="*/ 806 h 811"/>
              <a:gd name="T52" fmla="*/ 307 w 616"/>
              <a:gd name="T53" fmla="*/ 674 h 811"/>
              <a:gd name="T54" fmla="*/ 37 w 616"/>
              <a:gd name="T55" fmla="*/ 806 h 811"/>
              <a:gd name="T56" fmla="*/ 37 w 616"/>
              <a:gd name="T57" fmla="*/ 806 h 811"/>
              <a:gd name="T58" fmla="*/ 26 w 616"/>
              <a:gd name="T59" fmla="*/ 808 h 8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616" h="811">
                <a:moveTo>
                  <a:pt x="307" y="619"/>
                </a:moveTo>
                <a:lnTo>
                  <a:pt x="307" y="619"/>
                </a:lnTo>
                <a:cubicBezTo>
                  <a:pt x="312" y="619"/>
                  <a:pt x="316" y="619"/>
                  <a:pt x="319" y="621"/>
                </a:cubicBezTo>
                <a:lnTo>
                  <a:pt x="563" y="740"/>
                </a:lnTo>
                <a:lnTo>
                  <a:pt x="563" y="52"/>
                </a:lnTo>
                <a:lnTo>
                  <a:pt x="52" y="52"/>
                </a:lnTo>
                <a:lnTo>
                  <a:pt x="52" y="740"/>
                </a:lnTo>
                <a:lnTo>
                  <a:pt x="296" y="621"/>
                </a:lnTo>
                <a:lnTo>
                  <a:pt x="296" y="621"/>
                </a:lnTo>
                <a:cubicBezTo>
                  <a:pt x="300" y="619"/>
                  <a:pt x="304" y="619"/>
                  <a:pt x="307" y="619"/>
                </a:cubicBezTo>
                <a:close/>
                <a:moveTo>
                  <a:pt x="26" y="808"/>
                </a:moveTo>
                <a:lnTo>
                  <a:pt x="26" y="808"/>
                </a:lnTo>
                <a:cubicBezTo>
                  <a:pt x="21" y="808"/>
                  <a:pt x="16" y="807"/>
                  <a:pt x="12" y="804"/>
                </a:cubicBezTo>
                <a:lnTo>
                  <a:pt x="12" y="804"/>
                </a:lnTo>
                <a:cubicBezTo>
                  <a:pt x="4" y="800"/>
                  <a:pt x="0" y="791"/>
                  <a:pt x="0" y="782"/>
                </a:cubicBezTo>
                <a:lnTo>
                  <a:pt x="0" y="50"/>
                </a:lnTo>
                <a:lnTo>
                  <a:pt x="0" y="50"/>
                </a:lnTo>
                <a:cubicBezTo>
                  <a:pt x="0" y="21"/>
                  <a:pt x="14" y="0"/>
                  <a:pt x="36" y="0"/>
                </a:cubicBezTo>
                <a:lnTo>
                  <a:pt x="579" y="0"/>
                </a:lnTo>
                <a:lnTo>
                  <a:pt x="579" y="0"/>
                </a:lnTo>
                <a:cubicBezTo>
                  <a:pt x="600" y="0"/>
                  <a:pt x="615" y="21"/>
                  <a:pt x="615" y="50"/>
                </a:cubicBezTo>
                <a:lnTo>
                  <a:pt x="615" y="782"/>
                </a:lnTo>
                <a:lnTo>
                  <a:pt x="615" y="782"/>
                </a:lnTo>
                <a:cubicBezTo>
                  <a:pt x="615" y="791"/>
                  <a:pt x="611" y="800"/>
                  <a:pt x="603" y="804"/>
                </a:cubicBezTo>
                <a:lnTo>
                  <a:pt x="603" y="804"/>
                </a:lnTo>
                <a:cubicBezTo>
                  <a:pt x="595" y="809"/>
                  <a:pt x="586" y="810"/>
                  <a:pt x="578" y="806"/>
                </a:cubicBezTo>
                <a:lnTo>
                  <a:pt x="307" y="674"/>
                </a:lnTo>
                <a:lnTo>
                  <a:pt x="37" y="806"/>
                </a:lnTo>
                <a:lnTo>
                  <a:pt x="37" y="806"/>
                </a:lnTo>
                <a:cubicBezTo>
                  <a:pt x="34" y="807"/>
                  <a:pt x="30" y="808"/>
                  <a:pt x="26" y="80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7" name="Freeform 494"/>
          <p:cNvSpPr>
            <a:spLocks noChangeArrowheads="1"/>
          </p:cNvSpPr>
          <p:nvPr/>
        </p:nvSpPr>
        <p:spPr bwMode="auto">
          <a:xfrm>
            <a:off x="8973011" y="8064898"/>
            <a:ext cx="699090" cy="489363"/>
          </a:xfrm>
          <a:custGeom>
            <a:avLst/>
            <a:gdLst>
              <a:gd name="T0" fmla="*/ 580 w 618"/>
              <a:gd name="T1" fmla="*/ 0 h 432"/>
              <a:gd name="T2" fmla="*/ 402 w 618"/>
              <a:gd name="T3" fmla="*/ 0 h 432"/>
              <a:gd name="T4" fmla="*/ 402 w 618"/>
              <a:gd name="T5" fmla="*/ 0 h 432"/>
              <a:gd name="T6" fmla="*/ 376 w 618"/>
              <a:gd name="T7" fmla="*/ 27 h 432"/>
              <a:gd name="T8" fmla="*/ 376 w 618"/>
              <a:gd name="T9" fmla="*/ 27 h 432"/>
              <a:gd name="T10" fmla="*/ 402 w 618"/>
              <a:gd name="T11" fmla="*/ 53 h 432"/>
              <a:gd name="T12" fmla="*/ 565 w 618"/>
              <a:gd name="T13" fmla="*/ 53 h 432"/>
              <a:gd name="T14" fmla="*/ 565 w 618"/>
              <a:gd name="T15" fmla="*/ 378 h 432"/>
              <a:gd name="T16" fmla="*/ 53 w 618"/>
              <a:gd name="T17" fmla="*/ 378 h 432"/>
              <a:gd name="T18" fmla="*/ 53 w 618"/>
              <a:gd name="T19" fmla="*/ 53 h 432"/>
              <a:gd name="T20" fmla="*/ 213 w 618"/>
              <a:gd name="T21" fmla="*/ 53 h 432"/>
              <a:gd name="T22" fmla="*/ 213 w 618"/>
              <a:gd name="T23" fmla="*/ 53 h 432"/>
              <a:gd name="T24" fmla="*/ 239 w 618"/>
              <a:gd name="T25" fmla="*/ 27 h 432"/>
              <a:gd name="T26" fmla="*/ 239 w 618"/>
              <a:gd name="T27" fmla="*/ 27 h 432"/>
              <a:gd name="T28" fmla="*/ 213 w 618"/>
              <a:gd name="T29" fmla="*/ 0 h 432"/>
              <a:gd name="T30" fmla="*/ 37 w 618"/>
              <a:gd name="T31" fmla="*/ 0 h 432"/>
              <a:gd name="T32" fmla="*/ 37 w 618"/>
              <a:gd name="T33" fmla="*/ 0 h 432"/>
              <a:gd name="T34" fmla="*/ 0 w 618"/>
              <a:gd name="T35" fmla="*/ 37 h 432"/>
              <a:gd name="T36" fmla="*/ 0 w 618"/>
              <a:gd name="T37" fmla="*/ 394 h 432"/>
              <a:gd name="T38" fmla="*/ 0 w 618"/>
              <a:gd name="T39" fmla="*/ 394 h 432"/>
              <a:gd name="T40" fmla="*/ 37 w 618"/>
              <a:gd name="T41" fmla="*/ 431 h 432"/>
              <a:gd name="T42" fmla="*/ 580 w 618"/>
              <a:gd name="T43" fmla="*/ 431 h 432"/>
              <a:gd name="T44" fmla="*/ 580 w 618"/>
              <a:gd name="T45" fmla="*/ 431 h 432"/>
              <a:gd name="T46" fmla="*/ 617 w 618"/>
              <a:gd name="T47" fmla="*/ 394 h 432"/>
              <a:gd name="T48" fmla="*/ 617 w 618"/>
              <a:gd name="T49" fmla="*/ 37 h 432"/>
              <a:gd name="T50" fmla="*/ 617 w 618"/>
              <a:gd name="T51" fmla="*/ 37 h 432"/>
              <a:gd name="T52" fmla="*/ 580 w 618"/>
              <a:gd name="T53" fmla="*/ 0 h 4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618" h="432">
                <a:moveTo>
                  <a:pt x="580" y="0"/>
                </a:moveTo>
                <a:lnTo>
                  <a:pt x="402" y="0"/>
                </a:lnTo>
                <a:lnTo>
                  <a:pt x="402" y="0"/>
                </a:lnTo>
                <a:cubicBezTo>
                  <a:pt x="388" y="0"/>
                  <a:pt x="376" y="12"/>
                  <a:pt x="376" y="27"/>
                </a:cubicBezTo>
                <a:lnTo>
                  <a:pt x="376" y="27"/>
                </a:lnTo>
                <a:cubicBezTo>
                  <a:pt x="376" y="41"/>
                  <a:pt x="388" y="53"/>
                  <a:pt x="402" y="53"/>
                </a:cubicBezTo>
                <a:lnTo>
                  <a:pt x="565" y="53"/>
                </a:lnTo>
                <a:lnTo>
                  <a:pt x="565" y="378"/>
                </a:lnTo>
                <a:lnTo>
                  <a:pt x="53" y="378"/>
                </a:lnTo>
                <a:lnTo>
                  <a:pt x="53" y="53"/>
                </a:lnTo>
                <a:lnTo>
                  <a:pt x="213" y="53"/>
                </a:lnTo>
                <a:lnTo>
                  <a:pt x="213" y="53"/>
                </a:lnTo>
                <a:cubicBezTo>
                  <a:pt x="228" y="53"/>
                  <a:pt x="239" y="41"/>
                  <a:pt x="239" y="27"/>
                </a:cubicBezTo>
                <a:lnTo>
                  <a:pt x="239" y="27"/>
                </a:lnTo>
                <a:cubicBezTo>
                  <a:pt x="239" y="12"/>
                  <a:pt x="228" y="0"/>
                  <a:pt x="213" y="0"/>
                </a:cubicBezTo>
                <a:lnTo>
                  <a:pt x="37" y="0"/>
                </a:lnTo>
                <a:lnTo>
                  <a:pt x="37" y="0"/>
                </a:lnTo>
                <a:cubicBezTo>
                  <a:pt x="17" y="0"/>
                  <a:pt x="0" y="17"/>
                  <a:pt x="0" y="37"/>
                </a:cubicBezTo>
                <a:lnTo>
                  <a:pt x="0" y="394"/>
                </a:lnTo>
                <a:lnTo>
                  <a:pt x="0" y="394"/>
                </a:lnTo>
                <a:cubicBezTo>
                  <a:pt x="0" y="414"/>
                  <a:pt x="17" y="431"/>
                  <a:pt x="37" y="431"/>
                </a:cubicBezTo>
                <a:lnTo>
                  <a:pt x="580" y="431"/>
                </a:lnTo>
                <a:lnTo>
                  <a:pt x="580" y="431"/>
                </a:lnTo>
                <a:cubicBezTo>
                  <a:pt x="600" y="431"/>
                  <a:pt x="617" y="414"/>
                  <a:pt x="617" y="394"/>
                </a:cubicBezTo>
                <a:lnTo>
                  <a:pt x="617" y="37"/>
                </a:lnTo>
                <a:lnTo>
                  <a:pt x="617" y="37"/>
                </a:lnTo>
                <a:cubicBezTo>
                  <a:pt x="617" y="17"/>
                  <a:pt x="600" y="0"/>
                  <a:pt x="580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8" name="Freeform 495"/>
          <p:cNvSpPr>
            <a:spLocks noChangeArrowheads="1"/>
          </p:cNvSpPr>
          <p:nvPr/>
        </p:nvSpPr>
        <p:spPr bwMode="auto">
          <a:xfrm>
            <a:off x="9152777" y="7800244"/>
            <a:ext cx="349545" cy="514329"/>
          </a:xfrm>
          <a:custGeom>
            <a:avLst/>
            <a:gdLst>
              <a:gd name="T0" fmla="*/ 29 w 307"/>
              <a:gd name="T1" fmla="*/ 176 h 452"/>
              <a:gd name="T2" fmla="*/ 29 w 307"/>
              <a:gd name="T3" fmla="*/ 176 h 452"/>
              <a:gd name="T4" fmla="*/ 48 w 307"/>
              <a:gd name="T5" fmla="*/ 168 h 452"/>
              <a:gd name="T6" fmla="*/ 127 w 307"/>
              <a:gd name="T7" fmla="*/ 89 h 452"/>
              <a:gd name="T8" fmla="*/ 127 w 307"/>
              <a:gd name="T9" fmla="*/ 425 h 452"/>
              <a:gd name="T10" fmla="*/ 127 w 307"/>
              <a:gd name="T11" fmla="*/ 425 h 452"/>
              <a:gd name="T12" fmla="*/ 152 w 307"/>
              <a:gd name="T13" fmla="*/ 451 h 452"/>
              <a:gd name="T14" fmla="*/ 152 w 307"/>
              <a:gd name="T15" fmla="*/ 451 h 452"/>
              <a:gd name="T16" fmla="*/ 152 w 307"/>
              <a:gd name="T17" fmla="*/ 451 h 452"/>
              <a:gd name="T18" fmla="*/ 179 w 307"/>
              <a:gd name="T19" fmla="*/ 425 h 452"/>
              <a:gd name="T20" fmla="*/ 179 w 307"/>
              <a:gd name="T21" fmla="*/ 89 h 452"/>
              <a:gd name="T22" fmla="*/ 259 w 307"/>
              <a:gd name="T23" fmla="*/ 168 h 452"/>
              <a:gd name="T24" fmla="*/ 259 w 307"/>
              <a:gd name="T25" fmla="*/ 168 h 452"/>
              <a:gd name="T26" fmla="*/ 277 w 307"/>
              <a:gd name="T27" fmla="*/ 176 h 452"/>
              <a:gd name="T28" fmla="*/ 277 w 307"/>
              <a:gd name="T29" fmla="*/ 176 h 452"/>
              <a:gd name="T30" fmla="*/ 295 w 307"/>
              <a:gd name="T31" fmla="*/ 168 h 452"/>
              <a:gd name="T32" fmla="*/ 295 w 307"/>
              <a:gd name="T33" fmla="*/ 168 h 452"/>
              <a:gd name="T34" fmla="*/ 295 w 307"/>
              <a:gd name="T35" fmla="*/ 131 h 452"/>
              <a:gd name="T36" fmla="*/ 171 w 307"/>
              <a:gd name="T37" fmla="*/ 7 h 452"/>
              <a:gd name="T38" fmla="*/ 171 w 307"/>
              <a:gd name="T39" fmla="*/ 7 h 452"/>
              <a:gd name="T40" fmla="*/ 171 w 307"/>
              <a:gd name="T41" fmla="*/ 6 h 452"/>
              <a:gd name="T42" fmla="*/ 171 w 307"/>
              <a:gd name="T43" fmla="*/ 6 h 452"/>
              <a:gd name="T44" fmla="*/ 169 w 307"/>
              <a:gd name="T45" fmla="*/ 6 h 452"/>
              <a:gd name="T46" fmla="*/ 169 w 307"/>
              <a:gd name="T47" fmla="*/ 6 h 452"/>
              <a:gd name="T48" fmla="*/ 168 w 307"/>
              <a:gd name="T49" fmla="*/ 5 h 452"/>
              <a:gd name="T50" fmla="*/ 168 w 307"/>
              <a:gd name="T51" fmla="*/ 5 h 452"/>
              <a:gd name="T52" fmla="*/ 168 w 307"/>
              <a:gd name="T53" fmla="*/ 4 h 452"/>
              <a:gd name="T54" fmla="*/ 168 w 307"/>
              <a:gd name="T55" fmla="*/ 4 h 452"/>
              <a:gd name="T56" fmla="*/ 166 w 307"/>
              <a:gd name="T57" fmla="*/ 3 h 452"/>
              <a:gd name="T58" fmla="*/ 166 w 307"/>
              <a:gd name="T59" fmla="*/ 3 h 452"/>
              <a:gd name="T60" fmla="*/ 166 w 307"/>
              <a:gd name="T61" fmla="*/ 3 h 452"/>
              <a:gd name="T62" fmla="*/ 166 w 307"/>
              <a:gd name="T63" fmla="*/ 3 h 452"/>
              <a:gd name="T64" fmla="*/ 164 w 307"/>
              <a:gd name="T65" fmla="*/ 2 h 452"/>
              <a:gd name="T66" fmla="*/ 164 w 307"/>
              <a:gd name="T67" fmla="*/ 2 h 452"/>
              <a:gd name="T68" fmla="*/ 163 w 307"/>
              <a:gd name="T69" fmla="*/ 2 h 452"/>
              <a:gd name="T70" fmla="*/ 163 w 307"/>
              <a:gd name="T71" fmla="*/ 1 h 452"/>
              <a:gd name="T72" fmla="*/ 163 w 307"/>
              <a:gd name="T73" fmla="*/ 1 h 452"/>
              <a:gd name="T74" fmla="*/ 161 w 307"/>
              <a:gd name="T75" fmla="*/ 1 h 452"/>
              <a:gd name="T76" fmla="*/ 161 w 307"/>
              <a:gd name="T77" fmla="*/ 1 h 452"/>
              <a:gd name="T78" fmla="*/ 161 w 307"/>
              <a:gd name="T79" fmla="*/ 1 h 452"/>
              <a:gd name="T80" fmla="*/ 161 w 307"/>
              <a:gd name="T81" fmla="*/ 1 h 452"/>
              <a:gd name="T82" fmla="*/ 158 w 307"/>
              <a:gd name="T83" fmla="*/ 0 h 452"/>
              <a:gd name="T84" fmla="*/ 158 w 307"/>
              <a:gd name="T85" fmla="*/ 0 h 452"/>
              <a:gd name="T86" fmla="*/ 158 w 307"/>
              <a:gd name="T87" fmla="*/ 0 h 452"/>
              <a:gd name="T88" fmla="*/ 158 w 307"/>
              <a:gd name="T89" fmla="*/ 0 h 452"/>
              <a:gd name="T90" fmla="*/ 153 w 307"/>
              <a:gd name="T91" fmla="*/ 0 h 452"/>
              <a:gd name="T92" fmla="*/ 153 w 307"/>
              <a:gd name="T93" fmla="*/ 0 h 452"/>
              <a:gd name="T94" fmla="*/ 137 w 307"/>
              <a:gd name="T95" fmla="*/ 5 h 452"/>
              <a:gd name="T96" fmla="*/ 137 w 307"/>
              <a:gd name="T97" fmla="*/ 5 h 452"/>
              <a:gd name="T98" fmla="*/ 135 w 307"/>
              <a:gd name="T99" fmla="*/ 7 h 452"/>
              <a:gd name="T100" fmla="*/ 10 w 307"/>
              <a:gd name="T101" fmla="*/ 131 h 452"/>
              <a:gd name="T102" fmla="*/ 10 w 307"/>
              <a:gd name="T103" fmla="*/ 131 h 452"/>
              <a:gd name="T104" fmla="*/ 10 w 307"/>
              <a:gd name="T105" fmla="*/ 168 h 452"/>
              <a:gd name="T106" fmla="*/ 10 w 307"/>
              <a:gd name="T107" fmla="*/ 168 h 452"/>
              <a:gd name="T108" fmla="*/ 29 w 307"/>
              <a:gd name="T109" fmla="*/ 176 h 4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307" h="452">
                <a:moveTo>
                  <a:pt x="29" y="176"/>
                </a:moveTo>
                <a:lnTo>
                  <a:pt x="29" y="176"/>
                </a:lnTo>
                <a:cubicBezTo>
                  <a:pt x="36" y="176"/>
                  <a:pt x="42" y="173"/>
                  <a:pt x="48" y="168"/>
                </a:cubicBezTo>
                <a:lnTo>
                  <a:pt x="127" y="89"/>
                </a:lnTo>
                <a:lnTo>
                  <a:pt x="127" y="425"/>
                </a:lnTo>
                <a:lnTo>
                  <a:pt x="127" y="425"/>
                </a:lnTo>
                <a:cubicBezTo>
                  <a:pt x="126" y="439"/>
                  <a:pt x="138" y="451"/>
                  <a:pt x="152" y="451"/>
                </a:cubicBezTo>
                <a:lnTo>
                  <a:pt x="152" y="451"/>
                </a:lnTo>
                <a:lnTo>
                  <a:pt x="152" y="451"/>
                </a:lnTo>
                <a:cubicBezTo>
                  <a:pt x="167" y="451"/>
                  <a:pt x="179" y="439"/>
                  <a:pt x="179" y="425"/>
                </a:cubicBezTo>
                <a:lnTo>
                  <a:pt x="179" y="89"/>
                </a:lnTo>
                <a:lnTo>
                  <a:pt x="259" y="168"/>
                </a:lnTo>
                <a:lnTo>
                  <a:pt x="259" y="168"/>
                </a:lnTo>
                <a:cubicBezTo>
                  <a:pt x="264" y="173"/>
                  <a:pt x="270" y="176"/>
                  <a:pt x="277" y="176"/>
                </a:cubicBezTo>
                <a:lnTo>
                  <a:pt x="277" y="176"/>
                </a:lnTo>
                <a:cubicBezTo>
                  <a:pt x="284" y="176"/>
                  <a:pt x="290" y="173"/>
                  <a:pt x="295" y="168"/>
                </a:cubicBezTo>
                <a:lnTo>
                  <a:pt x="295" y="168"/>
                </a:lnTo>
                <a:cubicBezTo>
                  <a:pt x="306" y="158"/>
                  <a:pt x="306" y="142"/>
                  <a:pt x="295" y="131"/>
                </a:cubicBezTo>
                <a:lnTo>
                  <a:pt x="171" y="7"/>
                </a:lnTo>
                <a:lnTo>
                  <a:pt x="171" y="7"/>
                </a:lnTo>
                <a:lnTo>
                  <a:pt x="171" y="6"/>
                </a:lnTo>
                <a:lnTo>
                  <a:pt x="171" y="6"/>
                </a:lnTo>
                <a:cubicBezTo>
                  <a:pt x="170" y="6"/>
                  <a:pt x="170" y="6"/>
                  <a:pt x="169" y="6"/>
                </a:cubicBezTo>
                <a:lnTo>
                  <a:pt x="169" y="6"/>
                </a:lnTo>
                <a:cubicBezTo>
                  <a:pt x="169" y="5"/>
                  <a:pt x="169" y="5"/>
                  <a:pt x="168" y="5"/>
                </a:cubicBezTo>
                <a:lnTo>
                  <a:pt x="168" y="5"/>
                </a:lnTo>
                <a:lnTo>
                  <a:pt x="168" y="4"/>
                </a:lnTo>
                <a:lnTo>
                  <a:pt x="168" y="4"/>
                </a:lnTo>
                <a:cubicBezTo>
                  <a:pt x="167" y="4"/>
                  <a:pt x="166" y="3"/>
                  <a:pt x="166" y="3"/>
                </a:cubicBezTo>
                <a:lnTo>
                  <a:pt x="166" y="3"/>
                </a:lnTo>
                <a:lnTo>
                  <a:pt x="166" y="3"/>
                </a:lnTo>
                <a:lnTo>
                  <a:pt x="166" y="3"/>
                </a:lnTo>
                <a:cubicBezTo>
                  <a:pt x="165" y="3"/>
                  <a:pt x="164" y="2"/>
                  <a:pt x="164" y="2"/>
                </a:cubicBezTo>
                <a:lnTo>
                  <a:pt x="164" y="2"/>
                </a:lnTo>
                <a:cubicBezTo>
                  <a:pt x="164" y="2"/>
                  <a:pt x="164" y="2"/>
                  <a:pt x="163" y="2"/>
                </a:cubicBezTo>
                <a:lnTo>
                  <a:pt x="163" y="1"/>
                </a:lnTo>
                <a:lnTo>
                  <a:pt x="163" y="1"/>
                </a:lnTo>
                <a:cubicBezTo>
                  <a:pt x="163" y="1"/>
                  <a:pt x="162" y="1"/>
                  <a:pt x="161" y="1"/>
                </a:cubicBezTo>
                <a:lnTo>
                  <a:pt x="161" y="1"/>
                </a:lnTo>
                <a:lnTo>
                  <a:pt x="161" y="1"/>
                </a:lnTo>
                <a:lnTo>
                  <a:pt x="161" y="1"/>
                </a:lnTo>
                <a:cubicBezTo>
                  <a:pt x="160" y="0"/>
                  <a:pt x="159" y="0"/>
                  <a:pt x="158" y="0"/>
                </a:cubicBezTo>
                <a:lnTo>
                  <a:pt x="158" y="0"/>
                </a:lnTo>
                <a:lnTo>
                  <a:pt x="158" y="0"/>
                </a:lnTo>
                <a:lnTo>
                  <a:pt x="158" y="0"/>
                </a:lnTo>
                <a:cubicBezTo>
                  <a:pt x="157" y="0"/>
                  <a:pt x="155" y="0"/>
                  <a:pt x="153" y="0"/>
                </a:cubicBezTo>
                <a:lnTo>
                  <a:pt x="153" y="0"/>
                </a:lnTo>
                <a:cubicBezTo>
                  <a:pt x="147" y="0"/>
                  <a:pt x="142" y="1"/>
                  <a:pt x="137" y="5"/>
                </a:cubicBezTo>
                <a:lnTo>
                  <a:pt x="137" y="5"/>
                </a:lnTo>
                <a:cubicBezTo>
                  <a:pt x="136" y="6"/>
                  <a:pt x="135" y="6"/>
                  <a:pt x="135" y="7"/>
                </a:cubicBezTo>
                <a:lnTo>
                  <a:pt x="10" y="131"/>
                </a:lnTo>
                <a:lnTo>
                  <a:pt x="10" y="131"/>
                </a:lnTo>
                <a:cubicBezTo>
                  <a:pt x="0" y="142"/>
                  <a:pt x="0" y="158"/>
                  <a:pt x="10" y="168"/>
                </a:cubicBezTo>
                <a:lnTo>
                  <a:pt x="10" y="168"/>
                </a:lnTo>
                <a:cubicBezTo>
                  <a:pt x="16" y="173"/>
                  <a:pt x="22" y="176"/>
                  <a:pt x="29" y="17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9" name="Freeform 496"/>
          <p:cNvSpPr>
            <a:spLocks noChangeArrowheads="1"/>
          </p:cNvSpPr>
          <p:nvPr/>
        </p:nvSpPr>
        <p:spPr bwMode="auto">
          <a:xfrm>
            <a:off x="9612179" y="9702766"/>
            <a:ext cx="699090" cy="913812"/>
          </a:xfrm>
          <a:custGeom>
            <a:avLst/>
            <a:gdLst>
              <a:gd name="T0" fmla="*/ 565 w 618"/>
              <a:gd name="T1" fmla="*/ 755 h 809"/>
              <a:gd name="T2" fmla="*/ 53 w 618"/>
              <a:gd name="T3" fmla="*/ 755 h 809"/>
              <a:gd name="T4" fmla="*/ 53 w 618"/>
              <a:gd name="T5" fmla="*/ 430 h 809"/>
              <a:gd name="T6" fmla="*/ 565 w 618"/>
              <a:gd name="T7" fmla="*/ 430 h 809"/>
              <a:gd name="T8" fmla="*/ 565 w 618"/>
              <a:gd name="T9" fmla="*/ 755 h 809"/>
              <a:gd name="T10" fmla="*/ 105 w 618"/>
              <a:gd name="T11" fmla="*/ 255 h 809"/>
              <a:gd name="T12" fmla="*/ 105 w 618"/>
              <a:gd name="T13" fmla="*/ 255 h 809"/>
              <a:gd name="T14" fmla="*/ 308 w 618"/>
              <a:gd name="T15" fmla="*/ 52 h 809"/>
              <a:gd name="T16" fmla="*/ 308 w 618"/>
              <a:gd name="T17" fmla="*/ 52 h 809"/>
              <a:gd name="T18" fmla="*/ 511 w 618"/>
              <a:gd name="T19" fmla="*/ 255 h 809"/>
              <a:gd name="T20" fmla="*/ 512 w 618"/>
              <a:gd name="T21" fmla="*/ 377 h 809"/>
              <a:gd name="T22" fmla="*/ 105 w 618"/>
              <a:gd name="T23" fmla="*/ 377 h 809"/>
              <a:gd name="T24" fmla="*/ 105 w 618"/>
              <a:gd name="T25" fmla="*/ 255 h 809"/>
              <a:gd name="T26" fmla="*/ 580 w 618"/>
              <a:gd name="T27" fmla="*/ 377 h 809"/>
              <a:gd name="T28" fmla="*/ 564 w 618"/>
              <a:gd name="T29" fmla="*/ 377 h 809"/>
              <a:gd name="T30" fmla="*/ 563 w 618"/>
              <a:gd name="T31" fmla="*/ 255 h 809"/>
              <a:gd name="T32" fmla="*/ 563 w 618"/>
              <a:gd name="T33" fmla="*/ 255 h 809"/>
              <a:gd name="T34" fmla="*/ 308 w 618"/>
              <a:gd name="T35" fmla="*/ 0 h 809"/>
              <a:gd name="T36" fmla="*/ 308 w 618"/>
              <a:gd name="T37" fmla="*/ 0 h 809"/>
              <a:gd name="T38" fmla="*/ 53 w 618"/>
              <a:gd name="T39" fmla="*/ 255 h 809"/>
              <a:gd name="T40" fmla="*/ 53 w 618"/>
              <a:gd name="T41" fmla="*/ 377 h 809"/>
              <a:gd name="T42" fmla="*/ 37 w 618"/>
              <a:gd name="T43" fmla="*/ 377 h 809"/>
              <a:gd name="T44" fmla="*/ 37 w 618"/>
              <a:gd name="T45" fmla="*/ 377 h 809"/>
              <a:gd name="T46" fmla="*/ 0 w 618"/>
              <a:gd name="T47" fmla="*/ 414 h 809"/>
              <a:gd name="T48" fmla="*/ 0 w 618"/>
              <a:gd name="T49" fmla="*/ 771 h 809"/>
              <a:gd name="T50" fmla="*/ 0 w 618"/>
              <a:gd name="T51" fmla="*/ 771 h 809"/>
              <a:gd name="T52" fmla="*/ 37 w 618"/>
              <a:gd name="T53" fmla="*/ 808 h 809"/>
              <a:gd name="T54" fmla="*/ 580 w 618"/>
              <a:gd name="T55" fmla="*/ 808 h 809"/>
              <a:gd name="T56" fmla="*/ 580 w 618"/>
              <a:gd name="T57" fmla="*/ 808 h 809"/>
              <a:gd name="T58" fmla="*/ 617 w 618"/>
              <a:gd name="T59" fmla="*/ 771 h 809"/>
              <a:gd name="T60" fmla="*/ 617 w 618"/>
              <a:gd name="T61" fmla="*/ 414 h 809"/>
              <a:gd name="T62" fmla="*/ 617 w 618"/>
              <a:gd name="T63" fmla="*/ 414 h 809"/>
              <a:gd name="T64" fmla="*/ 580 w 618"/>
              <a:gd name="T65" fmla="*/ 377 h 8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618" h="809">
                <a:moveTo>
                  <a:pt x="565" y="755"/>
                </a:moveTo>
                <a:lnTo>
                  <a:pt x="53" y="755"/>
                </a:lnTo>
                <a:lnTo>
                  <a:pt x="53" y="430"/>
                </a:lnTo>
                <a:lnTo>
                  <a:pt x="565" y="430"/>
                </a:lnTo>
                <a:lnTo>
                  <a:pt x="565" y="755"/>
                </a:lnTo>
                <a:close/>
                <a:moveTo>
                  <a:pt x="105" y="255"/>
                </a:moveTo>
                <a:lnTo>
                  <a:pt x="105" y="255"/>
                </a:lnTo>
                <a:cubicBezTo>
                  <a:pt x="105" y="143"/>
                  <a:pt x="196" y="52"/>
                  <a:pt x="308" y="52"/>
                </a:cubicBezTo>
                <a:lnTo>
                  <a:pt x="308" y="52"/>
                </a:lnTo>
                <a:cubicBezTo>
                  <a:pt x="420" y="52"/>
                  <a:pt x="511" y="143"/>
                  <a:pt x="511" y="255"/>
                </a:cubicBezTo>
                <a:lnTo>
                  <a:pt x="512" y="377"/>
                </a:lnTo>
                <a:lnTo>
                  <a:pt x="105" y="377"/>
                </a:lnTo>
                <a:lnTo>
                  <a:pt x="105" y="255"/>
                </a:lnTo>
                <a:close/>
                <a:moveTo>
                  <a:pt x="580" y="377"/>
                </a:moveTo>
                <a:lnTo>
                  <a:pt x="564" y="377"/>
                </a:lnTo>
                <a:lnTo>
                  <a:pt x="563" y="255"/>
                </a:lnTo>
                <a:lnTo>
                  <a:pt x="563" y="255"/>
                </a:lnTo>
                <a:cubicBezTo>
                  <a:pt x="563" y="114"/>
                  <a:pt x="449" y="0"/>
                  <a:pt x="308" y="0"/>
                </a:cubicBezTo>
                <a:lnTo>
                  <a:pt x="308" y="0"/>
                </a:lnTo>
                <a:cubicBezTo>
                  <a:pt x="167" y="0"/>
                  <a:pt x="53" y="114"/>
                  <a:pt x="53" y="255"/>
                </a:cubicBezTo>
                <a:lnTo>
                  <a:pt x="53" y="377"/>
                </a:lnTo>
                <a:lnTo>
                  <a:pt x="37" y="377"/>
                </a:lnTo>
                <a:lnTo>
                  <a:pt x="37" y="377"/>
                </a:lnTo>
                <a:cubicBezTo>
                  <a:pt x="17" y="377"/>
                  <a:pt x="0" y="394"/>
                  <a:pt x="0" y="414"/>
                </a:cubicBezTo>
                <a:lnTo>
                  <a:pt x="0" y="771"/>
                </a:lnTo>
                <a:lnTo>
                  <a:pt x="0" y="771"/>
                </a:lnTo>
                <a:cubicBezTo>
                  <a:pt x="0" y="791"/>
                  <a:pt x="17" y="808"/>
                  <a:pt x="37" y="808"/>
                </a:cubicBezTo>
                <a:lnTo>
                  <a:pt x="580" y="808"/>
                </a:lnTo>
                <a:lnTo>
                  <a:pt x="580" y="808"/>
                </a:lnTo>
                <a:cubicBezTo>
                  <a:pt x="601" y="808"/>
                  <a:pt x="617" y="791"/>
                  <a:pt x="617" y="771"/>
                </a:cubicBezTo>
                <a:lnTo>
                  <a:pt x="617" y="414"/>
                </a:lnTo>
                <a:lnTo>
                  <a:pt x="617" y="414"/>
                </a:lnTo>
                <a:cubicBezTo>
                  <a:pt x="617" y="394"/>
                  <a:pt x="601" y="377"/>
                  <a:pt x="580" y="37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0" name="Freeform 497"/>
          <p:cNvSpPr>
            <a:spLocks noChangeArrowheads="1"/>
          </p:cNvSpPr>
          <p:nvPr/>
        </p:nvSpPr>
        <p:spPr bwMode="auto">
          <a:xfrm>
            <a:off x="10101542" y="10291999"/>
            <a:ext cx="59922" cy="164787"/>
          </a:xfrm>
          <a:custGeom>
            <a:avLst/>
            <a:gdLst>
              <a:gd name="T0" fmla="*/ 27 w 54"/>
              <a:gd name="T1" fmla="*/ 146 h 147"/>
              <a:gd name="T2" fmla="*/ 27 w 54"/>
              <a:gd name="T3" fmla="*/ 146 h 147"/>
              <a:gd name="T4" fmla="*/ 53 w 54"/>
              <a:gd name="T5" fmla="*/ 120 h 147"/>
              <a:gd name="T6" fmla="*/ 53 w 54"/>
              <a:gd name="T7" fmla="*/ 25 h 147"/>
              <a:gd name="T8" fmla="*/ 53 w 54"/>
              <a:gd name="T9" fmla="*/ 25 h 147"/>
              <a:gd name="T10" fmla="*/ 27 w 54"/>
              <a:gd name="T11" fmla="*/ 0 h 147"/>
              <a:gd name="T12" fmla="*/ 27 w 54"/>
              <a:gd name="T13" fmla="*/ 0 h 147"/>
              <a:gd name="T14" fmla="*/ 0 w 54"/>
              <a:gd name="T15" fmla="*/ 25 h 147"/>
              <a:gd name="T16" fmla="*/ 0 w 54"/>
              <a:gd name="T17" fmla="*/ 120 h 147"/>
              <a:gd name="T18" fmla="*/ 0 w 54"/>
              <a:gd name="T19" fmla="*/ 120 h 147"/>
              <a:gd name="T20" fmla="*/ 27 w 54"/>
              <a:gd name="T21" fmla="*/ 146 h 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4" h="147">
                <a:moveTo>
                  <a:pt x="27" y="146"/>
                </a:moveTo>
                <a:lnTo>
                  <a:pt x="27" y="146"/>
                </a:lnTo>
                <a:cubicBezTo>
                  <a:pt x="41" y="146"/>
                  <a:pt x="53" y="135"/>
                  <a:pt x="53" y="120"/>
                </a:cubicBezTo>
                <a:lnTo>
                  <a:pt x="53" y="25"/>
                </a:lnTo>
                <a:lnTo>
                  <a:pt x="53" y="25"/>
                </a:lnTo>
                <a:cubicBezTo>
                  <a:pt x="53" y="11"/>
                  <a:pt x="41" y="0"/>
                  <a:pt x="27" y="0"/>
                </a:cubicBezTo>
                <a:lnTo>
                  <a:pt x="27" y="0"/>
                </a:lnTo>
                <a:cubicBezTo>
                  <a:pt x="12" y="0"/>
                  <a:pt x="0" y="11"/>
                  <a:pt x="0" y="25"/>
                </a:cubicBezTo>
                <a:lnTo>
                  <a:pt x="0" y="120"/>
                </a:lnTo>
                <a:lnTo>
                  <a:pt x="0" y="120"/>
                </a:lnTo>
                <a:cubicBezTo>
                  <a:pt x="0" y="135"/>
                  <a:pt x="12" y="146"/>
                  <a:pt x="27" y="14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1" name="Freeform 498"/>
          <p:cNvSpPr>
            <a:spLocks noChangeArrowheads="1"/>
          </p:cNvSpPr>
          <p:nvPr/>
        </p:nvSpPr>
        <p:spPr bwMode="auto">
          <a:xfrm>
            <a:off x="13891608" y="9667813"/>
            <a:ext cx="773994" cy="893835"/>
          </a:xfrm>
          <a:custGeom>
            <a:avLst/>
            <a:gdLst>
              <a:gd name="T0" fmla="*/ 358 w 684"/>
              <a:gd name="T1" fmla="*/ 530 h 790"/>
              <a:gd name="T2" fmla="*/ 353 w 684"/>
              <a:gd name="T3" fmla="*/ 528 h 790"/>
              <a:gd name="T4" fmla="*/ 349 w 684"/>
              <a:gd name="T5" fmla="*/ 526 h 790"/>
              <a:gd name="T6" fmla="*/ 345 w 684"/>
              <a:gd name="T7" fmla="*/ 525 h 790"/>
              <a:gd name="T8" fmla="*/ 341 w 684"/>
              <a:gd name="T9" fmla="*/ 525 h 790"/>
              <a:gd name="T10" fmla="*/ 336 w 684"/>
              <a:gd name="T11" fmla="*/ 526 h 790"/>
              <a:gd name="T12" fmla="*/ 333 w 684"/>
              <a:gd name="T13" fmla="*/ 527 h 790"/>
              <a:gd name="T14" fmla="*/ 329 w 684"/>
              <a:gd name="T15" fmla="*/ 529 h 790"/>
              <a:gd name="T16" fmla="*/ 326 w 684"/>
              <a:gd name="T17" fmla="*/ 530 h 790"/>
              <a:gd name="T18" fmla="*/ 677 w 684"/>
              <a:gd name="T19" fmla="*/ 778 h 790"/>
              <a:gd name="T20" fmla="*/ 680 w 684"/>
              <a:gd name="T21" fmla="*/ 774 h 790"/>
              <a:gd name="T22" fmla="*/ 683 w 684"/>
              <a:gd name="T23" fmla="*/ 766 h 790"/>
              <a:gd name="T24" fmla="*/ 683 w 684"/>
              <a:gd name="T25" fmla="*/ 763 h 790"/>
              <a:gd name="T26" fmla="*/ 683 w 684"/>
              <a:gd name="T27" fmla="*/ 759 h 790"/>
              <a:gd name="T28" fmla="*/ 681 w 684"/>
              <a:gd name="T29" fmla="*/ 751 h 790"/>
              <a:gd name="T30" fmla="*/ 368 w 684"/>
              <a:gd name="T31" fmla="*/ 17 h 790"/>
              <a:gd name="T32" fmla="*/ 366 w 684"/>
              <a:gd name="T33" fmla="*/ 13 h 790"/>
              <a:gd name="T34" fmla="*/ 363 w 684"/>
              <a:gd name="T35" fmla="*/ 9 h 790"/>
              <a:gd name="T36" fmla="*/ 360 w 684"/>
              <a:gd name="T37" fmla="*/ 7 h 790"/>
              <a:gd name="T38" fmla="*/ 357 w 684"/>
              <a:gd name="T39" fmla="*/ 4 h 790"/>
              <a:gd name="T40" fmla="*/ 353 w 684"/>
              <a:gd name="T41" fmla="*/ 3 h 790"/>
              <a:gd name="T42" fmla="*/ 350 w 684"/>
              <a:gd name="T43" fmla="*/ 1 h 790"/>
              <a:gd name="T44" fmla="*/ 346 w 684"/>
              <a:gd name="T45" fmla="*/ 0 h 790"/>
              <a:gd name="T46" fmla="*/ 342 w 684"/>
              <a:gd name="T47" fmla="*/ 0 h 790"/>
              <a:gd name="T48" fmla="*/ 338 w 684"/>
              <a:gd name="T49" fmla="*/ 0 h 790"/>
              <a:gd name="T50" fmla="*/ 334 w 684"/>
              <a:gd name="T51" fmla="*/ 1 h 790"/>
              <a:gd name="T52" fmla="*/ 330 w 684"/>
              <a:gd name="T53" fmla="*/ 3 h 790"/>
              <a:gd name="T54" fmla="*/ 327 w 684"/>
              <a:gd name="T55" fmla="*/ 4 h 790"/>
              <a:gd name="T56" fmla="*/ 324 w 684"/>
              <a:gd name="T57" fmla="*/ 7 h 790"/>
              <a:gd name="T58" fmla="*/ 321 w 684"/>
              <a:gd name="T59" fmla="*/ 9 h 790"/>
              <a:gd name="T60" fmla="*/ 318 w 684"/>
              <a:gd name="T61" fmla="*/ 13 h 790"/>
              <a:gd name="T62" fmla="*/ 316 w 684"/>
              <a:gd name="T63" fmla="*/ 17 h 790"/>
              <a:gd name="T64" fmla="*/ 2 w 684"/>
              <a:gd name="T65" fmla="*/ 749 h 790"/>
              <a:gd name="T66" fmla="*/ 1 w 684"/>
              <a:gd name="T67" fmla="*/ 753 h 790"/>
              <a:gd name="T68" fmla="*/ 0 w 684"/>
              <a:gd name="T69" fmla="*/ 759 h 790"/>
              <a:gd name="T70" fmla="*/ 0 w 684"/>
              <a:gd name="T71" fmla="*/ 763 h 790"/>
              <a:gd name="T72" fmla="*/ 1 w 684"/>
              <a:gd name="T73" fmla="*/ 766 h 790"/>
              <a:gd name="T74" fmla="*/ 3 w 684"/>
              <a:gd name="T75" fmla="*/ 773 h 790"/>
              <a:gd name="T76" fmla="*/ 4 w 684"/>
              <a:gd name="T77" fmla="*/ 776 h 790"/>
              <a:gd name="T78" fmla="*/ 8 w 684"/>
              <a:gd name="T79" fmla="*/ 780 h 790"/>
              <a:gd name="T80" fmla="*/ 11 w 684"/>
              <a:gd name="T81" fmla="*/ 782 h 790"/>
              <a:gd name="T82" fmla="*/ 17 w 684"/>
              <a:gd name="T83" fmla="*/ 787 h 790"/>
              <a:gd name="T84" fmla="*/ 20 w 684"/>
              <a:gd name="T85" fmla="*/ 788 h 790"/>
              <a:gd name="T86" fmla="*/ 24 w 684"/>
              <a:gd name="T87" fmla="*/ 789 h 790"/>
              <a:gd name="T88" fmla="*/ 29 w 684"/>
              <a:gd name="T89" fmla="*/ 789 h 790"/>
              <a:gd name="T90" fmla="*/ 42 w 684"/>
              <a:gd name="T91" fmla="*/ 786 h 790"/>
              <a:gd name="T92" fmla="*/ 45 w 684"/>
              <a:gd name="T93" fmla="*/ 784 h 790"/>
              <a:gd name="T94" fmla="*/ 638 w 684"/>
              <a:gd name="T95" fmla="*/ 784 h 790"/>
              <a:gd name="T96" fmla="*/ 641 w 684"/>
              <a:gd name="T97" fmla="*/ 786 h 790"/>
              <a:gd name="T98" fmla="*/ 655 w 684"/>
              <a:gd name="T99" fmla="*/ 789 h 790"/>
              <a:gd name="T100" fmla="*/ 660 w 684"/>
              <a:gd name="T101" fmla="*/ 789 h 790"/>
              <a:gd name="T102" fmla="*/ 663 w 684"/>
              <a:gd name="T103" fmla="*/ 788 h 790"/>
              <a:gd name="T104" fmla="*/ 666 w 684"/>
              <a:gd name="T105" fmla="*/ 787 h 790"/>
              <a:gd name="T106" fmla="*/ 673 w 684"/>
              <a:gd name="T107" fmla="*/ 782 h 790"/>
              <a:gd name="T108" fmla="*/ 675 w 684"/>
              <a:gd name="T109" fmla="*/ 780 h 7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684" h="790">
                <a:moveTo>
                  <a:pt x="359" y="530"/>
                </a:moveTo>
                <a:lnTo>
                  <a:pt x="359" y="530"/>
                </a:lnTo>
                <a:lnTo>
                  <a:pt x="359" y="530"/>
                </a:lnTo>
                <a:lnTo>
                  <a:pt x="358" y="530"/>
                </a:lnTo>
                <a:lnTo>
                  <a:pt x="358" y="530"/>
                </a:lnTo>
                <a:lnTo>
                  <a:pt x="358" y="530"/>
                </a:lnTo>
                <a:lnTo>
                  <a:pt x="358" y="530"/>
                </a:lnTo>
                <a:cubicBezTo>
                  <a:pt x="357" y="530"/>
                  <a:pt x="357" y="529"/>
                  <a:pt x="356" y="529"/>
                </a:cubicBezTo>
                <a:lnTo>
                  <a:pt x="356" y="529"/>
                </a:lnTo>
                <a:lnTo>
                  <a:pt x="355" y="529"/>
                </a:lnTo>
                <a:lnTo>
                  <a:pt x="355" y="529"/>
                </a:lnTo>
                <a:cubicBezTo>
                  <a:pt x="354" y="528"/>
                  <a:pt x="354" y="528"/>
                  <a:pt x="353" y="528"/>
                </a:cubicBezTo>
                <a:lnTo>
                  <a:pt x="353" y="528"/>
                </a:lnTo>
                <a:cubicBezTo>
                  <a:pt x="353" y="527"/>
                  <a:pt x="352" y="527"/>
                  <a:pt x="352" y="527"/>
                </a:cubicBezTo>
                <a:lnTo>
                  <a:pt x="352" y="527"/>
                </a:lnTo>
                <a:cubicBezTo>
                  <a:pt x="351" y="527"/>
                  <a:pt x="351" y="527"/>
                  <a:pt x="351" y="527"/>
                </a:cubicBezTo>
                <a:lnTo>
                  <a:pt x="351" y="527"/>
                </a:lnTo>
                <a:cubicBezTo>
                  <a:pt x="350" y="527"/>
                  <a:pt x="349" y="527"/>
                  <a:pt x="349" y="526"/>
                </a:cubicBezTo>
                <a:lnTo>
                  <a:pt x="349" y="526"/>
                </a:lnTo>
                <a:lnTo>
                  <a:pt x="348" y="526"/>
                </a:lnTo>
                <a:lnTo>
                  <a:pt x="348" y="526"/>
                </a:lnTo>
                <a:cubicBezTo>
                  <a:pt x="347" y="526"/>
                  <a:pt x="347" y="526"/>
                  <a:pt x="346" y="525"/>
                </a:cubicBezTo>
                <a:lnTo>
                  <a:pt x="346" y="525"/>
                </a:lnTo>
                <a:cubicBezTo>
                  <a:pt x="346" y="525"/>
                  <a:pt x="346" y="525"/>
                  <a:pt x="345" y="525"/>
                </a:cubicBezTo>
                <a:lnTo>
                  <a:pt x="345" y="525"/>
                </a:lnTo>
                <a:cubicBezTo>
                  <a:pt x="345" y="525"/>
                  <a:pt x="344" y="525"/>
                  <a:pt x="343" y="525"/>
                </a:cubicBezTo>
                <a:lnTo>
                  <a:pt x="343" y="525"/>
                </a:lnTo>
                <a:cubicBezTo>
                  <a:pt x="343" y="525"/>
                  <a:pt x="343" y="525"/>
                  <a:pt x="342" y="525"/>
                </a:cubicBezTo>
                <a:lnTo>
                  <a:pt x="342" y="525"/>
                </a:lnTo>
                <a:lnTo>
                  <a:pt x="341" y="525"/>
                </a:lnTo>
                <a:lnTo>
                  <a:pt x="341" y="525"/>
                </a:lnTo>
                <a:cubicBezTo>
                  <a:pt x="340" y="525"/>
                  <a:pt x="340" y="525"/>
                  <a:pt x="340" y="525"/>
                </a:cubicBezTo>
                <a:lnTo>
                  <a:pt x="340" y="525"/>
                </a:lnTo>
                <a:cubicBezTo>
                  <a:pt x="339" y="525"/>
                  <a:pt x="339" y="525"/>
                  <a:pt x="338" y="526"/>
                </a:cubicBezTo>
                <a:lnTo>
                  <a:pt x="338" y="526"/>
                </a:lnTo>
                <a:cubicBezTo>
                  <a:pt x="338" y="526"/>
                  <a:pt x="337" y="526"/>
                  <a:pt x="336" y="526"/>
                </a:cubicBezTo>
                <a:lnTo>
                  <a:pt x="336" y="526"/>
                </a:lnTo>
                <a:cubicBezTo>
                  <a:pt x="336" y="526"/>
                  <a:pt x="336" y="526"/>
                  <a:pt x="335" y="526"/>
                </a:cubicBezTo>
                <a:lnTo>
                  <a:pt x="335" y="526"/>
                </a:lnTo>
                <a:cubicBezTo>
                  <a:pt x="335" y="527"/>
                  <a:pt x="335" y="527"/>
                  <a:pt x="334" y="527"/>
                </a:cubicBezTo>
                <a:lnTo>
                  <a:pt x="334" y="527"/>
                </a:lnTo>
                <a:lnTo>
                  <a:pt x="333" y="527"/>
                </a:lnTo>
                <a:lnTo>
                  <a:pt x="333" y="527"/>
                </a:lnTo>
                <a:cubicBezTo>
                  <a:pt x="332" y="527"/>
                  <a:pt x="332" y="527"/>
                  <a:pt x="331" y="528"/>
                </a:cubicBezTo>
                <a:lnTo>
                  <a:pt x="331" y="528"/>
                </a:lnTo>
                <a:cubicBezTo>
                  <a:pt x="331" y="528"/>
                  <a:pt x="330" y="528"/>
                  <a:pt x="330" y="529"/>
                </a:cubicBezTo>
                <a:lnTo>
                  <a:pt x="330" y="529"/>
                </a:lnTo>
                <a:cubicBezTo>
                  <a:pt x="329" y="529"/>
                  <a:pt x="329" y="529"/>
                  <a:pt x="329" y="529"/>
                </a:cubicBezTo>
                <a:lnTo>
                  <a:pt x="329" y="529"/>
                </a:lnTo>
                <a:cubicBezTo>
                  <a:pt x="328" y="529"/>
                  <a:pt x="328" y="530"/>
                  <a:pt x="327" y="530"/>
                </a:cubicBezTo>
                <a:lnTo>
                  <a:pt x="327" y="530"/>
                </a:lnTo>
                <a:cubicBezTo>
                  <a:pt x="326" y="530"/>
                  <a:pt x="326" y="530"/>
                  <a:pt x="326" y="530"/>
                </a:cubicBezTo>
                <a:lnTo>
                  <a:pt x="326" y="530"/>
                </a:lnTo>
                <a:lnTo>
                  <a:pt x="326" y="530"/>
                </a:lnTo>
                <a:lnTo>
                  <a:pt x="326" y="530"/>
                </a:lnTo>
                <a:lnTo>
                  <a:pt x="94" y="683"/>
                </a:lnTo>
                <a:lnTo>
                  <a:pt x="342" y="103"/>
                </a:lnTo>
                <a:lnTo>
                  <a:pt x="590" y="683"/>
                </a:lnTo>
                <a:lnTo>
                  <a:pt x="359" y="530"/>
                </a:lnTo>
                <a:close/>
                <a:moveTo>
                  <a:pt x="677" y="778"/>
                </a:moveTo>
                <a:lnTo>
                  <a:pt x="677" y="778"/>
                </a:lnTo>
                <a:cubicBezTo>
                  <a:pt x="677" y="778"/>
                  <a:pt x="678" y="777"/>
                  <a:pt x="679" y="776"/>
                </a:cubicBezTo>
                <a:lnTo>
                  <a:pt x="679" y="776"/>
                </a:lnTo>
                <a:lnTo>
                  <a:pt x="679" y="776"/>
                </a:lnTo>
                <a:lnTo>
                  <a:pt x="679" y="776"/>
                </a:lnTo>
                <a:cubicBezTo>
                  <a:pt x="679" y="776"/>
                  <a:pt x="679" y="775"/>
                  <a:pt x="680" y="774"/>
                </a:cubicBezTo>
                <a:lnTo>
                  <a:pt x="680" y="774"/>
                </a:lnTo>
                <a:lnTo>
                  <a:pt x="680" y="774"/>
                </a:lnTo>
                <a:lnTo>
                  <a:pt x="680" y="774"/>
                </a:lnTo>
                <a:cubicBezTo>
                  <a:pt x="680" y="773"/>
                  <a:pt x="680" y="773"/>
                  <a:pt x="680" y="773"/>
                </a:cubicBezTo>
                <a:lnTo>
                  <a:pt x="680" y="773"/>
                </a:lnTo>
                <a:cubicBezTo>
                  <a:pt x="681" y="770"/>
                  <a:pt x="682" y="768"/>
                  <a:pt x="683" y="766"/>
                </a:cubicBezTo>
                <a:lnTo>
                  <a:pt x="683" y="766"/>
                </a:lnTo>
                <a:lnTo>
                  <a:pt x="683" y="766"/>
                </a:lnTo>
                <a:lnTo>
                  <a:pt x="683" y="766"/>
                </a:lnTo>
                <a:cubicBezTo>
                  <a:pt x="683" y="765"/>
                  <a:pt x="683" y="765"/>
                  <a:pt x="683" y="764"/>
                </a:cubicBezTo>
                <a:lnTo>
                  <a:pt x="683" y="764"/>
                </a:lnTo>
                <a:cubicBezTo>
                  <a:pt x="683" y="763"/>
                  <a:pt x="683" y="763"/>
                  <a:pt x="683" y="763"/>
                </a:cubicBezTo>
                <a:lnTo>
                  <a:pt x="683" y="763"/>
                </a:lnTo>
                <a:cubicBezTo>
                  <a:pt x="683" y="762"/>
                  <a:pt x="683" y="762"/>
                  <a:pt x="683" y="761"/>
                </a:cubicBezTo>
                <a:lnTo>
                  <a:pt x="683" y="761"/>
                </a:lnTo>
                <a:lnTo>
                  <a:pt x="683" y="760"/>
                </a:lnTo>
                <a:lnTo>
                  <a:pt x="683" y="760"/>
                </a:lnTo>
                <a:cubicBezTo>
                  <a:pt x="683" y="760"/>
                  <a:pt x="683" y="760"/>
                  <a:pt x="683" y="759"/>
                </a:cubicBezTo>
                <a:lnTo>
                  <a:pt x="683" y="759"/>
                </a:lnTo>
                <a:cubicBezTo>
                  <a:pt x="683" y="757"/>
                  <a:pt x="683" y="755"/>
                  <a:pt x="682" y="753"/>
                </a:cubicBezTo>
                <a:lnTo>
                  <a:pt x="682" y="753"/>
                </a:lnTo>
                <a:lnTo>
                  <a:pt x="682" y="752"/>
                </a:lnTo>
                <a:lnTo>
                  <a:pt x="682" y="752"/>
                </a:lnTo>
                <a:cubicBezTo>
                  <a:pt x="681" y="751"/>
                  <a:pt x="681" y="751"/>
                  <a:pt x="681" y="751"/>
                </a:cubicBezTo>
                <a:lnTo>
                  <a:pt x="681" y="751"/>
                </a:lnTo>
                <a:cubicBezTo>
                  <a:pt x="681" y="750"/>
                  <a:pt x="681" y="749"/>
                  <a:pt x="681" y="749"/>
                </a:cubicBezTo>
                <a:lnTo>
                  <a:pt x="681" y="749"/>
                </a:lnTo>
                <a:lnTo>
                  <a:pt x="368" y="18"/>
                </a:lnTo>
                <a:lnTo>
                  <a:pt x="368" y="18"/>
                </a:lnTo>
                <a:cubicBezTo>
                  <a:pt x="368" y="17"/>
                  <a:pt x="368" y="17"/>
                  <a:pt x="368" y="17"/>
                </a:cubicBezTo>
                <a:lnTo>
                  <a:pt x="368" y="17"/>
                </a:lnTo>
                <a:cubicBezTo>
                  <a:pt x="368" y="16"/>
                  <a:pt x="368" y="16"/>
                  <a:pt x="368" y="15"/>
                </a:cubicBezTo>
                <a:lnTo>
                  <a:pt x="368" y="15"/>
                </a:lnTo>
                <a:cubicBezTo>
                  <a:pt x="367" y="15"/>
                  <a:pt x="367" y="15"/>
                  <a:pt x="367" y="14"/>
                </a:cubicBezTo>
                <a:lnTo>
                  <a:pt x="367" y="14"/>
                </a:lnTo>
                <a:cubicBezTo>
                  <a:pt x="367" y="14"/>
                  <a:pt x="367" y="14"/>
                  <a:pt x="366" y="13"/>
                </a:cubicBezTo>
                <a:lnTo>
                  <a:pt x="366" y="13"/>
                </a:lnTo>
                <a:cubicBezTo>
                  <a:pt x="366" y="13"/>
                  <a:pt x="365" y="13"/>
                  <a:pt x="365" y="12"/>
                </a:cubicBezTo>
                <a:lnTo>
                  <a:pt x="365" y="12"/>
                </a:lnTo>
                <a:cubicBezTo>
                  <a:pt x="365" y="11"/>
                  <a:pt x="365" y="11"/>
                  <a:pt x="364" y="11"/>
                </a:cubicBezTo>
                <a:lnTo>
                  <a:pt x="364" y="11"/>
                </a:lnTo>
                <a:cubicBezTo>
                  <a:pt x="364" y="11"/>
                  <a:pt x="363" y="10"/>
                  <a:pt x="363" y="9"/>
                </a:cubicBezTo>
                <a:lnTo>
                  <a:pt x="363" y="9"/>
                </a:lnTo>
                <a:cubicBezTo>
                  <a:pt x="363" y="9"/>
                  <a:pt x="363" y="9"/>
                  <a:pt x="362" y="9"/>
                </a:cubicBezTo>
                <a:lnTo>
                  <a:pt x="362" y="9"/>
                </a:lnTo>
                <a:cubicBezTo>
                  <a:pt x="362" y="8"/>
                  <a:pt x="362" y="8"/>
                  <a:pt x="362" y="8"/>
                </a:cubicBezTo>
                <a:lnTo>
                  <a:pt x="362" y="8"/>
                </a:lnTo>
                <a:cubicBezTo>
                  <a:pt x="361" y="8"/>
                  <a:pt x="360" y="7"/>
                  <a:pt x="360" y="7"/>
                </a:cubicBezTo>
                <a:lnTo>
                  <a:pt x="360" y="7"/>
                </a:lnTo>
                <a:cubicBezTo>
                  <a:pt x="360" y="6"/>
                  <a:pt x="360" y="6"/>
                  <a:pt x="359" y="6"/>
                </a:cubicBezTo>
                <a:lnTo>
                  <a:pt x="359" y="6"/>
                </a:lnTo>
                <a:cubicBezTo>
                  <a:pt x="359" y="6"/>
                  <a:pt x="359" y="5"/>
                  <a:pt x="358" y="5"/>
                </a:cubicBezTo>
                <a:lnTo>
                  <a:pt x="358" y="5"/>
                </a:lnTo>
                <a:cubicBezTo>
                  <a:pt x="357" y="4"/>
                  <a:pt x="357" y="4"/>
                  <a:pt x="357" y="4"/>
                </a:cubicBezTo>
                <a:lnTo>
                  <a:pt x="357" y="4"/>
                </a:lnTo>
                <a:cubicBezTo>
                  <a:pt x="356" y="4"/>
                  <a:pt x="356" y="4"/>
                  <a:pt x="356" y="3"/>
                </a:cubicBezTo>
                <a:lnTo>
                  <a:pt x="356" y="3"/>
                </a:lnTo>
                <a:cubicBezTo>
                  <a:pt x="355" y="3"/>
                  <a:pt x="355" y="3"/>
                  <a:pt x="354" y="3"/>
                </a:cubicBezTo>
                <a:lnTo>
                  <a:pt x="354" y="3"/>
                </a:lnTo>
                <a:cubicBezTo>
                  <a:pt x="354" y="3"/>
                  <a:pt x="354" y="3"/>
                  <a:pt x="353" y="3"/>
                </a:cubicBezTo>
                <a:lnTo>
                  <a:pt x="353" y="3"/>
                </a:lnTo>
                <a:lnTo>
                  <a:pt x="353" y="2"/>
                </a:lnTo>
                <a:lnTo>
                  <a:pt x="353" y="2"/>
                </a:lnTo>
                <a:cubicBezTo>
                  <a:pt x="352" y="2"/>
                  <a:pt x="352" y="2"/>
                  <a:pt x="351" y="1"/>
                </a:cubicBezTo>
                <a:lnTo>
                  <a:pt x="351" y="1"/>
                </a:lnTo>
                <a:cubicBezTo>
                  <a:pt x="351" y="1"/>
                  <a:pt x="351" y="1"/>
                  <a:pt x="350" y="1"/>
                </a:cubicBezTo>
                <a:lnTo>
                  <a:pt x="350" y="1"/>
                </a:lnTo>
                <a:lnTo>
                  <a:pt x="349" y="1"/>
                </a:lnTo>
                <a:lnTo>
                  <a:pt x="349" y="1"/>
                </a:lnTo>
                <a:cubicBezTo>
                  <a:pt x="348" y="1"/>
                  <a:pt x="348" y="1"/>
                  <a:pt x="347" y="1"/>
                </a:cubicBezTo>
                <a:lnTo>
                  <a:pt x="347" y="1"/>
                </a:lnTo>
                <a:lnTo>
                  <a:pt x="346" y="0"/>
                </a:lnTo>
                <a:lnTo>
                  <a:pt x="346" y="0"/>
                </a:lnTo>
                <a:lnTo>
                  <a:pt x="345" y="0"/>
                </a:lnTo>
                <a:lnTo>
                  <a:pt x="345" y="0"/>
                </a:lnTo>
                <a:cubicBezTo>
                  <a:pt x="345" y="0"/>
                  <a:pt x="344" y="0"/>
                  <a:pt x="343" y="0"/>
                </a:cubicBezTo>
                <a:lnTo>
                  <a:pt x="343" y="0"/>
                </a:lnTo>
                <a:cubicBezTo>
                  <a:pt x="343" y="0"/>
                  <a:pt x="343" y="0"/>
                  <a:pt x="342" y="0"/>
                </a:cubicBezTo>
                <a:lnTo>
                  <a:pt x="342" y="0"/>
                </a:lnTo>
                <a:cubicBezTo>
                  <a:pt x="341" y="0"/>
                  <a:pt x="341" y="0"/>
                  <a:pt x="340" y="0"/>
                </a:cubicBezTo>
                <a:lnTo>
                  <a:pt x="340" y="0"/>
                </a:lnTo>
                <a:cubicBezTo>
                  <a:pt x="340" y="0"/>
                  <a:pt x="340" y="0"/>
                  <a:pt x="339" y="0"/>
                </a:cubicBezTo>
                <a:lnTo>
                  <a:pt x="339" y="0"/>
                </a:lnTo>
                <a:cubicBezTo>
                  <a:pt x="338" y="0"/>
                  <a:pt x="338" y="0"/>
                  <a:pt x="338" y="0"/>
                </a:cubicBezTo>
                <a:lnTo>
                  <a:pt x="338" y="0"/>
                </a:lnTo>
                <a:cubicBezTo>
                  <a:pt x="337" y="0"/>
                  <a:pt x="336" y="1"/>
                  <a:pt x="336" y="1"/>
                </a:cubicBezTo>
                <a:lnTo>
                  <a:pt x="336" y="1"/>
                </a:lnTo>
                <a:lnTo>
                  <a:pt x="335" y="1"/>
                </a:lnTo>
                <a:lnTo>
                  <a:pt x="335" y="1"/>
                </a:lnTo>
                <a:lnTo>
                  <a:pt x="334" y="1"/>
                </a:lnTo>
                <a:lnTo>
                  <a:pt x="334" y="1"/>
                </a:lnTo>
                <a:cubicBezTo>
                  <a:pt x="333" y="1"/>
                  <a:pt x="333" y="1"/>
                  <a:pt x="332" y="1"/>
                </a:cubicBezTo>
                <a:lnTo>
                  <a:pt x="332" y="1"/>
                </a:lnTo>
                <a:cubicBezTo>
                  <a:pt x="332" y="2"/>
                  <a:pt x="331" y="2"/>
                  <a:pt x="331" y="2"/>
                </a:cubicBezTo>
                <a:lnTo>
                  <a:pt x="331" y="2"/>
                </a:lnTo>
                <a:cubicBezTo>
                  <a:pt x="330" y="2"/>
                  <a:pt x="330" y="2"/>
                  <a:pt x="330" y="3"/>
                </a:cubicBezTo>
                <a:lnTo>
                  <a:pt x="330" y="3"/>
                </a:lnTo>
                <a:lnTo>
                  <a:pt x="330" y="3"/>
                </a:lnTo>
                <a:lnTo>
                  <a:pt x="330" y="3"/>
                </a:lnTo>
                <a:cubicBezTo>
                  <a:pt x="329" y="3"/>
                  <a:pt x="329" y="3"/>
                  <a:pt x="328" y="3"/>
                </a:cubicBezTo>
                <a:lnTo>
                  <a:pt x="328" y="3"/>
                </a:lnTo>
                <a:cubicBezTo>
                  <a:pt x="328" y="4"/>
                  <a:pt x="328" y="4"/>
                  <a:pt x="327" y="4"/>
                </a:cubicBezTo>
                <a:lnTo>
                  <a:pt x="327" y="4"/>
                </a:lnTo>
                <a:cubicBezTo>
                  <a:pt x="327" y="4"/>
                  <a:pt x="326" y="4"/>
                  <a:pt x="325" y="5"/>
                </a:cubicBezTo>
                <a:lnTo>
                  <a:pt x="325" y="5"/>
                </a:lnTo>
                <a:cubicBezTo>
                  <a:pt x="325" y="5"/>
                  <a:pt x="325" y="6"/>
                  <a:pt x="324" y="6"/>
                </a:cubicBezTo>
                <a:lnTo>
                  <a:pt x="324" y="6"/>
                </a:lnTo>
                <a:cubicBezTo>
                  <a:pt x="324" y="6"/>
                  <a:pt x="324" y="6"/>
                  <a:pt x="324" y="7"/>
                </a:cubicBezTo>
                <a:lnTo>
                  <a:pt x="324" y="7"/>
                </a:lnTo>
                <a:cubicBezTo>
                  <a:pt x="323" y="7"/>
                  <a:pt x="323" y="8"/>
                  <a:pt x="323" y="8"/>
                </a:cubicBezTo>
                <a:lnTo>
                  <a:pt x="323" y="8"/>
                </a:lnTo>
                <a:cubicBezTo>
                  <a:pt x="322" y="8"/>
                  <a:pt x="322" y="8"/>
                  <a:pt x="321" y="9"/>
                </a:cubicBezTo>
                <a:lnTo>
                  <a:pt x="321" y="9"/>
                </a:lnTo>
                <a:lnTo>
                  <a:pt x="321" y="9"/>
                </a:lnTo>
                <a:lnTo>
                  <a:pt x="321" y="9"/>
                </a:lnTo>
                <a:cubicBezTo>
                  <a:pt x="320" y="10"/>
                  <a:pt x="320" y="10"/>
                  <a:pt x="319" y="11"/>
                </a:cubicBezTo>
                <a:lnTo>
                  <a:pt x="319" y="11"/>
                </a:lnTo>
                <a:cubicBezTo>
                  <a:pt x="319" y="11"/>
                  <a:pt x="319" y="11"/>
                  <a:pt x="319" y="12"/>
                </a:cubicBezTo>
                <a:lnTo>
                  <a:pt x="319" y="12"/>
                </a:lnTo>
                <a:cubicBezTo>
                  <a:pt x="318" y="13"/>
                  <a:pt x="318" y="13"/>
                  <a:pt x="318" y="13"/>
                </a:cubicBezTo>
                <a:lnTo>
                  <a:pt x="318" y="13"/>
                </a:lnTo>
                <a:lnTo>
                  <a:pt x="317" y="14"/>
                </a:lnTo>
                <a:lnTo>
                  <a:pt x="317" y="14"/>
                </a:lnTo>
                <a:lnTo>
                  <a:pt x="317" y="15"/>
                </a:lnTo>
                <a:lnTo>
                  <a:pt x="317" y="15"/>
                </a:lnTo>
                <a:cubicBezTo>
                  <a:pt x="317" y="16"/>
                  <a:pt x="316" y="16"/>
                  <a:pt x="316" y="17"/>
                </a:cubicBezTo>
                <a:lnTo>
                  <a:pt x="316" y="17"/>
                </a:lnTo>
                <a:cubicBezTo>
                  <a:pt x="316" y="17"/>
                  <a:pt x="315" y="17"/>
                  <a:pt x="315" y="18"/>
                </a:cubicBezTo>
                <a:lnTo>
                  <a:pt x="2" y="749"/>
                </a:lnTo>
                <a:lnTo>
                  <a:pt x="2" y="749"/>
                </a:lnTo>
                <a:lnTo>
                  <a:pt x="2" y="749"/>
                </a:lnTo>
                <a:lnTo>
                  <a:pt x="2" y="749"/>
                </a:lnTo>
                <a:cubicBezTo>
                  <a:pt x="2" y="749"/>
                  <a:pt x="1" y="750"/>
                  <a:pt x="1" y="751"/>
                </a:cubicBezTo>
                <a:lnTo>
                  <a:pt x="1" y="751"/>
                </a:lnTo>
                <a:cubicBezTo>
                  <a:pt x="1" y="751"/>
                  <a:pt x="1" y="751"/>
                  <a:pt x="1" y="752"/>
                </a:cubicBezTo>
                <a:lnTo>
                  <a:pt x="1" y="752"/>
                </a:lnTo>
                <a:cubicBezTo>
                  <a:pt x="1" y="752"/>
                  <a:pt x="1" y="752"/>
                  <a:pt x="1" y="753"/>
                </a:cubicBezTo>
                <a:lnTo>
                  <a:pt x="1" y="753"/>
                </a:lnTo>
                <a:cubicBezTo>
                  <a:pt x="1" y="754"/>
                  <a:pt x="0" y="755"/>
                  <a:pt x="0" y="757"/>
                </a:cubicBezTo>
                <a:lnTo>
                  <a:pt x="0" y="757"/>
                </a:lnTo>
                <a:lnTo>
                  <a:pt x="0" y="757"/>
                </a:lnTo>
                <a:lnTo>
                  <a:pt x="0" y="757"/>
                </a:lnTo>
                <a:cubicBezTo>
                  <a:pt x="0" y="758"/>
                  <a:pt x="0" y="759"/>
                  <a:pt x="0" y="759"/>
                </a:cubicBezTo>
                <a:lnTo>
                  <a:pt x="0" y="759"/>
                </a:lnTo>
                <a:lnTo>
                  <a:pt x="0" y="760"/>
                </a:lnTo>
                <a:lnTo>
                  <a:pt x="0" y="760"/>
                </a:lnTo>
                <a:lnTo>
                  <a:pt x="0" y="761"/>
                </a:lnTo>
                <a:lnTo>
                  <a:pt x="0" y="761"/>
                </a:lnTo>
                <a:cubicBezTo>
                  <a:pt x="0" y="762"/>
                  <a:pt x="0" y="762"/>
                  <a:pt x="0" y="763"/>
                </a:cubicBezTo>
                <a:lnTo>
                  <a:pt x="0" y="763"/>
                </a:lnTo>
                <a:cubicBezTo>
                  <a:pt x="0" y="763"/>
                  <a:pt x="0" y="763"/>
                  <a:pt x="0" y="764"/>
                </a:cubicBezTo>
                <a:lnTo>
                  <a:pt x="0" y="764"/>
                </a:lnTo>
                <a:cubicBezTo>
                  <a:pt x="0" y="765"/>
                  <a:pt x="0" y="765"/>
                  <a:pt x="0" y="766"/>
                </a:cubicBezTo>
                <a:lnTo>
                  <a:pt x="0" y="766"/>
                </a:lnTo>
                <a:lnTo>
                  <a:pt x="1" y="766"/>
                </a:lnTo>
                <a:lnTo>
                  <a:pt x="1" y="766"/>
                </a:lnTo>
                <a:cubicBezTo>
                  <a:pt x="1" y="767"/>
                  <a:pt x="1" y="768"/>
                  <a:pt x="1" y="768"/>
                </a:cubicBezTo>
                <a:lnTo>
                  <a:pt x="1" y="768"/>
                </a:lnTo>
                <a:lnTo>
                  <a:pt x="1" y="768"/>
                </a:lnTo>
                <a:lnTo>
                  <a:pt x="1" y="768"/>
                </a:lnTo>
                <a:cubicBezTo>
                  <a:pt x="1" y="770"/>
                  <a:pt x="2" y="771"/>
                  <a:pt x="3" y="773"/>
                </a:cubicBezTo>
                <a:lnTo>
                  <a:pt x="3" y="773"/>
                </a:lnTo>
                <a:cubicBezTo>
                  <a:pt x="3" y="773"/>
                  <a:pt x="3" y="773"/>
                  <a:pt x="3" y="774"/>
                </a:cubicBezTo>
                <a:lnTo>
                  <a:pt x="3" y="774"/>
                </a:lnTo>
                <a:lnTo>
                  <a:pt x="3" y="774"/>
                </a:lnTo>
                <a:lnTo>
                  <a:pt x="3" y="774"/>
                </a:lnTo>
                <a:cubicBezTo>
                  <a:pt x="4" y="774"/>
                  <a:pt x="4" y="776"/>
                  <a:pt x="4" y="776"/>
                </a:cubicBezTo>
                <a:lnTo>
                  <a:pt x="4" y="776"/>
                </a:lnTo>
                <a:lnTo>
                  <a:pt x="4" y="776"/>
                </a:lnTo>
                <a:lnTo>
                  <a:pt x="4" y="776"/>
                </a:lnTo>
                <a:cubicBezTo>
                  <a:pt x="5" y="777"/>
                  <a:pt x="6" y="778"/>
                  <a:pt x="6" y="778"/>
                </a:cubicBezTo>
                <a:lnTo>
                  <a:pt x="6" y="779"/>
                </a:lnTo>
                <a:lnTo>
                  <a:pt x="6" y="779"/>
                </a:lnTo>
                <a:cubicBezTo>
                  <a:pt x="7" y="779"/>
                  <a:pt x="8" y="779"/>
                  <a:pt x="8" y="780"/>
                </a:cubicBezTo>
                <a:lnTo>
                  <a:pt x="8" y="780"/>
                </a:lnTo>
                <a:lnTo>
                  <a:pt x="8" y="781"/>
                </a:lnTo>
                <a:lnTo>
                  <a:pt x="8" y="781"/>
                </a:lnTo>
                <a:cubicBezTo>
                  <a:pt x="9" y="781"/>
                  <a:pt x="9" y="782"/>
                  <a:pt x="10" y="782"/>
                </a:cubicBezTo>
                <a:lnTo>
                  <a:pt x="11" y="782"/>
                </a:lnTo>
                <a:lnTo>
                  <a:pt x="11" y="782"/>
                </a:lnTo>
                <a:cubicBezTo>
                  <a:pt x="12" y="784"/>
                  <a:pt x="13" y="785"/>
                  <a:pt x="15" y="785"/>
                </a:cubicBezTo>
                <a:lnTo>
                  <a:pt x="15" y="785"/>
                </a:lnTo>
                <a:lnTo>
                  <a:pt x="15" y="785"/>
                </a:lnTo>
                <a:lnTo>
                  <a:pt x="15" y="785"/>
                </a:lnTo>
                <a:cubicBezTo>
                  <a:pt x="15" y="786"/>
                  <a:pt x="17" y="787"/>
                  <a:pt x="17" y="787"/>
                </a:cubicBezTo>
                <a:lnTo>
                  <a:pt x="17" y="787"/>
                </a:lnTo>
                <a:lnTo>
                  <a:pt x="17" y="787"/>
                </a:lnTo>
                <a:lnTo>
                  <a:pt x="17" y="787"/>
                </a:lnTo>
                <a:lnTo>
                  <a:pt x="18" y="787"/>
                </a:lnTo>
                <a:lnTo>
                  <a:pt x="18" y="787"/>
                </a:lnTo>
                <a:cubicBezTo>
                  <a:pt x="19" y="787"/>
                  <a:pt x="19" y="788"/>
                  <a:pt x="20" y="788"/>
                </a:cubicBezTo>
                <a:lnTo>
                  <a:pt x="20" y="788"/>
                </a:lnTo>
                <a:lnTo>
                  <a:pt x="20" y="788"/>
                </a:lnTo>
                <a:lnTo>
                  <a:pt x="20" y="788"/>
                </a:lnTo>
                <a:cubicBezTo>
                  <a:pt x="21" y="788"/>
                  <a:pt x="22" y="789"/>
                  <a:pt x="23" y="789"/>
                </a:cubicBezTo>
                <a:lnTo>
                  <a:pt x="23" y="789"/>
                </a:lnTo>
                <a:lnTo>
                  <a:pt x="24" y="789"/>
                </a:lnTo>
                <a:lnTo>
                  <a:pt x="24" y="789"/>
                </a:lnTo>
                <a:cubicBezTo>
                  <a:pt x="24" y="789"/>
                  <a:pt x="25" y="789"/>
                  <a:pt x="26" y="789"/>
                </a:cubicBezTo>
                <a:lnTo>
                  <a:pt x="26" y="789"/>
                </a:lnTo>
                <a:lnTo>
                  <a:pt x="26" y="789"/>
                </a:lnTo>
                <a:lnTo>
                  <a:pt x="26" y="789"/>
                </a:lnTo>
                <a:cubicBezTo>
                  <a:pt x="27" y="789"/>
                  <a:pt x="28" y="789"/>
                  <a:pt x="29" y="789"/>
                </a:cubicBezTo>
                <a:lnTo>
                  <a:pt x="29" y="789"/>
                </a:lnTo>
                <a:lnTo>
                  <a:pt x="29" y="789"/>
                </a:lnTo>
                <a:lnTo>
                  <a:pt x="29" y="789"/>
                </a:lnTo>
                <a:cubicBezTo>
                  <a:pt x="30" y="789"/>
                  <a:pt x="31" y="789"/>
                  <a:pt x="31" y="789"/>
                </a:cubicBezTo>
                <a:lnTo>
                  <a:pt x="31" y="789"/>
                </a:lnTo>
                <a:cubicBezTo>
                  <a:pt x="35" y="789"/>
                  <a:pt x="39" y="788"/>
                  <a:pt x="42" y="786"/>
                </a:cubicBezTo>
                <a:lnTo>
                  <a:pt x="42" y="786"/>
                </a:lnTo>
                <a:cubicBezTo>
                  <a:pt x="42" y="786"/>
                  <a:pt x="43" y="786"/>
                  <a:pt x="43" y="785"/>
                </a:cubicBezTo>
                <a:lnTo>
                  <a:pt x="43" y="785"/>
                </a:lnTo>
                <a:cubicBezTo>
                  <a:pt x="43" y="785"/>
                  <a:pt x="43" y="785"/>
                  <a:pt x="44" y="785"/>
                </a:cubicBezTo>
                <a:lnTo>
                  <a:pt x="44" y="785"/>
                </a:lnTo>
                <a:cubicBezTo>
                  <a:pt x="44" y="785"/>
                  <a:pt x="44" y="785"/>
                  <a:pt x="45" y="784"/>
                </a:cubicBezTo>
                <a:lnTo>
                  <a:pt x="45" y="784"/>
                </a:lnTo>
                <a:lnTo>
                  <a:pt x="45" y="784"/>
                </a:lnTo>
                <a:lnTo>
                  <a:pt x="342" y="589"/>
                </a:lnTo>
                <a:lnTo>
                  <a:pt x="638" y="784"/>
                </a:lnTo>
                <a:lnTo>
                  <a:pt x="638" y="784"/>
                </a:lnTo>
                <a:lnTo>
                  <a:pt x="638" y="784"/>
                </a:lnTo>
                <a:lnTo>
                  <a:pt x="638" y="784"/>
                </a:lnTo>
                <a:cubicBezTo>
                  <a:pt x="639" y="785"/>
                  <a:pt x="639" y="785"/>
                  <a:pt x="639" y="785"/>
                </a:cubicBezTo>
                <a:lnTo>
                  <a:pt x="639" y="785"/>
                </a:lnTo>
                <a:cubicBezTo>
                  <a:pt x="640" y="785"/>
                  <a:pt x="640" y="785"/>
                  <a:pt x="640" y="785"/>
                </a:cubicBezTo>
                <a:lnTo>
                  <a:pt x="640" y="785"/>
                </a:lnTo>
                <a:cubicBezTo>
                  <a:pt x="640" y="786"/>
                  <a:pt x="640" y="786"/>
                  <a:pt x="641" y="786"/>
                </a:cubicBezTo>
                <a:lnTo>
                  <a:pt x="641" y="786"/>
                </a:lnTo>
                <a:cubicBezTo>
                  <a:pt x="644" y="788"/>
                  <a:pt x="648" y="789"/>
                  <a:pt x="651" y="789"/>
                </a:cubicBezTo>
                <a:lnTo>
                  <a:pt x="651" y="789"/>
                </a:lnTo>
                <a:cubicBezTo>
                  <a:pt x="652" y="789"/>
                  <a:pt x="653" y="789"/>
                  <a:pt x="654" y="789"/>
                </a:cubicBezTo>
                <a:lnTo>
                  <a:pt x="654" y="789"/>
                </a:lnTo>
                <a:lnTo>
                  <a:pt x="655" y="789"/>
                </a:lnTo>
                <a:lnTo>
                  <a:pt x="655" y="789"/>
                </a:lnTo>
                <a:lnTo>
                  <a:pt x="656" y="789"/>
                </a:lnTo>
                <a:lnTo>
                  <a:pt x="656" y="789"/>
                </a:lnTo>
                <a:cubicBezTo>
                  <a:pt x="657" y="789"/>
                  <a:pt x="657" y="789"/>
                  <a:pt x="657" y="789"/>
                </a:cubicBezTo>
                <a:lnTo>
                  <a:pt x="657" y="789"/>
                </a:lnTo>
                <a:cubicBezTo>
                  <a:pt x="658" y="789"/>
                  <a:pt x="659" y="789"/>
                  <a:pt x="660" y="789"/>
                </a:cubicBezTo>
                <a:lnTo>
                  <a:pt x="660" y="789"/>
                </a:lnTo>
                <a:lnTo>
                  <a:pt x="660" y="789"/>
                </a:lnTo>
                <a:lnTo>
                  <a:pt x="660" y="789"/>
                </a:lnTo>
                <a:cubicBezTo>
                  <a:pt x="661" y="789"/>
                  <a:pt x="662" y="789"/>
                  <a:pt x="663" y="788"/>
                </a:cubicBezTo>
                <a:lnTo>
                  <a:pt x="663" y="788"/>
                </a:lnTo>
                <a:lnTo>
                  <a:pt x="663" y="788"/>
                </a:lnTo>
                <a:lnTo>
                  <a:pt x="663" y="788"/>
                </a:lnTo>
                <a:cubicBezTo>
                  <a:pt x="664" y="788"/>
                  <a:pt x="664" y="787"/>
                  <a:pt x="665" y="787"/>
                </a:cubicBezTo>
                <a:lnTo>
                  <a:pt x="665" y="787"/>
                </a:lnTo>
                <a:cubicBezTo>
                  <a:pt x="666" y="787"/>
                  <a:pt x="666" y="787"/>
                  <a:pt x="666" y="787"/>
                </a:cubicBezTo>
                <a:lnTo>
                  <a:pt x="666" y="787"/>
                </a:lnTo>
                <a:lnTo>
                  <a:pt x="666" y="787"/>
                </a:lnTo>
                <a:lnTo>
                  <a:pt x="666" y="787"/>
                </a:lnTo>
                <a:cubicBezTo>
                  <a:pt x="666" y="787"/>
                  <a:pt x="667" y="786"/>
                  <a:pt x="668" y="785"/>
                </a:cubicBezTo>
                <a:lnTo>
                  <a:pt x="668" y="785"/>
                </a:lnTo>
                <a:cubicBezTo>
                  <a:pt x="668" y="785"/>
                  <a:pt x="668" y="785"/>
                  <a:pt x="669" y="785"/>
                </a:cubicBezTo>
                <a:lnTo>
                  <a:pt x="669" y="785"/>
                </a:lnTo>
                <a:cubicBezTo>
                  <a:pt x="670" y="785"/>
                  <a:pt x="671" y="784"/>
                  <a:pt x="673" y="782"/>
                </a:cubicBezTo>
                <a:lnTo>
                  <a:pt x="673" y="782"/>
                </a:lnTo>
                <a:lnTo>
                  <a:pt x="673" y="782"/>
                </a:lnTo>
                <a:lnTo>
                  <a:pt x="673" y="782"/>
                </a:lnTo>
                <a:cubicBezTo>
                  <a:pt x="674" y="782"/>
                  <a:pt x="674" y="781"/>
                  <a:pt x="675" y="781"/>
                </a:cubicBezTo>
                <a:lnTo>
                  <a:pt x="675" y="781"/>
                </a:lnTo>
                <a:lnTo>
                  <a:pt x="675" y="780"/>
                </a:lnTo>
                <a:lnTo>
                  <a:pt x="675" y="780"/>
                </a:lnTo>
                <a:cubicBezTo>
                  <a:pt x="675" y="779"/>
                  <a:pt x="676" y="779"/>
                  <a:pt x="677" y="779"/>
                </a:cubicBezTo>
                <a:lnTo>
                  <a:pt x="677" y="779"/>
                </a:lnTo>
                <a:cubicBezTo>
                  <a:pt x="677" y="778"/>
                  <a:pt x="677" y="778"/>
                  <a:pt x="677" y="77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3" name="CuadroTexto 562"/>
          <p:cNvSpPr txBox="1"/>
          <p:nvPr/>
        </p:nvSpPr>
        <p:spPr>
          <a:xfrm>
            <a:off x="1682306" y="2294424"/>
            <a:ext cx="21013039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00" dirty="0">
                <a:solidFill>
                  <a:schemeClr val="tx2"/>
                </a:solidFill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sp>
        <p:nvSpPr>
          <p:cNvPr id="564" name="CuadroTexto 563"/>
          <p:cNvSpPr txBox="1"/>
          <p:nvPr/>
        </p:nvSpPr>
        <p:spPr>
          <a:xfrm>
            <a:off x="15844320" y="5526646"/>
            <a:ext cx="16407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565" name="Rectángulo 564"/>
          <p:cNvSpPr/>
          <p:nvPr/>
        </p:nvSpPr>
        <p:spPr>
          <a:xfrm>
            <a:off x="15818210" y="5960464"/>
            <a:ext cx="23260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18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566" name="CuadroTexto 565"/>
          <p:cNvSpPr txBox="1"/>
          <p:nvPr/>
        </p:nvSpPr>
        <p:spPr>
          <a:xfrm>
            <a:off x="17183468" y="7597846"/>
            <a:ext cx="16407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567" name="Rectángulo 566"/>
          <p:cNvSpPr/>
          <p:nvPr/>
        </p:nvSpPr>
        <p:spPr>
          <a:xfrm>
            <a:off x="17157358" y="8031664"/>
            <a:ext cx="23260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18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568" name="CuadroTexto 567"/>
          <p:cNvSpPr txBox="1"/>
          <p:nvPr/>
        </p:nvSpPr>
        <p:spPr>
          <a:xfrm>
            <a:off x="15856575" y="9626025"/>
            <a:ext cx="16407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569" name="Rectángulo 568"/>
          <p:cNvSpPr/>
          <p:nvPr/>
        </p:nvSpPr>
        <p:spPr>
          <a:xfrm>
            <a:off x="15830465" y="10059843"/>
            <a:ext cx="23260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18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570" name="CuadroTexto 569"/>
          <p:cNvSpPr txBox="1"/>
          <p:nvPr/>
        </p:nvSpPr>
        <p:spPr>
          <a:xfrm>
            <a:off x="11295750" y="11234977"/>
            <a:ext cx="16407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571" name="Rectángulo 570"/>
          <p:cNvSpPr/>
          <p:nvPr/>
        </p:nvSpPr>
        <p:spPr>
          <a:xfrm>
            <a:off x="11025800" y="11606628"/>
            <a:ext cx="23260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18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572" name="CuadroTexto 571"/>
          <p:cNvSpPr txBox="1"/>
          <p:nvPr/>
        </p:nvSpPr>
        <p:spPr>
          <a:xfrm>
            <a:off x="6701259" y="5550727"/>
            <a:ext cx="16407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573" name="Rectángulo 572"/>
          <p:cNvSpPr/>
          <p:nvPr/>
        </p:nvSpPr>
        <p:spPr>
          <a:xfrm>
            <a:off x="6009098" y="5984545"/>
            <a:ext cx="23260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8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r"/>
            <a:r>
              <a:rPr lang="en-US" sz="18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574" name="CuadroTexto 573"/>
          <p:cNvSpPr txBox="1"/>
          <p:nvPr/>
        </p:nvSpPr>
        <p:spPr>
          <a:xfrm>
            <a:off x="5401646" y="7535011"/>
            <a:ext cx="16407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575" name="Rectángulo 574"/>
          <p:cNvSpPr/>
          <p:nvPr/>
        </p:nvSpPr>
        <p:spPr>
          <a:xfrm>
            <a:off x="4709485" y="7968829"/>
            <a:ext cx="23260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8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r"/>
            <a:r>
              <a:rPr lang="en-US" sz="18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576" name="CuadroTexto 575"/>
          <p:cNvSpPr txBox="1"/>
          <p:nvPr/>
        </p:nvSpPr>
        <p:spPr>
          <a:xfrm>
            <a:off x="6708168" y="9653872"/>
            <a:ext cx="16407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577" name="Rectángulo 576"/>
          <p:cNvSpPr/>
          <p:nvPr/>
        </p:nvSpPr>
        <p:spPr>
          <a:xfrm>
            <a:off x="6016007" y="10087690"/>
            <a:ext cx="23260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8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r"/>
            <a:r>
              <a:rPr lang="en-US" sz="18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38" name="CuadroTexto 424">
            <a:extLst>
              <a:ext uri="{FF2B5EF4-FFF2-40B4-BE49-F238E27FC236}">
                <a16:creationId xmlns:a16="http://schemas.microsoft.com/office/drawing/2014/main" id="{44E53AB5-5503-5F41-BBC8-C273184141D5}"/>
              </a:ext>
            </a:extLst>
          </p:cNvPr>
          <p:cNvSpPr txBox="1"/>
          <p:nvPr/>
        </p:nvSpPr>
        <p:spPr>
          <a:xfrm>
            <a:off x="8126239" y="941499"/>
            <a:ext cx="812517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Tree Infographics</a:t>
            </a:r>
          </a:p>
        </p:txBody>
      </p:sp>
    </p:spTree>
    <p:extLst>
      <p:ext uri="{BB962C8B-B14F-4D97-AF65-F5344CB8AC3E}">
        <p14:creationId xmlns:p14="http://schemas.microsoft.com/office/powerpoint/2010/main" val="155155679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Freeform 1"/>
          <p:cNvSpPr>
            <a:spLocks noChangeArrowheads="1"/>
          </p:cNvSpPr>
          <p:nvPr/>
        </p:nvSpPr>
        <p:spPr bwMode="auto">
          <a:xfrm>
            <a:off x="10309100" y="8573673"/>
            <a:ext cx="3472626" cy="4727486"/>
          </a:xfrm>
          <a:custGeom>
            <a:avLst/>
            <a:gdLst>
              <a:gd name="T0" fmla="*/ 2989 w 2990"/>
              <a:gd name="T1" fmla="*/ 4069 h 4070"/>
              <a:gd name="T2" fmla="*/ 0 w 2990"/>
              <a:gd name="T3" fmla="*/ 4069 h 4070"/>
              <a:gd name="T4" fmla="*/ 0 w 2990"/>
              <a:gd name="T5" fmla="*/ 4069 h 4070"/>
              <a:gd name="T6" fmla="*/ 483 w 2990"/>
              <a:gd name="T7" fmla="*/ 2861 h 4070"/>
              <a:gd name="T8" fmla="*/ 483 w 2990"/>
              <a:gd name="T9" fmla="*/ 2861 h 4070"/>
              <a:gd name="T10" fmla="*/ 561 w 2990"/>
              <a:gd name="T11" fmla="*/ 0 h 4070"/>
              <a:gd name="T12" fmla="*/ 2429 w 2990"/>
              <a:gd name="T13" fmla="*/ 0 h 4070"/>
              <a:gd name="T14" fmla="*/ 2429 w 2990"/>
              <a:gd name="T15" fmla="*/ 0 h 4070"/>
              <a:gd name="T16" fmla="*/ 2503 w 2990"/>
              <a:gd name="T17" fmla="*/ 2884 h 4070"/>
              <a:gd name="T18" fmla="*/ 2503 w 2990"/>
              <a:gd name="T19" fmla="*/ 2884 h 4070"/>
              <a:gd name="T20" fmla="*/ 2989 w 2990"/>
              <a:gd name="T21" fmla="*/ 4069 h 40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990" h="4070">
                <a:moveTo>
                  <a:pt x="2989" y="4069"/>
                </a:moveTo>
                <a:lnTo>
                  <a:pt x="0" y="4069"/>
                </a:lnTo>
                <a:lnTo>
                  <a:pt x="0" y="4069"/>
                </a:lnTo>
                <a:cubicBezTo>
                  <a:pt x="193" y="3709"/>
                  <a:pt x="364" y="3305"/>
                  <a:pt x="483" y="2861"/>
                </a:cubicBezTo>
                <a:lnTo>
                  <a:pt x="483" y="2861"/>
                </a:lnTo>
                <a:cubicBezTo>
                  <a:pt x="787" y="1729"/>
                  <a:pt x="796" y="743"/>
                  <a:pt x="561" y="0"/>
                </a:cubicBezTo>
                <a:lnTo>
                  <a:pt x="2429" y="0"/>
                </a:lnTo>
                <a:lnTo>
                  <a:pt x="2429" y="0"/>
                </a:lnTo>
                <a:cubicBezTo>
                  <a:pt x="2185" y="743"/>
                  <a:pt x="2185" y="1740"/>
                  <a:pt x="2503" y="2884"/>
                </a:cubicBezTo>
                <a:lnTo>
                  <a:pt x="2503" y="2884"/>
                </a:lnTo>
                <a:cubicBezTo>
                  <a:pt x="2623" y="3319"/>
                  <a:pt x="2796" y="3716"/>
                  <a:pt x="2989" y="4069"/>
                </a:cubicBez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Freeform 2"/>
          <p:cNvSpPr>
            <a:spLocks noChangeArrowheads="1"/>
          </p:cNvSpPr>
          <p:nvPr/>
        </p:nvSpPr>
        <p:spPr bwMode="auto">
          <a:xfrm>
            <a:off x="11067133" y="12450928"/>
            <a:ext cx="5122" cy="5119"/>
          </a:xfrm>
          <a:custGeom>
            <a:avLst/>
            <a:gdLst>
              <a:gd name="T0" fmla="*/ 1 w 2"/>
              <a:gd name="T1" fmla="*/ 0 h 3"/>
              <a:gd name="T2" fmla="*/ 1 w 2"/>
              <a:gd name="T3" fmla="*/ 0 h 3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" h="3">
                <a:moveTo>
                  <a:pt x="1" y="0"/>
                </a:moveTo>
                <a:cubicBezTo>
                  <a:pt x="1" y="0"/>
                  <a:pt x="0" y="2"/>
                  <a:pt x="1" y="0"/>
                </a:cubicBezTo>
              </a:path>
            </a:pathLst>
          </a:custGeom>
          <a:solidFill>
            <a:srgbClr val="94594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Freeform 3"/>
          <p:cNvSpPr>
            <a:spLocks noChangeArrowheads="1"/>
          </p:cNvSpPr>
          <p:nvPr/>
        </p:nvSpPr>
        <p:spPr bwMode="auto">
          <a:xfrm>
            <a:off x="11359082" y="11539237"/>
            <a:ext cx="5119" cy="5119"/>
          </a:xfrm>
          <a:custGeom>
            <a:avLst/>
            <a:gdLst>
              <a:gd name="T0" fmla="*/ 5 w 6"/>
              <a:gd name="T1" fmla="*/ 4 h 5"/>
              <a:gd name="T2" fmla="*/ 5 w 6"/>
              <a:gd name="T3" fmla="*/ 4 h 5"/>
              <a:gd name="T4" fmla="*/ 5 w 6"/>
              <a:gd name="T5" fmla="*/ 2 h 5"/>
              <a:gd name="T6" fmla="*/ 5 w 6"/>
              <a:gd name="T7" fmla="*/ 2 h 5"/>
              <a:gd name="T8" fmla="*/ 0 w 6"/>
              <a:gd name="T9" fmla="*/ 0 h 5"/>
              <a:gd name="T10" fmla="*/ 5 w 6"/>
              <a:gd name="T11" fmla="*/ 4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" h="5">
                <a:moveTo>
                  <a:pt x="5" y="4"/>
                </a:moveTo>
                <a:lnTo>
                  <a:pt x="5" y="4"/>
                </a:lnTo>
                <a:cubicBezTo>
                  <a:pt x="5" y="3"/>
                  <a:pt x="5" y="3"/>
                  <a:pt x="5" y="2"/>
                </a:cubicBezTo>
                <a:lnTo>
                  <a:pt x="5" y="2"/>
                </a:lnTo>
                <a:cubicBezTo>
                  <a:pt x="3" y="2"/>
                  <a:pt x="1" y="1"/>
                  <a:pt x="0" y="0"/>
                </a:cubicBezTo>
                <a:lnTo>
                  <a:pt x="5" y="4"/>
                </a:lnTo>
              </a:path>
            </a:pathLst>
          </a:custGeom>
          <a:solidFill>
            <a:srgbClr val="94594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Freeform 4"/>
          <p:cNvSpPr>
            <a:spLocks noChangeArrowheads="1"/>
          </p:cNvSpPr>
          <p:nvPr/>
        </p:nvSpPr>
        <p:spPr bwMode="auto">
          <a:xfrm>
            <a:off x="11410301" y="11395825"/>
            <a:ext cx="5119" cy="5119"/>
          </a:xfrm>
          <a:custGeom>
            <a:avLst/>
            <a:gdLst>
              <a:gd name="T0" fmla="*/ 2 w 4"/>
              <a:gd name="T1" fmla="*/ 1 h 2"/>
              <a:gd name="T2" fmla="*/ 2 w 4"/>
              <a:gd name="T3" fmla="*/ 1 h 2"/>
              <a:gd name="T4" fmla="*/ 3 w 4"/>
              <a:gd name="T5" fmla="*/ 1 h 2"/>
              <a:gd name="T6" fmla="*/ 3 w 4"/>
              <a:gd name="T7" fmla="*/ 1 h 2"/>
              <a:gd name="T8" fmla="*/ 2 w 4"/>
              <a:gd name="T9" fmla="*/ 1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" h="2">
                <a:moveTo>
                  <a:pt x="2" y="1"/>
                </a:moveTo>
                <a:lnTo>
                  <a:pt x="2" y="1"/>
                </a:lnTo>
                <a:cubicBezTo>
                  <a:pt x="2" y="1"/>
                  <a:pt x="2" y="1"/>
                  <a:pt x="3" y="1"/>
                </a:cubicBezTo>
                <a:lnTo>
                  <a:pt x="3" y="1"/>
                </a:lnTo>
                <a:cubicBezTo>
                  <a:pt x="1" y="0"/>
                  <a:pt x="0" y="0"/>
                  <a:pt x="2" y="1"/>
                </a:cubicBezTo>
              </a:path>
            </a:pathLst>
          </a:custGeom>
          <a:solidFill>
            <a:srgbClr val="94594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Freeform 5"/>
          <p:cNvSpPr>
            <a:spLocks noChangeArrowheads="1"/>
          </p:cNvSpPr>
          <p:nvPr/>
        </p:nvSpPr>
        <p:spPr bwMode="auto">
          <a:xfrm>
            <a:off x="11287375" y="11887525"/>
            <a:ext cx="5119" cy="5119"/>
          </a:xfrm>
          <a:custGeom>
            <a:avLst/>
            <a:gdLst>
              <a:gd name="T0" fmla="*/ 0 w 1"/>
              <a:gd name="T1" fmla="*/ 0 h 3"/>
              <a:gd name="T2" fmla="*/ 0 w 1"/>
              <a:gd name="T3" fmla="*/ 0 h 3"/>
              <a:gd name="T4" fmla="*/ 0 w 1"/>
              <a:gd name="T5" fmla="*/ 2 h 3"/>
              <a:gd name="T6" fmla="*/ 0 w 1"/>
              <a:gd name="T7" fmla="*/ 2 h 3"/>
              <a:gd name="T8" fmla="*/ 0 w 1"/>
              <a:gd name="T9" fmla="*/ 0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" h="3">
                <a:moveTo>
                  <a:pt x="0" y="0"/>
                </a:moveTo>
                <a:lnTo>
                  <a:pt x="0" y="0"/>
                </a:lnTo>
                <a:cubicBezTo>
                  <a:pt x="0" y="1"/>
                  <a:pt x="0" y="1"/>
                  <a:pt x="0" y="2"/>
                </a:cubicBezTo>
                <a:lnTo>
                  <a:pt x="0" y="2"/>
                </a:lnTo>
                <a:cubicBezTo>
                  <a:pt x="0" y="1"/>
                  <a:pt x="0" y="1"/>
                  <a:pt x="0" y="0"/>
                </a:cubicBezTo>
              </a:path>
            </a:pathLst>
          </a:custGeom>
          <a:solidFill>
            <a:srgbClr val="94594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Freeform 6"/>
          <p:cNvSpPr>
            <a:spLocks noChangeArrowheads="1"/>
          </p:cNvSpPr>
          <p:nvPr/>
        </p:nvSpPr>
        <p:spPr bwMode="auto">
          <a:xfrm>
            <a:off x="10964697" y="12722386"/>
            <a:ext cx="5122" cy="5122"/>
          </a:xfrm>
          <a:custGeom>
            <a:avLst/>
            <a:gdLst>
              <a:gd name="T0" fmla="*/ 2 w 3"/>
              <a:gd name="T1" fmla="*/ 0 h 1"/>
              <a:gd name="T2" fmla="*/ 2 w 3"/>
              <a:gd name="T3" fmla="*/ 0 h 1"/>
              <a:gd name="T4" fmla="*/ 2 w 3"/>
              <a:gd name="T5" fmla="*/ 0 h 1"/>
              <a:gd name="T6" fmla="*/ 2 w 3"/>
              <a:gd name="T7" fmla="*/ 0 h 1"/>
              <a:gd name="T8" fmla="*/ 0 w 3"/>
              <a:gd name="T9" fmla="*/ 0 h 1"/>
              <a:gd name="T10" fmla="*/ 2 w 3"/>
              <a:gd name="T11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" h="1">
                <a:moveTo>
                  <a:pt x="2" y="0"/>
                </a:moveTo>
                <a:lnTo>
                  <a:pt x="2" y="0"/>
                </a:lnTo>
                <a:lnTo>
                  <a:pt x="2" y="0"/>
                </a:lnTo>
                <a:lnTo>
                  <a:pt x="2" y="0"/>
                </a:lnTo>
                <a:cubicBezTo>
                  <a:pt x="1" y="0"/>
                  <a:pt x="0" y="0"/>
                  <a:pt x="0" y="0"/>
                </a:cubicBezTo>
                <a:lnTo>
                  <a:pt x="2" y="0"/>
                </a:lnTo>
              </a:path>
            </a:pathLst>
          </a:custGeom>
          <a:solidFill>
            <a:srgbClr val="94594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Freeform 7"/>
          <p:cNvSpPr>
            <a:spLocks noChangeArrowheads="1"/>
          </p:cNvSpPr>
          <p:nvPr/>
        </p:nvSpPr>
        <p:spPr bwMode="auto">
          <a:xfrm>
            <a:off x="10964697" y="12707023"/>
            <a:ext cx="10243" cy="10243"/>
          </a:xfrm>
          <a:custGeom>
            <a:avLst/>
            <a:gdLst>
              <a:gd name="T0" fmla="*/ 0 w 9"/>
              <a:gd name="T1" fmla="*/ 6 h 11"/>
              <a:gd name="T2" fmla="*/ 0 w 9"/>
              <a:gd name="T3" fmla="*/ 6 h 11"/>
              <a:gd name="T4" fmla="*/ 3 w 9"/>
              <a:gd name="T5" fmla="*/ 10 h 11"/>
              <a:gd name="T6" fmla="*/ 3 w 9"/>
              <a:gd name="T7" fmla="*/ 10 h 11"/>
              <a:gd name="T8" fmla="*/ 8 w 9"/>
              <a:gd name="T9" fmla="*/ 1 h 11"/>
              <a:gd name="T10" fmla="*/ 8 w 9"/>
              <a:gd name="T11" fmla="*/ 1 h 11"/>
              <a:gd name="T12" fmla="*/ 0 w 9"/>
              <a:gd name="T13" fmla="*/ 6 h 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" h="11">
                <a:moveTo>
                  <a:pt x="0" y="6"/>
                </a:moveTo>
                <a:lnTo>
                  <a:pt x="0" y="6"/>
                </a:lnTo>
                <a:cubicBezTo>
                  <a:pt x="3" y="4"/>
                  <a:pt x="3" y="8"/>
                  <a:pt x="3" y="10"/>
                </a:cubicBezTo>
                <a:lnTo>
                  <a:pt x="3" y="10"/>
                </a:lnTo>
                <a:cubicBezTo>
                  <a:pt x="6" y="7"/>
                  <a:pt x="8" y="5"/>
                  <a:pt x="8" y="1"/>
                </a:cubicBezTo>
                <a:lnTo>
                  <a:pt x="8" y="1"/>
                </a:lnTo>
                <a:cubicBezTo>
                  <a:pt x="5" y="0"/>
                  <a:pt x="3" y="6"/>
                  <a:pt x="0" y="6"/>
                </a:cubicBezTo>
              </a:path>
            </a:pathLst>
          </a:custGeom>
          <a:solidFill>
            <a:srgbClr val="94594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Freeform 8"/>
          <p:cNvSpPr>
            <a:spLocks noChangeArrowheads="1"/>
          </p:cNvSpPr>
          <p:nvPr/>
        </p:nvSpPr>
        <p:spPr bwMode="auto">
          <a:xfrm>
            <a:off x="10759824" y="13193596"/>
            <a:ext cx="5122" cy="5122"/>
          </a:xfrm>
          <a:custGeom>
            <a:avLst/>
            <a:gdLst>
              <a:gd name="T0" fmla="*/ 1 w 2"/>
              <a:gd name="T1" fmla="*/ 2 h 3"/>
              <a:gd name="T2" fmla="*/ 0 w 2"/>
              <a:gd name="T3" fmla="*/ 0 h 3"/>
              <a:gd name="T4" fmla="*/ 0 w 2"/>
              <a:gd name="T5" fmla="*/ 0 h 3"/>
              <a:gd name="T6" fmla="*/ 1 w 2"/>
              <a:gd name="T7" fmla="*/ 2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" h="3">
                <a:moveTo>
                  <a:pt x="1" y="2"/>
                </a:moveTo>
                <a:lnTo>
                  <a:pt x="0" y="0"/>
                </a:lnTo>
                <a:lnTo>
                  <a:pt x="0" y="0"/>
                </a:lnTo>
                <a:cubicBezTo>
                  <a:pt x="0" y="1"/>
                  <a:pt x="1" y="1"/>
                  <a:pt x="1" y="2"/>
                </a:cubicBezTo>
              </a:path>
            </a:pathLst>
          </a:custGeom>
          <a:solidFill>
            <a:srgbClr val="94594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Freeform 9"/>
          <p:cNvSpPr>
            <a:spLocks noChangeArrowheads="1"/>
          </p:cNvSpPr>
          <p:nvPr/>
        </p:nvSpPr>
        <p:spPr bwMode="auto">
          <a:xfrm>
            <a:off x="11461520" y="11928501"/>
            <a:ext cx="5119" cy="5119"/>
          </a:xfrm>
          <a:custGeom>
            <a:avLst/>
            <a:gdLst>
              <a:gd name="T0" fmla="*/ 0 w 1"/>
              <a:gd name="T1" fmla="*/ 0 h 4"/>
              <a:gd name="T2" fmla="*/ 0 w 1"/>
              <a:gd name="T3" fmla="*/ 0 h 4"/>
              <a:gd name="T4" fmla="*/ 0 w 1"/>
              <a:gd name="T5" fmla="*/ 3 h 4"/>
              <a:gd name="T6" fmla="*/ 0 w 1"/>
              <a:gd name="T7" fmla="*/ 3 h 4"/>
              <a:gd name="T8" fmla="*/ 0 w 1"/>
              <a:gd name="T9" fmla="*/ 0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" h="4">
                <a:moveTo>
                  <a:pt x="0" y="0"/>
                </a:moveTo>
                <a:lnTo>
                  <a:pt x="0" y="0"/>
                </a:lnTo>
                <a:cubicBezTo>
                  <a:pt x="0" y="1"/>
                  <a:pt x="0" y="2"/>
                  <a:pt x="0" y="3"/>
                </a:cubicBezTo>
                <a:lnTo>
                  <a:pt x="0" y="3"/>
                </a:lnTo>
                <a:cubicBezTo>
                  <a:pt x="0" y="2"/>
                  <a:pt x="0" y="1"/>
                  <a:pt x="0" y="0"/>
                </a:cubicBezTo>
              </a:path>
            </a:pathLst>
          </a:custGeom>
          <a:solidFill>
            <a:srgbClr val="94594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Freeform 10"/>
          <p:cNvSpPr>
            <a:spLocks noChangeArrowheads="1"/>
          </p:cNvSpPr>
          <p:nvPr/>
        </p:nvSpPr>
        <p:spPr bwMode="auto">
          <a:xfrm>
            <a:off x="10795678" y="13116773"/>
            <a:ext cx="5119" cy="5119"/>
          </a:xfrm>
          <a:custGeom>
            <a:avLst/>
            <a:gdLst>
              <a:gd name="T0" fmla="*/ 4 w 5"/>
              <a:gd name="T1" fmla="*/ 3 h 4"/>
              <a:gd name="T2" fmla="*/ 0 w 5"/>
              <a:gd name="T3" fmla="*/ 0 h 4"/>
              <a:gd name="T4" fmla="*/ 0 w 5"/>
              <a:gd name="T5" fmla="*/ 0 h 4"/>
              <a:gd name="T6" fmla="*/ 4 w 5"/>
              <a:gd name="T7" fmla="*/ 3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" h="4">
                <a:moveTo>
                  <a:pt x="4" y="3"/>
                </a:moveTo>
                <a:lnTo>
                  <a:pt x="0" y="0"/>
                </a:lnTo>
                <a:lnTo>
                  <a:pt x="0" y="0"/>
                </a:lnTo>
                <a:cubicBezTo>
                  <a:pt x="1" y="2"/>
                  <a:pt x="3" y="3"/>
                  <a:pt x="4" y="3"/>
                </a:cubicBezTo>
              </a:path>
            </a:pathLst>
          </a:custGeom>
          <a:solidFill>
            <a:srgbClr val="94594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Freeform 11"/>
          <p:cNvSpPr>
            <a:spLocks noChangeArrowheads="1"/>
          </p:cNvSpPr>
          <p:nvPr/>
        </p:nvSpPr>
        <p:spPr bwMode="auto">
          <a:xfrm>
            <a:off x="11353960" y="11539237"/>
            <a:ext cx="5122" cy="5119"/>
          </a:xfrm>
          <a:custGeom>
            <a:avLst/>
            <a:gdLst>
              <a:gd name="T0" fmla="*/ 2 w 3"/>
              <a:gd name="T1" fmla="*/ 2 h 3"/>
              <a:gd name="T2" fmla="*/ 0 w 3"/>
              <a:gd name="T3" fmla="*/ 0 h 3"/>
              <a:gd name="T4" fmla="*/ 0 w 3"/>
              <a:gd name="T5" fmla="*/ 0 h 3"/>
              <a:gd name="T6" fmla="*/ 2 w 3"/>
              <a:gd name="T7" fmla="*/ 2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" h="3">
                <a:moveTo>
                  <a:pt x="2" y="2"/>
                </a:moveTo>
                <a:lnTo>
                  <a:pt x="0" y="0"/>
                </a:lnTo>
                <a:lnTo>
                  <a:pt x="0" y="0"/>
                </a:lnTo>
                <a:cubicBezTo>
                  <a:pt x="0" y="1"/>
                  <a:pt x="1" y="1"/>
                  <a:pt x="2" y="2"/>
                </a:cubicBezTo>
              </a:path>
            </a:pathLst>
          </a:custGeom>
          <a:solidFill>
            <a:srgbClr val="94594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" name="Freeform 12"/>
          <p:cNvSpPr>
            <a:spLocks noChangeArrowheads="1"/>
          </p:cNvSpPr>
          <p:nvPr/>
        </p:nvSpPr>
        <p:spPr bwMode="auto">
          <a:xfrm>
            <a:off x="11441034" y="11257532"/>
            <a:ext cx="5119" cy="5122"/>
          </a:xfrm>
          <a:custGeom>
            <a:avLst/>
            <a:gdLst>
              <a:gd name="T0" fmla="*/ 0 w 5"/>
              <a:gd name="T1" fmla="*/ 0 h 2"/>
              <a:gd name="T2" fmla="*/ 0 w 5"/>
              <a:gd name="T3" fmla="*/ 0 h 2"/>
              <a:gd name="T4" fmla="*/ 4 w 5"/>
              <a:gd name="T5" fmla="*/ 0 h 2"/>
              <a:gd name="T6" fmla="*/ 4 w 5"/>
              <a:gd name="T7" fmla="*/ 0 h 2"/>
              <a:gd name="T8" fmla="*/ 4 w 5"/>
              <a:gd name="T9" fmla="*/ 0 h 2"/>
              <a:gd name="T10" fmla="*/ 0 w 5"/>
              <a:gd name="T11" fmla="*/ 0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" h="2">
                <a:moveTo>
                  <a:pt x="0" y="0"/>
                </a:moveTo>
                <a:lnTo>
                  <a:pt x="0" y="0"/>
                </a:lnTo>
                <a:cubicBezTo>
                  <a:pt x="2" y="1"/>
                  <a:pt x="3" y="1"/>
                  <a:pt x="4" y="0"/>
                </a:cubicBezTo>
                <a:lnTo>
                  <a:pt x="4" y="0"/>
                </a:lnTo>
                <a:lnTo>
                  <a:pt x="4" y="0"/>
                </a:lnTo>
                <a:lnTo>
                  <a:pt x="0" y="0"/>
                </a:lnTo>
              </a:path>
            </a:pathLst>
          </a:custGeom>
          <a:solidFill>
            <a:srgbClr val="94594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Freeform 13"/>
          <p:cNvSpPr>
            <a:spLocks noChangeArrowheads="1"/>
          </p:cNvSpPr>
          <p:nvPr/>
        </p:nvSpPr>
        <p:spPr bwMode="auto">
          <a:xfrm>
            <a:off x="11569078" y="10550716"/>
            <a:ext cx="5122" cy="5122"/>
          </a:xfrm>
          <a:custGeom>
            <a:avLst/>
            <a:gdLst>
              <a:gd name="T0" fmla="*/ 2 w 6"/>
              <a:gd name="T1" fmla="*/ 0 h 3"/>
              <a:gd name="T2" fmla="*/ 2 w 6"/>
              <a:gd name="T3" fmla="*/ 0 h 3"/>
              <a:gd name="T4" fmla="*/ 0 w 6"/>
              <a:gd name="T5" fmla="*/ 1 h 3"/>
              <a:gd name="T6" fmla="*/ 5 w 6"/>
              <a:gd name="T7" fmla="*/ 2 h 3"/>
              <a:gd name="T8" fmla="*/ 5 w 6"/>
              <a:gd name="T9" fmla="*/ 2 h 3"/>
              <a:gd name="T10" fmla="*/ 2 w 6"/>
              <a:gd name="T11" fmla="*/ 0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" h="3">
                <a:moveTo>
                  <a:pt x="2" y="0"/>
                </a:moveTo>
                <a:lnTo>
                  <a:pt x="2" y="0"/>
                </a:lnTo>
                <a:cubicBezTo>
                  <a:pt x="1" y="0"/>
                  <a:pt x="1" y="0"/>
                  <a:pt x="0" y="1"/>
                </a:cubicBezTo>
                <a:lnTo>
                  <a:pt x="5" y="2"/>
                </a:lnTo>
                <a:lnTo>
                  <a:pt x="5" y="2"/>
                </a:lnTo>
                <a:cubicBezTo>
                  <a:pt x="4" y="1"/>
                  <a:pt x="3" y="0"/>
                  <a:pt x="2" y="0"/>
                </a:cubicBezTo>
              </a:path>
            </a:pathLst>
          </a:custGeom>
          <a:solidFill>
            <a:srgbClr val="94594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Freeform 14"/>
          <p:cNvSpPr>
            <a:spLocks noChangeArrowheads="1"/>
          </p:cNvSpPr>
          <p:nvPr/>
        </p:nvSpPr>
        <p:spPr bwMode="auto">
          <a:xfrm>
            <a:off x="11487129" y="11073144"/>
            <a:ext cx="10243" cy="25611"/>
          </a:xfrm>
          <a:custGeom>
            <a:avLst/>
            <a:gdLst>
              <a:gd name="T0" fmla="*/ 6 w 7"/>
              <a:gd name="T1" fmla="*/ 1 h 23"/>
              <a:gd name="T2" fmla="*/ 6 w 7"/>
              <a:gd name="T3" fmla="*/ 1 h 23"/>
              <a:gd name="T4" fmla="*/ 4 w 7"/>
              <a:gd name="T5" fmla="*/ 0 h 23"/>
              <a:gd name="T6" fmla="*/ 4 w 7"/>
              <a:gd name="T7" fmla="*/ 0 h 23"/>
              <a:gd name="T8" fmla="*/ 0 w 7"/>
              <a:gd name="T9" fmla="*/ 20 h 23"/>
              <a:gd name="T10" fmla="*/ 6 w 7"/>
              <a:gd name="T11" fmla="*/ 22 h 23"/>
              <a:gd name="T12" fmla="*/ 6 w 7"/>
              <a:gd name="T13" fmla="*/ 1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" h="23">
                <a:moveTo>
                  <a:pt x="6" y="1"/>
                </a:moveTo>
                <a:lnTo>
                  <a:pt x="6" y="1"/>
                </a:lnTo>
                <a:cubicBezTo>
                  <a:pt x="6" y="1"/>
                  <a:pt x="5" y="0"/>
                  <a:pt x="4" y="0"/>
                </a:cubicBezTo>
                <a:lnTo>
                  <a:pt x="4" y="0"/>
                </a:lnTo>
                <a:cubicBezTo>
                  <a:pt x="3" y="3"/>
                  <a:pt x="1" y="11"/>
                  <a:pt x="0" y="20"/>
                </a:cubicBezTo>
                <a:lnTo>
                  <a:pt x="6" y="22"/>
                </a:lnTo>
                <a:lnTo>
                  <a:pt x="6" y="1"/>
                </a:lnTo>
              </a:path>
            </a:pathLst>
          </a:custGeom>
          <a:solidFill>
            <a:srgbClr val="94594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" name="Freeform 15"/>
          <p:cNvSpPr>
            <a:spLocks noChangeArrowheads="1"/>
          </p:cNvSpPr>
          <p:nvPr/>
        </p:nvSpPr>
        <p:spPr bwMode="auto">
          <a:xfrm>
            <a:off x="10759824" y="10443158"/>
            <a:ext cx="921934" cy="2842636"/>
          </a:xfrm>
          <a:custGeom>
            <a:avLst/>
            <a:gdLst>
              <a:gd name="T0" fmla="*/ 778 w 794"/>
              <a:gd name="T1" fmla="*/ 344 h 2446"/>
              <a:gd name="T2" fmla="*/ 780 w 794"/>
              <a:gd name="T3" fmla="*/ 246 h 2446"/>
              <a:gd name="T4" fmla="*/ 786 w 794"/>
              <a:gd name="T5" fmla="*/ 149 h 2446"/>
              <a:gd name="T6" fmla="*/ 767 w 794"/>
              <a:gd name="T7" fmla="*/ 128 h 2446"/>
              <a:gd name="T8" fmla="*/ 775 w 794"/>
              <a:gd name="T9" fmla="*/ 86 h 2446"/>
              <a:gd name="T10" fmla="*/ 745 w 794"/>
              <a:gd name="T11" fmla="*/ 52 h 2446"/>
              <a:gd name="T12" fmla="*/ 731 w 794"/>
              <a:gd name="T13" fmla="*/ 0 h 2446"/>
              <a:gd name="T14" fmla="*/ 701 w 794"/>
              <a:gd name="T15" fmla="*/ 74 h 2446"/>
              <a:gd name="T16" fmla="*/ 695 w 794"/>
              <a:gd name="T17" fmla="*/ 93 h 2446"/>
              <a:gd name="T18" fmla="*/ 700 w 794"/>
              <a:gd name="T19" fmla="*/ 95 h 2446"/>
              <a:gd name="T20" fmla="*/ 695 w 794"/>
              <a:gd name="T21" fmla="*/ 112 h 2446"/>
              <a:gd name="T22" fmla="*/ 681 w 794"/>
              <a:gd name="T23" fmla="*/ 217 h 2446"/>
              <a:gd name="T24" fmla="*/ 667 w 794"/>
              <a:gd name="T25" fmla="*/ 258 h 2446"/>
              <a:gd name="T26" fmla="*/ 660 w 794"/>
              <a:gd name="T27" fmla="*/ 297 h 2446"/>
              <a:gd name="T28" fmla="*/ 657 w 794"/>
              <a:gd name="T29" fmla="*/ 316 h 2446"/>
              <a:gd name="T30" fmla="*/ 643 w 794"/>
              <a:gd name="T31" fmla="*/ 378 h 2446"/>
              <a:gd name="T32" fmla="*/ 667 w 794"/>
              <a:gd name="T33" fmla="*/ 400 h 2446"/>
              <a:gd name="T34" fmla="*/ 683 w 794"/>
              <a:gd name="T35" fmla="*/ 435 h 2446"/>
              <a:gd name="T36" fmla="*/ 647 w 794"/>
              <a:gd name="T37" fmla="*/ 526 h 2446"/>
              <a:gd name="T38" fmla="*/ 630 w 794"/>
              <a:gd name="T39" fmla="*/ 540 h 2446"/>
              <a:gd name="T40" fmla="*/ 638 w 794"/>
              <a:gd name="T41" fmla="*/ 560 h 2446"/>
              <a:gd name="T42" fmla="*/ 620 w 794"/>
              <a:gd name="T43" fmla="*/ 627 h 2446"/>
              <a:gd name="T44" fmla="*/ 621 w 794"/>
              <a:gd name="T45" fmla="*/ 594 h 2446"/>
              <a:gd name="T46" fmla="*/ 591 w 794"/>
              <a:gd name="T47" fmla="*/ 687 h 2446"/>
              <a:gd name="T48" fmla="*/ 561 w 794"/>
              <a:gd name="T49" fmla="*/ 767 h 2446"/>
              <a:gd name="T50" fmla="*/ 567 w 794"/>
              <a:gd name="T51" fmla="*/ 800 h 2446"/>
              <a:gd name="T52" fmla="*/ 561 w 794"/>
              <a:gd name="T53" fmla="*/ 822 h 2446"/>
              <a:gd name="T54" fmla="*/ 561 w 794"/>
              <a:gd name="T55" fmla="*/ 841 h 2446"/>
              <a:gd name="T56" fmla="*/ 547 w 794"/>
              <a:gd name="T57" fmla="*/ 909 h 2446"/>
              <a:gd name="T58" fmla="*/ 518 w 794"/>
              <a:gd name="T59" fmla="*/ 928 h 2446"/>
              <a:gd name="T60" fmla="*/ 545 w 794"/>
              <a:gd name="T61" fmla="*/ 958 h 2446"/>
              <a:gd name="T62" fmla="*/ 528 w 794"/>
              <a:gd name="T63" fmla="*/ 1001 h 2446"/>
              <a:gd name="T64" fmla="*/ 517 w 794"/>
              <a:gd name="T65" fmla="*/ 1041 h 2446"/>
              <a:gd name="T66" fmla="*/ 501 w 794"/>
              <a:gd name="T67" fmla="*/ 1115 h 2446"/>
              <a:gd name="T68" fmla="*/ 487 w 794"/>
              <a:gd name="T69" fmla="*/ 1140 h 2446"/>
              <a:gd name="T70" fmla="*/ 461 w 794"/>
              <a:gd name="T71" fmla="*/ 1149 h 2446"/>
              <a:gd name="T72" fmla="*/ 457 w 794"/>
              <a:gd name="T73" fmla="*/ 1177 h 2446"/>
              <a:gd name="T74" fmla="*/ 463 w 794"/>
              <a:gd name="T75" fmla="*/ 1201 h 2446"/>
              <a:gd name="T76" fmla="*/ 451 w 794"/>
              <a:gd name="T77" fmla="*/ 1226 h 2446"/>
              <a:gd name="T78" fmla="*/ 451 w 794"/>
              <a:gd name="T79" fmla="*/ 1246 h 2446"/>
              <a:gd name="T80" fmla="*/ 442 w 794"/>
              <a:gd name="T81" fmla="*/ 1269 h 2446"/>
              <a:gd name="T82" fmla="*/ 420 w 794"/>
              <a:gd name="T83" fmla="*/ 1322 h 2446"/>
              <a:gd name="T84" fmla="*/ 383 w 794"/>
              <a:gd name="T85" fmla="*/ 1410 h 2446"/>
              <a:gd name="T86" fmla="*/ 290 w 794"/>
              <a:gd name="T87" fmla="*/ 1649 h 2446"/>
              <a:gd name="T88" fmla="*/ 262 w 794"/>
              <a:gd name="T89" fmla="*/ 1730 h 2446"/>
              <a:gd name="T90" fmla="*/ 253 w 794"/>
              <a:gd name="T91" fmla="*/ 1743 h 2446"/>
              <a:gd name="T92" fmla="*/ 242 w 794"/>
              <a:gd name="T93" fmla="*/ 1776 h 2446"/>
              <a:gd name="T94" fmla="*/ 189 w 794"/>
              <a:gd name="T95" fmla="*/ 1915 h 2446"/>
              <a:gd name="T96" fmla="*/ 175 w 794"/>
              <a:gd name="T97" fmla="*/ 1970 h 2446"/>
              <a:gd name="T98" fmla="*/ 101 w 794"/>
              <a:gd name="T99" fmla="*/ 2132 h 2446"/>
              <a:gd name="T100" fmla="*/ 65 w 794"/>
              <a:gd name="T101" fmla="*/ 2216 h 2446"/>
              <a:gd name="T102" fmla="*/ 34 w 794"/>
              <a:gd name="T103" fmla="*/ 2307 h 2446"/>
              <a:gd name="T104" fmla="*/ 21 w 794"/>
              <a:gd name="T105" fmla="*/ 2436 h 2446"/>
              <a:gd name="T106" fmla="*/ 232 w 794"/>
              <a:gd name="T107" fmla="*/ 2225 h 2446"/>
              <a:gd name="T108" fmla="*/ 383 w 794"/>
              <a:gd name="T109" fmla="*/ 1838 h 2446"/>
              <a:gd name="T110" fmla="*/ 536 w 794"/>
              <a:gd name="T111" fmla="*/ 1462 h 2446"/>
              <a:gd name="T112" fmla="*/ 595 w 794"/>
              <a:gd name="T113" fmla="*/ 1298 h 2446"/>
              <a:gd name="T114" fmla="*/ 629 w 794"/>
              <a:gd name="T115" fmla="*/ 1206 h 2446"/>
              <a:gd name="T116" fmla="*/ 684 w 794"/>
              <a:gd name="T117" fmla="*/ 995 h 2446"/>
              <a:gd name="T118" fmla="*/ 734 w 794"/>
              <a:gd name="T119" fmla="*/ 783 h 2446"/>
              <a:gd name="T120" fmla="*/ 791 w 794"/>
              <a:gd name="T121" fmla="*/ 462 h 2446"/>
              <a:gd name="T122" fmla="*/ 792 w 794"/>
              <a:gd name="T123" fmla="*/ 400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794" h="2446">
                <a:moveTo>
                  <a:pt x="790" y="366"/>
                </a:moveTo>
                <a:lnTo>
                  <a:pt x="777" y="384"/>
                </a:lnTo>
                <a:lnTo>
                  <a:pt x="777" y="384"/>
                </a:lnTo>
                <a:cubicBezTo>
                  <a:pt x="777" y="369"/>
                  <a:pt x="777" y="356"/>
                  <a:pt x="778" y="344"/>
                </a:cubicBezTo>
                <a:lnTo>
                  <a:pt x="778" y="344"/>
                </a:lnTo>
                <a:cubicBezTo>
                  <a:pt x="778" y="332"/>
                  <a:pt x="779" y="321"/>
                  <a:pt x="780" y="310"/>
                </a:cubicBezTo>
                <a:lnTo>
                  <a:pt x="780" y="310"/>
                </a:lnTo>
                <a:cubicBezTo>
                  <a:pt x="781" y="290"/>
                  <a:pt x="783" y="269"/>
                  <a:pt x="777" y="243"/>
                </a:cubicBezTo>
                <a:lnTo>
                  <a:pt x="780" y="246"/>
                </a:lnTo>
                <a:lnTo>
                  <a:pt x="780" y="246"/>
                </a:lnTo>
                <a:cubicBezTo>
                  <a:pt x="781" y="243"/>
                  <a:pt x="775" y="239"/>
                  <a:pt x="772" y="227"/>
                </a:cubicBezTo>
                <a:lnTo>
                  <a:pt x="772" y="227"/>
                </a:lnTo>
                <a:cubicBezTo>
                  <a:pt x="769" y="214"/>
                  <a:pt x="771" y="193"/>
                  <a:pt x="784" y="149"/>
                </a:cubicBezTo>
                <a:lnTo>
                  <a:pt x="786" y="149"/>
                </a:lnTo>
                <a:lnTo>
                  <a:pt x="786" y="149"/>
                </a:lnTo>
                <a:cubicBezTo>
                  <a:pt x="785" y="146"/>
                  <a:pt x="783" y="146"/>
                  <a:pt x="786" y="140"/>
                </a:cubicBezTo>
                <a:lnTo>
                  <a:pt x="779" y="156"/>
                </a:lnTo>
                <a:lnTo>
                  <a:pt x="779" y="156"/>
                </a:lnTo>
                <a:cubicBezTo>
                  <a:pt x="775" y="147"/>
                  <a:pt x="769" y="140"/>
                  <a:pt x="767" y="128"/>
                </a:cubicBezTo>
                <a:lnTo>
                  <a:pt x="767" y="128"/>
                </a:lnTo>
                <a:cubicBezTo>
                  <a:pt x="769" y="126"/>
                  <a:pt x="771" y="124"/>
                  <a:pt x="773" y="124"/>
                </a:cubicBezTo>
                <a:lnTo>
                  <a:pt x="773" y="124"/>
                </a:lnTo>
                <a:cubicBezTo>
                  <a:pt x="772" y="115"/>
                  <a:pt x="770" y="105"/>
                  <a:pt x="768" y="96"/>
                </a:cubicBezTo>
                <a:lnTo>
                  <a:pt x="775" y="86"/>
                </a:lnTo>
                <a:lnTo>
                  <a:pt x="775" y="86"/>
                </a:lnTo>
                <a:cubicBezTo>
                  <a:pt x="769" y="77"/>
                  <a:pt x="753" y="83"/>
                  <a:pt x="759" y="59"/>
                </a:cubicBezTo>
                <a:lnTo>
                  <a:pt x="759" y="59"/>
                </a:lnTo>
                <a:cubicBezTo>
                  <a:pt x="755" y="64"/>
                  <a:pt x="752" y="61"/>
                  <a:pt x="751" y="58"/>
                </a:cubicBezTo>
                <a:lnTo>
                  <a:pt x="751" y="58"/>
                </a:lnTo>
                <a:cubicBezTo>
                  <a:pt x="749" y="54"/>
                  <a:pt x="748" y="50"/>
                  <a:pt x="745" y="52"/>
                </a:cubicBezTo>
                <a:lnTo>
                  <a:pt x="745" y="52"/>
                </a:lnTo>
                <a:cubicBezTo>
                  <a:pt x="747" y="50"/>
                  <a:pt x="748" y="47"/>
                  <a:pt x="750" y="45"/>
                </a:cubicBezTo>
                <a:lnTo>
                  <a:pt x="750" y="45"/>
                </a:lnTo>
                <a:cubicBezTo>
                  <a:pt x="746" y="31"/>
                  <a:pt x="737" y="5"/>
                  <a:pt x="731" y="0"/>
                </a:cubicBezTo>
                <a:lnTo>
                  <a:pt x="731" y="0"/>
                </a:lnTo>
                <a:cubicBezTo>
                  <a:pt x="731" y="0"/>
                  <a:pt x="727" y="15"/>
                  <a:pt x="722" y="32"/>
                </a:cubicBezTo>
                <a:lnTo>
                  <a:pt x="722" y="32"/>
                </a:lnTo>
                <a:cubicBezTo>
                  <a:pt x="717" y="49"/>
                  <a:pt x="712" y="66"/>
                  <a:pt x="706" y="74"/>
                </a:cubicBezTo>
                <a:lnTo>
                  <a:pt x="706" y="74"/>
                </a:lnTo>
                <a:cubicBezTo>
                  <a:pt x="707" y="55"/>
                  <a:pt x="704" y="69"/>
                  <a:pt x="701" y="74"/>
                </a:cubicBezTo>
                <a:lnTo>
                  <a:pt x="704" y="75"/>
                </a:lnTo>
                <a:lnTo>
                  <a:pt x="704" y="75"/>
                </a:lnTo>
                <a:cubicBezTo>
                  <a:pt x="702" y="87"/>
                  <a:pt x="695" y="87"/>
                  <a:pt x="693" y="93"/>
                </a:cubicBezTo>
                <a:lnTo>
                  <a:pt x="693" y="93"/>
                </a:lnTo>
                <a:cubicBezTo>
                  <a:pt x="694" y="93"/>
                  <a:pt x="695" y="93"/>
                  <a:pt x="695" y="93"/>
                </a:cubicBezTo>
                <a:lnTo>
                  <a:pt x="695" y="92"/>
                </a:lnTo>
                <a:lnTo>
                  <a:pt x="695" y="92"/>
                </a:lnTo>
                <a:cubicBezTo>
                  <a:pt x="696" y="91"/>
                  <a:pt x="696" y="91"/>
                  <a:pt x="697" y="92"/>
                </a:cubicBezTo>
                <a:lnTo>
                  <a:pt x="697" y="92"/>
                </a:lnTo>
                <a:cubicBezTo>
                  <a:pt x="699" y="91"/>
                  <a:pt x="700" y="92"/>
                  <a:pt x="700" y="95"/>
                </a:cubicBezTo>
                <a:lnTo>
                  <a:pt x="700" y="94"/>
                </a:lnTo>
                <a:lnTo>
                  <a:pt x="700" y="94"/>
                </a:lnTo>
                <a:cubicBezTo>
                  <a:pt x="701" y="99"/>
                  <a:pt x="701" y="107"/>
                  <a:pt x="701" y="111"/>
                </a:cubicBezTo>
                <a:lnTo>
                  <a:pt x="695" y="112"/>
                </a:lnTo>
                <a:lnTo>
                  <a:pt x="695" y="112"/>
                </a:lnTo>
                <a:cubicBezTo>
                  <a:pt x="708" y="118"/>
                  <a:pt x="681" y="168"/>
                  <a:pt x="682" y="179"/>
                </a:cubicBezTo>
                <a:lnTo>
                  <a:pt x="682" y="179"/>
                </a:lnTo>
                <a:cubicBezTo>
                  <a:pt x="678" y="184"/>
                  <a:pt x="679" y="191"/>
                  <a:pt x="680" y="197"/>
                </a:cubicBezTo>
                <a:lnTo>
                  <a:pt x="680" y="197"/>
                </a:lnTo>
                <a:cubicBezTo>
                  <a:pt x="682" y="203"/>
                  <a:pt x="683" y="210"/>
                  <a:pt x="681" y="217"/>
                </a:cubicBezTo>
                <a:lnTo>
                  <a:pt x="681" y="217"/>
                </a:lnTo>
                <a:cubicBezTo>
                  <a:pt x="680" y="239"/>
                  <a:pt x="673" y="228"/>
                  <a:pt x="668" y="239"/>
                </a:cubicBezTo>
                <a:lnTo>
                  <a:pt x="668" y="239"/>
                </a:lnTo>
                <a:cubicBezTo>
                  <a:pt x="664" y="254"/>
                  <a:pt x="674" y="237"/>
                  <a:pt x="675" y="242"/>
                </a:cubicBezTo>
                <a:lnTo>
                  <a:pt x="667" y="258"/>
                </a:lnTo>
                <a:lnTo>
                  <a:pt x="667" y="258"/>
                </a:lnTo>
                <a:cubicBezTo>
                  <a:pt x="666" y="249"/>
                  <a:pt x="662" y="254"/>
                  <a:pt x="660" y="256"/>
                </a:cubicBezTo>
                <a:lnTo>
                  <a:pt x="660" y="256"/>
                </a:lnTo>
                <a:cubicBezTo>
                  <a:pt x="660" y="270"/>
                  <a:pt x="647" y="292"/>
                  <a:pt x="660" y="297"/>
                </a:cubicBezTo>
                <a:lnTo>
                  <a:pt x="660" y="297"/>
                </a:lnTo>
                <a:cubicBezTo>
                  <a:pt x="654" y="316"/>
                  <a:pt x="649" y="315"/>
                  <a:pt x="647" y="324"/>
                </a:cubicBezTo>
                <a:lnTo>
                  <a:pt x="647" y="324"/>
                </a:lnTo>
                <a:cubicBezTo>
                  <a:pt x="650" y="321"/>
                  <a:pt x="652" y="316"/>
                  <a:pt x="655" y="316"/>
                </a:cubicBezTo>
                <a:lnTo>
                  <a:pt x="655" y="316"/>
                </a:lnTo>
                <a:cubicBezTo>
                  <a:pt x="649" y="323"/>
                  <a:pt x="656" y="319"/>
                  <a:pt x="657" y="316"/>
                </a:cubicBezTo>
                <a:lnTo>
                  <a:pt x="657" y="316"/>
                </a:lnTo>
                <a:cubicBezTo>
                  <a:pt x="660" y="322"/>
                  <a:pt x="654" y="337"/>
                  <a:pt x="649" y="351"/>
                </a:cubicBezTo>
                <a:lnTo>
                  <a:pt x="649" y="351"/>
                </a:lnTo>
                <a:cubicBezTo>
                  <a:pt x="643" y="364"/>
                  <a:pt x="639" y="377"/>
                  <a:pt x="646" y="378"/>
                </a:cubicBezTo>
                <a:lnTo>
                  <a:pt x="643" y="378"/>
                </a:lnTo>
                <a:lnTo>
                  <a:pt x="643" y="378"/>
                </a:lnTo>
                <a:cubicBezTo>
                  <a:pt x="653" y="381"/>
                  <a:pt x="663" y="377"/>
                  <a:pt x="668" y="386"/>
                </a:cubicBezTo>
                <a:lnTo>
                  <a:pt x="663" y="392"/>
                </a:lnTo>
                <a:lnTo>
                  <a:pt x="667" y="400"/>
                </a:lnTo>
                <a:lnTo>
                  <a:pt x="667" y="400"/>
                </a:lnTo>
                <a:cubicBezTo>
                  <a:pt x="663" y="405"/>
                  <a:pt x="661" y="402"/>
                  <a:pt x="660" y="402"/>
                </a:cubicBezTo>
                <a:lnTo>
                  <a:pt x="660" y="402"/>
                </a:lnTo>
                <a:cubicBezTo>
                  <a:pt x="664" y="416"/>
                  <a:pt x="657" y="434"/>
                  <a:pt x="654" y="450"/>
                </a:cubicBezTo>
                <a:lnTo>
                  <a:pt x="683" y="435"/>
                </a:lnTo>
                <a:lnTo>
                  <a:pt x="683" y="435"/>
                </a:lnTo>
                <a:cubicBezTo>
                  <a:pt x="675" y="449"/>
                  <a:pt x="660" y="472"/>
                  <a:pt x="669" y="475"/>
                </a:cubicBezTo>
                <a:lnTo>
                  <a:pt x="659" y="483"/>
                </a:lnTo>
                <a:lnTo>
                  <a:pt x="659" y="483"/>
                </a:lnTo>
                <a:cubicBezTo>
                  <a:pt x="639" y="508"/>
                  <a:pt x="665" y="503"/>
                  <a:pt x="658" y="513"/>
                </a:cubicBezTo>
                <a:lnTo>
                  <a:pt x="647" y="526"/>
                </a:lnTo>
                <a:lnTo>
                  <a:pt x="649" y="512"/>
                </a:lnTo>
                <a:lnTo>
                  <a:pt x="649" y="512"/>
                </a:lnTo>
                <a:cubicBezTo>
                  <a:pt x="642" y="525"/>
                  <a:pt x="638" y="530"/>
                  <a:pt x="630" y="540"/>
                </a:cubicBezTo>
                <a:lnTo>
                  <a:pt x="630" y="540"/>
                </a:lnTo>
                <a:lnTo>
                  <a:pt x="630" y="540"/>
                </a:lnTo>
                <a:lnTo>
                  <a:pt x="630" y="540"/>
                </a:lnTo>
                <a:cubicBezTo>
                  <a:pt x="631" y="540"/>
                  <a:pt x="632" y="539"/>
                  <a:pt x="632" y="539"/>
                </a:cubicBezTo>
                <a:lnTo>
                  <a:pt x="632" y="541"/>
                </a:lnTo>
                <a:lnTo>
                  <a:pt x="632" y="541"/>
                </a:lnTo>
                <a:cubicBezTo>
                  <a:pt x="637" y="543"/>
                  <a:pt x="640" y="551"/>
                  <a:pt x="638" y="560"/>
                </a:cubicBezTo>
                <a:lnTo>
                  <a:pt x="638" y="560"/>
                </a:lnTo>
                <a:cubicBezTo>
                  <a:pt x="635" y="574"/>
                  <a:pt x="641" y="585"/>
                  <a:pt x="627" y="606"/>
                </a:cubicBezTo>
                <a:lnTo>
                  <a:pt x="637" y="612"/>
                </a:lnTo>
                <a:lnTo>
                  <a:pt x="628" y="628"/>
                </a:lnTo>
                <a:lnTo>
                  <a:pt x="620" y="627"/>
                </a:lnTo>
                <a:lnTo>
                  <a:pt x="620" y="627"/>
                </a:lnTo>
                <a:cubicBezTo>
                  <a:pt x="623" y="611"/>
                  <a:pt x="624" y="581"/>
                  <a:pt x="626" y="560"/>
                </a:cubicBezTo>
                <a:lnTo>
                  <a:pt x="622" y="559"/>
                </a:lnTo>
                <a:lnTo>
                  <a:pt x="622" y="559"/>
                </a:lnTo>
                <a:cubicBezTo>
                  <a:pt x="621" y="571"/>
                  <a:pt x="623" y="585"/>
                  <a:pt x="621" y="594"/>
                </a:cubicBezTo>
                <a:lnTo>
                  <a:pt x="621" y="594"/>
                </a:lnTo>
                <a:cubicBezTo>
                  <a:pt x="619" y="597"/>
                  <a:pt x="609" y="606"/>
                  <a:pt x="605" y="598"/>
                </a:cubicBezTo>
                <a:lnTo>
                  <a:pt x="611" y="606"/>
                </a:lnTo>
                <a:lnTo>
                  <a:pt x="611" y="606"/>
                </a:lnTo>
                <a:cubicBezTo>
                  <a:pt x="606" y="647"/>
                  <a:pt x="607" y="647"/>
                  <a:pt x="591" y="687"/>
                </a:cubicBezTo>
                <a:lnTo>
                  <a:pt x="595" y="685"/>
                </a:lnTo>
                <a:lnTo>
                  <a:pt x="595" y="685"/>
                </a:lnTo>
                <a:cubicBezTo>
                  <a:pt x="596" y="693"/>
                  <a:pt x="597" y="702"/>
                  <a:pt x="590" y="703"/>
                </a:cubicBezTo>
                <a:lnTo>
                  <a:pt x="590" y="703"/>
                </a:lnTo>
                <a:cubicBezTo>
                  <a:pt x="584" y="728"/>
                  <a:pt x="575" y="753"/>
                  <a:pt x="561" y="767"/>
                </a:cubicBezTo>
                <a:lnTo>
                  <a:pt x="570" y="773"/>
                </a:lnTo>
                <a:lnTo>
                  <a:pt x="570" y="773"/>
                </a:lnTo>
                <a:cubicBezTo>
                  <a:pt x="569" y="778"/>
                  <a:pt x="553" y="783"/>
                  <a:pt x="565" y="788"/>
                </a:cubicBezTo>
                <a:lnTo>
                  <a:pt x="567" y="800"/>
                </a:lnTo>
                <a:lnTo>
                  <a:pt x="567" y="800"/>
                </a:lnTo>
                <a:cubicBezTo>
                  <a:pt x="565" y="807"/>
                  <a:pt x="569" y="813"/>
                  <a:pt x="562" y="820"/>
                </a:cubicBezTo>
                <a:lnTo>
                  <a:pt x="562" y="820"/>
                </a:lnTo>
                <a:lnTo>
                  <a:pt x="562" y="820"/>
                </a:lnTo>
                <a:lnTo>
                  <a:pt x="562" y="820"/>
                </a:lnTo>
                <a:cubicBezTo>
                  <a:pt x="562" y="820"/>
                  <a:pt x="561" y="821"/>
                  <a:pt x="561" y="822"/>
                </a:cubicBezTo>
                <a:lnTo>
                  <a:pt x="561" y="822"/>
                </a:lnTo>
                <a:lnTo>
                  <a:pt x="561" y="822"/>
                </a:lnTo>
                <a:lnTo>
                  <a:pt x="561" y="822"/>
                </a:lnTo>
                <a:cubicBezTo>
                  <a:pt x="554" y="837"/>
                  <a:pt x="570" y="823"/>
                  <a:pt x="561" y="841"/>
                </a:cubicBezTo>
                <a:lnTo>
                  <a:pt x="561" y="841"/>
                </a:lnTo>
                <a:cubicBezTo>
                  <a:pt x="553" y="845"/>
                  <a:pt x="571" y="850"/>
                  <a:pt x="567" y="858"/>
                </a:cubicBezTo>
                <a:lnTo>
                  <a:pt x="552" y="864"/>
                </a:lnTo>
                <a:lnTo>
                  <a:pt x="552" y="864"/>
                </a:lnTo>
                <a:cubicBezTo>
                  <a:pt x="540" y="879"/>
                  <a:pt x="553" y="885"/>
                  <a:pt x="547" y="909"/>
                </a:cubicBezTo>
                <a:lnTo>
                  <a:pt x="547" y="909"/>
                </a:lnTo>
                <a:cubicBezTo>
                  <a:pt x="540" y="919"/>
                  <a:pt x="527" y="922"/>
                  <a:pt x="519" y="912"/>
                </a:cubicBezTo>
                <a:lnTo>
                  <a:pt x="519" y="912"/>
                </a:lnTo>
                <a:cubicBezTo>
                  <a:pt x="528" y="925"/>
                  <a:pt x="525" y="919"/>
                  <a:pt x="528" y="933"/>
                </a:cubicBezTo>
                <a:lnTo>
                  <a:pt x="528" y="933"/>
                </a:lnTo>
                <a:cubicBezTo>
                  <a:pt x="523" y="935"/>
                  <a:pt x="522" y="933"/>
                  <a:pt x="518" y="928"/>
                </a:cubicBezTo>
                <a:lnTo>
                  <a:pt x="518" y="928"/>
                </a:lnTo>
                <a:cubicBezTo>
                  <a:pt x="509" y="940"/>
                  <a:pt x="521" y="937"/>
                  <a:pt x="519" y="946"/>
                </a:cubicBezTo>
                <a:lnTo>
                  <a:pt x="519" y="946"/>
                </a:lnTo>
                <a:cubicBezTo>
                  <a:pt x="527" y="951"/>
                  <a:pt x="542" y="958"/>
                  <a:pt x="541" y="962"/>
                </a:cubicBezTo>
                <a:lnTo>
                  <a:pt x="545" y="958"/>
                </a:lnTo>
                <a:lnTo>
                  <a:pt x="545" y="958"/>
                </a:lnTo>
                <a:cubicBezTo>
                  <a:pt x="548" y="969"/>
                  <a:pt x="547" y="981"/>
                  <a:pt x="539" y="991"/>
                </a:cubicBezTo>
                <a:lnTo>
                  <a:pt x="535" y="990"/>
                </a:lnTo>
                <a:lnTo>
                  <a:pt x="534" y="1002"/>
                </a:lnTo>
                <a:lnTo>
                  <a:pt x="528" y="1001"/>
                </a:lnTo>
                <a:lnTo>
                  <a:pt x="525" y="1019"/>
                </a:lnTo>
                <a:lnTo>
                  <a:pt x="528" y="1017"/>
                </a:lnTo>
                <a:lnTo>
                  <a:pt x="528" y="1017"/>
                </a:lnTo>
                <a:cubicBezTo>
                  <a:pt x="527" y="1021"/>
                  <a:pt x="526" y="1035"/>
                  <a:pt x="520" y="1042"/>
                </a:cubicBezTo>
                <a:lnTo>
                  <a:pt x="517" y="1041"/>
                </a:lnTo>
                <a:lnTo>
                  <a:pt x="517" y="1041"/>
                </a:lnTo>
                <a:cubicBezTo>
                  <a:pt x="501" y="1059"/>
                  <a:pt x="509" y="1080"/>
                  <a:pt x="503" y="1106"/>
                </a:cubicBezTo>
                <a:lnTo>
                  <a:pt x="497" y="1100"/>
                </a:lnTo>
                <a:lnTo>
                  <a:pt x="497" y="1100"/>
                </a:lnTo>
                <a:cubicBezTo>
                  <a:pt x="488" y="1107"/>
                  <a:pt x="507" y="1106"/>
                  <a:pt x="501" y="1115"/>
                </a:cubicBezTo>
                <a:lnTo>
                  <a:pt x="492" y="1113"/>
                </a:lnTo>
                <a:lnTo>
                  <a:pt x="492" y="1113"/>
                </a:lnTo>
                <a:cubicBezTo>
                  <a:pt x="501" y="1125"/>
                  <a:pt x="487" y="1124"/>
                  <a:pt x="480" y="1129"/>
                </a:cubicBezTo>
                <a:lnTo>
                  <a:pt x="492" y="1129"/>
                </a:lnTo>
                <a:lnTo>
                  <a:pt x="487" y="1140"/>
                </a:lnTo>
                <a:lnTo>
                  <a:pt x="487" y="1140"/>
                </a:lnTo>
                <a:cubicBezTo>
                  <a:pt x="479" y="1151"/>
                  <a:pt x="470" y="1143"/>
                  <a:pt x="465" y="1140"/>
                </a:cubicBezTo>
                <a:lnTo>
                  <a:pt x="472" y="1151"/>
                </a:lnTo>
                <a:lnTo>
                  <a:pt x="461" y="1149"/>
                </a:lnTo>
                <a:lnTo>
                  <a:pt x="461" y="1149"/>
                </a:lnTo>
                <a:cubicBezTo>
                  <a:pt x="470" y="1159"/>
                  <a:pt x="457" y="1156"/>
                  <a:pt x="460" y="1168"/>
                </a:cubicBezTo>
                <a:lnTo>
                  <a:pt x="460" y="1168"/>
                </a:lnTo>
                <a:cubicBezTo>
                  <a:pt x="456" y="1168"/>
                  <a:pt x="454" y="1165"/>
                  <a:pt x="452" y="1168"/>
                </a:cubicBezTo>
                <a:lnTo>
                  <a:pt x="460" y="1190"/>
                </a:lnTo>
                <a:lnTo>
                  <a:pt x="457" y="1177"/>
                </a:lnTo>
                <a:lnTo>
                  <a:pt x="471" y="1183"/>
                </a:lnTo>
                <a:lnTo>
                  <a:pt x="471" y="1183"/>
                </a:lnTo>
                <a:cubicBezTo>
                  <a:pt x="478" y="1198"/>
                  <a:pt x="464" y="1198"/>
                  <a:pt x="465" y="1208"/>
                </a:cubicBezTo>
                <a:lnTo>
                  <a:pt x="463" y="1201"/>
                </a:lnTo>
                <a:lnTo>
                  <a:pt x="463" y="1201"/>
                </a:lnTo>
                <a:cubicBezTo>
                  <a:pt x="462" y="1215"/>
                  <a:pt x="456" y="1214"/>
                  <a:pt x="451" y="1220"/>
                </a:cubicBezTo>
                <a:lnTo>
                  <a:pt x="451" y="1220"/>
                </a:lnTo>
                <a:cubicBezTo>
                  <a:pt x="454" y="1219"/>
                  <a:pt x="459" y="1216"/>
                  <a:pt x="459" y="1222"/>
                </a:cubicBezTo>
                <a:lnTo>
                  <a:pt x="459" y="1222"/>
                </a:lnTo>
                <a:cubicBezTo>
                  <a:pt x="459" y="1226"/>
                  <a:pt x="454" y="1223"/>
                  <a:pt x="451" y="1226"/>
                </a:cubicBezTo>
                <a:lnTo>
                  <a:pt x="451" y="1226"/>
                </a:lnTo>
                <a:cubicBezTo>
                  <a:pt x="460" y="1230"/>
                  <a:pt x="462" y="1241"/>
                  <a:pt x="454" y="1248"/>
                </a:cubicBezTo>
                <a:lnTo>
                  <a:pt x="454" y="1248"/>
                </a:lnTo>
                <a:cubicBezTo>
                  <a:pt x="453" y="1248"/>
                  <a:pt x="452" y="1247"/>
                  <a:pt x="451" y="1246"/>
                </a:cubicBezTo>
                <a:lnTo>
                  <a:pt x="451" y="1246"/>
                </a:lnTo>
                <a:cubicBezTo>
                  <a:pt x="452" y="1249"/>
                  <a:pt x="454" y="1251"/>
                  <a:pt x="451" y="1254"/>
                </a:cubicBezTo>
                <a:lnTo>
                  <a:pt x="441" y="1248"/>
                </a:lnTo>
                <a:lnTo>
                  <a:pt x="448" y="1259"/>
                </a:lnTo>
                <a:lnTo>
                  <a:pt x="448" y="1259"/>
                </a:lnTo>
                <a:cubicBezTo>
                  <a:pt x="443" y="1262"/>
                  <a:pt x="449" y="1272"/>
                  <a:pt x="442" y="1269"/>
                </a:cubicBezTo>
                <a:lnTo>
                  <a:pt x="441" y="1266"/>
                </a:lnTo>
                <a:lnTo>
                  <a:pt x="425" y="1302"/>
                </a:lnTo>
                <a:lnTo>
                  <a:pt x="417" y="1299"/>
                </a:lnTo>
                <a:lnTo>
                  <a:pt x="417" y="1299"/>
                </a:lnTo>
                <a:cubicBezTo>
                  <a:pt x="427" y="1307"/>
                  <a:pt x="405" y="1318"/>
                  <a:pt x="420" y="1322"/>
                </a:cubicBezTo>
                <a:lnTo>
                  <a:pt x="420" y="1322"/>
                </a:lnTo>
                <a:cubicBezTo>
                  <a:pt x="410" y="1326"/>
                  <a:pt x="416" y="1351"/>
                  <a:pt x="401" y="1341"/>
                </a:cubicBezTo>
                <a:lnTo>
                  <a:pt x="401" y="1341"/>
                </a:lnTo>
                <a:cubicBezTo>
                  <a:pt x="391" y="1365"/>
                  <a:pt x="402" y="1384"/>
                  <a:pt x="383" y="1410"/>
                </a:cubicBezTo>
                <a:lnTo>
                  <a:pt x="383" y="1410"/>
                </a:lnTo>
                <a:cubicBezTo>
                  <a:pt x="365" y="1416"/>
                  <a:pt x="359" y="1446"/>
                  <a:pt x="350" y="1465"/>
                </a:cubicBezTo>
                <a:lnTo>
                  <a:pt x="350" y="1465"/>
                </a:lnTo>
                <a:cubicBezTo>
                  <a:pt x="341" y="1504"/>
                  <a:pt x="337" y="1530"/>
                  <a:pt x="327" y="1570"/>
                </a:cubicBezTo>
                <a:lnTo>
                  <a:pt x="327" y="1570"/>
                </a:lnTo>
                <a:cubicBezTo>
                  <a:pt x="300" y="1585"/>
                  <a:pt x="311" y="1629"/>
                  <a:pt x="290" y="1649"/>
                </a:cubicBezTo>
                <a:lnTo>
                  <a:pt x="295" y="1658"/>
                </a:lnTo>
                <a:lnTo>
                  <a:pt x="295" y="1658"/>
                </a:lnTo>
                <a:cubicBezTo>
                  <a:pt x="277" y="1670"/>
                  <a:pt x="282" y="1700"/>
                  <a:pt x="261" y="1718"/>
                </a:cubicBezTo>
                <a:lnTo>
                  <a:pt x="261" y="1718"/>
                </a:lnTo>
                <a:cubicBezTo>
                  <a:pt x="262" y="1726"/>
                  <a:pt x="262" y="1728"/>
                  <a:pt x="262" y="1730"/>
                </a:cubicBezTo>
                <a:lnTo>
                  <a:pt x="262" y="1730"/>
                </a:lnTo>
                <a:cubicBezTo>
                  <a:pt x="262" y="1729"/>
                  <a:pt x="264" y="1728"/>
                  <a:pt x="269" y="1730"/>
                </a:cubicBezTo>
                <a:lnTo>
                  <a:pt x="269" y="1730"/>
                </a:lnTo>
                <a:cubicBezTo>
                  <a:pt x="263" y="1735"/>
                  <a:pt x="262" y="1749"/>
                  <a:pt x="253" y="1744"/>
                </a:cubicBezTo>
                <a:lnTo>
                  <a:pt x="253" y="1743"/>
                </a:lnTo>
                <a:lnTo>
                  <a:pt x="253" y="1743"/>
                </a:lnTo>
                <a:cubicBezTo>
                  <a:pt x="244" y="1738"/>
                  <a:pt x="249" y="1764"/>
                  <a:pt x="238" y="1768"/>
                </a:cubicBezTo>
                <a:lnTo>
                  <a:pt x="249" y="1768"/>
                </a:lnTo>
                <a:lnTo>
                  <a:pt x="243" y="1779"/>
                </a:lnTo>
                <a:lnTo>
                  <a:pt x="242" y="1776"/>
                </a:lnTo>
                <a:lnTo>
                  <a:pt x="242" y="1776"/>
                </a:lnTo>
                <a:cubicBezTo>
                  <a:pt x="243" y="1838"/>
                  <a:pt x="201" y="1848"/>
                  <a:pt x="200" y="1906"/>
                </a:cubicBezTo>
                <a:lnTo>
                  <a:pt x="200" y="1906"/>
                </a:lnTo>
                <a:cubicBezTo>
                  <a:pt x="192" y="1895"/>
                  <a:pt x="201" y="1919"/>
                  <a:pt x="189" y="1915"/>
                </a:cubicBezTo>
                <a:lnTo>
                  <a:pt x="189" y="1915"/>
                </a:lnTo>
                <a:cubicBezTo>
                  <a:pt x="169" y="1921"/>
                  <a:pt x="183" y="1939"/>
                  <a:pt x="182" y="1951"/>
                </a:cubicBezTo>
                <a:lnTo>
                  <a:pt x="182" y="1951"/>
                </a:lnTo>
                <a:cubicBezTo>
                  <a:pt x="183" y="1951"/>
                  <a:pt x="183" y="1952"/>
                  <a:pt x="184" y="1953"/>
                </a:cubicBezTo>
                <a:lnTo>
                  <a:pt x="175" y="1970"/>
                </a:lnTo>
                <a:lnTo>
                  <a:pt x="175" y="1970"/>
                </a:lnTo>
                <a:cubicBezTo>
                  <a:pt x="164" y="1953"/>
                  <a:pt x="181" y="1988"/>
                  <a:pt x="173" y="1973"/>
                </a:cubicBezTo>
                <a:lnTo>
                  <a:pt x="173" y="1973"/>
                </a:lnTo>
                <a:cubicBezTo>
                  <a:pt x="142" y="2015"/>
                  <a:pt x="126" y="2081"/>
                  <a:pt x="96" y="2132"/>
                </a:cubicBezTo>
                <a:lnTo>
                  <a:pt x="101" y="2132"/>
                </a:lnTo>
                <a:lnTo>
                  <a:pt x="101" y="2132"/>
                </a:lnTo>
                <a:cubicBezTo>
                  <a:pt x="95" y="2144"/>
                  <a:pt x="92" y="2164"/>
                  <a:pt x="81" y="2171"/>
                </a:cubicBezTo>
                <a:lnTo>
                  <a:pt x="81" y="2171"/>
                </a:lnTo>
                <a:cubicBezTo>
                  <a:pt x="70" y="2179"/>
                  <a:pt x="80" y="2198"/>
                  <a:pt x="79" y="2203"/>
                </a:cubicBezTo>
                <a:lnTo>
                  <a:pt x="79" y="2203"/>
                </a:lnTo>
                <a:cubicBezTo>
                  <a:pt x="81" y="2217"/>
                  <a:pt x="63" y="2221"/>
                  <a:pt x="65" y="2216"/>
                </a:cubicBezTo>
                <a:lnTo>
                  <a:pt x="65" y="2216"/>
                </a:lnTo>
                <a:cubicBezTo>
                  <a:pt x="62" y="2229"/>
                  <a:pt x="70" y="2247"/>
                  <a:pt x="56" y="2261"/>
                </a:cubicBezTo>
                <a:lnTo>
                  <a:pt x="56" y="2261"/>
                </a:lnTo>
                <a:cubicBezTo>
                  <a:pt x="42" y="2261"/>
                  <a:pt x="48" y="2313"/>
                  <a:pt x="33" y="2306"/>
                </a:cubicBezTo>
                <a:lnTo>
                  <a:pt x="34" y="2307"/>
                </a:lnTo>
                <a:lnTo>
                  <a:pt x="34" y="2307"/>
                </a:lnTo>
                <a:cubicBezTo>
                  <a:pt x="14" y="2324"/>
                  <a:pt x="21" y="2352"/>
                  <a:pt x="2" y="2371"/>
                </a:cubicBezTo>
                <a:lnTo>
                  <a:pt x="2" y="2371"/>
                </a:lnTo>
                <a:cubicBezTo>
                  <a:pt x="2" y="2371"/>
                  <a:pt x="1" y="2370"/>
                  <a:pt x="0" y="2369"/>
                </a:cubicBezTo>
                <a:lnTo>
                  <a:pt x="21" y="2436"/>
                </a:lnTo>
                <a:lnTo>
                  <a:pt x="74" y="2445"/>
                </a:lnTo>
                <a:lnTo>
                  <a:pt x="132" y="2423"/>
                </a:lnTo>
                <a:lnTo>
                  <a:pt x="176" y="2308"/>
                </a:lnTo>
                <a:lnTo>
                  <a:pt x="232" y="2225"/>
                </a:lnTo>
                <a:lnTo>
                  <a:pt x="232" y="2225"/>
                </a:lnTo>
                <a:cubicBezTo>
                  <a:pt x="263" y="2152"/>
                  <a:pt x="294" y="2078"/>
                  <a:pt x="324" y="2004"/>
                </a:cubicBezTo>
                <a:lnTo>
                  <a:pt x="320" y="1984"/>
                </a:lnTo>
                <a:lnTo>
                  <a:pt x="320" y="1984"/>
                </a:lnTo>
                <a:cubicBezTo>
                  <a:pt x="357" y="1949"/>
                  <a:pt x="359" y="1884"/>
                  <a:pt x="392" y="1843"/>
                </a:cubicBezTo>
                <a:lnTo>
                  <a:pt x="383" y="1838"/>
                </a:lnTo>
                <a:lnTo>
                  <a:pt x="383" y="1838"/>
                </a:lnTo>
                <a:cubicBezTo>
                  <a:pt x="388" y="1824"/>
                  <a:pt x="393" y="1828"/>
                  <a:pt x="396" y="1825"/>
                </a:cubicBezTo>
                <a:lnTo>
                  <a:pt x="396" y="1825"/>
                </a:lnTo>
                <a:cubicBezTo>
                  <a:pt x="445" y="1702"/>
                  <a:pt x="482" y="1570"/>
                  <a:pt x="536" y="1462"/>
                </a:cubicBezTo>
                <a:lnTo>
                  <a:pt x="536" y="1462"/>
                </a:lnTo>
                <a:cubicBezTo>
                  <a:pt x="546" y="1453"/>
                  <a:pt x="554" y="1419"/>
                  <a:pt x="564" y="1414"/>
                </a:cubicBezTo>
                <a:lnTo>
                  <a:pt x="564" y="1414"/>
                </a:lnTo>
                <a:cubicBezTo>
                  <a:pt x="566" y="1373"/>
                  <a:pt x="580" y="1333"/>
                  <a:pt x="594" y="1296"/>
                </a:cubicBezTo>
                <a:lnTo>
                  <a:pt x="595" y="1298"/>
                </a:lnTo>
                <a:lnTo>
                  <a:pt x="595" y="1298"/>
                </a:lnTo>
                <a:cubicBezTo>
                  <a:pt x="596" y="1292"/>
                  <a:pt x="598" y="1286"/>
                  <a:pt x="599" y="1279"/>
                </a:cubicBezTo>
                <a:lnTo>
                  <a:pt x="599" y="1279"/>
                </a:lnTo>
                <a:cubicBezTo>
                  <a:pt x="600" y="1279"/>
                  <a:pt x="601" y="1279"/>
                  <a:pt x="602" y="1280"/>
                </a:cubicBezTo>
                <a:lnTo>
                  <a:pt x="602" y="1280"/>
                </a:lnTo>
                <a:cubicBezTo>
                  <a:pt x="599" y="1258"/>
                  <a:pt x="618" y="1229"/>
                  <a:pt x="629" y="1206"/>
                </a:cubicBezTo>
                <a:lnTo>
                  <a:pt x="630" y="1208"/>
                </a:lnTo>
                <a:lnTo>
                  <a:pt x="630" y="1208"/>
                </a:lnTo>
                <a:cubicBezTo>
                  <a:pt x="642" y="1172"/>
                  <a:pt x="651" y="1136"/>
                  <a:pt x="660" y="1101"/>
                </a:cubicBezTo>
                <a:lnTo>
                  <a:pt x="660" y="1101"/>
                </a:lnTo>
                <a:cubicBezTo>
                  <a:pt x="668" y="1066"/>
                  <a:pt x="676" y="1030"/>
                  <a:pt x="684" y="995"/>
                </a:cubicBezTo>
                <a:lnTo>
                  <a:pt x="684" y="995"/>
                </a:lnTo>
                <a:cubicBezTo>
                  <a:pt x="691" y="960"/>
                  <a:pt x="698" y="924"/>
                  <a:pt x="706" y="889"/>
                </a:cubicBezTo>
                <a:lnTo>
                  <a:pt x="706" y="889"/>
                </a:lnTo>
                <a:cubicBezTo>
                  <a:pt x="714" y="854"/>
                  <a:pt x="723" y="818"/>
                  <a:pt x="734" y="783"/>
                </a:cubicBezTo>
                <a:lnTo>
                  <a:pt x="734" y="783"/>
                </a:lnTo>
                <a:cubicBezTo>
                  <a:pt x="762" y="717"/>
                  <a:pt x="754" y="634"/>
                  <a:pt x="777" y="557"/>
                </a:cubicBezTo>
                <a:lnTo>
                  <a:pt x="777" y="557"/>
                </a:lnTo>
                <a:cubicBezTo>
                  <a:pt x="779" y="553"/>
                  <a:pt x="782" y="541"/>
                  <a:pt x="785" y="523"/>
                </a:cubicBezTo>
                <a:lnTo>
                  <a:pt x="785" y="523"/>
                </a:lnTo>
                <a:cubicBezTo>
                  <a:pt x="788" y="506"/>
                  <a:pt x="789" y="484"/>
                  <a:pt x="791" y="462"/>
                </a:cubicBezTo>
                <a:lnTo>
                  <a:pt x="791" y="462"/>
                </a:lnTo>
                <a:cubicBezTo>
                  <a:pt x="791" y="451"/>
                  <a:pt x="792" y="440"/>
                  <a:pt x="793" y="429"/>
                </a:cubicBezTo>
                <a:lnTo>
                  <a:pt x="793" y="429"/>
                </a:lnTo>
                <a:cubicBezTo>
                  <a:pt x="793" y="418"/>
                  <a:pt x="792" y="409"/>
                  <a:pt x="792" y="400"/>
                </a:cubicBezTo>
                <a:lnTo>
                  <a:pt x="792" y="400"/>
                </a:lnTo>
                <a:cubicBezTo>
                  <a:pt x="792" y="382"/>
                  <a:pt x="791" y="370"/>
                  <a:pt x="790" y="366"/>
                </a:cubicBezTo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Freeform 16"/>
          <p:cNvSpPr>
            <a:spLocks noChangeArrowheads="1"/>
          </p:cNvSpPr>
          <p:nvPr/>
        </p:nvSpPr>
        <p:spPr bwMode="auto">
          <a:xfrm>
            <a:off x="11661271" y="10586570"/>
            <a:ext cx="5122" cy="5119"/>
          </a:xfrm>
          <a:custGeom>
            <a:avLst/>
            <a:gdLst>
              <a:gd name="T0" fmla="*/ 0 w 5"/>
              <a:gd name="T1" fmla="*/ 0 h 2"/>
              <a:gd name="T2" fmla="*/ 0 w 5"/>
              <a:gd name="T3" fmla="*/ 1 h 2"/>
              <a:gd name="T4" fmla="*/ 0 w 5"/>
              <a:gd name="T5" fmla="*/ 1 h 2"/>
              <a:gd name="T6" fmla="*/ 0 w 5"/>
              <a:gd name="T7" fmla="*/ 0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" h="2">
                <a:moveTo>
                  <a:pt x="0" y="0"/>
                </a:moveTo>
                <a:lnTo>
                  <a:pt x="0" y="1"/>
                </a:lnTo>
                <a:lnTo>
                  <a:pt x="0" y="1"/>
                </a:lnTo>
                <a:cubicBezTo>
                  <a:pt x="4" y="0"/>
                  <a:pt x="3" y="0"/>
                  <a:pt x="0" y="0"/>
                </a:cubicBezTo>
              </a:path>
            </a:pathLst>
          </a:custGeom>
          <a:solidFill>
            <a:srgbClr val="94594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Freeform 17"/>
          <p:cNvSpPr>
            <a:spLocks noChangeArrowheads="1"/>
          </p:cNvSpPr>
          <p:nvPr/>
        </p:nvSpPr>
        <p:spPr bwMode="auto">
          <a:xfrm>
            <a:off x="11512737" y="10965588"/>
            <a:ext cx="10243" cy="5119"/>
          </a:xfrm>
          <a:custGeom>
            <a:avLst/>
            <a:gdLst>
              <a:gd name="T0" fmla="*/ 7 w 8"/>
              <a:gd name="T1" fmla="*/ 1 h 4"/>
              <a:gd name="T2" fmla="*/ 7 w 8"/>
              <a:gd name="T3" fmla="*/ 0 h 4"/>
              <a:gd name="T4" fmla="*/ 0 w 8"/>
              <a:gd name="T5" fmla="*/ 3 h 4"/>
              <a:gd name="T6" fmla="*/ 7 w 8"/>
              <a:gd name="T7" fmla="*/ 1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" h="4">
                <a:moveTo>
                  <a:pt x="7" y="1"/>
                </a:moveTo>
                <a:lnTo>
                  <a:pt x="7" y="0"/>
                </a:lnTo>
                <a:lnTo>
                  <a:pt x="0" y="3"/>
                </a:lnTo>
                <a:lnTo>
                  <a:pt x="7" y="1"/>
                </a:lnTo>
              </a:path>
            </a:pathLst>
          </a:custGeom>
          <a:solidFill>
            <a:srgbClr val="94594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" name="Freeform 18"/>
          <p:cNvSpPr>
            <a:spLocks noChangeArrowheads="1"/>
          </p:cNvSpPr>
          <p:nvPr/>
        </p:nvSpPr>
        <p:spPr bwMode="auto">
          <a:xfrm>
            <a:off x="11522983" y="10729983"/>
            <a:ext cx="5119" cy="10243"/>
          </a:xfrm>
          <a:custGeom>
            <a:avLst/>
            <a:gdLst>
              <a:gd name="T0" fmla="*/ 1 w 4"/>
              <a:gd name="T1" fmla="*/ 0 h 10"/>
              <a:gd name="T2" fmla="*/ 1 w 4"/>
              <a:gd name="T3" fmla="*/ 0 h 10"/>
              <a:gd name="T4" fmla="*/ 3 w 4"/>
              <a:gd name="T5" fmla="*/ 8 h 10"/>
              <a:gd name="T6" fmla="*/ 3 w 4"/>
              <a:gd name="T7" fmla="*/ 8 h 10"/>
              <a:gd name="T8" fmla="*/ 1 w 4"/>
              <a:gd name="T9" fmla="*/ 0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" h="10">
                <a:moveTo>
                  <a:pt x="1" y="0"/>
                </a:moveTo>
                <a:lnTo>
                  <a:pt x="1" y="0"/>
                </a:lnTo>
                <a:cubicBezTo>
                  <a:pt x="0" y="9"/>
                  <a:pt x="1" y="9"/>
                  <a:pt x="3" y="8"/>
                </a:cubicBezTo>
                <a:lnTo>
                  <a:pt x="3" y="8"/>
                </a:lnTo>
                <a:cubicBezTo>
                  <a:pt x="3" y="5"/>
                  <a:pt x="3" y="2"/>
                  <a:pt x="1" y="0"/>
                </a:cubicBezTo>
              </a:path>
            </a:pathLst>
          </a:custGeom>
          <a:solidFill>
            <a:srgbClr val="94594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" name="Freeform 19"/>
          <p:cNvSpPr>
            <a:spLocks noChangeArrowheads="1"/>
          </p:cNvSpPr>
          <p:nvPr/>
        </p:nvSpPr>
        <p:spPr bwMode="auto">
          <a:xfrm>
            <a:off x="11630541" y="10489251"/>
            <a:ext cx="5122" cy="20487"/>
          </a:xfrm>
          <a:custGeom>
            <a:avLst/>
            <a:gdLst>
              <a:gd name="T0" fmla="*/ 5 w 6"/>
              <a:gd name="T1" fmla="*/ 5 h 16"/>
              <a:gd name="T2" fmla="*/ 5 w 6"/>
              <a:gd name="T3" fmla="*/ 5 h 16"/>
              <a:gd name="T4" fmla="*/ 0 w 6"/>
              <a:gd name="T5" fmla="*/ 6 h 16"/>
              <a:gd name="T6" fmla="*/ 0 w 6"/>
              <a:gd name="T7" fmla="*/ 6 h 16"/>
              <a:gd name="T8" fmla="*/ 2 w 6"/>
              <a:gd name="T9" fmla="*/ 15 h 16"/>
              <a:gd name="T10" fmla="*/ 2 w 6"/>
              <a:gd name="T11" fmla="*/ 15 h 16"/>
              <a:gd name="T12" fmla="*/ 5 w 6"/>
              <a:gd name="T13" fmla="*/ 5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" h="16">
                <a:moveTo>
                  <a:pt x="5" y="5"/>
                </a:moveTo>
                <a:lnTo>
                  <a:pt x="5" y="5"/>
                </a:lnTo>
                <a:cubicBezTo>
                  <a:pt x="4" y="0"/>
                  <a:pt x="2" y="2"/>
                  <a:pt x="0" y="6"/>
                </a:cubicBezTo>
                <a:lnTo>
                  <a:pt x="0" y="6"/>
                </a:lnTo>
                <a:cubicBezTo>
                  <a:pt x="1" y="11"/>
                  <a:pt x="2" y="15"/>
                  <a:pt x="2" y="15"/>
                </a:cubicBezTo>
                <a:lnTo>
                  <a:pt x="2" y="15"/>
                </a:lnTo>
                <a:cubicBezTo>
                  <a:pt x="3" y="12"/>
                  <a:pt x="4" y="8"/>
                  <a:pt x="5" y="5"/>
                </a:cubicBezTo>
              </a:path>
            </a:pathLst>
          </a:custGeom>
          <a:solidFill>
            <a:srgbClr val="94594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" name="Freeform 20"/>
          <p:cNvSpPr>
            <a:spLocks noChangeArrowheads="1"/>
          </p:cNvSpPr>
          <p:nvPr/>
        </p:nvSpPr>
        <p:spPr bwMode="auto">
          <a:xfrm>
            <a:off x="11569078" y="10525105"/>
            <a:ext cx="5122" cy="5119"/>
          </a:xfrm>
          <a:custGeom>
            <a:avLst/>
            <a:gdLst>
              <a:gd name="T0" fmla="*/ 4 w 5"/>
              <a:gd name="T1" fmla="*/ 2 h 5"/>
              <a:gd name="T2" fmla="*/ 0 w 5"/>
              <a:gd name="T3" fmla="*/ 0 h 5"/>
              <a:gd name="T4" fmla="*/ 0 w 5"/>
              <a:gd name="T5" fmla="*/ 0 h 5"/>
              <a:gd name="T6" fmla="*/ 4 w 5"/>
              <a:gd name="T7" fmla="*/ 2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" h="5">
                <a:moveTo>
                  <a:pt x="4" y="2"/>
                </a:moveTo>
                <a:lnTo>
                  <a:pt x="0" y="0"/>
                </a:lnTo>
                <a:lnTo>
                  <a:pt x="0" y="0"/>
                </a:lnTo>
                <a:cubicBezTo>
                  <a:pt x="1" y="4"/>
                  <a:pt x="3" y="4"/>
                  <a:pt x="4" y="2"/>
                </a:cubicBezTo>
              </a:path>
            </a:pathLst>
          </a:custGeom>
          <a:solidFill>
            <a:srgbClr val="94594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" name="Freeform 21"/>
          <p:cNvSpPr>
            <a:spLocks noChangeArrowheads="1"/>
          </p:cNvSpPr>
          <p:nvPr/>
        </p:nvSpPr>
        <p:spPr bwMode="auto">
          <a:xfrm>
            <a:off x="11814927" y="11913131"/>
            <a:ext cx="5122" cy="5122"/>
          </a:xfrm>
          <a:custGeom>
            <a:avLst/>
            <a:gdLst>
              <a:gd name="T0" fmla="*/ 0 w 1"/>
              <a:gd name="T1" fmla="*/ 1 h 2"/>
              <a:gd name="T2" fmla="*/ 0 w 1"/>
              <a:gd name="T3" fmla="*/ 1 h 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2">
                <a:moveTo>
                  <a:pt x="0" y="1"/>
                </a:moveTo>
                <a:cubicBezTo>
                  <a:pt x="0" y="1"/>
                  <a:pt x="0" y="0"/>
                  <a:pt x="0" y="1"/>
                </a:cubicBezTo>
              </a:path>
            </a:pathLst>
          </a:custGeom>
          <a:solidFill>
            <a:srgbClr val="94594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" name="Freeform 22"/>
          <p:cNvSpPr>
            <a:spLocks noChangeArrowheads="1"/>
          </p:cNvSpPr>
          <p:nvPr/>
        </p:nvSpPr>
        <p:spPr bwMode="auto">
          <a:xfrm>
            <a:off x="11768832" y="12138493"/>
            <a:ext cx="5119" cy="5122"/>
          </a:xfrm>
          <a:custGeom>
            <a:avLst/>
            <a:gdLst>
              <a:gd name="T0" fmla="*/ 0 w 6"/>
              <a:gd name="T1" fmla="*/ 0 h 3"/>
              <a:gd name="T2" fmla="*/ 0 w 6"/>
              <a:gd name="T3" fmla="*/ 0 h 3"/>
              <a:gd name="T4" fmla="*/ 0 w 6"/>
              <a:gd name="T5" fmla="*/ 0 h 3"/>
              <a:gd name="T6" fmla="*/ 0 w 6"/>
              <a:gd name="T7" fmla="*/ 0 h 3"/>
              <a:gd name="T8" fmla="*/ 5 w 6"/>
              <a:gd name="T9" fmla="*/ 2 h 3"/>
              <a:gd name="T10" fmla="*/ 0 w 6"/>
              <a:gd name="T11" fmla="*/ 0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" h="3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cubicBezTo>
                  <a:pt x="2" y="1"/>
                  <a:pt x="3" y="1"/>
                  <a:pt x="5" y="2"/>
                </a:cubicBezTo>
                <a:lnTo>
                  <a:pt x="0" y="0"/>
                </a:lnTo>
              </a:path>
            </a:pathLst>
          </a:custGeom>
          <a:solidFill>
            <a:srgbClr val="94594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" name="Freeform 23"/>
          <p:cNvSpPr>
            <a:spLocks noChangeArrowheads="1"/>
          </p:cNvSpPr>
          <p:nvPr/>
        </p:nvSpPr>
        <p:spPr bwMode="auto">
          <a:xfrm>
            <a:off x="11743221" y="12169225"/>
            <a:ext cx="5122" cy="5122"/>
          </a:xfrm>
          <a:custGeom>
            <a:avLst/>
            <a:gdLst>
              <a:gd name="T0" fmla="*/ 1 w 4"/>
              <a:gd name="T1" fmla="*/ 0 h 2"/>
              <a:gd name="T2" fmla="*/ 1 w 4"/>
              <a:gd name="T3" fmla="*/ 0 h 2"/>
              <a:gd name="T4" fmla="*/ 0 w 4"/>
              <a:gd name="T5" fmla="*/ 0 h 2"/>
              <a:gd name="T6" fmla="*/ 0 w 4"/>
              <a:gd name="T7" fmla="*/ 0 h 2"/>
              <a:gd name="T8" fmla="*/ 1 w 4"/>
              <a:gd name="T9" fmla="*/ 0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" h="2">
                <a:moveTo>
                  <a:pt x="1" y="0"/>
                </a:moveTo>
                <a:lnTo>
                  <a:pt x="1" y="0"/>
                </a:lnTo>
                <a:cubicBezTo>
                  <a:pt x="1" y="0"/>
                  <a:pt x="1" y="0"/>
                  <a:pt x="0" y="0"/>
                </a:cubicBezTo>
                <a:lnTo>
                  <a:pt x="0" y="0"/>
                </a:lnTo>
                <a:cubicBezTo>
                  <a:pt x="1" y="0"/>
                  <a:pt x="3" y="1"/>
                  <a:pt x="1" y="0"/>
                </a:cubicBezTo>
              </a:path>
            </a:pathLst>
          </a:custGeom>
          <a:solidFill>
            <a:srgbClr val="94594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" name="Freeform 24"/>
          <p:cNvSpPr>
            <a:spLocks noChangeArrowheads="1"/>
          </p:cNvSpPr>
          <p:nvPr/>
        </p:nvSpPr>
        <p:spPr bwMode="auto">
          <a:xfrm>
            <a:off x="11768832" y="12051422"/>
            <a:ext cx="5119" cy="5119"/>
          </a:xfrm>
          <a:custGeom>
            <a:avLst/>
            <a:gdLst>
              <a:gd name="T0" fmla="*/ 1 w 3"/>
              <a:gd name="T1" fmla="*/ 1 h 2"/>
              <a:gd name="T2" fmla="*/ 1 w 3"/>
              <a:gd name="T3" fmla="*/ 1 h 2"/>
              <a:gd name="T4" fmla="*/ 0 w 3"/>
              <a:gd name="T5" fmla="*/ 0 h 2"/>
              <a:gd name="T6" fmla="*/ 0 w 3"/>
              <a:gd name="T7" fmla="*/ 0 h 2"/>
              <a:gd name="T8" fmla="*/ 1 w 3"/>
              <a:gd name="T9" fmla="*/ 1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" h="2">
                <a:moveTo>
                  <a:pt x="1" y="1"/>
                </a:moveTo>
                <a:lnTo>
                  <a:pt x="1" y="1"/>
                </a:lnTo>
                <a:cubicBezTo>
                  <a:pt x="2" y="1"/>
                  <a:pt x="1" y="1"/>
                  <a:pt x="0" y="0"/>
                </a:cubicBezTo>
                <a:lnTo>
                  <a:pt x="0" y="0"/>
                </a:lnTo>
                <a:cubicBezTo>
                  <a:pt x="0" y="1"/>
                  <a:pt x="1" y="1"/>
                  <a:pt x="1" y="1"/>
                </a:cubicBezTo>
              </a:path>
            </a:pathLst>
          </a:custGeom>
          <a:solidFill>
            <a:srgbClr val="94594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" name="Freeform 25"/>
          <p:cNvSpPr>
            <a:spLocks noChangeArrowheads="1"/>
          </p:cNvSpPr>
          <p:nvPr/>
        </p:nvSpPr>
        <p:spPr bwMode="auto">
          <a:xfrm>
            <a:off x="11825171" y="11846549"/>
            <a:ext cx="5122" cy="5119"/>
          </a:xfrm>
          <a:custGeom>
            <a:avLst/>
            <a:gdLst>
              <a:gd name="T0" fmla="*/ 0 w 2"/>
              <a:gd name="T1" fmla="*/ 0 h 2"/>
              <a:gd name="T2" fmla="*/ 0 w 2"/>
              <a:gd name="T3" fmla="*/ 1 h 2"/>
              <a:gd name="T4" fmla="*/ 0 w 2"/>
              <a:gd name="T5" fmla="*/ 1 h 2"/>
              <a:gd name="T6" fmla="*/ 1 w 2"/>
              <a:gd name="T7" fmla="*/ 1 h 2"/>
              <a:gd name="T8" fmla="*/ 0 w 2"/>
              <a:gd name="T9" fmla="*/ 0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" h="2">
                <a:moveTo>
                  <a:pt x="0" y="0"/>
                </a:moveTo>
                <a:lnTo>
                  <a:pt x="0" y="1"/>
                </a:lnTo>
                <a:lnTo>
                  <a:pt x="0" y="1"/>
                </a:lnTo>
                <a:cubicBezTo>
                  <a:pt x="0" y="1"/>
                  <a:pt x="0" y="1"/>
                  <a:pt x="1" y="1"/>
                </a:cubicBezTo>
                <a:lnTo>
                  <a:pt x="0" y="0"/>
                </a:lnTo>
              </a:path>
            </a:pathLst>
          </a:custGeom>
          <a:solidFill>
            <a:srgbClr val="94594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" name="Freeform 26"/>
          <p:cNvSpPr>
            <a:spLocks noChangeArrowheads="1"/>
          </p:cNvSpPr>
          <p:nvPr/>
        </p:nvSpPr>
        <p:spPr bwMode="auto">
          <a:xfrm>
            <a:off x="11820051" y="11846549"/>
            <a:ext cx="10243" cy="5119"/>
          </a:xfrm>
          <a:custGeom>
            <a:avLst/>
            <a:gdLst>
              <a:gd name="T0" fmla="*/ 6 w 7"/>
              <a:gd name="T1" fmla="*/ 1 h 3"/>
              <a:gd name="T2" fmla="*/ 6 w 7"/>
              <a:gd name="T3" fmla="*/ 1 h 3"/>
              <a:gd name="T4" fmla="*/ 3 w 7"/>
              <a:gd name="T5" fmla="*/ 0 h 3"/>
              <a:gd name="T6" fmla="*/ 3 w 7"/>
              <a:gd name="T7" fmla="*/ 0 h 3"/>
              <a:gd name="T8" fmla="*/ 0 w 7"/>
              <a:gd name="T9" fmla="*/ 1 h 3"/>
              <a:gd name="T10" fmla="*/ 0 w 7"/>
              <a:gd name="T11" fmla="*/ 1 h 3"/>
              <a:gd name="T12" fmla="*/ 6 w 7"/>
              <a:gd name="T13" fmla="*/ 1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" h="3">
                <a:moveTo>
                  <a:pt x="6" y="1"/>
                </a:moveTo>
                <a:lnTo>
                  <a:pt x="6" y="1"/>
                </a:lnTo>
                <a:cubicBezTo>
                  <a:pt x="4" y="1"/>
                  <a:pt x="3" y="0"/>
                  <a:pt x="3" y="0"/>
                </a:cubicBezTo>
                <a:lnTo>
                  <a:pt x="3" y="0"/>
                </a:lnTo>
                <a:cubicBezTo>
                  <a:pt x="0" y="0"/>
                  <a:pt x="0" y="0"/>
                  <a:pt x="0" y="1"/>
                </a:cubicBezTo>
                <a:lnTo>
                  <a:pt x="0" y="1"/>
                </a:lnTo>
                <a:cubicBezTo>
                  <a:pt x="3" y="2"/>
                  <a:pt x="3" y="0"/>
                  <a:pt x="6" y="1"/>
                </a:cubicBezTo>
              </a:path>
            </a:pathLst>
          </a:custGeom>
          <a:solidFill>
            <a:srgbClr val="94594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" name="Freeform 27"/>
          <p:cNvSpPr>
            <a:spLocks noChangeArrowheads="1"/>
          </p:cNvSpPr>
          <p:nvPr/>
        </p:nvSpPr>
        <p:spPr bwMode="auto">
          <a:xfrm>
            <a:off x="11850781" y="11728745"/>
            <a:ext cx="5119" cy="5122"/>
          </a:xfrm>
          <a:custGeom>
            <a:avLst/>
            <a:gdLst>
              <a:gd name="T0" fmla="*/ 0 w 2"/>
              <a:gd name="T1" fmla="*/ 0 h 1"/>
              <a:gd name="T2" fmla="*/ 1 w 2"/>
              <a:gd name="T3" fmla="*/ 0 h 1"/>
              <a:gd name="T4" fmla="*/ 1 w 2"/>
              <a:gd name="T5" fmla="*/ 0 h 1"/>
              <a:gd name="T6" fmla="*/ 0 w 2"/>
              <a:gd name="T7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" h="1">
                <a:moveTo>
                  <a:pt x="0" y="0"/>
                </a:moveTo>
                <a:lnTo>
                  <a:pt x="1" y="0"/>
                </a:lnTo>
                <a:lnTo>
                  <a:pt x="1" y="0"/>
                </a:lnTo>
                <a:lnTo>
                  <a:pt x="0" y="0"/>
                </a:lnTo>
              </a:path>
            </a:pathLst>
          </a:custGeom>
          <a:solidFill>
            <a:srgbClr val="94594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" name="Freeform 28"/>
          <p:cNvSpPr>
            <a:spLocks noChangeArrowheads="1"/>
          </p:cNvSpPr>
          <p:nvPr/>
        </p:nvSpPr>
        <p:spPr bwMode="auto">
          <a:xfrm>
            <a:off x="11599809" y="12005324"/>
            <a:ext cx="5122" cy="5122"/>
          </a:xfrm>
          <a:custGeom>
            <a:avLst/>
            <a:gdLst>
              <a:gd name="T0" fmla="*/ 1 w 2"/>
              <a:gd name="T1" fmla="*/ 1 h 2"/>
              <a:gd name="T2" fmla="*/ 1 w 2"/>
              <a:gd name="T3" fmla="*/ 1 h 2"/>
              <a:gd name="T4" fmla="*/ 0 w 2"/>
              <a:gd name="T5" fmla="*/ 0 h 2"/>
              <a:gd name="T6" fmla="*/ 0 w 2"/>
              <a:gd name="T7" fmla="*/ 0 h 2"/>
              <a:gd name="T8" fmla="*/ 1 w 2"/>
              <a:gd name="T9" fmla="*/ 1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" h="2">
                <a:moveTo>
                  <a:pt x="1" y="1"/>
                </a:moveTo>
                <a:lnTo>
                  <a:pt x="1" y="1"/>
                </a:lnTo>
                <a:cubicBezTo>
                  <a:pt x="1" y="0"/>
                  <a:pt x="1" y="0"/>
                  <a:pt x="0" y="0"/>
                </a:cubicBezTo>
                <a:lnTo>
                  <a:pt x="0" y="0"/>
                </a:lnTo>
                <a:cubicBezTo>
                  <a:pt x="0" y="0"/>
                  <a:pt x="1" y="0"/>
                  <a:pt x="1" y="1"/>
                </a:cubicBezTo>
              </a:path>
            </a:pathLst>
          </a:custGeom>
          <a:solidFill>
            <a:srgbClr val="94594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" name="Freeform 29"/>
          <p:cNvSpPr>
            <a:spLocks noChangeArrowheads="1"/>
          </p:cNvSpPr>
          <p:nvPr/>
        </p:nvSpPr>
        <p:spPr bwMode="auto">
          <a:xfrm>
            <a:off x="11840538" y="11744110"/>
            <a:ext cx="5119" cy="5119"/>
          </a:xfrm>
          <a:custGeom>
            <a:avLst/>
            <a:gdLst>
              <a:gd name="T0" fmla="*/ 0 w 5"/>
              <a:gd name="T1" fmla="*/ 0 h 3"/>
              <a:gd name="T2" fmla="*/ 4 w 5"/>
              <a:gd name="T3" fmla="*/ 2 h 3"/>
              <a:gd name="T4" fmla="*/ 4 w 5"/>
              <a:gd name="T5" fmla="*/ 2 h 3"/>
              <a:gd name="T6" fmla="*/ 0 w 5"/>
              <a:gd name="T7" fmla="*/ 0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" h="3">
                <a:moveTo>
                  <a:pt x="0" y="0"/>
                </a:moveTo>
                <a:lnTo>
                  <a:pt x="4" y="2"/>
                </a:lnTo>
                <a:lnTo>
                  <a:pt x="4" y="2"/>
                </a:lnTo>
                <a:cubicBezTo>
                  <a:pt x="3" y="1"/>
                  <a:pt x="1" y="1"/>
                  <a:pt x="0" y="0"/>
                </a:cubicBezTo>
              </a:path>
            </a:pathLst>
          </a:custGeom>
          <a:solidFill>
            <a:srgbClr val="94594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" name="Freeform 30"/>
          <p:cNvSpPr>
            <a:spLocks noChangeArrowheads="1"/>
          </p:cNvSpPr>
          <p:nvPr/>
        </p:nvSpPr>
        <p:spPr bwMode="auto">
          <a:xfrm>
            <a:off x="11773954" y="12143617"/>
            <a:ext cx="5122" cy="5119"/>
          </a:xfrm>
          <a:custGeom>
            <a:avLst/>
            <a:gdLst>
              <a:gd name="T0" fmla="*/ 0 w 2"/>
              <a:gd name="T1" fmla="*/ 0 h 2"/>
              <a:gd name="T2" fmla="*/ 1 w 2"/>
              <a:gd name="T3" fmla="*/ 1 h 2"/>
              <a:gd name="T4" fmla="*/ 1 w 2"/>
              <a:gd name="T5" fmla="*/ 1 h 2"/>
              <a:gd name="T6" fmla="*/ 0 w 2"/>
              <a:gd name="T7" fmla="*/ 0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" h="2">
                <a:moveTo>
                  <a:pt x="0" y="0"/>
                </a:moveTo>
                <a:lnTo>
                  <a:pt x="1" y="1"/>
                </a:lnTo>
                <a:lnTo>
                  <a:pt x="1" y="1"/>
                </a:lnTo>
                <a:cubicBezTo>
                  <a:pt x="1" y="1"/>
                  <a:pt x="1" y="1"/>
                  <a:pt x="0" y="0"/>
                </a:cubicBezTo>
              </a:path>
            </a:pathLst>
          </a:custGeom>
          <a:solidFill>
            <a:srgbClr val="94594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" name="Freeform 31"/>
          <p:cNvSpPr>
            <a:spLocks noChangeArrowheads="1"/>
          </p:cNvSpPr>
          <p:nvPr/>
        </p:nvSpPr>
        <p:spPr bwMode="auto">
          <a:xfrm>
            <a:off x="11727856" y="12199956"/>
            <a:ext cx="5119" cy="5122"/>
          </a:xfrm>
          <a:custGeom>
            <a:avLst/>
            <a:gdLst>
              <a:gd name="T0" fmla="*/ 4 w 5"/>
              <a:gd name="T1" fmla="*/ 1 h 2"/>
              <a:gd name="T2" fmla="*/ 4 w 5"/>
              <a:gd name="T3" fmla="*/ 1 h 2"/>
              <a:gd name="T4" fmla="*/ 0 w 5"/>
              <a:gd name="T5" fmla="*/ 0 h 2"/>
              <a:gd name="T6" fmla="*/ 0 w 5"/>
              <a:gd name="T7" fmla="*/ 0 h 2"/>
              <a:gd name="T8" fmla="*/ 4 w 5"/>
              <a:gd name="T9" fmla="*/ 1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" h="2">
                <a:moveTo>
                  <a:pt x="4" y="1"/>
                </a:moveTo>
                <a:lnTo>
                  <a:pt x="4" y="1"/>
                </a:lnTo>
                <a:cubicBezTo>
                  <a:pt x="2" y="0"/>
                  <a:pt x="1" y="0"/>
                  <a:pt x="0" y="0"/>
                </a:cubicBezTo>
                <a:lnTo>
                  <a:pt x="0" y="0"/>
                </a:lnTo>
                <a:lnTo>
                  <a:pt x="4" y="1"/>
                </a:lnTo>
              </a:path>
            </a:pathLst>
          </a:custGeom>
          <a:solidFill>
            <a:srgbClr val="94594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" name="Freeform 32"/>
          <p:cNvSpPr>
            <a:spLocks noChangeArrowheads="1"/>
          </p:cNvSpPr>
          <p:nvPr/>
        </p:nvSpPr>
        <p:spPr bwMode="auto">
          <a:xfrm>
            <a:off x="11594689" y="12338249"/>
            <a:ext cx="5119" cy="5119"/>
          </a:xfrm>
          <a:custGeom>
            <a:avLst/>
            <a:gdLst>
              <a:gd name="T0" fmla="*/ 2 w 4"/>
              <a:gd name="T1" fmla="*/ 1 h 2"/>
              <a:gd name="T2" fmla="*/ 2 w 4"/>
              <a:gd name="T3" fmla="*/ 1 h 2"/>
              <a:gd name="T4" fmla="*/ 3 w 4"/>
              <a:gd name="T5" fmla="*/ 1 h 2"/>
              <a:gd name="T6" fmla="*/ 0 w 4"/>
              <a:gd name="T7" fmla="*/ 0 h 2"/>
              <a:gd name="T8" fmla="*/ 0 w 4"/>
              <a:gd name="T9" fmla="*/ 0 h 2"/>
              <a:gd name="T10" fmla="*/ 2 w 4"/>
              <a:gd name="T11" fmla="*/ 1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" h="2">
                <a:moveTo>
                  <a:pt x="2" y="1"/>
                </a:moveTo>
                <a:lnTo>
                  <a:pt x="2" y="1"/>
                </a:lnTo>
                <a:lnTo>
                  <a:pt x="3" y="1"/>
                </a:lnTo>
                <a:lnTo>
                  <a:pt x="0" y="0"/>
                </a:lnTo>
                <a:lnTo>
                  <a:pt x="0" y="0"/>
                </a:lnTo>
                <a:cubicBezTo>
                  <a:pt x="0" y="0"/>
                  <a:pt x="1" y="0"/>
                  <a:pt x="2" y="1"/>
                </a:cubicBezTo>
              </a:path>
            </a:pathLst>
          </a:custGeom>
          <a:solidFill>
            <a:srgbClr val="94594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" name="Freeform 33"/>
          <p:cNvSpPr>
            <a:spLocks noChangeArrowheads="1"/>
          </p:cNvSpPr>
          <p:nvPr/>
        </p:nvSpPr>
        <p:spPr bwMode="auto">
          <a:xfrm>
            <a:off x="11692002" y="12235810"/>
            <a:ext cx="5122" cy="10243"/>
          </a:xfrm>
          <a:custGeom>
            <a:avLst/>
            <a:gdLst>
              <a:gd name="T0" fmla="*/ 1 w 6"/>
              <a:gd name="T1" fmla="*/ 6 h 7"/>
              <a:gd name="T2" fmla="*/ 1 w 6"/>
              <a:gd name="T3" fmla="*/ 6 h 7"/>
              <a:gd name="T4" fmla="*/ 2 w 6"/>
              <a:gd name="T5" fmla="*/ 6 h 7"/>
              <a:gd name="T6" fmla="*/ 2 w 6"/>
              <a:gd name="T7" fmla="*/ 6 h 7"/>
              <a:gd name="T8" fmla="*/ 5 w 6"/>
              <a:gd name="T9" fmla="*/ 2 h 7"/>
              <a:gd name="T10" fmla="*/ 0 w 6"/>
              <a:gd name="T11" fmla="*/ 0 h 7"/>
              <a:gd name="T12" fmla="*/ 1 w 6"/>
              <a:gd name="T13" fmla="*/ 6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" h="7">
                <a:moveTo>
                  <a:pt x="1" y="6"/>
                </a:moveTo>
                <a:lnTo>
                  <a:pt x="1" y="6"/>
                </a:lnTo>
                <a:lnTo>
                  <a:pt x="2" y="6"/>
                </a:lnTo>
                <a:lnTo>
                  <a:pt x="2" y="6"/>
                </a:lnTo>
                <a:cubicBezTo>
                  <a:pt x="4" y="6"/>
                  <a:pt x="5" y="4"/>
                  <a:pt x="5" y="2"/>
                </a:cubicBezTo>
                <a:lnTo>
                  <a:pt x="0" y="0"/>
                </a:lnTo>
                <a:lnTo>
                  <a:pt x="1" y="6"/>
                </a:lnTo>
              </a:path>
            </a:pathLst>
          </a:custGeom>
          <a:solidFill>
            <a:srgbClr val="94594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" name="Freeform 34"/>
          <p:cNvSpPr>
            <a:spLocks noChangeArrowheads="1"/>
          </p:cNvSpPr>
          <p:nvPr/>
        </p:nvSpPr>
        <p:spPr bwMode="auto">
          <a:xfrm>
            <a:off x="11507616" y="11682650"/>
            <a:ext cx="343168" cy="660718"/>
          </a:xfrm>
          <a:custGeom>
            <a:avLst/>
            <a:gdLst>
              <a:gd name="T0" fmla="*/ 16 w 297"/>
              <a:gd name="T1" fmla="*/ 509 h 570"/>
              <a:gd name="T2" fmla="*/ 0 w 297"/>
              <a:gd name="T3" fmla="*/ 528 h 570"/>
              <a:gd name="T4" fmla="*/ 9 w 297"/>
              <a:gd name="T5" fmla="*/ 535 h 570"/>
              <a:gd name="T6" fmla="*/ 11 w 297"/>
              <a:gd name="T7" fmla="*/ 551 h 570"/>
              <a:gd name="T8" fmla="*/ 24 w 297"/>
              <a:gd name="T9" fmla="*/ 569 h 570"/>
              <a:gd name="T10" fmla="*/ 66 w 297"/>
              <a:gd name="T11" fmla="*/ 566 h 570"/>
              <a:gd name="T12" fmla="*/ 78 w 297"/>
              <a:gd name="T13" fmla="*/ 565 h 570"/>
              <a:gd name="T14" fmla="*/ 74 w 297"/>
              <a:gd name="T15" fmla="*/ 564 h 570"/>
              <a:gd name="T16" fmla="*/ 104 w 297"/>
              <a:gd name="T17" fmla="*/ 552 h 570"/>
              <a:gd name="T18" fmla="*/ 123 w 297"/>
              <a:gd name="T19" fmla="*/ 543 h 570"/>
              <a:gd name="T20" fmla="*/ 132 w 297"/>
              <a:gd name="T21" fmla="*/ 542 h 570"/>
              <a:gd name="T22" fmla="*/ 140 w 297"/>
              <a:gd name="T23" fmla="*/ 529 h 570"/>
              <a:gd name="T24" fmla="*/ 152 w 297"/>
              <a:gd name="T25" fmla="*/ 517 h 570"/>
              <a:gd name="T26" fmla="*/ 130 w 297"/>
              <a:gd name="T27" fmla="*/ 505 h 570"/>
              <a:gd name="T28" fmla="*/ 115 w 297"/>
              <a:gd name="T29" fmla="*/ 492 h 570"/>
              <a:gd name="T30" fmla="*/ 148 w 297"/>
              <a:gd name="T31" fmla="*/ 479 h 570"/>
              <a:gd name="T32" fmla="*/ 162 w 297"/>
              <a:gd name="T33" fmla="*/ 479 h 570"/>
              <a:gd name="T34" fmla="*/ 154 w 297"/>
              <a:gd name="T35" fmla="*/ 472 h 570"/>
              <a:gd name="T36" fmla="*/ 167 w 297"/>
              <a:gd name="T37" fmla="*/ 459 h 570"/>
              <a:gd name="T38" fmla="*/ 168 w 297"/>
              <a:gd name="T39" fmla="*/ 467 h 570"/>
              <a:gd name="T40" fmla="*/ 186 w 297"/>
              <a:gd name="T41" fmla="*/ 449 h 570"/>
              <a:gd name="T42" fmla="*/ 201 w 297"/>
              <a:gd name="T43" fmla="*/ 431 h 570"/>
              <a:gd name="T44" fmla="*/ 202 w 297"/>
              <a:gd name="T45" fmla="*/ 419 h 570"/>
              <a:gd name="T46" fmla="*/ 203 w 297"/>
              <a:gd name="T47" fmla="*/ 419 h 570"/>
              <a:gd name="T48" fmla="*/ 206 w 297"/>
              <a:gd name="T49" fmla="*/ 409 h 570"/>
              <a:gd name="T50" fmla="*/ 230 w 297"/>
              <a:gd name="T51" fmla="*/ 402 h 570"/>
              <a:gd name="T52" fmla="*/ 225 w 297"/>
              <a:gd name="T53" fmla="*/ 392 h 570"/>
              <a:gd name="T54" fmla="*/ 197 w 297"/>
              <a:gd name="T55" fmla="*/ 375 h 570"/>
              <a:gd name="T56" fmla="*/ 204 w 297"/>
              <a:gd name="T57" fmla="*/ 370 h 570"/>
              <a:gd name="T58" fmla="*/ 209 w 297"/>
              <a:gd name="T59" fmla="*/ 348 h 570"/>
              <a:gd name="T60" fmla="*/ 218 w 297"/>
              <a:gd name="T61" fmla="*/ 348 h 570"/>
              <a:gd name="T62" fmla="*/ 238 w 297"/>
              <a:gd name="T63" fmla="*/ 346 h 570"/>
              <a:gd name="T64" fmla="*/ 236 w 297"/>
              <a:gd name="T65" fmla="*/ 338 h 570"/>
              <a:gd name="T66" fmla="*/ 223 w 297"/>
              <a:gd name="T67" fmla="*/ 332 h 570"/>
              <a:gd name="T68" fmla="*/ 233 w 297"/>
              <a:gd name="T69" fmla="*/ 324 h 570"/>
              <a:gd name="T70" fmla="*/ 223 w 297"/>
              <a:gd name="T71" fmla="*/ 314 h 570"/>
              <a:gd name="T72" fmla="*/ 236 w 297"/>
              <a:gd name="T73" fmla="*/ 318 h 570"/>
              <a:gd name="T74" fmla="*/ 236 w 297"/>
              <a:gd name="T75" fmla="*/ 304 h 570"/>
              <a:gd name="T76" fmla="*/ 249 w 297"/>
              <a:gd name="T77" fmla="*/ 296 h 570"/>
              <a:gd name="T78" fmla="*/ 262 w 297"/>
              <a:gd name="T79" fmla="*/ 267 h 570"/>
              <a:gd name="T80" fmla="*/ 256 w 297"/>
              <a:gd name="T81" fmla="*/ 215 h 570"/>
              <a:gd name="T82" fmla="*/ 259 w 297"/>
              <a:gd name="T83" fmla="*/ 198 h 570"/>
              <a:gd name="T84" fmla="*/ 276 w 297"/>
              <a:gd name="T85" fmla="*/ 191 h 570"/>
              <a:gd name="T86" fmla="*/ 267 w 297"/>
              <a:gd name="T87" fmla="*/ 154 h 570"/>
              <a:gd name="T88" fmla="*/ 269 w 297"/>
              <a:gd name="T89" fmla="*/ 142 h 570"/>
              <a:gd name="T90" fmla="*/ 271 w 297"/>
              <a:gd name="T91" fmla="*/ 137 h 570"/>
              <a:gd name="T92" fmla="*/ 288 w 297"/>
              <a:gd name="T93" fmla="*/ 88 h 570"/>
              <a:gd name="T94" fmla="*/ 280 w 297"/>
              <a:gd name="T95" fmla="*/ 63 h 570"/>
              <a:gd name="T96" fmla="*/ 291 w 297"/>
              <a:gd name="T97" fmla="*/ 36 h 570"/>
              <a:gd name="T98" fmla="*/ 156 w 297"/>
              <a:gd name="T99" fmla="*/ 0 h 570"/>
              <a:gd name="T100" fmla="*/ 134 w 297"/>
              <a:gd name="T101" fmla="*/ 110 h 570"/>
              <a:gd name="T102" fmla="*/ 114 w 297"/>
              <a:gd name="T103" fmla="*/ 146 h 570"/>
              <a:gd name="T104" fmla="*/ 81 w 297"/>
              <a:gd name="T105" fmla="*/ 273 h 570"/>
              <a:gd name="T106" fmla="*/ 78 w 297"/>
              <a:gd name="T107" fmla="*/ 277 h 570"/>
              <a:gd name="T108" fmla="*/ 43 w 297"/>
              <a:gd name="T109" fmla="*/ 389 h 5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297" h="570">
                <a:moveTo>
                  <a:pt x="11" y="480"/>
                </a:moveTo>
                <a:lnTo>
                  <a:pt x="25" y="479"/>
                </a:lnTo>
                <a:lnTo>
                  <a:pt x="25" y="479"/>
                </a:lnTo>
                <a:cubicBezTo>
                  <a:pt x="26" y="494"/>
                  <a:pt x="13" y="496"/>
                  <a:pt x="19" y="510"/>
                </a:cubicBezTo>
                <a:lnTo>
                  <a:pt x="16" y="509"/>
                </a:lnTo>
                <a:lnTo>
                  <a:pt x="16" y="509"/>
                </a:lnTo>
                <a:cubicBezTo>
                  <a:pt x="13" y="510"/>
                  <a:pt x="39" y="519"/>
                  <a:pt x="2" y="527"/>
                </a:cubicBezTo>
                <a:lnTo>
                  <a:pt x="1" y="527"/>
                </a:lnTo>
                <a:lnTo>
                  <a:pt x="1" y="527"/>
                </a:lnTo>
                <a:cubicBezTo>
                  <a:pt x="1" y="527"/>
                  <a:pt x="3" y="528"/>
                  <a:pt x="0" y="528"/>
                </a:cubicBezTo>
                <a:lnTo>
                  <a:pt x="8" y="527"/>
                </a:lnTo>
                <a:lnTo>
                  <a:pt x="8" y="527"/>
                </a:lnTo>
                <a:cubicBezTo>
                  <a:pt x="10" y="530"/>
                  <a:pt x="15" y="533"/>
                  <a:pt x="15" y="536"/>
                </a:cubicBezTo>
                <a:lnTo>
                  <a:pt x="15" y="536"/>
                </a:lnTo>
                <a:cubicBezTo>
                  <a:pt x="14" y="536"/>
                  <a:pt x="11" y="536"/>
                  <a:pt x="9" y="535"/>
                </a:cubicBezTo>
                <a:lnTo>
                  <a:pt x="9" y="542"/>
                </a:lnTo>
                <a:lnTo>
                  <a:pt x="2" y="542"/>
                </a:lnTo>
                <a:lnTo>
                  <a:pt x="2" y="542"/>
                </a:lnTo>
                <a:cubicBezTo>
                  <a:pt x="5" y="544"/>
                  <a:pt x="22" y="549"/>
                  <a:pt x="11" y="551"/>
                </a:cubicBezTo>
                <a:lnTo>
                  <a:pt x="11" y="551"/>
                </a:lnTo>
                <a:cubicBezTo>
                  <a:pt x="23" y="553"/>
                  <a:pt x="17" y="555"/>
                  <a:pt x="23" y="557"/>
                </a:cubicBezTo>
                <a:lnTo>
                  <a:pt x="23" y="557"/>
                </a:lnTo>
                <a:cubicBezTo>
                  <a:pt x="21" y="556"/>
                  <a:pt x="19" y="556"/>
                  <a:pt x="17" y="556"/>
                </a:cubicBezTo>
                <a:lnTo>
                  <a:pt x="17" y="556"/>
                </a:lnTo>
                <a:cubicBezTo>
                  <a:pt x="17" y="559"/>
                  <a:pt x="19" y="566"/>
                  <a:pt x="24" y="569"/>
                </a:cubicBezTo>
                <a:lnTo>
                  <a:pt x="24" y="569"/>
                </a:lnTo>
                <a:cubicBezTo>
                  <a:pt x="24" y="569"/>
                  <a:pt x="51" y="565"/>
                  <a:pt x="64" y="565"/>
                </a:cubicBezTo>
                <a:lnTo>
                  <a:pt x="64" y="565"/>
                </a:lnTo>
                <a:cubicBezTo>
                  <a:pt x="60" y="568"/>
                  <a:pt x="65" y="566"/>
                  <a:pt x="70" y="567"/>
                </a:cubicBezTo>
                <a:lnTo>
                  <a:pt x="66" y="566"/>
                </a:lnTo>
                <a:lnTo>
                  <a:pt x="66" y="566"/>
                </a:lnTo>
                <a:cubicBezTo>
                  <a:pt x="70" y="564"/>
                  <a:pt x="77" y="566"/>
                  <a:pt x="79" y="565"/>
                </a:cubicBezTo>
                <a:lnTo>
                  <a:pt x="79" y="565"/>
                </a:lnTo>
                <a:cubicBezTo>
                  <a:pt x="78" y="565"/>
                  <a:pt x="78" y="565"/>
                  <a:pt x="77" y="565"/>
                </a:cubicBezTo>
                <a:lnTo>
                  <a:pt x="78" y="565"/>
                </a:lnTo>
                <a:lnTo>
                  <a:pt x="78" y="565"/>
                </a:lnTo>
                <a:cubicBezTo>
                  <a:pt x="77" y="565"/>
                  <a:pt x="76" y="565"/>
                  <a:pt x="76" y="565"/>
                </a:cubicBezTo>
                <a:lnTo>
                  <a:pt x="76" y="565"/>
                </a:lnTo>
                <a:cubicBezTo>
                  <a:pt x="74" y="564"/>
                  <a:pt x="72" y="564"/>
                  <a:pt x="73" y="563"/>
                </a:cubicBezTo>
                <a:lnTo>
                  <a:pt x="74" y="564"/>
                </a:lnTo>
                <a:lnTo>
                  <a:pt x="74" y="564"/>
                </a:lnTo>
                <a:cubicBezTo>
                  <a:pt x="73" y="562"/>
                  <a:pt x="75" y="560"/>
                  <a:pt x="76" y="560"/>
                </a:cubicBezTo>
                <a:lnTo>
                  <a:pt x="82" y="562"/>
                </a:lnTo>
                <a:lnTo>
                  <a:pt x="82" y="562"/>
                </a:lnTo>
                <a:cubicBezTo>
                  <a:pt x="71" y="557"/>
                  <a:pt x="102" y="554"/>
                  <a:pt x="104" y="552"/>
                </a:cubicBezTo>
                <a:lnTo>
                  <a:pt x="104" y="552"/>
                </a:lnTo>
                <a:cubicBezTo>
                  <a:pt x="112" y="552"/>
                  <a:pt x="103" y="546"/>
                  <a:pt x="108" y="544"/>
                </a:cubicBezTo>
                <a:lnTo>
                  <a:pt x="108" y="544"/>
                </a:lnTo>
                <a:cubicBezTo>
                  <a:pt x="111" y="539"/>
                  <a:pt x="117" y="544"/>
                  <a:pt x="123" y="543"/>
                </a:cubicBezTo>
                <a:lnTo>
                  <a:pt x="123" y="543"/>
                </a:lnTo>
                <a:cubicBezTo>
                  <a:pt x="128" y="541"/>
                  <a:pt x="116" y="542"/>
                  <a:pt x="116" y="540"/>
                </a:cubicBezTo>
                <a:lnTo>
                  <a:pt x="125" y="539"/>
                </a:lnTo>
                <a:lnTo>
                  <a:pt x="125" y="539"/>
                </a:lnTo>
                <a:cubicBezTo>
                  <a:pt x="125" y="541"/>
                  <a:pt x="129" y="541"/>
                  <a:pt x="132" y="542"/>
                </a:cubicBezTo>
                <a:lnTo>
                  <a:pt x="132" y="542"/>
                </a:lnTo>
                <a:cubicBezTo>
                  <a:pt x="134" y="538"/>
                  <a:pt x="146" y="537"/>
                  <a:pt x="134" y="532"/>
                </a:cubicBezTo>
                <a:lnTo>
                  <a:pt x="134" y="532"/>
                </a:lnTo>
                <a:cubicBezTo>
                  <a:pt x="141" y="529"/>
                  <a:pt x="146" y="530"/>
                  <a:pt x="147" y="529"/>
                </a:cubicBezTo>
                <a:lnTo>
                  <a:pt x="147" y="529"/>
                </a:lnTo>
                <a:cubicBezTo>
                  <a:pt x="145" y="529"/>
                  <a:pt x="143" y="530"/>
                  <a:pt x="140" y="529"/>
                </a:cubicBezTo>
                <a:lnTo>
                  <a:pt x="140" y="529"/>
                </a:lnTo>
                <a:cubicBezTo>
                  <a:pt x="146" y="529"/>
                  <a:pt x="139" y="527"/>
                  <a:pt x="138" y="528"/>
                </a:cubicBezTo>
                <a:lnTo>
                  <a:pt x="138" y="528"/>
                </a:lnTo>
                <a:cubicBezTo>
                  <a:pt x="134" y="524"/>
                  <a:pt x="163" y="521"/>
                  <a:pt x="151" y="516"/>
                </a:cubicBezTo>
                <a:lnTo>
                  <a:pt x="152" y="517"/>
                </a:lnTo>
                <a:lnTo>
                  <a:pt x="152" y="517"/>
                </a:lnTo>
                <a:cubicBezTo>
                  <a:pt x="143" y="513"/>
                  <a:pt x="134" y="512"/>
                  <a:pt x="129" y="508"/>
                </a:cubicBezTo>
                <a:lnTo>
                  <a:pt x="134" y="508"/>
                </a:lnTo>
                <a:lnTo>
                  <a:pt x="130" y="505"/>
                </a:lnTo>
                <a:lnTo>
                  <a:pt x="130" y="505"/>
                </a:lnTo>
                <a:cubicBezTo>
                  <a:pt x="134" y="505"/>
                  <a:pt x="136" y="506"/>
                  <a:pt x="137" y="507"/>
                </a:cubicBezTo>
                <a:lnTo>
                  <a:pt x="137" y="507"/>
                </a:lnTo>
                <a:cubicBezTo>
                  <a:pt x="134" y="502"/>
                  <a:pt x="140" y="499"/>
                  <a:pt x="143" y="496"/>
                </a:cubicBezTo>
                <a:lnTo>
                  <a:pt x="115" y="492"/>
                </a:lnTo>
                <a:lnTo>
                  <a:pt x="115" y="492"/>
                </a:lnTo>
                <a:cubicBezTo>
                  <a:pt x="122" y="491"/>
                  <a:pt x="136" y="489"/>
                  <a:pt x="128" y="486"/>
                </a:cubicBezTo>
                <a:lnTo>
                  <a:pt x="137" y="486"/>
                </a:lnTo>
                <a:lnTo>
                  <a:pt x="137" y="486"/>
                </a:lnTo>
                <a:cubicBezTo>
                  <a:pt x="156" y="485"/>
                  <a:pt x="131" y="480"/>
                  <a:pt x="137" y="479"/>
                </a:cubicBezTo>
                <a:lnTo>
                  <a:pt x="148" y="479"/>
                </a:lnTo>
                <a:lnTo>
                  <a:pt x="146" y="481"/>
                </a:lnTo>
                <a:lnTo>
                  <a:pt x="146" y="481"/>
                </a:lnTo>
                <a:cubicBezTo>
                  <a:pt x="152" y="480"/>
                  <a:pt x="156" y="480"/>
                  <a:pt x="162" y="479"/>
                </a:cubicBezTo>
                <a:lnTo>
                  <a:pt x="162" y="479"/>
                </a:lnTo>
                <a:lnTo>
                  <a:pt x="162" y="479"/>
                </a:lnTo>
                <a:cubicBezTo>
                  <a:pt x="162" y="479"/>
                  <a:pt x="162" y="479"/>
                  <a:pt x="161" y="479"/>
                </a:cubicBezTo>
                <a:lnTo>
                  <a:pt x="161" y="479"/>
                </a:lnTo>
                <a:lnTo>
                  <a:pt x="161" y="479"/>
                </a:lnTo>
                <a:cubicBezTo>
                  <a:pt x="156" y="477"/>
                  <a:pt x="153" y="474"/>
                  <a:pt x="154" y="472"/>
                </a:cubicBezTo>
                <a:lnTo>
                  <a:pt x="154" y="472"/>
                </a:lnTo>
                <a:cubicBezTo>
                  <a:pt x="156" y="469"/>
                  <a:pt x="150" y="464"/>
                  <a:pt x="162" y="463"/>
                </a:cubicBezTo>
                <a:lnTo>
                  <a:pt x="152" y="458"/>
                </a:lnTo>
                <a:lnTo>
                  <a:pt x="159" y="456"/>
                </a:lnTo>
                <a:lnTo>
                  <a:pt x="167" y="459"/>
                </a:lnTo>
                <a:lnTo>
                  <a:pt x="167" y="459"/>
                </a:lnTo>
                <a:cubicBezTo>
                  <a:pt x="165" y="462"/>
                  <a:pt x="167" y="470"/>
                  <a:pt x="165" y="475"/>
                </a:cubicBezTo>
                <a:lnTo>
                  <a:pt x="169" y="476"/>
                </a:lnTo>
                <a:lnTo>
                  <a:pt x="169" y="476"/>
                </a:lnTo>
                <a:cubicBezTo>
                  <a:pt x="170" y="473"/>
                  <a:pt x="167" y="469"/>
                  <a:pt x="168" y="467"/>
                </a:cubicBezTo>
                <a:lnTo>
                  <a:pt x="168" y="467"/>
                </a:lnTo>
                <a:cubicBezTo>
                  <a:pt x="170" y="467"/>
                  <a:pt x="179" y="467"/>
                  <a:pt x="184" y="471"/>
                </a:cubicBezTo>
                <a:lnTo>
                  <a:pt x="177" y="466"/>
                </a:lnTo>
                <a:lnTo>
                  <a:pt x="177" y="466"/>
                </a:lnTo>
                <a:cubicBezTo>
                  <a:pt x="179" y="456"/>
                  <a:pt x="178" y="456"/>
                  <a:pt x="190" y="449"/>
                </a:cubicBezTo>
                <a:lnTo>
                  <a:pt x="186" y="449"/>
                </a:lnTo>
                <a:lnTo>
                  <a:pt x="186" y="449"/>
                </a:lnTo>
                <a:cubicBezTo>
                  <a:pt x="184" y="446"/>
                  <a:pt x="182" y="444"/>
                  <a:pt x="189" y="445"/>
                </a:cubicBezTo>
                <a:lnTo>
                  <a:pt x="189" y="445"/>
                </a:lnTo>
                <a:cubicBezTo>
                  <a:pt x="192" y="439"/>
                  <a:pt x="199" y="435"/>
                  <a:pt x="210" y="434"/>
                </a:cubicBezTo>
                <a:lnTo>
                  <a:pt x="201" y="431"/>
                </a:lnTo>
                <a:lnTo>
                  <a:pt x="201" y="431"/>
                </a:lnTo>
                <a:cubicBezTo>
                  <a:pt x="202" y="429"/>
                  <a:pt x="216" y="432"/>
                  <a:pt x="203" y="427"/>
                </a:cubicBezTo>
                <a:lnTo>
                  <a:pt x="200" y="423"/>
                </a:lnTo>
                <a:lnTo>
                  <a:pt x="200" y="423"/>
                </a:lnTo>
                <a:cubicBezTo>
                  <a:pt x="202" y="422"/>
                  <a:pt x="197" y="419"/>
                  <a:pt x="202" y="419"/>
                </a:cubicBezTo>
                <a:lnTo>
                  <a:pt x="202" y="419"/>
                </a:lnTo>
                <a:lnTo>
                  <a:pt x="202" y="419"/>
                </a:lnTo>
                <a:cubicBezTo>
                  <a:pt x="203" y="419"/>
                  <a:pt x="203" y="419"/>
                  <a:pt x="203" y="419"/>
                </a:cubicBezTo>
                <a:lnTo>
                  <a:pt x="203" y="419"/>
                </a:lnTo>
                <a:lnTo>
                  <a:pt x="203" y="419"/>
                </a:lnTo>
                <a:lnTo>
                  <a:pt x="203" y="419"/>
                </a:lnTo>
                <a:cubicBezTo>
                  <a:pt x="208" y="416"/>
                  <a:pt x="194" y="416"/>
                  <a:pt x="201" y="414"/>
                </a:cubicBezTo>
                <a:lnTo>
                  <a:pt x="201" y="414"/>
                </a:lnTo>
                <a:cubicBezTo>
                  <a:pt x="208" y="414"/>
                  <a:pt x="190" y="408"/>
                  <a:pt x="192" y="407"/>
                </a:cubicBezTo>
                <a:lnTo>
                  <a:pt x="206" y="409"/>
                </a:lnTo>
                <a:lnTo>
                  <a:pt x="206" y="409"/>
                </a:lnTo>
                <a:cubicBezTo>
                  <a:pt x="215" y="407"/>
                  <a:pt x="202" y="403"/>
                  <a:pt x="203" y="397"/>
                </a:cubicBezTo>
                <a:lnTo>
                  <a:pt x="203" y="397"/>
                </a:lnTo>
                <a:cubicBezTo>
                  <a:pt x="209" y="395"/>
                  <a:pt x="220" y="398"/>
                  <a:pt x="230" y="402"/>
                </a:cubicBezTo>
                <a:lnTo>
                  <a:pt x="230" y="402"/>
                </a:lnTo>
                <a:cubicBezTo>
                  <a:pt x="219" y="397"/>
                  <a:pt x="223" y="399"/>
                  <a:pt x="218" y="394"/>
                </a:cubicBezTo>
                <a:lnTo>
                  <a:pt x="218" y="394"/>
                </a:lnTo>
                <a:cubicBezTo>
                  <a:pt x="223" y="395"/>
                  <a:pt x="224" y="395"/>
                  <a:pt x="228" y="398"/>
                </a:cubicBezTo>
                <a:lnTo>
                  <a:pt x="228" y="398"/>
                </a:lnTo>
                <a:cubicBezTo>
                  <a:pt x="235" y="397"/>
                  <a:pt x="224" y="394"/>
                  <a:pt x="225" y="392"/>
                </a:cubicBezTo>
                <a:lnTo>
                  <a:pt x="225" y="392"/>
                </a:lnTo>
                <a:cubicBezTo>
                  <a:pt x="216" y="389"/>
                  <a:pt x="201" y="384"/>
                  <a:pt x="201" y="383"/>
                </a:cubicBezTo>
                <a:lnTo>
                  <a:pt x="198" y="383"/>
                </a:lnTo>
                <a:lnTo>
                  <a:pt x="198" y="383"/>
                </a:lnTo>
                <a:cubicBezTo>
                  <a:pt x="193" y="379"/>
                  <a:pt x="192" y="376"/>
                  <a:pt x="197" y="375"/>
                </a:cubicBezTo>
                <a:lnTo>
                  <a:pt x="202" y="376"/>
                </a:lnTo>
                <a:lnTo>
                  <a:pt x="200" y="373"/>
                </a:lnTo>
                <a:lnTo>
                  <a:pt x="206" y="374"/>
                </a:lnTo>
                <a:lnTo>
                  <a:pt x="206" y="370"/>
                </a:lnTo>
                <a:lnTo>
                  <a:pt x="204" y="370"/>
                </a:lnTo>
                <a:lnTo>
                  <a:pt x="204" y="370"/>
                </a:lnTo>
                <a:cubicBezTo>
                  <a:pt x="203" y="369"/>
                  <a:pt x="202" y="365"/>
                  <a:pt x="206" y="364"/>
                </a:cubicBezTo>
                <a:lnTo>
                  <a:pt x="209" y="365"/>
                </a:lnTo>
                <a:lnTo>
                  <a:pt x="209" y="365"/>
                </a:lnTo>
                <a:cubicBezTo>
                  <a:pt x="221" y="363"/>
                  <a:pt x="209" y="354"/>
                  <a:pt x="209" y="348"/>
                </a:cubicBezTo>
                <a:lnTo>
                  <a:pt x="216" y="351"/>
                </a:lnTo>
                <a:lnTo>
                  <a:pt x="216" y="351"/>
                </a:lnTo>
                <a:cubicBezTo>
                  <a:pt x="224" y="351"/>
                  <a:pt x="206" y="348"/>
                  <a:pt x="209" y="346"/>
                </a:cubicBezTo>
                <a:lnTo>
                  <a:pt x="218" y="348"/>
                </a:lnTo>
                <a:lnTo>
                  <a:pt x="218" y="348"/>
                </a:lnTo>
                <a:cubicBezTo>
                  <a:pt x="208" y="343"/>
                  <a:pt x="221" y="346"/>
                  <a:pt x="226" y="346"/>
                </a:cubicBezTo>
                <a:lnTo>
                  <a:pt x="215" y="343"/>
                </a:lnTo>
                <a:lnTo>
                  <a:pt x="218" y="341"/>
                </a:lnTo>
                <a:lnTo>
                  <a:pt x="218" y="341"/>
                </a:lnTo>
                <a:cubicBezTo>
                  <a:pt x="222" y="340"/>
                  <a:pt x="232" y="343"/>
                  <a:pt x="238" y="346"/>
                </a:cubicBezTo>
                <a:lnTo>
                  <a:pt x="230" y="341"/>
                </a:lnTo>
                <a:lnTo>
                  <a:pt x="239" y="343"/>
                </a:lnTo>
                <a:lnTo>
                  <a:pt x="239" y="343"/>
                </a:lnTo>
                <a:cubicBezTo>
                  <a:pt x="229" y="338"/>
                  <a:pt x="242" y="343"/>
                  <a:pt x="236" y="338"/>
                </a:cubicBezTo>
                <a:lnTo>
                  <a:pt x="236" y="338"/>
                </a:lnTo>
                <a:cubicBezTo>
                  <a:pt x="241" y="339"/>
                  <a:pt x="243" y="340"/>
                  <a:pt x="244" y="340"/>
                </a:cubicBezTo>
                <a:lnTo>
                  <a:pt x="231" y="332"/>
                </a:lnTo>
                <a:lnTo>
                  <a:pt x="237" y="336"/>
                </a:lnTo>
                <a:lnTo>
                  <a:pt x="223" y="332"/>
                </a:lnTo>
                <a:lnTo>
                  <a:pt x="223" y="332"/>
                </a:lnTo>
                <a:cubicBezTo>
                  <a:pt x="213" y="325"/>
                  <a:pt x="225" y="328"/>
                  <a:pt x="222" y="325"/>
                </a:cubicBezTo>
                <a:lnTo>
                  <a:pt x="226" y="327"/>
                </a:lnTo>
                <a:lnTo>
                  <a:pt x="226" y="327"/>
                </a:lnTo>
                <a:cubicBezTo>
                  <a:pt x="224" y="323"/>
                  <a:pt x="230" y="325"/>
                  <a:pt x="233" y="324"/>
                </a:cubicBezTo>
                <a:lnTo>
                  <a:pt x="233" y="324"/>
                </a:lnTo>
                <a:cubicBezTo>
                  <a:pt x="230" y="324"/>
                  <a:pt x="226" y="324"/>
                  <a:pt x="225" y="322"/>
                </a:cubicBezTo>
                <a:lnTo>
                  <a:pt x="225" y="322"/>
                </a:lnTo>
                <a:cubicBezTo>
                  <a:pt x="224" y="321"/>
                  <a:pt x="230" y="323"/>
                  <a:pt x="231" y="323"/>
                </a:cubicBezTo>
                <a:lnTo>
                  <a:pt x="231" y="323"/>
                </a:lnTo>
                <a:cubicBezTo>
                  <a:pt x="222" y="319"/>
                  <a:pt x="218" y="316"/>
                  <a:pt x="223" y="314"/>
                </a:cubicBezTo>
                <a:lnTo>
                  <a:pt x="223" y="314"/>
                </a:lnTo>
                <a:cubicBezTo>
                  <a:pt x="224" y="315"/>
                  <a:pt x="226" y="316"/>
                  <a:pt x="226" y="316"/>
                </a:cubicBezTo>
                <a:lnTo>
                  <a:pt x="226" y="316"/>
                </a:lnTo>
                <a:cubicBezTo>
                  <a:pt x="225" y="315"/>
                  <a:pt x="223" y="314"/>
                  <a:pt x="225" y="314"/>
                </a:cubicBezTo>
                <a:lnTo>
                  <a:pt x="236" y="318"/>
                </a:lnTo>
                <a:lnTo>
                  <a:pt x="226" y="313"/>
                </a:lnTo>
                <a:lnTo>
                  <a:pt x="226" y="313"/>
                </a:lnTo>
                <a:cubicBezTo>
                  <a:pt x="230" y="312"/>
                  <a:pt x="222" y="308"/>
                  <a:pt x="229" y="310"/>
                </a:cubicBezTo>
                <a:lnTo>
                  <a:pt x="231" y="312"/>
                </a:lnTo>
                <a:lnTo>
                  <a:pt x="236" y="304"/>
                </a:lnTo>
                <a:lnTo>
                  <a:pt x="245" y="306"/>
                </a:lnTo>
                <a:lnTo>
                  <a:pt x="245" y="306"/>
                </a:lnTo>
                <a:cubicBezTo>
                  <a:pt x="233" y="302"/>
                  <a:pt x="250" y="302"/>
                  <a:pt x="236" y="299"/>
                </a:cubicBezTo>
                <a:lnTo>
                  <a:pt x="236" y="299"/>
                </a:lnTo>
                <a:cubicBezTo>
                  <a:pt x="244" y="299"/>
                  <a:pt x="233" y="290"/>
                  <a:pt x="249" y="296"/>
                </a:cubicBezTo>
                <a:lnTo>
                  <a:pt x="249" y="296"/>
                </a:lnTo>
                <a:cubicBezTo>
                  <a:pt x="252" y="290"/>
                  <a:pt x="237" y="283"/>
                  <a:pt x="247" y="278"/>
                </a:cubicBezTo>
                <a:lnTo>
                  <a:pt x="247" y="278"/>
                </a:lnTo>
                <a:cubicBezTo>
                  <a:pt x="261" y="279"/>
                  <a:pt x="259" y="271"/>
                  <a:pt x="262" y="267"/>
                </a:cubicBezTo>
                <a:lnTo>
                  <a:pt x="262" y="267"/>
                </a:lnTo>
                <a:cubicBezTo>
                  <a:pt x="258" y="256"/>
                  <a:pt x="255" y="249"/>
                  <a:pt x="254" y="238"/>
                </a:cubicBezTo>
                <a:lnTo>
                  <a:pt x="254" y="238"/>
                </a:lnTo>
                <a:cubicBezTo>
                  <a:pt x="274" y="238"/>
                  <a:pt x="250" y="222"/>
                  <a:pt x="263" y="220"/>
                </a:cubicBezTo>
                <a:lnTo>
                  <a:pt x="256" y="215"/>
                </a:lnTo>
                <a:lnTo>
                  <a:pt x="256" y="215"/>
                </a:lnTo>
                <a:cubicBezTo>
                  <a:pt x="269" y="215"/>
                  <a:pt x="256" y="205"/>
                  <a:pt x="270" y="203"/>
                </a:cubicBezTo>
                <a:lnTo>
                  <a:pt x="270" y="203"/>
                </a:lnTo>
                <a:cubicBezTo>
                  <a:pt x="267" y="200"/>
                  <a:pt x="266" y="200"/>
                  <a:pt x="266" y="199"/>
                </a:cubicBezTo>
                <a:lnTo>
                  <a:pt x="266" y="199"/>
                </a:lnTo>
                <a:cubicBezTo>
                  <a:pt x="266" y="199"/>
                  <a:pt x="264" y="199"/>
                  <a:pt x="259" y="198"/>
                </a:cubicBezTo>
                <a:lnTo>
                  <a:pt x="259" y="198"/>
                </a:lnTo>
                <a:cubicBezTo>
                  <a:pt x="263" y="197"/>
                  <a:pt x="260" y="193"/>
                  <a:pt x="269" y="196"/>
                </a:cubicBezTo>
                <a:lnTo>
                  <a:pt x="270" y="197"/>
                </a:lnTo>
                <a:lnTo>
                  <a:pt x="270" y="197"/>
                </a:lnTo>
                <a:cubicBezTo>
                  <a:pt x="280" y="200"/>
                  <a:pt x="267" y="191"/>
                  <a:pt x="276" y="191"/>
                </a:cubicBezTo>
                <a:lnTo>
                  <a:pt x="265" y="189"/>
                </a:lnTo>
                <a:lnTo>
                  <a:pt x="267" y="187"/>
                </a:lnTo>
                <a:lnTo>
                  <a:pt x="269" y="188"/>
                </a:lnTo>
                <a:lnTo>
                  <a:pt x="269" y="188"/>
                </a:lnTo>
                <a:cubicBezTo>
                  <a:pt x="250" y="168"/>
                  <a:pt x="285" y="172"/>
                  <a:pt x="267" y="154"/>
                </a:cubicBezTo>
                <a:lnTo>
                  <a:pt x="267" y="154"/>
                </a:lnTo>
                <a:cubicBezTo>
                  <a:pt x="278" y="159"/>
                  <a:pt x="262" y="150"/>
                  <a:pt x="275" y="153"/>
                </a:cubicBezTo>
                <a:lnTo>
                  <a:pt x="275" y="153"/>
                </a:lnTo>
                <a:cubicBezTo>
                  <a:pt x="291" y="154"/>
                  <a:pt x="273" y="146"/>
                  <a:pt x="269" y="142"/>
                </a:cubicBezTo>
                <a:lnTo>
                  <a:pt x="269" y="142"/>
                </a:lnTo>
                <a:cubicBezTo>
                  <a:pt x="269" y="142"/>
                  <a:pt x="268" y="142"/>
                  <a:pt x="267" y="141"/>
                </a:cubicBezTo>
                <a:lnTo>
                  <a:pt x="270" y="138"/>
                </a:lnTo>
                <a:lnTo>
                  <a:pt x="270" y="138"/>
                </a:lnTo>
                <a:cubicBezTo>
                  <a:pt x="285" y="145"/>
                  <a:pt x="258" y="130"/>
                  <a:pt x="271" y="137"/>
                </a:cubicBezTo>
                <a:lnTo>
                  <a:pt x="271" y="137"/>
                </a:lnTo>
                <a:cubicBezTo>
                  <a:pt x="286" y="129"/>
                  <a:pt x="278" y="110"/>
                  <a:pt x="288" y="99"/>
                </a:cubicBezTo>
                <a:lnTo>
                  <a:pt x="283" y="98"/>
                </a:lnTo>
                <a:lnTo>
                  <a:pt x="283" y="98"/>
                </a:lnTo>
                <a:cubicBezTo>
                  <a:pt x="285" y="94"/>
                  <a:pt x="282" y="89"/>
                  <a:pt x="288" y="88"/>
                </a:cubicBezTo>
                <a:lnTo>
                  <a:pt x="288" y="88"/>
                </a:lnTo>
                <a:cubicBezTo>
                  <a:pt x="296" y="88"/>
                  <a:pt x="280" y="80"/>
                  <a:pt x="280" y="78"/>
                </a:cubicBezTo>
                <a:lnTo>
                  <a:pt x="280" y="78"/>
                </a:lnTo>
                <a:cubicBezTo>
                  <a:pt x="273" y="74"/>
                  <a:pt x="288" y="75"/>
                  <a:pt x="287" y="76"/>
                </a:cubicBezTo>
                <a:lnTo>
                  <a:pt x="287" y="76"/>
                </a:lnTo>
                <a:cubicBezTo>
                  <a:pt x="286" y="72"/>
                  <a:pt x="272" y="66"/>
                  <a:pt x="280" y="63"/>
                </a:cubicBezTo>
                <a:lnTo>
                  <a:pt x="280" y="63"/>
                </a:lnTo>
                <a:cubicBezTo>
                  <a:pt x="294" y="66"/>
                  <a:pt x="270" y="48"/>
                  <a:pt x="285" y="52"/>
                </a:cubicBezTo>
                <a:lnTo>
                  <a:pt x="284" y="52"/>
                </a:lnTo>
                <a:lnTo>
                  <a:pt x="284" y="52"/>
                </a:lnTo>
                <a:cubicBezTo>
                  <a:pt x="296" y="50"/>
                  <a:pt x="279" y="39"/>
                  <a:pt x="291" y="36"/>
                </a:cubicBezTo>
                <a:lnTo>
                  <a:pt x="291" y="36"/>
                </a:lnTo>
                <a:cubicBezTo>
                  <a:pt x="291" y="36"/>
                  <a:pt x="292" y="37"/>
                  <a:pt x="293" y="37"/>
                </a:cubicBezTo>
                <a:lnTo>
                  <a:pt x="250" y="13"/>
                </a:lnTo>
                <a:lnTo>
                  <a:pt x="199" y="2"/>
                </a:lnTo>
                <a:lnTo>
                  <a:pt x="156" y="0"/>
                </a:lnTo>
                <a:lnTo>
                  <a:pt x="156" y="30"/>
                </a:lnTo>
                <a:lnTo>
                  <a:pt x="134" y="47"/>
                </a:lnTo>
                <a:lnTo>
                  <a:pt x="124" y="102"/>
                </a:lnTo>
                <a:lnTo>
                  <a:pt x="134" y="110"/>
                </a:lnTo>
                <a:lnTo>
                  <a:pt x="134" y="110"/>
                </a:lnTo>
                <a:cubicBezTo>
                  <a:pt x="111" y="115"/>
                  <a:pt x="130" y="134"/>
                  <a:pt x="112" y="141"/>
                </a:cubicBezTo>
                <a:lnTo>
                  <a:pt x="122" y="145"/>
                </a:lnTo>
                <a:lnTo>
                  <a:pt x="122" y="145"/>
                </a:lnTo>
                <a:cubicBezTo>
                  <a:pt x="122" y="148"/>
                  <a:pt x="116" y="146"/>
                  <a:pt x="114" y="146"/>
                </a:cubicBezTo>
                <a:lnTo>
                  <a:pt x="114" y="146"/>
                </a:lnTo>
                <a:cubicBezTo>
                  <a:pt x="107" y="176"/>
                  <a:pt x="112" y="210"/>
                  <a:pt x="91" y="234"/>
                </a:cubicBezTo>
                <a:lnTo>
                  <a:pt x="91" y="234"/>
                </a:lnTo>
                <a:cubicBezTo>
                  <a:pt x="84" y="234"/>
                  <a:pt x="86" y="244"/>
                  <a:pt x="78" y="244"/>
                </a:cubicBezTo>
                <a:lnTo>
                  <a:pt x="78" y="244"/>
                </a:lnTo>
                <a:cubicBezTo>
                  <a:pt x="88" y="256"/>
                  <a:pt x="85" y="265"/>
                  <a:pt x="81" y="273"/>
                </a:cubicBezTo>
                <a:lnTo>
                  <a:pt x="80" y="272"/>
                </a:lnTo>
                <a:lnTo>
                  <a:pt x="81" y="277"/>
                </a:lnTo>
                <a:lnTo>
                  <a:pt x="81" y="277"/>
                </a:lnTo>
                <a:cubicBezTo>
                  <a:pt x="80" y="277"/>
                  <a:pt x="78" y="277"/>
                  <a:pt x="78" y="277"/>
                </a:cubicBezTo>
                <a:lnTo>
                  <a:pt x="78" y="277"/>
                </a:lnTo>
                <a:cubicBezTo>
                  <a:pt x="85" y="283"/>
                  <a:pt x="75" y="288"/>
                  <a:pt x="70" y="293"/>
                </a:cubicBezTo>
                <a:lnTo>
                  <a:pt x="69" y="293"/>
                </a:lnTo>
                <a:lnTo>
                  <a:pt x="69" y="293"/>
                </a:lnTo>
                <a:cubicBezTo>
                  <a:pt x="57" y="324"/>
                  <a:pt x="66" y="360"/>
                  <a:pt x="43" y="389"/>
                </a:cubicBezTo>
                <a:lnTo>
                  <a:pt x="43" y="389"/>
                </a:lnTo>
                <a:cubicBezTo>
                  <a:pt x="23" y="400"/>
                  <a:pt x="40" y="424"/>
                  <a:pt x="22" y="438"/>
                </a:cubicBezTo>
                <a:lnTo>
                  <a:pt x="22" y="438"/>
                </a:lnTo>
                <a:cubicBezTo>
                  <a:pt x="11" y="438"/>
                  <a:pt x="8" y="475"/>
                  <a:pt x="11" y="480"/>
                </a:cubicBezTo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" name="Freeform 35"/>
          <p:cNvSpPr>
            <a:spLocks noChangeArrowheads="1"/>
          </p:cNvSpPr>
          <p:nvPr/>
        </p:nvSpPr>
        <p:spPr bwMode="auto">
          <a:xfrm>
            <a:off x="11517859" y="12307516"/>
            <a:ext cx="5122" cy="5119"/>
          </a:xfrm>
          <a:custGeom>
            <a:avLst/>
            <a:gdLst>
              <a:gd name="T0" fmla="*/ 2 w 3"/>
              <a:gd name="T1" fmla="*/ 0 h 1"/>
              <a:gd name="T2" fmla="*/ 2 w 3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3" h="1">
                <a:moveTo>
                  <a:pt x="2" y="0"/>
                </a:moveTo>
                <a:cubicBezTo>
                  <a:pt x="2" y="0"/>
                  <a:pt x="0" y="0"/>
                  <a:pt x="2" y="0"/>
                </a:cubicBezTo>
              </a:path>
            </a:pathLst>
          </a:custGeom>
          <a:solidFill>
            <a:srgbClr val="94594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" name="Freeform 36"/>
          <p:cNvSpPr>
            <a:spLocks noChangeArrowheads="1"/>
          </p:cNvSpPr>
          <p:nvPr/>
        </p:nvSpPr>
        <p:spPr bwMode="auto">
          <a:xfrm>
            <a:off x="11676639" y="12261418"/>
            <a:ext cx="5119" cy="5122"/>
          </a:xfrm>
          <a:custGeom>
            <a:avLst/>
            <a:gdLst>
              <a:gd name="T0" fmla="*/ 0 w 6"/>
              <a:gd name="T1" fmla="*/ 0 h 2"/>
              <a:gd name="T2" fmla="*/ 0 w 6"/>
              <a:gd name="T3" fmla="*/ 0 h 2"/>
              <a:gd name="T4" fmla="*/ 5 w 6"/>
              <a:gd name="T5" fmla="*/ 1 h 2"/>
              <a:gd name="T6" fmla="*/ 0 w 6"/>
              <a:gd name="T7" fmla="*/ 0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" h="2">
                <a:moveTo>
                  <a:pt x="0" y="0"/>
                </a:moveTo>
                <a:lnTo>
                  <a:pt x="0" y="0"/>
                </a:lnTo>
                <a:lnTo>
                  <a:pt x="5" y="1"/>
                </a:lnTo>
                <a:lnTo>
                  <a:pt x="0" y="0"/>
                </a:lnTo>
              </a:path>
            </a:pathLst>
          </a:custGeom>
          <a:solidFill>
            <a:srgbClr val="94594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" name="Freeform 37"/>
          <p:cNvSpPr>
            <a:spLocks noChangeArrowheads="1"/>
          </p:cNvSpPr>
          <p:nvPr/>
        </p:nvSpPr>
        <p:spPr bwMode="auto">
          <a:xfrm>
            <a:off x="11661271" y="12312638"/>
            <a:ext cx="5122" cy="5122"/>
          </a:xfrm>
          <a:custGeom>
            <a:avLst/>
            <a:gdLst>
              <a:gd name="T0" fmla="*/ 1 w 4"/>
              <a:gd name="T1" fmla="*/ 1 h 2"/>
              <a:gd name="T2" fmla="*/ 1 w 4"/>
              <a:gd name="T3" fmla="*/ 1 h 2"/>
              <a:gd name="T4" fmla="*/ 1 w 4"/>
              <a:gd name="T5" fmla="*/ 0 h 2"/>
              <a:gd name="T6" fmla="*/ 1 w 4"/>
              <a:gd name="T7" fmla="*/ 0 h 2"/>
              <a:gd name="T8" fmla="*/ 1 w 4"/>
              <a:gd name="T9" fmla="*/ 1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" h="2">
                <a:moveTo>
                  <a:pt x="1" y="1"/>
                </a:moveTo>
                <a:lnTo>
                  <a:pt x="1" y="1"/>
                </a:lnTo>
                <a:cubicBezTo>
                  <a:pt x="3" y="0"/>
                  <a:pt x="3" y="0"/>
                  <a:pt x="1" y="0"/>
                </a:cubicBezTo>
                <a:lnTo>
                  <a:pt x="1" y="0"/>
                </a:lnTo>
                <a:cubicBezTo>
                  <a:pt x="0" y="0"/>
                  <a:pt x="0" y="1"/>
                  <a:pt x="1" y="1"/>
                </a:cubicBezTo>
              </a:path>
            </a:pathLst>
          </a:custGeom>
          <a:solidFill>
            <a:srgbClr val="94594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" name="Freeform 38"/>
          <p:cNvSpPr>
            <a:spLocks noChangeArrowheads="1"/>
          </p:cNvSpPr>
          <p:nvPr/>
        </p:nvSpPr>
        <p:spPr bwMode="auto">
          <a:xfrm>
            <a:off x="11522983" y="12328003"/>
            <a:ext cx="10243" cy="5119"/>
          </a:xfrm>
          <a:custGeom>
            <a:avLst/>
            <a:gdLst>
              <a:gd name="T0" fmla="*/ 2 w 7"/>
              <a:gd name="T1" fmla="*/ 1 h 3"/>
              <a:gd name="T2" fmla="*/ 2 w 7"/>
              <a:gd name="T3" fmla="*/ 1 h 3"/>
              <a:gd name="T4" fmla="*/ 6 w 7"/>
              <a:gd name="T5" fmla="*/ 2 h 3"/>
              <a:gd name="T6" fmla="*/ 6 w 7"/>
              <a:gd name="T7" fmla="*/ 2 h 3"/>
              <a:gd name="T8" fmla="*/ 6 w 7"/>
              <a:gd name="T9" fmla="*/ 0 h 3"/>
              <a:gd name="T10" fmla="*/ 6 w 7"/>
              <a:gd name="T11" fmla="*/ 0 h 3"/>
              <a:gd name="T12" fmla="*/ 2 w 7"/>
              <a:gd name="T13" fmla="*/ 1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" h="3">
                <a:moveTo>
                  <a:pt x="2" y="1"/>
                </a:moveTo>
                <a:lnTo>
                  <a:pt x="2" y="1"/>
                </a:lnTo>
                <a:cubicBezTo>
                  <a:pt x="0" y="1"/>
                  <a:pt x="3" y="2"/>
                  <a:pt x="6" y="2"/>
                </a:cubicBezTo>
                <a:lnTo>
                  <a:pt x="6" y="2"/>
                </a:lnTo>
                <a:cubicBezTo>
                  <a:pt x="6" y="1"/>
                  <a:pt x="6" y="0"/>
                  <a:pt x="6" y="0"/>
                </a:cubicBezTo>
                <a:lnTo>
                  <a:pt x="6" y="0"/>
                </a:lnTo>
                <a:cubicBezTo>
                  <a:pt x="4" y="0"/>
                  <a:pt x="2" y="0"/>
                  <a:pt x="2" y="1"/>
                </a:cubicBezTo>
              </a:path>
            </a:pathLst>
          </a:custGeom>
          <a:solidFill>
            <a:srgbClr val="94594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" name="Freeform 39"/>
          <p:cNvSpPr>
            <a:spLocks noChangeArrowheads="1"/>
          </p:cNvSpPr>
          <p:nvPr/>
        </p:nvSpPr>
        <p:spPr bwMode="auto">
          <a:xfrm>
            <a:off x="11589565" y="12343370"/>
            <a:ext cx="5122" cy="5122"/>
          </a:xfrm>
          <a:custGeom>
            <a:avLst/>
            <a:gdLst>
              <a:gd name="T0" fmla="*/ 0 w 3"/>
              <a:gd name="T1" fmla="*/ 0 h 2"/>
              <a:gd name="T2" fmla="*/ 2 w 3"/>
              <a:gd name="T3" fmla="*/ 1 h 2"/>
              <a:gd name="T4" fmla="*/ 2 w 3"/>
              <a:gd name="T5" fmla="*/ 1 h 2"/>
              <a:gd name="T6" fmla="*/ 0 w 3"/>
              <a:gd name="T7" fmla="*/ 0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" h="2">
                <a:moveTo>
                  <a:pt x="0" y="0"/>
                </a:moveTo>
                <a:lnTo>
                  <a:pt x="2" y="1"/>
                </a:lnTo>
                <a:lnTo>
                  <a:pt x="2" y="1"/>
                </a:lnTo>
                <a:cubicBezTo>
                  <a:pt x="2" y="0"/>
                  <a:pt x="1" y="0"/>
                  <a:pt x="0" y="0"/>
                </a:cubicBezTo>
              </a:path>
            </a:pathLst>
          </a:custGeom>
          <a:solidFill>
            <a:srgbClr val="94594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" name="Freeform 40"/>
          <p:cNvSpPr>
            <a:spLocks noChangeArrowheads="1"/>
          </p:cNvSpPr>
          <p:nvPr/>
        </p:nvSpPr>
        <p:spPr bwMode="auto">
          <a:xfrm>
            <a:off x="12962226" y="12804337"/>
            <a:ext cx="5122" cy="5122"/>
          </a:xfrm>
          <a:custGeom>
            <a:avLst/>
            <a:gdLst>
              <a:gd name="T0" fmla="*/ 0 w 2"/>
              <a:gd name="T1" fmla="*/ 0 h 2"/>
              <a:gd name="T2" fmla="*/ 0 w 2"/>
              <a:gd name="T3" fmla="*/ 0 h 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" h="2">
                <a:moveTo>
                  <a:pt x="0" y="0"/>
                </a:moveTo>
                <a:cubicBezTo>
                  <a:pt x="0" y="0"/>
                  <a:pt x="1" y="1"/>
                  <a:pt x="0" y="0"/>
                </a:cubicBezTo>
              </a:path>
            </a:pathLst>
          </a:custGeom>
          <a:solidFill>
            <a:srgbClr val="94594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" name="Freeform 41"/>
          <p:cNvSpPr>
            <a:spLocks noChangeArrowheads="1"/>
          </p:cNvSpPr>
          <p:nvPr/>
        </p:nvSpPr>
        <p:spPr bwMode="auto">
          <a:xfrm>
            <a:off x="12716377" y="12199956"/>
            <a:ext cx="5122" cy="5122"/>
          </a:xfrm>
          <a:custGeom>
            <a:avLst/>
            <a:gdLst>
              <a:gd name="T0" fmla="*/ 5 w 6"/>
              <a:gd name="T1" fmla="*/ 1 h 2"/>
              <a:gd name="T2" fmla="*/ 5 w 6"/>
              <a:gd name="T3" fmla="*/ 1 h 2"/>
              <a:gd name="T4" fmla="*/ 5 w 6"/>
              <a:gd name="T5" fmla="*/ 0 h 2"/>
              <a:gd name="T6" fmla="*/ 5 w 6"/>
              <a:gd name="T7" fmla="*/ 0 h 2"/>
              <a:gd name="T8" fmla="*/ 0 w 6"/>
              <a:gd name="T9" fmla="*/ 1 h 2"/>
              <a:gd name="T10" fmla="*/ 5 w 6"/>
              <a:gd name="T11" fmla="*/ 1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" h="2">
                <a:moveTo>
                  <a:pt x="5" y="1"/>
                </a:moveTo>
                <a:lnTo>
                  <a:pt x="5" y="1"/>
                </a:lnTo>
                <a:cubicBezTo>
                  <a:pt x="5" y="0"/>
                  <a:pt x="5" y="0"/>
                  <a:pt x="5" y="0"/>
                </a:cubicBezTo>
                <a:lnTo>
                  <a:pt x="5" y="0"/>
                </a:lnTo>
                <a:cubicBezTo>
                  <a:pt x="3" y="0"/>
                  <a:pt x="1" y="1"/>
                  <a:pt x="0" y="1"/>
                </a:cubicBezTo>
                <a:lnTo>
                  <a:pt x="5" y="1"/>
                </a:lnTo>
              </a:path>
            </a:pathLst>
          </a:custGeom>
          <a:solidFill>
            <a:srgbClr val="94594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" name="Freeform 42"/>
          <p:cNvSpPr>
            <a:spLocks noChangeArrowheads="1"/>
          </p:cNvSpPr>
          <p:nvPr/>
        </p:nvSpPr>
        <p:spPr bwMode="auto">
          <a:xfrm>
            <a:off x="12701012" y="12097519"/>
            <a:ext cx="5119" cy="5122"/>
          </a:xfrm>
          <a:custGeom>
            <a:avLst/>
            <a:gdLst>
              <a:gd name="T0" fmla="*/ 2 w 4"/>
              <a:gd name="T1" fmla="*/ 1 h 2"/>
              <a:gd name="T2" fmla="*/ 2 w 4"/>
              <a:gd name="T3" fmla="*/ 1 h 2"/>
              <a:gd name="T4" fmla="*/ 3 w 4"/>
              <a:gd name="T5" fmla="*/ 0 h 2"/>
              <a:gd name="T6" fmla="*/ 3 w 4"/>
              <a:gd name="T7" fmla="*/ 0 h 2"/>
              <a:gd name="T8" fmla="*/ 2 w 4"/>
              <a:gd name="T9" fmla="*/ 1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" h="2">
                <a:moveTo>
                  <a:pt x="2" y="1"/>
                </a:moveTo>
                <a:lnTo>
                  <a:pt x="2" y="1"/>
                </a:lnTo>
                <a:cubicBezTo>
                  <a:pt x="2" y="1"/>
                  <a:pt x="2" y="1"/>
                  <a:pt x="3" y="0"/>
                </a:cubicBezTo>
                <a:lnTo>
                  <a:pt x="3" y="0"/>
                </a:lnTo>
                <a:cubicBezTo>
                  <a:pt x="2" y="1"/>
                  <a:pt x="0" y="1"/>
                  <a:pt x="2" y="1"/>
                </a:cubicBezTo>
              </a:path>
            </a:pathLst>
          </a:custGeom>
          <a:solidFill>
            <a:srgbClr val="94594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" name="Freeform 43"/>
          <p:cNvSpPr>
            <a:spLocks noChangeArrowheads="1"/>
          </p:cNvSpPr>
          <p:nvPr/>
        </p:nvSpPr>
        <p:spPr bwMode="auto">
          <a:xfrm>
            <a:off x="12823938" y="12420196"/>
            <a:ext cx="5119" cy="5119"/>
          </a:xfrm>
          <a:custGeom>
            <a:avLst/>
            <a:gdLst>
              <a:gd name="T0" fmla="*/ 0 w 2"/>
              <a:gd name="T1" fmla="*/ 0 h 2"/>
              <a:gd name="T2" fmla="*/ 0 w 2"/>
              <a:gd name="T3" fmla="*/ 0 h 2"/>
              <a:gd name="T4" fmla="*/ 1 w 2"/>
              <a:gd name="T5" fmla="*/ 1 h 2"/>
              <a:gd name="T6" fmla="*/ 1 w 2"/>
              <a:gd name="T7" fmla="*/ 1 h 2"/>
              <a:gd name="T8" fmla="*/ 0 w 2"/>
              <a:gd name="T9" fmla="*/ 0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" h="2">
                <a:moveTo>
                  <a:pt x="0" y="0"/>
                </a:moveTo>
                <a:lnTo>
                  <a:pt x="0" y="0"/>
                </a:lnTo>
                <a:cubicBezTo>
                  <a:pt x="0" y="1"/>
                  <a:pt x="1" y="1"/>
                  <a:pt x="1" y="1"/>
                </a:cubicBezTo>
                <a:lnTo>
                  <a:pt x="1" y="1"/>
                </a:lnTo>
                <a:cubicBezTo>
                  <a:pt x="1" y="1"/>
                  <a:pt x="0" y="1"/>
                  <a:pt x="0" y="0"/>
                </a:cubicBezTo>
              </a:path>
            </a:pathLst>
          </a:custGeom>
          <a:solidFill>
            <a:srgbClr val="94594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" name="Freeform 44"/>
          <p:cNvSpPr>
            <a:spLocks noChangeArrowheads="1"/>
          </p:cNvSpPr>
          <p:nvPr/>
        </p:nvSpPr>
        <p:spPr bwMode="auto">
          <a:xfrm>
            <a:off x="13049300" y="12973361"/>
            <a:ext cx="5119" cy="5119"/>
          </a:xfrm>
          <a:custGeom>
            <a:avLst/>
            <a:gdLst>
              <a:gd name="T0" fmla="*/ 1 w 2"/>
              <a:gd name="T1" fmla="*/ 0 h 3"/>
              <a:gd name="T2" fmla="*/ 1 w 2"/>
              <a:gd name="T3" fmla="*/ 0 h 3"/>
              <a:gd name="T4" fmla="*/ 0 w 2"/>
              <a:gd name="T5" fmla="*/ 0 h 3"/>
              <a:gd name="T6" fmla="*/ 0 w 2"/>
              <a:gd name="T7" fmla="*/ 0 h 3"/>
              <a:gd name="T8" fmla="*/ 0 w 2"/>
              <a:gd name="T9" fmla="*/ 2 h 3"/>
              <a:gd name="T10" fmla="*/ 1 w 2"/>
              <a:gd name="T11" fmla="*/ 0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" h="3">
                <a:moveTo>
                  <a:pt x="1" y="0"/>
                </a:moveTo>
                <a:lnTo>
                  <a:pt x="1" y="0"/>
                </a:lnTo>
                <a:lnTo>
                  <a:pt x="0" y="0"/>
                </a:lnTo>
                <a:lnTo>
                  <a:pt x="0" y="0"/>
                </a:lnTo>
                <a:cubicBezTo>
                  <a:pt x="0" y="0"/>
                  <a:pt x="0" y="1"/>
                  <a:pt x="0" y="2"/>
                </a:cubicBezTo>
                <a:lnTo>
                  <a:pt x="1" y="0"/>
                </a:lnTo>
              </a:path>
            </a:pathLst>
          </a:custGeom>
          <a:solidFill>
            <a:srgbClr val="94594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" name="Freeform 45"/>
          <p:cNvSpPr>
            <a:spLocks noChangeArrowheads="1"/>
          </p:cNvSpPr>
          <p:nvPr/>
        </p:nvSpPr>
        <p:spPr bwMode="auto">
          <a:xfrm>
            <a:off x="13044176" y="12968234"/>
            <a:ext cx="5122" cy="10243"/>
          </a:xfrm>
          <a:custGeom>
            <a:avLst/>
            <a:gdLst>
              <a:gd name="T0" fmla="*/ 0 w 6"/>
              <a:gd name="T1" fmla="*/ 7 h 8"/>
              <a:gd name="T2" fmla="*/ 0 w 6"/>
              <a:gd name="T3" fmla="*/ 7 h 8"/>
              <a:gd name="T4" fmla="*/ 3 w 6"/>
              <a:gd name="T5" fmla="*/ 7 h 8"/>
              <a:gd name="T6" fmla="*/ 3 w 6"/>
              <a:gd name="T7" fmla="*/ 7 h 8"/>
              <a:gd name="T8" fmla="*/ 2 w 6"/>
              <a:gd name="T9" fmla="*/ 0 h 8"/>
              <a:gd name="T10" fmla="*/ 2 w 6"/>
              <a:gd name="T11" fmla="*/ 0 h 8"/>
              <a:gd name="T12" fmla="*/ 0 w 6"/>
              <a:gd name="T13" fmla="*/ 7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" h="8">
                <a:moveTo>
                  <a:pt x="0" y="7"/>
                </a:moveTo>
                <a:lnTo>
                  <a:pt x="0" y="7"/>
                </a:lnTo>
                <a:cubicBezTo>
                  <a:pt x="0" y="4"/>
                  <a:pt x="3" y="6"/>
                  <a:pt x="3" y="7"/>
                </a:cubicBezTo>
                <a:lnTo>
                  <a:pt x="3" y="7"/>
                </a:lnTo>
                <a:cubicBezTo>
                  <a:pt x="5" y="4"/>
                  <a:pt x="5" y="2"/>
                  <a:pt x="2" y="0"/>
                </a:cubicBezTo>
                <a:lnTo>
                  <a:pt x="2" y="0"/>
                </a:lnTo>
                <a:cubicBezTo>
                  <a:pt x="0" y="1"/>
                  <a:pt x="2" y="5"/>
                  <a:pt x="0" y="7"/>
                </a:cubicBezTo>
              </a:path>
            </a:pathLst>
          </a:custGeom>
          <a:solidFill>
            <a:srgbClr val="94594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" name="Freeform 46"/>
          <p:cNvSpPr>
            <a:spLocks noChangeArrowheads="1"/>
          </p:cNvSpPr>
          <p:nvPr/>
        </p:nvSpPr>
        <p:spPr bwMode="auto">
          <a:xfrm>
            <a:off x="13197834" y="13285792"/>
            <a:ext cx="5122" cy="5122"/>
          </a:xfrm>
          <a:custGeom>
            <a:avLst/>
            <a:gdLst>
              <a:gd name="T0" fmla="*/ 2 w 3"/>
              <a:gd name="T1" fmla="*/ 1 h 2"/>
              <a:gd name="T2" fmla="*/ 0 w 3"/>
              <a:gd name="T3" fmla="*/ 0 h 2"/>
              <a:gd name="T4" fmla="*/ 0 w 3"/>
              <a:gd name="T5" fmla="*/ 0 h 2"/>
              <a:gd name="T6" fmla="*/ 2 w 3"/>
              <a:gd name="T7" fmla="*/ 1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" h="2">
                <a:moveTo>
                  <a:pt x="2" y="1"/>
                </a:moveTo>
                <a:lnTo>
                  <a:pt x="0" y="0"/>
                </a:lnTo>
                <a:lnTo>
                  <a:pt x="0" y="0"/>
                </a:lnTo>
                <a:cubicBezTo>
                  <a:pt x="0" y="1"/>
                  <a:pt x="1" y="1"/>
                  <a:pt x="2" y="1"/>
                </a:cubicBezTo>
              </a:path>
            </a:pathLst>
          </a:custGeom>
          <a:solidFill>
            <a:srgbClr val="94594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" name="Freeform 47"/>
          <p:cNvSpPr>
            <a:spLocks noChangeArrowheads="1"/>
          </p:cNvSpPr>
          <p:nvPr/>
        </p:nvSpPr>
        <p:spPr bwMode="auto">
          <a:xfrm>
            <a:off x="12987837" y="12348492"/>
            <a:ext cx="5119" cy="5119"/>
          </a:xfrm>
          <a:custGeom>
            <a:avLst/>
            <a:gdLst>
              <a:gd name="T0" fmla="*/ 0 w 2"/>
              <a:gd name="T1" fmla="*/ 0 h 2"/>
              <a:gd name="T2" fmla="*/ 0 w 2"/>
              <a:gd name="T3" fmla="*/ 0 h 2"/>
              <a:gd name="T4" fmla="*/ 1 w 2"/>
              <a:gd name="T5" fmla="*/ 1 h 2"/>
              <a:gd name="T6" fmla="*/ 1 w 2"/>
              <a:gd name="T7" fmla="*/ 1 h 2"/>
              <a:gd name="T8" fmla="*/ 0 w 2"/>
              <a:gd name="T9" fmla="*/ 0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" h="2">
                <a:moveTo>
                  <a:pt x="0" y="0"/>
                </a:moveTo>
                <a:lnTo>
                  <a:pt x="0" y="0"/>
                </a:lnTo>
                <a:cubicBezTo>
                  <a:pt x="0" y="0"/>
                  <a:pt x="0" y="0"/>
                  <a:pt x="1" y="1"/>
                </a:cubicBezTo>
                <a:lnTo>
                  <a:pt x="1" y="1"/>
                </a:lnTo>
                <a:cubicBezTo>
                  <a:pt x="0" y="0"/>
                  <a:pt x="0" y="0"/>
                  <a:pt x="0" y="0"/>
                </a:cubicBezTo>
              </a:path>
            </a:pathLst>
          </a:custGeom>
          <a:solidFill>
            <a:srgbClr val="94594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" name="Freeform 48"/>
          <p:cNvSpPr>
            <a:spLocks noChangeArrowheads="1"/>
          </p:cNvSpPr>
          <p:nvPr/>
        </p:nvSpPr>
        <p:spPr bwMode="auto">
          <a:xfrm>
            <a:off x="13177344" y="13234572"/>
            <a:ext cx="5122" cy="5122"/>
          </a:xfrm>
          <a:custGeom>
            <a:avLst/>
            <a:gdLst>
              <a:gd name="T0" fmla="*/ 5 w 6"/>
              <a:gd name="T1" fmla="*/ 0 h 3"/>
              <a:gd name="T2" fmla="*/ 0 w 6"/>
              <a:gd name="T3" fmla="*/ 2 h 3"/>
              <a:gd name="T4" fmla="*/ 0 w 6"/>
              <a:gd name="T5" fmla="*/ 2 h 3"/>
              <a:gd name="T6" fmla="*/ 5 w 6"/>
              <a:gd name="T7" fmla="*/ 0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" h="3">
                <a:moveTo>
                  <a:pt x="5" y="0"/>
                </a:moveTo>
                <a:lnTo>
                  <a:pt x="0" y="2"/>
                </a:lnTo>
                <a:lnTo>
                  <a:pt x="0" y="2"/>
                </a:lnTo>
                <a:cubicBezTo>
                  <a:pt x="2" y="2"/>
                  <a:pt x="3" y="1"/>
                  <a:pt x="5" y="0"/>
                </a:cubicBezTo>
              </a:path>
            </a:pathLst>
          </a:custGeom>
          <a:solidFill>
            <a:srgbClr val="94594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" name="Freeform 49"/>
          <p:cNvSpPr>
            <a:spLocks noChangeArrowheads="1"/>
          </p:cNvSpPr>
          <p:nvPr/>
        </p:nvSpPr>
        <p:spPr bwMode="auto">
          <a:xfrm>
            <a:off x="12716377" y="12199956"/>
            <a:ext cx="5122" cy="5122"/>
          </a:xfrm>
          <a:custGeom>
            <a:avLst/>
            <a:gdLst>
              <a:gd name="T0" fmla="*/ 2 w 3"/>
              <a:gd name="T1" fmla="*/ 0 h 1"/>
              <a:gd name="T2" fmla="*/ 0 w 3"/>
              <a:gd name="T3" fmla="*/ 0 h 1"/>
              <a:gd name="T4" fmla="*/ 0 w 3"/>
              <a:gd name="T5" fmla="*/ 0 h 1"/>
              <a:gd name="T6" fmla="*/ 2 w 3"/>
              <a:gd name="T7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" h="1">
                <a:moveTo>
                  <a:pt x="2" y="0"/>
                </a:moveTo>
                <a:lnTo>
                  <a:pt x="0" y="0"/>
                </a:lnTo>
                <a:lnTo>
                  <a:pt x="0" y="0"/>
                </a:lnTo>
                <a:cubicBezTo>
                  <a:pt x="0" y="0"/>
                  <a:pt x="1" y="0"/>
                  <a:pt x="2" y="0"/>
                </a:cubicBezTo>
              </a:path>
            </a:pathLst>
          </a:custGeom>
          <a:solidFill>
            <a:srgbClr val="94594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" name="Freeform 50"/>
          <p:cNvSpPr>
            <a:spLocks noChangeArrowheads="1"/>
          </p:cNvSpPr>
          <p:nvPr/>
        </p:nvSpPr>
        <p:spPr bwMode="auto">
          <a:xfrm>
            <a:off x="12680523" y="12000204"/>
            <a:ext cx="5119" cy="5119"/>
          </a:xfrm>
          <a:custGeom>
            <a:avLst/>
            <a:gdLst>
              <a:gd name="T0" fmla="*/ 0 w 5"/>
              <a:gd name="T1" fmla="*/ 1 h 2"/>
              <a:gd name="T2" fmla="*/ 0 w 5"/>
              <a:gd name="T3" fmla="*/ 1 h 2"/>
              <a:gd name="T4" fmla="*/ 4 w 5"/>
              <a:gd name="T5" fmla="*/ 0 h 2"/>
              <a:gd name="T6" fmla="*/ 4 w 5"/>
              <a:gd name="T7" fmla="*/ 0 h 2"/>
              <a:gd name="T8" fmla="*/ 3 w 5"/>
              <a:gd name="T9" fmla="*/ 0 h 2"/>
              <a:gd name="T10" fmla="*/ 0 w 5"/>
              <a:gd name="T11" fmla="*/ 1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" h="2">
                <a:moveTo>
                  <a:pt x="0" y="1"/>
                </a:moveTo>
                <a:lnTo>
                  <a:pt x="0" y="1"/>
                </a:lnTo>
                <a:cubicBezTo>
                  <a:pt x="1" y="1"/>
                  <a:pt x="3" y="0"/>
                  <a:pt x="4" y="0"/>
                </a:cubicBezTo>
                <a:lnTo>
                  <a:pt x="4" y="0"/>
                </a:lnTo>
                <a:cubicBezTo>
                  <a:pt x="3" y="0"/>
                  <a:pt x="3" y="0"/>
                  <a:pt x="3" y="0"/>
                </a:cubicBezTo>
                <a:lnTo>
                  <a:pt x="0" y="1"/>
                </a:lnTo>
              </a:path>
            </a:pathLst>
          </a:custGeom>
          <a:solidFill>
            <a:srgbClr val="94594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" name="Freeform 51"/>
          <p:cNvSpPr>
            <a:spLocks noChangeArrowheads="1"/>
          </p:cNvSpPr>
          <p:nvPr/>
        </p:nvSpPr>
        <p:spPr bwMode="auto">
          <a:xfrm>
            <a:off x="12629306" y="11513626"/>
            <a:ext cx="5119" cy="5122"/>
          </a:xfrm>
          <a:custGeom>
            <a:avLst/>
            <a:gdLst>
              <a:gd name="T0" fmla="*/ 2 w 5"/>
              <a:gd name="T1" fmla="*/ 0 h 2"/>
              <a:gd name="T2" fmla="*/ 2 w 5"/>
              <a:gd name="T3" fmla="*/ 0 h 2"/>
              <a:gd name="T4" fmla="*/ 0 w 5"/>
              <a:gd name="T5" fmla="*/ 1 h 2"/>
              <a:gd name="T6" fmla="*/ 4 w 5"/>
              <a:gd name="T7" fmla="*/ 1 h 2"/>
              <a:gd name="T8" fmla="*/ 4 w 5"/>
              <a:gd name="T9" fmla="*/ 1 h 2"/>
              <a:gd name="T10" fmla="*/ 2 w 5"/>
              <a:gd name="T11" fmla="*/ 0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" h="2">
                <a:moveTo>
                  <a:pt x="2" y="0"/>
                </a:moveTo>
                <a:lnTo>
                  <a:pt x="2" y="0"/>
                </a:lnTo>
                <a:cubicBezTo>
                  <a:pt x="1" y="0"/>
                  <a:pt x="1" y="0"/>
                  <a:pt x="0" y="1"/>
                </a:cubicBezTo>
                <a:lnTo>
                  <a:pt x="4" y="1"/>
                </a:lnTo>
                <a:lnTo>
                  <a:pt x="4" y="1"/>
                </a:lnTo>
                <a:cubicBezTo>
                  <a:pt x="3" y="1"/>
                  <a:pt x="3" y="0"/>
                  <a:pt x="2" y="0"/>
                </a:cubicBezTo>
              </a:path>
            </a:pathLst>
          </a:custGeom>
          <a:solidFill>
            <a:srgbClr val="94594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" name="Freeform 52"/>
          <p:cNvSpPr>
            <a:spLocks noChangeArrowheads="1"/>
          </p:cNvSpPr>
          <p:nvPr/>
        </p:nvSpPr>
        <p:spPr bwMode="auto">
          <a:xfrm>
            <a:off x="12660038" y="11872155"/>
            <a:ext cx="10243" cy="15367"/>
          </a:xfrm>
          <a:custGeom>
            <a:avLst/>
            <a:gdLst>
              <a:gd name="T0" fmla="*/ 3 w 11"/>
              <a:gd name="T1" fmla="*/ 0 h 14"/>
              <a:gd name="T2" fmla="*/ 3 w 11"/>
              <a:gd name="T3" fmla="*/ 0 h 14"/>
              <a:gd name="T4" fmla="*/ 2 w 11"/>
              <a:gd name="T5" fmla="*/ 0 h 14"/>
              <a:gd name="T6" fmla="*/ 2 w 11"/>
              <a:gd name="T7" fmla="*/ 0 h 14"/>
              <a:gd name="T8" fmla="*/ 4 w 11"/>
              <a:gd name="T9" fmla="*/ 13 h 14"/>
              <a:gd name="T10" fmla="*/ 10 w 11"/>
              <a:gd name="T11" fmla="*/ 12 h 14"/>
              <a:gd name="T12" fmla="*/ 3 w 11"/>
              <a:gd name="T13" fmla="*/ 0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" h="14">
                <a:moveTo>
                  <a:pt x="3" y="0"/>
                </a:moveTo>
                <a:lnTo>
                  <a:pt x="3" y="0"/>
                </a:lnTo>
                <a:lnTo>
                  <a:pt x="2" y="0"/>
                </a:lnTo>
                <a:lnTo>
                  <a:pt x="2" y="0"/>
                </a:lnTo>
                <a:cubicBezTo>
                  <a:pt x="0" y="2"/>
                  <a:pt x="2" y="7"/>
                  <a:pt x="4" y="13"/>
                </a:cubicBezTo>
                <a:lnTo>
                  <a:pt x="10" y="12"/>
                </a:lnTo>
                <a:lnTo>
                  <a:pt x="3" y="0"/>
                </a:lnTo>
              </a:path>
            </a:pathLst>
          </a:custGeom>
          <a:solidFill>
            <a:srgbClr val="94594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0" name="Freeform 53"/>
          <p:cNvSpPr>
            <a:spLocks noChangeArrowheads="1"/>
          </p:cNvSpPr>
          <p:nvPr/>
        </p:nvSpPr>
        <p:spPr bwMode="auto">
          <a:xfrm>
            <a:off x="12603697" y="11436801"/>
            <a:ext cx="742673" cy="1864358"/>
          </a:xfrm>
          <a:custGeom>
            <a:avLst/>
            <a:gdLst>
              <a:gd name="T0" fmla="*/ 119 w 639"/>
              <a:gd name="T1" fmla="*/ 144 h 1606"/>
              <a:gd name="T2" fmla="*/ 112 w 639"/>
              <a:gd name="T3" fmla="*/ 77 h 1606"/>
              <a:gd name="T4" fmla="*/ 99 w 639"/>
              <a:gd name="T5" fmla="*/ 70 h 1606"/>
              <a:gd name="T6" fmla="*/ 82 w 639"/>
              <a:gd name="T7" fmla="*/ 32 h 1606"/>
              <a:gd name="T8" fmla="*/ 55 w 639"/>
              <a:gd name="T9" fmla="*/ 0 h 1606"/>
              <a:gd name="T10" fmla="*/ 28 w 639"/>
              <a:gd name="T11" fmla="*/ 51 h 1606"/>
              <a:gd name="T12" fmla="*/ 20 w 639"/>
              <a:gd name="T13" fmla="*/ 64 h 1606"/>
              <a:gd name="T14" fmla="*/ 25 w 639"/>
              <a:gd name="T15" fmla="*/ 65 h 1606"/>
              <a:gd name="T16" fmla="*/ 15 w 639"/>
              <a:gd name="T17" fmla="*/ 124 h 1606"/>
              <a:gd name="T18" fmla="*/ 10 w 639"/>
              <a:gd name="T19" fmla="*/ 169 h 1606"/>
              <a:gd name="T20" fmla="*/ 5 w 639"/>
              <a:gd name="T21" fmla="*/ 181 h 1606"/>
              <a:gd name="T22" fmla="*/ 11 w 639"/>
              <a:gd name="T23" fmla="*/ 222 h 1606"/>
              <a:gd name="T24" fmla="*/ 15 w 639"/>
              <a:gd name="T25" fmla="*/ 265 h 1606"/>
              <a:gd name="T26" fmla="*/ 43 w 639"/>
              <a:gd name="T27" fmla="*/ 272 h 1606"/>
              <a:gd name="T28" fmla="*/ 66 w 639"/>
              <a:gd name="T29" fmla="*/ 289 h 1606"/>
              <a:gd name="T30" fmla="*/ 59 w 639"/>
              <a:gd name="T31" fmla="*/ 357 h 1606"/>
              <a:gd name="T32" fmla="*/ 48 w 639"/>
              <a:gd name="T33" fmla="*/ 372 h 1606"/>
              <a:gd name="T34" fmla="*/ 61 w 639"/>
              <a:gd name="T35" fmla="*/ 381 h 1606"/>
              <a:gd name="T36" fmla="*/ 66 w 639"/>
              <a:gd name="T37" fmla="*/ 428 h 1606"/>
              <a:gd name="T38" fmla="*/ 55 w 639"/>
              <a:gd name="T39" fmla="*/ 407 h 1606"/>
              <a:gd name="T40" fmla="*/ 60 w 639"/>
              <a:gd name="T41" fmla="*/ 475 h 1606"/>
              <a:gd name="T42" fmla="*/ 63 w 639"/>
              <a:gd name="T43" fmla="*/ 535 h 1606"/>
              <a:gd name="T44" fmla="*/ 82 w 639"/>
              <a:gd name="T45" fmla="*/ 551 h 1606"/>
              <a:gd name="T46" fmla="*/ 85 w 639"/>
              <a:gd name="T47" fmla="*/ 566 h 1606"/>
              <a:gd name="T48" fmla="*/ 105 w 639"/>
              <a:gd name="T49" fmla="*/ 584 h 1606"/>
              <a:gd name="T50" fmla="*/ 85 w 639"/>
              <a:gd name="T51" fmla="*/ 636 h 1606"/>
              <a:gd name="T52" fmla="*/ 92 w 639"/>
              <a:gd name="T53" fmla="*/ 646 h 1606"/>
              <a:gd name="T54" fmla="*/ 129 w 639"/>
              <a:gd name="T55" fmla="*/ 650 h 1606"/>
              <a:gd name="T56" fmla="*/ 139 w 639"/>
              <a:gd name="T57" fmla="*/ 692 h 1606"/>
              <a:gd name="T58" fmla="*/ 142 w 639"/>
              <a:gd name="T59" fmla="*/ 708 h 1606"/>
              <a:gd name="T60" fmla="*/ 155 w 639"/>
              <a:gd name="T61" fmla="*/ 758 h 1606"/>
              <a:gd name="T62" fmla="*/ 163 w 639"/>
              <a:gd name="T63" fmla="*/ 775 h 1606"/>
              <a:gd name="T64" fmla="*/ 155 w 639"/>
              <a:gd name="T65" fmla="*/ 803 h 1606"/>
              <a:gd name="T66" fmla="*/ 171 w 639"/>
              <a:gd name="T67" fmla="*/ 805 h 1606"/>
              <a:gd name="T68" fmla="*/ 174 w 639"/>
              <a:gd name="T69" fmla="*/ 835 h 1606"/>
              <a:gd name="T70" fmla="*/ 177 w 639"/>
              <a:gd name="T71" fmla="*/ 838 h 1606"/>
              <a:gd name="T72" fmla="*/ 191 w 639"/>
              <a:gd name="T73" fmla="*/ 852 h 1606"/>
              <a:gd name="T74" fmla="*/ 189 w 639"/>
              <a:gd name="T75" fmla="*/ 863 h 1606"/>
              <a:gd name="T76" fmla="*/ 203 w 639"/>
              <a:gd name="T77" fmla="*/ 901 h 1606"/>
              <a:gd name="T78" fmla="*/ 226 w 639"/>
              <a:gd name="T79" fmla="*/ 1007 h 1606"/>
              <a:gd name="T80" fmla="*/ 293 w 639"/>
              <a:gd name="T81" fmla="*/ 1125 h 1606"/>
              <a:gd name="T82" fmla="*/ 308 w 639"/>
              <a:gd name="T83" fmla="*/ 1176 h 1606"/>
              <a:gd name="T84" fmla="*/ 309 w 639"/>
              <a:gd name="T85" fmla="*/ 1187 h 1606"/>
              <a:gd name="T86" fmla="*/ 321 w 639"/>
              <a:gd name="T87" fmla="*/ 1207 h 1606"/>
              <a:gd name="T88" fmla="*/ 380 w 639"/>
              <a:gd name="T89" fmla="*/ 1317 h 1606"/>
              <a:gd name="T90" fmla="*/ 387 w 639"/>
              <a:gd name="T91" fmla="*/ 1332 h 1606"/>
              <a:gd name="T92" fmla="*/ 443 w 639"/>
              <a:gd name="T93" fmla="*/ 1468 h 1606"/>
              <a:gd name="T94" fmla="*/ 460 w 639"/>
              <a:gd name="T95" fmla="*/ 1495 h 1606"/>
              <a:gd name="T96" fmla="*/ 496 w 639"/>
              <a:gd name="T97" fmla="*/ 1549 h 1606"/>
              <a:gd name="T98" fmla="*/ 612 w 639"/>
              <a:gd name="T99" fmla="*/ 1573 h 1606"/>
              <a:gd name="T100" fmla="*/ 585 w 639"/>
              <a:gd name="T101" fmla="*/ 1394 h 1606"/>
              <a:gd name="T102" fmla="*/ 464 w 639"/>
              <a:gd name="T103" fmla="*/ 1151 h 1606"/>
              <a:gd name="T104" fmla="*/ 371 w 639"/>
              <a:gd name="T105" fmla="*/ 903 h 1606"/>
              <a:gd name="T106" fmla="*/ 326 w 639"/>
              <a:gd name="T107" fmla="*/ 787 h 1606"/>
              <a:gd name="T108" fmla="*/ 317 w 639"/>
              <a:gd name="T109" fmla="*/ 737 h 1606"/>
              <a:gd name="T110" fmla="*/ 188 w 639"/>
              <a:gd name="T111" fmla="*/ 329 h 16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639" h="1606">
                <a:moveTo>
                  <a:pt x="152" y="213"/>
                </a:moveTo>
                <a:lnTo>
                  <a:pt x="143" y="228"/>
                </a:lnTo>
                <a:lnTo>
                  <a:pt x="143" y="228"/>
                </a:lnTo>
                <a:cubicBezTo>
                  <a:pt x="127" y="192"/>
                  <a:pt x="134" y="172"/>
                  <a:pt x="116" y="143"/>
                </a:cubicBezTo>
                <a:lnTo>
                  <a:pt x="119" y="144"/>
                </a:lnTo>
                <a:lnTo>
                  <a:pt x="119" y="144"/>
                </a:lnTo>
                <a:cubicBezTo>
                  <a:pt x="121" y="139"/>
                  <a:pt x="93" y="143"/>
                  <a:pt x="112" y="84"/>
                </a:cubicBezTo>
                <a:lnTo>
                  <a:pt x="113" y="83"/>
                </a:lnTo>
                <a:lnTo>
                  <a:pt x="113" y="83"/>
                </a:lnTo>
                <a:cubicBezTo>
                  <a:pt x="113" y="81"/>
                  <a:pt x="111" y="82"/>
                  <a:pt x="112" y="77"/>
                </a:cubicBezTo>
                <a:lnTo>
                  <a:pt x="107" y="89"/>
                </a:lnTo>
                <a:lnTo>
                  <a:pt x="107" y="89"/>
                </a:lnTo>
                <a:cubicBezTo>
                  <a:pt x="103" y="84"/>
                  <a:pt x="96" y="81"/>
                  <a:pt x="93" y="74"/>
                </a:cubicBezTo>
                <a:lnTo>
                  <a:pt x="93" y="74"/>
                </a:lnTo>
                <a:cubicBezTo>
                  <a:pt x="95" y="72"/>
                  <a:pt x="97" y="71"/>
                  <a:pt x="99" y="70"/>
                </a:cubicBezTo>
                <a:lnTo>
                  <a:pt x="92" y="54"/>
                </a:lnTo>
                <a:lnTo>
                  <a:pt x="98" y="46"/>
                </a:lnTo>
                <a:lnTo>
                  <a:pt x="98" y="46"/>
                </a:lnTo>
                <a:cubicBezTo>
                  <a:pt x="93" y="42"/>
                  <a:pt x="77" y="49"/>
                  <a:pt x="82" y="32"/>
                </a:cubicBezTo>
                <a:lnTo>
                  <a:pt x="82" y="32"/>
                </a:lnTo>
                <a:cubicBezTo>
                  <a:pt x="72" y="40"/>
                  <a:pt x="74" y="27"/>
                  <a:pt x="69" y="30"/>
                </a:cubicBezTo>
                <a:lnTo>
                  <a:pt x="69" y="30"/>
                </a:lnTo>
                <a:cubicBezTo>
                  <a:pt x="70" y="29"/>
                  <a:pt x="71" y="27"/>
                  <a:pt x="73" y="25"/>
                </a:cubicBezTo>
                <a:lnTo>
                  <a:pt x="73" y="25"/>
                </a:lnTo>
                <a:cubicBezTo>
                  <a:pt x="69" y="17"/>
                  <a:pt x="62" y="2"/>
                  <a:pt x="55" y="0"/>
                </a:cubicBezTo>
                <a:lnTo>
                  <a:pt x="55" y="0"/>
                </a:lnTo>
                <a:cubicBezTo>
                  <a:pt x="55" y="0"/>
                  <a:pt x="40" y="39"/>
                  <a:pt x="30" y="50"/>
                </a:cubicBezTo>
                <a:lnTo>
                  <a:pt x="30" y="50"/>
                </a:lnTo>
                <a:cubicBezTo>
                  <a:pt x="30" y="38"/>
                  <a:pt x="28" y="48"/>
                  <a:pt x="26" y="51"/>
                </a:cubicBezTo>
                <a:lnTo>
                  <a:pt x="28" y="51"/>
                </a:lnTo>
                <a:lnTo>
                  <a:pt x="28" y="51"/>
                </a:lnTo>
                <a:cubicBezTo>
                  <a:pt x="27" y="59"/>
                  <a:pt x="20" y="61"/>
                  <a:pt x="19" y="65"/>
                </a:cubicBezTo>
                <a:lnTo>
                  <a:pt x="19" y="65"/>
                </a:lnTo>
                <a:cubicBezTo>
                  <a:pt x="20" y="65"/>
                  <a:pt x="21" y="65"/>
                  <a:pt x="21" y="65"/>
                </a:cubicBezTo>
                <a:lnTo>
                  <a:pt x="20" y="64"/>
                </a:lnTo>
                <a:lnTo>
                  <a:pt x="20" y="64"/>
                </a:lnTo>
                <a:cubicBezTo>
                  <a:pt x="21" y="63"/>
                  <a:pt x="22" y="63"/>
                  <a:pt x="23" y="64"/>
                </a:cubicBezTo>
                <a:lnTo>
                  <a:pt x="23" y="64"/>
                </a:lnTo>
                <a:cubicBezTo>
                  <a:pt x="24" y="63"/>
                  <a:pt x="26" y="63"/>
                  <a:pt x="26" y="65"/>
                </a:cubicBezTo>
                <a:lnTo>
                  <a:pt x="25" y="65"/>
                </a:lnTo>
                <a:lnTo>
                  <a:pt x="25" y="65"/>
                </a:lnTo>
                <a:cubicBezTo>
                  <a:pt x="27" y="68"/>
                  <a:pt x="27" y="73"/>
                  <a:pt x="27" y="76"/>
                </a:cubicBezTo>
                <a:lnTo>
                  <a:pt x="21" y="77"/>
                </a:lnTo>
                <a:lnTo>
                  <a:pt x="21" y="77"/>
                </a:lnTo>
                <a:cubicBezTo>
                  <a:pt x="34" y="80"/>
                  <a:pt x="13" y="118"/>
                  <a:pt x="15" y="124"/>
                </a:cubicBezTo>
                <a:lnTo>
                  <a:pt x="15" y="124"/>
                </a:lnTo>
                <a:cubicBezTo>
                  <a:pt x="9" y="134"/>
                  <a:pt x="21" y="140"/>
                  <a:pt x="20" y="150"/>
                </a:cubicBezTo>
                <a:lnTo>
                  <a:pt x="20" y="150"/>
                </a:lnTo>
                <a:cubicBezTo>
                  <a:pt x="22" y="165"/>
                  <a:pt x="13" y="160"/>
                  <a:pt x="10" y="169"/>
                </a:cubicBezTo>
                <a:lnTo>
                  <a:pt x="10" y="169"/>
                </a:lnTo>
                <a:cubicBezTo>
                  <a:pt x="9" y="178"/>
                  <a:pt x="16" y="164"/>
                  <a:pt x="17" y="168"/>
                </a:cubicBezTo>
                <a:lnTo>
                  <a:pt x="13" y="181"/>
                </a:lnTo>
                <a:lnTo>
                  <a:pt x="13" y="181"/>
                </a:lnTo>
                <a:cubicBezTo>
                  <a:pt x="10" y="175"/>
                  <a:pt x="7" y="180"/>
                  <a:pt x="5" y="181"/>
                </a:cubicBezTo>
                <a:lnTo>
                  <a:pt x="5" y="181"/>
                </a:lnTo>
                <a:cubicBezTo>
                  <a:pt x="7" y="191"/>
                  <a:pt x="0" y="208"/>
                  <a:pt x="13" y="208"/>
                </a:cubicBezTo>
                <a:lnTo>
                  <a:pt x="13" y="208"/>
                </a:lnTo>
                <a:cubicBezTo>
                  <a:pt x="11" y="222"/>
                  <a:pt x="6" y="223"/>
                  <a:pt x="7" y="229"/>
                </a:cubicBezTo>
                <a:lnTo>
                  <a:pt x="7" y="229"/>
                </a:lnTo>
                <a:cubicBezTo>
                  <a:pt x="8" y="227"/>
                  <a:pt x="9" y="222"/>
                  <a:pt x="11" y="222"/>
                </a:cubicBezTo>
                <a:lnTo>
                  <a:pt x="11" y="222"/>
                </a:lnTo>
                <a:cubicBezTo>
                  <a:pt x="8" y="228"/>
                  <a:pt x="14" y="224"/>
                  <a:pt x="14" y="221"/>
                </a:cubicBezTo>
                <a:lnTo>
                  <a:pt x="14" y="221"/>
                </a:lnTo>
                <a:cubicBezTo>
                  <a:pt x="21" y="227"/>
                  <a:pt x="4" y="267"/>
                  <a:pt x="17" y="265"/>
                </a:cubicBezTo>
                <a:lnTo>
                  <a:pt x="15" y="265"/>
                </a:lnTo>
                <a:lnTo>
                  <a:pt x="15" y="265"/>
                </a:lnTo>
                <a:cubicBezTo>
                  <a:pt x="26" y="265"/>
                  <a:pt x="34" y="259"/>
                  <a:pt x="41" y="263"/>
                </a:cubicBezTo>
                <a:lnTo>
                  <a:pt x="37" y="268"/>
                </a:lnTo>
                <a:lnTo>
                  <a:pt x="43" y="272"/>
                </a:lnTo>
                <a:lnTo>
                  <a:pt x="43" y="272"/>
                </a:lnTo>
                <a:cubicBezTo>
                  <a:pt x="41" y="276"/>
                  <a:pt x="38" y="275"/>
                  <a:pt x="37" y="276"/>
                </a:cubicBezTo>
                <a:lnTo>
                  <a:pt x="37" y="276"/>
                </a:lnTo>
                <a:cubicBezTo>
                  <a:pt x="44" y="283"/>
                  <a:pt x="42" y="296"/>
                  <a:pt x="44" y="307"/>
                </a:cubicBezTo>
                <a:lnTo>
                  <a:pt x="66" y="289"/>
                </a:lnTo>
                <a:lnTo>
                  <a:pt x="66" y="289"/>
                </a:lnTo>
                <a:cubicBezTo>
                  <a:pt x="63" y="300"/>
                  <a:pt x="55" y="319"/>
                  <a:pt x="65" y="318"/>
                </a:cubicBezTo>
                <a:lnTo>
                  <a:pt x="57" y="326"/>
                </a:lnTo>
                <a:lnTo>
                  <a:pt x="57" y="326"/>
                </a:lnTo>
                <a:cubicBezTo>
                  <a:pt x="46" y="349"/>
                  <a:pt x="68" y="336"/>
                  <a:pt x="65" y="345"/>
                </a:cubicBezTo>
                <a:lnTo>
                  <a:pt x="59" y="357"/>
                </a:lnTo>
                <a:lnTo>
                  <a:pt x="55" y="348"/>
                </a:lnTo>
                <a:lnTo>
                  <a:pt x="55" y="348"/>
                </a:lnTo>
                <a:cubicBezTo>
                  <a:pt x="54" y="358"/>
                  <a:pt x="51" y="363"/>
                  <a:pt x="48" y="372"/>
                </a:cubicBezTo>
                <a:lnTo>
                  <a:pt x="48" y="372"/>
                </a:lnTo>
                <a:lnTo>
                  <a:pt x="48" y="372"/>
                </a:lnTo>
                <a:lnTo>
                  <a:pt x="48" y="372"/>
                </a:lnTo>
                <a:cubicBezTo>
                  <a:pt x="48" y="371"/>
                  <a:pt x="48" y="370"/>
                  <a:pt x="49" y="370"/>
                </a:cubicBezTo>
                <a:lnTo>
                  <a:pt x="49" y="372"/>
                </a:lnTo>
                <a:lnTo>
                  <a:pt x="49" y="372"/>
                </a:lnTo>
                <a:cubicBezTo>
                  <a:pt x="54" y="371"/>
                  <a:pt x="59" y="375"/>
                  <a:pt x="61" y="381"/>
                </a:cubicBezTo>
                <a:lnTo>
                  <a:pt x="61" y="381"/>
                </a:lnTo>
                <a:cubicBezTo>
                  <a:pt x="62" y="391"/>
                  <a:pt x="71" y="395"/>
                  <a:pt x="65" y="413"/>
                </a:cubicBezTo>
                <a:lnTo>
                  <a:pt x="76" y="413"/>
                </a:lnTo>
                <a:lnTo>
                  <a:pt x="74" y="426"/>
                </a:lnTo>
                <a:lnTo>
                  <a:pt x="66" y="428"/>
                </a:lnTo>
                <a:lnTo>
                  <a:pt x="66" y="428"/>
                </a:lnTo>
                <a:cubicBezTo>
                  <a:pt x="63" y="417"/>
                  <a:pt x="54" y="399"/>
                  <a:pt x="50" y="385"/>
                </a:cubicBezTo>
                <a:lnTo>
                  <a:pt x="46" y="386"/>
                </a:lnTo>
                <a:lnTo>
                  <a:pt x="46" y="386"/>
                </a:lnTo>
                <a:cubicBezTo>
                  <a:pt x="49" y="394"/>
                  <a:pt x="55" y="402"/>
                  <a:pt x="55" y="407"/>
                </a:cubicBezTo>
                <a:lnTo>
                  <a:pt x="55" y="407"/>
                </a:lnTo>
                <a:cubicBezTo>
                  <a:pt x="55" y="410"/>
                  <a:pt x="49" y="419"/>
                  <a:pt x="42" y="416"/>
                </a:cubicBezTo>
                <a:lnTo>
                  <a:pt x="51" y="419"/>
                </a:lnTo>
                <a:lnTo>
                  <a:pt x="51" y="419"/>
                </a:lnTo>
                <a:cubicBezTo>
                  <a:pt x="60" y="445"/>
                  <a:pt x="60" y="445"/>
                  <a:pt x="60" y="475"/>
                </a:cubicBezTo>
                <a:lnTo>
                  <a:pt x="63" y="472"/>
                </a:lnTo>
                <a:lnTo>
                  <a:pt x="63" y="472"/>
                </a:lnTo>
                <a:cubicBezTo>
                  <a:pt x="68" y="477"/>
                  <a:pt x="71" y="482"/>
                  <a:pt x="66" y="485"/>
                </a:cubicBezTo>
                <a:lnTo>
                  <a:pt x="66" y="485"/>
                </a:lnTo>
                <a:cubicBezTo>
                  <a:pt x="69" y="502"/>
                  <a:pt x="70" y="521"/>
                  <a:pt x="63" y="535"/>
                </a:cubicBezTo>
                <a:lnTo>
                  <a:pt x="73" y="534"/>
                </a:lnTo>
                <a:lnTo>
                  <a:pt x="73" y="534"/>
                </a:lnTo>
                <a:cubicBezTo>
                  <a:pt x="74" y="538"/>
                  <a:pt x="61" y="548"/>
                  <a:pt x="75" y="545"/>
                </a:cubicBezTo>
                <a:lnTo>
                  <a:pt x="82" y="551"/>
                </a:lnTo>
                <a:lnTo>
                  <a:pt x="82" y="551"/>
                </a:lnTo>
                <a:cubicBezTo>
                  <a:pt x="82" y="556"/>
                  <a:pt x="89" y="558"/>
                  <a:pt x="85" y="565"/>
                </a:cubicBezTo>
                <a:lnTo>
                  <a:pt x="85" y="565"/>
                </a:lnTo>
                <a:lnTo>
                  <a:pt x="85" y="565"/>
                </a:lnTo>
                <a:cubicBezTo>
                  <a:pt x="85" y="566"/>
                  <a:pt x="85" y="566"/>
                  <a:pt x="85" y="566"/>
                </a:cubicBezTo>
                <a:lnTo>
                  <a:pt x="85" y="566"/>
                </a:lnTo>
                <a:lnTo>
                  <a:pt x="85" y="566"/>
                </a:lnTo>
                <a:lnTo>
                  <a:pt x="85" y="566"/>
                </a:lnTo>
                <a:cubicBezTo>
                  <a:pt x="85" y="578"/>
                  <a:pt x="93" y="563"/>
                  <a:pt x="92" y="577"/>
                </a:cubicBezTo>
                <a:lnTo>
                  <a:pt x="92" y="577"/>
                </a:lnTo>
                <a:cubicBezTo>
                  <a:pt x="87" y="583"/>
                  <a:pt x="105" y="578"/>
                  <a:pt x="105" y="584"/>
                </a:cubicBezTo>
                <a:lnTo>
                  <a:pt x="94" y="595"/>
                </a:lnTo>
                <a:lnTo>
                  <a:pt x="94" y="595"/>
                </a:lnTo>
                <a:cubicBezTo>
                  <a:pt x="90" y="608"/>
                  <a:pt x="104" y="606"/>
                  <a:pt x="109" y="622"/>
                </a:cubicBezTo>
                <a:lnTo>
                  <a:pt x="109" y="622"/>
                </a:lnTo>
                <a:cubicBezTo>
                  <a:pt x="107" y="631"/>
                  <a:pt x="97" y="638"/>
                  <a:pt x="85" y="636"/>
                </a:cubicBezTo>
                <a:lnTo>
                  <a:pt x="85" y="636"/>
                </a:lnTo>
                <a:cubicBezTo>
                  <a:pt x="100" y="640"/>
                  <a:pt x="94" y="637"/>
                  <a:pt x="103" y="645"/>
                </a:cubicBezTo>
                <a:lnTo>
                  <a:pt x="103" y="645"/>
                </a:lnTo>
                <a:cubicBezTo>
                  <a:pt x="98" y="647"/>
                  <a:pt x="97" y="647"/>
                  <a:pt x="92" y="646"/>
                </a:cubicBezTo>
                <a:lnTo>
                  <a:pt x="92" y="646"/>
                </a:lnTo>
                <a:cubicBezTo>
                  <a:pt x="89" y="656"/>
                  <a:pt x="98" y="650"/>
                  <a:pt x="100" y="656"/>
                </a:cubicBezTo>
                <a:lnTo>
                  <a:pt x="100" y="656"/>
                </a:lnTo>
                <a:cubicBezTo>
                  <a:pt x="110" y="655"/>
                  <a:pt x="125" y="652"/>
                  <a:pt x="126" y="653"/>
                </a:cubicBezTo>
                <a:lnTo>
                  <a:pt x="129" y="650"/>
                </a:lnTo>
                <a:lnTo>
                  <a:pt x="129" y="650"/>
                </a:lnTo>
                <a:cubicBezTo>
                  <a:pt x="135" y="655"/>
                  <a:pt x="140" y="662"/>
                  <a:pt x="139" y="670"/>
                </a:cubicBezTo>
                <a:lnTo>
                  <a:pt x="134" y="672"/>
                </a:lnTo>
                <a:lnTo>
                  <a:pt x="139" y="679"/>
                </a:lnTo>
                <a:lnTo>
                  <a:pt x="133" y="682"/>
                </a:lnTo>
                <a:lnTo>
                  <a:pt x="139" y="692"/>
                </a:lnTo>
                <a:lnTo>
                  <a:pt x="140" y="690"/>
                </a:lnTo>
                <a:lnTo>
                  <a:pt x="140" y="690"/>
                </a:lnTo>
                <a:cubicBezTo>
                  <a:pt x="142" y="693"/>
                  <a:pt x="147" y="701"/>
                  <a:pt x="145" y="707"/>
                </a:cubicBezTo>
                <a:lnTo>
                  <a:pt x="142" y="708"/>
                </a:lnTo>
                <a:lnTo>
                  <a:pt x="142" y="708"/>
                </a:lnTo>
                <a:cubicBezTo>
                  <a:pt x="136" y="726"/>
                  <a:pt x="154" y="732"/>
                  <a:pt x="161" y="749"/>
                </a:cubicBezTo>
                <a:lnTo>
                  <a:pt x="153" y="749"/>
                </a:lnTo>
                <a:lnTo>
                  <a:pt x="153" y="749"/>
                </a:lnTo>
                <a:cubicBezTo>
                  <a:pt x="148" y="757"/>
                  <a:pt x="164" y="747"/>
                  <a:pt x="163" y="755"/>
                </a:cubicBezTo>
                <a:lnTo>
                  <a:pt x="155" y="758"/>
                </a:lnTo>
                <a:lnTo>
                  <a:pt x="155" y="758"/>
                </a:lnTo>
                <a:cubicBezTo>
                  <a:pt x="168" y="761"/>
                  <a:pt x="155" y="767"/>
                  <a:pt x="153" y="772"/>
                </a:cubicBezTo>
                <a:lnTo>
                  <a:pt x="163" y="767"/>
                </a:lnTo>
                <a:lnTo>
                  <a:pt x="163" y="775"/>
                </a:lnTo>
                <a:lnTo>
                  <a:pt x="163" y="775"/>
                </a:lnTo>
                <a:cubicBezTo>
                  <a:pt x="163" y="784"/>
                  <a:pt x="152" y="785"/>
                  <a:pt x="145" y="786"/>
                </a:cubicBezTo>
                <a:lnTo>
                  <a:pt x="156" y="789"/>
                </a:lnTo>
                <a:lnTo>
                  <a:pt x="147" y="793"/>
                </a:lnTo>
                <a:lnTo>
                  <a:pt x="147" y="793"/>
                </a:lnTo>
                <a:cubicBezTo>
                  <a:pt x="159" y="794"/>
                  <a:pt x="147" y="798"/>
                  <a:pt x="155" y="803"/>
                </a:cubicBezTo>
                <a:lnTo>
                  <a:pt x="155" y="803"/>
                </a:lnTo>
                <a:cubicBezTo>
                  <a:pt x="152" y="805"/>
                  <a:pt x="149" y="804"/>
                  <a:pt x="148" y="807"/>
                </a:cubicBezTo>
                <a:lnTo>
                  <a:pt x="166" y="814"/>
                </a:lnTo>
                <a:lnTo>
                  <a:pt x="158" y="809"/>
                </a:lnTo>
                <a:lnTo>
                  <a:pt x="171" y="805"/>
                </a:lnTo>
                <a:lnTo>
                  <a:pt x="171" y="805"/>
                </a:lnTo>
                <a:cubicBezTo>
                  <a:pt x="185" y="809"/>
                  <a:pt x="174" y="816"/>
                  <a:pt x="180" y="820"/>
                </a:cubicBezTo>
                <a:lnTo>
                  <a:pt x="174" y="818"/>
                </a:lnTo>
                <a:lnTo>
                  <a:pt x="174" y="818"/>
                </a:lnTo>
                <a:cubicBezTo>
                  <a:pt x="181" y="825"/>
                  <a:pt x="175" y="829"/>
                  <a:pt x="174" y="835"/>
                </a:cubicBezTo>
                <a:lnTo>
                  <a:pt x="174" y="835"/>
                </a:lnTo>
                <a:cubicBezTo>
                  <a:pt x="176" y="832"/>
                  <a:pt x="179" y="828"/>
                  <a:pt x="182" y="831"/>
                </a:cubicBezTo>
                <a:lnTo>
                  <a:pt x="182" y="831"/>
                </a:lnTo>
                <a:cubicBezTo>
                  <a:pt x="184" y="833"/>
                  <a:pt x="178" y="835"/>
                  <a:pt x="177" y="838"/>
                </a:cubicBezTo>
                <a:lnTo>
                  <a:pt x="177" y="838"/>
                </a:lnTo>
                <a:cubicBezTo>
                  <a:pt x="186" y="835"/>
                  <a:pt x="194" y="840"/>
                  <a:pt x="191" y="847"/>
                </a:cubicBezTo>
                <a:lnTo>
                  <a:pt x="191" y="847"/>
                </a:lnTo>
                <a:cubicBezTo>
                  <a:pt x="190" y="847"/>
                  <a:pt x="189" y="847"/>
                  <a:pt x="187" y="847"/>
                </a:cubicBezTo>
                <a:lnTo>
                  <a:pt x="187" y="847"/>
                </a:lnTo>
                <a:cubicBezTo>
                  <a:pt x="190" y="848"/>
                  <a:pt x="192" y="848"/>
                  <a:pt x="191" y="852"/>
                </a:cubicBezTo>
                <a:lnTo>
                  <a:pt x="180" y="853"/>
                </a:lnTo>
                <a:lnTo>
                  <a:pt x="192" y="855"/>
                </a:lnTo>
                <a:lnTo>
                  <a:pt x="192" y="855"/>
                </a:lnTo>
                <a:cubicBezTo>
                  <a:pt x="190" y="860"/>
                  <a:pt x="200" y="861"/>
                  <a:pt x="192" y="863"/>
                </a:cubicBezTo>
                <a:lnTo>
                  <a:pt x="189" y="863"/>
                </a:lnTo>
                <a:lnTo>
                  <a:pt x="196" y="888"/>
                </a:lnTo>
                <a:lnTo>
                  <a:pt x="188" y="892"/>
                </a:lnTo>
                <a:lnTo>
                  <a:pt x="188" y="892"/>
                </a:lnTo>
                <a:cubicBezTo>
                  <a:pt x="200" y="890"/>
                  <a:pt x="189" y="907"/>
                  <a:pt x="203" y="901"/>
                </a:cubicBezTo>
                <a:lnTo>
                  <a:pt x="203" y="901"/>
                </a:lnTo>
                <a:cubicBezTo>
                  <a:pt x="197" y="909"/>
                  <a:pt x="215" y="918"/>
                  <a:pt x="198" y="921"/>
                </a:cubicBezTo>
                <a:lnTo>
                  <a:pt x="198" y="921"/>
                </a:lnTo>
                <a:cubicBezTo>
                  <a:pt x="203" y="937"/>
                  <a:pt x="221" y="941"/>
                  <a:pt x="221" y="963"/>
                </a:cubicBezTo>
                <a:lnTo>
                  <a:pt x="221" y="963"/>
                </a:lnTo>
                <a:cubicBezTo>
                  <a:pt x="210" y="976"/>
                  <a:pt x="222" y="994"/>
                  <a:pt x="226" y="1007"/>
                </a:cubicBezTo>
                <a:lnTo>
                  <a:pt x="226" y="1007"/>
                </a:lnTo>
                <a:cubicBezTo>
                  <a:pt x="241" y="1030"/>
                  <a:pt x="252" y="1044"/>
                  <a:pt x="266" y="1067"/>
                </a:cubicBezTo>
                <a:lnTo>
                  <a:pt x="266" y="1067"/>
                </a:lnTo>
                <a:cubicBezTo>
                  <a:pt x="254" y="1090"/>
                  <a:pt x="288" y="1103"/>
                  <a:pt x="284" y="1124"/>
                </a:cubicBezTo>
                <a:lnTo>
                  <a:pt x="293" y="1125"/>
                </a:lnTo>
                <a:lnTo>
                  <a:pt x="293" y="1125"/>
                </a:lnTo>
                <a:cubicBezTo>
                  <a:pt x="285" y="1141"/>
                  <a:pt x="306" y="1152"/>
                  <a:pt x="301" y="1172"/>
                </a:cubicBezTo>
                <a:lnTo>
                  <a:pt x="301" y="1172"/>
                </a:lnTo>
                <a:cubicBezTo>
                  <a:pt x="306" y="1174"/>
                  <a:pt x="308" y="1176"/>
                  <a:pt x="308" y="1176"/>
                </a:cubicBezTo>
                <a:lnTo>
                  <a:pt x="308" y="1176"/>
                </a:lnTo>
                <a:cubicBezTo>
                  <a:pt x="308" y="1175"/>
                  <a:pt x="309" y="1174"/>
                  <a:pt x="314" y="1172"/>
                </a:cubicBezTo>
                <a:lnTo>
                  <a:pt x="314" y="1172"/>
                </a:lnTo>
                <a:cubicBezTo>
                  <a:pt x="312" y="1177"/>
                  <a:pt x="320" y="1185"/>
                  <a:pt x="310" y="1187"/>
                </a:cubicBezTo>
                <a:lnTo>
                  <a:pt x="309" y="1187"/>
                </a:lnTo>
                <a:lnTo>
                  <a:pt x="309" y="1187"/>
                </a:lnTo>
                <a:cubicBezTo>
                  <a:pt x="299" y="1190"/>
                  <a:pt x="319" y="1198"/>
                  <a:pt x="313" y="1206"/>
                </a:cubicBezTo>
                <a:lnTo>
                  <a:pt x="321" y="1200"/>
                </a:lnTo>
                <a:lnTo>
                  <a:pt x="323" y="1209"/>
                </a:lnTo>
                <a:lnTo>
                  <a:pt x="321" y="1207"/>
                </a:lnTo>
                <a:lnTo>
                  <a:pt x="321" y="1207"/>
                </a:lnTo>
                <a:cubicBezTo>
                  <a:pt x="358" y="1234"/>
                  <a:pt x="332" y="1263"/>
                  <a:pt x="367" y="1288"/>
                </a:cubicBezTo>
                <a:lnTo>
                  <a:pt x="367" y="1288"/>
                </a:lnTo>
                <a:cubicBezTo>
                  <a:pt x="354" y="1288"/>
                  <a:pt x="375" y="1293"/>
                  <a:pt x="364" y="1298"/>
                </a:cubicBezTo>
                <a:lnTo>
                  <a:pt x="364" y="1298"/>
                </a:lnTo>
                <a:cubicBezTo>
                  <a:pt x="352" y="1313"/>
                  <a:pt x="373" y="1312"/>
                  <a:pt x="380" y="1317"/>
                </a:cubicBezTo>
                <a:lnTo>
                  <a:pt x="380" y="1317"/>
                </a:lnTo>
                <a:cubicBezTo>
                  <a:pt x="381" y="1317"/>
                  <a:pt x="382" y="1317"/>
                  <a:pt x="383" y="1317"/>
                </a:cubicBezTo>
                <a:lnTo>
                  <a:pt x="386" y="1329"/>
                </a:lnTo>
                <a:lnTo>
                  <a:pt x="386" y="1329"/>
                </a:lnTo>
                <a:cubicBezTo>
                  <a:pt x="369" y="1329"/>
                  <a:pt x="403" y="1333"/>
                  <a:pt x="387" y="1332"/>
                </a:cubicBezTo>
                <a:lnTo>
                  <a:pt x="387" y="1332"/>
                </a:lnTo>
                <a:cubicBezTo>
                  <a:pt x="389" y="1368"/>
                  <a:pt x="419" y="1404"/>
                  <a:pt x="430" y="1443"/>
                </a:cubicBezTo>
                <a:lnTo>
                  <a:pt x="433" y="1439"/>
                </a:lnTo>
                <a:lnTo>
                  <a:pt x="433" y="1439"/>
                </a:lnTo>
                <a:cubicBezTo>
                  <a:pt x="436" y="1449"/>
                  <a:pt x="446" y="1458"/>
                  <a:pt x="443" y="1468"/>
                </a:cubicBezTo>
                <a:lnTo>
                  <a:pt x="443" y="1468"/>
                </a:lnTo>
                <a:cubicBezTo>
                  <a:pt x="439" y="1477"/>
                  <a:pt x="459" y="1479"/>
                  <a:pt x="461" y="1481"/>
                </a:cubicBezTo>
                <a:lnTo>
                  <a:pt x="461" y="1481"/>
                </a:lnTo>
                <a:cubicBezTo>
                  <a:pt x="471" y="1485"/>
                  <a:pt x="461" y="1498"/>
                  <a:pt x="460" y="1495"/>
                </a:cubicBezTo>
                <a:lnTo>
                  <a:pt x="460" y="1495"/>
                </a:lnTo>
                <a:cubicBezTo>
                  <a:pt x="466" y="1502"/>
                  <a:pt x="483" y="1504"/>
                  <a:pt x="482" y="1518"/>
                </a:cubicBezTo>
                <a:lnTo>
                  <a:pt x="482" y="1518"/>
                </a:lnTo>
                <a:cubicBezTo>
                  <a:pt x="471" y="1527"/>
                  <a:pt x="509" y="1543"/>
                  <a:pt x="495" y="1549"/>
                </a:cubicBezTo>
                <a:lnTo>
                  <a:pt x="496" y="1549"/>
                </a:lnTo>
                <a:lnTo>
                  <a:pt x="496" y="1549"/>
                </a:lnTo>
                <a:cubicBezTo>
                  <a:pt x="493" y="1568"/>
                  <a:pt x="516" y="1573"/>
                  <a:pt x="514" y="1594"/>
                </a:cubicBezTo>
                <a:lnTo>
                  <a:pt x="514" y="1594"/>
                </a:lnTo>
                <a:cubicBezTo>
                  <a:pt x="514" y="1594"/>
                  <a:pt x="513" y="1594"/>
                  <a:pt x="512" y="1594"/>
                </a:cubicBezTo>
                <a:lnTo>
                  <a:pt x="569" y="1605"/>
                </a:lnTo>
                <a:lnTo>
                  <a:pt x="612" y="1573"/>
                </a:lnTo>
                <a:lnTo>
                  <a:pt x="638" y="1529"/>
                </a:lnTo>
                <a:lnTo>
                  <a:pt x="638" y="1529"/>
                </a:lnTo>
                <a:cubicBezTo>
                  <a:pt x="624" y="1505"/>
                  <a:pt x="610" y="1483"/>
                  <a:pt x="596" y="1460"/>
                </a:cubicBezTo>
                <a:lnTo>
                  <a:pt x="585" y="1394"/>
                </a:lnTo>
                <a:lnTo>
                  <a:pt x="585" y="1394"/>
                </a:lnTo>
                <a:cubicBezTo>
                  <a:pt x="562" y="1348"/>
                  <a:pt x="540" y="1301"/>
                  <a:pt x="518" y="1254"/>
                </a:cubicBezTo>
                <a:lnTo>
                  <a:pt x="502" y="1248"/>
                </a:lnTo>
                <a:lnTo>
                  <a:pt x="502" y="1248"/>
                </a:lnTo>
                <a:cubicBezTo>
                  <a:pt x="509" y="1211"/>
                  <a:pt x="472" y="1185"/>
                  <a:pt x="473" y="1148"/>
                </a:cubicBezTo>
                <a:lnTo>
                  <a:pt x="464" y="1151"/>
                </a:lnTo>
                <a:lnTo>
                  <a:pt x="464" y="1151"/>
                </a:lnTo>
                <a:cubicBezTo>
                  <a:pt x="460" y="1143"/>
                  <a:pt x="466" y="1141"/>
                  <a:pt x="466" y="1139"/>
                </a:cubicBezTo>
                <a:lnTo>
                  <a:pt x="466" y="1139"/>
                </a:lnTo>
                <a:cubicBezTo>
                  <a:pt x="432" y="1059"/>
                  <a:pt x="387" y="981"/>
                  <a:pt x="371" y="903"/>
                </a:cubicBezTo>
                <a:lnTo>
                  <a:pt x="371" y="903"/>
                </a:lnTo>
                <a:cubicBezTo>
                  <a:pt x="375" y="894"/>
                  <a:pt x="363" y="874"/>
                  <a:pt x="367" y="866"/>
                </a:cubicBezTo>
                <a:lnTo>
                  <a:pt x="367" y="866"/>
                </a:lnTo>
                <a:cubicBezTo>
                  <a:pt x="347" y="846"/>
                  <a:pt x="338" y="821"/>
                  <a:pt x="331" y="797"/>
                </a:cubicBezTo>
                <a:lnTo>
                  <a:pt x="332" y="797"/>
                </a:lnTo>
                <a:lnTo>
                  <a:pt x="326" y="787"/>
                </a:lnTo>
                <a:lnTo>
                  <a:pt x="326" y="787"/>
                </a:lnTo>
                <a:cubicBezTo>
                  <a:pt x="326" y="786"/>
                  <a:pt x="328" y="786"/>
                  <a:pt x="329" y="786"/>
                </a:cubicBezTo>
                <a:lnTo>
                  <a:pt x="329" y="786"/>
                </a:lnTo>
                <a:cubicBezTo>
                  <a:pt x="316" y="776"/>
                  <a:pt x="317" y="753"/>
                  <a:pt x="315" y="736"/>
                </a:cubicBezTo>
                <a:lnTo>
                  <a:pt x="317" y="737"/>
                </a:lnTo>
                <a:lnTo>
                  <a:pt x="317" y="737"/>
                </a:lnTo>
                <a:cubicBezTo>
                  <a:pt x="286" y="646"/>
                  <a:pt x="239" y="567"/>
                  <a:pt x="224" y="471"/>
                </a:cubicBezTo>
                <a:lnTo>
                  <a:pt x="224" y="471"/>
                </a:lnTo>
                <a:cubicBezTo>
                  <a:pt x="227" y="424"/>
                  <a:pt x="189" y="381"/>
                  <a:pt x="188" y="329"/>
                </a:cubicBezTo>
                <a:lnTo>
                  <a:pt x="188" y="329"/>
                </a:lnTo>
                <a:cubicBezTo>
                  <a:pt x="195" y="317"/>
                  <a:pt x="159" y="221"/>
                  <a:pt x="152" y="213"/>
                </a:cubicBezTo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1" name="Freeform 54"/>
          <p:cNvSpPr>
            <a:spLocks noChangeArrowheads="1"/>
          </p:cNvSpPr>
          <p:nvPr/>
        </p:nvSpPr>
        <p:spPr bwMode="auto">
          <a:xfrm>
            <a:off x="12721499" y="11518748"/>
            <a:ext cx="5119" cy="5119"/>
          </a:xfrm>
          <a:custGeom>
            <a:avLst/>
            <a:gdLst>
              <a:gd name="T0" fmla="*/ 0 w 5"/>
              <a:gd name="T1" fmla="*/ 0 h 2"/>
              <a:gd name="T2" fmla="*/ 0 w 5"/>
              <a:gd name="T3" fmla="*/ 1 h 2"/>
              <a:gd name="T4" fmla="*/ 0 w 5"/>
              <a:gd name="T5" fmla="*/ 1 h 2"/>
              <a:gd name="T6" fmla="*/ 0 w 5"/>
              <a:gd name="T7" fmla="*/ 0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" h="2">
                <a:moveTo>
                  <a:pt x="0" y="0"/>
                </a:moveTo>
                <a:lnTo>
                  <a:pt x="0" y="1"/>
                </a:lnTo>
                <a:lnTo>
                  <a:pt x="0" y="1"/>
                </a:lnTo>
                <a:cubicBezTo>
                  <a:pt x="4" y="0"/>
                  <a:pt x="2" y="0"/>
                  <a:pt x="0" y="0"/>
                </a:cubicBezTo>
              </a:path>
            </a:pathLst>
          </a:custGeom>
          <a:solidFill>
            <a:srgbClr val="94594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" name="Freeform 55"/>
          <p:cNvSpPr>
            <a:spLocks noChangeArrowheads="1"/>
          </p:cNvSpPr>
          <p:nvPr/>
        </p:nvSpPr>
        <p:spPr bwMode="auto">
          <a:xfrm>
            <a:off x="12649795" y="11795332"/>
            <a:ext cx="10243" cy="5119"/>
          </a:xfrm>
          <a:custGeom>
            <a:avLst/>
            <a:gdLst>
              <a:gd name="T0" fmla="*/ 6 w 7"/>
              <a:gd name="T1" fmla="*/ 1 h 6"/>
              <a:gd name="T2" fmla="*/ 6 w 7"/>
              <a:gd name="T3" fmla="*/ 0 h 6"/>
              <a:gd name="T4" fmla="*/ 0 w 7"/>
              <a:gd name="T5" fmla="*/ 5 h 6"/>
              <a:gd name="T6" fmla="*/ 6 w 7"/>
              <a:gd name="T7" fmla="*/ 1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" h="6">
                <a:moveTo>
                  <a:pt x="6" y="1"/>
                </a:moveTo>
                <a:lnTo>
                  <a:pt x="6" y="0"/>
                </a:lnTo>
                <a:lnTo>
                  <a:pt x="0" y="5"/>
                </a:lnTo>
                <a:lnTo>
                  <a:pt x="6" y="1"/>
                </a:lnTo>
              </a:path>
            </a:pathLst>
          </a:custGeom>
          <a:solidFill>
            <a:srgbClr val="94594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" name="Freeform 56"/>
          <p:cNvSpPr>
            <a:spLocks noChangeArrowheads="1"/>
          </p:cNvSpPr>
          <p:nvPr/>
        </p:nvSpPr>
        <p:spPr bwMode="auto">
          <a:xfrm>
            <a:off x="12608819" y="11641674"/>
            <a:ext cx="5119" cy="10243"/>
          </a:xfrm>
          <a:custGeom>
            <a:avLst/>
            <a:gdLst>
              <a:gd name="T0" fmla="*/ 0 w 3"/>
              <a:gd name="T1" fmla="*/ 0 h 8"/>
              <a:gd name="T2" fmla="*/ 0 w 3"/>
              <a:gd name="T3" fmla="*/ 0 h 8"/>
              <a:gd name="T4" fmla="*/ 2 w 3"/>
              <a:gd name="T5" fmla="*/ 5 h 8"/>
              <a:gd name="T6" fmla="*/ 2 w 3"/>
              <a:gd name="T7" fmla="*/ 5 h 8"/>
              <a:gd name="T8" fmla="*/ 0 w 3"/>
              <a:gd name="T9" fmla="*/ 0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" h="8">
                <a:moveTo>
                  <a:pt x="0" y="0"/>
                </a:moveTo>
                <a:lnTo>
                  <a:pt x="0" y="0"/>
                </a:lnTo>
                <a:cubicBezTo>
                  <a:pt x="0" y="7"/>
                  <a:pt x="1" y="7"/>
                  <a:pt x="2" y="5"/>
                </a:cubicBezTo>
                <a:lnTo>
                  <a:pt x="2" y="5"/>
                </a:lnTo>
                <a:cubicBezTo>
                  <a:pt x="2" y="3"/>
                  <a:pt x="1" y="1"/>
                  <a:pt x="0" y="0"/>
                </a:cubicBezTo>
              </a:path>
            </a:pathLst>
          </a:custGeom>
          <a:solidFill>
            <a:srgbClr val="94594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4" name="Freeform 57"/>
          <p:cNvSpPr>
            <a:spLocks noChangeArrowheads="1"/>
          </p:cNvSpPr>
          <p:nvPr/>
        </p:nvSpPr>
        <p:spPr bwMode="auto">
          <a:xfrm>
            <a:off x="12690769" y="11462407"/>
            <a:ext cx="5119" cy="10243"/>
          </a:xfrm>
          <a:custGeom>
            <a:avLst/>
            <a:gdLst>
              <a:gd name="T0" fmla="*/ 5 w 6"/>
              <a:gd name="T1" fmla="*/ 3 h 10"/>
              <a:gd name="T2" fmla="*/ 5 w 6"/>
              <a:gd name="T3" fmla="*/ 3 h 10"/>
              <a:gd name="T4" fmla="*/ 0 w 6"/>
              <a:gd name="T5" fmla="*/ 4 h 10"/>
              <a:gd name="T6" fmla="*/ 0 w 6"/>
              <a:gd name="T7" fmla="*/ 4 h 10"/>
              <a:gd name="T8" fmla="*/ 3 w 6"/>
              <a:gd name="T9" fmla="*/ 9 h 10"/>
              <a:gd name="T10" fmla="*/ 3 w 6"/>
              <a:gd name="T11" fmla="*/ 9 h 10"/>
              <a:gd name="T12" fmla="*/ 5 w 6"/>
              <a:gd name="T13" fmla="*/ 3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" h="10">
                <a:moveTo>
                  <a:pt x="5" y="3"/>
                </a:moveTo>
                <a:lnTo>
                  <a:pt x="5" y="3"/>
                </a:lnTo>
                <a:cubicBezTo>
                  <a:pt x="4" y="0"/>
                  <a:pt x="3" y="1"/>
                  <a:pt x="0" y="4"/>
                </a:cubicBezTo>
                <a:lnTo>
                  <a:pt x="0" y="4"/>
                </a:lnTo>
                <a:cubicBezTo>
                  <a:pt x="1" y="7"/>
                  <a:pt x="3" y="9"/>
                  <a:pt x="3" y="9"/>
                </a:cubicBezTo>
                <a:lnTo>
                  <a:pt x="3" y="9"/>
                </a:lnTo>
                <a:cubicBezTo>
                  <a:pt x="3" y="8"/>
                  <a:pt x="4" y="5"/>
                  <a:pt x="5" y="3"/>
                </a:cubicBezTo>
              </a:path>
            </a:pathLst>
          </a:custGeom>
          <a:solidFill>
            <a:srgbClr val="94594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" name="Freeform 58"/>
          <p:cNvSpPr>
            <a:spLocks noChangeArrowheads="1"/>
          </p:cNvSpPr>
          <p:nvPr/>
        </p:nvSpPr>
        <p:spPr bwMode="auto">
          <a:xfrm>
            <a:off x="12629306" y="11498261"/>
            <a:ext cx="5119" cy="5119"/>
          </a:xfrm>
          <a:custGeom>
            <a:avLst/>
            <a:gdLst>
              <a:gd name="T0" fmla="*/ 4 w 5"/>
              <a:gd name="T1" fmla="*/ 0 h 3"/>
              <a:gd name="T2" fmla="*/ 0 w 5"/>
              <a:gd name="T3" fmla="*/ 0 h 3"/>
              <a:gd name="T4" fmla="*/ 0 w 5"/>
              <a:gd name="T5" fmla="*/ 0 h 3"/>
              <a:gd name="T6" fmla="*/ 4 w 5"/>
              <a:gd name="T7" fmla="*/ 0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" h="3">
                <a:moveTo>
                  <a:pt x="4" y="0"/>
                </a:moveTo>
                <a:lnTo>
                  <a:pt x="0" y="0"/>
                </a:lnTo>
                <a:lnTo>
                  <a:pt x="0" y="0"/>
                </a:lnTo>
                <a:cubicBezTo>
                  <a:pt x="1" y="2"/>
                  <a:pt x="2" y="2"/>
                  <a:pt x="4" y="0"/>
                </a:cubicBezTo>
              </a:path>
            </a:pathLst>
          </a:custGeom>
          <a:solidFill>
            <a:srgbClr val="94594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6" name="Freeform 59"/>
          <p:cNvSpPr>
            <a:spLocks noChangeArrowheads="1"/>
          </p:cNvSpPr>
          <p:nvPr/>
        </p:nvSpPr>
        <p:spPr bwMode="auto">
          <a:xfrm>
            <a:off x="12721499" y="11108998"/>
            <a:ext cx="5119" cy="5119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94594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" name="Freeform 60"/>
          <p:cNvSpPr>
            <a:spLocks noChangeArrowheads="1"/>
          </p:cNvSpPr>
          <p:nvPr/>
        </p:nvSpPr>
        <p:spPr bwMode="auto">
          <a:xfrm>
            <a:off x="12639552" y="10750467"/>
            <a:ext cx="10243" cy="5119"/>
          </a:xfrm>
          <a:custGeom>
            <a:avLst/>
            <a:gdLst>
              <a:gd name="T0" fmla="*/ 6 w 7"/>
              <a:gd name="T1" fmla="*/ 1 h 2"/>
              <a:gd name="T2" fmla="*/ 6 w 7"/>
              <a:gd name="T3" fmla="*/ 1 h 2"/>
              <a:gd name="T4" fmla="*/ 6 w 7"/>
              <a:gd name="T5" fmla="*/ 0 h 2"/>
              <a:gd name="T6" fmla="*/ 6 w 7"/>
              <a:gd name="T7" fmla="*/ 0 h 2"/>
              <a:gd name="T8" fmla="*/ 0 w 7"/>
              <a:gd name="T9" fmla="*/ 0 h 2"/>
              <a:gd name="T10" fmla="*/ 6 w 7"/>
              <a:gd name="T11" fmla="*/ 1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" h="2">
                <a:moveTo>
                  <a:pt x="6" y="1"/>
                </a:moveTo>
                <a:lnTo>
                  <a:pt x="6" y="1"/>
                </a:lnTo>
                <a:cubicBezTo>
                  <a:pt x="6" y="0"/>
                  <a:pt x="6" y="0"/>
                  <a:pt x="6" y="0"/>
                </a:cubicBezTo>
                <a:lnTo>
                  <a:pt x="6" y="0"/>
                </a:lnTo>
                <a:cubicBezTo>
                  <a:pt x="3" y="0"/>
                  <a:pt x="1" y="0"/>
                  <a:pt x="0" y="0"/>
                </a:cubicBezTo>
                <a:lnTo>
                  <a:pt x="6" y="1"/>
                </a:lnTo>
              </a:path>
            </a:pathLst>
          </a:custGeom>
          <a:solidFill>
            <a:srgbClr val="94594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" name="Freeform 61"/>
          <p:cNvSpPr>
            <a:spLocks noChangeArrowheads="1"/>
          </p:cNvSpPr>
          <p:nvPr/>
        </p:nvSpPr>
        <p:spPr bwMode="auto">
          <a:xfrm>
            <a:off x="12649795" y="10689007"/>
            <a:ext cx="5119" cy="5119"/>
          </a:xfrm>
          <a:custGeom>
            <a:avLst/>
            <a:gdLst>
              <a:gd name="T0" fmla="*/ 2 w 3"/>
              <a:gd name="T1" fmla="*/ 1 h 2"/>
              <a:gd name="T2" fmla="*/ 2 w 3"/>
              <a:gd name="T3" fmla="*/ 1 h 2"/>
              <a:gd name="T4" fmla="*/ 2 w 3"/>
              <a:gd name="T5" fmla="*/ 0 h 2"/>
              <a:gd name="T6" fmla="*/ 2 w 3"/>
              <a:gd name="T7" fmla="*/ 0 h 2"/>
              <a:gd name="T8" fmla="*/ 2 w 3"/>
              <a:gd name="T9" fmla="*/ 1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" h="2">
                <a:moveTo>
                  <a:pt x="2" y="1"/>
                </a:moveTo>
                <a:lnTo>
                  <a:pt x="2" y="1"/>
                </a:lnTo>
                <a:cubicBezTo>
                  <a:pt x="2" y="1"/>
                  <a:pt x="2" y="1"/>
                  <a:pt x="2" y="0"/>
                </a:cubicBezTo>
                <a:lnTo>
                  <a:pt x="2" y="0"/>
                </a:lnTo>
                <a:cubicBezTo>
                  <a:pt x="1" y="1"/>
                  <a:pt x="0" y="1"/>
                  <a:pt x="2" y="1"/>
                </a:cubicBezTo>
              </a:path>
            </a:pathLst>
          </a:custGeom>
          <a:solidFill>
            <a:srgbClr val="94594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" name="Freeform 62"/>
          <p:cNvSpPr>
            <a:spLocks noChangeArrowheads="1"/>
          </p:cNvSpPr>
          <p:nvPr/>
        </p:nvSpPr>
        <p:spPr bwMode="auto">
          <a:xfrm>
            <a:off x="12685645" y="10883636"/>
            <a:ext cx="5122" cy="5119"/>
          </a:xfrm>
          <a:custGeom>
            <a:avLst/>
            <a:gdLst>
              <a:gd name="T0" fmla="*/ 0 w 3"/>
              <a:gd name="T1" fmla="*/ 0 h 2"/>
              <a:gd name="T2" fmla="*/ 0 w 3"/>
              <a:gd name="T3" fmla="*/ 0 h 2"/>
              <a:gd name="T4" fmla="*/ 2 w 3"/>
              <a:gd name="T5" fmla="*/ 1 h 2"/>
              <a:gd name="T6" fmla="*/ 2 w 3"/>
              <a:gd name="T7" fmla="*/ 1 h 2"/>
              <a:gd name="T8" fmla="*/ 0 w 3"/>
              <a:gd name="T9" fmla="*/ 0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" h="2">
                <a:moveTo>
                  <a:pt x="0" y="0"/>
                </a:moveTo>
                <a:lnTo>
                  <a:pt x="0" y="0"/>
                </a:lnTo>
                <a:cubicBezTo>
                  <a:pt x="0" y="1"/>
                  <a:pt x="1" y="1"/>
                  <a:pt x="2" y="1"/>
                </a:cubicBezTo>
                <a:lnTo>
                  <a:pt x="2" y="1"/>
                </a:lnTo>
                <a:cubicBezTo>
                  <a:pt x="1" y="1"/>
                  <a:pt x="1" y="0"/>
                  <a:pt x="0" y="0"/>
                </a:cubicBezTo>
              </a:path>
            </a:pathLst>
          </a:custGeom>
          <a:solidFill>
            <a:srgbClr val="94594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0" name="Freeform 63"/>
          <p:cNvSpPr>
            <a:spLocks noChangeArrowheads="1"/>
          </p:cNvSpPr>
          <p:nvPr/>
        </p:nvSpPr>
        <p:spPr bwMode="auto">
          <a:xfrm>
            <a:off x="12757351" y="11211439"/>
            <a:ext cx="5122" cy="5119"/>
          </a:xfrm>
          <a:custGeom>
            <a:avLst/>
            <a:gdLst>
              <a:gd name="T0" fmla="*/ 1 w 2"/>
              <a:gd name="T1" fmla="*/ 0 h 1"/>
              <a:gd name="T2" fmla="*/ 1 w 2"/>
              <a:gd name="T3" fmla="*/ 0 h 1"/>
              <a:gd name="T4" fmla="*/ 1 w 2"/>
              <a:gd name="T5" fmla="*/ 0 h 1"/>
              <a:gd name="T6" fmla="*/ 1 w 2"/>
              <a:gd name="T7" fmla="*/ 0 h 1"/>
              <a:gd name="T8" fmla="*/ 0 w 2"/>
              <a:gd name="T9" fmla="*/ 0 h 1"/>
              <a:gd name="T10" fmla="*/ 1 w 2"/>
              <a:gd name="T11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" h="1"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lnTo>
                  <a:pt x="1" y="0"/>
                </a:lnTo>
                <a:cubicBezTo>
                  <a:pt x="0" y="0"/>
                  <a:pt x="0" y="0"/>
                  <a:pt x="0" y="0"/>
                </a:cubicBezTo>
                <a:lnTo>
                  <a:pt x="1" y="0"/>
                </a:lnTo>
              </a:path>
            </a:pathLst>
          </a:custGeom>
          <a:solidFill>
            <a:srgbClr val="94594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" name="Freeform 64"/>
          <p:cNvSpPr>
            <a:spLocks noChangeArrowheads="1"/>
          </p:cNvSpPr>
          <p:nvPr/>
        </p:nvSpPr>
        <p:spPr bwMode="auto">
          <a:xfrm>
            <a:off x="12752231" y="11206313"/>
            <a:ext cx="10243" cy="5122"/>
          </a:xfrm>
          <a:custGeom>
            <a:avLst/>
            <a:gdLst>
              <a:gd name="T0" fmla="*/ 0 w 7"/>
              <a:gd name="T1" fmla="*/ 4 h 5"/>
              <a:gd name="T2" fmla="*/ 0 w 7"/>
              <a:gd name="T3" fmla="*/ 4 h 5"/>
              <a:gd name="T4" fmla="*/ 4 w 7"/>
              <a:gd name="T5" fmla="*/ 4 h 5"/>
              <a:gd name="T6" fmla="*/ 4 w 7"/>
              <a:gd name="T7" fmla="*/ 4 h 5"/>
              <a:gd name="T8" fmla="*/ 5 w 7"/>
              <a:gd name="T9" fmla="*/ 0 h 5"/>
              <a:gd name="T10" fmla="*/ 5 w 7"/>
              <a:gd name="T11" fmla="*/ 0 h 5"/>
              <a:gd name="T12" fmla="*/ 0 w 7"/>
              <a:gd name="T13" fmla="*/ 4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" h="5">
                <a:moveTo>
                  <a:pt x="0" y="4"/>
                </a:moveTo>
                <a:lnTo>
                  <a:pt x="0" y="4"/>
                </a:lnTo>
                <a:cubicBezTo>
                  <a:pt x="2" y="2"/>
                  <a:pt x="3" y="3"/>
                  <a:pt x="4" y="4"/>
                </a:cubicBezTo>
                <a:lnTo>
                  <a:pt x="4" y="4"/>
                </a:lnTo>
                <a:cubicBezTo>
                  <a:pt x="6" y="2"/>
                  <a:pt x="6" y="1"/>
                  <a:pt x="5" y="0"/>
                </a:cubicBezTo>
                <a:lnTo>
                  <a:pt x="5" y="0"/>
                </a:lnTo>
                <a:cubicBezTo>
                  <a:pt x="2" y="0"/>
                  <a:pt x="3" y="2"/>
                  <a:pt x="0" y="4"/>
                </a:cubicBezTo>
              </a:path>
            </a:pathLst>
          </a:custGeom>
          <a:solidFill>
            <a:srgbClr val="94594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" name="Freeform 65"/>
          <p:cNvSpPr>
            <a:spLocks noChangeArrowheads="1"/>
          </p:cNvSpPr>
          <p:nvPr/>
        </p:nvSpPr>
        <p:spPr bwMode="auto">
          <a:xfrm>
            <a:off x="12808570" y="11395825"/>
            <a:ext cx="5122" cy="5119"/>
          </a:xfrm>
          <a:custGeom>
            <a:avLst/>
            <a:gdLst>
              <a:gd name="T0" fmla="*/ 1 w 2"/>
              <a:gd name="T1" fmla="*/ 0 h 1"/>
              <a:gd name="T2" fmla="*/ 0 w 2"/>
              <a:gd name="T3" fmla="*/ 0 h 1"/>
              <a:gd name="T4" fmla="*/ 0 w 2"/>
              <a:gd name="T5" fmla="*/ 0 h 1"/>
              <a:gd name="T6" fmla="*/ 1 w 2"/>
              <a:gd name="T7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" h="1">
                <a:moveTo>
                  <a:pt x="1" y="0"/>
                </a:moveTo>
                <a:lnTo>
                  <a:pt x="0" y="0"/>
                </a:lnTo>
                <a:lnTo>
                  <a:pt x="0" y="0"/>
                </a:lnTo>
                <a:lnTo>
                  <a:pt x="1" y="0"/>
                </a:lnTo>
              </a:path>
            </a:pathLst>
          </a:custGeom>
          <a:solidFill>
            <a:srgbClr val="94594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" name="Freeform 66"/>
          <p:cNvSpPr>
            <a:spLocks noChangeArrowheads="1"/>
          </p:cNvSpPr>
          <p:nvPr/>
        </p:nvSpPr>
        <p:spPr bwMode="auto">
          <a:xfrm>
            <a:off x="12864914" y="10847782"/>
            <a:ext cx="5119" cy="5122"/>
          </a:xfrm>
          <a:custGeom>
            <a:avLst/>
            <a:gdLst>
              <a:gd name="T0" fmla="*/ 0 w 2"/>
              <a:gd name="T1" fmla="*/ 0 h 2"/>
              <a:gd name="T2" fmla="*/ 0 w 2"/>
              <a:gd name="T3" fmla="*/ 0 h 2"/>
              <a:gd name="T4" fmla="*/ 1 w 2"/>
              <a:gd name="T5" fmla="*/ 1 h 2"/>
              <a:gd name="T6" fmla="*/ 1 w 2"/>
              <a:gd name="T7" fmla="*/ 1 h 2"/>
              <a:gd name="T8" fmla="*/ 0 w 2"/>
              <a:gd name="T9" fmla="*/ 0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" h="2">
                <a:moveTo>
                  <a:pt x="0" y="0"/>
                </a:moveTo>
                <a:lnTo>
                  <a:pt x="0" y="0"/>
                </a:lnTo>
                <a:cubicBezTo>
                  <a:pt x="1" y="1"/>
                  <a:pt x="1" y="1"/>
                  <a:pt x="1" y="1"/>
                </a:cubicBezTo>
                <a:lnTo>
                  <a:pt x="1" y="1"/>
                </a:lnTo>
                <a:cubicBezTo>
                  <a:pt x="1" y="1"/>
                  <a:pt x="1" y="0"/>
                  <a:pt x="0" y="0"/>
                </a:cubicBezTo>
              </a:path>
            </a:pathLst>
          </a:custGeom>
          <a:solidFill>
            <a:srgbClr val="94594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4" name="Freeform 67"/>
          <p:cNvSpPr>
            <a:spLocks noChangeArrowheads="1"/>
          </p:cNvSpPr>
          <p:nvPr/>
        </p:nvSpPr>
        <p:spPr bwMode="auto">
          <a:xfrm>
            <a:off x="12798327" y="11370214"/>
            <a:ext cx="5122" cy="5122"/>
          </a:xfrm>
          <a:custGeom>
            <a:avLst/>
            <a:gdLst>
              <a:gd name="T0" fmla="*/ 5 w 6"/>
              <a:gd name="T1" fmla="*/ 0 h 1"/>
              <a:gd name="T2" fmla="*/ 0 w 6"/>
              <a:gd name="T3" fmla="*/ 0 h 1"/>
              <a:gd name="T4" fmla="*/ 0 w 6"/>
              <a:gd name="T5" fmla="*/ 0 h 1"/>
              <a:gd name="T6" fmla="*/ 5 w 6"/>
              <a:gd name="T7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" h="1">
                <a:moveTo>
                  <a:pt x="5" y="0"/>
                </a:moveTo>
                <a:lnTo>
                  <a:pt x="0" y="0"/>
                </a:lnTo>
                <a:lnTo>
                  <a:pt x="0" y="0"/>
                </a:lnTo>
                <a:cubicBezTo>
                  <a:pt x="2" y="0"/>
                  <a:pt x="4" y="0"/>
                  <a:pt x="5" y="0"/>
                </a:cubicBezTo>
              </a:path>
            </a:pathLst>
          </a:custGeom>
          <a:solidFill>
            <a:srgbClr val="94594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" name="Freeform 68"/>
          <p:cNvSpPr>
            <a:spLocks noChangeArrowheads="1"/>
          </p:cNvSpPr>
          <p:nvPr/>
        </p:nvSpPr>
        <p:spPr bwMode="auto">
          <a:xfrm>
            <a:off x="12634425" y="10750467"/>
            <a:ext cx="5122" cy="5119"/>
          </a:xfrm>
          <a:custGeom>
            <a:avLst/>
            <a:gdLst>
              <a:gd name="T0" fmla="*/ 1 w 2"/>
              <a:gd name="T1" fmla="*/ 0 h 1"/>
              <a:gd name="T2" fmla="*/ 0 w 2"/>
              <a:gd name="T3" fmla="*/ 0 h 1"/>
              <a:gd name="T4" fmla="*/ 0 w 2"/>
              <a:gd name="T5" fmla="*/ 0 h 1"/>
              <a:gd name="T6" fmla="*/ 1 w 2"/>
              <a:gd name="T7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" h="1">
                <a:moveTo>
                  <a:pt x="1" y="0"/>
                </a:moveTo>
                <a:lnTo>
                  <a:pt x="0" y="0"/>
                </a:lnTo>
                <a:lnTo>
                  <a:pt x="0" y="0"/>
                </a:lnTo>
                <a:lnTo>
                  <a:pt x="1" y="0"/>
                </a:lnTo>
              </a:path>
            </a:pathLst>
          </a:custGeom>
          <a:solidFill>
            <a:srgbClr val="94594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" name="Freeform 69"/>
          <p:cNvSpPr>
            <a:spLocks noChangeArrowheads="1"/>
          </p:cNvSpPr>
          <p:nvPr/>
        </p:nvSpPr>
        <p:spPr bwMode="auto">
          <a:xfrm>
            <a:off x="12644669" y="10637787"/>
            <a:ext cx="5122" cy="5119"/>
          </a:xfrm>
          <a:custGeom>
            <a:avLst/>
            <a:gdLst>
              <a:gd name="T0" fmla="*/ 0 w 4"/>
              <a:gd name="T1" fmla="*/ 1 h 2"/>
              <a:gd name="T2" fmla="*/ 0 w 4"/>
              <a:gd name="T3" fmla="*/ 1 h 2"/>
              <a:gd name="T4" fmla="*/ 3 w 4"/>
              <a:gd name="T5" fmla="*/ 0 h 2"/>
              <a:gd name="T6" fmla="*/ 3 w 4"/>
              <a:gd name="T7" fmla="*/ 0 h 2"/>
              <a:gd name="T8" fmla="*/ 3 w 4"/>
              <a:gd name="T9" fmla="*/ 0 h 2"/>
              <a:gd name="T10" fmla="*/ 0 w 4"/>
              <a:gd name="T11" fmla="*/ 1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" h="2">
                <a:moveTo>
                  <a:pt x="0" y="1"/>
                </a:moveTo>
                <a:lnTo>
                  <a:pt x="0" y="1"/>
                </a:lnTo>
                <a:cubicBezTo>
                  <a:pt x="2" y="1"/>
                  <a:pt x="3" y="1"/>
                  <a:pt x="3" y="0"/>
                </a:cubicBezTo>
                <a:lnTo>
                  <a:pt x="3" y="0"/>
                </a:lnTo>
                <a:lnTo>
                  <a:pt x="3" y="0"/>
                </a:lnTo>
                <a:lnTo>
                  <a:pt x="0" y="1"/>
                </a:lnTo>
              </a:path>
            </a:pathLst>
          </a:custGeom>
          <a:solidFill>
            <a:srgbClr val="94594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7" name="Freeform 70"/>
          <p:cNvSpPr>
            <a:spLocks noChangeArrowheads="1"/>
          </p:cNvSpPr>
          <p:nvPr/>
        </p:nvSpPr>
        <p:spPr bwMode="auto">
          <a:xfrm>
            <a:off x="12701012" y="10356082"/>
            <a:ext cx="5119" cy="5122"/>
          </a:xfrm>
          <a:custGeom>
            <a:avLst/>
            <a:gdLst>
              <a:gd name="T0" fmla="*/ 2 w 5"/>
              <a:gd name="T1" fmla="*/ 0 h 1"/>
              <a:gd name="T2" fmla="*/ 2 w 5"/>
              <a:gd name="T3" fmla="*/ 0 h 1"/>
              <a:gd name="T4" fmla="*/ 0 w 5"/>
              <a:gd name="T5" fmla="*/ 0 h 1"/>
              <a:gd name="T6" fmla="*/ 4 w 5"/>
              <a:gd name="T7" fmla="*/ 0 h 1"/>
              <a:gd name="T8" fmla="*/ 4 w 5"/>
              <a:gd name="T9" fmla="*/ 0 h 1"/>
              <a:gd name="T10" fmla="*/ 2 w 5"/>
              <a:gd name="T11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" h="1">
                <a:moveTo>
                  <a:pt x="2" y="0"/>
                </a:moveTo>
                <a:lnTo>
                  <a:pt x="2" y="0"/>
                </a:lnTo>
                <a:cubicBezTo>
                  <a:pt x="1" y="0"/>
                  <a:pt x="1" y="0"/>
                  <a:pt x="0" y="0"/>
                </a:cubicBezTo>
                <a:lnTo>
                  <a:pt x="4" y="0"/>
                </a:lnTo>
                <a:lnTo>
                  <a:pt x="4" y="0"/>
                </a:lnTo>
                <a:cubicBezTo>
                  <a:pt x="3" y="0"/>
                  <a:pt x="3" y="0"/>
                  <a:pt x="2" y="0"/>
                </a:cubicBezTo>
              </a:path>
            </a:pathLst>
          </a:custGeom>
          <a:solidFill>
            <a:srgbClr val="94594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8" name="Freeform 71"/>
          <p:cNvSpPr>
            <a:spLocks noChangeArrowheads="1"/>
          </p:cNvSpPr>
          <p:nvPr/>
        </p:nvSpPr>
        <p:spPr bwMode="auto">
          <a:xfrm>
            <a:off x="12654914" y="10560957"/>
            <a:ext cx="10243" cy="10243"/>
          </a:xfrm>
          <a:custGeom>
            <a:avLst/>
            <a:gdLst>
              <a:gd name="T0" fmla="*/ 4 w 8"/>
              <a:gd name="T1" fmla="*/ 0 h 9"/>
              <a:gd name="T2" fmla="*/ 4 w 8"/>
              <a:gd name="T3" fmla="*/ 0 h 9"/>
              <a:gd name="T4" fmla="*/ 2 w 8"/>
              <a:gd name="T5" fmla="*/ 0 h 9"/>
              <a:gd name="T6" fmla="*/ 2 w 8"/>
              <a:gd name="T7" fmla="*/ 0 h 9"/>
              <a:gd name="T8" fmla="*/ 1 w 8"/>
              <a:gd name="T9" fmla="*/ 8 h 9"/>
              <a:gd name="T10" fmla="*/ 7 w 8"/>
              <a:gd name="T11" fmla="*/ 8 h 9"/>
              <a:gd name="T12" fmla="*/ 4 w 8"/>
              <a:gd name="T13" fmla="*/ 0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" h="9">
                <a:moveTo>
                  <a:pt x="4" y="0"/>
                </a:moveTo>
                <a:lnTo>
                  <a:pt x="4" y="0"/>
                </a:lnTo>
                <a:cubicBezTo>
                  <a:pt x="4" y="1"/>
                  <a:pt x="3" y="0"/>
                  <a:pt x="2" y="0"/>
                </a:cubicBezTo>
                <a:lnTo>
                  <a:pt x="2" y="0"/>
                </a:lnTo>
                <a:cubicBezTo>
                  <a:pt x="0" y="2"/>
                  <a:pt x="0" y="5"/>
                  <a:pt x="1" y="8"/>
                </a:cubicBezTo>
                <a:lnTo>
                  <a:pt x="7" y="8"/>
                </a:lnTo>
                <a:lnTo>
                  <a:pt x="4" y="0"/>
                </a:lnTo>
              </a:path>
            </a:pathLst>
          </a:custGeom>
          <a:solidFill>
            <a:srgbClr val="94594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9" name="Freeform 72"/>
          <p:cNvSpPr>
            <a:spLocks noChangeArrowheads="1"/>
          </p:cNvSpPr>
          <p:nvPr/>
        </p:nvSpPr>
        <p:spPr bwMode="auto">
          <a:xfrm>
            <a:off x="12629306" y="10315108"/>
            <a:ext cx="338044" cy="1090958"/>
          </a:xfrm>
          <a:custGeom>
            <a:avLst/>
            <a:gdLst>
              <a:gd name="T0" fmla="*/ 143 w 293"/>
              <a:gd name="T1" fmla="*/ 84 h 940"/>
              <a:gd name="T2" fmla="*/ 150 w 293"/>
              <a:gd name="T3" fmla="*/ 46 h 940"/>
              <a:gd name="T4" fmla="*/ 138 w 293"/>
              <a:gd name="T5" fmla="*/ 41 h 940"/>
              <a:gd name="T6" fmla="*/ 130 w 293"/>
              <a:gd name="T7" fmla="*/ 19 h 940"/>
              <a:gd name="T8" fmla="*/ 110 w 293"/>
              <a:gd name="T9" fmla="*/ 0 h 940"/>
              <a:gd name="T10" fmla="*/ 73 w 293"/>
              <a:gd name="T11" fmla="*/ 28 h 940"/>
              <a:gd name="T12" fmla="*/ 62 w 293"/>
              <a:gd name="T13" fmla="*/ 35 h 940"/>
              <a:gd name="T14" fmla="*/ 67 w 293"/>
              <a:gd name="T15" fmla="*/ 35 h 940"/>
              <a:gd name="T16" fmla="*/ 45 w 293"/>
              <a:gd name="T17" fmla="*/ 69 h 940"/>
              <a:gd name="T18" fmla="*/ 31 w 293"/>
              <a:gd name="T19" fmla="*/ 93 h 940"/>
              <a:gd name="T20" fmla="*/ 25 w 293"/>
              <a:gd name="T21" fmla="*/ 100 h 940"/>
              <a:gd name="T22" fmla="*/ 22 w 293"/>
              <a:gd name="T23" fmla="*/ 123 h 940"/>
              <a:gd name="T24" fmla="*/ 16 w 293"/>
              <a:gd name="T25" fmla="*/ 148 h 940"/>
              <a:gd name="T26" fmla="*/ 42 w 293"/>
              <a:gd name="T27" fmla="*/ 153 h 940"/>
              <a:gd name="T28" fmla="*/ 61 w 293"/>
              <a:gd name="T29" fmla="*/ 164 h 940"/>
              <a:gd name="T30" fmla="*/ 39 w 293"/>
              <a:gd name="T31" fmla="*/ 202 h 940"/>
              <a:gd name="T32" fmla="*/ 25 w 293"/>
              <a:gd name="T33" fmla="*/ 209 h 940"/>
              <a:gd name="T34" fmla="*/ 35 w 293"/>
              <a:gd name="T35" fmla="*/ 216 h 940"/>
              <a:gd name="T36" fmla="*/ 31 w 293"/>
              <a:gd name="T37" fmla="*/ 243 h 940"/>
              <a:gd name="T38" fmla="*/ 25 w 293"/>
              <a:gd name="T39" fmla="*/ 230 h 940"/>
              <a:gd name="T40" fmla="*/ 18 w 293"/>
              <a:gd name="T41" fmla="*/ 268 h 940"/>
              <a:gd name="T42" fmla="*/ 14 w 293"/>
              <a:gd name="T43" fmla="*/ 304 h 940"/>
              <a:gd name="T44" fmla="*/ 18 w 293"/>
              <a:gd name="T45" fmla="*/ 321 h 940"/>
              <a:gd name="T46" fmla="*/ 18 w 293"/>
              <a:gd name="T47" fmla="*/ 322 h 940"/>
              <a:gd name="T48" fmla="*/ 20 w 293"/>
              <a:gd name="T49" fmla="*/ 339 h 940"/>
              <a:gd name="T50" fmla="*/ 2 w 293"/>
              <a:gd name="T51" fmla="*/ 363 h 940"/>
              <a:gd name="T52" fmla="*/ 12 w 293"/>
              <a:gd name="T53" fmla="*/ 374 h 940"/>
              <a:gd name="T54" fmla="*/ 45 w 293"/>
              <a:gd name="T55" fmla="*/ 384 h 940"/>
              <a:gd name="T56" fmla="*/ 42 w 293"/>
              <a:gd name="T57" fmla="*/ 395 h 940"/>
              <a:gd name="T58" fmla="*/ 48 w 293"/>
              <a:gd name="T59" fmla="*/ 430 h 940"/>
              <a:gd name="T60" fmla="*/ 40 w 293"/>
              <a:gd name="T61" fmla="*/ 434 h 940"/>
              <a:gd name="T62" fmla="*/ 24 w 293"/>
              <a:gd name="T63" fmla="*/ 450 h 940"/>
              <a:gd name="T64" fmla="*/ 29 w 293"/>
              <a:gd name="T65" fmla="*/ 461 h 940"/>
              <a:gd name="T66" fmla="*/ 45 w 293"/>
              <a:gd name="T67" fmla="*/ 462 h 940"/>
              <a:gd name="T68" fmla="*/ 40 w 293"/>
              <a:gd name="T69" fmla="*/ 479 h 940"/>
              <a:gd name="T70" fmla="*/ 53 w 293"/>
              <a:gd name="T71" fmla="*/ 486 h 940"/>
              <a:gd name="T72" fmla="*/ 41 w 293"/>
              <a:gd name="T73" fmla="*/ 491 h 940"/>
              <a:gd name="T74" fmla="*/ 48 w 293"/>
              <a:gd name="T75" fmla="*/ 511 h 940"/>
              <a:gd name="T76" fmla="*/ 41 w 293"/>
              <a:gd name="T77" fmla="*/ 530 h 940"/>
              <a:gd name="T78" fmla="*/ 45 w 293"/>
              <a:gd name="T79" fmla="*/ 581 h 940"/>
              <a:gd name="T80" fmla="*/ 79 w 293"/>
              <a:gd name="T81" fmla="*/ 651 h 940"/>
              <a:gd name="T82" fmla="*/ 86 w 293"/>
              <a:gd name="T83" fmla="*/ 679 h 940"/>
              <a:gd name="T84" fmla="*/ 76 w 293"/>
              <a:gd name="T85" fmla="*/ 699 h 940"/>
              <a:gd name="T86" fmla="*/ 105 w 293"/>
              <a:gd name="T87" fmla="*/ 748 h 940"/>
              <a:gd name="T88" fmla="*/ 110 w 293"/>
              <a:gd name="T89" fmla="*/ 766 h 940"/>
              <a:gd name="T90" fmla="*/ 112 w 293"/>
              <a:gd name="T91" fmla="*/ 774 h 940"/>
              <a:gd name="T92" fmla="*/ 126 w 293"/>
              <a:gd name="T93" fmla="*/ 855 h 940"/>
              <a:gd name="T94" fmla="*/ 149 w 293"/>
              <a:gd name="T95" fmla="*/ 886 h 940"/>
              <a:gd name="T96" fmla="*/ 156 w 293"/>
              <a:gd name="T97" fmla="*/ 931 h 940"/>
              <a:gd name="T98" fmla="*/ 292 w 293"/>
              <a:gd name="T99" fmla="*/ 896 h 940"/>
              <a:gd name="T100" fmla="*/ 244 w 293"/>
              <a:gd name="T101" fmla="*/ 728 h 940"/>
              <a:gd name="T102" fmla="*/ 241 w 293"/>
              <a:gd name="T103" fmla="*/ 663 h 940"/>
              <a:gd name="T104" fmla="*/ 200 w 293"/>
              <a:gd name="T105" fmla="*/ 463 h 940"/>
              <a:gd name="T106" fmla="*/ 200 w 293"/>
              <a:gd name="T107" fmla="*/ 456 h 940"/>
              <a:gd name="T108" fmla="*/ 174 w 293"/>
              <a:gd name="T109" fmla="*/ 273 h 9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293" h="940">
                <a:moveTo>
                  <a:pt x="160" y="124"/>
                </a:moveTo>
                <a:lnTo>
                  <a:pt x="149" y="133"/>
                </a:lnTo>
                <a:lnTo>
                  <a:pt x="149" y="133"/>
                </a:lnTo>
                <a:cubicBezTo>
                  <a:pt x="141" y="112"/>
                  <a:pt x="152" y="100"/>
                  <a:pt x="140" y="83"/>
                </a:cubicBezTo>
                <a:lnTo>
                  <a:pt x="143" y="84"/>
                </a:lnTo>
                <a:lnTo>
                  <a:pt x="143" y="84"/>
                </a:lnTo>
                <a:cubicBezTo>
                  <a:pt x="146" y="81"/>
                  <a:pt x="118" y="82"/>
                  <a:pt x="148" y="49"/>
                </a:cubicBezTo>
                <a:lnTo>
                  <a:pt x="149" y="49"/>
                </a:lnTo>
                <a:lnTo>
                  <a:pt x="149" y="49"/>
                </a:lnTo>
                <a:cubicBezTo>
                  <a:pt x="149" y="49"/>
                  <a:pt x="147" y="49"/>
                  <a:pt x="150" y="46"/>
                </a:cubicBezTo>
                <a:lnTo>
                  <a:pt x="143" y="52"/>
                </a:lnTo>
                <a:lnTo>
                  <a:pt x="143" y="52"/>
                </a:lnTo>
                <a:cubicBezTo>
                  <a:pt x="140" y="49"/>
                  <a:pt x="133" y="48"/>
                  <a:pt x="132" y="43"/>
                </a:cubicBezTo>
                <a:lnTo>
                  <a:pt x="132" y="43"/>
                </a:lnTo>
                <a:cubicBezTo>
                  <a:pt x="133" y="43"/>
                  <a:pt x="136" y="42"/>
                  <a:pt x="138" y="41"/>
                </a:cubicBezTo>
                <a:lnTo>
                  <a:pt x="135" y="32"/>
                </a:lnTo>
                <a:lnTo>
                  <a:pt x="142" y="28"/>
                </a:lnTo>
                <a:lnTo>
                  <a:pt x="142" y="28"/>
                </a:lnTo>
                <a:cubicBezTo>
                  <a:pt x="138" y="25"/>
                  <a:pt x="121" y="29"/>
                  <a:pt x="130" y="19"/>
                </a:cubicBezTo>
                <a:lnTo>
                  <a:pt x="130" y="19"/>
                </a:lnTo>
                <a:cubicBezTo>
                  <a:pt x="118" y="24"/>
                  <a:pt x="122" y="16"/>
                  <a:pt x="116" y="18"/>
                </a:cubicBezTo>
                <a:lnTo>
                  <a:pt x="116" y="18"/>
                </a:lnTo>
                <a:cubicBezTo>
                  <a:pt x="118" y="17"/>
                  <a:pt x="120" y="16"/>
                  <a:pt x="122" y="15"/>
                </a:cubicBezTo>
                <a:lnTo>
                  <a:pt x="122" y="15"/>
                </a:lnTo>
                <a:cubicBezTo>
                  <a:pt x="120" y="10"/>
                  <a:pt x="116" y="2"/>
                  <a:pt x="110" y="0"/>
                </a:cubicBezTo>
                <a:lnTo>
                  <a:pt x="110" y="0"/>
                </a:lnTo>
                <a:cubicBezTo>
                  <a:pt x="110" y="0"/>
                  <a:pt x="87" y="21"/>
                  <a:pt x="75" y="27"/>
                </a:cubicBezTo>
                <a:lnTo>
                  <a:pt x="75" y="27"/>
                </a:lnTo>
                <a:cubicBezTo>
                  <a:pt x="78" y="20"/>
                  <a:pt x="74" y="26"/>
                  <a:pt x="70" y="28"/>
                </a:cubicBezTo>
                <a:lnTo>
                  <a:pt x="73" y="28"/>
                </a:lnTo>
                <a:lnTo>
                  <a:pt x="73" y="28"/>
                </a:lnTo>
                <a:cubicBezTo>
                  <a:pt x="70" y="32"/>
                  <a:pt x="63" y="33"/>
                  <a:pt x="61" y="35"/>
                </a:cubicBezTo>
                <a:lnTo>
                  <a:pt x="61" y="35"/>
                </a:lnTo>
                <a:cubicBezTo>
                  <a:pt x="62" y="35"/>
                  <a:pt x="63" y="35"/>
                  <a:pt x="63" y="35"/>
                </a:cubicBezTo>
                <a:lnTo>
                  <a:pt x="62" y="35"/>
                </a:lnTo>
                <a:lnTo>
                  <a:pt x="62" y="35"/>
                </a:lnTo>
                <a:cubicBezTo>
                  <a:pt x="64" y="35"/>
                  <a:pt x="64" y="35"/>
                  <a:pt x="65" y="35"/>
                </a:cubicBezTo>
                <a:lnTo>
                  <a:pt x="65" y="35"/>
                </a:lnTo>
                <a:cubicBezTo>
                  <a:pt x="67" y="35"/>
                  <a:pt x="68" y="35"/>
                  <a:pt x="68" y="36"/>
                </a:cubicBezTo>
                <a:lnTo>
                  <a:pt x="67" y="35"/>
                </a:lnTo>
                <a:lnTo>
                  <a:pt x="67" y="35"/>
                </a:lnTo>
                <a:cubicBezTo>
                  <a:pt x="68" y="37"/>
                  <a:pt x="68" y="40"/>
                  <a:pt x="67" y="41"/>
                </a:cubicBezTo>
                <a:lnTo>
                  <a:pt x="61" y="42"/>
                </a:lnTo>
                <a:lnTo>
                  <a:pt x="61" y="42"/>
                </a:lnTo>
                <a:cubicBezTo>
                  <a:pt x="73" y="44"/>
                  <a:pt x="45" y="65"/>
                  <a:pt x="45" y="69"/>
                </a:cubicBezTo>
                <a:lnTo>
                  <a:pt x="45" y="69"/>
                </a:lnTo>
                <a:cubicBezTo>
                  <a:pt x="38" y="74"/>
                  <a:pt x="48" y="77"/>
                  <a:pt x="45" y="83"/>
                </a:cubicBezTo>
                <a:lnTo>
                  <a:pt x="45" y="83"/>
                </a:lnTo>
                <a:cubicBezTo>
                  <a:pt x="44" y="92"/>
                  <a:pt x="36" y="88"/>
                  <a:pt x="31" y="93"/>
                </a:cubicBezTo>
                <a:lnTo>
                  <a:pt x="31" y="93"/>
                </a:lnTo>
                <a:cubicBezTo>
                  <a:pt x="28" y="99"/>
                  <a:pt x="39" y="92"/>
                  <a:pt x="39" y="93"/>
                </a:cubicBezTo>
                <a:lnTo>
                  <a:pt x="31" y="101"/>
                </a:lnTo>
                <a:lnTo>
                  <a:pt x="31" y="101"/>
                </a:lnTo>
                <a:cubicBezTo>
                  <a:pt x="30" y="97"/>
                  <a:pt x="27" y="99"/>
                  <a:pt x="25" y="100"/>
                </a:cubicBezTo>
                <a:lnTo>
                  <a:pt x="25" y="100"/>
                </a:lnTo>
                <a:cubicBezTo>
                  <a:pt x="24" y="106"/>
                  <a:pt x="14" y="115"/>
                  <a:pt x="26" y="115"/>
                </a:cubicBezTo>
                <a:lnTo>
                  <a:pt x="26" y="115"/>
                </a:lnTo>
                <a:cubicBezTo>
                  <a:pt x="21" y="123"/>
                  <a:pt x="16" y="124"/>
                  <a:pt x="16" y="127"/>
                </a:cubicBezTo>
                <a:lnTo>
                  <a:pt x="16" y="127"/>
                </a:lnTo>
                <a:cubicBezTo>
                  <a:pt x="18" y="126"/>
                  <a:pt x="20" y="123"/>
                  <a:pt x="22" y="123"/>
                </a:cubicBezTo>
                <a:lnTo>
                  <a:pt x="22" y="123"/>
                </a:lnTo>
                <a:cubicBezTo>
                  <a:pt x="17" y="127"/>
                  <a:pt x="23" y="124"/>
                  <a:pt x="25" y="123"/>
                </a:cubicBezTo>
                <a:lnTo>
                  <a:pt x="25" y="123"/>
                </a:lnTo>
                <a:cubicBezTo>
                  <a:pt x="31" y="127"/>
                  <a:pt x="5" y="148"/>
                  <a:pt x="18" y="148"/>
                </a:cubicBezTo>
                <a:lnTo>
                  <a:pt x="16" y="148"/>
                </a:lnTo>
                <a:lnTo>
                  <a:pt x="16" y="148"/>
                </a:lnTo>
                <a:cubicBezTo>
                  <a:pt x="27" y="148"/>
                  <a:pt x="35" y="145"/>
                  <a:pt x="42" y="148"/>
                </a:cubicBezTo>
                <a:lnTo>
                  <a:pt x="38" y="150"/>
                </a:lnTo>
                <a:lnTo>
                  <a:pt x="42" y="153"/>
                </a:lnTo>
                <a:lnTo>
                  <a:pt x="42" y="153"/>
                </a:lnTo>
                <a:cubicBezTo>
                  <a:pt x="39" y="156"/>
                  <a:pt x="36" y="154"/>
                  <a:pt x="35" y="155"/>
                </a:cubicBezTo>
                <a:lnTo>
                  <a:pt x="35" y="155"/>
                </a:lnTo>
                <a:cubicBezTo>
                  <a:pt x="40" y="159"/>
                  <a:pt x="35" y="167"/>
                  <a:pt x="35" y="174"/>
                </a:cubicBezTo>
                <a:lnTo>
                  <a:pt x="61" y="164"/>
                </a:lnTo>
                <a:lnTo>
                  <a:pt x="61" y="164"/>
                </a:lnTo>
                <a:cubicBezTo>
                  <a:pt x="56" y="169"/>
                  <a:pt x="44" y="180"/>
                  <a:pt x="53" y="180"/>
                </a:cubicBezTo>
                <a:lnTo>
                  <a:pt x="44" y="185"/>
                </a:lnTo>
                <a:lnTo>
                  <a:pt x="44" y="185"/>
                </a:lnTo>
                <a:cubicBezTo>
                  <a:pt x="28" y="197"/>
                  <a:pt x="53" y="191"/>
                  <a:pt x="48" y="196"/>
                </a:cubicBezTo>
                <a:lnTo>
                  <a:pt x="39" y="202"/>
                </a:lnTo>
                <a:lnTo>
                  <a:pt x="38" y="197"/>
                </a:lnTo>
                <a:lnTo>
                  <a:pt x="38" y="197"/>
                </a:lnTo>
                <a:cubicBezTo>
                  <a:pt x="34" y="202"/>
                  <a:pt x="31" y="205"/>
                  <a:pt x="25" y="209"/>
                </a:cubicBezTo>
                <a:lnTo>
                  <a:pt x="25" y="209"/>
                </a:lnTo>
                <a:lnTo>
                  <a:pt x="25" y="209"/>
                </a:lnTo>
                <a:cubicBezTo>
                  <a:pt x="25" y="209"/>
                  <a:pt x="26" y="209"/>
                  <a:pt x="27" y="209"/>
                </a:cubicBezTo>
                <a:lnTo>
                  <a:pt x="27" y="209"/>
                </a:lnTo>
                <a:lnTo>
                  <a:pt x="27" y="209"/>
                </a:lnTo>
                <a:cubicBezTo>
                  <a:pt x="32" y="209"/>
                  <a:pt x="35" y="212"/>
                  <a:pt x="35" y="216"/>
                </a:cubicBezTo>
                <a:lnTo>
                  <a:pt x="35" y="216"/>
                </a:lnTo>
                <a:cubicBezTo>
                  <a:pt x="35" y="221"/>
                  <a:pt x="43" y="224"/>
                  <a:pt x="33" y="234"/>
                </a:cubicBezTo>
                <a:lnTo>
                  <a:pt x="44" y="235"/>
                </a:lnTo>
                <a:lnTo>
                  <a:pt x="39" y="241"/>
                </a:lnTo>
                <a:lnTo>
                  <a:pt x="31" y="243"/>
                </a:lnTo>
                <a:lnTo>
                  <a:pt x="31" y="243"/>
                </a:lnTo>
                <a:cubicBezTo>
                  <a:pt x="30" y="237"/>
                  <a:pt x="26" y="226"/>
                  <a:pt x="24" y="217"/>
                </a:cubicBezTo>
                <a:lnTo>
                  <a:pt x="20" y="218"/>
                </a:lnTo>
                <a:lnTo>
                  <a:pt x="20" y="218"/>
                </a:lnTo>
                <a:cubicBezTo>
                  <a:pt x="21" y="222"/>
                  <a:pt x="25" y="227"/>
                  <a:pt x="25" y="230"/>
                </a:cubicBezTo>
                <a:lnTo>
                  <a:pt x="25" y="230"/>
                </a:lnTo>
                <a:cubicBezTo>
                  <a:pt x="23" y="232"/>
                  <a:pt x="16" y="237"/>
                  <a:pt x="10" y="235"/>
                </a:cubicBezTo>
                <a:lnTo>
                  <a:pt x="18" y="237"/>
                </a:lnTo>
                <a:lnTo>
                  <a:pt x="18" y="237"/>
                </a:lnTo>
                <a:cubicBezTo>
                  <a:pt x="21" y="252"/>
                  <a:pt x="22" y="252"/>
                  <a:pt x="14" y="269"/>
                </a:cubicBezTo>
                <a:lnTo>
                  <a:pt x="18" y="268"/>
                </a:lnTo>
                <a:lnTo>
                  <a:pt x="18" y="268"/>
                </a:lnTo>
                <a:cubicBezTo>
                  <a:pt x="21" y="271"/>
                  <a:pt x="24" y="273"/>
                  <a:pt x="17" y="275"/>
                </a:cubicBezTo>
                <a:lnTo>
                  <a:pt x="17" y="275"/>
                </a:lnTo>
                <a:cubicBezTo>
                  <a:pt x="17" y="285"/>
                  <a:pt x="14" y="296"/>
                  <a:pt x="5" y="304"/>
                </a:cubicBezTo>
                <a:lnTo>
                  <a:pt x="14" y="304"/>
                </a:lnTo>
                <a:lnTo>
                  <a:pt x="14" y="304"/>
                </a:lnTo>
                <a:cubicBezTo>
                  <a:pt x="14" y="306"/>
                  <a:pt x="0" y="311"/>
                  <a:pt x="13" y="310"/>
                </a:cubicBezTo>
                <a:lnTo>
                  <a:pt x="18" y="313"/>
                </a:lnTo>
                <a:lnTo>
                  <a:pt x="18" y="313"/>
                </a:lnTo>
                <a:cubicBezTo>
                  <a:pt x="18" y="317"/>
                  <a:pt x="23" y="318"/>
                  <a:pt x="18" y="321"/>
                </a:cubicBezTo>
                <a:lnTo>
                  <a:pt x="18" y="321"/>
                </a:lnTo>
                <a:lnTo>
                  <a:pt x="18" y="321"/>
                </a:lnTo>
                <a:cubicBezTo>
                  <a:pt x="18" y="321"/>
                  <a:pt x="18" y="322"/>
                  <a:pt x="17" y="322"/>
                </a:cubicBezTo>
                <a:lnTo>
                  <a:pt x="17" y="322"/>
                </a:lnTo>
                <a:cubicBezTo>
                  <a:pt x="18" y="322"/>
                  <a:pt x="18" y="322"/>
                  <a:pt x="18" y="322"/>
                </a:cubicBezTo>
                <a:lnTo>
                  <a:pt x="18" y="322"/>
                </a:lnTo>
                <a:cubicBezTo>
                  <a:pt x="15" y="329"/>
                  <a:pt x="27" y="321"/>
                  <a:pt x="22" y="329"/>
                </a:cubicBezTo>
                <a:lnTo>
                  <a:pt x="22" y="329"/>
                </a:lnTo>
                <a:cubicBezTo>
                  <a:pt x="16" y="332"/>
                  <a:pt x="35" y="329"/>
                  <a:pt x="33" y="334"/>
                </a:cubicBezTo>
                <a:lnTo>
                  <a:pt x="20" y="339"/>
                </a:lnTo>
                <a:lnTo>
                  <a:pt x="20" y="339"/>
                </a:lnTo>
                <a:cubicBezTo>
                  <a:pt x="13" y="347"/>
                  <a:pt x="27" y="346"/>
                  <a:pt x="28" y="355"/>
                </a:cubicBezTo>
                <a:lnTo>
                  <a:pt x="28" y="355"/>
                </a:lnTo>
                <a:cubicBezTo>
                  <a:pt x="24" y="360"/>
                  <a:pt x="13" y="364"/>
                  <a:pt x="2" y="363"/>
                </a:cubicBezTo>
                <a:lnTo>
                  <a:pt x="2" y="363"/>
                </a:lnTo>
                <a:cubicBezTo>
                  <a:pt x="15" y="365"/>
                  <a:pt x="11" y="363"/>
                  <a:pt x="17" y="367"/>
                </a:cubicBezTo>
                <a:lnTo>
                  <a:pt x="17" y="367"/>
                </a:lnTo>
                <a:cubicBezTo>
                  <a:pt x="12" y="369"/>
                  <a:pt x="11" y="369"/>
                  <a:pt x="6" y="369"/>
                </a:cubicBezTo>
                <a:lnTo>
                  <a:pt x="6" y="369"/>
                </a:lnTo>
                <a:cubicBezTo>
                  <a:pt x="1" y="374"/>
                  <a:pt x="11" y="370"/>
                  <a:pt x="12" y="374"/>
                </a:cubicBezTo>
                <a:lnTo>
                  <a:pt x="12" y="374"/>
                </a:lnTo>
                <a:cubicBezTo>
                  <a:pt x="22" y="374"/>
                  <a:pt x="37" y="373"/>
                  <a:pt x="38" y="373"/>
                </a:cubicBezTo>
                <a:lnTo>
                  <a:pt x="40" y="371"/>
                </a:lnTo>
                <a:lnTo>
                  <a:pt x="40" y="371"/>
                </a:lnTo>
                <a:cubicBezTo>
                  <a:pt x="46" y="375"/>
                  <a:pt x="49" y="379"/>
                  <a:pt x="45" y="384"/>
                </a:cubicBezTo>
                <a:lnTo>
                  <a:pt x="40" y="384"/>
                </a:lnTo>
                <a:lnTo>
                  <a:pt x="44" y="389"/>
                </a:lnTo>
                <a:lnTo>
                  <a:pt x="38" y="390"/>
                </a:lnTo>
                <a:lnTo>
                  <a:pt x="40" y="396"/>
                </a:lnTo>
                <a:lnTo>
                  <a:pt x="42" y="395"/>
                </a:lnTo>
                <a:lnTo>
                  <a:pt x="42" y="395"/>
                </a:lnTo>
                <a:cubicBezTo>
                  <a:pt x="43" y="397"/>
                  <a:pt x="46" y="402"/>
                  <a:pt x="43" y="405"/>
                </a:cubicBezTo>
                <a:lnTo>
                  <a:pt x="39" y="405"/>
                </a:lnTo>
                <a:lnTo>
                  <a:pt x="39" y="405"/>
                </a:lnTo>
                <a:cubicBezTo>
                  <a:pt x="30" y="416"/>
                  <a:pt x="45" y="420"/>
                  <a:pt x="48" y="430"/>
                </a:cubicBezTo>
                <a:lnTo>
                  <a:pt x="40" y="430"/>
                </a:lnTo>
                <a:lnTo>
                  <a:pt x="40" y="430"/>
                </a:lnTo>
                <a:cubicBezTo>
                  <a:pt x="34" y="434"/>
                  <a:pt x="51" y="428"/>
                  <a:pt x="48" y="433"/>
                </a:cubicBezTo>
                <a:lnTo>
                  <a:pt x="40" y="434"/>
                </a:lnTo>
                <a:lnTo>
                  <a:pt x="40" y="434"/>
                </a:lnTo>
                <a:cubicBezTo>
                  <a:pt x="52" y="436"/>
                  <a:pt x="39" y="439"/>
                  <a:pt x="34" y="443"/>
                </a:cubicBezTo>
                <a:lnTo>
                  <a:pt x="45" y="439"/>
                </a:lnTo>
                <a:lnTo>
                  <a:pt x="44" y="445"/>
                </a:lnTo>
                <a:lnTo>
                  <a:pt x="44" y="445"/>
                </a:lnTo>
                <a:cubicBezTo>
                  <a:pt x="41" y="450"/>
                  <a:pt x="30" y="450"/>
                  <a:pt x="24" y="450"/>
                </a:cubicBezTo>
                <a:lnTo>
                  <a:pt x="34" y="452"/>
                </a:lnTo>
                <a:lnTo>
                  <a:pt x="24" y="455"/>
                </a:lnTo>
                <a:lnTo>
                  <a:pt x="24" y="455"/>
                </a:lnTo>
                <a:cubicBezTo>
                  <a:pt x="35" y="455"/>
                  <a:pt x="22" y="457"/>
                  <a:pt x="29" y="461"/>
                </a:cubicBezTo>
                <a:lnTo>
                  <a:pt x="29" y="461"/>
                </a:lnTo>
                <a:cubicBezTo>
                  <a:pt x="25" y="462"/>
                  <a:pt x="23" y="461"/>
                  <a:pt x="22" y="463"/>
                </a:cubicBezTo>
                <a:lnTo>
                  <a:pt x="37" y="468"/>
                </a:lnTo>
                <a:lnTo>
                  <a:pt x="30" y="464"/>
                </a:lnTo>
                <a:lnTo>
                  <a:pt x="45" y="462"/>
                </a:lnTo>
                <a:lnTo>
                  <a:pt x="45" y="462"/>
                </a:lnTo>
                <a:cubicBezTo>
                  <a:pt x="56" y="465"/>
                  <a:pt x="44" y="469"/>
                  <a:pt x="49" y="471"/>
                </a:cubicBezTo>
                <a:lnTo>
                  <a:pt x="44" y="469"/>
                </a:lnTo>
                <a:lnTo>
                  <a:pt x="44" y="469"/>
                </a:lnTo>
                <a:cubicBezTo>
                  <a:pt x="48" y="474"/>
                  <a:pt x="42" y="475"/>
                  <a:pt x="40" y="479"/>
                </a:cubicBezTo>
                <a:lnTo>
                  <a:pt x="40" y="479"/>
                </a:lnTo>
                <a:cubicBezTo>
                  <a:pt x="42" y="478"/>
                  <a:pt x="46" y="475"/>
                  <a:pt x="48" y="478"/>
                </a:cubicBezTo>
                <a:lnTo>
                  <a:pt x="48" y="478"/>
                </a:lnTo>
                <a:cubicBezTo>
                  <a:pt x="49" y="479"/>
                  <a:pt x="43" y="479"/>
                  <a:pt x="42" y="481"/>
                </a:cubicBezTo>
                <a:lnTo>
                  <a:pt x="42" y="481"/>
                </a:lnTo>
                <a:cubicBezTo>
                  <a:pt x="51" y="480"/>
                  <a:pt x="58" y="483"/>
                  <a:pt x="53" y="486"/>
                </a:cubicBezTo>
                <a:lnTo>
                  <a:pt x="53" y="486"/>
                </a:lnTo>
                <a:cubicBezTo>
                  <a:pt x="52" y="487"/>
                  <a:pt x="51" y="487"/>
                  <a:pt x="50" y="487"/>
                </a:cubicBezTo>
                <a:lnTo>
                  <a:pt x="50" y="487"/>
                </a:lnTo>
                <a:cubicBezTo>
                  <a:pt x="51" y="488"/>
                  <a:pt x="54" y="488"/>
                  <a:pt x="52" y="490"/>
                </a:cubicBezTo>
                <a:lnTo>
                  <a:pt x="41" y="491"/>
                </a:lnTo>
                <a:lnTo>
                  <a:pt x="51" y="491"/>
                </a:lnTo>
                <a:lnTo>
                  <a:pt x="51" y="491"/>
                </a:lnTo>
                <a:cubicBezTo>
                  <a:pt x="49" y="494"/>
                  <a:pt x="58" y="496"/>
                  <a:pt x="50" y="497"/>
                </a:cubicBezTo>
                <a:lnTo>
                  <a:pt x="48" y="496"/>
                </a:lnTo>
                <a:lnTo>
                  <a:pt x="48" y="511"/>
                </a:lnTo>
                <a:lnTo>
                  <a:pt x="39" y="513"/>
                </a:lnTo>
                <a:lnTo>
                  <a:pt x="39" y="513"/>
                </a:lnTo>
                <a:cubicBezTo>
                  <a:pt x="51" y="512"/>
                  <a:pt x="36" y="521"/>
                  <a:pt x="51" y="518"/>
                </a:cubicBezTo>
                <a:lnTo>
                  <a:pt x="51" y="518"/>
                </a:lnTo>
                <a:cubicBezTo>
                  <a:pt x="43" y="523"/>
                  <a:pt x="58" y="529"/>
                  <a:pt x="41" y="530"/>
                </a:cubicBezTo>
                <a:lnTo>
                  <a:pt x="41" y="530"/>
                </a:lnTo>
                <a:cubicBezTo>
                  <a:pt x="42" y="540"/>
                  <a:pt x="59" y="542"/>
                  <a:pt x="53" y="555"/>
                </a:cubicBezTo>
                <a:lnTo>
                  <a:pt x="53" y="555"/>
                </a:lnTo>
                <a:cubicBezTo>
                  <a:pt x="39" y="562"/>
                  <a:pt x="46" y="573"/>
                  <a:pt x="45" y="581"/>
                </a:cubicBezTo>
                <a:lnTo>
                  <a:pt x="45" y="581"/>
                </a:lnTo>
                <a:cubicBezTo>
                  <a:pt x="55" y="594"/>
                  <a:pt x="61" y="603"/>
                  <a:pt x="69" y="617"/>
                </a:cubicBezTo>
                <a:lnTo>
                  <a:pt x="69" y="617"/>
                </a:lnTo>
                <a:cubicBezTo>
                  <a:pt x="51" y="630"/>
                  <a:pt x="80" y="638"/>
                  <a:pt x="70" y="650"/>
                </a:cubicBezTo>
                <a:lnTo>
                  <a:pt x="79" y="651"/>
                </a:lnTo>
                <a:lnTo>
                  <a:pt x="79" y="651"/>
                </a:lnTo>
                <a:cubicBezTo>
                  <a:pt x="68" y="660"/>
                  <a:pt x="85" y="667"/>
                  <a:pt x="74" y="679"/>
                </a:cubicBezTo>
                <a:lnTo>
                  <a:pt x="74" y="679"/>
                </a:lnTo>
                <a:cubicBezTo>
                  <a:pt x="79" y="680"/>
                  <a:pt x="80" y="681"/>
                  <a:pt x="80" y="682"/>
                </a:cubicBezTo>
                <a:lnTo>
                  <a:pt x="80" y="682"/>
                </a:lnTo>
                <a:cubicBezTo>
                  <a:pt x="80" y="681"/>
                  <a:pt x="81" y="680"/>
                  <a:pt x="86" y="679"/>
                </a:cubicBezTo>
                <a:lnTo>
                  <a:pt x="86" y="679"/>
                </a:lnTo>
                <a:cubicBezTo>
                  <a:pt x="83" y="682"/>
                  <a:pt x="89" y="686"/>
                  <a:pt x="79" y="688"/>
                </a:cubicBezTo>
                <a:lnTo>
                  <a:pt x="78" y="688"/>
                </a:lnTo>
                <a:lnTo>
                  <a:pt x="78" y="688"/>
                </a:lnTo>
                <a:cubicBezTo>
                  <a:pt x="68" y="689"/>
                  <a:pt x="84" y="694"/>
                  <a:pt x="76" y="699"/>
                </a:cubicBezTo>
                <a:lnTo>
                  <a:pt x="86" y="696"/>
                </a:lnTo>
                <a:lnTo>
                  <a:pt x="86" y="701"/>
                </a:lnTo>
                <a:lnTo>
                  <a:pt x="83" y="700"/>
                </a:lnTo>
                <a:lnTo>
                  <a:pt x="83" y="700"/>
                </a:lnTo>
                <a:cubicBezTo>
                  <a:pt x="111" y="716"/>
                  <a:pt x="79" y="733"/>
                  <a:pt x="105" y="748"/>
                </a:cubicBezTo>
                <a:lnTo>
                  <a:pt x="105" y="748"/>
                </a:lnTo>
                <a:cubicBezTo>
                  <a:pt x="93" y="748"/>
                  <a:pt x="112" y="751"/>
                  <a:pt x="99" y="754"/>
                </a:cubicBezTo>
                <a:lnTo>
                  <a:pt x="99" y="754"/>
                </a:lnTo>
                <a:cubicBezTo>
                  <a:pt x="85" y="762"/>
                  <a:pt x="105" y="762"/>
                  <a:pt x="110" y="766"/>
                </a:cubicBezTo>
                <a:lnTo>
                  <a:pt x="110" y="766"/>
                </a:lnTo>
                <a:cubicBezTo>
                  <a:pt x="110" y="766"/>
                  <a:pt x="111" y="766"/>
                  <a:pt x="112" y="766"/>
                </a:cubicBezTo>
                <a:lnTo>
                  <a:pt x="112" y="773"/>
                </a:lnTo>
                <a:lnTo>
                  <a:pt x="112" y="773"/>
                </a:lnTo>
                <a:cubicBezTo>
                  <a:pt x="95" y="772"/>
                  <a:pt x="127" y="775"/>
                  <a:pt x="112" y="774"/>
                </a:cubicBezTo>
                <a:lnTo>
                  <a:pt x="112" y="774"/>
                </a:lnTo>
                <a:cubicBezTo>
                  <a:pt x="104" y="795"/>
                  <a:pt x="122" y="817"/>
                  <a:pt x="121" y="840"/>
                </a:cubicBezTo>
                <a:lnTo>
                  <a:pt x="125" y="838"/>
                </a:lnTo>
                <a:lnTo>
                  <a:pt x="125" y="838"/>
                </a:lnTo>
                <a:cubicBezTo>
                  <a:pt x="125" y="844"/>
                  <a:pt x="132" y="850"/>
                  <a:pt x="126" y="855"/>
                </a:cubicBezTo>
                <a:lnTo>
                  <a:pt x="126" y="855"/>
                </a:lnTo>
                <a:cubicBezTo>
                  <a:pt x="121" y="861"/>
                  <a:pt x="138" y="862"/>
                  <a:pt x="140" y="864"/>
                </a:cubicBezTo>
                <a:lnTo>
                  <a:pt x="140" y="864"/>
                </a:lnTo>
                <a:cubicBezTo>
                  <a:pt x="148" y="867"/>
                  <a:pt x="135" y="874"/>
                  <a:pt x="135" y="872"/>
                </a:cubicBezTo>
                <a:lnTo>
                  <a:pt x="135" y="872"/>
                </a:lnTo>
                <a:cubicBezTo>
                  <a:pt x="138" y="876"/>
                  <a:pt x="154" y="877"/>
                  <a:pt x="149" y="886"/>
                </a:cubicBezTo>
                <a:lnTo>
                  <a:pt x="149" y="886"/>
                </a:lnTo>
                <a:cubicBezTo>
                  <a:pt x="136" y="892"/>
                  <a:pt x="166" y="901"/>
                  <a:pt x="151" y="905"/>
                </a:cubicBezTo>
                <a:lnTo>
                  <a:pt x="153" y="905"/>
                </a:lnTo>
                <a:lnTo>
                  <a:pt x="153" y="905"/>
                </a:lnTo>
                <a:cubicBezTo>
                  <a:pt x="144" y="916"/>
                  <a:pt x="164" y="920"/>
                  <a:pt x="156" y="931"/>
                </a:cubicBezTo>
                <a:lnTo>
                  <a:pt x="156" y="931"/>
                </a:lnTo>
                <a:cubicBezTo>
                  <a:pt x="156" y="931"/>
                  <a:pt x="155" y="931"/>
                  <a:pt x="154" y="931"/>
                </a:cubicBezTo>
                <a:lnTo>
                  <a:pt x="205" y="939"/>
                </a:lnTo>
                <a:lnTo>
                  <a:pt x="255" y="921"/>
                </a:lnTo>
                <a:lnTo>
                  <a:pt x="292" y="896"/>
                </a:lnTo>
                <a:lnTo>
                  <a:pt x="273" y="854"/>
                </a:lnTo>
                <a:lnTo>
                  <a:pt x="281" y="816"/>
                </a:lnTo>
                <a:lnTo>
                  <a:pt x="257" y="732"/>
                </a:lnTo>
                <a:lnTo>
                  <a:pt x="244" y="728"/>
                </a:lnTo>
                <a:lnTo>
                  <a:pt x="244" y="728"/>
                </a:lnTo>
                <a:cubicBezTo>
                  <a:pt x="261" y="707"/>
                  <a:pt x="233" y="690"/>
                  <a:pt x="244" y="669"/>
                </a:cubicBezTo>
                <a:lnTo>
                  <a:pt x="234" y="671"/>
                </a:lnTo>
                <a:lnTo>
                  <a:pt x="234" y="671"/>
                </a:lnTo>
                <a:cubicBezTo>
                  <a:pt x="233" y="666"/>
                  <a:pt x="239" y="665"/>
                  <a:pt x="241" y="663"/>
                </a:cubicBezTo>
                <a:lnTo>
                  <a:pt x="241" y="663"/>
                </a:lnTo>
                <a:cubicBezTo>
                  <a:pt x="229" y="617"/>
                  <a:pt x="206" y="570"/>
                  <a:pt x="211" y="525"/>
                </a:cubicBezTo>
                <a:lnTo>
                  <a:pt x="211" y="525"/>
                </a:lnTo>
                <a:cubicBezTo>
                  <a:pt x="217" y="520"/>
                  <a:pt x="211" y="508"/>
                  <a:pt x="217" y="504"/>
                </a:cubicBezTo>
                <a:lnTo>
                  <a:pt x="217" y="504"/>
                </a:lnTo>
                <a:cubicBezTo>
                  <a:pt x="202" y="491"/>
                  <a:pt x="200" y="477"/>
                  <a:pt x="200" y="463"/>
                </a:cubicBezTo>
                <a:lnTo>
                  <a:pt x="201" y="463"/>
                </a:lnTo>
                <a:lnTo>
                  <a:pt x="198" y="457"/>
                </a:lnTo>
                <a:lnTo>
                  <a:pt x="198" y="457"/>
                </a:lnTo>
                <a:lnTo>
                  <a:pt x="200" y="456"/>
                </a:lnTo>
                <a:lnTo>
                  <a:pt x="200" y="456"/>
                </a:lnTo>
                <a:cubicBezTo>
                  <a:pt x="190" y="450"/>
                  <a:pt x="197" y="437"/>
                  <a:pt x="199" y="427"/>
                </a:cubicBezTo>
                <a:lnTo>
                  <a:pt x="200" y="428"/>
                </a:lnTo>
                <a:lnTo>
                  <a:pt x="200" y="428"/>
                </a:lnTo>
                <a:cubicBezTo>
                  <a:pt x="194" y="375"/>
                  <a:pt x="168" y="328"/>
                  <a:pt x="174" y="273"/>
                </a:cubicBezTo>
                <a:lnTo>
                  <a:pt x="174" y="273"/>
                </a:lnTo>
                <a:cubicBezTo>
                  <a:pt x="187" y="247"/>
                  <a:pt x="160" y="221"/>
                  <a:pt x="171" y="191"/>
                </a:cubicBezTo>
                <a:lnTo>
                  <a:pt x="171" y="191"/>
                </a:lnTo>
                <a:cubicBezTo>
                  <a:pt x="180" y="185"/>
                  <a:pt x="166" y="129"/>
                  <a:pt x="160" y="124"/>
                </a:cubicBezTo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0" name="Freeform 73"/>
          <p:cNvSpPr>
            <a:spLocks noChangeArrowheads="1"/>
          </p:cNvSpPr>
          <p:nvPr/>
        </p:nvSpPr>
        <p:spPr bwMode="auto">
          <a:xfrm>
            <a:off x="12788083" y="10366328"/>
            <a:ext cx="5122" cy="5122"/>
          </a:xfrm>
          <a:custGeom>
            <a:avLst/>
            <a:gdLst>
              <a:gd name="T0" fmla="*/ 0 w 5"/>
              <a:gd name="T1" fmla="*/ 0 h 2"/>
              <a:gd name="T2" fmla="*/ 0 w 5"/>
              <a:gd name="T3" fmla="*/ 1 h 2"/>
              <a:gd name="T4" fmla="*/ 0 w 5"/>
              <a:gd name="T5" fmla="*/ 1 h 2"/>
              <a:gd name="T6" fmla="*/ 0 w 5"/>
              <a:gd name="T7" fmla="*/ 0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" h="2">
                <a:moveTo>
                  <a:pt x="0" y="0"/>
                </a:moveTo>
                <a:lnTo>
                  <a:pt x="0" y="1"/>
                </a:lnTo>
                <a:lnTo>
                  <a:pt x="0" y="1"/>
                </a:lnTo>
                <a:cubicBezTo>
                  <a:pt x="4" y="0"/>
                  <a:pt x="2" y="0"/>
                  <a:pt x="0" y="0"/>
                </a:cubicBezTo>
              </a:path>
            </a:pathLst>
          </a:custGeom>
          <a:solidFill>
            <a:srgbClr val="94594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1" name="Freeform 74"/>
          <p:cNvSpPr>
            <a:spLocks noChangeArrowheads="1"/>
          </p:cNvSpPr>
          <p:nvPr/>
        </p:nvSpPr>
        <p:spPr bwMode="auto">
          <a:xfrm>
            <a:off x="12665158" y="10519983"/>
            <a:ext cx="10243" cy="5122"/>
          </a:xfrm>
          <a:custGeom>
            <a:avLst/>
            <a:gdLst>
              <a:gd name="T0" fmla="*/ 6 w 7"/>
              <a:gd name="T1" fmla="*/ 0 h 2"/>
              <a:gd name="T2" fmla="*/ 6 w 7"/>
              <a:gd name="T3" fmla="*/ 0 h 2"/>
              <a:gd name="T4" fmla="*/ 0 w 7"/>
              <a:gd name="T5" fmla="*/ 1 h 2"/>
              <a:gd name="T6" fmla="*/ 6 w 7"/>
              <a:gd name="T7" fmla="*/ 0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" h="2">
                <a:moveTo>
                  <a:pt x="6" y="0"/>
                </a:moveTo>
                <a:lnTo>
                  <a:pt x="6" y="0"/>
                </a:lnTo>
                <a:lnTo>
                  <a:pt x="0" y="1"/>
                </a:lnTo>
                <a:lnTo>
                  <a:pt x="6" y="0"/>
                </a:lnTo>
              </a:path>
            </a:pathLst>
          </a:custGeom>
          <a:solidFill>
            <a:srgbClr val="94594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" name="Freeform 75"/>
          <p:cNvSpPr>
            <a:spLocks noChangeArrowheads="1"/>
          </p:cNvSpPr>
          <p:nvPr/>
        </p:nvSpPr>
        <p:spPr bwMode="auto">
          <a:xfrm>
            <a:off x="12654914" y="10427790"/>
            <a:ext cx="5122" cy="5122"/>
          </a:xfrm>
          <a:custGeom>
            <a:avLst/>
            <a:gdLst>
              <a:gd name="T0" fmla="*/ 1 w 4"/>
              <a:gd name="T1" fmla="*/ 0 h 5"/>
              <a:gd name="T2" fmla="*/ 1 w 4"/>
              <a:gd name="T3" fmla="*/ 0 h 5"/>
              <a:gd name="T4" fmla="*/ 3 w 4"/>
              <a:gd name="T5" fmla="*/ 3 h 5"/>
              <a:gd name="T6" fmla="*/ 3 w 4"/>
              <a:gd name="T7" fmla="*/ 3 h 5"/>
              <a:gd name="T8" fmla="*/ 1 w 4"/>
              <a:gd name="T9" fmla="*/ 0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" h="5">
                <a:moveTo>
                  <a:pt x="1" y="0"/>
                </a:moveTo>
                <a:lnTo>
                  <a:pt x="1" y="0"/>
                </a:lnTo>
                <a:cubicBezTo>
                  <a:pt x="0" y="4"/>
                  <a:pt x="1" y="4"/>
                  <a:pt x="3" y="3"/>
                </a:cubicBezTo>
                <a:lnTo>
                  <a:pt x="3" y="3"/>
                </a:lnTo>
                <a:cubicBezTo>
                  <a:pt x="3" y="2"/>
                  <a:pt x="2" y="1"/>
                  <a:pt x="1" y="0"/>
                </a:cubicBezTo>
              </a:path>
            </a:pathLst>
          </a:custGeom>
          <a:solidFill>
            <a:srgbClr val="94594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" name="Freeform 76"/>
          <p:cNvSpPr>
            <a:spLocks noChangeArrowheads="1"/>
          </p:cNvSpPr>
          <p:nvPr/>
        </p:nvSpPr>
        <p:spPr bwMode="auto">
          <a:xfrm>
            <a:off x="12772718" y="10330476"/>
            <a:ext cx="5119" cy="5119"/>
          </a:xfrm>
          <a:custGeom>
            <a:avLst/>
            <a:gdLst>
              <a:gd name="T0" fmla="*/ 5 w 6"/>
              <a:gd name="T1" fmla="*/ 1 h 6"/>
              <a:gd name="T2" fmla="*/ 5 w 6"/>
              <a:gd name="T3" fmla="*/ 1 h 6"/>
              <a:gd name="T4" fmla="*/ 0 w 6"/>
              <a:gd name="T5" fmla="*/ 2 h 6"/>
              <a:gd name="T6" fmla="*/ 0 w 6"/>
              <a:gd name="T7" fmla="*/ 2 h 6"/>
              <a:gd name="T8" fmla="*/ 1 w 6"/>
              <a:gd name="T9" fmla="*/ 5 h 6"/>
              <a:gd name="T10" fmla="*/ 1 w 6"/>
              <a:gd name="T11" fmla="*/ 5 h 6"/>
              <a:gd name="T12" fmla="*/ 5 w 6"/>
              <a:gd name="T13" fmla="*/ 1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" h="6">
                <a:moveTo>
                  <a:pt x="5" y="1"/>
                </a:moveTo>
                <a:lnTo>
                  <a:pt x="5" y="1"/>
                </a:lnTo>
                <a:cubicBezTo>
                  <a:pt x="5" y="0"/>
                  <a:pt x="2" y="1"/>
                  <a:pt x="0" y="2"/>
                </a:cubicBezTo>
                <a:lnTo>
                  <a:pt x="0" y="2"/>
                </a:lnTo>
                <a:cubicBezTo>
                  <a:pt x="0" y="4"/>
                  <a:pt x="1" y="5"/>
                  <a:pt x="1" y="5"/>
                </a:cubicBezTo>
                <a:lnTo>
                  <a:pt x="1" y="5"/>
                </a:lnTo>
                <a:cubicBezTo>
                  <a:pt x="2" y="4"/>
                  <a:pt x="4" y="3"/>
                  <a:pt x="5" y="1"/>
                </a:cubicBezTo>
              </a:path>
            </a:pathLst>
          </a:custGeom>
          <a:solidFill>
            <a:srgbClr val="94594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4" name="Freeform 77"/>
          <p:cNvSpPr>
            <a:spLocks noChangeArrowheads="1"/>
          </p:cNvSpPr>
          <p:nvPr/>
        </p:nvSpPr>
        <p:spPr bwMode="auto">
          <a:xfrm>
            <a:off x="12706134" y="10345838"/>
            <a:ext cx="5122" cy="5122"/>
          </a:xfrm>
          <a:custGeom>
            <a:avLst/>
            <a:gdLst>
              <a:gd name="T0" fmla="*/ 4 w 5"/>
              <a:gd name="T1" fmla="*/ 1 h 3"/>
              <a:gd name="T2" fmla="*/ 0 w 5"/>
              <a:gd name="T3" fmla="*/ 0 h 3"/>
              <a:gd name="T4" fmla="*/ 0 w 5"/>
              <a:gd name="T5" fmla="*/ 0 h 3"/>
              <a:gd name="T6" fmla="*/ 4 w 5"/>
              <a:gd name="T7" fmla="*/ 1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" h="3">
                <a:moveTo>
                  <a:pt x="4" y="1"/>
                </a:moveTo>
                <a:lnTo>
                  <a:pt x="0" y="0"/>
                </a:lnTo>
                <a:lnTo>
                  <a:pt x="0" y="0"/>
                </a:lnTo>
                <a:cubicBezTo>
                  <a:pt x="2" y="2"/>
                  <a:pt x="3" y="2"/>
                  <a:pt x="4" y="1"/>
                </a:cubicBezTo>
              </a:path>
            </a:pathLst>
          </a:custGeom>
          <a:solidFill>
            <a:srgbClr val="94594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5" name="Freeform 78"/>
          <p:cNvSpPr>
            <a:spLocks noChangeArrowheads="1"/>
          </p:cNvSpPr>
          <p:nvPr/>
        </p:nvSpPr>
        <p:spPr bwMode="auto">
          <a:xfrm>
            <a:off x="12332238" y="12548243"/>
            <a:ext cx="5119" cy="5122"/>
          </a:xfrm>
          <a:custGeom>
            <a:avLst/>
            <a:gdLst>
              <a:gd name="T0" fmla="*/ 0 w 1"/>
              <a:gd name="T1" fmla="*/ 0 h 2"/>
              <a:gd name="T2" fmla="*/ 0 w 1"/>
              <a:gd name="T3" fmla="*/ 0 h 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2">
                <a:moveTo>
                  <a:pt x="0" y="0"/>
                </a:moveTo>
                <a:cubicBezTo>
                  <a:pt x="0" y="0"/>
                  <a:pt x="0" y="1"/>
                  <a:pt x="0" y="0"/>
                </a:cubicBezTo>
              </a:path>
            </a:pathLst>
          </a:custGeom>
          <a:solidFill>
            <a:srgbClr val="94594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6" name="Freeform 79"/>
          <p:cNvSpPr>
            <a:spLocks noChangeArrowheads="1"/>
          </p:cNvSpPr>
          <p:nvPr/>
        </p:nvSpPr>
        <p:spPr bwMode="auto">
          <a:xfrm>
            <a:off x="12260532" y="11703136"/>
            <a:ext cx="10243" cy="5119"/>
          </a:xfrm>
          <a:custGeom>
            <a:avLst/>
            <a:gdLst>
              <a:gd name="T0" fmla="*/ 6 w 7"/>
              <a:gd name="T1" fmla="*/ 2 h 3"/>
              <a:gd name="T2" fmla="*/ 6 w 7"/>
              <a:gd name="T3" fmla="*/ 2 h 3"/>
              <a:gd name="T4" fmla="*/ 6 w 7"/>
              <a:gd name="T5" fmla="*/ 1 h 3"/>
              <a:gd name="T6" fmla="*/ 6 w 7"/>
              <a:gd name="T7" fmla="*/ 1 h 3"/>
              <a:gd name="T8" fmla="*/ 0 w 7"/>
              <a:gd name="T9" fmla="*/ 0 h 3"/>
              <a:gd name="T10" fmla="*/ 6 w 7"/>
              <a:gd name="T11" fmla="*/ 2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" h="3">
                <a:moveTo>
                  <a:pt x="6" y="2"/>
                </a:moveTo>
                <a:lnTo>
                  <a:pt x="6" y="2"/>
                </a:lnTo>
                <a:cubicBezTo>
                  <a:pt x="6" y="1"/>
                  <a:pt x="6" y="1"/>
                  <a:pt x="6" y="1"/>
                </a:cubicBezTo>
                <a:lnTo>
                  <a:pt x="6" y="1"/>
                </a:lnTo>
                <a:cubicBezTo>
                  <a:pt x="4" y="1"/>
                  <a:pt x="2" y="0"/>
                  <a:pt x="0" y="0"/>
                </a:cubicBezTo>
                <a:lnTo>
                  <a:pt x="6" y="2"/>
                </a:lnTo>
              </a:path>
            </a:pathLst>
          </a:custGeom>
          <a:solidFill>
            <a:srgbClr val="94594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7" name="Freeform 80"/>
          <p:cNvSpPr>
            <a:spLocks noChangeArrowheads="1"/>
          </p:cNvSpPr>
          <p:nvPr/>
        </p:nvSpPr>
        <p:spPr bwMode="auto">
          <a:xfrm>
            <a:off x="12275894" y="11564843"/>
            <a:ext cx="5122" cy="5122"/>
          </a:xfrm>
          <a:custGeom>
            <a:avLst/>
            <a:gdLst>
              <a:gd name="T0" fmla="*/ 3 w 4"/>
              <a:gd name="T1" fmla="*/ 1 h 2"/>
              <a:gd name="T2" fmla="*/ 3 w 4"/>
              <a:gd name="T3" fmla="*/ 1 h 2"/>
              <a:gd name="T4" fmla="*/ 3 w 4"/>
              <a:gd name="T5" fmla="*/ 0 h 2"/>
              <a:gd name="T6" fmla="*/ 3 w 4"/>
              <a:gd name="T7" fmla="*/ 0 h 2"/>
              <a:gd name="T8" fmla="*/ 3 w 4"/>
              <a:gd name="T9" fmla="*/ 1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" h="2">
                <a:moveTo>
                  <a:pt x="3" y="1"/>
                </a:moveTo>
                <a:lnTo>
                  <a:pt x="3" y="1"/>
                </a:lnTo>
                <a:lnTo>
                  <a:pt x="3" y="0"/>
                </a:lnTo>
                <a:lnTo>
                  <a:pt x="3" y="0"/>
                </a:lnTo>
                <a:cubicBezTo>
                  <a:pt x="2" y="0"/>
                  <a:pt x="0" y="0"/>
                  <a:pt x="3" y="1"/>
                </a:cubicBezTo>
              </a:path>
            </a:pathLst>
          </a:custGeom>
          <a:solidFill>
            <a:srgbClr val="94594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" name="Freeform 81"/>
          <p:cNvSpPr>
            <a:spLocks noChangeArrowheads="1"/>
          </p:cNvSpPr>
          <p:nvPr/>
        </p:nvSpPr>
        <p:spPr bwMode="auto">
          <a:xfrm>
            <a:off x="12296384" y="12015567"/>
            <a:ext cx="5122" cy="5122"/>
          </a:xfrm>
          <a:custGeom>
            <a:avLst/>
            <a:gdLst>
              <a:gd name="T0" fmla="*/ 0 w 2"/>
              <a:gd name="T1" fmla="*/ 0 h 2"/>
              <a:gd name="T2" fmla="*/ 0 w 2"/>
              <a:gd name="T3" fmla="*/ 0 h 2"/>
              <a:gd name="T4" fmla="*/ 1 w 2"/>
              <a:gd name="T5" fmla="*/ 1 h 2"/>
              <a:gd name="T6" fmla="*/ 1 w 2"/>
              <a:gd name="T7" fmla="*/ 1 h 2"/>
              <a:gd name="T8" fmla="*/ 0 w 2"/>
              <a:gd name="T9" fmla="*/ 0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" h="2">
                <a:moveTo>
                  <a:pt x="0" y="0"/>
                </a:moveTo>
                <a:lnTo>
                  <a:pt x="0" y="0"/>
                </a:lnTo>
                <a:cubicBezTo>
                  <a:pt x="0" y="1"/>
                  <a:pt x="0" y="1"/>
                  <a:pt x="1" y="1"/>
                </a:cubicBezTo>
                <a:lnTo>
                  <a:pt x="1" y="1"/>
                </a:lnTo>
                <a:cubicBezTo>
                  <a:pt x="1" y="1"/>
                  <a:pt x="0" y="1"/>
                  <a:pt x="0" y="0"/>
                </a:cubicBezTo>
              </a:path>
            </a:pathLst>
          </a:custGeom>
          <a:solidFill>
            <a:srgbClr val="94594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9" name="Freeform 82"/>
          <p:cNvSpPr>
            <a:spLocks noChangeArrowheads="1"/>
          </p:cNvSpPr>
          <p:nvPr/>
        </p:nvSpPr>
        <p:spPr bwMode="auto">
          <a:xfrm>
            <a:off x="12368090" y="12794094"/>
            <a:ext cx="5122" cy="5122"/>
          </a:xfrm>
          <a:custGeom>
            <a:avLst/>
            <a:gdLst>
              <a:gd name="T0" fmla="*/ 1 w 2"/>
              <a:gd name="T1" fmla="*/ 0 h 2"/>
              <a:gd name="T2" fmla="*/ 1 w 2"/>
              <a:gd name="T3" fmla="*/ 0 h 2"/>
              <a:gd name="T4" fmla="*/ 1 w 2"/>
              <a:gd name="T5" fmla="*/ 0 h 2"/>
              <a:gd name="T6" fmla="*/ 1 w 2"/>
              <a:gd name="T7" fmla="*/ 0 h 2"/>
              <a:gd name="T8" fmla="*/ 0 w 2"/>
              <a:gd name="T9" fmla="*/ 1 h 2"/>
              <a:gd name="T10" fmla="*/ 1 w 2"/>
              <a:gd name="T11" fmla="*/ 0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" h="2"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lnTo>
                  <a:pt x="1" y="0"/>
                </a:lnTo>
                <a:cubicBezTo>
                  <a:pt x="0" y="0"/>
                  <a:pt x="0" y="1"/>
                  <a:pt x="0" y="1"/>
                </a:cubicBezTo>
                <a:lnTo>
                  <a:pt x="1" y="0"/>
                </a:lnTo>
              </a:path>
            </a:pathLst>
          </a:custGeom>
          <a:solidFill>
            <a:srgbClr val="94594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0" name="Freeform 83"/>
          <p:cNvSpPr>
            <a:spLocks noChangeArrowheads="1"/>
          </p:cNvSpPr>
          <p:nvPr/>
        </p:nvSpPr>
        <p:spPr bwMode="auto">
          <a:xfrm>
            <a:off x="12362968" y="12783848"/>
            <a:ext cx="10243" cy="10243"/>
          </a:xfrm>
          <a:custGeom>
            <a:avLst/>
            <a:gdLst>
              <a:gd name="T0" fmla="*/ 0 w 7"/>
              <a:gd name="T1" fmla="*/ 7 h 10"/>
              <a:gd name="T2" fmla="*/ 0 w 7"/>
              <a:gd name="T3" fmla="*/ 7 h 10"/>
              <a:gd name="T4" fmla="*/ 4 w 7"/>
              <a:gd name="T5" fmla="*/ 9 h 10"/>
              <a:gd name="T6" fmla="*/ 4 w 7"/>
              <a:gd name="T7" fmla="*/ 9 h 10"/>
              <a:gd name="T8" fmla="*/ 5 w 7"/>
              <a:gd name="T9" fmla="*/ 0 h 10"/>
              <a:gd name="T10" fmla="*/ 5 w 7"/>
              <a:gd name="T11" fmla="*/ 0 h 10"/>
              <a:gd name="T12" fmla="*/ 0 w 7"/>
              <a:gd name="T13" fmla="*/ 7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" h="10">
                <a:moveTo>
                  <a:pt x="0" y="7"/>
                </a:moveTo>
                <a:lnTo>
                  <a:pt x="0" y="7"/>
                </a:lnTo>
                <a:cubicBezTo>
                  <a:pt x="1" y="5"/>
                  <a:pt x="3" y="8"/>
                  <a:pt x="4" y="9"/>
                </a:cubicBezTo>
                <a:lnTo>
                  <a:pt x="4" y="9"/>
                </a:lnTo>
                <a:cubicBezTo>
                  <a:pt x="6" y="5"/>
                  <a:pt x="6" y="3"/>
                  <a:pt x="5" y="0"/>
                </a:cubicBezTo>
                <a:lnTo>
                  <a:pt x="5" y="0"/>
                </a:lnTo>
                <a:cubicBezTo>
                  <a:pt x="1" y="0"/>
                  <a:pt x="3" y="6"/>
                  <a:pt x="0" y="7"/>
                </a:cubicBezTo>
              </a:path>
            </a:pathLst>
          </a:custGeom>
          <a:solidFill>
            <a:srgbClr val="94594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1" name="Freeform 84"/>
          <p:cNvSpPr>
            <a:spLocks noChangeArrowheads="1"/>
          </p:cNvSpPr>
          <p:nvPr/>
        </p:nvSpPr>
        <p:spPr bwMode="auto">
          <a:xfrm>
            <a:off x="12434674" y="13234572"/>
            <a:ext cx="5119" cy="5122"/>
          </a:xfrm>
          <a:custGeom>
            <a:avLst/>
            <a:gdLst>
              <a:gd name="T0" fmla="*/ 2 w 3"/>
              <a:gd name="T1" fmla="*/ 1 h 2"/>
              <a:gd name="T2" fmla="*/ 0 w 3"/>
              <a:gd name="T3" fmla="*/ 0 h 2"/>
              <a:gd name="T4" fmla="*/ 0 w 3"/>
              <a:gd name="T5" fmla="*/ 0 h 2"/>
              <a:gd name="T6" fmla="*/ 2 w 3"/>
              <a:gd name="T7" fmla="*/ 1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" h="2">
                <a:moveTo>
                  <a:pt x="2" y="1"/>
                </a:moveTo>
                <a:lnTo>
                  <a:pt x="0" y="0"/>
                </a:lnTo>
                <a:lnTo>
                  <a:pt x="0" y="0"/>
                </a:lnTo>
                <a:cubicBezTo>
                  <a:pt x="1" y="0"/>
                  <a:pt x="1" y="0"/>
                  <a:pt x="2" y="1"/>
                </a:cubicBezTo>
              </a:path>
            </a:pathLst>
          </a:custGeom>
          <a:solidFill>
            <a:srgbClr val="94594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" name="Freeform 85"/>
          <p:cNvSpPr>
            <a:spLocks noChangeArrowheads="1"/>
          </p:cNvSpPr>
          <p:nvPr/>
        </p:nvSpPr>
        <p:spPr bwMode="auto">
          <a:xfrm>
            <a:off x="12475650" y="11995080"/>
            <a:ext cx="5119" cy="5122"/>
          </a:xfrm>
          <a:custGeom>
            <a:avLst/>
            <a:gdLst>
              <a:gd name="T0" fmla="*/ 0 w 2"/>
              <a:gd name="T1" fmla="*/ 0 h 3"/>
              <a:gd name="T2" fmla="*/ 0 w 2"/>
              <a:gd name="T3" fmla="*/ 0 h 3"/>
              <a:gd name="T4" fmla="*/ 1 w 2"/>
              <a:gd name="T5" fmla="*/ 2 h 3"/>
              <a:gd name="T6" fmla="*/ 1 w 2"/>
              <a:gd name="T7" fmla="*/ 2 h 3"/>
              <a:gd name="T8" fmla="*/ 0 w 2"/>
              <a:gd name="T9" fmla="*/ 0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" h="3">
                <a:moveTo>
                  <a:pt x="0" y="0"/>
                </a:moveTo>
                <a:lnTo>
                  <a:pt x="0" y="0"/>
                </a:lnTo>
                <a:cubicBezTo>
                  <a:pt x="1" y="1"/>
                  <a:pt x="1" y="1"/>
                  <a:pt x="1" y="2"/>
                </a:cubicBezTo>
                <a:lnTo>
                  <a:pt x="1" y="2"/>
                </a:lnTo>
                <a:cubicBezTo>
                  <a:pt x="1" y="1"/>
                  <a:pt x="1" y="0"/>
                  <a:pt x="0" y="0"/>
                </a:cubicBezTo>
              </a:path>
            </a:pathLst>
          </a:custGeom>
          <a:solidFill>
            <a:srgbClr val="94594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" name="Freeform 86"/>
          <p:cNvSpPr>
            <a:spLocks noChangeArrowheads="1"/>
          </p:cNvSpPr>
          <p:nvPr/>
        </p:nvSpPr>
        <p:spPr bwMode="auto">
          <a:xfrm>
            <a:off x="12424433" y="13167990"/>
            <a:ext cx="5119" cy="5119"/>
          </a:xfrm>
          <a:custGeom>
            <a:avLst/>
            <a:gdLst>
              <a:gd name="T0" fmla="*/ 5 w 6"/>
              <a:gd name="T1" fmla="*/ 0 h 2"/>
              <a:gd name="T2" fmla="*/ 0 w 6"/>
              <a:gd name="T3" fmla="*/ 0 h 2"/>
              <a:gd name="T4" fmla="*/ 0 w 6"/>
              <a:gd name="T5" fmla="*/ 0 h 2"/>
              <a:gd name="T6" fmla="*/ 5 w 6"/>
              <a:gd name="T7" fmla="*/ 0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" h="2">
                <a:moveTo>
                  <a:pt x="5" y="0"/>
                </a:moveTo>
                <a:lnTo>
                  <a:pt x="0" y="0"/>
                </a:lnTo>
                <a:lnTo>
                  <a:pt x="0" y="0"/>
                </a:lnTo>
                <a:cubicBezTo>
                  <a:pt x="2" y="1"/>
                  <a:pt x="4" y="0"/>
                  <a:pt x="5" y="0"/>
                </a:cubicBezTo>
              </a:path>
            </a:pathLst>
          </a:custGeom>
          <a:solidFill>
            <a:srgbClr val="94594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4" name="Freeform 87"/>
          <p:cNvSpPr>
            <a:spLocks noChangeArrowheads="1"/>
          </p:cNvSpPr>
          <p:nvPr/>
        </p:nvSpPr>
        <p:spPr bwMode="auto">
          <a:xfrm>
            <a:off x="12255408" y="11698012"/>
            <a:ext cx="5122" cy="5122"/>
          </a:xfrm>
          <a:custGeom>
            <a:avLst/>
            <a:gdLst>
              <a:gd name="T0" fmla="*/ 2 w 3"/>
              <a:gd name="T1" fmla="*/ 1 h 2"/>
              <a:gd name="T2" fmla="*/ 0 w 3"/>
              <a:gd name="T3" fmla="*/ 0 h 2"/>
              <a:gd name="T4" fmla="*/ 0 w 3"/>
              <a:gd name="T5" fmla="*/ 0 h 2"/>
              <a:gd name="T6" fmla="*/ 2 w 3"/>
              <a:gd name="T7" fmla="*/ 1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" h="2">
                <a:moveTo>
                  <a:pt x="2" y="1"/>
                </a:moveTo>
                <a:lnTo>
                  <a:pt x="0" y="0"/>
                </a:lnTo>
                <a:lnTo>
                  <a:pt x="0" y="0"/>
                </a:lnTo>
                <a:cubicBezTo>
                  <a:pt x="1" y="1"/>
                  <a:pt x="2" y="1"/>
                  <a:pt x="2" y="1"/>
                </a:cubicBezTo>
              </a:path>
            </a:pathLst>
          </a:custGeom>
          <a:solidFill>
            <a:srgbClr val="94594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5" name="Freeform 88"/>
          <p:cNvSpPr>
            <a:spLocks noChangeArrowheads="1"/>
          </p:cNvSpPr>
          <p:nvPr/>
        </p:nvSpPr>
        <p:spPr bwMode="auto">
          <a:xfrm>
            <a:off x="12281021" y="11441920"/>
            <a:ext cx="5119" cy="5122"/>
          </a:xfrm>
          <a:custGeom>
            <a:avLst/>
            <a:gdLst>
              <a:gd name="T0" fmla="*/ 0 w 5"/>
              <a:gd name="T1" fmla="*/ 0 h 1"/>
              <a:gd name="T2" fmla="*/ 0 w 5"/>
              <a:gd name="T3" fmla="*/ 0 h 1"/>
              <a:gd name="T4" fmla="*/ 4 w 5"/>
              <a:gd name="T5" fmla="*/ 0 h 1"/>
              <a:gd name="T6" fmla="*/ 4 w 5"/>
              <a:gd name="T7" fmla="*/ 0 h 1"/>
              <a:gd name="T8" fmla="*/ 4 w 5"/>
              <a:gd name="T9" fmla="*/ 0 h 1"/>
              <a:gd name="T10" fmla="*/ 0 w 5"/>
              <a:gd name="T11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" h="1">
                <a:moveTo>
                  <a:pt x="0" y="0"/>
                </a:moveTo>
                <a:lnTo>
                  <a:pt x="0" y="0"/>
                </a:lnTo>
                <a:cubicBezTo>
                  <a:pt x="2" y="0"/>
                  <a:pt x="3" y="0"/>
                  <a:pt x="4" y="0"/>
                </a:cubicBezTo>
                <a:lnTo>
                  <a:pt x="4" y="0"/>
                </a:lnTo>
                <a:lnTo>
                  <a:pt x="4" y="0"/>
                </a:lnTo>
                <a:lnTo>
                  <a:pt x="0" y="0"/>
                </a:lnTo>
              </a:path>
            </a:pathLst>
          </a:custGeom>
          <a:solidFill>
            <a:srgbClr val="94594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6" name="Freeform 89"/>
          <p:cNvSpPr>
            <a:spLocks noChangeArrowheads="1"/>
          </p:cNvSpPr>
          <p:nvPr/>
        </p:nvSpPr>
        <p:spPr bwMode="auto">
          <a:xfrm>
            <a:off x="12424433" y="10817051"/>
            <a:ext cx="5119" cy="5122"/>
          </a:xfrm>
          <a:custGeom>
            <a:avLst/>
            <a:gdLst>
              <a:gd name="T0" fmla="*/ 2 w 4"/>
              <a:gd name="T1" fmla="*/ 1 h 4"/>
              <a:gd name="T2" fmla="*/ 2 w 4"/>
              <a:gd name="T3" fmla="*/ 1 h 4"/>
              <a:gd name="T4" fmla="*/ 0 w 4"/>
              <a:gd name="T5" fmla="*/ 0 h 4"/>
              <a:gd name="T6" fmla="*/ 3 w 4"/>
              <a:gd name="T7" fmla="*/ 3 h 4"/>
              <a:gd name="T8" fmla="*/ 3 w 4"/>
              <a:gd name="T9" fmla="*/ 3 h 4"/>
              <a:gd name="T10" fmla="*/ 2 w 4"/>
              <a:gd name="T11" fmla="*/ 1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" h="4">
                <a:moveTo>
                  <a:pt x="2" y="1"/>
                </a:moveTo>
                <a:lnTo>
                  <a:pt x="2" y="1"/>
                </a:lnTo>
                <a:cubicBezTo>
                  <a:pt x="1" y="0"/>
                  <a:pt x="1" y="0"/>
                  <a:pt x="0" y="0"/>
                </a:cubicBezTo>
                <a:lnTo>
                  <a:pt x="3" y="3"/>
                </a:lnTo>
                <a:lnTo>
                  <a:pt x="3" y="3"/>
                </a:lnTo>
                <a:cubicBezTo>
                  <a:pt x="3" y="2"/>
                  <a:pt x="3" y="1"/>
                  <a:pt x="2" y="1"/>
                </a:cubicBezTo>
              </a:path>
            </a:pathLst>
          </a:custGeom>
          <a:solidFill>
            <a:srgbClr val="94594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7" name="Freeform 90"/>
          <p:cNvSpPr>
            <a:spLocks noChangeArrowheads="1"/>
          </p:cNvSpPr>
          <p:nvPr/>
        </p:nvSpPr>
        <p:spPr bwMode="auto">
          <a:xfrm>
            <a:off x="12301508" y="11267778"/>
            <a:ext cx="10243" cy="25611"/>
          </a:xfrm>
          <a:custGeom>
            <a:avLst/>
            <a:gdLst>
              <a:gd name="T0" fmla="*/ 5 w 7"/>
              <a:gd name="T1" fmla="*/ 1 h 20"/>
              <a:gd name="T2" fmla="*/ 5 w 7"/>
              <a:gd name="T3" fmla="*/ 1 h 20"/>
              <a:gd name="T4" fmla="*/ 3 w 7"/>
              <a:gd name="T5" fmla="*/ 0 h 20"/>
              <a:gd name="T6" fmla="*/ 3 w 7"/>
              <a:gd name="T7" fmla="*/ 0 h 20"/>
              <a:gd name="T8" fmla="*/ 0 w 7"/>
              <a:gd name="T9" fmla="*/ 19 h 20"/>
              <a:gd name="T10" fmla="*/ 6 w 7"/>
              <a:gd name="T11" fmla="*/ 19 h 20"/>
              <a:gd name="T12" fmla="*/ 5 w 7"/>
              <a:gd name="T13" fmla="*/ 1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" h="20">
                <a:moveTo>
                  <a:pt x="5" y="1"/>
                </a:moveTo>
                <a:lnTo>
                  <a:pt x="5" y="1"/>
                </a:lnTo>
                <a:cubicBezTo>
                  <a:pt x="4" y="1"/>
                  <a:pt x="3" y="1"/>
                  <a:pt x="3" y="0"/>
                </a:cubicBezTo>
                <a:lnTo>
                  <a:pt x="3" y="0"/>
                </a:lnTo>
                <a:cubicBezTo>
                  <a:pt x="1" y="3"/>
                  <a:pt x="0" y="10"/>
                  <a:pt x="0" y="19"/>
                </a:cubicBezTo>
                <a:lnTo>
                  <a:pt x="6" y="19"/>
                </a:lnTo>
                <a:lnTo>
                  <a:pt x="5" y="1"/>
                </a:lnTo>
              </a:path>
            </a:pathLst>
          </a:custGeom>
          <a:solidFill>
            <a:srgbClr val="94594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8" name="Freeform 91"/>
          <p:cNvSpPr>
            <a:spLocks noChangeArrowheads="1"/>
          </p:cNvSpPr>
          <p:nvPr/>
        </p:nvSpPr>
        <p:spPr bwMode="auto">
          <a:xfrm>
            <a:off x="12255408" y="10755589"/>
            <a:ext cx="348287" cy="2525081"/>
          </a:xfrm>
          <a:custGeom>
            <a:avLst/>
            <a:gdLst>
              <a:gd name="T0" fmla="*/ 197 w 298"/>
              <a:gd name="T1" fmla="*/ 195 h 2175"/>
              <a:gd name="T2" fmla="*/ 219 w 298"/>
              <a:gd name="T3" fmla="*/ 123 h 2175"/>
              <a:gd name="T4" fmla="*/ 206 w 298"/>
              <a:gd name="T5" fmla="*/ 103 h 2175"/>
              <a:gd name="T6" fmla="*/ 224 w 298"/>
              <a:gd name="T7" fmla="*/ 74 h 2175"/>
              <a:gd name="T8" fmla="*/ 213 w 298"/>
              <a:gd name="T9" fmla="*/ 38 h 2175"/>
              <a:gd name="T10" fmla="*/ 193 w 298"/>
              <a:gd name="T11" fmla="*/ 18 h 2175"/>
              <a:gd name="T12" fmla="*/ 161 w 298"/>
              <a:gd name="T13" fmla="*/ 43 h 2175"/>
              <a:gd name="T14" fmla="*/ 147 w 298"/>
              <a:gd name="T15" fmla="*/ 54 h 2175"/>
              <a:gd name="T16" fmla="*/ 150 w 298"/>
              <a:gd name="T17" fmla="*/ 57 h 2175"/>
              <a:gd name="T18" fmla="*/ 131 w 298"/>
              <a:gd name="T19" fmla="*/ 96 h 2175"/>
              <a:gd name="T20" fmla="*/ 87 w 298"/>
              <a:gd name="T21" fmla="*/ 173 h 2175"/>
              <a:gd name="T22" fmla="*/ 77 w 298"/>
              <a:gd name="T23" fmla="*/ 186 h 2175"/>
              <a:gd name="T24" fmla="*/ 59 w 298"/>
              <a:gd name="T25" fmla="*/ 246 h 2175"/>
              <a:gd name="T26" fmla="*/ 54 w 298"/>
              <a:gd name="T27" fmla="*/ 296 h 2175"/>
              <a:gd name="T28" fmla="*/ 76 w 298"/>
              <a:gd name="T29" fmla="*/ 315 h 2175"/>
              <a:gd name="T30" fmla="*/ 91 w 298"/>
              <a:gd name="T31" fmla="*/ 347 h 2175"/>
              <a:gd name="T32" fmla="*/ 71 w 298"/>
              <a:gd name="T33" fmla="*/ 416 h 2175"/>
              <a:gd name="T34" fmla="*/ 46 w 298"/>
              <a:gd name="T35" fmla="*/ 441 h 2175"/>
              <a:gd name="T36" fmla="*/ 48 w 298"/>
              <a:gd name="T37" fmla="*/ 442 h 2175"/>
              <a:gd name="T38" fmla="*/ 54 w 298"/>
              <a:gd name="T39" fmla="*/ 519 h 2175"/>
              <a:gd name="T40" fmla="*/ 39 w 298"/>
              <a:gd name="T41" fmla="*/ 459 h 2175"/>
              <a:gd name="T42" fmla="*/ 34 w 298"/>
              <a:gd name="T43" fmla="*/ 502 h 2175"/>
              <a:gd name="T44" fmla="*/ 28 w 298"/>
              <a:gd name="T45" fmla="*/ 590 h 2175"/>
              <a:gd name="T46" fmla="*/ 24 w 298"/>
              <a:gd name="T47" fmla="*/ 679 h 2175"/>
              <a:gd name="T48" fmla="*/ 23 w 298"/>
              <a:gd name="T49" fmla="*/ 697 h 2175"/>
              <a:gd name="T50" fmla="*/ 26 w 298"/>
              <a:gd name="T51" fmla="*/ 715 h 2175"/>
              <a:gd name="T52" fmla="*/ 29 w 298"/>
              <a:gd name="T53" fmla="*/ 776 h 2175"/>
              <a:gd name="T54" fmla="*/ 17 w 298"/>
              <a:gd name="T55" fmla="*/ 802 h 2175"/>
              <a:gd name="T56" fmla="*/ 37 w 298"/>
              <a:gd name="T57" fmla="*/ 823 h 2175"/>
              <a:gd name="T58" fmla="*/ 41 w 298"/>
              <a:gd name="T59" fmla="*/ 859 h 2175"/>
              <a:gd name="T60" fmla="*/ 39 w 298"/>
              <a:gd name="T61" fmla="*/ 896 h 2175"/>
              <a:gd name="T62" fmla="*/ 35 w 298"/>
              <a:gd name="T63" fmla="*/ 951 h 2175"/>
              <a:gd name="T64" fmla="*/ 39 w 298"/>
              <a:gd name="T65" fmla="*/ 977 h 2175"/>
              <a:gd name="T66" fmla="*/ 16 w 298"/>
              <a:gd name="T67" fmla="*/ 1003 h 2175"/>
              <a:gd name="T68" fmla="*/ 28 w 298"/>
              <a:gd name="T69" fmla="*/ 1038 h 2175"/>
              <a:gd name="T70" fmla="*/ 36 w 298"/>
              <a:gd name="T71" fmla="*/ 1045 h 2175"/>
              <a:gd name="T72" fmla="*/ 39 w 298"/>
              <a:gd name="T73" fmla="*/ 1065 h 2175"/>
              <a:gd name="T74" fmla="*/ 40 w 298"/>
              <a:gd name="T75" fmla="*/ 1086 h 2175"/>
              <a:gd name="T76" fmla="*/ 42 w 298"/>
              <a:gd name="T77" fmla="*/ 1098 h 2175"/>
              <a:gd name="T78" fmla="*/ 28 w 298"/>
              <a:gd name="T79" fmla="*/ 1142 h 2175"/>
              <a:gd name="T80" fmla="*/ 40 w 298"/>
              <a:gd name="T81" fmla="*/ 1244 h 2175"/>
              <a:gd name="T82" fmla="*/ 55 w 298"/>
              <a:gd name="T83" fmla="*/ 1390 h 2175"/>
              <a:gd name="T84" fmla="*/ 61 w 298"/>
              <a:gd name="T85" fmla="*/ 1532 h 2175"/>
              <a:gd name="T86" fmla="*/ 66 w 298"/>
              <a:gd name="T87" fmla="*/ 1556 h 2175"/>
              <a:gd name="T88" fmla="*/ 73 w 298"/>
              <a:gd name="T89" fmla="*/ 1587 h 2175"/>
              <a:gd name="T90" fmla="*/ 89 w 298"/>
              <a:gd name="T91" fmla="*/ 1713 h 2175"/>
              <a:gd name="T92" fmla="*/ 102 w 298"/>
              <a:gd name="T93" fmla="*/ 1762 h 2175"/>
              <a:gd name="T94" fmla="*/ 119 w 298"/>
              <a:gd name="T95" fmla="*/ 1915 h 2175"/>
              <a:gd name="T96" fmla="*/ 136 w 298"/>
              <a:gd name="T97" fmla="*/ 1978 h 2175"/>
              <a:gd name="T98" fmla="*/ 152 w 298"/>
              <a:gd name="T99" fmla="*/ 2076 h 2175"/>
              <a:gd name="T100" fmla="*/ 158 w 298"/>
              <a:gd name="T101" fmla="*/ 2137 h 2175"/>
              <a:gd name="T102" fmla="*/ 274 w 298"/>
              <a:gd name="T103" fmla="*/ 2007 h 2175"/>
              <a:gd name="T104" fmla="*/ 263 w 298"/>
              <a:gd name="T105" fmla="*/ 1821 h 2175"/>
              <a:gd name="T106" fmla="*/ 224 w 298"/>
              <a:gd name="T107" fmla="*/ 1573 h 2175"/>
              <a:gd name="T108" fmla="*/ 201 w 298"/>
              <a:gd name="T109" fmla="*/ 1229 h 2175"/>
              <a:gd name="T110" fmla="*/ 190 w 298"/>
              <a:gd name="T111" fmla="*/ 1066 h 2175"/>
              <a:gd name="T112" fmla="*/ 195 w 298"/>
              <a:gd name="T113" fmla="*/ 1001 h 2175"/>
              <a:gd name="T114" fmla="*/ 192 w 298"/>
              <a:gd name="T115" fmla="*/ 445 h 2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298" h="2175">
                <a:moveTo>
                  <a:pt x="199" y="291"/>
                </a:moveTo>
                <a:lnTo>
                  <a:pt x="186" y="305"/>
                </a:lnTo>
                <a:lnTo>
                  <a:pt x="186" y="305"/>
                </a:lnTo>
                <a:cubicBezTo>
                  <a:pt x="184" y="256"/>
                  <a:pt x="199" y="235"/>
                  <a:pt x="194" y="193"/>
                </a:cubicBezTo>
                <a:lnTo>
                  <a:pt x="197" y="195"/>
                </a:lnTo>
                <a:lnTo>
                  <a:pt x="197" y="195"/>
                </a:lnTo>
                <a:cubicBezTo>
                  <a:pt x="199" y="193"/>
                  <a:pt x="193" y="189"/>
                  <a:pt x="192" y="180"/>
                </a:cubicBezTo>
                <a:lnTo>
                  <a:pt x="192" y="180"/>
                </a:lnTo>
                <a:cubicBezTo>
                  <a:pt x="191" y="170"/>
                  <a:pt x="196" y="152"/>
                  <a:pt x="218" y="123"/>
                </a:cubicBezTo>
                <a:lnTo>
                  <a:pt x="219" y="123"/>
                </a:lnTo>
                <a:lnTo>
                  <a:pt x="219" y="123"/>
                </a:lnTo>
                <a:cubicBezTo>
                  <a:pt x="219" y="121"/>
                  <a:pt x="217" y="120"/>
                  <a:pt x="221" y="117"/>
                </a:cubicBezTo>
                <a:lnTo>
                  <a:pt x="211" y="126"/>
                </a:lnTo>
                <a:lnTo>
                  <a:pt x="211" y="126"/>
                </a:lnTo>
                <a:cubicBezTo>
                  <a:pt x="210" y="119"/>
                  <a:pt x="205" y="112"/>
                  <a:pt x="206" y="103"/>
                </a:cubicBezTo>
                <a:lnTo>
                  <a:pt x="206" y="103"/>
                </a:lnTo>
                <a:cubicBezTo>
                  <a:pt x="208" y="101"/>
                  <a:pt x="210" y="101"/>
                  <a:pt x="213" y="101"/>
                </a:cubicBezTo>
                <a:lnTo>
                  <a:pt x="215" y="79"/>
                </a:lnTo>
                <a:lnTo>
                  <a:pt x="224" y="74"/>
                </a:lnTo>
                <a:lnTo>
                  <a:pt x="224" y="74"/>
                </a:lnTo>
                <a:cubicBezTo>
                  <a:pt x="222" y="67"/>
                  <a:pt x="205" y="66"/>
                  <a:pt x="217" y="50"/>
                </a:cubicBezTo>
                <a:lnTo>
                  <a:pt x="217" y="50"/>
                </a:lnTo>
                <a:cubicBezTo>
                  <a:pt x="205" y="55"/>
                  <a:pt x="213" y="40"/>
                  <a:pt x="207" y="41"/>
                </a:cubicBezTo>
                <a:lnTo>
                  <a:pt x="207" y="41"/>
                </a:lnTo>
                <a:cubicBezTo>
                  <a:pt x="208" y="40"/>
                  <a:pt x="211" y="39"/>
                  <a:pt x="213" y="38"/>
                </a:cubicBezTo>
                <a:lnTo>
                  <a:pt x="213" y="38"/>
                </a:lnTo>
                <a:cubicBezTo>
                  <a:pt x="215" y="27"/>
                  <a:pt x="217" y="6"/>
                  <a:pt x="213" y="0"/>
                </a:cubicBezTo>
                <a:lnTo>
                  <a:pt x="213" y="0"/>
                </a:lnTo>
                <a:cubicBezTo>
                  <a:pt x="213" y="0"/>
                  <a:pt x="204" y="8"/>
                  <a:pt x="193" y="18"/>
                </a:cubicBezTo>
                <a:lnTo>
                  <a:pt x="193" y="18"/>
                </a:lnTo>
                <a:cubicBezTo>
                  <a:pt x="183" y="28"/>
                  <a:pt x="170" y="39"/>
                  <a:pt x="163" y="44"/>
                </a:cubicBezTo>
                <a:lnTo>
                  <a:pt x="163" y="44"/>
                </a:lnTo>
                <a:cubicBezTo>
                  <a:pt x="170" y="29"/>
                  <a:pt x="163" y="39"/>
                  <a:pt x="158" y="41"/>
                </a:cubicBezTo>
                <a:lnTo>
                  <a:pt x="161" y="43"/>
                </a:lnTo>
                <a:lnTo>
                  <a:pt x="161" y="43"/>
                </a:lnTo>
                <a:cubicBezTo>
                  <a:pt x="156" y="52"/>
                  <a:pt x="148" y="50"/>
                  <a:pt x="145" y="54"/>
                </a:cubicBezTo>
                <a:lnTo>
                  <a:pt x="145" y="54"/>
                </a:lnTo>
                <a:cubicBezTo>
                  <a:pt x="146" y="54"/>
                  <a:pt x="147" y="54"/>
                  <a:pt x="147" y="54"/>
                </a:cubicBezTo>
                <a:lnTo>
                  <a:pt x="147" y="54"/>
                </a:lnTo>
                <a:lnTo>
                  <a:pt x="147" y="54"/>
                </a:lnTo>
                <a:cubicBezTo>
                  <a:pt x="148" y="54"/>
                  <a:pt x="149" y="54"/>
                  <a:pt x="149" y="55"/>
                </a:cubicBezTo>
                <a:lnTo>
                  <a:pt x="149" y="55"/>
                </a:lnTo>
                <a:cubicBezTo>
                  <a:pt x="151" y="55"/>
                  <a:pt x="152" y="55"/>
                  <a:pt x="151" y="58"/>
                </a:cubicBezTo>
                <a:lnTo>
                  <a:pt x="150" y="57"/>
                </a:lnTo>
                <a:lnTo>
                  <a:pt x="150" y="57"/>
                </a:lnTo>
                <a:cubicBezTo>
                  <a:pt x="150" y="61"/>
                  <a:pt x="148" y="68"/>
                  <a:pt x="147" y="71"/>
                </a:cubicBezTo>
                <a:lnTo>
                  <a:pt x="140" y="69"/>
                </a:lnTo>
                <a:lnTo>
                  <a:pt x="140" y="69"/>
                </a:lnTo>
                <a:cubicBezTo>
                  <a:pt x="146" y="74"/>
                  <a:pt x="139" y="85"/>
                  <a:pt x="131" y="96"/>
                </a:cubicBezTo>
                <a:lnTo>
                  <a:pt x="131" y="96"/>
                </a:lnTo>
                <a:cubicBezTo>
                  <a:pt x="122" y="107"/>
                  <a:pt x="113" y="118"/>
                  <a:pt x="112" y="123"/>
                </a:cubicBezTo>
                <a:lnTo>
                  <a:pt x="112" y="123"/>
                </a:lnTo>
                <a:cubicBezTo>
                  <a:pt x="102" y="131"/>
                  <a:pt x="110" y="145"/>
                  <a:pt x="104" y="156"/>
                </a:cubicBezTo>
                <a:lnTo>
                  <a:pt x="104" y="156"/>
                </a:lnTo>
                <a:cubicBezTo>
                  <a:pt x="100" y="175"/>
                  <a:pt x="94" y="164"/>
                  <a:pt x="87" y="173"/>
                </a:cubicBezTo>
                <a:lnTo>
                  <a:pt x="87" y="173"/>
                </a:lnTo>
                <a:cubicBezTo>
                  <a:pt x="82" y="184"/>
                  <a:pt x="95" y="171"/>
                  <a:pt x="94" y="176"/>
                </a:cubicBezTo>
                <a:lnTo>
                  <a:pt x="84" y="190"/>
                </a:lnTo>
                <a:lnTo>
                  <a:pt x="84" y="190"/>
                </a:lnTo>
                <a:cubicBezTo>
                  <a:pt x="84" y="181"/>
                  <a:pt x="80" y="185"/>
                  <a:pt x="77" y="186"/>
                </a:cubicBezTo>
                <a:lnTo>
                  <a:pt x="77" y="186"/>
                </a:lnTo>
                <a:cubicBezTo>
                  <a:pt x="74" y="199"/>
                  <a:pt x="61" y="217"/>
                  <a:pt x="73" y="223"/>
                </a:cubicBezTo>
                <a:lnTo>
                  <a:pt x="73" y="223"/>
                </a:lnTo>
                <a:cubicBezTo>
                  <a:pt x="65" y="239"/>
                  <a:pt x="60" y="239"/>
                  <a:pt x="59" y="246"/>
                </a:cubicBezTo>
                <a:lnTo>
                  <a:pt x="59" y="246"/>
                </a:lnTo>
                <a:cubicBezTo>
                  <a:pt x="61" y="244"/>
                  <a:pt x="64" y="239"/>
                  <a:pt x="66" y="239"/>
                </a:cubicBezTo>
                <a:lnTo>
                  <a:pt x="66" y="239"/>
                </a:lnTo>
                <a:cubicBezTo>
                  <a:pt x="60" y="245"/>
                  <a:pt x="67" y="243"/>
                  <a:pt x="69" y="240"/>
                </a:cubicBezTo>
                <a:lnTo>
                  <a:pt x="69" y="240"/>
                </a:lnTo>
                <a:cubicBezTo>
                  <a:pt x="73" y="251"/>
                  <a:pt x="41" y="292"/>
                  <a:pt x="54" y="296"/>
                </a:cubicBezTo>
                <a:lnTo>
                  <a:pt x="52" y="296"/>
                </a:lnTo>
                <a:lnTo>
                  <a:pt x="52" y="296"/>
                </a:lnTo>
                <a:cubicBezTo>
                  <a:pt x="62" y="299"/>
                  <a:pt x="72" y="296"/>
                  <a:pt x="77" y="303"/>
                </a:cubicBezTo>
                <a:lnTo>
                  <a:pt x="72" y="308"/>
                </a:lnTo>
                <a:lnTo>
                  <a:pt x="76" y="315"/>
                </a:lnTo>
                <a:lnTo>
                  <a:pt x="76" y="315"/>
                </a:lnTo>
                <a:cubicBezTo>
                  <a:pt x="72" y="320"/>
                  <a:pt x="70" y="318"/>
                  <a:pt x="68" y="317"/>
                </a:cubicBezTo>
                <a:lnTo>
                  <a:pt x="68" y="317"/>
                </a:lnTo>
                <a:cubicBezTo>
                  <a:pt x="72" y="329"/>
                  <a:pt x="66" y="346"/>
                  <a:pt x="63" y="360"/>
                </a:cubicBezTo>
                <a:lnTo>
                  <a:pt x="91" y="347"/>
                </a:lnTo>
                <a:lnTo>
                  <a:pt x="91" y="347"/>
                </a:lnTo>
                <a:cubicBezTo>
                  <a:pt x="85" y="358"/>
                  <a:pt x="71" y="379"/>
                  <a:pt x="79" y="382"/>
                </a:cubicBezTo>
                <a:lnTo>
                  <a:pt x="70" y="389"/>
                </a:lnTo>
                <a:lnTo>
                  <a:pt x="70" y="389"/>
                </a:lnTo>
                <a:cubicBezTo>
                  <a:pt x="51" y="412"/>
                  <a:pt x="77" y="406"/>
                  <a:pt x="71" y="416"/>
                </a:cubicBezTo>
                <a:lnTo>
                  <a:pt x="61" y="427"/>
                </a:lnTo>
                <a:lnTo>
                  <a:pt x="61" y="415"/>
                </a:lnTo>
                <a:lnTo>
                  <a:pt x="61" y="415"/>
                </a:lnTo>
                <a:cubicBezTo>
                  <a:pt x="56" y="427"/>
                  <a:pt x="52" y="432"/>
                  <a:pt x="46" y="441"/>
                </a:cubicBezTo>
                <a:lnTo>
                  <a:pt x="46" y="441"/>
                </a:lnTo>
                <a:lnTo>
                  <a:pt x="46" y="441"/>
                </a:lnTo>
                <a:lnTo>
                  <a:pt x="46" y="441"/>
                </a:lnTo>
                <a:cubicBezTo>
                  <a:pt x="46" y="441"/>
                  <a:pt x="47" y="441"/>
                  <a:pt x="48" y="441"/>
                </a:cubicBezTo>
                <a:lnTo>
                  <a:pt x="48" y="442"/>
                </a:lnTo>
                <a:lnTo>
                  <a:pt x="48" y="442"/>
                </a:lnTo>
                <a:cubicBezTo>
                  <a:pt x="52" y="444"/>
                  <a:pt x="55" y="451"/>
                  <a:pt x="55" y="459"/>
                </a:cubicBezTo>
                <a:lnTo>
                  <a:pt x="55" y="459"/>
                </a:lnTo>
                <a:cubicBezTo>
                  <a:pt x="54" y="470"/>
                  <a:pt x="60" y="480"/>
                  <a:pt x="50" y="499"/>
                </a:cubicBezTo>
                <a:lnTo>
                  <a:pt x="60" y="505"/>
                </a:lnTo>
                <a:lnTo>
                  <a:pt x="54" y="519"/>
                </a:lnTo>
                <a:lnTo>
                  <a:pt x="46" y="519"/>
                </a:lnTo>
                <a:lnTo>
                  <a:pt x="46" y="519"/>
                </a:lnTo>
                <a:cubicBezTo>
                  <a:pt x="46" y="505"/>
                  <a:pt x="43" y="478"/>
                  <a:pt x="43" y="460"/>
                </a:cubicBezTo>
                <a:lnTo>
                  <a:pt x="39" y="459"/>
                </a:lnTo>
                <a:lnTo>
                  <a:pt x="39" y="459"/>
                </a:lnTo>
                <a:cubicBezTo>
                  <a:pt x="39" y="470"/>
                  <a:pt x="43" y="482"/>
                  <a:pt x="42" y="490"/>
                </a:cubicBezTo>
                <a:lnTo>
                  <a:pt x="42" y="490"/>
                </a:lnTo>
                <a:cubicBezTo>
                  <a:pt x="40" y="493"/>
                  <a:pt x="32" y="502"/>
                  <a:pt x="26" y="495"/>
                </a:cubicBezTo>
                <a:lnTo>
                  <a:pt x="34" y="502"/>
                </a:lnTo>
                <a:lnTo>
                  <a:pt x="34" y="502"/>
                </a:lnTo>
                <a:cubicBezTo>
                  <a:pt x="35" y="538"/>
                  <a:pt x="35" y="538"/>
                  <a:pt x="26" y="577"/>
                </a:cubicBezTo>
                <a:lnTo>
                  <a:pt x="30" y="573"/>
                </a:lnTo>
                <a:lnTo>
                  <a:pt x="30" y="573"/>
                </a:lnTo>
                <a:cubicBezTo>
                  <a:pt x="32" y="581"/>
                  <a:pt x="35" y="588"/>
                  <a:pt x="28" y="590"/>
                </a:cubicBezTo>
                <a:lnTo>
                  <a:pt x="28" y="590"/>
                </a:lnTo>
                <a:cubicBezTo>
                  <a:pt x="27" y="613"/>
                  <a:pt x="22" y="636"/>
                  <a:pt x="11" y="651"/>
                </a:cubicBezTo>
                <a:lnTo>
                  <a:pt x="21" y="654"/>
                </a:lnTo>
                <a:lnTo>
                  <a:pt x="21" y="654"/>
                </a:lnTo>
                <a:cubicBezTo>
                  <a:pt x="21" y="659"/>
                  <a:pt x="6" y="666"/>
                  <a:pt x="19" y="669"/>
                </a:cubicBezTo>
                <a:lnTo>
                  <a:pt x="24" y="679"/>
                </a:lnTo>
                <a:lnTo>
                  <a:pt x="24" y="679"/>
                </a:lnTo>
                <a:cubicBezTo>
                  <a:pt x="23" y="685"/>
                  <a:pt x="28" y="689"/>
                  <a:pt x="23" y="697"/>
                </a:cubicBezTo>
                <a:lnTo>
                  <a:pt x="23" y="697"/>
                </a:lnTo>
                <a:lnTo>
                  <a:pt x="23" y="697"/>
                </a:lnTo>
                <a:lnTo>
                  <a:pt x="23" y="697"/>
                </a:lnTo>
                <a:lnTo>
                  <a:pt x="22" y="698"/>
                </a:lnTo>
                <a:lnTo>
                  <a:pt x="22" y="698"/>
                </a:lnTo>
                <a:cubicBezTo>
                  <a:pt x="22" y="698"/>
                  <a:pt x="22" y="698"/>
                  <a:pt x="23" y="698"/>
                </a:cubicBezTo>
                <a:lnTo>
                  <a:pt x="23" y="698"/>
                </a:lnTo>
                <a:cubicBezTo>
                  <a:pt x="19" y="713"/>
                  <a:pt x="32" y="698"/>
                  <a:pt x="26" y="715"/>
                </a:cubicBezTo>
                <a:lnTo>
                  <a:pt x="26" y="715"/>
                </a:lnTo>
                <a:cubicBezTo>
                  <a:pt x="19" y="720"/>
                  <a:pt x="38" y="721"/>
                  <a:pt x="37" y="729"/>
                </a:cubicBezTo>
                <a:lnTo>
                  <a:pt x="23" y="737"/>
                </a:lnTo>
                <a:lnTo>
                  <a:pt x="23" y="737"/>
                </a:lnTo>
                <a:cubicBezTo>
                  <a:pt x="15" y="752"/>
                  <a:pt x="29" y="755"/>
                  <a:pt x="29" y="776"/>
                </a:cubicBezTo>
                <a:lnTo>
                  <a:pt x="29" y="776"/>
                </a:lnTo>
                <a:cubicBezTo>
                  <a:pt x="25" y="787"/>
                  <a:pt x="13" y="792"/>
                  <a:pt x="2" y="786"/>
                </a:cubicBezTo>
                <a:lnTo>
                  <a:pt x="2" y="786"/>
                </a:lnTo>
                <a:cubicBezTo>
                  <a:pt x="15" y="795"/>
                  <a:pt x="11" y="790"/>
                  <a:pt x="17" y="802"/>
                </a:cubicBezTo>
                <a:lnTo>
                  <a:pt x="17" y="802"/>
                </a:lnTo>
                <a:cubicBezTo>
                  <a:pt x="12" y="804"/>
                  <a:pt x="11" y="803"/>
                  <a:pt x="6" y="800"/>
                </a:cubicBezTo>
                <a:lnTo>
                  <a:pt x="6" y="800"/>
                </a:lnTo>
                <a:cubicBezTo>
                  <a:pt x="0" y="811"/>
                  <a:pt x="11" y="807"/>
                  <a:pt x="11" y="815"/>
                </a:cubicBezTo>
                <a:lnTo>
                  <a:pt x="11" y="815"/>
                </a:lnTo>
                <a:cubicBezTo>
                  <a:pt x="21" y="817"/>
                  <a:pt x="37" y="820"/>
                  <a:pt x="37" y="823"/>
                </a:cubicBezTo>
                <a:lnTo>
                  <a:pt x="40" y="819"/>
                </a:lnTo>
                <a:lnTo>
                  <a:pt x="40" y="819"/>
                </a:lnTo>
                <a:cubicBezTo>
                  <a:pt x="45" y="828"/>
                  <a:pt x="48" y="838"/>
                  <a:pt x="43" y="849"/>
                </a:cubicBezTo>
                <a:lnTo>
                  <a:pt x="38" y="848"/>
                </a:lnTo>
                <a:lnTo>
                  <a:pt x="41" y="859"/>
                </a:lnTo>
                <a:lnTo>
                  <a:pt x="35" y="860"/>
                </a:lnTo>
                <a:lnTo>
                  <a:pt x="37" y="876"/>
                </a:lnTo>
                <a:lnTo>
                  <a:pt x="39" y="873"/>
                </a:lnTo>
                <a:lnTo>
                  <a:pt x="39" y="873"/>
                </a:lnTo>
                <a:cubicBezTo>
                  <a:pt x="40" y="877"/>
                  <a:pt x="43" y="889"/>
                  <a:pt x="39" y="896"/>
                </a:cubicBezTo>
                <a:lnTo>
                  <a:pt x="36" y="896"/>
                </a:lnTo>
                <a:lnTo>
                  <a:pt x="36" y="896"/>
                </a:lnTo>
                <a:cubicBezTo>
                  <a:pt x="26" y="916"/>
                  <a:pt x="40" y="932"/>
                  <a:pt x="42" y="954"/>
                </a:cubicBezTo>
                <a:lnTo>
                  <a:pt x="35" y="951"/>
                </a:lnTo>
                <a:lnTo>
                  <a:pt x="35" y="951"/>
                </a:lnTo>
                <a:cubicBezTo>
                  <a:pt x="28" y="960"/>
                  <a:pt x="46" y="953"/>
                  <a:pt x="43" y="963"/>
                </a:cubicBezTo>
                <a:lnTo>
                  <a:pt x="34" y="963"/>
                </a:lnTo>
                <a:lnTo>
                  <a:pt x="34" y="963"/>
                </a:lnTo>
                <a:cubicBezTo>
                  <a:pt x="46" y="971"/>
                  <a:pt x="32" y="974"/>
                  <a:pt x="28" y="980"/>
                </a:cubicBezTo>
                <a:lnTo>
                  <a:pt x="39" y="977"/>
                </a:lnTo>
                <a:lnTo>
                  <a:pt x="37" y="987"/>
                </a:lnTo>
                <a:lnTo>
                  <a:pt x="37" y="987"/>
                </a:lnTo>
                <a:cubicBezTo>
                  <a:pt x="34" y="1000"/>
                  <a:pt x="23" y="995"/>
                  <a:pt x="17" y="994"/>
                </a:cubicBezTo>
                <a:lnTo>
                  <a:pt x="26" y="1002"/>
                </a:lnTo>
                <a:lnTo>
                  <a:pt x="16" y="1003"/>
                </a:lnTo>
                <a:lnTo>
                  <a:pt x="16" y="1003"/>
                </a:lnTo>
                <a:cubicBezTo>
                  <a:pt x="28" y="1009"/>
                  <a:pt x="14" y="1009"/>
                  <a:pt x="21" y="1019"/>
                </a:cubicBezTo>
                <a:lnTo>
                  <a:pt x="21" y="1019"/>
                </a:lnTo>
                <a:cubicBezTo>
                  <a:pt x="18" y="1020"/>
                  <a:pt x="15" y="1018"/>
                  <a:pt x="14" y="1022"/>
                </a:cubicBezTo>
                <a:lnTo>
                  <a:pt x="28" y="1038"/>
                </a:lnTo>
                <a:lnTo>
                  <a:pt x="22" y="1028"/>
                </a:lnTo>
                <a:lnTo>
                  <a:pt x="37" y="1028"/>
                </a:lnTo>
                <a:lnTo>
                  <a:pt x="37" y="1028"/>
                </a:lnTo>
                <a:cubicBezTo>
                  <a:pt x="49" y="1038"/>
                  <a:pt x="36" y="1043"/>
                  <a:pt x="40" y="1050"/>
                </a:cubicBezTo>
                <a:lnTo>
                  <a:pt x="36" y="1045"/>
                </a:lnTo>
                <a:lnTo>
                  <a:pt x="36" y="1045"/>
                </a:lnTo>
                <a:cubicBezTo>
                  <a:pt x="40" y="1057"/>
                  <a:pt x="33" y="1058"/>
                  <a:pt x="30" y="1065"/>
                </a:cubicBezTo>
                <a:lnTo>
                  <a:pt x="30" y="1065"/>
                </a:lnTo>
                <a:cubicBezTo>
                  <a:pt x="33" y="1063"/>
                  <a:pt x="37" y="1060"/>
                  <a:pt x="39" y="1065"/>
                </a:cubicBezTo>
                <a:lnTo>
                  <a:pt x="39" y="1065"/>
                </a:lnTo>
                <a:cubicBezTo>
                  <a:pt x="40" y="1068"/>
                  <a:pt x="34" y="1067"/>
                  <a:pt x="33" y="1070"/>
                </a:cubicBezTo>
                <a:lnTo>
                  <a:pt x="33" y="1070"/>
                </a:lnTo>
                <a:cubicBezTo>
                  <a:pt x="43" y="1071"/>
                  <a:pt x="48" y="1079"/>
                  <a:pt x="44" y="1087"/>
                </a:cubicBezTo>
                <a:lnTo>
                  <a:pt x="44" y="1087"/>
                </a:lnTo>
                <a:cubicBezTo>
                  <a:pt x="43" y="1087"/>
                  <a:pt x="41" y="1087"/>
                  <a:pt x="40" y="1086"/>
                </a:cubicBezTo>
                <a:lnTo>
                  <a:pt x="40" y="1086"/>
                </a:lnTo>
                <a:cubicBezTo>
                  <a:pt x="42" y="1089"/>
                  <a:pt x="44" y="1089"/>
                  <a:pt x="43" y="1093"/>
                </a:cubicBezTo>
                <a:lnTo>
                  <a:pt x="32" y="1092"/>
                </a:lnTo>
                <a:lnTo>
                  <a:pt x="42" y="1098"/>
                </a:lnTo>
                <a:lnTo>
                  <a:pt x="42" y="1098"/>
                </a:lnTo>
                <a:cubicBezTo>
                  <a:pt x="39" y="1103"/>
                  <a:pt x="48" y="1109"/>
                  <a:pt x="40" y="1109"/>
                </a:cubicBezTo>
                <a:lnTo>
                  <a:pt x="38" y="1106"/>
                </a:lnTo>
                <a:lnTo>
                  <a:pt x="37" y="1141"/>
                </a:lnTo>
                <a:lnTo>
                  <a:pt x="28" y="1142"/>
                </a:lnTo>
                <a:lnTo>
                  <a:pt x="28" y="1142"/>
                </a:lnTo>
                <a:cubicBezTo>
                  <a:pt x="41" y="1145"/>
                  <a:pt x="25" y="1161"/>
                  <a:pt x="39" y="1159"/>
                </a:cubicBezTo>
                <a:lnTo>
                  <a:pt x="39" y="1159"/>
                </a:lnTo>
                <a:cubicBezTo>
                  <a:pt x="32" y="1166"/>
                  <a:pt x="47" y="1184"/>
                  <a:pt x="30" y="1182"/>
                </a:cubicBezTo>
                <a:lnTo>
                  <a:pt x="30" y="1182"/>
                </a:lnTo>
                <a:cubicBezTo>
                  <a:pt x="30" y="1204"/>
                  <a:pt x="47" y="1216"/>
                  <a:pt x="40" y="1244"/>
                </a:cubicBezTo>
                <a:lnTo>
                  <a:pt x="40" y="1244"/>
                </a:lnTo>
                <a:cubicBezTo>
                  <a:pt x="27" y="1255"/>
                  <a:pt x="33" y="1281"/>
                  <a:pt x="32" y="1299"/>
                </a:cubicBezTo>
                <a:lnTo>
                  <a:pt x="32" y="1299"/>
                </a:lnTo>
                <a:cubicBezTo>
                  <a:pt x="41" y="1333"/>
                  <a:pt x="48" y="1355"/>
                  <a:pt x="55" y="1390"/>
                </a:cubicBezTo>
                <a:lnTo>
                  <a:pt x="55" y="1390"/>
                </a:lnTo>
                <a:cubicBezTo>
                  <a:pt x="37" y="1413"/>
                  <a:pt x="66" y="1442"/>
                  <a:pt x="57" y="1466"/>
                </a:cubicBezTo>
                <a:lnTo>
                  <a:pt x="65" y="1472"/>
                </a:lnTo>
                <a:lnTo>
                  <a:pt x="65" y="1472"/>
                </a:lnTo>
                <a:cubicBezTo>
                  <a:pt x="54" y="1488"/>
                  <a:pt x="71" y="1510"/>
                  <a:pt x="61" y="1532"/>
                </a:cubicBezTo>
                <a:lnTo>
                  <a:pt x="61" y="1532"/>
                </a:lnTo>
                <a:cubicBezTo>
                  <a:pt x="65" y="1538"/>
                  <a:pt x="66" y="1540"/>
                  <a:pt x="67" y="1542"/>
                </a:cubicBezTo>
                <a:lnTo>
                  <a:pt x="67" y="1542"/>
                </a:lnTo>
                <a:cubicBezTo>
                  <a:pt x="67" y="1540"/>
                  <a:pt x="68" y="1539"/>
                  <a:pt x="73" y="1538"/>
                </a:cubicBezTo>
                <a:lnTo>
                  <a:pt x="73" y="1538"/>
                </a:lnTo>
                <a:cubicBezTo>
                  <a:pt x="71" y="1544"/>
                  <a:pt x="76" y="1556"/>
                  <a:pt x="66" y="1556"/>
                </a:cubicBezTo>
                <a:lnTo>
                  <a:pt x="65" y="1555"/>
                </a:lnTo>
                <a:lnTo>
                  <a:pt x="65" y="1555"/>
                </a:lnTo>
                <a:cubicBezTo>
                  <a:pt x="54" y="1555"/>
                  <a:pt x="71" y="1573"/>
                  <a:pt x="63" y="1581"/>
                </a:cubicBezTo>
                <a:lnTo>
                  <a:pt x="73" y="1576"/>
                </a:lnTo>
                <a:lnTo>
                  <a:pt x="73" y="1587"/>
                </a:lnTo>
                <a:lnTo>
                  <a:pt x="70" y="1584"/>
                </a:lnTo>
                <a:lnTo>
                  <a:pt x="70" y="1584"/>
                </a:lnTo>
                <a:cubicBezTo>
                  <a:pt x="100" y="1632"/>
                  <a:pt x="67" y="1658"/>
                  <a:pt x="94" y="1703"/>
                </a:cubicBezTo>
                <a:lnTo>
                  <a:pt x="94" y="1703"/>
                </a:lnTo>
                <a:cubicBezTo>
                  <a:pt x="82" y="1698"/>
                  <a:pt x="101" y="1711"/>
                  <a:pt x="89" y="1713"/>
                </a:cubicBezTo>
                <a:lnTo>
                  <a:pt x="89" y="1713"/>
                </a:lnTo>
                <a:cubicBezTo>
                  <a:pt x="73" y="1727"/>
                  <a:pt x="95" y="1735"/>
                  <a:pt x="100" y="1744"/>
                </a:cubicBezTo>
                <a:lnTo>
                  <a:pt x="100" y="1744"/>
                </a:lnTo>
                <a:cubicBezTo>
                  <a:pt x="100" y="1744"/>
                  <a:pt x="101" y="1744"/>
                  <a:pt x="102" y="1744"/>
                </a:cubicBezTo>
                <a:lnTo>
                  <a:pt x="102" y="1762"/>
                </a:lnTo>
                <a:lnTo>
                  <a:pt x="102" y="1762"/>
                </a:lnTo>
                <a:cubicBezTo>
                  <a:pt x="85" y="1753"/>
                  <a:pt x="117" y="1772"/>
                  <a:pt x="102" y="1765"/>
                </a:cubicBezTo>
                <a:lnTo>
                  <a:pt x="102" y="1765"/>
                </a:lnTo>
                <a:cubicBezTo>
                  <a:pt x="95" y="1810"/>
                  <a:pt x="114" y="1866"/>
                  <a:pt x="115" y="1918"/>
                </a:cubicBezTo>
                <a:lnTo>
                  <a:pt x="119" y="1915"/>
                </a:lnTo>
                <a:lnTo>
                  <a:pt x="119" y="1915"/>
                </a:lnTo>
                <a:cubicBezTo>
                  <a:pt x="120" y="1929"/>
                  <a:pt x="127" y="1944"/>
                  <a:pt x="122" y="1954"/>
                </a:cubicBezTo>
                <a:lnTo>
                  <a:pt x="122" y="1954"/>
                </a:lnTo>
                <a:cubicBezTo>
                  <a:pt x="117" y="1965"/>
                  <a:pt x="135" y="1974"/>
                  <a:pt x="136" y="1978"/>
                </a:cubicBezTo>
                <a:lnTo>
                  <a:pt x="136" y="1978"/>
                </a:lnTo>
                <a:cubicBezTo>
                  <a:pt x="145" y="1988"/>
                  <a:pt x="132" y="1999"/>
                  <a:pt x="132" y="1995"/>
                </a:cubicBezTo>
                <a:lnTo>
                  <a:pt x="132" y="1995"/>
                </a:lnTo>
                <a:cubicBezTo>
                  <a:pt x="136" y="2006"/>
                  <a:pt x="152" y="2015"/>
                  <a:pt x="148" y="2032"/>
                </a:cubicBezTo>
                <a:lnTo>
                  <a:pt x="148" y="2032"/>
                </a:lnTo>
                <a:cubicBezTo>
                  <a:pt x="135" y="2039"/>
                  <a:pt x="167" y="2073"/>
                  <a:pt x="152" y="2076"/>
                </a:cubicBezTo>
                <a:lnTo>
                  <a:pt x="153" y="2076"/>
                </a:lnTo>
                <a:lnTo>
                  <a:pt x="153" y="2076"/>
                </a:lnTo>
                <a:cubicBezTo>
                  <a:pt x="145" y="2098"/>
                  <a:pt x="167" y="2114"/>
                  <a:pt x="160" y="2138"/>
                </a:cubicBezTo>
                <a:lnTo>
                  <a:pt x="160" y="2138"/>
                </a:lnTo>
                <a:cubicBezTo>
                  <a:pt x="160" y="2138"/>
                  <a:pt x="159" y="2138"/>
                  <a:pt x="158" y="2137"/>
                </a:cubicBezTo>
                <a:lnTo>
                  <a:pt x="211" y="2174"/>
                </a:lnTo>
                <a:lnTo>
                  <a:pt x="261" y="2154"/>
                </a:lnTo>
                <a:lnTo>
                  <a:pt x="297" y="2110"/>
                </a:lnTo>
                <a:lnTo>
                  <a:pt x="297" y="2110"/>
                </a:lnTo>
                <a:cubicBezTo>
                  <a:pt x="289" y="2075"/>
                  <a:pt x="281" y="2041"/>
                  <a:pt x="274" y="2007"/>
                </a:cubicBezTo>
                <a:lnTo>
                  <a:pt x="274" y="2007"/>
                </a:lnTo>
                <a:cubicBezTo>
                  <a:pt x="275" y="1979"/>
                  <a:pt x="277" y="1951"/>
                  <a:pt x="279" y="1922"/>
                </a:cubicBezTo>
                <a:lnTo>
                  <a:pt x="279" y="1922"/>
                </a:lnTo>
                <a:cubicBezTo>
                  <a:pt x="274" y="1889"/>
                  <a:pt x="268" y="1855"/>
                  <a:pt x="263" y="1821"/>
                </a:cubicBezTo>
                <a:lnTo>
                  <a:pt x="263" y="1821"/>
                </a:lnTo>
                <a:cubicBezTo>
                  <a:pt x="258" y="1788"/>
                  <a:pt x="254" y="1754"/>
                  <a:pt x="249" y="1721"/>
                </a:cubicBezTo>
                <a:lnTo>
                  <a:pt x="236" y="1708"/>
                </a:lnTo>
                <a:lnTo>
                  <a:pt x="236" y="1708"/>
                </a:lnTo>
                <a:cubicBezTo>
                  <a:pt x="252" y="1666"/>
                  <a:pt x="224" y="1617"/>
                  <a:pt x="234" y="1573"/>
                </a:cubicBezTo>
                <a:lnTo>
                  <a:pt x="224" y="1573"/>
                </a:lnTo>
                <a:lnTo>
                  <a:pt x="224" y="1573"/>
                </a:lnTo>
                <a:cubicBezTo>
                  <a:pt x="222" y="1561"/>
                  <a:pt x="228" y="1562"/>
                  <a:pt x="230" y="1558"/>
                </a:cubicBezTo>
                <a:lnTo>
                  <a:pt x="230" y="1558"/>
                </a:lnTo>
                <a:cubicBezTo>
                  <a:pt x="217" y="1446"/>
                  <a:pt x="194" y="1331"/>
                  <a:pt x="201" y="1229"/>
                </a:cubicBezTo>
                <a:lnTo>
                  <a:pt x="201" y="1229"/>
                </a:lnTo>
                <a:cubicBezTo>
                  <a:pt x="207" y="1219"/>
                  <a:pt x="201" y="1189"/>
                  <a:pt x="208" y="1181"/>
                </a:cubicBezTo>
                <a:lnTo>
                  <a:pt x="208" y="1181"/>
                </a:lnTo>
                <a:cubicBezTo>
                  <a:pt x="194" y="1149"/>
                  <a:pt x="192" y="1114"/>
                  <a:pt x="192" y="1081"/>
                </a:cubicBezTo>
                <a:lnTo>
                  <a:pt x="193" y="1082"/>
                </a:lnTo>
                <a:lnTo>
                  <a:pt x="190" y="1066"/>
                </a:lnTo>
                <a:lnTo>
                  <a:pt x="190" y="1066"/>
                </a:lnTo>
                <a:cubicBezTo>
                  <a:pt x="191" y="1066"/>
                  <a:pt x="192" y="1066"/>
                  <a:pt x="193" y="1066"/>
                </a:cubicBezTo>
                <a:lnTo>
                  <a:pt x="193" y="1066"/>
                </a:lnTo>
                <a:cubicBezTo>
                  <a:pt x="183" y="1049"/>
                  <a:pt x="191" y="1021"/>
                  <a:pt x="194" y="1000"/>
                </a:cubicBezTo>
                <a:lnTo>
                  <a:pt x="195" y="1001"/>
                </a:lnTo>
                <a:lnTo>
                  <a:pt x="195" y="1001"/>
                </a:lnTo>
                <a:cubicBezTo>
                  <a:pt x="192" y="876"/>
                  <a:pt x="170" y="759"/>
                  <a:pt x="184" y="635"/>
                </a:cubicBezTo>
                <a:lnTo>
                  <a:pt x="184" y="635"/>
                </a:lnTo>
                <a:cubicBezTo>
                  <a:pt x="200" y="577"/>
                  <a:pt x="177" y="510"/>
                  <a:pt x="192" y="445"/>
                </a:cubicBezTo>
                <a:lnTo>
                  <a:pt x="192" y="445"/>
                </a:lnTo>
                <a:cubicBezTo>
                  <a:pt x="198" y="439"/>
                  <a:pt x="200" y="403"/>
                  <a:pt x="200" y="368"/>
                </a:cubicBezTo>
                <a:lnTo>
                  <a:pt x="200" y="368"/>
                </a:lnTo>
                <a:cubicBezTo>
                  <a:pt x="201" y="332"/>
                  <a:pt x="201" y="297"/>
                  <a:pt x="199" y="291"/>
                </a:cubicBezTo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9" name="Freeform 92"/>
          <p:cNvSpPr>
            <a:spLocks noChangeArrowheads="1"/>
          </p:cNvSpPr>
          <p:nvPr/>
        </p:nvSpPr>
        <p:spPr bwMode="auto">
          <a:xfrm>
            <a:off x="12501256" y="10873393"/>
            <a:ext cx="5122" cy="5119"/>
          </a:xfrm>
          <a:custGeom>
            <a:avLst/>
            <a:gdLst>
              <a:gd name="T0" fmla="*/ 1 w 5"/>
              <a:gd name="T1" fmla="*/ 0 h 3"/>
              <a:gd name="T2" fmla="*/ 0 w 5"/>
              <a:gd name="T3" fmla="*/ 1 h 3"/>
              <a:gd name="T4" fmla="*/ 0 w 5"/>
              <a:gd name="T5" fmla="*/ 1 h 3"/>
              <a:gd name="T6" fmla="*/ 1 w 5"/>
              <a:gd name="T7" fmla="*/ 0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" h="3">
                <a:moveTo>
                  <a:pt x="1" y="0"/>
                </a:moveTo>
                <a:lnTo>
                  <a:pt x="0" y="1"/>
                </a:lnTo>
                <a:lnTo>
                  <a:pt x="0" y="1"/>
                </a:lnTo>
                <a:cubicBezTo>
                  <a:pt x="4" y="2"/>
                  <a:pt x="3" y="1"/>
                  <a:pt x="1" y="0"/>
                </a:cubicBezTo>
              </a:path>
            </a:pathLst>
          </a:custGeom>
          <a:solidFill>
            <a:srgbClr val="94594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0" name="Freeform 93"/>
          <p:cNvSpPr>
            <a:spLocks noChangeArrowheads="1"/>
          </p:cNvSpPr>
          <p:nvPr/>
        </p:nvSpPr>
        <p:spPr bwMode="auto">
          <a:xfrm>
            <a:off x="12316870" y="11175582"/>
            <a:ext cx="10243" cy="5122"/>
          </a:xfrm>
          <a:custGeom>
            <a:avLst/>
            <a:gdLst>
              <a:gd name="T0" fmla="*/ 6 w 7"/>
              <a:gd name="T1" fmla="*/ 1 h 4"/>
              <a:gd name="T2" fmla="*/ 6 w 7"/>
              <a:gd name="T3" fmla="*/ 0 h 4"/>
              <a:gd name="T4" fmla="*/ 0 w 7"/>
              <a:gd name="T5" fmla="*/ 3 h 4"/>
              <a:gd name="T6" fmla="*/ 6 w 7"/>
              <a:gd name="T7" fmla="*/ 1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" h="4">
                <a:moveTo>
                  <a:pt x="6" y="1"/>
                </a:moveTo>
                <a:lnTo>
                  <a:pt x="6" y="0"/>
                </a:lnTo>
                <a:lnTo>
                  <a:pt x="0" y="3"/>
                </a:lnTo>
                <a:lnTo>
                  <a:pt x="6" y="1"/>
                </a:lnTo>
              </a:path>
            </a:pathLst>
          </a:custGeom>
          <a:solidFill>
            <a:srgbClr val="94594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1" name="Freeform 94"/>
          <p:cNvSpPr>
            <a:spLocks noChangeArrowheads="1"/>
          </p:cNvSpPr>
          <p:nvPr/>
        </p:nvSpPr>
        <p:spPr bwMode="auto">
          <a:xfrm>
            <a:off x="12337360" y="10965588"/>
            <a:ext cx="5122" cy="10243"/>
          </a:xfrm>
          <a:custGeom>
            <a:avLst/>
            <a:gdLst>
              <a:gd name="T0" fmla="*/ 3 w 5"/>
              <a:gd name="T1" fmla="*/ 0 h 9"/>
              <a:gd name="T2" fmla="*/ 3 w 5"/>
              <a:gd name="T3" fmla="*/ 0 h 9"/>
              <a:gd name="T4" fmla="*/ 3 w 5"/>
              <a:gd name="T5" fmla="*/ 7 h 9"/>
              <a:gd name="T6" fmla="*/ 3 w 5"/>
              <a:gd name="T7" fmla="*/ 7 h 9"/>
              <a:gd name="T8" fmla="*/ 3 w 5"/>
              <a:gd name="T9" fmla="*/ 0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" h="9">
                <a:moveTo>
                  <a:pt x="3" y="0"/>
                </a:moveTo>
                <a:lnTo>
                  <a:pt x="3" y="0"/>
                </a:lnTo>
                <a:cubicBezTo>
                  <a:pt x="0" y="8"/>
                  <a:pt x="2" y="8"/>
                  <a:pt x="3" y="7"/>
                </a:cubicBezTo>
                <a:lnTo>
                  <a:pt x="3" y="7"/>
                </a:lnTo>
                <a:cubicBezTo>
                  <a:pt x="4" y="5"/>
                  <a:pt x="4" y="2"/>
                  <a:pt x="3" y="0"/>
                </a:cubicBezTo>
              </a:path>
            </a:pathLst>
          </a:custGeom>
          <a:solidFill>
            <a:srgbClr val="94594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2" name="Freeform 95"/>
          <p:cNvSpPr>
            <a:spLocks noChangeArrowheads="1"/>
          </p:cNvSpPr>
          <p:nvPr/>
        </p:nvSpPr>
        <p:spPr bwMode="auto">
          <a:xfrm>
            <a:off x="12501256" y="10796565"/>
            <a:ext cx="10243" cy="10243"/>
          </a:xfrm>
          <a:custGeom>
            <a:avLst/>
            <a:gdLst>
              <a:gd name="T0" fmla="*/ 5 w 7"/>
              <a:gd name="T1" fmla="*/ 4 h 10"/>
              <a:gd name="T2" fmla="*/ 5 w 7"/>
              <a:gd name="T3" fmla="*/ 4 h 10"/>
              <a:gd name="T4" fmla="*/ 0 w 7"/>
              <a:gd name="T5" fmla="*/ 3 h 10"/>
              <a:gd name="T6" fmla="*/ 0 w 7"/>
              <a:gd name="T7" fmla="*/ 3 h 10"/>
              <a:gd name="T8" fmla="*/ 0 w 7"/>
              <a:gd name="T9" fmla="*/ 9 h 10"/>
              <a:gd name="T10" fmla="*/ 0 w 7"/>
              <a:gd name="T11" fmla="*/ 9 h 10"/>
              <a:gd name="T12" fmla="*/ 5 w 7"/>
              <a:gd name="T13" fmla="*/ 4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" h="10">
                <a:moveTo>
                  <a:pt x="5" y="4"/>
                </a:moveTo>
                <a:lnTo>
                  <a:pt x="5" y="4"/>
                </a:lnTo>
                <a:cubicBezTo>
                  <a:pt x="6" y="0"/>
                  <a:pt x="4" y="1"/>
                  <a:pt x="0" y="3"/>
                </a:cubicBezTo>
                <a:lnTo>
                  <a:pt x="0" y="3"/>
                </a:lnTo>
                <a:cubicBezTo>
                  <a:pt x="0" y="7"/>
                  <a:pt x="0" y="9"/>
                  <a:pt x="0" y="9"/>
                </a:cubicBezTo>
                <a:lnTo>
                  <a:pt x="0" y="9"/>
                </a:lnTo>
                <a:cubicBezTo>
                  <a:pt x="1" y="8"/>
                  <a:pt x="4" y="6"/>
                  <a:pt x="5" y="4"/>
                </a:cubicBezTo>
              </a:path>
            </a:pathLst>
          </a:custGeom>
          <a:solidFill>
            <a:srgbClr val="94594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" name="Freeform 96"/>
          <p:cNvSpPr>
            <a:spLocks noChangeArrowheads="1"/>
          </p:cNvSpPr>
          <p:nvPr/>
        </p:nvSpPr>
        <p:spPr bwMode="auto">
          <a:xfrm>
            <a:off x="12434674" y="10801686"/>
            <a:ext cx="5119" cy="5119"/>
          </a:xfrm>
          <a:custGeom>
            <a:avLst/>
            <a:gdLst>
              <a:gd name="T0" fmla="*/ 3 w 4"/>
              <a:gd name="T1" fmla="*/ 2 h 4"/>
              <a:gd name="T2" fmla="*/ 0 w 4"/>
              <a:gd name="T3" fmla="*/ 0 h 4"/>
              <a:gd name="T4" fmla="*/ 0 w 4"/>
              <a:gd name="T5" fmla="*/ 0 h 4"/>
              <a:gd name="T6" fmla="*/ 3 w 4"/>
              <a:gd name="T7" fmla="*/ 2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" h="4">
                <a:moveTo>
                  <a:pt x="3" y="2"/>
                </a:moveTo>
                <a:lnTo>
                  <a:pt x="0" y="0"/>
                </a:lnTo>
                <a:lnTo>
                  <a:pt x="0" y="0"/>
                </a:lnTo>
                <a:cubicBezTo>
                  <a:pt x="0" y="3"/>
                  <a:pt x="1" y="3"/>
                  <a:pt x="3" y="2"/>
                </a:cubicBezTo>
              </a:path>
            </a:pathLst>
          </a:custGeom>
          <a:solidFill>
            <a:srgbClr val="94594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4" name="Freeform 97"/>
          <p:cNvSpPr>
            <a:spLocks noChangeArrowheads="1"/>
          </p:cNvSpPr>
          <p:nvPr/>
        </p:nvSpPr>
        <p:spPr bwMode="auto">
          <a:xfrm>
            <a:off x="11891757" y="12712142"/>
            <a:ext cx="5119" cy="5122"/>
          </a:xfrm>
          <a:custGeom>
            <a:avLst/>
            <a:gdLst>
              <a:gd name="T0" fmla="*/ 0 w 1"/>
              <a:gd name="T1" fmla="*/ 0 h 3"/>
              <a:gd name="T2" fmla="*/ 0 w 1"/>
              <a:gd name="T3" fmla="*/ 0 h 3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3">
                <a:moveTo>
                  <a:pt x="0" y="0"/>
                </a:moveTo>
                <a:cubicBezTo>
                  <a:pt x="0" y="0"/>
                  <a:pt x="0" y="2"/>
                  <a:pt x="0" y="0"/>
                </a:cubicBezTo>
              </a:path>
            </a:pathLst>
          </a:custGeom>
          <a:solidFill>
            <a:srgbClr val="94594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5" name="Freeform 98"/>
          <p:cNvSpPr>
            <a:spLocks noChangeArrowheads="1"/>
          </p:cNvSpPr>
          <p:nvPr/>
        </p:nvSpPr>
        <p:spPr bwMode="auto">
          <a:xfrm>
            <a:off x="11937853" y="12071911"/>
            <a:ext cx="5122" cy="5119"/>
          </a:xfrm>
          <a:custGeom>
            <a:avLst/>
            <a:gdLst>
              <a:gd name="T0" fmla="*/ 5 w 6"/>
              <a:gd name="T1" fmla="*/ 2 h 3"/>
              <a:gd name="T2" fmla="*/ 5 w 6"/>
              <a:gd name="T3" fmla="*/ 2 h 3"/>
              <a:gd name="T4" fmla="*/ 5 w 6"/>
              <a:gd name="T5" fmla="*/ 1 h 3"/>
              <a:gd name="T6" fmla="*/ 5 w 6"/>
              <a:gd name="T7" fmla="*/ 1 h 3"/>
              <a:gd name="T8" fmla="*/ 0 w 6"/>
              <a:gd name="T9" fmla="*/ 0 h 3"/>
              <a:gd name="T10" fmla="*/ 5 w 6"/>
              <a:gd name="T11" fmla="*/ 2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" h="3">
                <a:moveTo>
                  <a:pt x="5" y="2"/>
                </a:moveTo>
                <a:lnTo>
                  <a:pt x="5" y="2"/>
                </a:lnTo>
                <a:cubicBezTo>
                  <a:pt x="5" y="1"/>
                  <a:pt x="5" y="1"/>
                  <a:pt x="5" y="1"/>
                </a:cubicBezTo>
                <a:lnTo>
                  <a:pt x="5" y="1"/>
                </a:lnTo>
                <a:cubicBezTo>
                  <a:pt x="3" y="1"/>
                  <a:pt x="1" y="0"/>
                  <a:pt x="0" y="0"/>
                </a:cubicBezTo>
                <a:lnTo>
                  <a:pt x="5" y="2"/>
                </a:lnTo>
              </a:path>
            </a:pathLst>
          </a:custGeom>
          <a:solidFill>
            <a:srgbClr val="94594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" name="Freeform 99"/>
          <p:cNvSpPr>
            <a:spLocks noChangeArrowheads="1"/>
          </p:cNvSpPr>
          <p:nvPr/>
        </p:nvSpPr>
        <p:spPr bwMode="auto">
          <a:xfrm>
            <a:off x="11958340" y="11969472"/>
            <a:ext cx="5122" cy="5119"/>
          </a:xfrm>
          <a:custGeom>
            <a:avLst/>
            <a:gdLst>
              <a:gd name="T0" fmla="*/ 2 w 4"/>
              <a:gd name="T1" fmla="*/ 1 h 2"/>
              <a:gd name="T2" fmla="*/ 2 w 4"/>
              <a:gd name="T3" fmla="*/ 1 h 2"/>
              <a:gd name="T4" fmla="*/ 3 w 4"/>
              <a:gd name="T5" fmla="*/ 1 h 2"/>
              <a:gd name="T6" fmla="*/ 3 w 4"/>
              <a:gd name="T7" fmla="*/ 1 h 2"/>
              <a:gd name="T8" fmla="*/ 2 w 4"/>
              <a:gd name="T9" fmla="*/ 1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" h="2">
                <a:moveTo>
                  <a:pt x="2" y="1"/>
                </a:moveTo>
                <a:lnTo>
                  <a:pt x="2" y="1"/>
                </a:lnTo>
                <a:cubicBezTo>
                  <a:pt x="3" y="1"/>
                  <a:pt x="3" y="1"/>
                  <a:pt x="3" y="1"/>
                </a:cubicBezTo>
                <a:lnTo>
                  <a:pt x="3" y="1"/>
                </a:lnTo>
                <a:cubicBezTo>
                  <a:pt x="1" y="1"/>
                  <a:pt x="0" y="0"/>
                  <a:pt x="2" y="1"/>
                </a:cubicBezTo>
              </a:path>
            </a:pathLst>
          </a:custGeom>
          <a:solidFill>
            <a:srgbClr val="94594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7" name="Freeform 100"/>
          <p:cNvSpPr>
            <a:spLocks noChangeArrowheads="1"/>
          </p:cNvSpPr>
          <p:nvPr/>
        </p:nvSpPr>
        <p:spPr bwMode="auto">
          <a:xfrm>
            <a:off x="11942977" y="12312638"/>
            <a:ext cx="5119" cy="5122"/>
          </a:xfrm>
          <a:custGeom>
            <a:avLst/>
            <a:gdLst>
              <a:gd name="T0" fmla="*/ 0 w 2"/>
              <a:gd name="T1" fmla="*/ 0 h 3"/>
              <a:gd name="T2" fmla="*/ 0 w 2"/>
              <a:gd name="T3" fmla="*/ 0 h 3"/>
              <a:gd name="T4" fmla="*/ 1 w 2"/>
              <a:gd name="T5" fmla="*/ 2 h 3"/>
              <a:gd name="T6" fmla="*/ 1 w 2"/>
              <a:gd name="T7" fmla="*/ 2 h 3"/>
              <a:gd name="T8" fmla="*/ 0 w 2"/>
              <a:gd name="T9" fmla="*/ 0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" h="3">
                <a:moveTo>
                  <a:pt x="0" y="0"/>
                </a:moveTo>
                <a:lnTo>
                  <a:pt x="0" y="0"/>
                </a:lnTo>
                <a:cubicBezTo>
                  <a:pt x="0" y="1"/>
                  <a:pt x="0" y="2"/>
                  <a:pt x="1" y="2"/>
                </a:cubicBezTo>
                <a:lnTo>
                  <a:pt x="1" y="2"/>
                </a:lnTo>
                <a:cubicBezTo>
                  <a:pt x="1" y="2"/>
                  <a:pt x="0" y="1"/>
                  <a:pt x="0" y="0"/>
                </a:cubicBezTo>
              </a:path>
            </a:pathLst>
          </a:custGeom>
          <a:solidFill>
            <a:srgbClr val="94594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8" name="Freeform 101"/>
          <p:cNvSpPr>
            <a:spLocks noChangeArrowheads="1"/>
          </p:cNvSpPr>
          <p:nvPr/>
        </p:nvSpPr>
        <p:spPr bwMode="auto">
          <a:xfrm>
            <a:off x="11871268" y="12896530"/>
            <a:ext cx="5119" cy="5122"/>
          </a:xfrm>
          <a:custGeom>
            <a:avLst/>
            <a:gdLst>
              <a:gd name="T0" fmla="*/ 2 w 3"/>
              <a:gd name="T1" fmla="*/ 0 h 1"/>
              <a:gd name="T2" fmla="*/ 2 w 3"/>
              <a:gd name="T3" fmla="*/ 0 h 1"/>
              <a:gd name="T4" fmla="*/ 2 w 3"/>
              <a:gd name="T5" fmla="*/ 0 h 1"/>
              <a:gd name="T6" fmla="*/ 2 w 3"/>
              <a:gd name="T7" fmla="*/ 0 h 1"/>
              <a:gd name="T8" fmla="*/ 0 w 3"/>
              <a:gd name="T9" fmla="*/ 0 h 1"/>
              <a:gd name="T10" fmla="*/ 2 w 3"/>
              <a:gd name="T11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" h="1">
                <a:moveTo>
                  <a:pt x="2" y="0"/>
                </a:moveTo>
                <a:lnTo>
                  <a:pt x="2" y="0"/>
                </a:lnTo>
                <a:lnTo>
                  <a:pt x="2" y="0"/>
                </a:lnTo>
                <a:lnTo>
                  <a:pt x="2" y="0"/>
                </a:lnTo>
                <a:cubicBezTo>
                  <a:pt x="1" y="0"/>
                  <a:pt x="1" y="0"/>
                  <a:pt x="0" y="0"/>
                </a:cubicBezTo>
                <a:lnTo>
                  <a:pt x="2" y="0"/>
                </a:lnTo>
              </a:path>
            </a:pathLst>
          </a:custGeom>
          <a:solidFill>
            <a:srgbClr val="94594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9" name="Freeform 102"/>
          <p:cNvSpPr>
            <a:spLocks noChangeArrowheads="1"/>
          </p:cNvSpPr>
          <p:nvPr/>
        </p:nvSpPr>
        <p:spPr bwMode="auto">
          <a:xfrm>
            <a:off x="11871268" y="12891409"/>
            <a:ext cx="10243" cy="10243"/>
          </a:xfrm>
          <a:custGeom>
            <a:avLst/>
            <a:gdLst>
              <a:gd name="T0" fmla="*/ 0 w 7"/>
              <a:gd name="T1" fmla="*/ 5 h 8"/>
              <a:gd name="T2" fmla="*/ 0 w 7"/>
              <a:gd name="T3" fmla="*/ 5 h 8"/>
              <a:gd name="T4" fmla="*/ 3 w 7"/>
              <a:gd name="T5" fmla="*/ 7 h 8"/>
              <a:gd name="T6" fmla="*/ 3 w 7"/>
              <a:gd name="T7" fmla="*/ 7 h 8"/>
              <a:gd name="T8" fmla="*/ 6 w 7"/>
              <a:gd name="T9" fmla="*/ 1 h 8"/>
              <a:gd name="T10" fmla="*/ 6 w 7"/>
              <a:gd name="T11" fmla="*/ 1 h 8"/>
              <a:gd name="T12" fmla="*/ 0 w 7"/>
              <a:gd name="T13" fmla="*/ 5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" h="8">
                <a:moveTo>
                  <a:pt x="0" y="5"/>
                </a:moveTo>
                <a:lnTo>
                  <a:pt x="0" y="5"/>
                </a:lnTo>
                <a:cubicBezTo>
                  <a:pt x="1" y="3"/>
                  <a:pt x="3" y="5"/>
                  <a:pt x="3" y="7"/>
                </a:cubicBezTo>
                <a:lnTo>
                  <a:pt x="3" y="7"/>
                </a:lnTo>
                <a:cubicBezTo>
                  <a:pt x="6" y="5"/>
                  <a:pt x="6" y="3"/>
                  <a:pt x="6" y="1"/>
                </a:cubicBezTo>
                <a:lnTo>
                  <a:pt x="6" y="1"/>
                </a:lnTo>
                <a:cubicBezTo>
                  <a:pt x="3" y="0"/>
                  <a:pt x="2" y="4"/>
                  <a:pt x="0" y="5"/>
                </a:cubicBezTo>
              </a:path>
            </a:pathLst>
          </a:custGeom>
          <a:solidFill>
            <a:srgbClr val="94594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0" name="Freeform 103"/>
          <p:cNvSpPr>
            <a:spLocks noChangeArrowheads="1"/>
          </p:cNvSpPr>
          <p:nvPr/>
        </p:nvSpPr>
        <p:spPr bwMode="auto">
          <a:xfrm>
            <a:off x="11814927" y="13234572"/>
            <a:ext cx="5122" cy="5122"/>
          </a:xfrm>
          <a:custGeom>
            <a:avLst/>
            <a:gdLst>
              <a:gd name="T0" fmla="*/ 1 w 2"/>
              <a:gd name="T1" fmla="*/ 1 h 2"/>
              <a:gd name="T2" fmla="*/ 0 w 2"/>
              <a:gd name="T3" fmla="*/ 0 h 2"/>
              <a:gd name="T4" fmla="*/ 0 w 2"/>
              <a:gd name="T5" fmla="*/ 0 h 2"/>
              <a:gd name="T6" fmla="*/ 1 w 2"/>
              <a:gd name="T7" fmla="*/ 1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" h="2">
                <a:moveTo>
                  <a:pt x="1" y="1"/>
                </a:moveTo>
                <a:lnTo>
                  <a:pt x="0" y="0"/>
                </a:lnTo>
                <a:lnTo>
                  <a:pt x="0" y="0"/>
                </a:lnTo>
                <a:cubicBezTo>
                  <a:pt x="0" y="0"/>
                  <a:pt x="1" y="0"/>
                  <a:pt x="1" y="1"/>
                </a:cubicBezTo>
              </a:path>
            </a:pathLst>
          </a:custGeom>
          <a:solidFill>
            <a:srgbClr val="94594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1" name="Freeform 104"/>
          <p:cNvSpPr>
            <a:spLocks noChangeArrowheads="1"/>
          </p:cNvSpPr>
          <p:nvPr/>
        </p:nvSpPr>
        <p:spPr bwMode="auto">
          <a:xfrm>
            <a:off x="12127363" y="12317759"/>
            <a:ext cx="5119" cy="5119"/>
          </a:xfrm>
          <a:custGeom>
            <a:avLst/>
            <a:gdLst>
              <a:gd name="T0" fmla="*/ 0 w 2"/>
              <a:gd name="T1" fmla="*/ 0 h 2"/>
              <a:gd name="T2" fmla="*/ 0 w 2"/>
              <a:gd name="T3" fmla="*/ 0 h 2"/>
              <a:gd name="T4" fmla="*/ 1 w 2"/>
              <a:gd name="T5" fmla="*/ 1 h 2"/>
              <a:gd name="T6" fmla="*/ 1 w 2"/>
              <a:gd name="T7" fmla="*/ 1 h 2"/>
              <a:gd name="T8" fmla="*/ 0 w 2"/>
              <a:gd name="T9" fmla="*/ 0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" h="2">
                <a:moveTo>
                  <a:pt x="0" y="0"/>
                </a:moveTo>
                <a:lnTo>
                  <a:pt x="0" y="0"/>
                </a:lnTo>
                <a:cubicBezTo>
                  <a:pt x="0" y="0"/>
                  <a:pt x="0" y="0"/>
                  <a:pt x="1" y="1"/>
                </a:cubicBezTo>
                <a:lnTo>
                  <a:pt x="1" y="1"/>
                </a:lnTo>
                <a:cubicBezTo>
                  <a:pt x="1" y="0"/>
                  <a:pt x="0" y="0"/>
                  <a:pt x="0" y="0"/>
                </a:cubicBezTo>
              </a:path>
            </a:pathLst>
          </a:custGeom>
          <a:solidFill>
            <a:srgbClr val="94594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2" name="Freeform 105"/>
          <p:cNvSpPr>
            <a:spLocks noChangeArrowheads="1"/>
          </p:cNvSpPr>
          <p:nvPr/>
        </p:nvSpPr>
        <p:spPr bwMode="auto">
          <a:xfrm>
            <a:off x="11825171" y="13183355"/>
            <a:ext cx="5122" cy="5122"/>
          </a:xfrm>
          <a:custGeom>
            <a:avLst/>
            <a:gdLst>
              <a:gd name="T0" fmla="*/ 5 w 6"/>
              <a:gd name="T1" fmla="*/ 2 h 3"/>
              <a:gd name="T2" fmla="*/ 0 w 6"/>
              <a:gd name="T3" fmla="*/ 0 h 3"/>
              <a:gd name="T4" fmla="*/ 0 w 6"/>
              <a:gd name="T5" fmla="*/ 0 h 3"/>
              <a:gd name="T6" fmla="*/ 5 w 6"/>
              <a:gd name="T7" fmla="*/ 2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" h="3">
                <a:moveTo>
                  <a:pt x="5" y="2"/>
                </a:moveTo>
                <a:lnTo>
                  <a:pt x="0" y="0"/>
                </a:lnTo>
                <a:lnTo>
                  <a:pt x="0" y="0"/>
                </a:lnTo>
                <a:cubicBezTo>
                  <a:pt x="3" y="1"/>
                  <a:pt x="4" y="2"/>
                  <a:pt x="5" y="2"/>
                </a:cubicBezTo>
              </a:path>
            </a:pathLst>
          </a:custGeom>
          <a:solidFill>
            <a:srgbClr val="94594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" name="Freeform 106"/>
          <p:cNvSpPr>
            <a:spLocks noChangeArrowheads="1"/>
          </p:cNvSpPr>
          <p:nvPr/>
        </p:nvSpPr>
        <p:spPr bwMode="auto">
          <a:xfrm>
            <a:off x="11932733" y="12071911"/>
            <a:ext cx="5119" cy="5119"/>
          </a:xfrm>
          <a:custGeom>
            <a:avLst/>
            <a:gdLst>
              <a:gd name="T0" fmla="*/ 2 w 3"/>
              <a:gd name="T1" fmla="*/ 1 h 2"/>
              <a:gd name="T2" fmla="*/ 0 w 3"/>
              <a:gd name="T3" fmla="*/ 0 h 2"/>
              <a:gd name="T4" fmla="*/ 0 w 3"/>
              <a:gd name="T5" fmla="*/ 0 h 2"/>
              <a:gd name="T6" fmla="*/ 2 w 3"/>
              <a:gd name="T7" fmla="*/ 1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" h="2">
                <a:moveTo>
                  <a:pt x="2" y="1"/>
                </a:moveTo>
                <a:lnTo>
                  <a:pt x="0" y="0"/>
                </a:lnTo>
                <a:lnTo>
                  <a:pt x="0" y="0"/>
                </a:lnTo>
                <a:cubicBezTo>
                  <a:pt x="0" y="1"/>
                  <a:pt x="1" y="1"/>
                  <a:pt x="2" y="1"/>
                </a:cubicBezTo>
              </a:path>
            </a:pathLst>
          </a:custGeom>
          <a:solidFill>
            <a:srgbClr val="94594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4" name="Freeform 107"/>
          <p:cNvSpPr>
            <a:spLocks noChangeArrowheads="1"/>
          </p:cNvSpPr>
          <p:nvPr/>
        </p:nvSpPr>
        <p:spPr bwMode="auto">
          <a:xfrm>
            <a:off x="11968583" y="11877279"/>
            <a:ext cx="5122" cy="5119"/>
          </a:xfrm>
          <a:custGeom>
            <a:avLst/>
            <a:gdLst>
              <a:gd name="T0" fmla="*/ 0 w 5"/>
              <a:gd name="T1" fmla="*/ 1 h 2"/>
              <a:gd name="T2" fmla="*/ 0 w 5"/>
              <a:gd name="T3" fmla="*/ 1 h 2"/>
              <a:gd name="T4" fmla="*/ 4 w 5"/>
              <a:gd name="T5" fmla="*/ 1 h 2"/>
              <a:gd name="T6" fmla="*/ 4 w 5"/>
              <a:gd name="T7" fmla="*/ 1 h 2"/>
              <a:gd name="T8" fmla="*/ 4 w 5"/>
              <a:gd name="T9" fmla="*/ 0 h 2"/>
              <a:gd name="T10" fmla="*/ 0 w 5"/>
              <a:gd name="T11" fmla="*/ 1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" h="2">
                <a:moveTo>
                  <a:pt x="0" y="1"/>
                </a:moveTo>
                <a:lnTo>
                  <a:pt x="0" y="1"/>
                </a:lnTo>
                <a:cubicBezTo>
                  <a:pt x="2" y="1"/>
                  <a:pt x="3" y="1"/>
                  <a:pt x="4" y="1"/>
                </a:cubicBezTo>
                <a:lnTo>
                  <a:pt x="4" y="1"/>
                </a:lnTo>
                <a:cubicBezTo>
                  <a:pt x="4" y="0"/>
                  <a:pt x="4" y="0"/>
                  <a:pt x="4" y="0"/>
                </a:cubicBezTo>
                <a:lnTo>
                  <a:pt x="0" y="1"/>
                </a:lnTo>
              </a:path>
            </a:pathLst>
          </a:custGeom>
          <a:solidFill>
            <a:srgbClr val="94594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" name="Freeform 108"/>
          <p:cNvSpPr>
            <a:spLocks noChangeArrowheads="1"/>
          </p:cNvSpPr>
          <p:nvPr/>
        </p:nvSpPr>
        <p:spPr bwMode="auto">
          <a:xfrm>
            <a:off x="12055659" y="11395825"/>
            <a:ext cx="5119" cy="5119"/>
          </a:xfrm>
          <a:custGeom>
            <a:avLst/>
            <a:gdLst>
              <a:gd name="T0" fmla="*/ 2 w 4"/>
              <a:gd name="T1" fmla="*/ 0 h 3"/>
              <a:gd name="T2" fmla="*/ 2 w 4"/>
              <a:gd name="T3" fmla="*/ 0 h 3"/>
              <a:gd name="T4" fmla="*/ 0 w 4"/>
              <a:gd name="T5" fmla="*/ 0 h 3"/>
              <a:gd name="T6" fmla="*/ 3 w 4"/>
              <a:gd name="T7" fmla="*/ 2 h 3"/>
              <a:gd name="T8" fmla="*/ 3 w 4"/>
              <a:gd name="T9" fmla="*/ 2 h 3"/>
              <a:gd name="T10" fmla="*/ 2 w 4"/>
              <a:gd name="T11" fmla="*/ 0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" h="3">
                <a:moveTo>
                  <a:pt x="2" y="0"/>
                </a:moveTo>
                <a:lnTo>
                  <a:pt x="2" y="0"/>
                </a:lnTo>
                <a:cubicBezTo>
                  <a:pt x="1" y="0"/>
                  <a:pt x="1" y="0"/>
                  <a:pt x="0" y="0"/>
                </a:cubicBezTo>
                <a:lnTo>
                  <a:pt x="3" y="2"/>
                </a:lnTo>
                <a:lnTo>
                  <a:pt x="3" y="2"/>
                </a:lnTo>
                <a:cubicBezTo>
                  <a:pt x="3" y="1"/>
                  <a:pt x="2" y="0"/>
                  <a:pt x="2" y="0"/>
                </a:cubicBezTo>
              </a:path>
            </a:pathLst>
          </a:custGeom>
          <a:solidFill>
            <a:srgbClr val="94594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" name="Freeform 109"/>
          <p:cNvSpPr>
            <a:spLocks noChangeArrowheads="1"/>
          </p:cNvSpPr>
          <p:nvPr/>
        </p:nvSpPr>
        <p:spPr bwMode="auto">
          <a:xfrm>
            <a:off x="11994194" y="11749232"/>
            <a:ext cx="10243" cy="15367"/>
          </a:xfrm>
          <a:custGeom>
            <a:avLst/>
            <a:gdLst>
              <a:gd name="T0" fmla="*/ 3 w 7"/>
              <a:gd name="T1" fmla="*/ 0 h 14"/>
              <a:gd name="T2" fmla="*/ 3 w 7"/>
              <a:gd name="T3" fmla="*/ 0 h 14"/>
              <a:gd name="T4" fmla="*/ 2 w 7"/>
              <a:gd name="T5" fmla="*/ 0 h 14"/>
              <a:gd name="T6" fmla="*/ 2 w 7"/>
              <a:gd name="T7" fmla="*/ 0 h 14"/>
              <a:gd name="T8" fmla="*/ 0 w 7"/>
              <a:gd name="T9" fmla="*/ 13 h 14"/>
              <a:gd name="T10" fmla="*/ 6 w 7"/>
              <a:gd name="T11" fmla="*/ 13 h 14"/>
              <a:gd name="T12" fmla="*/ 3 w 7"/>
              <a:gd name="T13" fmla="*/ 0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" h="14">
                <a:moveTo>
                  <a:pt x="3" y="0"/>
                </a:moveTo>
                <a:lnTo>
                  <a:pt x="3" y="0"/>
                </a:lnTo>
                <a:lnTo>
                  <a:pt x="2" y="0"/>
                </a:lnTo>
                <a:lnTo>
                  <a:pt x="2" y="0"/>
                </a:lnTo>
                <a:cubicBezTo>
                  <a:pt x="0" y="1"/>
                  <a:pt x="0" y="6"/>
                  <a:pt x="0" y="13"/>
                </a:cubicBezTo>
                <a:lnTo>
                  <a:pt x="6" y="13"/>
                </a:lnTo>
                <a:lnTo>
                  <a:pt x="3" y="0"/>
                </a:lnTo>
              </a:path>
            </a:pathLst>
          </a:custGeom>
          <a:solidFill>
            <a:srgbClr val="94594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7" name="Freeform 110"/>
          <p:cNvSpPr>
            <a:spLocks noChangeArrowheads="1"/>
          </p:cNvSpPr>
          <p:nvPr/>
        </p:nvSpPr>
        <p:spPr bwMode="auto">
          <a:xfrm>
            <a:off x="11814927" y="11329238"/>
            <a:ext cx="363653" cy="1961678"/>
          </a:xfrm>
          <a:custGeom>
            <a:avLst/>
            <a:gdLst>
              <a:gd name="T0" fmla="*/ 284 w 312"/>
              <a:gd name="T1" fmla="*/ 158 h 1688"/>
              <a:gd name="T2" fmla="*/ 294 w 312"/>
              <a:gd name="T3" fmla="*/ 91 h 1688"/>
              <a:gd name="T4" fmla="*/ 282 w 312"/>
              <a:gd name="T5" fmla="*/ 80 h 1688"/>
              <a:gd name="T6" fmla="*/ 275 w 312"/>
              <a:gd name="T7" fmla="*/ 38 h 1688"/>
              <a:gd name="T8" fmla="*/ 255 w 312"/>
              <a:gd name="T9" fmla="*/ 0 h 1688"/>
              <a:gd name="T10" fmla="*/ 218 w 312"/>
              <a:gd name="T11" fmla="*/ 46 h 1688"/>
              <a:gd name="T12" fmla="*/ 207 w 312"/>
              <a:gd name="T13" fmla="*/ 57 h 1688"/>
              <a:gd name="T14" fmla="*/ 211 w 312"/>
              <a:gd name="T15" fmla="*/ 59 h 1688"/>
              <a:gd name="T16" fmla="*/ 189 w 312"/>
              <a:gd name="T17" fmla="*/ 114 h 1688"/>
              <a:gd name="T18" fmla="*/ 173 w 312"/>
              <a:gd name="T19" fmla="*/ 155 h 1688"/>
              <a:gd name="T20" fmla="*/ 165 w 312"/>
              <a:gd name="T21" fmla="*/ 166 h 1688"/>
              <a:gd name="T22" fmla="*/ 162 w 312"/>
              <a:gd name="T23" fmla="*/ 207 h 1688"/>
              <a:gd name="T24" fmla="*/ 153 w 312"/>
              <a:gd name="T25" fmla="*/ 250 h 1688"/>
              <a:gd name="T26" fmla="*/ 178 w 312"/>
              <a:gd name="T27" fmla="*/ 263 h 1688"/>
              <a:gd name="T28" fmla="*/ 196 w 312"/>
              <a:gd name="T29" fmla="*/ 286 h 1688"/>
              <a:gd name="T30" fmla="*/ 168 w 312"/>
              <a:gd name="T31" fmla="*/ 349 h 1688"/>
              <a:gd name="T32" fmla="*/ 154 w 312"/>
              <a:gd name="T33" fmla="*/ 360 h 1688"/>
              <a:gd name="T34" fmla="*/ 163 w 312"/>
              <a:gd name="T35" fmla="*/ 372 h 1688"/>
              <a:gd name="T36" fmla="*/ 154 w 312"/>
              <a:gd name="T37" fmla="*/ 418 h 1688"/>
              <a:gd name="T38" fmla="*/ 151 w 312"/>
              <a:gd name="T39" fmla="*/ 396 h 1688"/>
              <a:gd name="T40" fmla="*/ 133 w 312"/>
              <a:gd name="T41" fmla="*/ 461 h 1688"/>
              <a:gd name="T42" fmla="*/ 117 w 312"/>
              <a:gd name="T43" fmla="*/ 517 h 1688"/>
              <a:gd name="T44" fmla="*/ 128 w 312"/>
              <a:gd name="T45" fmla="*/ 538 h 1688"/>
              <a:gd name="T46" fmla="*/ 126 w 312"/>
              <a:gd name="T47" fmla="*/ 553 h 1688"/>
              <a:gd name="T48" fmla="*/ 128 w 312"/>
              <a:gd name="T49" fmla="*/ 565 h 1688"/>
              <a:gd name="T50" fmla="*/ 128 w 312"/>
              <a:gd name="T51" fmla="*/ 612 h 1688"/>
              <a:gd name="T52" fmla="*/ 104 w 312"/>
              <a:gd name="T53" fmla="*/ 628 h 1688"/>
              <a:gd name="T54" fmla="*/ 136 w 312"/>
              <a:gd name="T55" fmla="*/ 645 h 1688"/>
              <a:gd name="T56" fmla="*/ 128 w 312"/>
              <a:gd name="T57" fmla="*/ 676 h 1688"/>
              <a:gd name="T58" fmla="*/ 127 w 312"/>
              <a:gd name="T59" fmla="*/ 703 h 1688"/>
              <a:gd name="T60" fmla="*/ 128 w 312"/>
              <a:gd name="T61" fmla="*/ 754 h 1688"/>
              <a:gd name="T62" fmla="*/ 120 w 312"/>
              <a:gd name="T63" fmla="*/ 772 h 1688"/>
              <a:gd name="T64" fmla="*/ 97 w 312"/>
              <a:gd name="T65" fmla="*/ 782 h 1688"/>
              <a:gd name="T66" fmla="*/ 100 w 312"/>
              <a:gd name="T67" fmla="*/ 801 h 1688"/>
              <a:gd name="T68" fmla="*/ 112 w 312"/>
              <a:gd name="T69" fmla="*/ 815 h 1688"/>
              <a:gd name="T70" fmla="*/ 106 w 312"/>
              <a:gd name="T71" fmla="*/ 834 h 1688"/>
              <a:gd name="T72" fmla="*/ 112 w 312"/>
              <a:gd name="T73" fmla="*/ 847 h 1688"/>
              <a:gd name="T74" fmla="*/ 110 w 312"/>
              <a:gd name="T75" fmla="*/ 863 h 1688"/>
              <a:gd name="T76" fmla="*/ 102 w 312"/>
              <a:gd name="T77" fmla="*/ 901 h 1688"/>
              <a:gd name="T78" fmla="*/ 91 w 312"/>
              <a:gd name="T79" fmla="*/ 964 h 1688"/>
              <a:gd name="T80" fmla="*/ 70 w 312"/>
              <a:gd name="T81" fmla="*/ 1131 h 1688"/>
              <a:gd name="T82" fmla="*/ 65 w 312"/>
              <a:gd name="T83" fmla="*/ 1188 h 1688"/>
              <a:gd name="T84" fmla="*/ 61 w 312"/>
              <a:gd name="T85" fmla="*/ 1198 h 1688"/>
              <a:gd name="T86" fmla="*/ 60 w 312"/>
              <a:gd name="T87" fmla="*/ 1221 h 1688"/>
              <a:gd name="T88" fmla="*/ 49 w 312"/>
              <a:gd name="T89" fmla="*/ 1319 h 1688"/>
              <a:gd name="T90" fmla="*/ 51 w 312"/>
              <a:gd name="T91" fmla="*/ 1357 h 1688"/>
              <a:gd name="T92" fmla="*/ 28 w 312"/>
              <a:gd name="T93" fmla="*/ 1472 h 1688"/>
              <a:gd name="T94" fmla="*/ 18 w 312"/>
              <a:gd name="T95" fmla="*/ 1532 h 1688"/>
              <a:gd name="T96" fmla="*/ 14 w 312"/>
              <a:gd name="T97" fmla="*/ 1596 h 1688"/>
              <a:gd name="T98" fmla="*/ 39 w 312"/>
              <a:gd name="T99" fmla="*/ 1685 h 1688"/>
              <a:gd name="T100" fmla="*/ 178 w 312"/>
              <a:gd name="T101" fmla="*/ 1524 h 1688"/>
              <a:gd name="T102" fmla="*/ 193 w 312"/>
              <a:gd name="T103" fmla="*/ 1352 h 1688"/>
              <a:gd name="T104" fmla="*/ 220 w 312"/>
              <a:gd name="T105" fmla="*/ 1237 h 1688"/>
              <a:gd name="T106" fmla="*/ 266 w 312"/>
              <a:gd name="T107" fmla="*/ 942 h 1688"/>
              <a:gd name="T108" fmla="*/ 266 w 312"/>
              <a:gd name="T109" fmla="*/ 851 h 1688"/>
              <a:gd name="T110" fmla="*/ 289 w 312"/>
              <a:gd name="T111" fmla="*/ 511 h 1688"/>
              <a:gd name="T112" fmla="*/ 300 w 312"/>
              <a:gd name="T113" fmla="*/ 361 h 16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312" h="1688">
                <a:moveTo>
                  <a:pt x="299" y="236"/>
                </a:moveTo>
                <a:lnTo>
                  <a:pt x="286" y="248"/>
                </a:lnTo>
                <a:lnTo>
                  <a:pt x="286" y="248"/>
                </a:lnTo>
                <a:cubicBezTo>
                  <a:pt x="281" y="209"/>
                  <a:pt x="293" y="190"/>
                  <a:pt x="282" y="157"/>
                </a:cubicBezTo>
                <a:lnTo>
                  <a:pt x="284" y="158"/>
                </a:lnTo>
                <a:lnTo>
                  <a:pt x="284" y="158"/>
                </a:lnTo>
                <a:cubicBezTo>
                  <a:pt x="288" y="153"/>
                  <a:pt x="260" y="152"/>
                  <a:pt x="293" y="97"/>
                </a:cubicBezTo>
                <a:lnTo>
                  <a:pt x="294" y="97"/>
                </a:lnTo>
                <a:lnTo>
                  <a:pt x="294" y="97"/>
                </a:lnTo>
                <a:cubicBezTo>
                  <a:pt x="294" y="95"/>
                  <a:pt x="291" y="95"/>
                  <a:pt x="294" y="91"/>
                </a:cubicBezTo>
                <a:lnTo>
                  <a:pt x="287" y="100"/>
                </a:lnTo>
                <a:lnTo>
                  <a:pt x="287" y="100"/>
                </a:lnTo>
                <a:cubicBezTo>
                  <a:pt x="283" y="95"/>
                  <a:pt x="278" y="90"/>
                  <a:pt x="277" y="83"/>
                </a:cubicBezTo>
                <a:lnTo>
                  <a:pt x="277" y="83"/>
                </a:lnTo>
                <a:cubicBezTo>
                  <a:pt x="278" y="82"/>
                  <a:pt x="280" y="81"/>
                  <a:pt x="282" y="80"/>
                </a:cubicBezTo>
                <a:lnTo>
                  <a:pt x="280" y="62"/>
                </a:lnTo>
                <a:lnTo>
                  <a:pt x="287" y="56"/>
                </a:lnTo>
                <a:lnTo>
                  <a:pt x="287" y="56"/>
                </a:lnTo>
                <a:cubicBezTo>
                  <a:pt x="283" y="51"/>
                  <a:pt x="266" y="54"/>
                  <a:pt x="275" y="38"/>
                </a:cubicBezTo>
                <a:lnTo>
                  <a:pt x="275" y="38"/>
                </a:lnTo>
                <a:cubicBezTo>
                  <a:pt x="263" y="45"/>
                  <a:pt x="267" y="32"/>
                  <a:pt x="262" y="34"/>
                </a:cubicBezTo>
                <a:lnTo>
                  <a:pt x="262" y="34"/>
                </a:lnTo>
                <a:cubicBezTo>
                  <a:pt x="263" y="33"/>
                  <a:pt x="265" y="31"/>
                  <a:pt x="267" y="30"/>
                </a:cubicBezTo>
                <a:lnTo>
                  <a:pt x="267" y="30"/>
                </a:lnTo>
                <a:cubicBezTo>
                  <a:pt x="265" y="21"/>
                  <a:pt x="261" y="4"/>
                  <a:pt x="255" y="0"/>
                </a:cubicBezTo>
                <a:lnTo>
                  <a:pt x="255" y="0"/>
                </a:lnTo>
                <a:cubicBezTo>
                  <a:pt x="255" y="0"/>
                  <a:pt x="232" y="36"/>
                  <a:pt x="220" y="46"/>
                </a:cubicBezTo>
                <a:lnTo>
                  <a:pt x="220" y="46"/>
                </a:lnTo>
                <a:cubicBezTo>
                  <a:pt x="223" y="33"/>
                  <a:pt x="218" y="42"/>
                  <a:pt x="215" y="45"/>
                </a:cubicBezTo>
                <a:lnTo>
                  <a:pt x="218" y="46"/>
                </a:lnTo>
                <a:lnTo>
                  <a:pt x="218" y="46"/>
                </a:lnTo>
                <a:cubicBezTo>
                  <a:pt x="215" y="53"/>
                  <a:pt x="207" y="54"/>
                  <a:pt x="206" y="58"/>
                </a:cubicBezTo>
                <a:lnTo>
                  <a:pt x="206" y="58"/>
                </a:lnTo>
                <a:cubicBezTo>
                  <a:pt x="206" y="58"/>
                  <a:pt x="207" y="58"/>
                  <a:pt x="208" y="57"/>
                </a:cubicBezTo>
                <a:lnTo>
                  <a:pt x="207" y="57"/>
                </a:lnTo>
                <a:lnTo>
                  <a:pt x="207" y="57"/>
                </a:lnTo>
                <a:cubicBezTo>
                  <a:pt x="208" y="56"/>
                  <a:pt x="209" y="56"/>
                  <a:pt x="210" y="57"/>
                </a:cubicBezTo>
                <a:lnTo>
                  <a:pt x="210" y="57"/>
                </a:lnTo>
                <a:cubicBezTo>
                  <a:pt x="211" y="57"/>
                  <a:pt x="212" y="57"/>
                  <a:pt x="212" y="59"/>
                </a:cubicBezTo>
                <a:lnTo>
                  <a:pt x="211" y="59"/>
                </a:lnTo>
                <a:lnTo>
                  <a:pt x="211" y="59"/>
                </a:lnTo>
                <a:cubicBezTo>
                  <a:pt x="212" y="62"/>
                  <a:pt x="212" y="67"/>
                  <a:pt x="211" y="70"/>
                </a:cubicBezTo>
                <a:lnTo>
                  <a:pt x="205" y="70"/>
                </a:lnTo>
                <a:lnTo>
                  <a:pt x="205" y="70"/>
                </a:lnTo>
                <a:cubicBezTo>
                  <a:pt x="217" y="75"/>
                  <a:pt x="189" y="107"/>
                  <a:pt x="189" y="114"/>
                </a:cubicBezTo>
                <a:lnTo>
                  <a:pt x="189" y="114"/>
                </a:lnTo>
                <a:cubicBezTo>
                  <a:pt x="180" y="122"/>
                  <a:pt x="190" y="131"/>
                  <a:pt x="186" y="141"/>
                </a:cubicBezTo>
                <a:lnTo>
                  <a:pt x="186" y="141"/>
                </a:lnTo>
                <a:cubicBezTo>
                  <a:pt x="185" y="155"/>
                  <a:pt x="178" y="148"/>
                  <a:pt x="173" y="155"/>
                </a:cubicBezTo>
                <a:lnTo>
                  <a:pt x="173" y="155"/>
                </a:lnTo>
                <a:cubicBezTo>
                  <a:pt x="169" y="164"/>
                  <a:pt x="180" y="153"/>
                  <a:pt x="180" y="157"/>
                </a:cubicBezTo>
                <a:lnTo>
                  <a:pt x="172" y="168"/>
                </a:lnTo>
                <a:lnTo>
                  <a:pt x="172" y="168"/>
                </a:lnTo>
                <a:cubicBezTo>
                  <a:pt x="171" y="162"/>
                  <a:pt x="168" y="165"/>
                  <a:pt x="165" y="166"/>
                </a:cubicBezTo>
                <a:lnTo>
                  <a:pt x="165" y="166"/>
                </a:lnTo>
                <a:cubicBezTo>
                  <a:pt x="165" y="176"/>
                  <a:pt x="154" y="192"/>
                  <a:pt x="166" y="194"/>
                </a:cubicBezTo>
                <a:lnTo>
                  <a:pt x="166" y="194"/>
                </a:lnTo>
                <a:cubicBezTo>
                  <a:pt x="160" y="207"/>
                  <a:pt x="155" y="207"/>
                  <a:pt x="155" y="213"/>
                </a:cubicBezTo>
                <a:lnTo>
                  <a:pt x="155" y="213"/>
                </a:lnTo>
                <a:cubicBezTo>
                  <a:pt x="157" y="211"/>
                  <a:pt x="159" y="207"/>
                  <a:pt x="162" y="207"/>
                </a:cubicBezTo>
                <a:lnTo>
                  <a:pt x="162" y="207"/>
                </a:lnTo>
                <a:cubicBezTo>
                  <a:pt x="156" y="212"/>
                  <a:pt x="163" y="209"/>
                  <a:pt x="164" y="207"/>
                </a:cubicBezTo>
                <a:lnTo>
                  <a:pt x="164" y="207"/>
                </a:lnTo>
                <a:cubicBezTo>
                  <a:pt x="169" y="215"/>
                  <a:pt x="141" y="248"/>
                  <a:pt x="155" y="250"/>
                </a:cubicBezTo>
                <a:lnTo>
                  <a:pt x="153" y="250"/>
                </a:lnTo>
                <a:lnTo>
                  <a:pt x="153" y="250"/>
                </a:lnTo>
                <a:cubicBezTo>
                  <a:pt x="163" y="251"/>
                  <a:pt x="173" y="248"/>
                  <a:pt x="178" y="254"/>
                </a:cubicBezTo>
                <a:lnTo>
                  <a:pt x="174" y="257"/>
                </a:lnTo>
                <a:lnTo>
                  <a:pt x="178" y="263"/>
                </a:lnTo>
                <a:lnTo>
                  <a:pt x="178" y="263"/>
                </a:lnTo>
                <a:cubicBezTo>
                  <a:pt x="174" y="267"/>
                  <a:pt x="172" y="265"/>
                  <a:pt x="171" y="265"/>
                </a:cubicBezTo>
                <a:lnTo>
                  <a:pt x="171" y="265"/>
                </a:lnTo>
                <a:cubicBezTo>
                  <a:pt x="176" y="274"/>
                  <a:pt x="170" y="287"/>
                  <a:pt x="168" y="297"/>
                </a:cubicBezTo>
                <a:lnTo>
                  <a:pt x="196" y="286"/>
                </a:lnTo>
                <a:lnTo>
                  <a:pt x="196" y="286"/>
                </a:lnTo>
                <a:cubicBezTo>
                  <a:pt x="190" y="295"/>
                  <a:pt x="177" y="312"/>
                  <a:pt x="185" y="314"/>
                </a:cubicBezTo>
                <a:lnTo>
                  <a:pt x="176" y="319"/>
                </a:lnTo>
                <a:lnTo>
                  <a:pt x="176" y="319"/>
                </a:lnTo>
                <a:cubicBezTo>
                  <a:pt x="158" y="338"/>
                  <a:pt x="184" y="332"/>
                  <a:pt x="179" y="340"/>
                </a:cubicBezTo>
                <a:lnTo>
                  <a:pt x="168" y="349"/>
                </a:lnTo>
                <a:lnTo>
                  <a:pt x="169" y="340"/>
                </a:lnTo>
                <a:lnTo>
                  <a:pt x="169" y="340"/>
                </a:lnTo>
                <a:cubicBezTo>
                  <a:pt x="163" y="349"/>
                  <a:pt x="160" y="352"/>
                  <a:pt x="154" y="359"/>
                </a:cubicBezTo>
                <a:lnTo>
                  <a:pt x="154" y="359"/>
                </a:lnTo>
                <a:lnTo>
                  <a:pt x="154" y="360"/>
                </a:lnTo>
                <a:lnTo>
                  <a:pt x="154" y="360"/>
                </a:lnTo>
                <a:cubicBezTo>
                  <a:pt x="154" y="359"/>
                  <a:pt x="155" y="358"/>
                  <a:pt x="155" y="358"/>
                </a:cubicBezTo>
                <a:lnTo>
                  <a:pt x="155" y="360"/>
                </a:lnTo>
                <a:lnTo>
                  <a:pt x="155" y="360"/>
                </a:lnTo>
                <a:cubicBezTo>
                  <a:pt x="160" y="361"/>
                  <a:pt x="164" y="366"/>
                  <a:pt x="163" y="372"/>
                </a:cubicBezTo>
                <a:lnTo>
                  <a:pt x="163" y="372"/>
                </a:lnTo>
                <a:cubicBezTo>
                  <a:pt x="162" y="382"/>
                  <a:pt x="169" y="389"/>
                  <a:pt x="158" y="403"/>
                </a:cubicBezTo>
                <a:lnTo>
                  <a:pt x="168" y="407"/>
                </a:lnTo>
                <a:lnTo>
                  <a:pt x="162" y="418"/>
                </a:lnTo>
                <a:lnTo>
                  <a:pt x="154" y="418"/>
                </a:lnTo>
                <a:lnTo>
                  <a:pt x="154" y="418"/>
                </a:lnTo>
                <a:cubicBezTo>
                  <a:pt x="155" y="407"/>
                  <a:pt x="152" y="387"/>
                  <a:pt x="152" y="373"/>
                </a:cubicBezTo>
                <a:lnTo>
                  <a:pt x="148" y="372"/>
                </a:lnTo>
                <a:lnTo>
                  <a:pt x="148" y="372"/>
                </a:lnTo>
                <a:cubicBezTo>
                  <a:pt x="148" y="381"/>
                  <a:pt x="151" y="390"/>
                  <a:pt x="151" y="396"/>
                </a:cubicBezTo>
                <a:lnTo>
                  <a:pt x="151" y="396"/>
                </a:lnTo>
                <a:cubicBezTo>
                  <a:pt x="149" y="398"/>
                  <a:pt x="140" y="405"/>
                  <a:pt x="134" y="400"/>
                </a:cubicBezTo>
                <a:lnTo>
                  <a:pt x="143" y="405"/>
                </a:lnTo>
                <a:lnTo>
                  <a:pt x="143" y="405"/>
                </a:lnTo>
                <a:cubicBezTo>
                  <a:pt x="143" y="433"/>
                  <a:pt x="143" y="433"/>
                  <a:pt x="133" y="461"/>
                </a:cubicBezTo>
                <a:lnTo>
                  <a:pt x="137" y="459"/>
                </a:lnTo>
                <a:lnTo>
                  <a:pt x="137" y="459"/>
                </a:lnTo>
                <a:cubicBezTo>
                  <a:pt x="139" y="464"/>
                  <a:pt x="142" y="470"/>
                  <a:pt x="135" y="472"/>
                </a:cubicBezTo>
                <a:lnTo>
                  <a:pt x="135" y="472"/>
                </a:lnTo>
                <a:cubicBezTo>
                  <a:pt x="133" y="488"/>
                  <a:pt x="127" y="506"/>
                  <a:pt x="117" y="517"/>
                </a:cubicBezTo>
                <a:lnTo>
                  <a:pt x="126" y="519"/>
                </a:lnTo>
                <a:lnTo>
                  <a:pt x="126" y="519"/>
                </a:lnTo>
                <a:cubicBezTo>
                  <a:pt x="126" y="523"/>
                  <a:pt x="111" y="528"/>
                  <a:pt x="124" y="530"/>
                </a:cubicBezTo>
                <a:lnTo>
                  <a:pt x="128" y="538"/>
                </a:lnTo>
                <a:lnTo>
                  <a:pt x="128" y="538"/>
                </a:lnTo>
                <a:cubicBezTo>
                  <a:pt x="127" y="543"/>
                  <a:pt x="133" y="546"/>
                  <a:pt x="127" y="552"/>
                </a:cubicBezTo>
                <a:lnTo>
                  <a:pt x="127" y="552"/>
                </a:lnTo>
                <a:lnTo>
                  <a:pt x="127" y="552"/>
                </a:lnTo>
                <a:lnTo>
                  <a:pt x="127" y="552"/>
                </a:lnTo>
                <a:cubicBezTo>
                  <a:pt x="127" y="552"/>
                  <a:pt x="126" y="552"/>
                  <a:pt x="126" y="553"/>
                </a:cubicBezTo>
                <a:lnTo>
                  <a:pt x="126" y="553"/>
                </a:lnTo>
                <a:lnTo>
                  <a:pt x="126" y="552"/>
                </a:lnTo>
                <a:lnTo>
                  <a:pt x="126" y="552"/>
                </a:lnTo>
                <a:cubicBezTo>
                  <a:pt x="122" y="563"/>
                  <a:pt x="135" y="553"/>
                  <a:pt x="128" y="565"/>
                </a:cubicBezTo>
                <a:lnTo>
                  <a:pt x="128" y="565"/>
                </a:lnTo>
                <a:cubicBezTo>
                  <a:pt x="122" y="570"/>
                  <a:pt x="141" y="571"/>
                  <a:pt x="138" y="577"/>
                </a:cubicBezTo>
                <a:lnTo>
                  <a:pt x="124" y="582"/>
                </a:lnTo>
                <a:lnTo>
                  <a:pt x="124" y="582"/>
                </a:lnTo>
                <a:cubicBezTo>
                  <a:pt x="116" y="593"/>
                  <a:pt x="130" y="596"/>
                  <a:pt x="128" y="612"/>
                </a:cubicBezTo>
                <a:lnTo>
                  <a:pt x="128" y="612"/>
                </a:lnTo>
                <a:cubicBezTo>
                  <a:pt x="123" y="619"/>
                  <a:pt x="111" y="623"/>
                  <a:pt x="101" y="617"/>
                </a:cubicBezTo>
                <a:lnTo>
                  <a:pt x="101" y="617"/>
                </a:lnTo>
                <a:cubicBezTo>
                  <a:pt x="114" y="625"/>
                  <a:pt x="110" y="621"/>
                  <a:pt x="115" y="630"/>
                </a:cubicBezTo>
                <a:lnTo>
                  <a:pt x="115" y="630"/>
                </a:lnTo>
                <a:cubicBezTo>
                  <a:pt x="110" y="632"/>
                  <a:pt x="108" y="630"/>
                  <a:pt x="104" y="628"/>
                </a:cubicBezTo>
                <a:lnTo>
                  <a:pt x="104" y="628"/>
                </a:lnTo>
                <a:cubicBezTo>
                  <a:pt x="97" y="637"/>
                  <a:pt x="108" y="634"/>
                  <a:pt x="108" y="640"/>
                </a:cubicBezTo>
                <a:lnTo>
                  <a:pt x="108" y="640"/>
                </a:lnTo>
                <a:cubicBezTo>
                  <a:pt x="117" y="643"/>
                  <a:pt x="133" y="646"/>
                  <a:pt x="133" y="648"/>
                </a:cubicBezTo>
                <a:lnTo>
                  <a:pt x="136" y="645"/>
                </a:lnTo>
                <a:lnTo>
                  <a:pt x="136" y="645"/>
                </a:lnTo>
                <a:cubicBezTo>
                  <a:pt x="141" y="653"/>
                  <a:pt x="143" y="660"/>
                  <a:pt x="138" y="667"/>
                </a:cubicBezTo>
                <a:lnTo>
                  <a:pt x="133" y="667"/>
                </a:lnTo>
                <a:lnTo>
                  <a:pt x="134" y="675"/>
                </a:lnTo>
                <a:lnTo>
                  <a:pt x="128" y="676"/>
                </a:lnTo>
                <a:lnTo>
                  <a:pt x="130" y="687"/>
                </a:lnTo>
                <a:lnTo>
                  <a:pt x="132" y="686"/>
                </a:lnTo>
                <a:lnTo>
                  <a:pt x="132" y="686"/>
                </a:lnTo>
                <a:cubicBezTo>
                  <a:pt x="132" y="689"/>
                  <a:pt x="133" y="698"/>
                  <a:pt x="130" y="703"/>
                </a:cubicBezTo>
                <a:lnTo>
                  <a:pt x="127" y="703"/>
                </a:lnTo>
                <a:lnTo>
                  <a:pt x="127" y="703"/>
                </a:lnTo>
                <a:cubicBezTo>
                  <a:pt x="115" y="717"/>
                  <a:pt x="128" y="730"/>
                  <a:pt x="128" y="747"/>
                </a:cubicBezTo>
                <a:lnTo>
                  <a:pt x="121" y="745"/>
                </a:lnTo>
                <a:lnTo>
                  <a:pt x="121" y="745"/>
                </a:lnTo>
                <a:cubicBezTo>
                  <a:pt x="113" y="750"/>
                  <a:pt x="132" y="747"/>
                  <a:pt x="128" y="754"/>
                </a:cubicBezTo>
                <a:lnTo>
                  <a:pt x="119" y="754"/>
                </a:lnTo>
                <a:lnTo>
                  <a:pt x="119" y="754"/>
                </a:lnTo>
                <a:cubicBezTo>
                  <a:pt x="130" y="761"/>
                  <a:pt x="116" y="761"/>
                  <a:pt x="111" y="765"/>
                </a:cubicBezTo>
                <a:lnTo>
                  <a:pt x="123" y="764"/>
                </a:lnTo>
                <a:lnTo>
                  <a:pt x="120" y="772"/>
                </a:lnTo>
                <a:lnTo>
                  <a:pt x="120" y="772"/>
                </a:lnTo>
                <a:cubicBezTo>
                  <a:pt x="115" y="780"/>
                  <a:pt x="105" y="776"/>
                  <a:pt x="99" y="774"/>
                </a:cubicBezTo>
                <a:lnTo>
                  <a:pt x="108" y="781"/>
                </a:lnTo>
                <a:lnTo>
                  <a:pt x="97" y="782"/>
                </a:lnTo>
                <a:lnTo>
                  <a:pt x="97" y="782"/>
                </a:lnTo>
                <a:cubicBezTo>
                  <a:pt x="108" y="787"/>
                  <a:pt x="95" y="786"/>
                  <a:pt x="100" y="794"/>
                </a:cubicBezTo>
                <a:lnTo>
                  <a:pt x="100" y="794"/>
                </a:lnTo>
                <a:cubicBezTo>
                  <a:pt x="97" y="795"/>
                  <a:pt x="95" y="792"/>
                  <a:pt x="93" y="795"/>
                </a:cubicBezTo>
                <a:lnTo>
                  <a:pt x="106" y="808"/>
                </a:lnTo>
                <a:lnTo>
                  <a:pt x="100" y="801"/>
                </a:lnTo>
                <a:lnTo>
                  <a:pt x="115" y="802"/>
                </a:lnTo>
                <a:lnTo>
                  <a:pt x="115" y="802"/>
                </a:lnTo>
                <a:cubicBezTo>
                  <a:pt x="126" y="812"/>
                  <a:pt x="113" y="813"/>
                  <a:pt x="116" y="819"/>
                </a:cubicBezTo>
                <a:lnTo>
                  <a:pt x="112" y="815"/>
                </a:lnTo>
                <a:lnTo>
                  <a:pt x="112" y="815"/>
                </a:lnTo>
                <a:cubicBezTo>
                  <a:pt x="115" y="824"/>
                  <a:pt x="108" y="824"/>
                  <a:pt x="105" y="829"/>
                </a:cubicBezTo>
                <a:lnTo>
                  <a:pt x="105" y="829"/>
                </a:lnTo>
                <a:cubicBezTo>
                  <a:pt x="108" y="828"/>
                  <a:pt x="112" y="826"/>
                  <a:pt x="114" y="830"/>
                </a:cubicBezTo>
                <a:lnTo>
                  <a:pt x="114" y="830"/>
                </a:lnTo>
                <a:cubicBezTo>
                  <a:pt x="115" y="833"/>
                  <a:pt x="108" y="831"/>
                  <a:pt x="106" y="834"/>
                </a:cubicBezTo>
                <a:lnTo>
                  <a:pt x="106" y="834"/>
                </a:lnTo>
                <a:cubicBezTo>
                  <a:pt x="116" y="835"/>
                  <a:pt x="121" y="842"/>
                  <a:pt x="116" y="848"/>
                </a:cubicBezTo>
                <a:lnTo>
                  <a:pt x="116" y="848"/>
                </a:lnTo>
                <a:cubicBezTo>
                  <a:pt x="115" y="848"/>
                  <a:pt x="113" y="847"/>
                  <a:pt x="112" y="847"/>
                </a:cubicBezTo>
                <a:lnTo>
                  <a:pt x="112" y="847"/>
                </a:lnTo>
                <a:cubicBezTo>
                  <a:pt x="114" y="848"/>
                  <a:pt x="116" y="849"/>
                  <a:pt x="113" y="852"/>
                </a:cubicBezTo>
                <a:lnTo>
                  <a:pt x="103" y="849"/>
                </a:lnTo>
                <a:lnTo>
                  <a:pt x="113" y="856"/>
                </a:lnTo>
                <a:lnTo>
                  <a:pt x="113" y="856"/>
                </a:lnTo>
                <a:cubicBezTo>
                  <a:pt x="109" y="859"/>
                  <a:pt x="117" y="864"/>
                  <a:pt x="110" y="863"/>
                </a:cubicBezTo>
                <a:lnTo>
                  <a:pt x="107" y="861"/>
                </a:lnTo>
                <a:lnTo>
                  <a:pt x="102" y="887"/>
                </a:lnTo>
                <a:lnTo>
                  <a:pt x="93" y="886"/>
                </a:lnTo>
                <a:lnTo>
                  <a:pt x="93" y="886"/>
                </a:lnTo>
                <a:cubicBezTo>
                  <a:pt x="105" y="890"/>
                  <a:pt x="87" y="900"/>
                  <a:pt x="102" y="901"/>
                </a:cubicBezTo>
                <a:lnTo>
                  <a:pt x="102" y="901"/>
                </a:lnTo>
                <a:cubicBezTo>
                  <a:pt x="94" y="905"/>
                  <a:pt x="106" y="921"/>
                  <a:pt x="89" y="916"/>
                </a:cubicBezTo>
                <a:lnTo>
                  <a:pt x="89" y="916"/>
                </a:lnTo>
                <a:cubicBezTo>
                  <a:pt x="86" y="933"/>
                  <a:pt x="102" y="944"/>
                  <a:pt x="91" y="964"/>
                </a:cubicBezTo>
                <a:lnTo>
                  <a:pt x="91" y="964"/>
                </a:lnTo>
                <a:cubicBezTo>
                  <a:pt x="76" y="969"/>
                  <a:pt x="78" y="990"/>
                  <a:pt x="75" y="1004"/>
                </a:cubicBezTo>
                <a:lnTo>
                  <a:pt x="75" y="1004"/>
                </a:lnTo>
                <a:cubicBezTo>
                  <a:pt x="78" y="1030"/>
                  <a:pt x="81" y="1048"/>
                  <a:pt x="83" y="1075"/>
                </a:cubicBezTo>
                <a:lnTo>
                  <a:pt x="83" y="1075"/>
                </a:lnTo>
                <a:cubicBezTo>
                  <a:pt x="60" y="1088"/>
                  <a:pt x="84" y="1116"/>
                  <a:pt x="70" y="1131"/>
                </a:cubicBezTo>
                <a:lnTo>
                  <a:pt x="78" y="1137"/>
                </a:lnTo>
                <a:lnTo>
                  <a:pt x="78" y="1137"/>
                </a:lnTo>
                <a:cubicBezTo>
                  <a:pt x="64" y="1147"/>
                  <a:pt x="76" y="1166"/>
                  <a:pt x="61" y="1180"/>
                </a:cubicBezTo>
                <a:lnTo>
                  <a:pt x="61" y="1180"/>
                </a:lnTo>
                <a:cubicBezTo>
                  <a:pt x="64" y="1185"/>
                  <a:pt x="65" y="1187"/>
                  <a:pt x="65" y="1188"/>
                </a:cubicBezTo>
                <a:lnTo>
                  <a:pt x="65" y="1188"/>
                </a:lnTo>
                <a:cubicBezTo>
                  <a:pt x="65" y="1188"/>
                  <a:pt x="67" y="1186"/>
                  <a:pt x="72" y="1187"/>
                </a:cubicBezTo>
                <a:lnTo>
                  <a:pt x="72" y="1187"/>
                </a:lnTo>
                <a:cubicBezTo>
                  <a:pt x="69" y="1191"/>
                  <a:pt x="71" y="1201"/>
                  <a:pt x="61" y="1199"/>
                </a:cubicBezTo>
                <a:lnTo>
                  <a:pt x="61" y="1198"/>
                </a:lnTo>
                <a:lnTo>
                  <a:pt x="61" y="1198"/>
                </a:lnTo>
                <a:cubicBezTo>
                  <a:pt x="51" y="1196"/>
                  <a:pt x="63" y="1212"/>
                  <a:pt x="54" y="1216"/>
                </a:cubicBezTo>
                <a:lnTo>
                  <a:pt x="65" y="1215"/>
                </a:lnTo>
                <a:lnTo>
                  <a:pt x="62" y="1223"/>
                </a:lnTo>
                <a:lnTo>
                  <a:pt x="60" y="1221"/>
                </a:lnTo>
                <a:lnTo>
                  <a:pt x="60" y="1221"/>
                </a:lnTo>
                <a:cubicBezTo>
                  <a:pt x="78" y="1262"/>
                  <a:pt x="41" y="1273"/>
                  <a:pt x="57" y="1312"/>
                </a:cubicBezTo>
                <a:lnTo>
                  <a:pt x="57" y="1312"/>
                </a:lnTo>
                <a:cubicBezTo>
                  <a:pt x="46" y="1306"/>
                  <a:pt x="62" y="1320"/>
                  <a:pt x="49" y="1319"/>
                </a:cubicBezTo>
                <a:lnTo>
                  <a:pt x="49" y="1319"/>
                </a:lnTo>
                <a:cubicBezTo>
                  <a:pt x="31" y="1325"/>
                  <a:pt x="50" y="1336"/>
                  <a:pt x="53" y="1344"/>
                </a:cubicBezTo>
                <a:lnTo>
                  <a:pt x="53" y="1344"/>
                </a:lnTo>
                <a:lnTo>
                  <a:pt x="54" y="1344"/>
                </a:lnTo>
                <a:lnTo>
                  <a:pt x="51" y="1357"/>
                </a:lnTo>
                <a:lnTo>
                  <a:pt x="51" y="1357"/>
                </a:lnTo>
                <a:cubicBezTo>
                  <a:pt x="36" y="1347"/>
                  <a:pt x="63" y="1369"/>
                  <a:pt x="50" y="1359"/>
                </a:cubicBezTo>
                <a:lnTo>
                  <a:pt x="50" y="1359"/>
                </a:lnTo>
                <a:cubicBezTo>
                  <a:pt x="32" y="1390"/>
                  <a:pt x="36" y="1435"/>
                  <a:pt x="23" y="1473"/>
                </a:cubicBezTo>
                <a:lnTo>
                  <a:pt x="28" y="1472"/>
                </a:lnTo>
                <a:lnTo>
                  <a:pt x="28" y="1472"/>
                </a:lnTo>
                <a:cubicBezTo>
                  <a:pt x="25" y="1481"/>
                  <a:pt x="28" y="1495"/>
                  <a:pt x="20" y="1501"/>
                </a:cubicBezTo>
                <a:lnTo>
                  <a:pt x="20" y="1501"/>
                </a:lnTo>
                <a:cubicBezTo>
                  <a:pt x="11" y="1506"/>
                  <a:pt x="26" y="1519"/>
                  <a:pt x="26" y="1522"/>
                </a:cubicBezTo>
                <a:lnTo>
                  <a:pt x="26" y="1522"/>
                </a:lnTo>
                <a:cubicBezTo>
                  <a:pt x="32" y="1531"/>
                  <a:pt x="17" y="1536"/>
                  <a:pt x="18" y="1532"/>
                </a:cubicBezTo>
                <a:lnTo>
                  <a:pt x="18" y="1532"/>
                </a:lnTo>
                <a:cubicBezTo>
                  <a:pt x="18" y="1541"/>
                  <a:pt x="31" y="1553"/>
                  <a:pt x="22" y="1563"/>
                </a:cubicBezTo>
                <a:lnTo>
                  <a:pt x="22" y="1563"/>
                </a:lnTo>
                <a:cubicBezTo>
                  <a:pt x="8" y="1565"/>
                  <a:pt x="28" y="1599"/>
                  <a:pt x="13" y="1596"/>
                </a:cubicBezTo>
                <a:lnTo>
                  <a:pt x="14" y="1596"/>
                </a:lnTo>
                <a:lnTo>
                  <a:pt x="14" y="1596"/>
                </a:lnTo>
                <a:cubicBezTo>
                  <a:pt x="0" y="1609"/>
                  <a:pt x="15" y="1628"/>
                  <a:pt x="2" y="1642"/>
                </a:cubicBezTo>
                <a:lnTo>
                  <a:pt x="2" y="1642"/>
                </a:lnTo>
                <a:cubicBezTo>
                  <a:pt x="2" y="1642"/>
                  <a:pt x="1" y="1641"/>
                  <a:pt x="0" y="1641"/>
                </a:cubicBezTo>
                <a:lnTo>
                  <a:pt x="39" y="1685"/>
                </a:lnTo>
                <a:lnTo>
                  <a:pt x="92" y="1687"/>
                </a:lnTo>
                <a:lnTo>
                  <a:pt x="139" y="1667"/>
                </a:lnTo>
                <a:lnTo>
                  <a:pt x="139" y="1667"/>
                </a:lnTo>
                <a:cubicBezTo>
                  <a:pt x="143" y="1640"/>
                  <a:pt x="146" y="1612"/>
                  <a:pt x="149" y="1584"/>
                </a:cubicBezTo>
                <a:lnTo>
                  <a:pt x="178" y="1524"/>
                </a:lnTo>
                <a:lnTo>
                  <a:pt x="178" y="1524"/>
                </a:lnTo>
                <a:cubicBezTo>
                  <a:pt x="183" y="1497"/>
                  <a:pt x="186" y="1471"/>
                  <a:pt x="191" y="1444"/>
                </a:cubicBezTo>
                <a:lnTo>
                  <a:pt x="191" y="1444"/>
                </a:lnTo>
                <a:cubicBezTo>
                  <a:pt x="195" y="1418"/>
                  <a:pt x="199" y="1391"/>
                  <a:pt x="202" y="1365"/>
                </a:cubicBezTo>
                <a:lnTo>
                  <a:pt x="193" y="1352"/>
                </a:lnTo>
                <a:lnTo>
                  <a:pt x="193" y="1352"/>
                </a:lnTo>
                <a:cubicBezTo>
                  <a:pt x="218" y="1324"/>
                  <a:pt x="202" y="1280"/>
                  <a:pt x="221" y="1249"/>
                </a:cubicBezTo>
                <a:lnTo>
                  <a:pt x="212" y="1247"/>
                </a:lnTo>
                <a:lnTo>
                  <a:pt x="212" y="1247"/>
                </a:lnTo>
                <a:cubicBezTo>
                  <a:pt x="212" y="1237"/>
                  <a:pt x="218" y="1239"/>
                  <a:pt x="220" y="1237"/>
                </a:cubicBezTo>
                <a:lnTo>
                  <a:pt x="220" y="1237"/>
                </a:lnTo>
                <a:cubicBezTo>
                  <a:pt x="232" y="1149"/>
                  <a:pt x="230" y="1056"/>
                  <a:pt x="252" y="978"/>
                </a:cubicBezTo>
                <a:lnTo>
                  <a:pt x="252" y="978"/>
                </a:lnTo>
                <a:cubicBezTo>
                  <a:pt x="260" y="971"/>
                  <a:pt x="258" y="947"/>
                  <a:pt x="266" y="942"/>
                </a:cubicBezTo>
                <a:lnTo>
                  <a:pt x="266" y="942"/>
                </a:lnTo>
                <a:cubicBezTo>
                  <a:pt x="256" y="915"/>
                  <a:pt x="259" y="887"/>
                  <a:pt x="263" y="862"/>
                </a:cubicBezTo>
                <a:lnTo>
                  <a:pt x="264" y="863"/>
                </a:lnTo>
                <a:lnTo>
                  <a:pt x="263" y="851"/>
                </a:lnTo>
                <a:lnTo>
                  <a:pt x="263" y="851"/>
                </a:lnTo>
                <a:cubicBezTo>
                  <a:pt x="264" y="850"/>
                  <a:pt x="265" y="850"/>
                  <a:pt x="266" y="851"/>
                </a:cubicBezTo>
                <a:lnTo>
                  <a:pt x="266" y="851"/>
                </a:lnTo>
                <a:cubicBezTo>
                  <a:pt x="258" y="836"/>
                  <a:pt x="269" y="815"/>
                  <a:pt x="274" y="799"/>
                </a:cubicBezTo>
                <a:lnTo>
                  <a:pt x="275" y="799"/>
                </a:lnTo>
                <a:lnTo>
                  <a:pt x="275" y="799"/>
                </a:lnTo>
                <a:cubicBezTo>
                  <a:pt x="285" y="701"/>
                  <a:pt x="272" y="609"/>
                  <a:pt x="289" y="511"/>
                </a:cubicBezTo>
                <a:lnTo>
                  <a:pt x="289" y="511"/>
                </a:lnTo>
                <a:cubicBezTo>
                  <a:pt x="299" y="489"/>
                  <a:pt x="297" y="464"/>
                  <a:pt x="297" y="439"/>
                </a:cubicBezTo>
                <a:lnTo>
                  <a:pt x="297" y="439"/>
                </a:lnTo>
                <a:cubicBezTo>
                  <a:pt x="295" y="413"/>
                  <a:pt x="293" y="387"/>
                  <a:pt x="300" y="361"/>
                </a:cubicBezTo>
                <a:lnTo>
                  <a:pt x="300" y="361"/>
                </a:lnTo>
                <a:cubicBezTo>
                  <a:pt x="311" y="351"/>
                  <a:pt x="304" y="245"/>
                  <a:pt x="299" y="236"/>
                </a:cubicBezTo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8" name="Freeform 111"/>
          <p:cNvSpPr>
            <a:spLocks noChangeArrowheads="1"/>
          </p:cNvSpPr>
          <p:nvPr/>
        </p:nvSpPr>
        <p:spPr bwMode="auto">
          <a:xfrm>
            <a:off x="12142725" y="11421431"/>
            <a:ext cx="5122" cy="5122"/>
          </a:xfrm>
          <a:custGeom>
            <a:avLst/>
            <a:gdLst>
              <a:gd name="T0" fmla="*/ 0 w 5"/>
              <a:gd name="T1" fmla="*/ 0 h 2"/>
              <a:gd name="T2" fmla="*/ 0 w 5"/>
              <a:gd name="T3" fmla="*/ 1 h 2"/>
              <a:gd name="T4" fmla="*/ 0 w 5"/>
              <a:gd name="T5" fmla="*/ 1 h 2"/>
              <a:gd name="T6" fmla="*/ 0 w 5"/>
              <a:gd name="T7" fmla="*/ 0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" h="2">
                <a:moveTo>
                  <a:pt x="0" y="0"/>
                </a:moveTo>
                <a:lnTo>
                  <a:pt x="0" y="1"/>
                </a:lnTo>
                <a:lnTo>
                  <a:pt x="0" y="1"/>
                </a:lnTo>
                <a:cubicBezTo>
                  <a:pt x="4" y="1"/>
                  <a:pt x="3" y="0"/>
                  <a:pt x="0" y="0"/>
                </a:cubicBezTo>
              </a:path>
            </a:pathLst>
          </a:custGeom>
          <a:solidFill>
            <a:srgbClr val="94594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9" name="Freeform 112"/>
          <p:cNvSpPr>
            <a:spLocks noChangeArrowheads="1"/>
          </p:cNvSpPr>
          <p:nvPr/>
        </p:nvSpPr>
        <p:spPr bwMode="auto">
          <a:xfrm>
            <a:off x="12004437" y="11677526"/>
            <a:ext cx="5119" cy="5122"/>
          </a:xfrm>
          <a:custGeom>
            <a:avLst/>
            <a:gdLst>
              <a:gd name="T0" fmla="*/ 5 w 6"/>
              <a:gd name="T1" fmla="*/ 1 h 4"/>
              <a:gd name="T2" fmla="*/ 5 w 6"/>
              <a:gd name="T3" fmla="*/ 0 h 4"/>
              <a:gd name="T4" fmla="*/ 0 w 6"/>
              <a:gd name="T5" fmla="*/ 3 h 4"/>
              <a:gd name="T6" fmla="*/ 5 w 6"/>
              <a:gd name="T7" fmla="*/ 1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" h="4">
                <a:moveTo>
                  <a:pt x="5" y="1"/>
                </a:moveTo>
                <a:lnTo>
                  <a:pt x="5" y="0"/>
                </a:lnTo>
                <a:lnTo>
                  <a:pt x="0" y="3"/>
                </a:lnTo>
                <a:lnTo>
                  <a:pt x="5" y="1"/>
                </a:lnTo>
              </a:path>
            </a:pathLst>
          </a:custGeom>
          <a:solidFill>
            <a:srgbClr val="94594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0" name="Freeform 113"/>
          <p:cNvSpPr>
            <a:spLocks noChangeArrowheads="1"/>
          </p:cNvSpPr>
          <p:nvPr/>
        </p:nvSpPr>
        <p:spPr bwMode="auto">
          <a:xfrm>
            <a:off x="12004437" y="11518748"/>
            <a:ext cx="5119" cy="10243"/>
          </a:xfrm>
          <a:custGeom>
            <a:avLst/>
            <a:gdLst>
              <a:gd name="T0" fmla="*/ 1 w 3"/>
              <a:gd name="T1" fmla="*/ 0 h 8"/>
              <a:gd name="T2" fmla="*/ 1 w 3"/>
              <a:gd name="T3" fmla="*/ 0 h 8"/>
              <a:gd name="T4" fmla="*/ 2 w 3"/>
              <a:gd name="T5" fmla="*/ 5 h 8"/>
              <a:gd name="T6" fmla="*/ 2 w 3"/>
              <a:gd name="T7" fmla="*/ 5 h 8"/>
              <a:gd name="T8" fmla="*/ 1 w 3"/>
              <a:gd name="T9" fmla="*/ 0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" h="8">
                <a:moveTo>
                  <a:pt x="1" y="0"/>
                </a:moveTo>
                <a:lnTo>
                  <a:pt x="1" y="0"/>
                </a:lnTo>
                <a:cubicBezTo>
                  <a:pt x="0" y="7"/>
                  <a:pt x="0" y="7"/>
                  <a:pt x="2" y="5"/>
                </a:cubicBezTo>
                <a:lnTo>
                  <a:pt x="2" y="5"/>
                </a:lnTo>
                <a:cubicBezTo>
                  <a:pt x="2" y="3"/>
                  <a:pt x="2" y="2"/>
                  <a:pt x="1" y="0"/>
                </a:cubicBezTo>
              </a:path>
            </a:pathLst>
          </a:custGeom>
          <a:solidFill>
            <a:srgbClr val="94594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1" name="Freeform 114"/>
          <p:cNvSpPr>
            <a:spLocks noChangeArrowheads="1"/>
          </p:cNvSpPr>
          <p:nvPr/>
        </p:nvSpPr>
        <p:spPr bwMode="auto">
          <a:xfrm>
            <a:off x="12127363" y="11359971"/>
            <a:ext cx="5119" cy="10243"/>
          </a:xfrm>
          <a:custGeom>
            <a:avLst/>
            <a:gdLst>
              <a:gd name="T0" fmla="*/ 5 w 6"/>
              <a:gd name="T1" fmla="*/ 4 h 11"/>
              <a:gd name="T2" fmla="*/ 5 w 6"/>
              <a:gd name="T3" fmla="*/ 4 h 11"/>
              <a:gd name="T4" fmla="*/ 0 w 6"/>
              <a:gd name="T5" fmla="*/ 4 h 11"/>
              <a:gd name="T6" fmla="*/ 0 w 6"/>
              <a:gd name="T7" fmla="*/ 4 h 11"/>
              <a:gd name="T8" fmla="*/ 1 w 6"/>
              <a:gd name="T9" fmla="*/ 10 h 11"/>
              <a:gd name="T10" fmla="*/ 1 w 6"/>
              <a:gd name="T11" fmla="*/ 10 h 11"/>
              <a:gd name="T12" fmla="*/ 5 w 6"/>
              <a:gd name="T13" fmla="*/ 4 h 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" h="11">
                <a:moveTo>
                  <a:pt x="5" y="4"/>
                </a:moveTo>
                <a:lnTo>
                  <a:pt x="5" y="4"/>
                </a:lnTo>
                <a:cubicBezTo>
                  <a:pt x="5" y="0"/>
                  <a:pt x="3" y="1"/>
                  <a:pt x="0" y="4"/>
                </a:cubicBezTo>
                <a:lnTo>
                  <a:pt x="0" y="4"/>
                </a:lnTo>
                <a:cubicBezTo>
                  <a:pt x="1" y="7"/>
                  <a:pt x="1" y="10"/>
                  <a:pt x="1" y="10"/>
                </a:cubicBezTo>
                <a:lnTo>
                  <a:pt x="1" y="10"/>
                </a:lnTo>
                <a:cubicBezTo>
                  <a:pt x="2" y="7"/>
                  <a:pt x="4" y="5"/>
                  <a:pt x="5" y="4"/>
                </a:cubicBezTo>
              </a:path>
            </a:pathLst>
          </a:custGeom>
          <a:solidFill>
            <a:srgbClr val="94594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2" name="Freeform 115"/>
          <p:cNvSpPr>
            <a:spLocks noChangeArrowheads="1"/>
          </p:cNvSpPr>
          <p:nvPr/>
        </p:nvSpPr>
        <p:spPr bwMode="auto">
          <a:xfrm>
            <a:off x="12060776" y="11380457"/>
            <a:ext cx="5122" cy="5122"/>
          </a:xfrm>
          <a:custGeom>
            <a:avLst/>
            <a:gdLst>
              <a:gd name="T0" fmla="*/ 4 w 5"/>
              <a:gd name="T1" fmla="*/ 1 h 3"/>
              <a:gd name="T2" fmla="*/ 0 w 5"/>
              <a:gd name="T3" fmla="*/ 0 h 3"/>
              <a:gd name="T4" fmla="*/ 0 w 5"/>
              <a:gd name="T5" fmla="*/ 0 h 3"/>
              <a:gd name="T6" fmla="*/ 4 w 5"/>
              <a:gd name="T7" fmla="*/ 1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" h="3">
                <a:moveTo>
                  <a:pt x="4" y="1"/>
                </a:moveTo>
                <a:lnTo>
                  <a:pt x="0" y="0"/>
                </a:lnTo>
                <a:lnTo>
                  <a:pt x="0" y="0"/>
                </a:lnTo>
                <a:cubicBezTo>
                  <a:pt x="1" y="2"/>
                  <a:pt x="3" y="2"/>
                  <a:pt x="4" y="1"/>
                </a:cubicBezTo>
              </a:path>
            </a:pathLst>
          </a:custGeom>
          <a:solidFill>
            <a:srgbClr val="94594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" name="Freeform 116"/>
          <p:cNvSpPr>
            <a:spLocks noChangeArrowheads="1"/>
          </p:cNvSpPr>
          <p:nvPr/>
        </p:nvSpPr>
        <p:spPr bwMode="auto">
          <a:xfrm>
            <a:off x="11374447" y="10776078"/>
            <a:ext cx="5122" cy="5122"/>
          </a:xfrm>
          <a:custGeom>
            <a:avLst/>
            <a:gdLst>
              <a:gd name="T0" fmla="*/ 0 w 1"/>
              <a:gd name="T1" fmla="*/ 1 h 2"/>
              <a:gd name="T2" fmla="*/ 0 w 1"/>
              <a:gd name="T3" fmla="*/ 1 h 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2">
                <a:moveTo>
                  <a:pt x="0" y="1"/>
                </a:moveTo>
                <a:cubicBezTo>
                  <a:pt x="0" y="1"/>
                  <a:pt x="0" y="0"/>
                  <a:pt x="0" y="1"/>
                </a:cubicBezTo>
              </a:path>
            </a:pathLst>
          </a:custGeom>
          <a:solidFill>
            <a:srgbClr val="94594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4" name="Freeform 117"/>
          <p:cNvSpPr>
            <a:spLocks noChangeArrowheads="1"/>
          </p:cNvSpPr>
          <p:nvPr/>
        </p:nvSpPr>
        <p:spPr bwMode="auto">
          <a:xfrm>
            <a:off x="11364203" y="11042413"/>
            <a:ext cx="5122" cy="5122"/>
          </a:xfrm>
          <a:custGeom>
            <a:avLst/>
            <a:gdLst>
              <a:gd name="T0" fmla="*/ 0 w 6"/>
              <a:gd name="T1" fmla="*/ 0 h 2"/>
              <a:gd name="T2" fmla="*/ 0 w 6"/>
              <a:gd name="T3" fmla="*/ 0 h 2"/>
              <a:gd name="T4" fmla="*/ 0 w 6"/>
              <a:gd name="T5" fmla="*/ 0 h 2"/>
              <a:gd name="T6" fmla="*/ 0 w 6"/>
              <a:gd name="T7" fmla="*/ 0 h 2"/>
              <a:gd name="T8" fmla="*/ 5 w 6"/>
              <a:gd name="T9" fmla="*/ 1 h 2"/>
              <a:gd name="T10" fmla="*/ 0 w 6"/>
              <a:gd name="T11" fmla="*/ 0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" h="2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cubicBezTo>
                  <a:pt x="2" y="0"/>
                  <a:pt x="4" y="0"/>
                  <a:pt x="5" y="1"/>
                </a:cubicBezTo>
                <a:lnTo>
                  <a:pt x="0" y="0"/>
                </a:lnTo>
              </a:path>
            </a:pathLst>
          </a:custGeom>
          <a:solidFill>
            <a:srgbClr val="94594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5" name="Freeform 118"/>
          <p:cNvSpPr>
            <a:spLocks noChangeArrowheads="1"/>
          </p:cNvSpPr>
          <p:nvPr/>
        </p:nvSpPr>
        <p:spPr bwMode="auto">
          <a:xfrm>
            <a:off x="11343717" y="11083389"/>
            <a:ext cx="5122" cy="5122"/>
          </a:xfrm>
          <a:custGeom>
            <a:avLst/>
            <a:gdLst>
              <a:gd name="T0" fmla="*/ 1 w 4"/>
              <a:gd name="T1" fmla="*/ 0 h 1"/>
              <a:gd name="T2" fmla="*/ 1 w 4"/>
              <a:gd name="T3" fmla="*/ 0 h 1"/>
              <a:gd name="T4" fmla="*/ 0 w 4"/>
              <a:gd name="T5" fmla="*/ 0 h 1"/>
              <a:gd name="T6" fmla="*/ 0 w 4"/>
              <a:gd name="T7" fmla="*/ 0 h 1"/>
              <a:gd name="T8" fmla="*/ 1 w 4"/>
              <a:gd name="T9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" h="1">
                <a:moveTo>
                  <a:pt x="1" y="0"/>
                </a:moveTo>
                <a:lnTo>
                  <a:pt x="1" y="0"/>
                </a:lnTo>
                <a:lnTo>
                  <a:pt x="0" y="0"/>
                </a:lnTo>
                <a:lnTo>
                  <a:pt x="0" y="0"/>
                </a:lnTo>
                <a:cubicBezTo>
                  <a:pt x="2" y="0"/>
                  <a:pt x="3" y="0"/>
                  <a:pt x="1" y="0"/>
                </a:cubicBezTo>
              </a:path>
            </a:pathLst>
          </a:custGeom>
          <a:solidFill>
            <a:srgbClr val="94594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6" name="Freeform 119"/>
          <p:cNvSpPr>
            <a:spLocks noChangeArrowheads="1"/>
          </p:cNvSpPr>
          <p:nvPr/>
        </p:nvSpPr>
        <p:spPr bwMode="auto">
          <a:xfrm>
            <a:off x="11353960" y="10939975"/>
            <a:ext cx="5122" cy="5122"/>
          </a:xfrm>
          <a:custGeom>
            <a:avLst/>
            <a:gdLst>
              <a:gd name="T0" fmla="*/ 1 w 2"/>
              <a:gd name="T1" fmla="*/ 0 h 1"/>
              <a:gd name="T2" fmla="*/ 1 w 2"/>
              <a:gd name="T3" fmla="*/ 0 h 1"/>
              <a:gd name="T4" fmla="*/ 0 w 2"/>
              <a:gd name="T5" fmla="*/ 0 h 1"/>
              <a:gd name="T6" fmla="*/ 0 w 2"/>
              <a:gd name="T7" fmla="*/ 0 h 1"/>
              <a:gd name="T8" fmla="*/ 1 w 2"/>
              <a:gd name="T9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" h="1">
                <a:moveTo>
                  <a:pt x="1" y="0"/>
                </a:moveTo>
                <a:lnTo>
                  <a:pt x="1" y="0"/>
                </a:lnTo>
                <a:lnTo>
                  <a:pt x="0" y="0"/>
                </a:lnTo>
                <a:lnTo>
                  <a:pt x="0" y="0"/>
                </a:lnTo>
                <a:lnTo>
                  <a:pt x="1" y="0"/>
                </a:lnTo>
              </a:path>
            </a:pathLst>
          </a:custGeom>
          <a:solidFill>
            <a:srgbClr val="94594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7" name="Freeform 120"/>
          <p:cNvSpPr>
            <a:spLocks noChangeArrowheads="1"/>
          </p:cNvSpPr>
          <p:nvPr/>
        </p:nvSpPr>
        <p:spPr bwMode="auto">
          <a:xfrm>
            <a:off x="11364203" y="10699250"/>
            <a:ext cx="5122" cy="5119"/>
          </a:xfrm>
          <a:custGeom>
            <a:avLst/>
            <a:gdLst>
              <a:gd name="T0" fmla="*/ 0 w 3"/>
              <a:gd name="T1" fmla="*/ 0 h 1"/>
              <a:gd name="T2" fmla="*/ 0 w 3"/>
              <a:gd name="T3" fmla="*/ 0 h 1"/>
              <a:gd name="T4" fmla="*/ 1 w 3"/>
              <a:gd name="T5" fmla="*/ 0 h 1"/>
              <a:gd name="T6" fmla="*/ 1 w 3"/>
              <a:gd name="T7" fmla="*/ 0 h 1"/>
              <a:gd name="T8" fmla="*/ 2 w 3"/>
              <a:gd name="T9" fmla="*/ 0 h 1"/>
              <a:gd name="T10" fmla="*/ 0 w 3"/>
              <a:gd name="T11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" h="1">
                <a:moveTo>
                  <a:pt x="0" y="0"/>
                </a:moveTo>
                <a:lnTo>
                  <a:pt x="0" y="0"/>
                </a:lnTo>
                <a:cubicBezTo>
                  <a:pt x="0" y="0"/>
                  <a:pt x="0" y="0"/>
                  <a:pt x="1" y="0"/>
                </a:cubicBezTo>
                <a:lnTo>
                  <a:pt x="1" y="0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solidFill>
            <a:srgbClr val="94594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8" name="Freeform 121"/>
          <p:cNvSpPr>
            <a:spLocks noChangeArrowheads="1"/>
          </p:cNvSpPr>
          <p:nvPr/>
        </p:nvSpPr>
        <p:spPr bwMode="auto">
          <a:xfrm>
            <a:off x="11364203" y="10699250"/>
            <a:ext cx="10243" cy="5119"/>
          </a:xfrm>
          <a:custGeom>
            <a:avLst/>
            <a:gdLst>
              <a:gd name="T0" fmla="*/ 7 w 8"/>
              <a:gd name="T1" fmla="*/ 1 h 4"/>
              <a:gd name="T2" fmla="*/ 7 w 8"/>
              <a:gd name="T3" fmla="*/ 1 h 4"/>
              <a:gd name="T4" fmla="*/ 4 w 8"/>
              <a:gd name="T5" fmla="*/ 0 h 4"/>
              <a:gd name="T6" fmla="*/ 4 w 8"/>
              <a:gd name="T7" fmla="*/ 0 h 4"/>
              <a:gd name="T8" fmla="*/ 2 w 8"/>
              <a:gd name="T9" fmla="*/ 3 h 4"/>
              <a:gd name="T10" fmla="*/ 2 w 8"/>
              <a:gd name="T11" fmla="*/ 3 h 4"/>
              <a:gd name="T12" fmla="*/ 7 w 8"/>
              <a:gd name="T13" fmla="*/ 1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" h="4">
                <a:moveTo>
                  <a:pt x="7" y="1"/>
                </a:moveTo>
                <a:lnTo>
                  <a:pt x="7" y="1"/>
                </a:lnTo>
                <a:cubicBezTo>
                  <a:pt x="5" y="2"/>
                  <a:pt x="4" y="0"/>
                  <a:pt x="4" y="0"/>
                </a:cubicBezTo>
                <a:lnTo>
                  <a:pt x="4" y="0"/>
                </a:lnTo>
                <a:cubicBezTo>
                  <a:pt x="1" y="1"/>
                  <a:pt x="0" y="2"/>
                  <a:pt x="2" y="3"/>
                </a:cubicBezTo>
                <a:lnTo>
                  <a:pt x="2" y="3"/>
                </a:lnTo>
                <a:cubicBezTo>
                  <a:pt x="5" y="3"/>
                  <a:pt x="5" y="1"/>
                  <a:pt x="7" y="1"/>
                </a:cubicBezTo>
              </a:path>
            </a:pathLst>
          </a:custGeom>
          <a:solidFill>
            <a:srgbClr val="94594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9" name="Freeform 122"/>
          <p:cNvSpPr>
            <a:spLocks noChangeArrowheads="1"/>
          </p:cNvSpPr>
          <p:nvPr/>
        </p:nvSpPr>
        <p:spPr bwMode="auto">
          <a:xfrm>
            <a:off x="11364203" y="10555838"/>
            <a:ext cx="5122" cy="5119"/>
          </a:xfrm>
          <a:custGeom>
            <a:avLst/>
            <a:gdLst>
              <a:gd name="T0" fmla="*/ 0 w 2"/>
              <a:gd name="T1" fmla="*/ 0 h 1"/>
              <a:gd name="T2" fmla="*/ 1 w 2"/>
              <a:gd name="T3" fmla="*/ 0 h 1"/>
              <a:gd name="T4" fmla="*/ 1 w 2"/>
              <a:gd name="T5" fmla="*/ 0 h 1"/>
              <a:gd name="T6" fmla="*/ 0 w 2"/>
              <a:gd name="T7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" h="1">
                <a:moveTo>
                  <a:pt x="0" y="0"/>
                </a:moveTo>
                <a:lnTo>
                  <a:pt x="1" y="0"/>
                </a:lnTo>
                <a:lnTo>
                  <a:pt x="1" y="0"/>
                </a:lnTo>
                <a:cubicBezTo>
                  <a:pt x="1" y="0"/>
                  <a:pt x="1" y="0"/>
                  <a:pt x="0" y="0"/>
                </a:cubicBezTo>
              </a:path>
            </a:pathLst>
          </a:custGeom>
          <a:solidFill>
            <a:srgbClr val="94594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" name="Freeform 123"/>
          <p:cNvSpPr>
            <a:spLocks noChangeArrowheads="1"/>
          </p:cNvSpPr>
          <p:nvPr/>
        </p:nvSpPr>
        <p:spPr bwMode="auto">
          <a:xfrm>
            <a:off x="11174696" y="10929731"/>
            <a:ext cx="5119" cy="5122"/>
          </a:xfrm>
          <a:custGeom>
            <a:avLst/>
            <a:gdLst>
              <a:gd name="T0" fmla="*/ 1 w 2"/>
              <a:gd name="T1" fmla="*/ 0 h 1"/>
              <a:gd name="T2" fmla="*/ 1 w 2"/>
              <a:gd name="T3" fmla="*/ 0 h 1"/>
              <a:gd name="T4" fmla="*/ 0 w 2"/>
              <a:gd name="T5" fmla="*/ 0 h 1"/>
              <a:gd name="T6" fmla="*/ 0 w 2"/>
              <a:gd name="T7" fmla="*/ 0 h 1"/>
              <a:gd name="T8" fmla="*/ 1 w 2"/>
              <a:gd name="T9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" h="1">
                <a:moveTo>
                  <a:pt x="1" y="0"/>
                </a:moveTo>
                <a:lnTo>
                  <a:pt x="1" y="0"/>
                </a:lnTo>
                <a:lnTo>
                  <a:pt x="0" y="0"/>
                </a:lnTo>
                <a:lnTo>
                  <a:pt x="0" y="0"/>
                </a:lnTo>
                <a:cubicBezTo>
                  <a:pt x="0" y="0"/>
                  <a:pt x="0" y="0"/>
                  <a:pt x="1" y="0"/>
                </a:cubicBezTo>
              </a:path>
            </a:pathLst>
          </a:custGeom>
          <a:solidFill>
            <a:srgbClr val="94594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1" name="Freeform 124"/>
          <p:cNvSpPr>
            <a:spLocks noChangeArrowheads="1"/>
          </p:cNvSpPr>
          <p:nvPr/>
        </p:nvSpPr>
        <p:spPr bwMode="auto">
          <a:xfrm>
            <a:off x="11359082" y="10581444"/>
            <a:ext cx="5119" cy="5122"/>
          </a:xfrm>
          <a:custGeom>
            <a:avLst/>
            <a:gdLst>
              <a:gd name="T0" fmla="*/ 0 w 6"/>
              <a:gd name="T1" fmla="*/ 0 h 1"/>
              <a:gd name="T2" fmla="*/ 5 w 6"/>
              <a:gd name="T3" fmla="*/ 0 h 1"/>
              <a:gd name="T4" fmla="*/ 5 w 6"/>
              <a:gd name="T5" fmla="*/ 0 h 1"/>
              <a:gd name="T6" fmla="*/ 0 w 6"/>
              <a:gd name="T7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" h="1">
                <a:moveTo>
                  <a:pt x="0" y="0"/>
                </a:moveTo>
                <a:lnTo>
                  <a:pt x="5" y="0"/>
                </a:lnTo>
                <a:lnTo>
                  <a:pt x="5" y="0"/>
                </a:lnTo>
                <a:cubicBezTo>
                  <a:pt x="3" y="0"/>
                  <a:pt x="1" y="0"/>
                  <a:pt x="0" y="0"/>
                </a:cubicBezTo>
              </a:path>
            </a:pathLst>
          </a:custGeom>
          <a:solidFill>
            <a:srgbClr val="94594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2" name="Freeform 125"/>
          <p:cNvSpPr>
            <a:spLocks noChangeArrowheads="1"/>
          </p:cNvSpPr>
          <p:nvPr/>
        </p:nvSpPr>
        <p:spPr bwMode="auto">
          <a:xfrm>
            <a:off x="11369325" y="11042413"/>
            <a:ext cx="5119" cy="5122"/>
          </a:xfrm>
          <a:custGeom>
            <a:avLst/>
            <a:gdLst>
              <a:gd name="T0" fmla="*/ 0 w 3"/>
              <a:gd name="T1" fmla="*/ 0 h 2"/>
              <a:gd name="T2" fmla="*/ 2 w 3"/>
              <a:gd name="T3" fmla="*/ 1 h 2"/>
              <a:gd name="T4" fmla="*/ 2 w 3"/>
              <a:gd name="T5" fmla="*/ 1 h 2"/>
              <a:gd name="T6" fmla="*/ 0 w 3"/>
              <a:gd name="T7" fmla="*/ 0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" h="2">
                <a:moveTo>
                  <a:pt x="0" y="0"/>
                </a:moveTo>
                <a:lnTo>
                  <a:pt x="2" y="1"/>
                </a:lnTo>
                <a:lnTo>
                  <a:pt x="2" y="1"/>
                </a:lnTo>
                <a:cubicBezTo>
                  <a:pt x="2" y="1"/>
                  <a:pt x="1" y="0"/>
                  <a:pt x="0" y="0"/>
                </a:cubicBezTo>
              </a:path>
            </a:pathLst>
          </a:custGeom>
          <a:solidFill>
            <a:srgbClr val="94594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" name="Freeform 126"/>
          <p:cNvSpPr>
            <a:spLocks noChangeArrowheads="1"/>
          </p:cNvSpPr>
          <p:nvPr/>
        </p:nvSpPr>
        <p:spPr bwMode="auto">
          <a:xfrm>
            <a:off x="11328351" y="11119244"/>
            <a:ext cx="5119" cy="5119"/>
          </a:xfrm>
          <a:custGeom>
            <a:avLst/>
            <a:gdLst>
              <a:gd name="T0" fmla="*/ 4 w 5"/>
              <a:gd name="T1" fmla="*/ 1 h 2"/>
              <a:gd name="T2" fmla="*/ 4 w 5"/>
              <a:gd name="T3" fmla="*/ 1 h 2"/>
              <a:gd name="T4" fmla="*/ 0 w 5"/>
              <a:gd name="T5" fmla="*/ 0 h 2"/>
              <a:gd name="T6" fmla="*/ 0 w 5"/>
              <a:gd name="T7" fmla="*/ 0 h 2"/>
              <a:gd name="T8" fmla="*/ 4 w 5"/>
              <a:gd name="T9" fmla="*/ 1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" h="2">
                <a:moveTo>
                  <a:pt x="4" y="1"/>
                </a:moveTo>
                <a:lnTo>
                  <a:pt x="4" y="1"/>
                </a:lnTo>
                <a:cubicBezTo>
                  <a:pt x="3" y="0"/>
                  <a:pt x="1" y="0"/>
                  <a:pt x="0" y="0"/>
                </a:cubicBezTo>
                <a:lnTo>
                  <a:pt x="0" y="0"/>
                </a:lnTo>
                <a:lnTo>
                  <a:pt x="4" y="1"/>
                </a:lnTo>
              </a:path>
            </a:pathLst>
          </a:custGeom>
          <a:solidFill>
            <a:srgbClr val="94594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" name="Freeform 127"/>
          <p:cNvSpPr>
            <a:spLocks noChangeArrowheads="1"/>
          </p:cNvSpPr>
          <p:nvPr/>
        </p:nvSpPr>
        <p:spPr bwMode="auto">
          <a:xfrm>
            <a:off x="11215672" y="11298506"/>
            <a:ext cx="5119" cy="5122"/>
          </a:xfrm>
          <a:custGeom>
            <a:avLst/>
            <a:gdLst>
              <a:gd name="T0" fmla="*/ 1 w 4"/>
              <a:gd name="T1" fmla="*/ 1 h 2"/>
              <a:gd name="T2" fmla="*/ 1 w 4"/>
              <a:gd name="T3" fmla="*/ 1 h 2"/>
              <a:gd name="T4" fmla="*/ 3 w 4"/>
              <a:gd name="T5" fmla="*/ 1 h 2"/>
              <a:gd name="T6" fmla="*/ 0 w 4"/>
              <a:gd name="T7" fmla="*/ 0 h 2"/>
              <a:gd name="T8" fmla="*/ 0 w 4"/>
              <a:gd name="T9" fmla="*/ 0 h 2"/>
              <a:gd name="T10" fmla="*/ 1 w 4"/>
              <a:gd name="T11" fmla="*/ 1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" h="2">
                <a:moveTo>
                  <a:pt x="1" y="1"/>
                </a:moveTo>
                <a:lnTo>
                  <a:pt x="1" y="1"/>
                </a:lnTo>
                <a:cubicBezTo>
                  <a:pt x="2" y="1"/>
                  <a:pt x="2" y="1"/>
                  <a:pt x="3" y="1"/>
                </a:cubicBezTo>
                <a:lnTo>
                  <a:pt x="0" y="0"/>
                </a:lnTo>
                <a:lnTo>
                  <a:pt x="0" y="0"/>
                </a:lnTo>
                <a:cubicBezTo>
                  <a:pt x="0" y="1"/>
                  <a:pt x="0" y="1"/>
                  <a:pt x="1" y="1"/>
                </a:cubicBezTo>
              </a:path>
            </a:pathLst>
          </a:custGeom>
          <a:solidFill>
            <a:srgbClr val="94594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5" name="Freeform 128"/>
          <p:cNvSpPr>
            <a:spLocks noChangeArrowheads="1"/>
          </p:cNvSpPr>
          <p:nvPr/>
        </p:nvSpPr>
        <p:spPr bwMode="auto">
          <a:xfrm>
            <a:off x="11302741" y="11165337"/>
            <a:ext cx="10243" cy="10243"/>
          </a:xfrm>
          <a:custGeom>
            <a:avLst/>
            <a:gdLst>
              <a:gd name="T0" fmla="*/ 2 w 7"/>
              <a:gd name="T1" fmla="*/ 7 h 8"/>
              <a:gd name="T2" fmla="*/ 2 w 7"/>
              <a:gd name="T3" fmla="*/ 7 h 8"/>
              <a:gd name="T4" fmla="*/ 3 w 7"/>
              <a:gd name="T5" fmla="*/ 7 h 8"/>
              <a:gd name="T6" fmla="*/ 3 w 7"/>
              <a:gd name="T7" fmla="*/ 7 h 8"/>
              <a:gd name="T8" fmla="*/ 6 w 7"/>
              <a:gd name="T9" fmla="*/ 2 h 8"/>
              <a:gd name="T10" fmla="*/ 0 w 7"/>
              <a:gd name="T11" fmla="*/ 0 h 8"/>
              <a:gd name="T12" fmla="*/ 2 w 7"/>
              <a:gd name="T13" fmla="*/ 7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" h="8">
                <a:moveTo>
                  <a:pt x="2" y="7"/>
                </a:moveTo>
                <a:lnTo>
                  <a:pt x="2" y="7"/>
                </a:lnTo>
                <a:lnTo>
                  <a:pt x="3" y="7"/>
                </a:lnTo>
                <a:lnTo>
                  <a:pt x="3" y="7"/>
                </a:lnTo>
                <a:cubicBezTo>
                  <a:pt x="5" y="6"/>
                  <a:pt x="6" y="4"/>
                  <a:pt x="6" y="2"/>
                </a:cubicBezTo>
                <a:lnTo>
                  <a:pt x="0" y="0"/>
                </a:lnTo>
                <a:lnTo>
                  <a:pt x="2" y="7"/>
                </a:lnTo>
              </a:path>
            </a:pathLst>
          </a:custGeom>
          <a:solidFill>
            <a:srgbClr val="94594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6" name="Freeform 129"/>
          <p:cNvSpPr>
            <a:spLocks noChangeArrowheads="1"/>
          </p:cNvSpPr>
          <p:nvPr/>
        </p:nvSpPr>
        <p:spPr bwMode="auto">
          <a:xfrm>
            <a:off x="11123476" y="10540470"/>
            <a:ext cx="271457" cy="778522"/>
          </a:xfrm>
          <a:custGeom>
            <a:avLst/>
            <a:gdLst>
              <a:gd name="T0" fmla="*/ 15 w 232"/>
              <a:gd name="T1" fmla="*/ 603 h 669"/>
              <a:gd name="T2" fmla="*/ 0 w 232"/>
              <a:gd name="T3" fmla="*/ 627 h 669"/>
              <a:gd name="T4" fmla="*/ 11 w 232"/>
              <a:gd name="T5" fmla="*/ 633 h 669"/>
              <a:gd name="T6" fmla="*/ 13 w 232"/>
              <a:gd name="T7" fmla="*/ 650 h 669"/>
              <a:gd name="T8" fmla="*/ 28 w 232"/>
              <a:gd name="T9" fmla="*/ 668 h 669"/>
              <a:gd name="T10" fmla="*/ 70 w 232"/>
              <a:gd name="T11" fmla="*/ 658 h 669"/>
              <a:gd name="T12" fmla="*/ 82 w 232"/>
              <a:gd name="T13" fmla="*/ 656 h 669"/>
              <a:gd name="T14" fmla="*/ 78 w 232"/>
              <a:gd name="T15" fmla="*/ 654 h 669"/>
              <a:gd name="T16" fmla="*/ 106 w 232"/>
              <a:gd name="T17" fmla="*/ 637 h 669"/>
              <a:gd name="T18" fmla="*/ 125 w 232"/>
              <a:gd name="T19" fmla="*/ 623 h 669"/>
              <a:gd name="T20" fmla="*/ 133 w 232"/>
              <a:gd name="T21" fmla="*/ 620 h 669"/>
              <a:gd name="T22" fmla="*/ 140 w 232"/>
              <a:gd name="T23" fmla="*/ 604 h 669"/>
              <a:gd name="T24" fmla="*/ 152 w 232"/>
              <a:gd name="T25" fmla="*/ 588 h 669"/>
              <a:gd name="T26" fmla="*/ 128 w 232"/>
              <a:gd name="T27" fmla="*/ 579 h 669"/>
              <a:gd name="T28" fmla="*/ 111 w 232"/>
              <a:gd name="T29" fmla="*/ 567 h 669"/>
              <a:gd name="T30" fmla="*/ 142 w 232"/>
              <a:gd name="T31" fmla="*/ 546 h 669"/>
              <a:gd name="T32" fmla="*/ 157 w 232"/>
              <a:gd name="T33" fmla="*/ 544 h 669"/>
              <a:gd name="T34" fmla="*/ 148 w 232"/>
              <a:gd name="T35" fmla="*/ 537 h 669"/>
              <a:gd name="T36" fmla="*/ 159 w 232"/>
              <a:gd name="T37" fmla="*/ 520 h 669"/>
              <a:gd name="T38" fmla="*/ 162 w 232"/>
              <a:gd name="T39" fmla="*/ 529 h 669"/>
              <a:gd name="T40" fmla="*/ 177 w 232"/>
              <a:gd name="T41" fmla="*/ 505 h 669"/>
              <a:gd name="T42" fmla="*/ 189 w 232"/>
              <a:gd name="T43" fmla="*/ 481 h 669"/>
              <a:gd name="T44" fmla="*/ 189 w 232"/>
              <a:gd name="T45" fmla="*/ 468 h 669"/>
              <a:gd name="T46" fmla="*/ 190 w 232"/>
              <a:gd name="T47" fmla="*/ 468 h 669"/>
              <a:gd name="T48" fmla="*/ 192 w 232"/>
              <a:gd name="T49" fmla="*/ 455 h 669"/>
              <a:gd name="T50" fmla="*/ 215 w 232"/>
              <a:gd name="T51" fmla="*/ 443 h 669"/>
              <a:gd name="T52" fmla="*/ 208 w 232"/>
              <a:gd name="T53" fmla="*/ 433 h 669"/>
              <a:gd name="T54" fmla="*/ 178 w 232"/>
              <a:gd name="T55" fmla="*/ 419 h 669"/>
              <a:gd name="T56" fmla="*/ 184 w 232"/>
              <a:gd name="T57" fmla="*/ 411 h 669"/>
              <a:gd name="T58" fmla="*/ 186 w 232"/>
              <a:gd name="T59" fmla="*/ 386 h 669"/>
              <a:gd name="T60" fmla="*/ 195 w 232"/>
              <a:gd name="T61" fmla="*/ 384 h 669"/>
              <a:gd name="T62" fmla="*/ 214 w 232"/>
              <a:gd name="T63" fmla="*/ 377 h 669"/>
              <a:gd name="T64" fmla="*/ 211 w 232"/>
              <a:gd name="T65" fmla="*/ 368 h 669"/>
              <a:gd name="T66" fmla="*/ 196 w 232"/>
              <a:gd name="T67" fmla="*/ 364 h 669"/>
              <a:gd name="T68" fmla="*/ 206 w 232"/>
              <a:gd name="T69" fmla="*/ 354 h 669"/>
              <a:gd name="T70" fmla="*/ 194 w 232"/>
              <a:gd name="T71" fmla="*/ 345 h 669"/>
              <a:gd name="T72" fmla="*/ 207 w 232"/>
              <a:gd name="T73" fmla="*/ 345 h 669"/>
              <a:gd name="T74" fmla="*/ 206 w 232"/>
              <a:gd name="T75" fmla="*/ 330 h 669"/>
              <a:gd name="T76" fmla="*/ 216 w 232"/>
              <a:gd name="T77" fmla="*/ 318 h 669"/>
              <a:gd name="T78" fmla="*/ 224 w 232"/>
              <a:gd name="T79" fmla="*/ 282 h 669"/>
              <a:gd name="T80" fmla="*/ 209 w 232"/>
              <a:gd name="T81" fmla="*/ 226 h 669"/>
              <a:gd name="T82" fmla="*/ 209 w 232"/>
              <a:gd name="T83" fmla="*/ 205 h 669"/>
              <a:gd name="T84" fmla="*/ 224 w 232"/>
              <a:gd name="T85" fmla="*/ 193 h 669"/>
              <a:gd name="T86" fmla="*/ 208 w 232"/>
              <a:gd name="T87" fmla="*/ 153 h 669"/>
              <a:gd name="T88" fmla="*/ 208 w 232"/>
              <a:gd name="T89" fmla="*/ 140 h 669"/>
              <a:gd name="T90" fmla="*/ 208 w 232"/>
              <a:gd name="T91" fmla="*/ 133 h 669"/>
              <a:gd name="T92" fmla="*/ 215 w 232"/>
              <a:gd name="T93" fmla="*/ 74 h 669"/>
              <a:gd name="T94" fmla="*/ 200 w 232"/>
              <a:gd name="T95" fmla="*/ 48 h 669"/>
              <a:gd name="T96" fmla="*/ 204 w 232"/>
              <a:gd name="T97" fmla="*/ 15 h 669"/>
              <a:gd name="T98" fmla="*/ 64 w 232"/>
              <a:gd name="T99" fmla="*/ 13 h 669"/>
              <a:gd name="T100" fmla="*/ 68 w 232"/>
              <a:gd name="T101" fmla="*/ 137 h 669"/>
              <a:gd name="T102" fmla="*/ 57 w 232"/>
              <a:gd name="T103" fmla="*/ 183 h 669"/>
              <a:gd name="T104" fmla="*/ 47 w 232"/>
              <a:gd name="T105" fmla="*/ 330 h 669"/>
              <a:gd name="T106" fmla="*/ 45 w 232"/>
              <a:gd name="T107" fmla="*/ 334 h 669"/>
              <a:gd name="T108" fmla="*/ 27 w 232"/>
              <a:gd name="T109" fmla="*/ 465 h 6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232" h="669">
                <a:moveTo>
                  <a:pt x="7" y="571"/>
                </a:moveTo>
                <a:lnTo>
                  <a:pt x="20" y="568"/>
                </a:lnTo>
                <a:lnTo>
                  <a:pt x="20" y="568"/>
                </a:lnTo>
                <a:cubicBezTo>
                  <a:pt x="23" y="585"/>
                  <a:pt x="9" y="589"/>
                  <a:pt x="17" y="604"/>
                </a:cubicBezTo>
                <a:lnTo>
                  <a:pt x="15" y="603"/>
                </a:lnTo>
                <a:lnTo>
                  <a:pt x="15" y="603"/>
                </a:lnTo>
                <a:cubicBezTo>
                  <a:pt x="12" y="604"/>
                  <a:pt x="39" y="610"/>
                  <a:pt x="2" y="625"/>
                </a:cubicBezTo>
                <a:lnTo>
                  <a:pt x="1" y="625"/>
                </a:lnTo>
                <a:lnTo>
                  <a:pt x="1" y="625"/>
                </a:lnTo>
                <a:cubicBezTo>
                  <a:pt x="1" y="625"/>
                  <a:pt x="3" y="626"/>
                  <a:pt x="0" y="627"/>
                </a:cubicBezTo>
                <a:lnTo>
                  <a:pt x="7" y="625"/>
                </a:lnTo>
                <a:lnTo>
                  <a:pt x="7" y="625"/>
                </a:lnTo>
                <a:cubicBezTo>
                  <a:pt x="11" y="627"/>
                  <a:pt x="16" y="630"/>
                  <a:pt x="16" y="633"/>
                </a:cubicBezTo>
                <a:lnTo>
                  <a:pt x="16" y="633"/>
                </a:lnTo>
                <a:cubicBezTo>
                  <a:pt x="15" y="633"/>
                  <a:pt x="12" y="633"/>
                  <a:pt x="11" y="633"/>
                </a:cubicBezTo>
                <a:lnTo>
                  <a:pt x="11" y="641"/>
                </a:lnTo>
                <a:lnTo>
                  <a:pt x="2" y="641"/>
                </a:lnTo>
                <a:lnTo>
                  <a:pt x="2" y="641"/>
                </a:lnTo>
                <a:cubicBezTo>
                  <a:pt x="7" y="644"/>
                  <a:pt x="23" y="646"/>
                  <a:pt x="13" y="650"/>
                </a:cubicBezTo>
                <a:lnTo>
                  <a:pt x="13" y="650"/>
                </a:lnTo>
                <a:cubicBezTo>
                  <a:pt x="25" y="650"/>
                  <a:pt x="20" y="654"/>
                  <a:pt x="26" y="655"/>
                </a:cubicBezTo>
                <a:lnTo>
                  <a:pt x="26" y="655"/>
                </a:lnTo>
                <a:cubicBezTo>
                  <a:pt x="24" y="655"/>
                  <a:pt x="22" y="655"/>
                  <a:pt x="20" y="655"/>
                </a:cubicBezTo>
                <a:lnTo>
                  <a:pt x="20" y="655"/>
                </a:lnTo>
                <a:cubicBezTo>
                  <a:pt x="21" y="659"/>
                  <a:pt x="23" y="666"/>
                  <a:pt x="28" y="668"/>
                </a:cubicBezTo>
                <a:lnTo>
                  <a:pt x="28" y="668"/>
                </a:lnTo>
                <a:cubicBezTo>
                  <a:pt x="28" y="668"/>
                  <a:pt x="54" y="659"/>
                  <a:pt x="68" y="658"/>
                </a:cubicBezTo>
                <a:lnTo>
                  <a:pt x="68" y="658"/>
                </a:lnTo>
                <a:cubicBezTo>
                  <a:pt x="64" y="662"/>
                  <a:pt x="69" y="659"/>
                  <a:pt x="73" y="659"/>
                </a:cubicBezTo>
                <a:lnTo>
                  <a:pt x="70" y="658"/>
                </a:lnTo>
                <a:lnTo>
                  <a:pt x="70" y="658"/>
                </a:lnTo>
                <a:cubicBezTo>
                  <a:pt x="74" y="655"/>
                  <a:pt x="81" y="657"/>
                  <a:pt x="83" y="656"/>
                </a:cubicBezTo>
                <a:lnTo>
                  <a:pt x="83" y="656"/>
                </a:lnTo>
                <a:cubicBezTo>
                  <a:pt x="83" y="656"/>
                  <a:pt x="82" y="655"/>
                  <a:pt x="81" y="655"/>
                </a:cubicBezTo>
                <a:lnTo>
                  <a:pt x="82" y="656"/>
                </a:lnTo>
                <a:lnTo>
                  <a:pt x="82" y="656"/>
                </a:lnTo>
                <a:cubicBezTo>
                  <a:pt x="81" y="656"/>
                  <a:pt x="80" y="655"/>
                  <a:pt x="79" y="655"/>
                </a:cubicBezTo>
                <a:lnTo>
                  <a:pt x="79" y="655"/>
                </a:lnTo>
                <a:cubicBezTo>
                  <a:pt x="78" y="655"/>
                  <a:pt x="77" y="655"/>
                  <a:pt x="77" y="654"/>
                </a:cubicBezTo>
                <a:lnTo>
                  <a:pt x="78" y="654"/>
                </a:lnTo>
                <a:lnTo>
                  <a:pt x="78" y="654"/>
                </a:lnTo>
                <a:cubicBezTo>
                  <a:pt x="77" y="653"/>
                  <a:pt x="78" y="651"/>
                  <a:pt x="79" y="650"/>
                </a:cubicBezTo>
                <a:lnTo>
                  <a:pt x="85" y="651"/>
                </a:lnTo>
                <a:lnTo>
                  <a:pt x="85" y="651"/>
                </a:lnTo>
                <a:cubicBezTo>
                  <a:pt x="74" y="647"/>
                  <a:pt x="105" y="639"/>
                  <a:pt x="106" y="637"/>
                </a:cubicBezTo>
                <a:lnTo>
                  <a:pt x="106" y="637"/>
                </a:lnTo>
                <a:cubicBezTo>
                  <a:pt x="114" y="635"/>
                  <a:pt x="105" y="630"/>
                  <a:pt x="110" y="627"/>
                </a:cubicBezTo>
                <a:lnTo>
                  <a:pt x="110" y="627"/>
                </a:lnTo>
                <a:cubicBezTo>
                  <a:pt x="113" y="621"/>
                  <a:pt x="119" y="625"/>
                  <a:pt x="125" y="623"/>
                </a:cubicBezTo>
                <a:lnTo>
                  <a:pt x="125" y="623"/>
                </a:lnTo>
                <a:cubicBezTo>
                  <a:pt x="129" y="620"/>
                  <a:pt x="117" y="622"/>
                  <a:pt x="117" y="621"/>
                </a:cubicBezTo>
                <a:lnTo>
                  <a:pt x="127" y="618"/>
                </a:lnTo>
                <a:lnTo>
                  <a:pt x="127" y="618"/>
                </a:lnTo>
                <a:cubicBezTo>
                  <a:pt x="127" y="621"/>
                  <a:pt x="130" y="620"/>
                  <a:pt x="133" y="620"/>
                </a:cubicBezTo>
                <a:lnTo>
                  <a:pt x="133" y="620"/>
                </a:lnTo>
                <a:cubicBezTo>
                  <a:pt x="135" y="616"/>
                  <a:pt x="147" y="612"/>
                  <a:pt x="135" y="609"/>
                </a:cubicBezTo>
                <a:lnTo>
                  <a:pt x="135" y="609"/>
                </a:lnTo>
                <a:cubicBezTo>
                  <a:pt x="141" y="604"/>
                  <a:pt x="146" y="605"/>
                  <a:pt x="148" y="603"/>
                </a:cubicBezTo>
                <a:lnTo>
                  <a:pt x="148" y="603"/>
                </a:lnTo>
                <a:cubicBezTo>
                  <a:pt x="145" y="603"/>
                  <a:pt x="143" y="604"/>
                  <a:pt x="140" y="604"/>
                </a:cubicBezTo>
                <a:lnTo>
                  <a:pt x="140" y="604"/>
                </a:lnTo>
                <a:cubicBezTo>
                  <a:pt x="146" y="603"/>
                  <a:pt x="139" y="603"/>
                  <a:pt x="138" y="603"/>
                </a:cubicBezTo>
                <a:lnTo>
                  <a:pt x="138" y="603"/>
                </a:lnTo>
                <a:cubicBezTo>
                  <a:pt x="133" y="600"/>
                  <a:pt x="163" y="591"/>
                  <a:pt x="149" y="588"/>
                </a:cubicBezTo>
                <a:lnTo>
                  <a:pt x="152" y="588"/>
                </a:lnTo>
                <a:lnTo>
                  <a:pt x="152" y="588"/>
                </a:lnTo>
                <a:cubicBezTo>
                  <a:pt x="142" y="586"/>
                  <a:pt x="132" y="586"/>
                  <a:pt x="127" y="583"/>
                </a:cubicBezTo>
                <a:lnTo>
                  <a:pt x="132" y="582"/>
                </a:lnTo>
                <a:lnTo>
                  <a:pt x="128" y="579"/>
                </a:lnTo>
                <a:lnTo>
                  <a:pt x="128" y="579"/>
                </a:lnTo>
                <a:cubicBezTo>
                  <a:pt x="131" y="578"/>
                  <a:pt x="134" y="579"/>
                  <a:pt x="135" y="580"/>
                </a:cubicBezTo>
                <a:lnTo>
                  <a:pt x="135" y="580"/>
                </a:lnTo>
                <a:cubicBezTo>
                  <a:pt x="131" y="575"/>
                  <a:pt x="137" y="571"/>
                  <a:pt x="139" y="567"/>
                </a:cubicBezTo>
                <a:lnTo>
                  <a:pt x="111" y="567"/>
                </a:lnTo>
                <a:lnTo>
                  <a:pt x="111" y="567"/>
                </a:lnTo>
                <a:cubicBezTo>
                  <a:pt x="118" y="564"/>
                  <a:pt x="132" y="559"/>
                  <a:pt x="124" y="558"/>
                </a:cubicBezTo>
                <a:lnTo>
                  <a:pt x="133" y="557"/>
                </a:lnTo>
                <a:lnTo>
                  <a:pt x="133" y="557"/>
                </a:lnTo>
                <a:cubicBezTo>
                  <a:pt x="151" y="552"/>
                  <a:pt x="126" y="550"/>
                  <a:pt x="132" y="548"/>
                </a:cubicBezTo>
                <a:lnTo>
                  <a:pt x="142" y="546"/>
                </a:lnTo>
                <a:lnTo>
                  <a:pt x="141" y="550"/>
                </a:lnTo>
                <a:lnTo>
                  <a:pt x="141" y="550"/>
                </a:lnTo>
                <a:cubicBezTo>
                  <a:pt x="147" y="546"/>
                  <a:pt x="151" y="546"/>
                  <a:pt x="157" y="544"/>
                </a:cubicBezTo>
                <a:lnTo>
                  <a:pt x="157" y="544"/>
                </a:lnTo>
                <a:lnTo>
                  <a:pt x="157" y="544"/>
                </a:lnTo>
                <a:lnTo>
                  <a:pt x="156" y="544"/>
                </a:lnTo>
                <a:lnTo>
                  <a:pt x="156" y="544"/>
                </a:lnTo>
                <a:lnTo>
                  <a:pt x="156" y="544"/>
                </a:lnTo>
                <a:cubicBezTo>
                  <a:pt x="151" y="542"/>
                  <a:pt x="148" y="540"/>
                  <a:pt x="148" y="537"/>
                </a:cubicBezTo>
                <a:lnTo>
                  <a:pt x="148" y="537"/>
                </a:lnTo>
                <a:cubicBezTo>
                  <a:pt x="150" y="534"/>
                  <a:pt x="143" y="529"/>
                  <a:pt x="154" y="525"/>
                </a:cubicBezTo>
                <a:lnTo>
                  <a:pt x="145" y="522"/>
                </a:lnTo>
                <a:lnTo>
                  <a:pt x="151" y="518"/>
                </a:lnTo>
                <a:lnTo>
                  <a:pt x="159" y="520"/>
                </a:lnTo>
                <a:lnTo>
                  <a:pt x="159" y="520"/>
                </a:lnTo>
                <a:cubicBezTo>
                  <a:pt x="158" y="524"/>
                  <a:pt x="161" y="533"/>
                  <a:pt x="160" y="539"/>
                </a:cubicBezTo>
                <a:lnTo>
                  <a:pt x="163" y="539"/>
                </a:lnTo>
                <a:lnTo>
                  <a:pt x="163" y="539"/>
                </a:lnTo>
                <a:cubicBezTo>
                  <a:pt x="164" y="535"/>
                  <a:pt x="161" y="531"/>
                  <a:pt x="162" y="529"/>
                </a:cubicBezTo>
                <a:lnTo>
                  <a:pt x="162" y="529"/>
                </a:lnTo>
                <a:cubicBezTo>
                  <a:pt x="163" y="528"/>
                  <a:pt x="173" y="527"/>
                  <a:pt x="178" y="529"/>
                </a:cubicBezTo>
                <a:lnTo>
                  <a:pt x="170" y="526"/>
                </a:lnTo>
                <a:lnTo>
                  <a:pt x="170" y="526"/>
                </a:lnTo>
                <a:cubicBezTo>
                  <a:pt x="171" y="515"/>
                  <a:pt x="170" y="515"/>
                  <a:pt x="181" y="505"/>
                </a:cubicBezTo>
                <a:lnTo>
                  <a:pt x="177" y="505"/>
                </a:lnTo>
                <a:lnTo>
                  <a:pt x="177" y="505"/>
                </a:lnTo>
                <a:cubicBezTo>
                  <a:pt x="175" y="502"/>
                  <a:pt x="173" y="500"/>
                  <a:pt x="179" y="500"/>
                </a:cubicBezTo>
                <a:lnTo>
                  <a:pt x="179" y="500"/>
                </a:lnTo>
                <a:cubicBezTo>
                  <a:pt x="182" y="493"/>
                  <a:pt x="188" y="487"/>
                  <a:pt x="199" y="483"/>
                </a:cubicBezTo>
                <a:lnTo>
                  <a:pt x="189" y="481"/>
                </a:lnTo>
                <a:lnTo>
                  <a:pt x="189" y="481"/>
                </a:lnTo>
                <a:cubicBezTo>
                  <a:pt x="190" y="480"/>
                  <a:pt x="205" y="479"/>
                  <a:pt x="192" y="477"/>
                </a:cubicBezTo>
                <a:lnTo>
                  <a:pt x="188" y="473"/>
                </a:lnTo>
                <a:lnTo>
                  <a:pt x="188" y="473"/>
                </a:lnTo>
                <a:cubicBezTo>
                  <a:pt x="189" y="471"/>
                  <a:pt x="184" y="470"/>
                  <a:pt x="189" y="468"/>
                </a:cubicBezTo>
                <a:lnTo>
                  <a:pt x="189" y="468"/>
                </a:lnTo>
                <a:lnTo>
                  <a:pt x="189" y="468"/>
                </a:lnTo>
                <a:cubicBezTo>
                  <a:pt x="190" y="468"/>
                  <a:pt x="190" y="468"/>
                  <a:pt x="190" y="468"/>
                </a:cubicBezTo>
                <a:lnTo>
                  <a:pt x="190" y="468"/>
                </a:lnTo>
                <a:lnTo>
                  <a:pt x="190" y="468"/>
                </a:lnTo>
                <a:lnTo>
                  <a:pt x="190" y="468"/>
                </a:lnTo>
                <a:cubicBezTo>
                  <a:pt x="195" y="463"/>
                  <a:pt x="181" y="466"/>
                  <a:pt x="187" y="462"/>
                </a:cubicBezTo>
                <a:lnTo>
                  <a:pt x="187" y="462"/>
                </a:lnTo>
                <a:cubicBezTo>
                  <a:pt x="194" y="461"/>
                  <a:pt x="175" y="459"/>
                  <a:pt x="178" y="456"/>
                </a:cubicBezTo>
                <a:lnTo>
                  <a:pt x="192" y="455"/>
                </a:lnTo>
                <a:lnTo>
                  <a:pt x="192" y="455"/>
                </a:lnTo>
                <a:cubicBezTo>
                  <a:pt x="200" y="452"/>
                  <a:pt x="187" y="449"/>
                  <a:pt x="187" y="443"/>
                </a:cubicBezTo>
                <a:lnTo>
                  <a:pt x="187" y="443"/>
                </a:lnTo>
                <a:cubicBezTo>
                  <a:pt x="193" y="440"/>
                  <a:pt x="204" y="439"/>
                  <a:pt x="215" y="443"/>
                </a:cubicBezTo>
                <a:lnTo>
                  <a:pt x="215" y="443"/>
                </a:lnTo>
                <a:cubicBezTo>
                  <a:pt x="203" y="439"/>
                  <a:pt x="207" y="441"/>
                  <a:pt x="201" y="436"/>
                </a:cubicBezTo>
                <a:lnTo>
                  <a:pt x="201" y="436"/>
                </a:lnTo>
                <a:cubicBezTo>
                  <a:pt x="206" y="436"/>
                  <a:pt x="208" y="436"/>
                  <a:pt x="212" y="438"/>
                </a:cubicBezTo>
                <a:lnTo>
                  <a:pt x="212" y="438"/>
                </a:lnTo>
                <a:cubicBezTo>
                  <a:pt x="219" y="435"/>
                  <a:pt x="208" y="435"/>
                  <a:pt x="208" y="433"/>
                </a:cubicBezTo>
                <a:lnTo>
                  <a:pt x="208" y="433"/>
                </a:lnTo>
                <a:cubicBezTo>
                  <a:pt x="198" y="431"/>
                  <a:pt x="183" y="428"/>
                  <a:pt x="182" y="427"/>
                </a:cubicBezTo>
                <a:lnTo>
                  <a:pt x="179" y="428"/>
                </a:lnTo>
                <a:lnTo>
                  <a:pt x="179" y="428"/>
                </a:lnTo>
                <a:cubicBezTo>
                  <a:pt x="174" y="424"/>
                  <a:pt x="173" y="421"/>
                  <a:pt x="178" y="419"/>
                </a:cubicBezTo>
                <a:lnTo>
                  <a:pt x="183" y="419"/>
                </a:lnTo>
                <a:lnTo>
                  <a:pt x="180" y="416"/>
                </a:lnTo>
                <a:lnTo>
                  <a:pt x="187" y="416"/>
                </a:lnTo>
                <a:lnTo>
                  <a:pt x="185" y="411"/>
                </a:lnTo>
                <a:lnTo>
                  <a:pt x="184" y="411"/>
                </a:lnTo>
                <a:lnTo>
                  <a:pt x="184" y="411"/>
                </a:lnTo>
                <a:cubicBezTo>
                  <a:pt x="183" y="410"/>
                  <a:pt x="181" y="407"/>
                  <a:pt x="185" y="405"/>
                </a:cubicBezTo>
                <a:lnTo>
                  <a:pt x="189" y="405"/>
                </a:lnTo>
                <a:lnTo>
                  <a:pt x="189" y="405"/>
                </a:lnTo>
                <a:cubicBezTo>
                  <a:pt x="200" y="400"/>
                  <a:pt x="186" y="394"/>
                  <a:pt x="186" y="386"/>
                </a:cubicBezTo>
                <a:lnTo>
                  <a:pt x="193" y="388"/>
                </a:lnTo>
                <a:lnTo>
                  <a:pt x="193" y="388"/>
                </a:lnTo>
                <a:cubicBezTo>
                  <a:pt x="200" y="386"/>
                  <a:pt x="182" y="386"/>
                  <a:pt x="186" y="384"/>
                </a:cubicBezTo>
                <a:lnTo>
                  <a:pt x="195" y="384"/>
                </a:lnTo>
                <a:lnTo>
                  <a:pt x="195" y="384"/>
                </a:lnTo>
                <a:cubicBezTo>
                  <a:pt x="184" y="381"/>
                  <a:pt x="198" y="381"/>
                  <a:pt x="202" y="380"/>
                </a:cubicBezTo>
                <a:lnTo>
                  <a:pt x="190" y="380"/>
                </a:lnTo>
                <a:lnTo>
                  <a:pt x="193" y="377"/>
                </a:lnTo>
                <a:lnTo>
                  <a:pt x="193" y="377"/>
                </a:lnTo>
                <a:cubicBezTo>
                  <a:pt x="198" y="373"/>
                  <a:pt x="208" y="376"/>
                  <a:pt x="214" y="377"/>
                </a:cubicBezTo>
                <a:lnTo>
                  <a:pt x="205" y="373"/>
                </a:lnTo>
                <a:lnTo>
                  <a:pt x="215" y="374"/>
                </a:lnTo>
                <a:lnTo>
                  <a:pt x="215" y="374"/>
                </a:lnTo>
                <a:cubicBezTo>
                  <a:pt x="204" y="371"/>
                  <a:pt x="217" y="373"/>
                  <a:pt x="211" y="368"/>
                </a:cubicBezTo>
                <a:lnTo>
                  <a:pt x="211" y="368"/>
                </a:lnTo>
                <a:cubicBezTo>
                  <a:pt x="215" y="369"/>
                  <a:pt x="217" y="370"/>
                  <a:pt x="219" y="369"/>
                </a:cubicBezTo>
                <a:lnTo>
                  <a:pt x="206" y="362"/>
                </a:lnTo>
                <a:lnTo>
                  <a:pt x="211" y="366"/>
                </a:lnTo>
                <a:lnTo>
                  <a:pt x="196" y="364"/>
                </a:lnTo>
                <a:lnTo>
                  <a:pt x="196" y="364"/>
                </a:lnTo>
                <a:cubicBezTo>
                  <a:pt x="186" y="360"/>
                  <a:pt x="199" y="360"/>
                  <a:pt x="195" y="357"/>
                </a:cubicBezTo>
                <a:lnTo>
                  <a:pt x="199" y="359"/>
                </a:lnTo>
                <a:lnTo>
                  <a:pt x="199" y="359"/>
                </a:lnTo>
                <a:cubicBezTo>
                  <a:pt x="196" y="355"/>
                  <a:pt x="203" y="356"/>
                  <a:pt x="206" y="354"/>
                </a:cubicBezTo>
                <a:lnTo>
                  <a:pt x="206" y="354"/>
                </a:lnTo>
                <a:cubicBezTo>
                  <a:pt x="203" y="354"/>
                  <a:pt x="199" y="355"/>
                  <a:pt x="197" y="353"/>
                </a:cubicBezTo>
                <a:lnTo>
                  <a:pt x="197" y="353"/>
                </a:lnTo>
                <a:cubicBezTo>
                  <a:pt x="196" y="351"/>
                  <a:pt x="203" y="353"/>
                  <a:pt x="204" y="352"/>
                </a:cubicBezTo>
                <a:lnTo>
                  <a:pt x="204" y="352"/>
                </a:lnTo>
                <a:cubicBezTo>
                  <a:pt x="194" y="351"/>
                  <a:pt x="189" y="347"/>
                  <a:pt x="194" y="345"/>
                </a:cubicBezTo>
                <a:lnTo>
                  <a:pt x="194" y="345"/>
                </a:lnTo>
                <a:cubicBezTo>
                  <a:pt x="196" y="345"/>
                  <a:pt x="197" y="346"/>
                  <a:pt x="198" y="346"/>
                </a:cubicBezTo>
                <a:lnTo>
                  <a:pt x="198" y="346"/>
                </a:lnTo>
                <a:cubicBezTo>
                  <a:pt x="196" y="345"/>
                  <a:pt x="194" y="345"/>
                  <a:pt x="196" y="344"/>
                </a:cubicBezTo>
                <a:lnTo>
                  <a:pt x="207" y="345"/>
                </a:lnTo>
                <a:lnTo>
                  <a:pt x="197" y="342"/>
                </a:lnTo>
                <a:lnTo>
                  <a:pt x="197" y="342"/>
                </a:lnTo>
                <a:cubicBezTo>
                  <a:pt x="200" y="341"/>
                  <a:pt x="192" y="338"/>
                  <a:pt x="200" y="339"/>
                </a:cubicBezTo>
                <a:lnTo>
                  <a:pt x="202" y="340"/>
                </a:lnTo>
                <a:lnTo>
                  <a:pt x="206" y="330"/>
                </a:lnTo>
                <a:lnTo>
                  <a:pt x="214" y="331"/>
                </a:lnTo>
                <a:lnTo>
                  <a:pt x="214" y="331"/>
                </a:lnTo>
                <a:cubicBezTo>
                  <a:pt x="203" y="328"/>
                  <a:pt x="220" y="325"/>
                  <a:pt x="204" y="324"/>
                </a:cubicBezTo>
                <a:lnTo>
                  <a:pt x="204" y="324"/>
                </a:lnTo>
                <a:cubicBezTo>
                  <a:pt x="213" y="323"/>
                  <a:pt x="200" y="315"/>
                  <a:pt x="216" y="318"/>
                </a:cubicBezTo>
                <a:lnTo>
                  <a:pt x="216" y="318"/>
                </a:lnTo>
                <a:cubicBezTo>
                  <a:pt x="219" y="311"/>
                  <a:pt x="203" y="305"/>
                  <a:pt x="211" y="298"/>
                </a:cubicBezTo>
                <a:lnTo>
                  <a:pt x="211" y="298"/>
                </a:lnTo>
                <a:cubicBezTo>
                  <a:pt x="226" y="296"/>
                  <a:pt x="222" y="287"/>
                  <a:pt x="224" y="282"/>
                </a:cubicBezTo>
                <a:lnTo>
                  <a:pt x="224" y="282"/>
                </a:lnTo>
                <a:cubicBezTo>
                  <a:pt x="219" y="271"/>
                  <a:pt x="214" y="263"/>
                  <a:pt x="211" y="252"/>
                </a:cubicBezTo>
                <a:lnTo>
                  <a:pt x="211" y="252"/>
                </a:lnTo>
                <a:cubicBezTo>
                  <a:pt x="231" y="247"/>
                  <a:pt x="205" y="235"/>
                  <a:pt x="217" y="229"/>
                </a:cubicBezTo>
                <a:lnTo>
                  <a:pt x="209" y="226"/>
                </a:lnTo>
                <a:lnTo>
                  <a:pt x="209" y="226"/>
                </a:lnTo>
                <a:cubicBezTo>
                  <a:pt x="223" y="222"/>
                  <a:pt x="208" y="214"/>
                  <a:pt x="220" y="208"/>
                </a:cubicBezTo>
                <a:lnTo>
                  <a:pt x="220" y="208"/>
                </a:lnTo>
                <a:cubicBezTo>
                  <a:pt x="217" y="206"/>
                  <a:pt x="216" y="205"/>
                  <a:pt x="215" y="205"/>
                </a:cubicBezTo>
                <a:lnTo>
                  <a:pt x="215" y="205"/>
                </a:lnTo>
                <a:cubicBezTo>
                  <a:pt x="215" y="205"/>
                  <a:pt x="214" y="205"/>
                  <a:pt x="209" y="205"/>
                </a:cubicBezTo>
                <a:lnTo>
                  <a:pt x="209" y="205"/>
                </a:lnTo>
                <a:cubicBezTo>
                  <a:pt x="212" y="203"/>
                  <a:pt x="208" y="199"/>
                  <a:pt x="219" y="200"/>
                </a:cubicBezTo>
                <a:lnTo>
                  <a:pt x="219" y="201"/>
                </a:lnTo>
                <a:lnTo>
                  <a:pt x="219" y="201"/>
                </a:lnTo>
                <a:cubicBezTo>
                  <a:pt x="230" y="202"/>
                  <a:pt x="215" y="195"/>
                  <a:pt x="224" y="193"/>
                </a:cubicBezTo>
                <a:lnTo>
                  <a:pt x="213" y="194"/>
                </a:lnTo>
                <a:lnTo>
                  <a:pt x="215" y="190"/>
                </a:lnTo>
                <a:lnTo>
                  <a:pt x="217" y="191"/>
                </a:lnTo>
                <a:lnTo>
                  <a:pt x="217" y="191"/>
                </a:lnTo>
                <a:cubicBezTo>
                  <a:pt x="194" y="174"/>
                  <a:pt x="229" y="169"/>
                  <a:pt x="208" y="153"/>
                </a:cubicBezTo>
                <a:lnTo>
                  <a:pt x="208" y="153"/>
                </a:lnTo>
                <a:cubicBezTo>
                  <a:pt x="220" y="156"/>
                  <a:pt x="202" y="150"/>
                  <a:pt x="215" y="150"/>
                </a:cubicBezTo>
                <a:lnTo>
                  <a:pt x="215" y="150"/>
                </a:lnTo>
                <a:cubicBezTo>
                  <a:pt x="231" y="148"/>
                  <a:pt x="212" y="143"/>
                  <a:pt x="208" y="140"/>
                </a:cubicBezTo>
                <a:lnTo>
                  <a:pt x="208" y="140"/>
                </a:lnTo>
                <a:cubicBezTo>
                  <a:pt x="207" y="140"/>
                  <a:pt x="206" y="140"/>
                  <a:pt x="206" y="139"/>
                </a:cubicBezTo>
                <a:lnTo>
                  <a:pt x="208" y="134"/>
                </a:lnTo>
                <a:lnTo>
                  <a:pt x="208" y="134"/>
                </a:lnTo>
                <a:cubicBezTo>
                  <a:pt x="224" y="139"/>
                  <a:pt x="194" y="129"/>
                  <a:pt x="208" y="133"/>
                </a:cubicBezTo>
                <a:lnTo>
                  <a:pt x="208" y="133"/>
                </a:lnTo>
                <a:cubicBezTo>
                  <a:pt x="221" y="120"/>
                  <a:pt x="209" y="101"/>
                  <a:pt x="216" y="85"/>
                </a:cubicBezTo>
                <a:lnTo>
                  <a:pt x="212" y="86"/>
                </a:lnTo>
                <a:lnTo>
                  <a:pt x="212" y="86"/>
                </a:lnTo>
                <a:cubicBezTo>
                  <a:pt x="212" y="82"/>
                  <a:pt x="208" y="77"/>
                  <a:pt x="215" y="74"/>
                </a:cubicBezTo>
                <a:lnTo>
                  <a:pt x="215" y="74"/>
                </a:lnTo>
                <a:cubicBezTo>
                  <a:pt x="221" y="71"/>
                  <a:pt x="204" y="66"/>
                  <a:pt x="204" y="65"/>
                </a:cubicBezTo>
                <a:lnTo>
                  <a:pt x="204" y="65"/>
                </a:lnTo>
                <a:cubicBezTo>
                  <a:pt x="196" y="62"/>
                  <a:pt x="211" y="59"/>
                  <a:pt x="211" y="61"/>
                </a:cubicBezTo>
                <a:lnTo>
                  <a:pt x="211" y="61"/>
                </a:lnTo>
                <a:cubicBezTo>
                  <a:pt x="209" y="57"/>
                  <a:pt x="193" y="53"/>
                  <a:pt x="200" y="48"/>
                </a:cubicBezTo>
                <a:lnTo>
                  <a:pt x="200" y="48"/>
                </a:lnTo>
                <a:cubicBezTo>
                  <a:pt x="214" y="47"/>
                  <a:pt x="187" y="34"/>
                  <a:pt x="203" y="35"/>
                </a:cubicBezTo>
                <a:lnTo>
                  <a:pt x="201" y="35"/>
                </a:lnTo>
                <a:lnTo>
                  <a:pt x="201" y="35"/>
                </a:lnTo>
                <a:cubicBezTo>
                  <a:pt x="213" y="29"/>
                  <a:pt x="194" y="22"/>
                  <a:pt x="204" y="15"/>
                </a:cubicBezTo>
                <a:lnTo>
                  <a:pt x="204" y="15"/>
                </a:lnTo>
                <a:cubicBezTo>
                  <a:pt x="204" y="15"/>
                  <a:pt x="206" y="15"/>
                  <a:pt x="207" y="16"/>
                </a:cubicBezTo>
                <a:lnTo>
                  <a:pt x="160" y="0"/>
                </a:lnTo>
                <a:lnTo>
                  <a:pt x="107" y="2"/>
                </a:lnTo>
                <a:lnTo>
                  <a:pt x="64" y="13"/>
                </a:lnTo>
                <a:lnTo>
                  <a:pt x="72" y="45"/>
                </a:lnTo>
                <a:lnTo>
                  <a:pt x="54" y="69"/>
                </a:lnTo>
                <a:lnTo>
                  <a:pt x="57" y="132"/>
                </a:lnTo>
                <a:lnTo>
                  <a:pt x="68" y="137"/>
                </a:lnTo>
                <a:lnTo>
                  <a:pt x="68" y="137"/>
                </a:lnTo>
                <a:cubicBezTo>
                  <a:pt x="47" y="148"/>
                  <a:pt x="69" y="166"/>
                  <a:pt x="54" y="178"/>
                </a:cubicBezTo>
                <a:lnTo>
                  <a:pt x="64" y="179"/>
                </a:lnTo>
                <a:lnTo>
                  <a:pt x="64" y="179"/>
                </a:lnTo>
                <a:cubicBezTo>
                  <a:pt x="64" y="183"/>
                  <a:pt x="58" y="182"/>
                  <a:pt x="57" y="183"/>
                </a:cubicBezTo>
                <a:lnTo>
                  <a:pt x="57" y="183"/>
                </a:lnTo>
                <a:cubicBezTo>
                  <a:pt x="56" y="218"/>
                  <a:pt x="66" y="254"/>
                  <a:pt x="50" y="284"/>
                </a:cubicBezTo>
                <a:lnTo>
                  <a:pt x="50" y="284"/>
                </a:lnTo>
                <a:cubicBezTo>
                  <a:pt x="44" y="287"/>
                  <a:pt x="47" y="296"/>
                  <a:pt x="39" y="298"/>
                </a:cubicBezTo>
                <a:lnTo>
                  <a:pt x="39" y="298"/>
                </a:lnTo>
                <a:cubicBezTo>
                  <a:pt x="51" y="309"/>
                  <a:pt x="50" y="320"/>
                  <a:pt x="47" y="330"/>
                </a:cubicBezTo>
                <a:lnTo>
                  <a:pt x="46" y="329"/>
                </a:lnTo>
                <a:lnTo>
                  <a:pt x="48" y="334"/>
                </a:lnTo>
                <a:lnTo>
                  <a:pt x="48" y="334"/>
                </a:lnTo>
                <a:cubicBezTo>
                  <a:pt x="47" y="334"/>
                  <a:pt x="46" y="334"/>
                  <a:pt x="45" y="334"/>
                </a:cubicBezTo>
                <a:lnTo>
                  <a:pt x="45" y="334"/>
                </a:lnTo>
                <a:cubicBezTo>
                  <a:pt x="53" y="340"/>
                  <a:pt x="44" y="348"/>
                  <a:pt x="39" y="354"/>
                </a:cubicBezTo>
                <a:lnTo>
                  <a:pt x="38" y="353"/>
                </a:lnTo>
                <a:lnTo>
                  <a:pt x="38" y="353"/>
                </a:lnTo>
                <a:cubicBezTo>
                  <a:pt x="32" y="391"/>
                  <a:pt x="47" y="429"/>
                  <a:pt x="27" y="465"/>
                </a:cubicBezTo>
                <a:lnTo>
                  <a:pt x="27" y="465"/>
                </a:lnTo>
                <a:cubicBezTo>
                  <a:pt x="9" y="481"/>
                  <a:pt x="28" y="504"/>
                  <a:pt x="12" y="523"/>
                </a:cubicBezTo>
                <a:lnTo>
                  <a:pt x="12" y="523"/>
                </a:lnTo>
                <a:cubicBezTo>
                  <a:pt x="1" y="525"/>
                  <a:pt x="2" y="567"/>
                  <a:pt x="7" y="571"/>
                </a:cubicBezTo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7" name="Freeform 130"/>
          <p:cNvSpPr>
            <a:spLocks noChangeArrowheads="1"/>
          </p:cNvSpPr>
          <p:nvPr/>
        </p:nvSpPr>
        <p:spPr bwMode="auto">
          <a:xfrm>
            <a:off x="11128598" y="11272899"/>
            <a:ext cx="5122" cy="5119"/>
          </a:xfrm>
          <a:custGeom>
            <a:avLst/>
            <a:gdLst>
              <a:gd name="T0" fmla="*/ 4 w 5"/>
              <a:gd name="T1" fmla="*/ 0 h 1"/>
              <a:gd name="T2" fmla="*/ 4 w 5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5" h="1">
                <a:moveTo>
                  <a:pt x="4" y="0"/>
                </a:moveTo>
                <a:cubicBezTo>
                  <a:pt x="4" y="0"/>
                  <a:pt x="0" y="0"/>
                  <a:pt x="4" y="0"/>
                </a:cubicBezTo>
              </a:path>
            </a:pathLst>
          </a:custGeom>
          <a:solidFill>
            <a:srgbClr val="94594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8" name="Freeform 131"/>
          <p:cNvSpPr>
            <a:spLocks noChangeArrowheads="1"/>
          </p:cNvSpPr>
          <p:nvPr/>
        </p:nvSpPr>
        <p:spPr bwMode="auto">
          <a:xfrm>
            <a:off x="11282254" y="11196069"/>
            <a:ext cx="10243" cy="5122"/>
          </a:xfrm>
          <a:custGeom>
            <a:avLst/>
            <a:gdLst>
              <a:gd name="T0" fmla="*/ 1 w 7"/>
              <a:gd name="T1" fmla="*/ 0 h 2"/>
              <a:gd name="T2" fmla="*/ 0 w 7"/>
              <a:gd name="T3" fmla="*/ 1 h 2"/>
              <a:gd name="T4" fmla="*/ 6 w 7"/>
              <a:gd name="T5" fmla="*/ 1 h 2"/>
              <a:gd name="T6" fmla="*/ 1 w 7"/>
              <a:gd name="T7" fmla="*/ 0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" h="2">
                <a:moveTo>
                  <a:pt x="1" y="0"/>
                </a:moveTo>
                <a:lnTo>
                  <a:pt x="0" y="1"/>
                </a:lnTo>
                <a:lnTo>
                  <a:pt x="6" y="1"/>
                </a:lnTo>
                <a:lnTo>
                  <a:pt x="1" y="0"/>
                </a:lnTo>
              </a:path>
            </a:pathLst>
          </a:custGeom>
          <a:solidFill>
            <a:srgbClr val="94594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9" name="Freeform 132"/>
          <p:cNvSpPr>
            <a:spLocks noChangeArrowheads="1"/>
          </p:cNvSpPr>
          <p:nvPr/>
        </p:nvSpPr>
        <p:spPr bwMode="auto">
          <a:xfrm>
            <a:off x="11277132" y="11257532"/>
            <a:ext cx="5119" cy="5122"/>
          </a:xfrm>
          <a:custGeom>
            <a:avLst/>
            <a:gdLst>
              <a:gd name="T0" fmla="*/ 1 w 4"/>
              <a:gd name="T1" fmla="*/ 2 h 3"/>
              <a:gd name="T2" fmla="*/ 1 w 4"/>
              <a:gd name="T3" fmla="*/ 2 h 3"/>
              <a:gd name="T4" fmla="*/ 0 w 4"/>
              <a:gd name="T5" fmla="*/ 0 h 3"/>
              <a:gd name="T6" fmla="*/ 0 w 4"/>
              <a:gd name="T7" fmla="*/ 0 h 3"/>
              <a:gd name="T8" fmla="*/ 1 w 4"/>
              <a:gd name="T9" fmla="*/ 2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" h="3">
                <a:moveTo>
                  <a:pt x="1" y="2"/>
                </a:moveTo>
                <a:lnTo>
                  <a:pt x="1" y="2"/>
                </a:lnTo>
                <a:cubicBezTo>
                  <a:pt x="3" y="0"/>
                  <a:pt x="2" y="0"/>
                  <a:pt x="0" y="0"/>
                </a:cubicBezTo>
                <a:lnTo>
                  <a:pt x="0" y="0"/>
                </a:lnTo>
                <a:cubicBezTo>
                  <a:pt x="0" y="1"/>
                  <a:pt x="0" y="1"/>
                  <a:pt x="1" y="2"/>
                </a:cubicBezTo>
              </a:path>
            </a:pathLst>
          </a:custGeom>
          <a:solidFill>
            <a:srgbClr val="94594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0" name="Freeform 133"/>
          <p:cNvSpPr>
            <a:spLocks noChangeArrowheads="1"/>
          </p:cNvSpPr>
          <p:nvPr/>
        </p:nvSpPr>
        <p:spPr bwMode="auto">
          <a:xfrm>
            <a:off x="11138841" y="11298506"/>
            <a:ext cx="10243" cy="5122"/>
          </a:xfrm>
          <a:custGeom>
            <a:avLst/>
            <a:gdLst>
              <a:gd name="T0" fmla="*/ 1 w 7"/>
              <a:gd name="T1" fmla="*/ 1 h 3"/>
              <a:gd name="T2" fmla="*/ 1 w 7"/>
              <a:gd name="T3" fmla="*/ 1 h 3"/>
              <a:gd name="T4" fmla="*/ 6 w 7"/>
              <a:gd name="T5" fmla="*/ 2 h 3"/>
              <a:gd name="T6" fmla="*/ 6 w 7"/>
              <a:gd name="T7" fmla="*/ 2 h 3"/>
              <a:gd name="T8" fmla="*/ 6 w 7"/>
              <a:gd name="T9" fmla="*/ 0 h 3"/>
              <a:gd name="T10" fmla="*/ 6 w 7"/>
              <a:gd name="T11" fmla="*/ 0 h 3"/>
              <a:gd name="T12" fmla="*/ 1 w 7"/>
              <a:gd name="T13" fmla="*/ 1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" h="3">
                <a:moveTo>
                  <a:pt x="1" y="1"/>
                </a:moveTo>
                <a:lnTo>
                  <a:pt x="1" y="1"/>
                </a:lnTo>
                <a:cubicBezTo>
                  <a:pt x="0" y="2"/>
                  <a:pt x="3" y="2"/>
                  <a:pt x="6" y="2"/>
                </a:cubicBezTo>
                <a:lnTo>
                  <a:pt x="6" y="2"/>
                </a:lnTo>
                <a:cubicBezTo>
                  <a:pt x="6" y="1"/>
                  <a:pt x="6" y="0"/>
                  <a:pt x="6" y="0"/>
                </a:cubicBezTo>
                <a:lnTo>
                  <a:pt x="6" y="0"/>
                </a:lnTo>
                <a:cubicBezTo>
                  <a:pt x="5" y="1"/>
                  <a:pt x="2" y="1"/>
                  <a:pt x="1" y="1"/>
                </a:cubicBezTo>
              </a:path>
            </a:pathLst>
          </a:custGeom>
          <a:solidFill>
            <a:srgbClr val="94594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1" name="Freeform 134"/>
          <p:cNvSpPr>
            <a:spLocks noChangeArrowheads="1"/>
          </p:cNvSpPr>
          <p:nvPr/>
        </p:nvSpPr>
        <p:spPr bwMode="auto">
          <a:xfrm>
            <a:off x="11205428" y="11303632"/>
            <a:ext cx="5119" cy="5119"/>
          </a:xfrm>
          <a:custGeom>
            <a:avLst/>
            <a:gdLst>
              <a:gd name="T0" fmla="*/ 0 w 5"/>
              <a:gd name="T1" fmla="*/ 0 h 2"/>
              <a:gd name="T2" fmla="*/ 4 w 5"/>
              <a:gd name="T3" fmla="*/ 1 h 2"/>
              <a:gd name="T4" fmla="*/ 4 w 5"/>
              <a:gd name="T5" fmla="*/ 1 h 2"/>
              <a:gd name="T6" fmla="*/ 0 w 5"/>
              <a:gd name="T7" fmla="*/ 0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" h="2">
                <a:moveTo>
                  <a:pt x="0" y="0"/>
                </a:moveTo>
                <a:lnTo>
                  <a:pt x="4" y="1"/>
                </a:lnTo>
                <a:lnTo>
                  <a:pt x="4" y="1"/>
                </a:lnTo>
                <a:cubicBezTo>
                  <a:pt x="2" y="0"/>
                  <a:pt x="1" y="0"/>
                  <a:pt x="0" y="0"/>
                </a:cubicBezTo>
              </a:path>
            </a:pathLst>
          </a:custGeom>
          <a:solidFill>
            <a:srgbClr val="94594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2" name="Freeform 301"/>
          <p:cNvSpPr>
            <a:spLocks noChangeArrowheads="1"/>
          </p:cNvSpPr>
          <p:nvPr/>
        </p:nvSpPr>
        <p:spPr bwMode="auto">
          <a:xfrm>
            <a:off x="9341065" y="6535170"/>
            <a:ext cx="5372837" cy="4266518"/>
          </a:xfrm>
          <a:custGeom>
            <a:avLst/>
            <a:gdLst>
              <a:gd name="T0" fmla="*/ 2653 w 4624"/>
              <a:gd name="T1" fmla="*/ 91 h 3672"/>
              <a:gd name="T2" fmla="*/ 2835 w 4624"/>
              <a:gd name="T3" fmla="*/ 120 h 3672"/>
              <a:gd name="T4" fmla="*/ 3008 w 4624"/>
              <a:gd name="T5" fmla="*/ 120 h 3672"/>
              <a:gd name="T6" fmla="*/ 3468 w 4624"/>
              <a:gd name="T7" fmla="*/ 327 h 3672"/>
              <a:gd name="T8" fmla="*/ 3622 w 4624"/>
              <a:gd name="T9" fmla="*/ 409 h 3672"/>
              <a:gd name="T10" fmla="*/ 3783 w 4624"/>
              <a:gd name="T11" fmla="*/ 461 h 3672"/>
              <a:gd name="T12" fmla="*/ 4107 w 4624"/>
              <a:gd name="T13" fmla="*/ 793 h 3672"/>
              <a:gd name="T14" fmla="*/ 4210 w 4624"/>
              <a:gd name="T15" fmla="*/ 916 h 3672"/>
              <a:gd name="T16" fmla="*/ 4332 w 4624"/>
              <a:gd name="T17" fmla="*/ 1013 h 3672"/>
              <a:gd name="T18" fmla="*/ 4472 w 4624"/>
              <a:gd name="T19" fmla="*/ 1418 h 3672"/>
              <a:gd name="T20" fmla="*/ 4508 w 4624"/>
              <a:gd name="T21" fmla="*/ 1563 h 3672"/>
              <a:gd name="T22" fmla="*/ 4575 w 4624"/>
              <a:gd name="T23" fmla="*/ 1690 h 3672"/>
              <a:gd name="T24" fmla="*/ 4508 w 4624"/>
              <a:gd name="T25" fmla="*/ 2107 h 3672"/>
              <a:gd name="T26" fmla="*/ 4472 w 4624"/>
              <a:gd name="T27" fmla="*/ 2251 h 3672"/>
              <a:gd name="T28" fmla="*/ 4472 w 4624"/>
              <a:gd name="T29" fmla="*/ 2389 h 3672"/>
              <a:gd name="T30" fmla="*/ 4210 w 4624"/>
              <a:gd name="T31" fmla="*/ 2753 h 3672"/>
              <a:gd name="T32" fmla="*/ 4107 w 4624"/>
              <a:gd name="T33" fmla="*/ 2876 h 3672"/>
              <a:gd name="T34" fmla="*/ 4040 w 4624"/>
              <a:gd name="T35" fmla="*/ 3003 h 3672"/>
              <a:gd name="T36" fmla="*/ 3622 w 4624"/>
              <a:gd name="T37" fmla="*/ 3260 h 3672"/>
              <a:gd name="T38" fmla="*/ 3468 w 4624"/>
              <a:gd name="T39" fmla="*/ 3343 h 3672"/>
              <a:gd name="T40" fmla="*/ 3345 w 4624"/>
              <a:gd name="T41" fmla="*/ 3439 h 3672"/>
              <a:gd name="T42" fmla="*/ 2835 w 4624"/>
              <a:gd name="T43" fmla="*/ 3551 h 3672"/>
              <a:gd name="T44" fmla="*/ 2653 w 4624"/>
              <a:gd name="T45" fmla="*/ 3579 h 3672"/>
              <a:gd name="T46" fmla="*/ 2493 w 4624"/>
              <a:gd name="T47" fmla="*/ 3632 h 3672"/>
              <a:gd name="T48" fmla="*/ 1970 w 4624"/>
              <a:gd name="T49" fmla="*/ 3579 h 3672"/>
              <a:gd name="T50" fmla="*/ 1787 w 4624"/>
              <a:gd name="T51" fmla="*/ 3551 h 3672"/>
              <a:gd name="T52" fmla="*/ 1614 w 4624"/>
              <a:gd name="T53" fmla="*/ 3551 h 3672"/>
              <a:gd name="T54" fmla="*/ 1155 w 4624"/>
              <a:gd name="T55" fmla="*/ 3343 h 3672"/>
              <a:gd name="T56" fmla="*/ 1000 w 4624"/>
              <a:gd name="T57" fmla="*/ 3260 h 3672"/>
              <a:gd name="T58" fmla="*/ 840 w 4624"/>
              <a:gd name="T59" fmla="*/ 3207 h 3672"/>
              <a:gd name="T60" fmla="*/ 516 w 4624"/>
              <a:gd name="T61" fmla="*/ 2876 h 3672"/>
              <a:gd name="T62" fmla="*/ 413 w 4624"/>
              <a:gd name="T63" fmla="*/ 2753 h 3672"/>
              <a:gd name="T64" fmla="*/ 290 w 4624"/>
              <a:gd name="T65" fmla="*/ 2656 h 3672"/>
              <a:gd name="T66" fmla="*/ 151 w 4624"/>
              <a:gd name="T67" fmla="*/ 2251 h 3672"/>
              <a:gd name="T68" fmla="*/ 115 w 4624"/>
              <a:gd name="T69" fmla="*/ 2107 h 3672"/>
              <a:gd name="T70" fmla="*/ 49 w 4624"/>
              <a:gd name="T71" fmla="*/ 1979 h 3672"/>
              <a:gd name="T72" fmla="*/ 115 w 4624"/>
              <a:gd name="T73" fmla="*/ 1563 h 3672"/>
              <a:gd name="T74" fmla="*/ 151 w 4624"/>
              <a:gd name="T75" fmla="*/ 1418 h 3672"/>
              <a:gd name="T76" fmla="*/ 151 w 4624"/>
              <a:gd name="T77" fmla="*/ 1281 h 3672"/>
              <a:gd name="T78" fmla="*/ 413 w 4624"/>
              <a:gd name="T79" fmla="*/ 916 h 3672"/>
              <a:gd name="T80" fmla="*/ 516 w 4624"/>
              <a:gd name="T81" fmla="*/ 793 h 3672"/>
              <a:gd name="T82" fmla="*/ 583 w 4624"/>
              <a:gd name="T83" fmla="*/ 666 h 3672"/>
              <a:gd name="T84" fmla="*/ 1000 w 4624"/>
              <a:gd name="T85" fmla="*/ 409 h 3672"/>
              <a:gd name="T86" fmla="*/ 1155 w 4624"/>
              <a:gd name="T87" fmla="*/ 327 h 3672"/>
              <a:gd name="T88" fmla="*/ 1277 w 4624"/>
              <a:gd name="T89" fmla="*/ 231 h 3672"/>
              <a:gd name="T90" fmla="*/ 1787 w 4624"/>
              <a:gd name="T91" fmla="*/ 120 h 3672"/>
              <a:gd name="T92" fmla="*/ 1970 w 4624"/>
              <a:gd name="T93" fmla="*/ 91 h 3672"/>
              <a:gd name="T94" fmla="*/ 2129 w 4624"/>
              <a:gd name="T95" fmla="*/ 39 h 36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4624" h="3672">
                <a:moveTo>
                  <a:pt x="2493" y="39"/>
                </a:moveTo>
                <a:lnTo>
                  <a:pt x="2653" y="91"/>
                </a:lnTo>
                <a:lnTo>
                  <a:pt x="2653" y="91"/>
                </a:lnTo>
                <a:cubicBezTo>
                  <a:pt x="2711" y="110"/>
                  <a:pt x="2773" y="120"/>
                  <a:pt x="2835" y="120"/>
                </a:cubicBezTo>
                <a:lnTo>
                  <a:pt x="3008" y="120"/>
                </a:lnTo>
                <a:lnTo>
                  <a:pt x="3008" y="120"/>
                </a:lnTo>
                <a:cubicBezTo>
                  <a:pt x="3135" y="120"/>
                  <a:pt x="3256" y="160"/>
                  <a:pt x="3345" y="231"/>
                </a:cubicBezTo>
                <a:lnTo>
                  <a:pt x="3468" y="327"/>
                </a:lnTo>
                <a:lnTo>
                  <a:pt x="3468" y="327"/>
                </a:lnTo>
                <a:cubicBezTo>
                  <a:pt x="3512" y="362"/>
                  <a:pt x="3565" y="390"/>
                  <a:pt x="3622" y="409"/>
                </a:cubicBezTo>
                <a:lnTo>
                  <a:pt x="3783" y="461"/>
                </a:lnTo>
                <a:lnTo>
                  <a:pt x="3783" y="461"/>
                </a:lnTo>
                <a:cubicBezTo>
                  <a:pt x="3899" y="500"/>
                  <a:pt x="3992" y="574"/>
                  <a:pt x="4040" y="666"/>
                </a:cubicBezTo>
                <a:lnTo>
                  <a:pt x="4107" y="793"/>
                </a:lnTo>
                <a:lnTo>
                  <a:pt x="4107" y="793"/>
                </a:lnTo>
                <a:cubicBezTo>
                  <a:pt x="4130" y="839"/>
                  <a:pt x="4165" y="881"/>
                  <a:pt x="4210" y="916"/>
                </a:cubicBezTo>
                <a:lnTo>
                  <a:pt x="4332" y="1013"/>
                </a:lnTo>
                <a:lnTo>
                  <a:pt x="4332" y="1013"/>
                </a:lnTo>
                <a:cubicBezTo>
                  <a:pt x="4422" y="1084"/>
                  <a:pt x="4472" y="1180"/>
                  <a:pt x="4472" y="1281"/>
                </a:cubicBezTo>
                <a:lnTo>
                  <a:pt x="4472" y="1418"/>
                </a:lnTo>
                <a:lnTo>
                  <a:pt x="4472" y="1418"/>
                </a:lnTo>
                <a:cubicBezTo>
                  <a:pt x="4472" y="1467"/>
                  <a:pt x="4484" y="1517"/>
                  <a:pt x="4508" y="1563"/>
                </a:cubicBezTo>
                <a:lnTo>
                  <a:pt x="4575" y="1690"/>
                </a:lnTo>
                <a:lnTo>
                  <a:pt x="4575" y="1690"/>
                </a:lnTo>
                <a:cubicBezTo>
                  <a:pt x="4623" y="1782"/>
                  <a:pt x="4623" y="1886"/>
                  <a:pt x="4575" y="1979"/>
                </a:cubicBezTo>
                <a:lnTo>
                  <a:pt x="4508" y="2107"/>
                </a:lnTo>
                <a:lnTo>
                  <a:pt x="4508" y="2107"/>
                </a:lnTo>
                <a:cubicBezTo>
                  <a:pt x="4484" y="2153"/>
                  <a:pt x="4472" y="2201"/>
                  <a:pt x="4472" y="2251"/>
                </a:cubicBezTo>
                <a:lnTo>
                  <a:pt x="4472" y="2389"/>
                </a:lnTo>
                <a:lnTo>
                  <a:pt x="4472" y="2389"/>
                </a:lnTo>
                <a:cubicBezTo>
                  <a:pt x="4472" y="2489"/>
                  <a:pt x="4422" y="2585"/>
                  <a:pt x="4332" y="2656"/>
                </a:cubicBezTo>
                <a:lnTo>
                  <a:pt x="4210" y="2753"/>
                </a:lnTo>
                <a:lnTo>
                  <a:pt x="4210" y="2753"/>
                </a:lnTo>
                <a:cubicBezTo>
                  <a:pt x="4165" y="2788"/>
                  <a:pt x="4130" y="2830"/>
                  <a:pt x="4107" y="2876"/>
                </a:cubicBezTo>
                <a:lnTo>
                  <a:pt x="4040" y="3003"/>
                </a:lnTo>
                <a:lnTo>
                  <a:pt x="4040" y="3003"/>
                </a:lnTo>
                <a:cubicBezTo>
                  <a:pt x="3992" y="3096"/>
                  <a:pt x="3899" y="3170"/>
                  <a:pt x="3783" y="3207"/>
                </a:cubicBezTo>
                <a:lnTo>
                  <a:pt x="3622" y="3260"/>
                </a:lnTo>
                <a:lnTo>
                  <a:pt x="3622" y="3260"/>
                </a:lnTo>
                <a:cubicBezTo>
                  <a:pt x="3565" y="3280"/>
                  <a:pt x="3512" y="3307"/>
                  <a:pt x="3468" y="3343"/>
                </a:cubicBezTo>
                <a:lnTo>
                  <a:pt x="3345" y="3439"/>
                </a:lnTo>
                <a:lnTo>
                  <a:pt x="3345" y="3439"/>
                </a:lnTo>
                <a:cubicBezTo>
                  <a:pt x="3256" y="3510"/>
                  <a:pt x="3135" y="3551"/>
                  <a:pt x="3008" y="3551"/>
                </a:cubicBezTo>
                <a:lnTo>
                  <a:pt x="2835" y="3551"/>
                </a:lnTo>
                <a:lnTo>
                  <a:pt x="2835" y="3551"/>
                </a:lnTo>
                <a:cubicBezTo>
                  <a:pt x="2773" y="3551"/>
                  <a:pt x="2711" y="3560"/>
                  <a:pt x="2653" y="3579"/>
                </a:cubicBezTo>
                <a:lnTo>
                  <a:pt x="2493" y="3632"/>
                </a:lnTo>
                <a:lnTo>
                  <a:pt x="2493" y="3632"/>
                </a:lnTo>
                <a:cubicBezTo>
                  <a:pt x="2378" y="3671"/>
                  <a:pt x="2246" y="3671"/>
                  <a:pt x="2129" y="3632"/>
                </a:cubicBezTo>
                <a:lnTo>
                  <a:pt x="1970" y="3579"/>
                </a:lnTo>
                <a:lnTo>
                  <a:pt x="1970" y="3579"/>
                </a:lnTo>
                <a:cubicBezTo>
                  <a:pt x="1912" y="3560"/>
                  <a:pt x="1850" y="3551"/>
                  <a:pt x="1787" y="3551"/>
                </a:cubicBezTo>
                <a:lnTo>
                  <a:pt x="1614" y="3551"/>
                </a:lnTo>
                <a:lnTo>
                  <a:pt x="1614" y="3551"/>
                </a:lnTo>
                <a:cubicBezTo>
                  <a:pt x="1488" y="3551"/>
                  <a:pt x="1367" y="3510"/>
                  <a:pt x="1277" y="3439"/>
                </a:cubicBezTo>
                <a:lnTo>
                  <a:pt x="1155" y="3343"/>
                </a:lnTo>
                <a:lnTo>
                  <a:pt x="1155" y="3343"/>
                </a:lnTo>
                <a:cubicBezTo>
                  <a:pt x="1110" y="3307"/>
                  <a:pt x="1058" y="3280"/>
                  <a:pt x="1000" y="3260"/>
                </a:cubicBezTo>
                <a:lnTo>
                  <a:pt x="840" y="3207"/>
                </a:lnTo>
                <a:lnTo>
                  <a:pt x="840" y="3207"/>
                </a:lnTo>
                <a:cubicBezTo>
                  <a:pt x="724" y="3170"/>
                  <a:pt x="631" y="3096"/>
                  <a:pt x="583" y="3003"/>
                </a:cubicBezTo>
                <a:lnTo>
                  <a:pt x="516" y="2876"/>
                </a:lnTo>
                <a:lnTo>
                  <a:pt x="516" y="2876"/>
                </a:lnTo>
                <a:cubicBezTo>
                  <a:pt x="492" y="2830"/>
                  <a:pt x="457" y="2788"/>
                  <a:pt x="413" y="2753"/>
                </a:cubicBezTo>
                <a:lnTo>
                  <a:pt x="290" y="2656"/>
                </a:lnTo>
                <a:lnTo>
                  <a:pt x="290" y="2656"/>
                </a:lnTo>
                <a:cubicBezTo>
                  <a:pt x="201" y="2585"/>
                  <a:pt x="151" y="2489"/>
                  <a:pt x="151" y="2389"/>
                </a:cubicBezTo>
                <a:lnTo>
                  <a:pt x="151" y="2251"/>
                </a:lnTo>
                <a:lnTo>
                  <a:pt x="151" y="2251"/>
                </a:lnTo>
                <a:cubicBezTo>
                  <a:pt x="151" y="2201"/>
                  <a:pt x="139" y="2153"/>
                  <a:pt x="115" y="2107"/>
                </a:cubicBezTo>
                <a:lnTo>
                  <a:pt x="49" y="1979"/>
                </a:lnTo>
                <a:lnTo>
                  <a:pt x="49" y="1979"/>
                </a:lnTo>
                <a:cubicBezTo>
                  <a:pt x="0" y="1886"/>
                  <a:pt x="0" y="1782"/>
                  <a:pt x="49" y="1690"/>
                </a:cubicBezTo>
                <a:lnTo>
                  <a:pt x="115" y="1563"/>
                </a:lnTo>
                <a:lnTo>
                  <a:pt x="115" y="1563"/>
                </a:lnTo>
                <a:cubicBezTo>
                  <a:pt x="139" y="1517"/>
                  <a:pt x="151" y="1467"/>
                  <a:pt x="151" y="1418"/>
                </a:cubicBezTo>
                <a:lnTo>
                  <a:pt x="151" y="1281"/>
                </a:lnTo>
                <a:lnTo>
                  <a:pt x="151" y="1281"/>
                </a:lnTo>
                <a:cubicBezTo>
                  <a:pt x="151" y="1180"/>
                  <a:pt x="201" y="1084"/>
                  <a:pt x="290" y="1013"/>
                </a:cubicBezTo>
                <a:lnTo>
                  <a:pt x="413" y="916"/>
                </a:lnTo>
                <a:lnTo>
                  <a:pt x="413" y="916"/>
                </a:lnTo>
                <a:cubicBezTo>
                  <a:pt x="457" y="881"/>
                  <a:pt x="492" y="839"/>
                  <a:pt x="516" y="793"/>
                </a:cubicBezTo>
                <a:lnTo>
                  <a:pt x="583" y="666"/>
                </a:lnTo>
                <a:lnTo>
                  <a:pt x="583" y="666"/>
                </a:lnTo>
                <a:cubicBezTo>
                  <a:pt x="631" y="574"/>
                  <a:pt x="724" y="500"/>
                  <a:pt x="840" y="461"/>
                </a:cubicBezTo>
                <a:lnTo>
                  <a:pt x="1000" y="409"/>
                </a:lnTo>
                <a:lnTo>
                  <a:pt x="1000" y="409"/>
                </a:lnTo>
                <a:cubicBezTo>
                  <a:pt x="1058" y="390"/>
                  <a:pt x="1110" y="362"/>
                  <a:pt x="1155" y="327"/>
                </a:cubicBezTo>
                <a:lnTo>
                  <a:pt x="1277" y="231"/>
                </a:lnTo>
                <a:lnTo>
                  <a:pt x="1277" y="231"/>
                </a:lnTo>
                <a:cubicBezTo>
                  <a:pt x="1367" y="160"/>
                  <a:pt x="1488" y="120"/>
                  <a:pt x="1614" y="120"/>
                </a:cubicBezTo>
                <a:lnTo>
                  <a:pt x="1787" y="120"/>
                </a:lnTo>
                <a:lnTo>
                  <a:pt x="1787" y="120"/>
                </a:lnTo>
                <a:cubicBezTo>
                  <a:pt x="1850" y="120"/>
                  <a:pt x="1912" y="110"/>
                  <a:pt x="1970" y="91"/>
                </a:cubicBezTo>
                <a:lnTo>
                  <a:pt x="2129" y="39"/>
                </a:lnTo>
                <a:lnTo>
                  <a:pt x="2129" y="39"/>
                </a:lnTo>
                <a:cubicBezTo>
                  <a:pt x="2246" y="0"/>
                  <a:pt x="2378" y="0"/>
                  <a:pt x="2493" y="39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3" name="Freeform 302"/>
          <p:cNvSpPr>
            <a:spLocks noChangeArrowheads="1"/>
          </p:cNvSpPr>
          <p:nvPr/>
        </p:nvSpPr>
        <p:spPr bwMode="auto">
          <a:xfrm>
            <a:off x="10980066" y="4819346"/>
            <a:ext cx="5372837" cy="4261394"/>
          </a:xfrm>
          <a:custGeom>
            <a:avLst/>
            <a:gdLst>
              <a:gd name="T0" fmla="*/ 2654 w 4624"/>
              <a:gd name="T1" fmla="*/ 91 h 3671"/>
              <a:gd name="T2" fmla="*/ 2836 w 4624"/>
              <a:gd name="T3" fmla="*/ 119 h 3671"/>
              <a:gd name="T4" fmla="*/ 3009 w 4624"/>
              <a:gd name="T5" fmla="*/ 119 h 3671"/>
              <a:gd name="T6" fmla="*/ 3468 w 4624"/>
              <a:gd name="T7" fmla="*/ 327 h 3671"/>
              <a:gd name="T8" fmla="*/ 3623 w 4624"/>
              <a:gd name="T9" fmla="*/ 409 h 3671"/>
              <a:gd name="T10" fmla="*/ 3782 w 4624"/>
              <a:gd name="T11" fmla="*/ 462 h 3671"/>
              <a:gd name="T12" fmla="*/ 4107 w 4624"/>
              <a:gd name="T13" fmla="*/ 794 h 3671"/>
              <a:gd name="T14" fmla="*/ 4210 w 4624"/>
              <a:gd name="T15" fmla="*/ 916 h 3671"/>
              <a:gd name="T16" fmla="*/ 4332 w 4624"/>
              <a:gd name="T17" fmla="*/ 1013 h 3671"/>
              <a:gd name="T18" fmla="*/ 4472 w 4624"/>
              <a:gd name="T19" fmla="*/ 1418 h 3671"/>
              <a:gd name="T20" fmla="*/ 4508 w 4624"/>
              <a:gd name="T21" fmla="*/ 1563 h 3671"/>
              <a:gd name="T22" fmla="*/ 4574 w 4624"/>
              <a:gd name="T23" fmla="*/ 1690 h 3671"/>
              <a:gd name="T24" fmla="*/ 4508 w 4624"/>
              <a:gd name="T25" fmla="*/ 2106 h 3671"/>
              <a:gd name="T26" fmla="*/ 4472 w 4624"/>
              <a:gd name="T27" fmla="*/ 2250 h 3671"/>
              <a:gd name="T28" fmla="*/ 4472 w 4624"/>
              <a:gd name="T29" fmla="*/ 2388 h 3671"/>
              <a:gd name="T30" fmla="*/ 4210 w 4624"/>
              <a:gd name="T31" fmla="*/ 2753 h 3671"/>
              <a:gd name="T32" fmla="*/ 4107 w 4624"/>
              <a:gd name="T33" fmla="*/ 2875 h 3671"/>
              <a:gd name="T34" fmla="*/ 4040 w 4624"/>
              <a:gd name="T35" fmla="*/ 3003 h 3671"/>
              <a:gd name="T36" fmla="*/ 3623 w 4624"/>
              <a:gd name="T37" fmla="*/ 3260 h 3671"/>
              <a:gd name="T38" fmla="*/ 3468 w 4624"/>
              <a:gd name="T39" fmla="*/ 3342 h 3671"/>
              <a:gd name="T40" fmla="*/ 3346 w 4624"/>
              <a:gd name="T41" fmla="*/ 3439 h 3671"/>
              <a:gd name="T42" fmla="*/ 2836 w 4624"/>
              <a:gd name="T43" fmla="*/ 3550 h 3671"/>
              <a:gd name="T44" fmla="*/ 2654 w 4624"/>
              <a:gd name="T45" fmla="*/ 3579 h 3671"/>
              <a:gd name="T46" fmla="*/ 2493 w 4624"/>
              <a:gd name="T47" fmla="*/ 3631 h 3671"/>
              <a:gd name="T48" fmla="*/ 1969 w 4624"/>
              <a:gd name="T49" fmla="*/ 3579 h 3671"/>
              <a:gd name="T50" fmla="*/ 1787 w 4624"/>
              <a:gd name="T51" fmla="*/ 3550 h 3671"/>
              <a:gd name="T52" fmla="*/ 1613 w 4624"/>
              <a:gd name="T53" fmla="*/ 3550 h 3671"/>
              <a:gd name="T54" fmla="*/ 1154 w 4624"/>
              <a:gd name="T55" fmla="*/ 3342 h 3671"/>
              <a:gd name="T56" fmla="*/ 1001 w 4624"/>
              <a:gd name="T57" fmla="*/ 3260 h 3671"/>
              <a:gd name="T58" fmla="*/ 841 w 4624"/>
              <a:gd name="T59" fmla="*/ 3207 h 3671"/>
              <a:gd name="T60" fmla="*/ 516 w 4624"/>
              <a:gd name="T61" fmla="*/ 2875 h 3671"/>
              <a:gd name="T62" fmla="*/ 413 w 4624"/>
              <a:gd name="T63" fmla="*/ 2753 h 3671"/>
              <a:gd name="T64" fmla="*/ 291 w 4624"/>
              <a:gd name="T65" fmla="*/ 2656 h 3671"/>
              <a:gd name="T66" fmla="*/ 151 w 4624"/>
              <a:gd name="T67" fmla="*/ 2250 h 3671"/>
              <a:gd name="T68" fmla="*/ 115 w 4624"/>
              <a:gd name="T69" fmla="*/ 2106 h 3671"/>
              <a:gd name="T70" fmla="*/ 49 w 4624"/>
              <a:gd name="T71" fmla="*/ 1979 h 3671"/>
              <a:gd name="T72" fmla="*/ 115 w 4624"/>
              <a:gd name="T73" fmla="*/ 1563 h 3671"/>
              <a:gd name="T74" fmla="*/ 151 w 4624"/>
              <a:gd name="T75" fmla="*/ 1418 h 3671"/>
              <a:gd name="T76" fmla="*/ 151 w 4624"/>
              <a:gd name="T77" fmla="*/ 1281 h 3671"/>
              <a:gd name="T78" fmla="*/ 413 w 4624"/>
              <a:gd name="T79" fmla="*/ 916 h 3671"/>
              <a:gd name="T80" fmla="*/ 516 w 4624"/>
              <a:gd name="T81" fmla="*/ 794 h 3671"/>
              <a:gd name="T82" fmla="*/ 583 w 4624"/>
              <a:gd name="T83" fmla="*/ 667 h 3671"/>
              <a:gd name="T84" fmla="*/ 1001 w 4624"/>
              <a:gd name="T85" fmla="*/ 409 h 3671"/>
              <a:gd name="T86" fmla="*/ 1154 w 4624"/>
              <a:gd name="T87" fmla="*/ 327 h 3671"/>
              <a:gd name="T88" fmla="*/ 1277 w 4624"/>
              <a:gd name="T89" fmla="*/ 230 h 3671"/>
              <a:gd name="T90" fmla="*/ 1787 w 4624"/>
              <a:gd name="T91" fmla="*/ 119 h 3671"/>
              <a:gd name="T92" fmla="*/ 1969 w 4624"/>
              <a:gd name="T93" fmla="*/ 91 h 3671"/>
              <a:gd name="T94" fmla="*/ 2129 w 4624"/>
              <a:gd name="T95" fmla="*/ 38 h 36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4624" h="3671">
                <a:moveTo>
                  <a:pt x="2493" y="38"/>
                </a:moveTo>
                <a:lnTo>
                  <a:pt x="2654" y="91"/>
                </a:lnTo>
                <a:lnTo>
                  <a:pt x="2654" y="91"/>
                </a:lnTo>
                <a:cubicBezTo>
                  <a:pt x="2711" y="110"/>
                  <a:pt x="2773" y="119"/>
                  <a:pt x="2836" y="119"/>
                </a:cubicBezTo>
                <a:lnTo>
                  <a:pt x="3009" y="119"/>
                </a:lnTo>
                <a:lnTo>
                  <a:pt x="3009" y="119"/>
                </a:lnTo>
                <a:cubicBezTo>
                  <a:pt x="3136" y="119"/>
                  <a:pt x="3257" y="159"/>
                  <a:pt x="3346" y="230"/>
                </a:cubicBezTo>
                <a:lnTo>
                  <a:pt x="3468" y="327"/>
                </a:lnTo>
                <a:lnTo>
                  <a:pt x="3468" y="327"/>
                </a:lnTo>
                <a:cubicBezTo>
                  <a:pt x="3513" y="363"/>
                  <a:pt x="3565" y="390"/>
                  <a:pt x="3623" y="409"/>
                </a:cubicBezTo>
                <a:lnTo>
                  <a:pt x="3782" y="462"/>
                </a:lnTo>
                <a:lnTo>
                  <a:pt x="3782" y="462"/>
                </a:lnTo>
                <a:cubicBezTo>
                  <a:pt x="3899" y="500"/>
                  <a:pt x="3992" y="574"/>
                  <a:pt x="4040" y="667"/>
                </a:cubicBezTo>
                <a:lnTo>
                  <a:pt x="4107" y="794"/>
                </a:lnTo>
                <a:lnTo>
                  <a:pt x="4107" y="794"/>
                </a:lnTo>
                <a:cubicBezTo>
                  <a:pt x="4131" y="840"/>
                  <a:pt x="4166" y="881"/>
                  <a:pt x="4210" y="916"/>
                </a:cubicBezTo>
                <a:lnTo>
                  <a:pt x="4332" y="1013"/>
                </a:lnTo>
                <a:lnTo>
                  <a:pt x="4332" y="1013"/>
                </a:lnTo>
                <a:cubicBezTo>
                  <a:pt x="4422" y="1085"/>
                  <a:pt x="4472" y="1181"/>
                  <a:pt x="4472" y="1281"/>
                </a:cubicBezTo>
                <a:lnTo>
                  <a:pt x="4472" y="1418"/>
                </a:lnTo>
                <a:lnTo>
                  <a:pt x="4472" y="1418"/>
                </a:lnTo>
                <a:cubicBezTo>
                  <a:pt x="4472" y="1469"/>
                  <a:pt x="4485" y="1517"/>
                  <a:pt x="4508" y="1563"/>
                </a:cubicBezTo>
                <a:lnTo>
                  <a:pt x="4574" y="1690"/>
                </a:lnTo>
                <a:lnTo>
                  <a:pt x="4574" y="1690"/>
                </a:lnTo>
                <a:cubicBezTo>
                  <a:pt x="4623" y="1783"/>
                  <a:pt x="4623" y="1886"/>
                  <a:pt x="4574" y="1979"/>
                </a:cubicBezTo>
                <a:lnTo>
                  <a:pt x="4508" y="2106"/>
                </a:lnTo>
                <a:lnTo>
                  <a:pt x="4508" y="2106"/>
                </a:lnTo>
                <a:cubicBezTo>
                  <a:pt x="4485" y="2152"/>
                  <a:pt x="4472" y="2201"/>
                  <a:pt x="4472" y="2250"/>
                </a:cubicBezTo>
                <a:lnTo>
                  <a:pt x="4472" y="2388"/>
                </a:lnTo>
                <a:lnTo>
                  <a:pt x="4472" y="2388"/>
                </a:lnTo>
                <a:cubicBezTo>
                  <a:pt x="4472" y="2488"/>
                  <a:pt x="4422" y="2585"/>
                  <a:pt x="4332" y="2656"/>
                </a:cubicBezTo>
                <a:lnTo>
                  <a:pt x="4210" y="2753"/>
                </a:lnTo>
                <a:lnTo>
                  <a:pt x="4210" y="2753"/>
                </a:lnTo>
                <a:cubicBezTo>
                  <a:pt x="4166" y="2788"/>
                  <a:pt x="4131" y="2830"/>
                  <a:pt x="4107" y="2875"/>
                </a:cubicBezTo>
                <a:lnTo>
                  <a:pt x="4040" y="3003"/>
                </a:lnTo>
                <a:lnTo>
                  <a:pt x="4040" y="3003"/>
                </a:lnTo>
                <a:cubicBezTo>
                  <a:pt x="3992" y="3095"/>
                  <a:pt x="3899" y="3169"/>
                  <a:pt x="3782" y="3207"/>
                </a:cubicBezTo>
                <a:lnTo>
                  <a:pt x="3623" y="3260"/>
                </a:lnTo>
                <a:lnTo>
                  <a:pt x="3623" y="3260"/>
                </a:lnTo>
                <a:cubicBezTo>
                  <a:pt x="3565" y="3279"/>
                  <a:pt x="3513" y="3307"/>
                  <a:pt x="3468" y="3342"/>
                </a:cubicBezTo>
                <a:lnTo>
                  <a:pt x="3346" y="3439"/>
                </a:lnTo>
                <a:lnTo>
                  <a:pt x="3346" y="3439"/>
                </a:lnTo>
                <a:cubicBezTo>
                  <a:pt x="3257" y="3510"/>
                  <a:pt x="3136" y="3550"/>
                  <a:pt x="3009" y="3550"/>
                </a:cubicBezTo>
                <a:lnTo>
                  <a:pt x="2836" y="3550"/>
                </a:lnTo>
                <a:lnTo>
                  <a:pt x="2836" y="3550"/>
                </a:lnTo>
                <a:cubicBezTo>
                  <a:pt x="2773" y="3550"/>
                  <a:pt x="2711" y="3560"/>
                  <a:pt x="2654" y="3579"/>
                </a:cubicBezTo>
                <a:lnTo>
                  <a:pt x="2493" y="3631"/>
                </a:lnTo>
                <a:lnTo>
                  <a:pt x="2493" y="3631"/>
                </a:lnTo>
                <a:cubicBezTo>
                  <a:pt x="2377" y="3670"/>
                  <a:pt x="2246" y="3670"/>
                  <a:pt x="2129" y="3631"/>
                </a:cubicBezTo>
                <a:lnTo>
                  <a:pt x="1969" y="3579"/>
                </a:lnTo>
                <a:lnTo>
                  <a:pt x="1969" y="3579"/>
                </a:lnTo>
                <a:cubicBezTo>
                  <a:pt x="1911" y="3560"/>
                  <a:pt x="1849" y="3550"/>
                  <a:pt x="1787" y="3550"/>
                </a:cubicBezTo>
                <a:lnTo>
                  <a:pt x="1613" y="3550"/>
                </a:lnTo>
                <a:lnTo>
                  <a:pt x="1613" y="3550"/>
                </a:lnTo>
                <a:cubicBezTo>
                  <a:pt x="1487" y="3550"/>
                  <a:pt x="1366" y="3510"/>
                  <a:pt x="1277" y="3439"/>
                </a:cubicBezTo>
                <a:lnTo>
                  <a:pt x="1154" y="3342"/>
                </a:lnTo>
                <a:lnTo>
                  <a:pt x="1154" y="3342"/>
                </a:lnTo>
                <a:cubicBezTo>
                  <a:pt x="1110" y="3307"/>
                  <a:pt x="1058" y="3279"/>
                  <a:pt x="1001" y="3260"/>
                </a:cubicBezTo>
                <a:lnTo>
                  <a:pt x="841" y="3207"/>
                </a:lnTo>
                <a:lnTo>
                  <a:pt x="841" y="3207"/>
                </a:lnTo>
                <a:cubicBezTo>
                  <a:pt x="724" y="3169"/>
                  <a:pt x="631" y="3095"/>
                  <a:pt x="583" y="3003"/>
                </a:cubicBezTo>
                <a:lnTo>
                  <a:pt x="516" y="2875"/>
                </a:lnTo>
                <a:lnTo>
                  <a:pt x="516" y="2875"/>
                </a:lnTo>
                <a:cubicBezTo>
                  <a:pt x="492" y="2830"/>
                  <a:pt x="458" y="2788"/>
                  <a:pt x="413" y="2753"/>
                </a:cubicBezTo>
                <a:lnTo>
                  <a:pt x="291" y="2656"/>
                </a:lnTo>
                <a:lnTo>
                  <a:pt x="291" y="2656"/>
                </a:lnTo>
                <a:cubicBezTo>
                  <a:pt x="201" y="2585"/>
                  <a:pt x="151" y="2488"/>
                  <a:pt x="151" y="2388"/>
                </a:cubicBezTo>
                <a:lnTo>
                  <a:pt x="151" y="2250"/>
                </a:lnTo>
                <a:lnTo>
                  <a:pt x="151" y="2250"/>
                </a:lnTo>
                <a:cubicBezTo>
                  <a:pt x="151" y="2201"/>
                  <a:pt x="139" y="2152"/>
                  <a:pt x="115" y="2106"/>
                </a:cubicBezTo>
                <a:lnTo>
                  <a:pt x="49" y="1979"/>
                </a:lnTo>
                <a:lnTo>
                  <a:pt x="49" y="1979"/>
                </a:lnTo>
                <a:cubicBezTo>
                  <a:pt x="0" y="1886"/>
                  <a:pt x="0" y="1783"/>
                  <a:pt x="49" y="1690"/>
                </a:cubicBezTo>
                <a:lnTo>
                  <a:pt x="115" y="1563"/>
                </a:lnTo>
                <a:lnTo>
                  <a:pt x="115" y="1563"/>
                </a:lnTo>
                <a:cubicBezTo>
                  <a:pt x="139" y="1517"/>
                  <a:pt x="151" y="1469"/>
                  <a:pt x="151" y="1418"/>
                </a:cubicBezTo>
                <a:lnTo>
                  <a:pt x="151" y="1281"/>
                </a:lnTo>
                <a:lnTo>
                  <a:pt x="151" y="1281"/>
                </a:lnTo>
                <a:cubicBezTo>
                  <a:pt x="151" y="1181"/>
                  <a:pt x="201" y="1085"/>
                  <a:pt x="291" y="1013"/>
                </a:cubicBezTo>
                <a:lnTo>
                  <a:pt x="413" y="916"/>
                </a:lnTo>
                <a:lnTo>
                  <a:pt x="413" y="916"/>
                </a:lnTo>
                <a:cubicBezTo>
                  <a:pt x="458" y="881"/>
                  <a:pt x="492" y="840"/>
                  <a:pt x="516" y="794"/>
                </a:cubicBezTo>
                <a:lnTo>
                  <a:pt x="583" y="667"/>
                </a:lnTo>
                <a:lnTo>
                  <a:pt x="583" y="667"/>
                </a:lnTo>
                <a:cubicBezTo>
                  <a:pt x="631" y="574"/>
                  <a:pt x="724" y="500"/>
                  <a:pt x="841" y="462"/>
                </a:cubicBezTo>
                <a:lnTo>
                  <a:pt x="1001" y="409"/>
                </a:lnTo>
                <a:lnTo>
                  <a:pt x="1001" y="409"/>
                </a:lnTo>
                <a:cubicBezTo>
                  <a:pt x="1058" y="390"/>
                  <a:pt x="1110" y="363"/>
                  <a:pt x="1154" y="327"/>
                </a:cubicBezTo>
                <a:lnTo>
                  <a:pt x="1277" y="230"/>
                </a:lnTo>
                <a:lnTo>
                  <a:pt x="1277" y="230"/>
                </a:lnTo>
                <a:cubicBezTo>
                  <a:pt x="1366" y="159"/>
                  <a:pt x="1487" y="119"/>
                  <a:pt x="1613" y="119"/>
                </a:cubicBezTo>
                <a:lnTo>
                  <a:pt x="1787" y="119"/>
                </a:lnTo>
                <a:lnTo>
                  <a:pt x="1787" y="119"/>
                </a:lnTo>
                <a:cubicBezTo>
                  <a:pt x="1849" y="119"/>
                  <a:pt x="1911" y="110"/>
                  <a:pt x="1969" y="91"/>
                </a:cubicBezTo>
                <a:lnTo>
                  <a:pt x="2129" y="38"/>
                </a:lnTo>
                <a:lnTo>
                  <a:pt x="2129" y="38"/>
                </a:lnTo>
                <a:cubicBezTo>
                  <a:pt x="2246" y="0"/>
                  <a:pt x="2377" y="0"/>
                  <a:pt x="2493" y="38"/>
                </a:cubicBezTo>
              </a:path>
            </a:pathLst>
          </a:custGeom>
          <a:solidFill>
            <a:srgbClr val="0DB37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" name="Freeform 303"/>
          <p:cNvSpPr>
            <a:spLocks noChangeArrowheads="1"/>
          </p:cNvSpPr>
          <p:nvPr/>
        </p:nvSpPr>
        <p:spPr bwMode="auto">
          <a:xfrm>
            <a:off x="12204191" y="6683704"/>
            <a:ext cx="5367717" cy="4261394"/>
          </a:xfrm>
          <a:custGeom>
            <a:avLst/>
            <a:gdLst>
              <a:gd name="T0" fmla="*/ 2653 w 4623"/>
              <a:gd name="T1" fmla="*/ 91 h 3671"/>
              <a:gd name="T2" fmla="*/ 2835 w 4623"/>
              <a:gd name="T3" fmla="*/ 120 h 3671"/>
              <a:gd name="T4" fmla="*/ 3008 w 4623"/>
              <a:gd name="T5" fmla="*/ 120 h 3671"/>
              <a:gd name="T6" fmla="*/ 3467 w 4623"/>
              <a:gd name="T7" fmla="*/ 327 h 3671"/>
              <a:gd name="T8" fmla="*/ 3622 w 4623"/>
              <a:gd name="T9" fmla="*/ 409 h 3671"/>
              <a:gd name="T10" fmla="*/ 3782 w 4623"/>
              <a:gd name="T11" fmla="*/ 461 h 3671"/>
              <a:gd name="T12" fmla="*/ 4106 w 4623"/>
              <a:gd name="T13" fmla="*/ 793 h 3671"/>
              <a:gd name="T14" fmla="*/ 4209 w 4623"/>
              <a:gd name="T15" fmla="*/ 916 h 3671"/>
              <a:gd name="T16" fmla="*/ 4332 w 4623"/>
              <a:gd name="T17" fmla="*/ 1013 h 3671"/>
              <a:gd name="T18" fmla="*/ 4472 w 4623"/>
              <a:gd name="T19" fmla="*/ 1418 h 3671"/>
              <a:gd name="T20" fmla="*/ 4508 w 4623"/>
              <a:gd name="T21" fmla="*/ 1563 h 3671"/>
              <a:gd name="T22" fmla="*/ 4574 w 4623"/>
              <a:gd name="T23" fmla="*/ 1690 h 3671"/>
              <a:gd name="T24" fmla="*/ 4508 w 4623"/>
              <a:gd name="T25" fmla="*/ 2107 h 3671"/>
              <a:gd name="T26" fmla="*/ 4472 w 4623"/>
              <a:gd name="T27" fmla="*/ 2251 h 3671"/>
              <a:gd name="T28" fmla="*/ 4472 w 4623"/>
              <a:gd name="T29" fmla="*/ 2388 h 3671"/>
              <a:gd name="T30" fmla="*/ 4209 w 4623"/>
              <a:gd name="T31" fmla="*/ 2753 h 3671"/>
              <a:gd name="T32" fmla="*/ 4106 w 4623"/>
              <a:gd name="T33" fmla="*/ 2876 h 3671"/>
              <a:gd name="T34" fmla="*/ 4040 w 4623"/>
              <a:gd name="T35" fmla="*/ 3003 h 3671"/>
              <a:gd name="T36" fmla="*/ 3622 w 4623"/>
              <a:gd name="T37" fmla="*/ 3260 h 3671"/>
              <a:gd name="T38" fmla="*/ 3467 w 4623"/>
              <a:gd name="T39" fmla="*/ 3342 h 3671"/>
              <a:gd name="T40" fmla="*/ 3345 w 4623"/>
              <a:gd name="T41" fmla="*/ 3439 h 3671"/>
              <a:gd name="T42" fmla="*/ 2835 w 4623"/>
              <a:gd name="T43" fmla="*/ 3550 h 3671"/>
              <a:gd name="T44" fmla="*/ 2653 w 4623"/>
              <a:gd name="T45" fmla="*/ 3579 h 3671"/>
              <a:gd name="T46" fmla="*/ 2493 w 4623"/>
              <a:gd name="T47" fmla="*/ 3632 h 3671"/>
              <a:gd name="T48" fmla="*/ 1969 w 4623"/>
              <a:gd name="T49" fmla="*/ 3579 h 3671"/>
              <a:gd name="T50" fmla="*/ 1786 w 4623"/>
              <a:gd name="T51" fmla="*/ 3550 h 3671"/>
              <a:gd name="T52" fmla="*/ 1613 w 4623"/>
              <a:gd name="T53" fmla="*/ 3550 h 3671"/>
              <a:gd name="T54" fmla="*/ 1153 w 4623"/>
              <a:gd name="T55" fmla="*/ 3342 h 3671"/>
              <a:gd name="T56" fmla="*/ 999 w 4623"/>
              <a:gd name="T57" fmla="*/ 3260 h 3671"/>
              <a:gd name="T58" fmla="*/ 839 w 4623"/>
              <a:gd name="T59" fmla="*/ 3207 h 3671"/>
              <a:gd name="T60" fmla="*/ 515 w 4623"/>
              <a:gd name="T61" fmla="*/ 2876 h 3671"/>
              <a:gd name="T62" fmla="*/ 411 w 4623"/>
              <a:gd name="T63" fmla="*/ 2753 h 3671"/>
              <a:gd name="T64" fmla="*/ 289 w 4623"/>
              <a:gd name="T65" fmla="*/ 2656 h 3671"/>
              <a:gd name="T66" fmla="*/ 150 w 4623"/>
              <a:gd name="T67" fmla="*/ 2251 h 3671"/>
              <a:gd name="T68" fmla="*/ 114 w 4623"/>
              <a:gd name="T69" fmla="*/ 2107 h 3671"/>
              <a:gd name="T70" fmla="*/ 47 w 4623"/>
              <a:gd name="T71" fmla="*/ 1979 h 3671"/>
              <a:gd name="T72" fmla="*/ 114 w 4623"/>
              <a:gd name="T73" fmla="*/ 1563 h 3671"/>
              <a:gd name="T74" fmla="*/ 150 w 4623"/>
              <a:gd name="T75" fmla="*/ 1418 h 3671"/>
              <a:gd name="T76" fmla="*/ 150 w 4623"/>
              <a:gd name="T77" fmla="*/ 1280 h 3671"/>
              <a:gd name="T78" fmla="*/ 411 w 4623"/>
              <a:gd name="T79" fmla="*/ 916 h 3671"/>
              <a:gd name="T80" fmla="*/ 515 w 4623"/>
              <a:gd name="T81" fmla="*/ 793 h 3671"/>
              <a:gd name="T82" fmla="*/ 581 w 4623"/>
              <a:gd name="T83" fmla="*/ 666 h 3671"/>
              <a:gd name="T84" fmla="*/ 999 w 4623"/>
              <a:gd name="T85" fmla="*/ 409 h 3671"/>
              <a:gd name="T86" fmla="*/ 1153 w 4623"/>
              <a:gd name="T87" fmla="*/ 327 h 3671"/>
              <a:gd name="T88" fmla="*/ 1276 w 4623"/>
              <a:gd name="T89" fmla="*/ 229 h 3671"/>
              <a:gd name="T90" fmla="*/ 1786 w 4623"/>
              <a:gd name="T91" fmla="*/ 120 h 3671"/>
              <a:gd name="T92" fmla="*/ 1969 w 4623"/>
              <a:gd name="T93" fmla="*/ 91 h 3671"/>
              <a:gd name="T94" fmla="*/ 2128 w 4623"/>
              <a:gd name="T95" fmla="*/ 39 h 36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4623" h="3671">
                <a:moveTo>
                  <a:pt x="2493" y="39"/>
                </a:moveTo>
                <a:lnTo>
                  <a:pt x="2653" y="91"/>
                </a:lnTo>
                <a:lnTo>
                  <a:pt x="2653" y="91"/>
                </a:lnTo>
                <a:cubicBezTo>
                  <a:pt x="2711" y="110"/>
                  <a:pt x="2773" y="120"/>
                  <a:pt x="2835" y="120"/>
                </a:cubicBezTo>
                <a:lnTo>
                  <a:pt x="3008" y="120"/>
                </a:lnTo>
                <a:lnTo>
                  <a:pt x="3008" y="120"/>
                </a:lnTo>
                <a:cubicBezTo>
                  <a:pt x="3135" y="120"/>
                  <a:pt x="3256" y="160"/>
                  <a:pt x="3345" y="229"/>
                </a:cubicBezTo>
                <a:lnTo>
                  <a:pt x="3467" y="327"/>
                </a:lnTo>
                <a:lnTo>
                  <a:pt x="3467" y="327"/>
                </a:lnTo>
                <a:cubicBezTo>
                  <a:pt x="3512" y="362"/>
                  <a:pt x="3564" y="390"/>
                  <a:pt x="3622" y="409"/>
                </a:cubicBezTo>
                <a:lnTo>
                  <a:pt x="3782" y="461"/>
                </a:lnTo>
                <a:lnTo>
                  <a:pt x="3782" y="461"/>
                </a:lnTo>
                <a:cubicBezTo>
                  <a:pt x="3899" y="500"/>
                  <a:pt x="3991" y="573"/>
                  <a:pt x="4040" y="666"/>
                </a:cubicBezTo>
                <a:lnTo>
                  <a:pt x="4106" y="793"/>
                </a:lnTo>
                <a:lnTo>
                  <a:pt x="4106" y="793"/>
                </a:lnTo>
                <a:cubicBezTo>
                  <a:pt x="4130" y="839"/>
                  <a:pt x="4165" y="881"/>
                  <a:pt x="4209" y="916"/>
                </a:cubicBezTo>
                <a:lnTo>
                  <a:pt x="4332" y="1013"/>
                </a:lnTo>
                <a:lnTo>
                  <a:pt x="4332" y="1013"/>
                </a:lnTo>
                <a:cubicBezTo>
                  <a:pt x="4421" y="1084"/>
                  <a:pt x="4472" y="1180"/>
                  <a:pt x="4472" y="1280"/>
                </a:cubicBezTo>
                <a:lnTo>
                  <a:pt x="4472" y="1418"/>
                </a:lnTo>
                <a:lnTo>
                  <a:pt x="4472" y="1418"/>
                </a:lnTo>
                <a:cubicBezTo>
                  <a:pt x="4472" y="1467"/>
                  <a:pt x="4484" y="1517"/>
                  <a:pt x="4508" y="1563"/>
                </a:cubicBezTo>
                <a:lnTo>
                  <a:pt x="4574" y="1690"/>
                </a:lnTo>
                <a:lnTo>
                  <a:pt x="4574" y="1690"/>
                </a:lnTo>
                <a:cubicBezTo>
                  <a:pt x="4622" y="1782"/>
                  <a:pt x="4622" y="1886"/>
                  <a:pt x="4574" y="1979"/>
                </a:cubicBezTo>
                <a:lnTo>
                  <a:pt x="4508" y="2107"/>
                </a:lnTo>
                <a:lnTo>
                  <a:pt x="4508" y="2107"/>
                </a:lnTo>
                <a:cubicBezTo>
                  <a:pt x="4484" y="2152"/>
                  <a:pt x="4472" y="2201"/>
                  <a:pt x="4472" y="2251"/>
                </a:cubicBezTo>
                <a:lnTo>
                  <a:pt x="4472" y="2388"/>
                </a:lnTo>
                <a:lnTo>
                  <a:pt x="4472" y="2388"/>
                </a:lnTo>
                <a:cubicBezTo>
                  <a:pt x="4472" y="2489"/>
                  <a:pt x="4421" y="2585"/>
                  <a:pt x="4332" y="2656"/>
                </a:cubicBezTo>
                <a:lnTo>
                  <a:pt x="4209" y="2753"/>
                </a:lnTo>
                <a:lnTo>
                  <a:pt x="4209" y="2753"/>
                </a:lnTo>
                <a:cubicBezTo>
                  <a:pt x="4165" y="2788"/>
                  <a:pt x="4130" y="2830"/>
                  <a:pt x="4106" y="2876"/>
                </a:cubicBezTo>
                <a:lnTo>
                  <a:pt x="4040" y="3003"/>
                </a:lnTo>
                <a:lnTo>
                  <a:pt x="4040" y="3003"/>
                </a:lnTo>
                <a:cubicBezTo>
                  <a:pt x="3991" y="3095"/>
                  <a:pt x="3899" y="3169"/>
                  <a:pt x="3782" y="3207"/>
                </a:cubicBezTo>
                <a:lnTo>
                  <a:pt x="3622" y="3260"/>
                </a:lnTo>
                <a:lnTo>
                  <a:pt x="3622" y="3260"/>
                </a:lnTo>
                <a:cubicBezTo>
                  <a:pt x="3564" y="3279"/>
                  <a:pt x="3512" y="3307"/>
                  <a:pt x="3467" y="3342"/>
                </a:cubicBezTo>
                <a:lnTo>
                  <a:pt x="3345" y="3439"/>
                </a:lnTo>
                <a:lnTo>
                  <a:pt x="3345" y="3439"/>
                </a:lnTo>
                <a:cubicBezTo>
                  <a:pt x="3256" y="3510"/>
                  <a:pt x="3135" y="3550"/>
                  <a:pt x="3008" y="3550"/>
                </a:cubicBezTo>
                <a:lnTo>
                  <a:pt x="2835" y="3550"/>
                </a:lnTo>
                <a:lnTo>
                  <a:pt x="2835" y="3550"/>
                </a:lnTo>
                <a:cubicBezTo>
                  <a:pt x="2773" y="3550"/>
                  <a:pt x="2711" y="3560"/>
                  <a:pt x="2653" y="3579"/>
                </a:cubicBezTo>
                <a:lnTo>
                  <a:pt x="2493" y="3632"/>
                </a:lnTo>
                <a:lnTo>
                  <a:pt x="2493" y="3632"/>
                </a:lnTo>
                <a:cubicBezTo>
                  <a:pt x="2376" y="3670"/>
                  <a:pt x="2245" y="3670"/>
                  <a:pt x="2128" y="3632"/>
                </a:cubicBezTo>
                <a:lnTo>
                  <a:pt x="1969" y="3579"/>
                </a:lnTo>
                <a:lnTo>
                  <a:pt x="1969" y="3579"/>
                </a:lnTo>
                <a:cubicBezTo>
                  <a:pt x="1910" y="3560"/>
                  <a:pt x="1849" y="3550"/>
                  <a:pt x="1786" y="3550"/>
                </a:cubicBezTo>
                <a:lnTo>
                  <a:pt x="1613" y="3550"/>
                </a:lnTo>
                <a:lnTo>
                  <a:pt x="1613" y="3550"/>
                </a:lnTo>
                <a:cubicBezTo>
                  <a:pt x="1487" y="3550"/>
                  <a:pt x="1365" y="3510"/>
                  <a:pt x="1276" y="3439"/>
                </a:cubicBezTo>
                <a:lnTo>
                  <a:pt x="1153" y="3342"/>
                </a:lnTo>
                <a:lnTo>
                  <a:pt x="1153" y="3342"/>
                </a:lnTo>
                <a:cubicBezTo>
                  <a:pt x="1109" y="3307"/>
                  <a:pt x="1057" y="3279"/>
                  <a:pt x="999" y="3260"/>
                </a:cubicBezTo>
                <a:lnTo>
                  <a:pt x="839" y="3207"/>
                </a:lnTo>
                <a:lnTo>
                  <a:pt x="839" y="3207"/>
                </a:lnTo>
                <a:cubicBezTo>
                  <a:pt x="722" y="3169"/>
                  <a:pt x="630" y="3095"/>
                  <a:pt x="581" y="3003"/>
                </a:cubicBezTo>
                <a:lnTo>
                  <a:pt x="515" y="2876"/>
                </a:lnTo>
                <a:lnTo>
                  <a:pt x="515" y="2876"/>
                </a:lnTo>
                <a:cubicBezTo>
                  <a:pt x="491" y="2830"/>
                  <a:pt x="456" y="2788"/>
                  <a:pt x="411" y="2753"/>
                </a:cubicBezTo>
                <a:lnTo>
                  <a:pt x="289" y="2656"/>
                </a:lnTo>
                <a:lnTo>
                  <a:pt x="289" y="2656"/>
                </a:lnTo>
                <a:cubicBezTo>
                  <a:pt x="200" y="2585"/>
                  <a:pt x="150" y="2489"/>
                  <a:pt x="150" y="2388"/>
                </a:cubicBezTo>
                <a:lnTo>
                  <a:pt x="150" y="2251"/>
                </a:lnTo>
                <a:lnTo>
                  <a:pt x="150" y="2251"/>
                </a:lnTo>
                <a:cubicBezTo>
                  <a:pt x="150" y="2201"/>
                  <a:pt x="137" y="2152"/>
                  <a:pt x="114" y="2107"/>
                </a:cubicBezTo>
                <a:lnTo>
                  <a:pt x="47" y="1979"/>
                </a:lnTo>
                <a:lnTo>
                  <a:pt x="47" y="1979"/>
                </a:lnTo>
                <a:cubicBezTo>
                  <a:pt x="0" y="1886"/>
                  <a:pt x="0" y="1782"/>
                  <a:pt x="47" y="1690"/>
                </a:cubicBezTo>
                <a:lnTo>
                  <a:pt x="114" y="1563"/>
                </a:lnTo>
                <a:lnTo>
                  <a:pt x="114" y="1563"/>
                </a:lnTo>
                <a:cubicBezTo>
                  <a:pt x="137" y="1517"/>
                  <a:pt x="150" y="1467"/>
                  <a:pt x="150" y="1418"/>
                </a:cubicBezTo>
                <a:lnTo>
                  <a:pt x="150" y="1280"/>
                </a:lnTo>
                <a:lnTo>
                  <a:pt x="150" y="1280"/>
                </a:lnTo>
                <a:cubicBezTo>
                  <a:pt x="150" y="1180"/>
                  <a:pt x="200" y="1084"/>
                  <a:pt x="289" y="1013"/>
                </a:cubicBezTo>
                <a:lnTo>
                  <a:pt x="411" y="916"/>
                </a:lnTo>
                <a:lnTo>
                  <a:pt x="411" y="916"/>
                </a:lnTo>
                <a:cubicBezTo>
                  <a:pt x="456" y="881"/>
                  <a:pt x="491" y="839"/>
                  <a:pt x="515" y="793"/>
                </a:cubicBezTo>
                <a:lnTo>
                  <a:pt x="581" y="666"/>
                </a:lnTo>
                <a:lnTo>
                  <a:pt x="581" y="666"/>
                </a:lnTo>
                <a:cubicBezTo>
                  <a:pt x="630" y="573"/>
                  <a:pt x="722" y="500"/>
                  <a:pt x="839" y="461"/>
                </a:cubicBezTo>
                <a:lnTo>
                  <a:pt x="999" y="409"/>
                </a:lnTo>
                <a:lnTo>
                  <a:pt x="999" y="409"/>
                </a:lnTo>
                <a:cubicBezTo>
                  <a:pt x="1057" y="390"/>
                  <a:pt x="1109" y="362"/>
                  <a:pt x="1153" y="327"/>
                </a:cubicBezTo>
                <a:lnTo>
                  <a:pt x="1276" y="229"/>
                </a:lnTo>
                <a:lnTo>
                  <a:pt x="1276" y="229"/>
                </a:lnTo>
                <a:cubicBezTo>
                  <a:pt x="1365" y="160"/>
                  <a:pt x="1487" y="120"/>
                  <a:pt x="1613" y="120"/>
                </a:cubicBezTo>
                <a:lnTo>
                  <a:pt x="1786" y="120"/>
                </a:lnTo>
                <a:lnTo>
                  <a:pt x="1786" y="120"/>
                </a:lnTo>
                <a:cubicBezTo>
                  <a:pt x="1849" y="120"/>
                  <a:pt x="1910" y="110"/>
                  <a:pt x="1969" y="91"/>
                </a:cubicBezTo>
                <a:lnTo>
                  <a:pt x="2128" y="39"/>
                </a:lnTo>
                <a:lnTo>
                  <a:pt x="2128" y="39"/>
                </a:lnTo>
                <a:cubicBezTo>
                  <a:pt x="2245" y="0"/>
                  <a:pt x="2376" y="0"/>
                  <a:pt x="2493" y="39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5" name="Freeform 304"/>
          <p:cNvSpPr>
            <a:spLocks noChangeArrowheads="1"/>
          </p:cNvSpPr>
          <p:nvPr/>
        </p:nvSpPr>
        <p:spPr bwMode="auto">
          <a:xfrm>
            <a:off x="10442267" y="3994724"/>
            <a:ext cx="3738964" cy="2970683"/>
          </a:xfrm>
          <a:custGeom>
            <a:avLst/>
            <a:gdLst>
              <a:gd name="T0" fmla="*/ 1847 w 3219"/>
              <a:gd name="T1" fmla="*/ 63 h 2556"/>
              <a:gd name="T2" fmla="*/ 1975 w 3219"/>
              <a:gd name="T3" fmla="*/ 83 h 2556"/>
              <a:gd name="T4" fmla="*/ 2095 w 3219"/>
              <a:gd name="T5" fmla="*/ 83 h 2556"/>
              <a:gd name="T6" fmla="*/ 2415 w 3219"/>
              <a:gd name="T7" fmla="*/ 228 h 2556"/>
              <a:gd name="T8" fmla="*/ 2522 w 3219"/>
              <a:gd name="T9" fmla="*/ 285 h 2556"/>
              <a:gd name="T10" fmla="*/ 2634 w 3219"/>
              <a:gd name="T11" fmla="*/ 322 h 2556"/>
              <a:gd name="T12" fmla="*/ 2859 w 3219"/>
              <a:gd name="T13" fmla="*/ 553 h 2556"/>
              <a:gd name="T14" fmla="*/ 2931 w 3219"/>
              <a:gd name="T15" fmla="*/ 638 h 2556"/>
              <a:gd name="T16" fmla="*/ 3016 w 3219"/>
              <a:gd name="T17" fmla="*/ 706 h 2556"/>
              <a:gd name="T18" fmla="*/ 3114 w 3219"/>
              <a:gd name="T19" fmla="*/ 988 h 2556"/>
              <a:gd name="T20" fmla="*/ 3139 w 3219"/>
              <a:gd name="T21" fmla="*/ 1088 h 2556"/>
              <a:gd name="T22" fmla="*/ 3185 w 3219"/>
              <a:gd name="T23" fmla="*/ 1177 h 2556"/>
              <a:gd name="T24" fmla="*/ 3139 w 3219"/>
              <a:gd name="T25" fmla="*/ 1467 h 2556"/>
              <a:gd name="T26" fmla="*/ 3114 w 3219"/>
              <a:gd name="T27" fmla="*/ 1568 h 2556"/>
              <a:gd name="T28" fmla="*/ 3114 w 3219"/>
              <a:gd name="T29" fmla="*/ 1663 h 2556"/>
              <a:gd name="T30" fmla="*/ 2931 w 3219"/>
              <a:gd name="T31" fmla="*/ 1917 h 2556"/>
              <a:gd name="T32" fmla="*/ 2859 w 3219"/>
              <a:gd name="T33" fmla="*/ 2003 h 2556"/>
              <a:gd name="T34" fmla="*/ 2813 w 3219"/>
              <a:gd name="T35" fmla="*/ 2091 h 2556"/>
              <a:gd name="T36" fmla="*/ 2522 w 3219"/>
              <a:gd name="T37" fmla="*/ 2271 h 2556"/>
              <a:gd name="T38" fmla="*/ 2415 w 3219"/>
              <a:gd name="T39" fmla="*/ 2327 h 2556"/>
              <a:gd name="T40" fmla="*/ 2329 w 3219"/>
              <a:gd name="T41" fmla="*/ 2395 h 2556"/>
              <a:gd name="T42" fmla="*/ 1975 w 3219"/>
              <a:gd name="T43" fmla="*/ 2472 h 2556"/>
              <a:gd name="T44" fmla="*/ 1847 w 3219"/>
              <a:gd name="T45" fmla="*/ 2493 h 2556"/>
              <a:gd name="T46" fmla="*/ 1736 w 3219"/>
              <a:gd name="T47" fmla="*/ 2528 h 2556"/>
              <a:gd name="T48" fmla="*/ 1372 w 3219"/>
              <a:gd name="T49" fmla="*/ 2493 h 2556"/>
              <a:gd name="T50" fmla="*/ 1245 w 3219"/>
              <a:gd name="T51" fmla="*/ 2472 h 2556"/>
              <a:gd name="T52" fmla="*/ 1124 w 3219"/>
              <a:gd name="T53" fmla="*/ 2472 h 2556"/>
              <a:gd name="T54" fmla="*/ 804 w 3219"/>
              <a:gd name="T55" fmla="*/ 2327 h 2556"/>
              <a:gd name="T56" fmla="*/ 697 w 3219"/>
              <a:gd name="T57" fmla="*/ 2271 h 2556"/>
              <a:gd name="T58" fmla="*/ 585 w 3219"/>
              <a:gd name="T59" fmla="*/ 2234 h 2556"/>
              <a:gd name="T60" fmla="*/ 360 w 3219"/>
              <a:gd name="T61" fmla="*/ 2003 h 2556"/>
              <a:gd name="T62" fmla="*/ 288 w 3219"/>
              <a:gd name="T63" fmla="*/ 1917 h 2556"/>
              <a:gd name="T64" fmla="*/ 203 w 3219"/>
              <a:gd name="T65" fmla="*/ 1850 h 2556"/>
              <a:gd name="T66" fmla="*/ 105 w 3219"/>
              <a:gd name="T67" fmla="*/ 1568 h 2556"/>
              <a:gd name="T68" fmla="*/ 80 w 3219"/>
              <a:gd name="T69" fmla="*/ 1467 h 2556"/>
              <a:gd name="T70" fmla="*/ 34 w 3219"/>
              <a:gd name="T71" fmla="*/ 1378 h 2556"/>
              <a:gd name="T72" fmla="*/ 80 w 3219"/>
              <a:gd name="T73" fmla="*/ 1088 h 2556"/>
              <a:gd name="T74" fmla="*/ 105 w 3219"/>
              <a:gd name="T75" fmla="*/ 988 h 2556"/>
              <a:gd name="T76" fmla="*/ 105 w 3219"/>
              <a:gd name="T77" fmla="*/ 892 h 2556"/>
              <a:gd name="T78" fmla="*/ 288 w 3219"/>
              <a:gd name="T79" fmla="*/ 638 h 2556"/>
              <a:gd name="T80" fmla="*/ 360 w 3219"/>
              <a:gd name="T81" fmla="*/ 553 h 2556"/>
              <a:gd name="T82" fmla="*/ 405 w 3219"/>
              <a:gd name="T83" fmla="*/ 464 h 2556"/>
              <a:gd name="T84" fmla="*/ 697 w 3219"/>
              <a:gd name="T85" fmla="*/ 285 h 2556"/>
              <a:gd name="T86" fmla="*/ 804 w 3219"/>
              <a:gd name="T87" fmla="*/ 228 h 2556"/>
              <a:gd name="T88" fmla="*/ 889 w 3219"/>
              <a:gd name="T89" fmla="*/ 160 h 2556"/>
              <a:gd name="T90" fmla="*/ 1245 w 3219"/>
              <a:gd name="T91" fmla="*/ 83 h 2556"/>
              <a:gd name="T92" fmla="*/ 1372 w 3219"/>
              <a:gd name="T93" fmla="*/ 63 h 2556"/>
              <a:gd name="T94" fmla="*/ 1483 w 3219"/>
              <a:gd name="T95" fmla="*/ 26 h 25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3219" h="2556">
                <a:moveTo>
                  <a:pt x="1736" y="26"/>
                </a:moveTo>
                <a:lnTo>
                  <a:pt x="1847" y="63"/>
                </a:lnTo>
                <a:lnTo>
                  <a:pt x="1847" y="63"/>
                </a:lnTo>
                <a:cubicBezTo>
                  <a:pt x="1888" y="76"/>
                  <a:pt x="1930" y="83"/>
                  <a:pt x="1975" y="83"/>
                </a:cubicBezTo>
                <a:lnTo>
                  <a:pt x="2095" y="83"/>
                </a:lnTo>
                <a:lnTo>
                  <a:pt x="2095" y="83"/>
                </a:lnTo>
                <a:cubicBezTo>
                  <a:pt x="2183" y="83"/>
                  <a:pt x="2268" y="111"/>
                  <a:pt x="2329" y="160"/>
                </a:cubicBezTo>
                <a:lnTo>
                  <a:pt x="2415" y="228"/>
                </a:lnTo>
                <a:lnTo>
                  <a:pt x="2415" y="228"/>
                </a:lnTo>
                <a:cubicBezTo>
                  <a:pt x="2445" y="253"/>
                  <a:pt x="2482" y="272"/>
                  <a:pt x="2522" y="285"/>
                </a:cubicBezTo>
                <a:lnTo>
                  <a:pt x="2634" y="322"/>
                </a:lnTo>
                <a:lnTo>
                  <a:pt x="2634" y="322"/>
                </a:lnTo>
                <a:cubicBezTo>
                  <a:pt x="2715" y="348"/>
                  <a:pt x="2779" y="400"/>
                  <a:pt x="2813" y="464"/>
                </a:cubicBezTo>
                <a:lnTo>
                  <a:pt x="2859" y="553"/>
                </a:lnTo>
                <a:lnTo>
                  <a:pt x="2859" y="553"/>
                </a:lnTo>
                <a:cubicBezTo>
                  <a:pt x="2876" y="584"/>
                  <a:pt x="2900" y="614"/>
                  <a:pt x="2931" y="638"/>
                </a:cubicBezTo>
                <a:lnTo>
                  <a:pt x="3016" y="706"/>
                </a:lnTo>
                <a:lnTo>
                  <a:pt x="3016" y="706"/>
                </a:lnTo>
                <a:cubicBezTo>
                  <a:pt x="3078" y="755"/>
                  <a:pt x="3114" y="822"/>
                  <a:pt x="3114" y="892"/>
                </a:cubicBezTo>
                <a:lnTo>
                  <a:pt x="3114" y="988"/>
                </a:lnTo>
                <a:lnTo>
                  <a:pt x="3114" y="988"/>
                </a:lnTo>
                <a:cubicBezTo>
                  <a:pt x="3114" y="1022"/>
                  <a:pt x="3122" y="1057"/>
                  <a:pt x="3139" y="1088"/>
                </a:cubicBezTo>
                <a:lnTo>
                  <a:pt x="3185" y="1177"/>
                </a:lnTo>
                <a:lnTo>
                  <a:pt x="3185" y="1177"/>
                </a:lnTo>
                <a:cubicBezTo>
                  <a:pt x="3218" y="1241"/>
                  <a:pt x="3218" y="1314"/>
                  <a:pt x="3185" y="1378"/>
                </a:cubicBezTo>
                <a:lnTo>
                  <a:pt x="3139" y="1467"/>
                </a:lnTo>
                <a:lnTo>
                  <a:pt x="3139" y="1467"/>
                </a:lnTo>
                <a:cubicBezTo>
                  <a:pt x="3122" y="1499"/>
                  <a:pt x="3114" y="1533"/>
                  <a:pt x="3114" y="1568"/>
                </a:cubicBezTo>
                <a:lnTo>
                  <a:pt x="3114" y="1663"/>
                </a:lnTo>
                <a:lnTo>
                  <a:pt x="3114" y="1663"/>
                </a:lnTo>
                <a:cubicBezTo>
                  <a:pt x="3114" y="1734"/>
                  <a:pt x="3078" y="1800"/>
                  <a:pt x="3016" y="1850"/>
                </a:cubicBezTo>
                <a:lnTo>
                  <a:pt x="2931" y="1917"/>
                </a:lnTo>
                <a:lnTo>
                  <a:pt x="2931" y="1917"/>
                </a:lnTo>
                <a:cubicBezTo>
                  <a:pt x="2900" y="1942"/>
                  <a:pt x="2876" y="1971"/>
                  <a:pt x="2859" y="2003"/>
                </a:cubicBezTo>
                <a:lnTo>
                  <a:pt x="2813" y="2091"/>
                </a:lnTo>
                <a:lnTo>
                  <a:pt x="2813" y="2091"/>
                </a:lnTo>
                <a:cubicBezTo>
                  <a:pt x="2779" y="2156"/>
                  <a:pt x="2715" y="2207"/>
                  <a:pt x="2634" y="2234"/>
                </a:cubicBezTo>
                <a:lnTo>
                  <a:pt x="2522" y="2271"/>
                </a:lnTo>
                <a:lnTo>
                  <a:pt x="2522" y="2271"/>
                </a:lnTo>
                <a:cubicBezTo>
                  <a:pt x="2482" y="2283"/>
                  <a:pt x="2445" y="2303"/>
                  <a:pt x="2415" y="2327"/>
                </a:cubicBezTo>
                <a:lnTo>
                  <a:pt x="2329" y="2395"/>
                </a:lnTo>
                <a:lnTo>
                  <a:pt x="2329" y="2395"/>
                </a:lnTo>
                <a:cubicBezTo>
                  <a:pt x="2268" y="2445"/>
                  <a:pt x="2183" y="2472"/>
                  <a:pt x="2095" y="2472"/>
                </a:cubicBezTo>
                <a:lnTo>
                  <a:pt x="1975" y="2472"/>
                </a:lnTo>
                <a:lnTo>
                  <a:pt x="1975" y="2472"/>
                </a:lnTo>
                <a:cubicBezTo>
                  <a:pt x="1930" y="2472"/>
                  <a:pt x="1888" y="2479"/>
                  <a:pt x="1847" y="2493"/>
                </a:cubicBezTo>
                <a:lnTo>
                  <a:pt x="1736" y="2528"/>
                </a:lnTo>
                <a:lnTo>
                  <a:pt x="1736" y="2528"/>
                </a:lnTo>
                <a:cubicBezTo>
                  <a:pt x="1655" y="2555"/>
                  <a:pt x="1563" y="2555"/>
                  <a:pt x="1483" y="2528"/>
                </a:cubicBezTo>
                <a:lnTo>
                  <a:pt x="1372" y="2493"/>
                </a:lnTo>
                <a:lnTo>
                  <a:pt x="1372" y="2493"/>
                </a:lnTo>
                <a:cubicBezTo>
                  <a:pt x="1331" y="2479"/>
                  <a:pt x="1288" y="2472"/>
                  <a:pt x="1245" y="2472"/>
                </a:cubicBezTo>
                <a:lnTo>
                  <a:pt x="1124" y="2472"/>
                </a:lnTo>
                <a:lnTo>
                  <a:pt x="1124" y="2472"/>
                </a:lnTo>
                <a:cubicBezTo>
                  <a:pt x="1036" y="2472"/>
                  <a:pt x="952" y="2445"/>
                  <a:pt x="889" y="2395"/>
                </a:cubicBezTo>
                <a:lnTo>
                  <a:pt x="804" y="2327"/>
                </a:lnTo>
                <a:lnTo>
                  <a:pt x="804" y="2327"/>
                </a:lnTo>
                <a:cubicBezTo>
                  <a:pt x="774" y="2303"/>
                  <a:pt x="737" y="2283"/>
                  <a:pt x="697" y="2271"/>
                </a:cubicBezTo>
                <a:lnTo>
                  <a:pt x="585" y="2234"/>
                </a:lnTo>
                <a:lnTo>
                  <a:pt x="585" y="2234"/>
                </a:lnTo>
                <a:cubicBezTo>
                  <a:pt x="504" y="2207"/>
                  <a:pt x="439" y="2156"/>
                  <a:pt x="405" y="2091"/>
                </a:cubicBezTo>
                <a:lnTo>
                  <a:pt x="360" y="2003"/>
                </a:lnTo>
                <a:lnTo>
                  <a:pt x="360" y="2003"/>
                </a:lnTo>
                <a:cubicBezTo>
                  <a:pt x="343" y="1971"/>
                  <a:pt x="319" y="1942"/>
                  <a:pt x="288" y="1917"/>
                </a:cubicBezTo>
                <a:lnTo>
                  <a:pt x="203" y="1850"/>
                </a:lnTo>
                <a:lnTo>
                  <a:pt x="203" y="1850"/>
                </a:lnTo>
                <a:cubicBezTo>
                  <a:pt x="140" y="1800"/>
                  <a:pt x="105" y="1734"/>
                  <a:pt x="105" y="1663"/>
                </a:cubicBezTo>
                <a:lnTo>
                  <a:pt x="105" y="1568"/>
                </a:lnTo>
                <a:lnTo>
                  <a:pt x="105" y="1568"/>
                </a:lnTo>
                <a:cubicBezTo>
                  <a:pt x="105" y="1533"/>
                  <a:pt x="97" y="1499"/>
                  <a:pt x="80" y="1467"/>
                </a:cubicBezTo>
                <a:lnTo>
                  <a:pt x="34" y="1378"/>
                </a:lnTo>
                <a:lnTo>
                  <a:pt x="34" y="1378"/>
                </a:lnTo>
                <a:cubicBezTo>
                  <a:pt x="0" y="1314"/>
                  <a:pt x="0" y="1241"/>
                  <a:pt x="34" y="1177"/>
                </a:cubicBezTo>
                <a:lnTo>
                  <a:pt x="80" y="1088"/>
                </a:lnTo>
                <a:lnTo>
                  <a:pt x="80" y="1088"/>
                </a:lnTo>
                <a:cubicBezTo>
                  <a:pt x="97" y="1057"/>
                  <a:pt x="105" y="1022"/>
                  <a:pt x="105" y="988"/>
                </a:cubicBezTo>
                <a:lnTo>
                  <a:pt x="105" y="892"/>
                </a:lnTo>
                <a:lnTo>
                  <a:pt x="105" y="892"/>
                </a:lnTo>
                <a:cubicBezTo>
                  <a:pt x="105" y="822"/>
                  <a:pt x="140" y="755"/>
                  <a:pt x="203" y="706"/>
                </a:cubicBezTo>
                <a:lnTo>
                  <a:pt x="288" y="638"/>
                </a:lnTo>
                <a:lnTo>
                  <a:pt x="288" y="638"/>
                </a:lnTo>
                <a:cubicBezTo>
                  <a:pt x="319" y="614"/>
                  <a:pt x="343" y="584"/>
                  <a:pt x="360" y="553"/>
                </a:cubicBezTo>
                <a:lnTo>
                  <a:pt x="405" y="464"/>
                </a:lnTo>
                <a:lnTo>
                  <a:pt x="405" y="464"/>
                </a:lnTo>
                <a:cubicBezTo>
                  <a:pt x="439" y="400"/>
                  <a:pt x="504" y="348"/>
                  <a:pt x="585" y="322"/>
                </a:cubicBezTo>
                <a:lnTo>
                  <a:pt x="697" y="285"/>
                </a:lnTo>
                <a:lnTo>
                  <a:pt x="697" y="285"/>
                </a:lnTo>
                <a:cubicBezTo>
                  <a:pt x="737" y="272"/>
                  <a:pt x="774" y="253"/>
                  <a:pt x="804" y="228"/>
                </a:cubicBezTo>
                <a:lnTo>
                  <a:pt x="889" y="160"/>
                </a:lnTo>
                <a:lnTo>
                  <a:pt x="889" y="160"/>
                </a:lnTo>
                <a:cubicBezTo>
                  <a:pt x="952" y="111"/>
                  <a:pt x="1036" y="83"/>
                  <a:pt x="1124" y="83"/>
                </a:cubicBezTo>
                <a:lnTo>
                  <a:pt x="1245" y="83"/>
                </a:lnTo>
                <a:lnTo>
                  <a:pt x="1245" y="83"/>
                </a:lnTo>
                <a:cubicBezTo>
                  <a:pt x="1288" y="83"/>
                  <a:pt x="1331" y="76"/>
                  <a:pt x="1372" y="63"/>
                </a:cubicBezTo>
                <a:lnTo>
                  <a:pt x="1483" y="26"/>
                </a:lnTo>
                <a:lnTo>
                  <a:pt x="1483" y="26"/>
                </a:lnTo>
                <a:cubicBezTo>
                  <a:pt x="1563" y="0"/>
                  <a:pt x="1655" y="0"/>
                  <a:pt x="1736" y="26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6" name="Freeform 305"/>
          <p:cNvSpPr>
            <a:spLocks noChangeArrowheads="1"/>
          </p:cNvSpPr>
          <p:nvPr/>
        </p:nvSpPr>
        <p:spPr bwMode="auto">
          <a:xfrm>
            <a:off x="5627712" y="5992251"/>
            <a:ext cx="3738964" cy="2965564"/>
          </a:xfrm>
          <a:custGeom>
            <a:avLst/>
            <a:gdLst>
              <a:gd name="T0" fmla="*/ 1848 w 3220"/>
              <a:gd name="T1" fmla="*/ 63 h 2555"/>
              <a:gd name="T2" fmla="*/ 1975 w 3220"/>
              <a:gd name="T3" fmla="*/ 83 h 2555"/>
              <a:gd name="T4" fmla="*/ 2095 w 3220"/>
              <a:gd name="T5" fmla="*/ 83 h 2555"/>
              <a:gd name="T6" fmla="*/ 2415 w 3220"/>
              <a:gd name="T7" fmla="*/ 228 h 2555"/>
              <a:gd name="T8" fmla="*/ 2523 w 3220"/>
              <a:gd name="T9" fmla="*/ 285 h 2555"/>
              <a:gd name="T10" fmla="*/ 2634 w 3220"/>
              <a:gd name="T11" fmla="*/ 321 h 2555"/>
              <a:gd name="T12" fmla="*/ 2860 w 3220"/>
              <a:gd name="T13" fmla="*/ 552 h 2555"/>
              <a:gd name="T14" fmla="*/ 2932 w 3220"/>
              <a:gd name="T15" fmla="*/ 638 h 2555"/>
              <a:gd name="T16" fmla="*/ 3017 w 3220"/>
              <a:gd name="T17" fmla="*/ 705 h 2555"/>
              <a:gd name="T18" fmla="*/ 3114 w 3220"/>
              <a:gd name="T19" fmla="*/ 986 h 2555"/>
              <a:gd name="T20" fmla="*/ 3140 w 3220"/>
              <a:gd name="T21" fmla="*/ 1087 h 2555"/>
              <a:gd name="T22" fmla="*/ 3186 w 3220"/>
              <a:gd name="T23" fmla="*/ 1176 h 2555"/>
              <a:gd name="T24" fmla="*/ 3140 w 3220"/>
              <a:gd name="T25" fmla="*/ 1466 h 2555"/>
              <a:gd name="T26" fmla="*/ 3114 w 3220"/>
              <a:gd name="T27" fmla="*/ 1567 h 2555"/>
              <a:gd name="T28" fmla="*/ 3114 w 3220"/>
              <a:gd name="T29" fmla="*/ 1662 h 2555"/>
              <a:gd name="T30" fmla="*/ 2932 w 3220"/>
              <a:gd name="T31" fmla="*/ 1916 h 2555"/>
              <a:gd name="T32" fmla="*/ 2860 w 3220"/>
              <a:gd name="T33" fmla="*/ 2001 h 2555"/>
              <a:gd name="T34" fmla="*/ 2814 w 3220"/>
              <a:gd name="T35" fmla="*/ 2090 h 2555"/>
              <a:gd name="T36" fmla="*/ 2523 w 3220"/>
              <a:gd name="T37" fmla="*/ 2269 h 2555"/>
              <a:gd name="T38" fmla="*/ 2415 w 3220"/>
              <a:gd name="T39" fmla="*/ 2326 h 2555"/>
              <a:gd name="T40" fmla="*/ 2330 w 3220"/>
              <a:gd name="T41" fmla="*/ 2394 h 2555"/>
              <a:gd name="T42" fmla="*/ 1975 w 3220"/>
              <a:gd name="T43" fmla="*/ 2471 h 2555"/>
              <a:gd name="T44" fmla="*/ 1848 w 3220"/>
              <a:gd name="T45" fmla="*/ 2491 h 2555"/>
              <a:gd name="T46" fmla="*/ 1737 w 3220"/>
              <a:gd name="T47" fmla="*/ 2528 h 2555"/>
              <a:gd name="T48" fmla="*/ 1371 w 3220"/>
              <a:gd name="T49" fmla="*/ 2491 h 2555"/>
              <a:gd name="T50" fmla="*/ 1245 w 3220"/>
              <a:gd name="T51" fmla="*/ 2471 h 2555"/>
              <a:gd name="T52" fmla="*/ 1124 w 3220"/>
              <a:gd name="T53" fmla="*/ 2471 h 2555"/>
              <a:gd name="T54" fmla="*/ 804 w 3220"/>
              <a:gd name="T55" fmla="*/ 2326 h 2555"/>
              <a:gd name="T56" fmla="*/ 697 w 3220"/>
              <a:gd name="T57" fmla="*/ 2269 h 2555"/>
              <a:gd name="T58" fmla="*/ 585 w 3220"/>
              <a:gd name="T59" fmla="*/ 2233 h 2555"/>
              <a:gd name="T60" fmla="*/ 360 w 3220"/>
              <a:gd name="T61" fmla="*/ 2001 h 2555"/>
              <a:gd name="T62" fmla="*/ 288 w 3220"/>
              <a:gd name="T63" fmla="*/ 1916 h 2555"/>
              <a:gd name="T64" fmla="*/ 203 w 3220"/>
              <a:gd name="T65" fmla="*/ 1848 h 2555"/>
              <a:gd name="T66" fmla="*/ 106 w 3220"/>
              <a:gd name="T67" fmla="*/ 1567 h 2555"/>
              <a:gd name="T68" fmla="*/ 80 w 3220"/>
              <a:gd name="T69" fmla="*/ 1466 h 2555"/>
              <a:gd name="T70" fmla="*/ 34 w 3220"/>
              <a:gd name="T71" fmla="*/ 1377 h 2555"/>
              <a:gd name="T72" fmla="*/ 80 w 3220"/>
              <a:gd name="T73" fmla="*/ 1087 h 2555"/>
              <a:gd name="T74" fmla="*/ 106 w 3220"/>
              <a:gd name="T75" fmla="*/ 986 h 2555"/>
              <a:gd name="T76" fmla="*/ 106 w 3220"/>
              <a:gd name="T77" fmla="*/ 891 h 2555"/>
              <a:gd name="T78" fmla="*/ 288 w 3220"/>
              <a:gd name="T79" fmla="*/ 638 h 2555"/>
              <a:gd name="T80" fmla="*/ 360 w 3220"/>
              <a:gd name="T81" fmla="*/ 552 h 2555"/>
              <a:gd name="T82" fmla="*/ 406 w 3220"/>
              <a:gd name="T83" fmla="*/ 464 h 2555"/>
              <a:gd name="T84" fmla="*/ 697 w 3220"/>
              <a:gd name="T85" fmla="*/ 285 h 2555"/>
              <a:gd name="T86" fmla="*/ 804 w 3220"/>
              <a:gd name="T87" fmla="*/ 228 h 2555"/>
              <a:gd name="T88" fmla="*/ 889 w 3220"/>
              <a:gd name="T89" fmla="*/ 160 h 2555"/>
              <a:gd name="T90" fmla="*/ 1245 w 3220"/>
              <a:gd name="T91" fmla="*/ 83 h 2555"/>
              <a:gd name="T92" fmla="*/ 1371 w 3220"/>
              <a:gd name="T93" fmla="*/ 63 h 2555"/>
              <a:gd name="T94" fmla="*/ 1483 w 3220"/>
              <a:gd name="T95" fmla="*/ 26 h 25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3220" h="2555">
                <a:moveTo>
                  <a:pt x="1737" y="26"/>
                </a:moveTo>
                <a:lnTo>
                  <a:pt x="1848" y="63"/>
                </a:lnTo>
                <a:lnTo>
                  <a:pt x="1848" y="63"/>
                </a:lnTo>
                <a:cubicBezTo>
                  <a:pt x="1888" y="76"/>
                  <a:pt x="1932" y="83"/>
                  <a:pt x="1975" y="83"/>
                </a:cubicBezTo>
                <a:lnTo>
                  <a:pt x="2095" y="83"/>
                </a:lnTo>
                <a:lnTo>
                  <a:pt x="2095" y="83"/>
                </a:lnTo>
                <a:cubicBezTo>
                  <a:pt x="2184" y="83"/>
                  <a:pt x="2268" y="111"/>
                  <a:pt x="2330" y="160"/>
                </a:cubicBezTo>
                <a:lnTo>
                  <a:pt x="2415" y="228"/>
                </a:lnTo>
                <a:lnTo>
                  <a:pt x="2415" y="228"/>
                </a:lnTo>
                <a:cubicBezTo>
                  <a:pt x="2447" y="252"/>
                  <a:pt x="2483" y="272"/>
                  <a:pt x="2523" y="285"/>
                </a:cubicBezTo>
                <a:lnTo>
                  <a:pt x="2634" y="321"/>
                </a:lnTo>
                <a:lnTo>
                  <a:pt x="2634" y="321"/>
                </a:lnTo>
                <a:cubicBezTo>
                  <a:pt x="2716" y="348"/>
                  <a:pt x="2781" y="400"/>
                  <a:pt x="2814" y="464"/>
                </a:cubicBezTo>
                <a:lnTo>
                  <a:pt x="2860" y="552"/>
                </a:lnTo>
                <a:lnTo>
                  <a:pt x="2860" y="552"/>
                </a:lnTo>
                <a:cubicBezTo>
                  <a:pt x="2877" y="584"/>
                  <a:pt x="2902" y="614"/>
                  <a:pt x="2932" y="638"/>
                </a:cubicBezTo>
                <a:lnTo>
                  <a:pt x="3017" y="705"/>
                </a:lnTo>
                <a:lnTo>
                  <a:pt x="3017" y="705"/>
                </a:lnTo>
                <a:cubicBezTo>
                  <a:pt x="3080" y="755"/>
                  <a:pt x="3114" y="821"/>
                  <a:pt x="3114" y="891"/>
                </a:cubicBezTo>
                <a:lnTo>
                  <a:pt x="3114" y="986"/>
                </a:lnTo>
                <a:lnTo>
                  <a:pt x="3114" y="986"/>
                </a:lnTo>
                <a:cubicBezTo>
                  <a:pt x="3114" y="1021"/>
                  <a:pt x="3123" y="1055"/>
                  <a:pt x="3140" y="1087"/>
                </a:cubicBezTo>
                <a:lnTo>
                  <a:pt x="3186" y="1176"/>
                </a:lnTo>
                <a:lnTo>
                  <a:pt x="3186" y="1176"/>
                </a:lnTo>
                <a:cubicBezTo>
                  <a:pt x="3219" y="1240"/>
                  <a:pt x="3219" y="1313"/>
                  <a:pt x="3186" y="1377"/>
                </a:cubicBezTo>
                <a:lnTo>
                  <a:pt x="3140" y="1466"/>
                </a:lnTo>
                <a:lnTo>
                  <a:pt x="3140" y="1466"/>
                </a:lnTo>
                <a:cubicBezTo>
                  <a:pt x="3123" y="1498"/>
                  <a:pt x="3114" y="1532"/>
                  <a:pt x="3114" y="1567"/>
                </a:cubicBezTo>
                <a:lnTo>
                  <a:pt x="3114" y="1662"/>
                </a:lnTo>
                <a:lnTo>
                  <a:pt x="3114" y="1662"/>
                </a:lnTo>
                <a:cubicBezTo>
                  <a:pt x="3114" y="1732"/>
                  <a:pt x="3080" y="1799"/>
                  <a:pt x="3017" y="1848"/>
                </a:cubicBezTo>
                <a:lnTo>
                  <a:pt x="2932" y="1916"/>
                </a:lnTo>
                <a:lnTo>
                  <a:pt x="2932" y="1916"/>
                </a:lnTo>
                <a:cubicBezTo>
                  <a:pt x="2902" y="1941"/>
                  <a:pt x="2877" y="1970"/>
                  <a:pt x="2860" y="2001"/>
                </a:cubicBezTo>
                <a:lnTo>
                  <a:pt x="2814" y="2090"/>
                </a:lnTo>
                <a:lnTo>
                  <a:pt x="2814" y="2090"/>
                </a:lnTo>
                <a:cubicBezTo>
                  <a:pt x="2781" y="2154"/>
                  <a:pt x="2716" y="2206"/>
                  <a:pt x="2634" y="2233"/>
                </a:cubicBezTo>
                <a:lnTo>
                  <a:pt x="2523" y="2269"/>
                </a:lnTo>
                <a:lnTo>
                  <a:pt x="2523" y="2269"/>
                </a:lnTo>
                <a:cubicBezTo>
                  <a:pt x="2483" y="2282"/>
                  <a:pt x="2447" y="2302"/>
                  <a:pt x="2415" y="2326"/>
                </a:cubicBezTo>
                <a:lnTo>
                  <a:pt x="2330" y="2394"/>
                </a:lnTo>
                <a:lnTo>
                  <a:pt x="2330" y="2394"/>
                </a:lnTo>
                <a:cubicBezTo>
                  <a:pt x="2268" y="2444"/>
                  <a:pt x="2184" y="2471"/>
                  <a:pt x="2095" y="2471"/>
                </a:cubicBezTo>
                <a:lnTo>
                  <a:pt x="1975" y="2471"/>
                </a:lnTo>
                <a:lnTo>
                  <a:pt x="1975" y="2471"/>
                </a:lnTo>
                <a:cubicBezTo>
                  <a:pt x="1932" y="2471"/>
                  <a:pt x="1888" y="2478"/>
                  <a:pt x="1848" y="2491"/>
                </a:cubicBezTo>
                <a:lnTo>
                  <a:pt x="1737" y="2528"/>
                </a:lnTo>
                <a:lnTo>
                  <a:pt x="1737" y="2528"/>
                </a:lnTo>
                <a:cubicBezTo>
                  <a:pt x="1656" y="2554"/>
                  <a:pt x="1564" y="2554"/>
                  <a:pt x="1483" y="2528"/>
                </a:cubicBezTo>
                <a:lnTo>
                  <a:pt x="1371" y="2491"/>
                </a:lnTo>
                <a:lnTo>
                  <a:pt x="1371" y="2491"/>
                </a:lnTo>
                <a:cubicBezTo>
                  <a:pt x="1331" y="2478"/>
                  <a:pt x="1288" y="2471"/>
                  <a:pt x="1245" y="2471"/>
                </a:cubicBezTo>
                <a:lnTo>
                  <a:pt x="1124" y="2471"/>
                </a:lnTo>
                <a:lnTo>
                  <a:pt x="1124" y="2471"/>
                </a:lnTo>
                <a:cubicBezTo>
                  <a:pt x="1036" y="2471"/>
                  <a:pt x="952" y="2444"/>
                  <a:pt x="889" y="2394"/>
                </a:cubicBezTo>
                <a:lnTo>
                  <a:pt x="804" y="2326"/>
                </a:lnTo>
                <a:lnTo>
                  <a:pt x="804" y="2326"/>
                </a:lnTo>
                <a:cubicBezTo>
                  <a:pt x="773" y="2302"/>
                  <a:pt x="737" y="2282"/>
                  <a:pt x="697" y="2269"/>
                </a:cubicBezTo>
                <a:lnTo>
                  <a:pt x="585" y="2233"/>
                </a:lnTo>
                <a:lnTo>
                  <a:pt x="585" y="2233"/>
                </a:lnTo>
                <a:cubicBezTo>
                  <a:pt x="504" y="2206"/>
                  <a:pt x="439" y="2154"/>
                  <a:pt x="406" y="2090"/>
                </a:cubicBezTo>
                <a:lnTo>
                  <a:pt x="360" y="2001"/>
                </a:lnTo>
                <a:lnTo>
                  <a:pt x="360" y="2001"/>
                </a:lnTo>
                <a:cubicBezTo>
                  <a:pt x="343" y="1970"/>
                  <a:pt x="318" y="1941"/>
                  <a:pt x="288" y="1916"/>
                </a:cubicBezTo>
                <a:lnTo>
                  <a:pt x="203" y="1848"/>
                </a:lnTo>
                <a:lnTo>
                  <a:pt x="203" y="1848"/>
                </a:lnTo>
                <a:cubicBezTo>
                  <a:pt x="140" y="1799"/>
                  <a:pt x="106" y="1732"/>
                  <a:pt x="106" y="1662"/>
                </a:cubicBezTo>
                <a:lnTo>
                  <a:pt x="106" y="1567"/>
                </a:lnTo>
                <a:lnTo>
                  <a:pt x="106" y="1567"/>
                </a:lnTo>
                <a:cubicBezTo>
                  <a:pt x="106" y="1532"/>
                  <a:pt x="97" y="1498"/>
                  <a:pt x="80" y="1466"/>
                </a:cubicBezTo>
                <a:lnTo>
                  <a:pt x="34" y="1377"/>
                </a:lnTo>
                <a:lnTo>
                  <a:pt x="34" y="1377"/>
                </a:lnTo>
                <a:cubicBezTo>
                  <a:pt x="0" y="1313"/>
                  <a:pt x="0" y="1240"/>
                  <a:pt x="34" y="1176"/>
                </a:cubicBezTo>
                <a:lnTo>
                  <a:pt x="80" y="1087"/>
                </a:lnTo>
                <a:lnTo>
                  <a:pt x="80" y="1087"/>
                </a:lnTo>
                <a:cubicBezTo>
                  <a:pt x="97" y="1055"/>
                  <a:pt x="106" y="1021"/>
                  <a:pt x="106" y="986"/>
                </a:cubicBezTo>
                <a:lnTo>
                  <a:pt x="106" y="891"/>
                </a:lnTo>
                <a:lnTo>
                  <a:pt x="106" y="891"/>
                </a:lnTo>
                <a:cubicBezTo>
                  <a:pt x="106" y="821"/>
                  <a:pt x="140" y="755"/>
                  <a:pt x="203" y="705"/>
                </a:cubicBezTo>
                <a:lnTo>
                  <a:pt x="288" y="638"/>
                </a:lnTo>
                <a:lnTo>
                  <a:pt x="288" y="638"/>
                </a:lnTo>
                <a:cubicBezTo>
                  <a:pt x="318" y="614"/>
                  <a:pt x="343" y="584"/>
                  <a:pt x="360" y="552"/>
                </a:cubicBezTo>
                <a:lnTo>
                  <a:pt x="406" y="464"/>
                </a:lnTo>
                <a:lnTo>
                  <a:pt x="406" y="464"/>
                </a:lnTo>
                <a:cubicBezTo>
                  <a:pt x="439" y="400"/>
                  <a:pt x="504" y="348"/>
                  <a:pt x="585" y="321"/>
                </a:cubicBezTo>
                <a:lnTo>
                  <a:pt x="697" y="285"/>
                </a:lnTo>
                <a:lnTo>
                  <a:pt x="697" y="285"/>
                </a:lnTo>
                <a:cubicBezTo>
                  <a:pt x="737" y="272"/>
                  <a:pt x="773" y="252"/>
                  <a:pt x="804" y="228"/>
                </a:cubicBezTo>
                <a:lnTo>
                  <a:pt x="889" y="160"/>
                </a:lnTo>
                <a:lnTo>
                  <a:pt x="889" y="160"/>
                </a:lnTo>
                <a:cubicBezTo>
                  <a:pt x="952" y="111"/>
                  <a:pt x="1036" y="83"/>
                  <a:pt x="1124" y="83"/>
                </a:cubicBezTo>
                <a:lnTo>
                  <a:pt x="1245" y="83"/>
                </a:lnTo>
                <a:lnTo>
                  <a:pt x="1245" y="83"/>
                </a:lnTo>
                <a:cubicBezTo>
                  <a:pt x="1288" y="83"/>
                  <a:pt x="1331" y="76"/>
                  <a:pt x="1371" y="63"/>
                </a:cubicBezTo>
                <a:lnTo>
                  <a:pt x="1483" y="26"/>
                </a:lnTo>
                <a:lnTo>
                  <a:pt x="1483" y="26"/>
                </a:lnTo>
                <a:cubicBezTo>
                  <a:pt x="1564" y="0"/>
                  <a:pt x="1656" y="0"/>
                  <a:pt x="1737" y="26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7" name="Freeform 306"/>
          <p:cNvSpPr>
            <a:spLocks noChangeArrowheads="1"/>
          </p:cNvSpPr>
          <p:nvPr/>
        </p:nvSpPr>
        <p:spPr bwMode="auto">
          <a:xfrm>
            <a:off x="5550884" y="8276605"/>
            <a:ext cx="2873366" cy="2284354"/>
          </a:xfrm>
          <a:custGeom>
            <a:avLst/>
            <a:gdLst>
              <a:gd name="T0" fmla="*/ 1421 w 2476"/>
              <a:gd name="T1" fmla="*/ 49 h 1966"/>
              <a:gd name="T2" fmla="*/ 1519 w 2476"/>
              <a:gd name="T3" fmla="*/ 64 h 1966"/>
              <a:gd name="T4" fmla="*/ 1611 w 2476"/>
              <a:gd name="T5" fmla="*/ 64 h 1966"/>
              <a:gd name="T6" fmla="*/ 1857 w 2476"/>
              <a:gd name="T7" fmla="*/ 176 h 1966"/>
              <a:gd name="T8" fmla="*/ 1940 w 2476"/>
              <a:gd name="T9" fmla="*/ 220 h 1966"/>
              <a:gd name="T10" fmla="*/ 2025 w 2476"/>
              <a:gd name="T11" fmla="*/ 248 h 1966"/>
              <a:gd name="T12" fmla="*/ 2199 w 2476"/>
              <a:gd name="T13" fmla="*/ 425 h 1966"/>
              <a:gd name="T14" fmla="*/ 2254 w 2476"/>
              <a:gd name="T15" fmla="*/ 491 h 1966"/>
              <a:gd name="T16" fmla="*/ 2319 w 2476"/>
              <a:gd name="T17" fmla="*/ 543 h 1966"/>
              <a:gd name="T18" fmla="*/ 2395 w 2476"/>
              <a:gd name="T19" fmla="*/ 760 h 1966"/>
              <a:gd name="T20" fmla="*/ 2414 w 2476"/>
              <a:gd name="T21" fmla="*/ 837 h 1966"/>
              <a:gd name="T22" fmla="*/ 2449 w 2476"/>
              <a:gd name="T23" fmla="*/ 905 h 1966"/>
              <a:gd name="T24" fmla="*/ 2414 w 2476"/>
              <a:gd name="T25" fmla="*/ 1128 h 1966"/>
              <a:gd name="T26" fmla="*/ 2395 w 2476"/>
              <a:gd name="T27" fmla="*/ 1205 h 1966"/>
              <a:gd name="T28" fmla="*/ 2395 w 2476"/>
              <a:gd name="T29" fmla="*/ 1279 h 1966"/>
              <a:gd name="T30" fmla="*/ 2254 w 2476"/>
              <a:gd name="T31" fmla="*/ 1474 h 1966"/>
              <a:gd name="T32" fmla="*/ 2199 w 2476"/>
              <a:gd name="T33" fmla="*/ 1540 h 1966"/>
              <a:gd name="T34" fmla="*/ 2164 w 2476"/>
              <a:gd name="T35" fmla="*/ 1608 h 1966"/>
              <a:gd name="T36" fmla="*/ 1940 w 2476"/>
              <a:gd name="T37" fmla="*/ 1745 h 1966"/>
              <a:gd name="T38" fmla="*/ 1857 w 2476"/>
              <a:gd name="T39" fmla="*/ 1790 h 1966"/>
              <a:gd name="T40" fmla="*/ 1792 w 2476"/>
              <a:gd name="T41" fmla="*/ 1841 h 1966"/>
              <a:gd name="T42" fmla="*/ 1519 w 2476"/>
              <a:gd name="T43" fmla="*/ 1901 h 1966"/>
              <a:gd name="T44" fmla="*/ 1421 w 2476"/>
              <a:gd name="T45" fmla="*/ 1916 h 1966"/>
              <a:gd name="T46" fmla="*/ 1336 w 2476"/>
              <a:gd name="T47" fmla="*/ 1944 h 1966"/>
              <a:gd name="T48" fmla="*/ 1055 w 2476"/>
              <a:gd name="T49" fmla="*/ 1916 h 1966"/>
              <a:gd name="T50" fmla="*/ 957 w 2476"/>
              <a:gd name="T51" fmla="*/ 1901 h 1966"/>
              <a:gd name="T52" fmla="*/ 865 w 2476"/>
              <a:gd name="T53" fmla="*/ 1901 h 1966"/>
              <a:gd name="T54" fmla="*/ 619 w 2476"/>
              <a:gd name="T55" fmla="*/ 1790 h 1966"/>
              <a:gd name="T56" fmla="*/ 536 w 2476"/>
              <a:gd name="T57" fmla="*/ 1745 h 1966"/>
              <a:gd name="T58" fmla="*/ 451 w 2476"/>
              <a:gd name="T59" fmla="*/ 1717 h 1966"/>
              <a:gd name="T60" fmla="*/ 277 w 2476"/>
              <a:gd name="T61" fmla="*/ 1540 h 1966"/>
              <a:gd name="T62" fmla="*/ 222 w 2476"/>
              <a:gd name="T63" fmla="*/ 1474 h 1966"/>
              <a:gd name="T64" fmla="*/ 156 w 2476"/>
              <a:gd name="T65" fmla="*/ 1422 h 1966"/>
              <a:gd name="T66" fmla="*/ 81 w 2476"/>
              <a:gd name="T67" fmla="*/ 1205 h 1966"/>
              <a:gd name="T68" fmla="*/ 62 w 2476"/>
              <a:gd name="T69" fmla="*/ 1128 h 1966"/>
              <a:gd name="T70" fmla="*/ 27 w 2476"/>
              <a:gd name="T71" fmla="*/ 1060 h 1966"/>
              <a:gd name="T72" fmla="*/ 62 w 2476"/>
              <a:gd name="T73" fmla="*/ 837 h 1966"/>
              <a:gd name="T74" fmla="*/ 81 w 2476"/>
              <a:gd name="T75" fmla="*/ 760 h 1966"/>
              <a:gd name="T76" fmla="*/ 81 w 2476"/>
              <a:gd name="T77" fmla="*/ 686 h 1966"/>
              <a:gd name="T78" fmla="*/ 222 w 2476"/>
              <a:gd name="T79" fmla="*/ 491 h 1966"/>
              <a:gd name="T80" fmla="*/ 277 w 2476"/>
              <a:gd name="T81" fmla="*/ 425 h 1966"/>
              <a:gd name="T82" fmla="*/ 312 w 2476"/>
              <a:gd name="T83" fmla="*/ 357 h 1966"/>
              <a:gd name="T84" fmla="*/ 536 w 2476"/>
              <a:gd name="T85" fmla="*/ 220 h 1966"/>
              <a:gd name="T86" fmla="*/ 619 w 2476"/>
              <a:gd name="T87" fmla="*/ 176 h 1966"/>
              <a:gd name="T88" fmla="*/ 684 w 2476"/>
              <a:gd name="T89" fmla="*/ 124 h 1966"/>
              <a:gd name="T90" fmla="*/ 957 w 2476"/>
              <a:gd name="T91" fmla="*/ 64 h 1966"/>
              <a:gd name="T92" fmla="*/ 1055 w 2476"/>
              <a:gd name="T93" fmla="*/ 49 h 1966"/>
              <a:gd name="T94" fmla="*/ 1141 w 2476"/>
              <a:gd name="T95" fmla="*/ 21 h 19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476" h="1966">
                <a:moveTo>
                  <a:pt x="1336" y="21"/>
                </a:moveTo>
                <a:lnTo>
                  <a:pt x="1421" y="49"/>
                </a:lnTo>
                <a:lnTo>
                  <a:pt x="1421" y="49"/>
                </a:lnTo>
                <a:cubicBezTo>
                  <a:pt x="1452" y="59"/>
                  <a:pt x="1485" y="64"/>
                  <a:pt x="1519" y="64"/>
                </a:cubicBezTo>
                <a:lnTo>
                  <a:pt x="1611" y="64"/>
                </a:lnTo>
                <a:lnTo>
                  <a:pt x="1611" y="64"/>
                </a:lnTo>
                <a:cubicBezTo>
                  <a:pt x="1679" y="64"/>
                  <a:pt x="1744" y="86"/>
                  <a:pt x="1792" y="124"/>
                </a:cubicBezTo>
                <a:lnTo>
                  <a:pt x="1857" y="176"/>
                </a:lnTo>
                <a:lnTo>
                  <a:pt x="1857" y="176"/>
                </a:lnTo>
                <a:cubicBezTo>
                  <a:pt x="1881" y="195"/>
                  <a:pt x="1909" y="209"/>
                  <a:pt x="1940" y="220"/>
                </a:cubicBezTo>
                <a:lnTo>
                  <a:pt x="2025" y="248"/>
                </a:lnTo>
                <a:lnTo>
                  <a:pt x="2025" y="248"/>
                </a:lnTo>
                <a:cubicBezTo>
                  <a:pt x="2088" y="268"/>
                  <a:pt x="2138" y="308"/>
                  <a:pt x="2164" y="357"/>
                </a:cubicBezTo>
                <a:lnTo>
                  <a:pt x="2199" y="425"/>
                </a:lnTo>
                <a:lnTo>
                  <a:pt x="2199" y="425"/>
                </a:lnTo>
                <a:cubicBezTo>
                  <a:pt x="2212" y="450"/>
                  <a:pt x="2231" y="472"/>
                  <a:pt x="2254" y="491"/>
                </a:cubicBezTo>
                <a:lnTo>
                  <a:pt x="2319" y="543"/>
                </a:lnTo>
                <a:lnTo>
                  <a:pt x="2319" y="543"/>
                </a:lnTo>
                <a:cubicBezTo>
                  <a:pt x="2368" y="581"/>
                  <a:pt x="2395" y="633"/>
                  <a:pt x="2395" y="686"/>
                </a:cubicBezTo>
                <a:lnTo>
                  <a:pt x="2395" y="760"/>
                </a:lnTo>
                <a:lnTo>
                  <a:pt x="2395" y="760"/>
                </a:lnTo>
                <a:cubicBezTo>
                  <a:pt x="2395" y="786"/>
                  <a:pt x="2401" y="812"/>
                  <a:pt x="2414" y="837"/>
                </a:cubicBezTo>
                <a:lnTo>
                  <a:pt x="2449" y="905"/>
                </a:lnTo>
                <a:lnTo>
                  <a:pt x="2449" y="905"/>
                </a:lnTo>
                <a:cubicBezTo>
                  <a:pt x="2475" y="955"/>
                  <a:pt x="2475" y="1010"/>
                  <a:pt x="2449" y="1060"/>
                </a:cubicBezTo>
                <a:lnTo>
                  <a:pt x="2414" y="1128"/>
                </a:lnTo>
                <a:lnTo>
                  <a:pt x="2414" y="1128"/>
                </a:lnTo>
                <a:cubicBezTo>
                  <a:pt x="2401" y="1152"/>
                  <a:pt x="2395" y="1179"/>
                  <a:pt x="2395" y="1205"/>
                </a:cubicBezTo>
                <a:lnTo>
                  <a:pt x="2395" y="1279"/>
                </a:lnTo>
                <a:lnTo>
                  <a:pt x="2395" y="1279"/>
                </a:lnTo>
                <a:cubicBezTo>
                  <a:pt x="2395" y="1333"/>
                  <a:pt x="2368" y="1384"/>
                  <a:pt x="2319" y="1422"/>
                </a:cubicBezTo>
                <a:lnTo>
                  <a:pt x="2254" y="1474"/>
                </a:lnTo>
                <a:lnTo>
                  <a:pt x="2254" y="1474"/>
                </a:lnTo>
                <a:cubicBezTo>
                  <a:pt x="2231" y="1493"/>
                  <a:pt x="2212" y="1516"/>
                  <a:pt x="2199" y="1540"/>
                </a:cubicBezTo>
                <a:lnTo>
                  <a:pt x="2164" y="1608"/>
                </a:lnTo>
                <a:lnTo>
                  <a:pt x="2164" y="1608"/>
                </a:lnTo>
                <a:cubicBezTo>
                  <a:pt x="2138" y="1657"/>
                  <a:pt x="2088" y="1697"/>
                  <a:pt x="2025" y="1717"/>
                </a:cubicBezTo>
                <a:lnTo>
                  <a:pt x="1940" y="1745"/>
                </a:lnTo>
                <a:lnTo>
                  <a:pt x="1940" y="1745"/>
                </a:lnTo>
                <a:cubicBezTo>
                  <a:pt x="1909" y="1756"/>
                  <a:pt x="1881" y="1771"/>
                  <a:pt x="1857" y="1790"/>
                </a:cubicBezTo>
                <a:lnTo>
                  <a:pt x="1792" y="1841"/>
                </a:lnTo>
                <a:lnTo>
                  <a:pt x="1792" y="1841"/>
                </a:lnTo>
                <a:cubicBezTo>
                  <a:pt x="1744" y="1880"/>
                  <a:pt x="1679" y="1901"/>
                  <a:pt x="1611" y="1901"/>
                </a:cubicBezTo>
                <a:lnTo>
                  <a:pt x="1519" y="1901"/>
                </a:lnTo>
                <a:lnTo>
                  <a:pt x="1519" y="1901"/>
                </a:lnTo>
                <a:cubicBezTo>
                  <a:pt x="1485" y="1901"/>
                  <a:pt x="1452" y="1906"/>
                  <a:pt x="1421" y="1916"/>
                </a:cubicBezTo>
                <a:lnTo>
                  <a:pt x="1336" y="1944"/>
                </a:lnTo>
                <a:lnTo>
                  <a:pt x="1336" y="1944"/>
                </a:lnTo>
                <a:cubicBezTo>
                  <a:pt x="1273" y="1965"/>
                  <a:pt x="1203" y="1965"/>
                  <a:pt x="1141" y="1944"/>
                </a:cubicBezTo>
                <a:lnTo>
                  <a:pt x="1055" y="1916"/>
                </a:lnTo>
                <a:lnTo>
                  <a:pt x="1055" y="1916"/>
                </a:lnTo>
                <a:cubicBezTo>
                  <a:pt x="1023" y="1906"/>
                  <a:pt x="991" y="1901"/>
                  <a:pt x="957" y="1901"/>
                </a:cubicBezTo>
                <a:lnTo>
                  <a:pt x="865" y="1901"/>
                </a:lnTo>
                <a:lnTo>
                  <a:pt x="865" y="1901"/>
                </a:lnTo>
                <a:cubicBezTo>
                  <a:pt x="797" y="1901"/>
                  <a:pt x="732" y="1880"/>
                  <a:pt x="684" y="1841"/>
                </a:cubicBezTo>
                <a:lnTo>
                  <a:pt x="619" y="1790"/>
                </a:lnTo>
                <a:lnTo>
                  <a:pt x="619" y="1790"/>
                </a:lnTo>
                <a:cubicBezTo>
                  <a:pt x="595" y="1771"/>
                  <a:pt x="567" y="1756"/>
                  <a:pt x="536" y="1745"/>
                </a:cubicBezTo>
                <a:lnTo>
                  <a:pt x="451" y="1717"/>
                </a:lnTo>
                <a:lnTo>
                  <a:pt x="451" y="1717"/>
                </a:lnTo>
                <a:cubicBezTo>
                  <a:pt x="388" y="1697"/>
                  <a:pt x="338" y="1657"/>
                  <a:pt x="312" y="1608"/>
                </a:cubicBezTo>
                <a:lnTo>
                  <a:pt x="277" y="1540"/>
                </a:lnTo>
                <a:lnTo>
                  <a:pt x="277" y="1540"/>
                </a:lnTo>
                <a:cubicBezTo>
                  <a:pt x="264" y="1516"/>
                  <a:pt x="245" y="1493"/>
                  <a:pt x="222" y="1474"/>
                </a:cubicBezTo>
                <a:lnTo>
                  <a:pt x="156" y="1422"/>
                </a:lnTo>
                <a:lnTo>
                  <a:pt x="156" y="1422"/>
                </a:lnTo>
                <a:cubicBezTo>
                  <a:pt x="108" y="1384"/>
                  <a:pt x="81" y="1333"/>
                  <a:pt x="81" y="1279"/>
                </a:cubicBezTo>
                <a:lnTo>
                  <a:pt x="81" y="1205"/>
                </a:lnTo>
                <a:lnTo>
                  <a:pt x="81" y="1205"/>
                </a:lnTo>
                <a:cubicBezTo>
                  <a:pt x="81" y="1179"/>
                  <a:pt x="74" y="1152"/>
                  <a:pt x="62" y="1128"/>
                </a:cubicBezTo>
                <a:lnTo>
                  <a:pt x="27" y="1060"/>
                </a:lnTo>
                <a:lnTo>
                  <a:pt x="27" y="1060"/>
                </a:lnTo>
                <a:cubicBezTo>
                  <a:pt x="0" y="1010"/>
                  <a:pt x="0" y="955"/>
                  <a:pt x="27" y="905"/>
                </a:cubicBezTo>
                <a:lnTo>
                  <a:pt x="62" y="837"/>
                </a:lnTo>
                <a:lnTo>
                  <a:pt x="62" y="837"/>
                </a:lnTo>
                <a:cubicBezTo>
                  <a:pt x="74" y="812"/>
                  <a:pt x="81" y="786"/>
                  <a:pt x="81" y="760"/>
                </a:cubicBezTo>
                <a:lnTo>
                  <a:pt x="81" y="686"/>
                </a:lnTo>
                <a:lnTo>
                  <a:pt x="81" y="686"/>
                </a:lnTo>
                <a:cubicBezTo>
                  <a:pt x="81" y="633"/>
                  <a:pt x="108" y="581"/>
                  <a:pt x="156" y="543"/>
                </a:cubicBezTo>
                <a:lnTo>
                  <a:pt x="222" y="491"/>
                </a:lnTo>
                <a:lnTo>
                  <a:pt x="222" y="491"/>
                </a:lnTo>
                <a:cubicBezTo>
                  <a:pt x="245" y="472"/>
                  <a:pt x="264" y="450"/>
                  <a:pt x="277" y="425"/>
                </a:cubicBezTo>
                <a:lnTo>
                  <a:pt x="312" y="357"/>
                </a:lnTo>
                <a:lnTo>
                  <a:pt x="312" y="357"/>
                </a:lnTo>
                <a:cubicBezTo>
                  <a:pt x="338" y="308"/>
                  <a:pt x="388" y="268"/>
                  <a:pt x="451" y="248"/>
                </a:cubicBezTo>
                <a:lnTo>
                  <a:pt x="536" y="220"/>
                </a:lnTo>
                <a:lnTo>
                  <a:pt x="536" y="220"/>
                </a:lnTo>
                <a:cubicBezTo>
                  <a:pt x="567" y="209"/>
                  <a:pt x="595" y="195"/>
                  <a:pt x="619" y="176"/>
                </a:cubicBezTo>
                <a:lnTo>
                  <a:pt x="684" y="124"/>
                </a:lnTo>
                <a:lnTo>
                  <a:pt x="684" y="124"/>
                </a:lnTo>
                <a:cubicBezTo>
                  <a:pt x="732" y="86"/>
                  <a:pt x="797" y="64"/>
                  <a:pt x="865" y="64"/>
                </a:cubicBezTo>
                <a:lnTo>
                  <a:pt x="957" y="64"/>
                </a:lnTo>
                <a:lnTo>
                  <a:pt x="957" y="64"/>
                </a:lnTo>
                <a:cubicBezTo>
                  <a:pt x="991" y="64"/>
                  <a:pt x="1023" y="59"/>
                  <a:pt x="1055" y="49"/>
                </a:cubicBezTo>
                <a:lnTo>
                  <a:pt x="1141" y="21"/>
                </a:lnTo>
                <a:lnTo>
                  <a:pt x="1141" y="21"/>
                </a:lnTo>
                <a:cubicBezTo>
                  <a:pt x="1203" y="0"/>
                  <a:pt x="1273" y="0"/>
                  <a:pt x="1336" y="21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8" name="Freeform 307"/>
          <p:cNvSpPr>
            <a:spLocks noChangeArrowheads="1"/>
          </p:cNvSpPr>
          <p:nvPr/>
        </p:nvSpPr>
        <p:spPr bwMode="auto">
          <a:xfrm>
            <a:off x="16019983" y="7344425"/>
            <a:ext cx="2873366" cy="2284354"/>
          </a:xfrm>
          <a:custGeom>
            <a:avLst/>
            <a:gdLst>
              <a:gd name="T0" fmla="*/ 1420 w 2476"/>
              <a:gd name="T1" fmla="*/ 49 h 1966"/>
              <a:gd name="T2" fmla="*/ 1518 w 2476"/>
              <a:gd name="T3" fmla="*/ 64 h 1966"/>
              <a:gd name="T4" fmla="*/ 1611 w 2476"/>
              <a:gd name="T5" fmla="*/ 64 h 1966"/>
              <a:gd name="T6" fmla="*/ 1856 w 2476"/>
              <a:gd name="T7" fmla="*/ 175 h 1966"/>
              <a:gd name="T8" fmla="*/ 1939 w 2476"/>
              <a:gd name="T9" fmla="*/ 219 h 1966"/>
              <a:gd name="T10" fmla="*/ 2025 w 2476"/>
              <a:gd name="T11" fmla="*/ 248 h 1966"/>
              <a:gd name="T12" fmla="*/ 2198 w 2476"/>
              <a:gd name="T13" fmla="*/ 425 h 1966"/>
              <a:gd name="T14" fmla="*/ 2253 w 2476"/>
              <a:gd name="T15" fmla="*/ 491 h 1966"/>
              <a:gd name="T16" fmla="*/ 2320 w 2476"/>
              <a:gd name="T17" fmla="*/ 543 h 1966"/>
              <a:gd name="T18" fmla="*/ 2394 w 2476"/>
              <a:gd name="T19" fmla="*/ 760 h 1966"/>
              <a:gd name="T20" fmla="*/ 2413 w 2476"/>
              <a:gd name="T21" fmla="*/ 837 h 1966"/>
              <a:gd name="T22" fmla="*/ 2448 w 2476"/>
              <a:gd name="T23" fmla="*/ 905 h 1966"/>
              <a:gd name="T24" fmla="*/ 2413 w 2476"/>
              <a:gd name="T25" fmla="*/ 1128 h 1966"/>
              <a:gd name="T26" fmla="*/ 2394 w 2476"/>
              <a:gd name="T27" fmla="*/ 1205 h 1966"/>
              <a:gd name="T28" fmla="*/ 2394 w 2476"/>
              <a:gd name="T29" fmla="*/ 1279 h 1966"/>
              <a:gd name="T30" fmla="*/ 2253 w 2476"/>
              <a:gd name="T31" fmla="*/ 1474 h 1966"/>
              <a:gd name="T32" fmla="*/ 2198 w 2476"/>
              <a:gd name="T33" fmla="*/ 1540 h 1966"/>
              <a:gd name="T34" fmla="*/ 2163 w 2476"/>
              <a:gd name="T35" fmla="*/ 1608 h 1966"/>
              <a:gd name="T36" fmla="*/ 1939 w 2476"/>
              <a:gd name="T37" fmla="*/ 1745 h 1966"/>
              <a:gd name="T38" fmla="*/ 1856 w 2476"/>
              <a:gd name="T39" fmla="*/ 1789 h 1966"/>
              <a:gd name="T40" fmla="*/ 1791 w 2476"/>
              <a:gd name="T41" fmla="*/ 1841 h 1966"/>
              <a:gd name="T42" fmla="*/ 1518 w 2476"/>
              <a:gd name="T43" fmla="*/ 1900 h 1966"/>
              <a:gd name="T44" fmla="*/ 1420 w 2476"/>
              <a:gd name="T45" fmla="*/ 1916 h 1966"/>
              <a:gd name="T46" fmla="*/ 1335 w 2476"/>
              <a:gd name="T47" fmla="*/ 1944 h 1966"/>
              <a:gd name="T48" fmla="*/ 1054 w 2476"/>
              <a:gd name="T49" fmla="*/ 1916 h 1966"/>
              <a:gd name="T50" fmla="*/ 957 w 2476"/>
              <a:gd name="T51" fmla="*/ 1900 h 1966"/>
              <a:gd name="T52" fmla="*/ 864 w 2476"/>
              <a:gd name="T53" fmla="*/ 1900 h 1966"/>
              <a:gd name="T54" fmla="*/ 618 w 2476"/>
              <a:gd name="T55" fmla="*/ 1789 h 1966"/>
              <a:gd name="T56" fmla="*/ 536 w 2476"/>
              <a:gd name="T57" fmla="*/ 1745 h 1966"/>
              <a:gd name="T58" fmla="*/ 450 w 2476"/>
              <a:gd name="T59" fmla="*/ 1717 h 1966"/>
              <a:gd name="T60" fmla="*/ 276 w 2476"/>
              <a:gd name="T61" fmla="*/ 1540 h 1966"/>
              <a:gd name="T62" fmla="*/ 221 w 2476"/>
              <a:gd name="T63" fmla="*/ 1474 h 1966"/>
              <a:gd name="T64" fmla="*/ 156 w 2476"/>
              <a:gd name="T65" fmla="*/ 1422 h 1966"/>
              <a:gd name="T66" fmla="*/ 81 w 2476"/>
              <a:gd name="T67" fmla="*/ 1205 h 1966"/>
              <a:gd name="T68" fmla="*/ 61 w 2476"/>
              <a:gd name="T69" fmla="*/ 1128 h 1966"/>
              <a:gd name="T70" fmla="*/ 26 w 2476"/>
              <a:gd name="T71" fmla="*/ 1060 h 1966"/>
              <a:gd name="T72" fmla="*/ 61 w 2476"/>
              <a:gd name="T73" fmla="*/ 837 h 1966"/>
              <a:gd name="T74" fmla="*/ 81 w 2476"/>
              <a:gd name="T75" fmla="*/ 760 h 1966"/>
              <a:gd name="T76" fmla="*/ 81 w 2476"/>
              <a:gd name="T77" fmla="*/ 686 h 1966"/>
              <a:gd name="T78" fmla="*/ 221 w 2476"/>
              <a:gd name="T79" fmla="*/ 491 h 1966"/>
              <a:gd name="T80" fmla="*/ 276 w 2476"/>
              <a:gd name="T81" fmla="*/ 425 h 1966"/>
              <a:gd name="T82" fmla="*/ 312 w 2476"/>
              <a:gd name="T83" fmla="*/ 357 h 1966"/>
              <a:gd name="T84" fmla="*/ 536 w 2476"/>
              <a:gd name="T85" fmla="*/ 219 h 1966"/>
              <a:gd name="T86" fmla="*/ 618 w 2476"/>
              <a:gd name="T87" fmla="*/ 175 h 1966"/>
              <a:gd name="T88" fmla="*/ 684 w 2476"/>
              <a:gd name="T89" fmla="*/ 123 h 1966"/>
              <a:gd name="T90" fmla="*/ 957 w 2476"/>
              <a:gd name="T91" fmla="*/ 64 h 1966"/>
              <a:gd name="T92" fmla="*/ 1054 w 2476"/>
              <a:gd name="T93" fmla="*/ 49 h 1966"/>
              <a:gd name="T94" fmla="*/ 1140 w 2476"/>
              <a:gd name="T95" fmla="*/ 21 h 19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476" h="1966">
                <a:moveTo>
                  <a:pt x="1335" y="21"/>
                </a:moveTo>
                <a:lnTo>
                  <a:pt x="1420" y="49"/>
                </a:lnTo>
                <a:lnTo>
                  <a:pt x="1420" y="49"/>
                </a:lnTo>
                <a:cubicBezTo>
                  <a:pt x="1452" y="59"/>
                  <a:pt x="1485" y="64"/>
                  <a:pt x="1518" y="64"/>
                </a:cubicBezTo>
                <a:lnTo>
                  <a:pt x="1611" y="64"/>
                </a:lnTo>
                <a:lnTo>
                  <a:pt x="1611" y="64"/>
                </a:lnTo>
                <a:cubicBezTo>
                  <a:pt x="1678" y="64"/>
                  <a:pt x="1743" y="85"/>
                  <a:pt x="1791" y="123"/>
                </a:cubicBezTo>
                <a:lnTo>
                  <a:pt x="1856" y="175"/>
                </a:lnTo>
                <a:lnTo>
                  <a:pt x="1856" y="175"/>
                </a:lnTo>
                <a:cubicBezTo>
                  <a:pt x="1880" y="194"/>
                  <a:pt x="1908" y="209"/>
                  <a:pt x="1939" y="219"/>
                </a:cubicBezTo>
                <a:lnTo>
                  <a:pt x="2025" y="248"/>
                </a:lnTo>
                <a:lnTo>
                  <a:pt x="2025" y="248"/>
                </a:lnTo>
                <a:cubicBezTo>
                  <a:pt x="2088" y="268"/>
                  <a:pt x="2137" y="307"/>
                  <a:pt x="2163" y="357"/>
                </a:cubicBezTo>
                <a:lnTo>
                  <a:pt x="2198" y="425"/>
                </a:lnTo>
                <a:lnTo>
                  <a:pt x="2198" y="425"/>
                </a:lnTo>
                <a:cubicBezTo>
                  <a:pt x="2211" y="449"/>
                  <a:pt x="2230" y="472"/>
                  <a:pt x="2253" y="491"/>
                </a:cubicBezTo>
                <a:lnTo>
                  <a:pt x="2320" y="543"/>
                </a:lnTo>
                <a:lnTo>
                  <a:pt x="2320" y="543"/>
                </a:lnTo>
                <a:cubicBezTo>
                  <a:pt x="2367" y="581"/>
                  <a:pt x="2394" y="632"/>
                  <a:pt x="2394" y="686"/>
                </a:cubicBezTo>
                <a:lnTo>
                  <a:pt x="2394" y="760"/>
                </a:lnTo>
                <a:lnTo>
                  <a:pt x="2394" y="760"/>
                </a:lnTo>
                <a:cubicBezTo>
                  <a:pt x="2394" y="786"/>
                  <a:pt x="2401" y="813"/>
                  <a:pt x="2413" y="837"/>
                </a:cubicBezTo>
                <a:lnTo>
                  <a:pt x="2448" y="905"/>
                </a:lnTo>
                <a:lnTo>
                  <a:pt x="2448" y="905"/>
                </a:lnTo>
                <a:cubicBezTo>
                  <a:pt x="2475" y="955"/>
                  <a:pt x="2475" y="1010"/>
                  <a:pt x="2448" y="1060"/>
                </a:cubicBezTo>
                <a:lnTo>
                  <a:pt x="2413" y="1128"/>
                </a:lnTo>
                <a:lnTo>
                  <a:pt x="2413" y="1128"/>
                </a:lnTo>
                <a:cubicBezTo>
                  <a:pt x="2401" y="1153"/>
                  <a:pt x="2394" y="1179"/>
                  <a:pt x="2394" y="1205"/>
                </a:cubicBezTo>
                <a:lnTo>
                  <a:pt x="2394" y="1279"/>
                </a:lnTo>
                <a:lnTo>
                  <a:pt x="2394" y="1279"/>
                </a:lnTo>
                <a:cubicBezTo>
                  <a:pt x="2394" y="1332"/>
                  <a:pt x="2367" y="1384"/>
                  <a:pt x="2320" y="1422"/>
                </a:cubicBezTo>
                <a:lnTo>
                  <a:pt x="2253" y="1474"/>
                </a:lnTo>
                <a:lnTo>
                  <a:pt x="2253" y="1474"/>
                </a:lnTo>
                <a:cubicBezTo>
                  <a:pt x="2230" y="1493"/>
                  <a:pt x="2211" y="1515"/>
                  <a:pt x="2198" y="1540"/>
                </a:cubicBezTo>
                <a:lnTo>
                  <a:pt x="2163" y="1608"/>
                </a:lnTo>
                <a:lnTo>
                  <a:pt x="2163" y="1608"/>
                </a:lnTo>
                <a:cubicBezTo>
                  <a:pt x="2137" y="1657"/>
                  <a:pt x="2088" y="1697"/>
                  <a:pt x="2025" y="1717"/>
                </a:cubicBezTo>
                <a:lnTo>
                  <a:pt x="1939" y="1745"/>
                </a:lnTo>
                <a:lnTo>
                  <a:pt x="1939" y="1745"/>
                </a:lnTo>
                <a:cubicBezTo>
                  <a:pt x="1908" y="1756"/>
                  <a:pt x="1880" y="1770"/>
                  <a:pt x="1856" y="1789"/>
                </a:cubicBezTo>
                <a:lnTo>
                  <a:pt x="1791" y="1841"/>
                </a:lnTo>
                <a:lnTo>
                  <a:pt x="1791" y="1841"/>
                </a:lnTo>
                <a:cubicBezTo>
                  <a:pt x="1743" y="1879"/>
                  <a:pt x="1678" y="1900"/>
                  <a:pt x="1611" y="1900"/>
                </a:cubicBezTo>
                <a:lnTo>
                  <a:pt x="1518" y="1900"/>
                </a:lnTo>
                <a:lnTo>
                  <a:pt x="1518" y="1900"/>
                </a:lnTo>
                <a:cubicBezTo>
                  <a:pt x="1485" y="1900"/>
                  <a:pt x="1452" y="1906"/>
                  <a:pt x="1420" y="1916"/>
                </a:cubicBezTo>
                <a:lnTo>
                  <a:pt x="1335" y="1944"/>
                </a:lnTo>
                <a:lnTo>
                  <a:pt x="1335" y="1944"/>
                </a:lnTo>
                <a:cubicBezTo>
                  <a:pt x="1272" y="1965"/>
                  <a:pt x="1202" y="1965"/>
                  <a:pt x="1140" y="1944"/>
                </a:cubicBezTo>
                <a:lnTo>
                  <a:pt x="1054" y="1916"/>
                </a:lnTo>
                <a:lnTo>
                  <a:pt x="1054" y="1916"/>
                </a:lnTo>
                <a:cubicBezTo>
                  <a:pt x="1023" y="1906"/>
                  <a:pt x="990" y="1900"/>
                  <a:pt x="957" y="1900"/>
                </a:cubicBezTo>
                <a:lnTo>
                  <a:pt x="864" y="1900"/>
                </a:lnTo>
                <a:lnTo>
                  <a:pt x="864" y="1900"/>
                </a:lnTo>
                <a:cubicBezTo>
                  <a:pt x="796" y="1900"/>
                  <a:pt x="731" y="1879"/>
                  <a:pt x="684" y="1841"/>
                </a:cubicBezTo>
                <a:lnTo>
                  <a:pt x="618" y="1789"/>
                </a:lnTo>
                <a:lnTo>
                  <a:pt x="618" y="1789"/>
                </a:lnTo>
                <a:cubicBezTo>
                  <a:pt x="594" y="1770"/>
                  <a:pt x="566" y="1756"/>
                  <a:pt x="536" y="1745"/>
                </a:cubicBezTo>
                <a:lnTo>
                  <a:pt x="450" y="1717"/>
                </a:lnTo>
                <a:lnTo>
                  <a:pt x="450" y="1717"/>
                </a:lnTo>
                <a:cubicBezTo>
                  <a:pt x="387" y="1697"/>
                  <a:pt x="337" y="1657"/>
                  <a:pt x="312" y="1608"/>
                </a:cubicBezTo>
                <a:lnTo>
                  <a:pt x="276" y="1540"/>
                </a:lnTo>
                <a:lnTo>
                  <a:pt x="276" y="1540"/>
                </a:lnTo>
                <a:cubicBezTo>
                  <a:pt x="263" y="1515"/>
                  <a:pt x="244" y="1493"/>
                  <a:pt x="221" y="1474"/>
                </a:cubicBezTo>
                <a:lnTo>
                  <a:pt x="156" y="1422"/>
                </a:lnTo>
                <a:lnTo>
                  <a:pt x="156" y="1422"/>
                </a:lnTo>
                <a:cubicBezTo>
                  <a:pt x="107" y="1384"/>
                  <a:pt x="81" y="1332"/>
                  <a:pt x="81" y="1279"/>
                </a:cubicBezTo>
                <a:lnTo>
                  <a:pt x="81" y="1205"/>
                </a:lnTo>
                <a:lnTo>
                  <a:pt x="81" y="1205"/>
                </a:lnTo>
                <a:cubicBezTo>
                  <a:pt x="81" y="1179"/>
                  <a:pt x="75" y="1153"/>
                  <a:pt x="61" y="1128"/>
                </a:cubicBezTo>
                <a:lnTo>
                  <a:pt x="26" y="1060"/>
                </a:lnTo>
                <a:lnTo>
                  <a:pt x="26" y="1060"/>
                </a:lnTo>
                <a:cubicBezTo>
                  <a:pt x="0" y="1010"/>
                  <a:pt x="0" y="955"/>
                  <a:pt x="26" y="905"/>
                </a:cubicBezTo>
                <a:lnTo>
                  <a:pt x="61" y="837"/>
                </a:lnTo>
                <a:lnTo>
                  <a:pt x="61" y="837"/>
                </a:lnTo>
                <a:cubicBezTo>
                  <a:pt x="75" y="813"/>
                  <a:pt x="81" y="786"/>
                  <a:pt x="81" y="760"/>
                </a:cubicBezTo>
                <a:lnTo>
                  <a:pt x="81" y="686"/>
                </a:lnTo>
                <a:lnTo>
                  <a:pt x="81" y="686"/>
                </a:lnTo>
                <a:cubicBezTo>
                  <a:pt x="81" y="632"/>
                  <a:pt x="107" y="581"/>
                  <a:pt x="156" y="543"/>
                </a:cubicBezTo>
                <a:lnTo>
                  <a:pt x="221" y="491"/>
                </a:lnTo>
                <a:lnTo>
                  <a:pt x="221" y="491"/>
                </a:lnTo>
                <a:cubicBezTo>
                  <a:pt x="244" y="472"/>
                  <a:pt x="263" y="449"/>
                  <a:pt x="276" y="425"/>
                </a:cubicBezTo>
                <a:lnTo>
                  <a:pt x="312" y="357"/>
                </a:lnTo>
                <a:lnTo>
                  <a:pt x="312" y="357"/>
                </a:lnTo>
                <a:cubicBezTo>
                  <a:pt x="337" y="307"/>
                  <a:pt x="387" y="268"/>
                  <a:pt x="450" y="248"/>
                </a:cubicBezTo>
                <a:lnTo>
                  <a:pt x="536" y="219"/>
                </a:lnTo>
                <a:lnTo>
                  <a:pt x="536" y="219"/>
                </a:lnTo>
                <a:cubicBezTo>
                  <a:pt x="566" y="209"/>
                  <a:pt x="594" y="194"/>
                  <a:pt x="618" y="175"/>
                </a:cubicBezTo>
                <a:lnTo>
                  <a:pt x="684" y="123"/>
                </a:lnTo>
                <a:lnTo>
                  <a:pt x="684" y="123"/>
                </a:lnTo>
                <a:cubicBezTo>
                  <a:pt x="731" y="85"/>
                  <a:pt x="796" y="64"/>
                  <a:pt x="864" y="64"/>
                </a:cubicBezTo>
                <a:lnTo>
                  <a:pt x="957" y="64"/>
                </a:lnTo>
                <a:lnTo>
                  <a:pt x="957" y="64"/>
                </a:lnTo>
                <a:cubicBezTo>
                  <a:pt x="990" y="64"/>
                  <a:pt x="1023" y="59"/>
                  <a:pt x="1054" y="49"/>
                </a:cubicBezTo>
                <a:lnTo>
                  <a:pt x="1140" y="21"/>
                </a:lnTo>
                <a:lnTo>
                  <a:pt x="1140" y="21"/>
                </a:lnTo>
                <a:cubicBezTo>
                  <a:pt x="1202" y="0"/>
                  <a:pt x="1272" y="0"/>
                  <a:pt x="1335" y="21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9" name="Freeform 308"/>
          <p:cNvSpPr>
            <a:spLocks noChangeArrowheads="1"/>
          </p:cNvSpPr>
          <p:nvPr/>
        </p:nvSpPr>
        <p:spPr bwMode="auto">
          <a:xfrm>
            <a:off x="13259294" y="4547884"/>
            <a:ext cx="2873369" cy="2284354"/>
          </a:xfrm>
          <a:custGeom>
            <a:avLst/>
            <a:gdLst>
              <a:gd name="T0" fmla="*/ 1421 w 2476"/>
              <a:gd name="T1" fmla="*/ 48 h 1965"/>
              <a:gd name="T2" fmla="*/ 1518 w 2476"/>
              <a:gd name="T3" fmla="*/ 63 h 1965"/>
              <a:gd name="T4" fmla="*/ 1611 w 2476"/>
              <a:gd name="T5" fmla="*/ 63 h 1965"/>
              <a:gd name="T6" fmla="*/ 1857 w 2476"/>
              <a:gd name="T7" fmla="*/ 175 h 1965"/>
              <a:gd name="T8" fmla="*/ 1940 w 2476"/>
              <a:gd name="T9" fmla="*/ 219 h 1965"/>
              <a:gd name="T10" fmla="*/ 2025 w 2476"/>
              <a:gd name="T11" fmla="*/ 247 h 1965"/>
              <a:gd name="T12" fmla="*/ 2198 w 2476"/>
              <a:gd name="T13" fmla="*/ 425 h 1965"/>
              <a:gd name="T14" fmla="*/ 2254 w 2476"/>
              <a:gd name="T15" fmla="*/ 490 h 1965"/>
              <a:gd name="T16" fmla="*/ 2319 w 2476"/>
              <a:gd name="T17" fmla="*/ 542 h 1965"/>
              <a:gd name="T18" fmla="*/ 2394 w 2476"/>
              <a:gd name="T19" fmla="*/ 759 h 1965"/>
              <a:gd name="T20" fmla="*/ 2414 w 2476"/>
              <a:gd name="T21" fmla="*/ 836 h 1965"/>
              <a:gd name="T22" fmla="*/ 2449 w 2476"/>
              <a:gd name="T23" fmla="*/ 904 h 1965"/>
              <a:gd name="T24" fmla="*/ 2414 w 2476"/>
              <a:gd name="T25" fmla="*/ 1127 h 1965"/>
              <a:gd name="T26" fmla="*/ 2394 w 2476"/>
              <a:gd name="T27" fmla="*/ 1205 h 1965"/>
              <a:gd name="T28" fmla="*/ 2394 w 2476"/>
              <a:gd name="T29" fmla="*/ 1279 h 1965"/>
              <a:gd name="T30" fmla="*/ 2254 w 2476"/>
              <a:gd name="T31" fmla="*/ 1474 h 1965"/>
              <a:gd name="T32" fmla="*/ 2198 w 2476"/>
              <a:gd name="T33" fmla="*/ 1539 h 1965"/>
              <a:gd name="T34" fmla="*/ 2163 w 2476"/>
              <a:gd name="T35" fmla="*/ 1607 h 1965"/>
              <a:gd name="T36" fmla="*/ 1940 w 2476"/>
              <a:gd name="T37" fmla="*/ 1745 h 1965"/>
              <a:gd name="T38" fmla="*/ 1857 w 2476"/>
              <a:gd name="T39" fmla="*/ 1788 h 1965"/>
              <a:gd name="T40" fmla="*/ 1791 w 2476"/>
              <a:gd name="T41" fmla="*/ 1841 h 1965"/>
              <a:gd name="T42" fmla="*/ 1518 w 2476"/>
              <a:gd name="T43" fmla="*/ 1900 h 1965"/>
              <a:gd name="T44" fmla="*/ 1421 w 2476"/>
              <a:gd name="T45" fmla="*/ 1916 h 1965"/>
              <a:gd name="T46" fmla="*/ 1335 w 2476"/>
              <a:gd name="T47" fmla="*/ 1944 h 1965"/>
              <a:gd name="T48" fmla="*/ 1054 w 2476"/>
              <a:gd name="T49" fmla="*/ 1916 h 1965"/>
              <a:gd name="T50" fmla="*/ 957 w 2476"/>
              <a:gd name="T51" fmla="*/ 1900 h 1965"/>
              <a:gd name="T52" fmla="*/ 864 w 2476"/>
              <a:gd name="T53" fmla="*/ 1900 h 1965"/>
              <a:gd name="T54" fmla="*/ 618 w 2476"/>
              <a:gd name="T55" fmla="*/ 1788 h 1965"/>
              <a:gd name="T56" fmla="*/ 536 w 2476"/>
              <a:gd name="T57" fmla="*/ 1745 h 1965"/>
              <a:gd name="T58" fmla="*/ 450 w 2476"/>
              <a:gd name="T59" fmla="*/ 1717 h 1965"/>
              <a:gd name="T60" fmla="*/ 276 w 2476"/>
              <a:gd name="T61" fmla="*/ 1539 h 1965"/>
              <a:gd name="T62" fmla="*/ 221 w 2476"/>
              <a:gd name="T63" fmla="*/ 1474 h 1965"/>
              <a:gd name="T64" fmla="*/ 156 w 2476"/>
              <a:gd name="T65" fmla="*/ 1422 h 1965"/>
              <a:gd name="T66" fmla="*/ 81 w 2476"/>
              <a:gd name="T67" fmla="*/ 1205 h 1965"/>
              <a:gd name="T68" fmla="*/ 62 w 2476"/>
              <a:gd name="T69" fmla="*/ 1127 h 1965"/>
              <a:gd name="T70" fmla="*/ 26 w 2476"/>
              <a:gd name="T71" fmla="*/ 1060 h 1965"/>
              <a:gd name="T72" fmla="*/ 62 w 2476"/>
              <a:gd name="T73" fmla="*/ 836 h 1965"/>
              <a:gd name="T74" fmla="*/ 81 w 2476"/>
              <a:gd name="T75" fmla="*/ 759 h 1965"/>
              <a:gd name="T76" fmla="*/ 81 w 2476"/>
              <a:gd name="T77" fmla="*/ 685 h 1965"/>
              <a:gd name="T78" fmla="*/ 221 w 2476"/>
              <a:gd name="T79" fmla="*/ 490 h 1965"/>
              <a:gd name="T80" fmla="*/ 276 w 2476"/>
              <a:gd name="T81" fmla="*/ 425 h 1965"/>
              <a:gd name="T82" fmla="*/ 312 w 2476"/>
              <a:gd name="T83" fmla="*/ 356 h 1965"/>
              <a:gd name="T84" fmla="*/ 536 w 2476"/>
              <a:gd name="T85" fmla="*/ 219 h 1965"/>
              <a:gd name="T86" fmla="*/ 618 w 2476"/>
              <a:gd name="T87" fmla="*/ 175 h 1965"/>
              <a:gd name="T88" fmla="*/ 683 w 2476"/>
              <a:gd name="T89" fmla="*/ 123 h 1965"/>
              <a:gd name="T90" fmla="*/ 957 w 2476"/>
              <a:gd name="T91" fmla="*/ 63 h 1965"/>
              <a:gd name="T92" fmla="*/ 1054 w 2476"/>
              <a:gd name="T93" fmla="*/ 48 h 1965"/>
              <a:gd name="T94" fmla="*/ 1140 w 2476"/>
              <a:gd name="T95" fmla="*/ 20 h 19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476" h="1965">
                <a:moveTo>
                  <a:pt x="1335" y="20"/>
                </a:moveTo>
                <a:lnTo>
                  <a:pt x="1421" y="48"/>
                </a:lnTo>
                <a:lnTo>
                  <a:pt x="1421" y="48"/>
                </a:lnTo>
                <a:cubicBezTo>
                  <a:pt x="1452" y="58"/>
                  <a:pt x="1485" y="63"/>
                  <a:pt x="1518" y="63"/>
                </a:cubicBezTo>
                <a:lnTo>
                  <a:pt x="1611" y="63"/>
                </a:lnTo>
                <a:lnTo>
                  <a:pt x="1611" y="63"/>
                </a:lnTo>
                <a:cubicBezTo>
                  <a:pt x="1679" y="63"/>
                  <a:pt x="1743" y="85"/>
                  <a:pt x="1791" y="123"/>
                </a:cubicBezTo>
                <a:lnTo>
                  <a:pt x="1857" y="175"/>
                </a:lnTo>
                <a:lnTo>
                  <a:pt x="1857" y="175"/>
                </a:lnTo>
                <a:cubicBezTo>
                  <a:pt x="1880" y="194"/>
                  <a:pt x="1909" y="209"/>
                  <a:pt x="1940" y="219"/>
                </a:cubicBezTo>
                <a:lnTo>
                  <a:pt x="2025" y="247"/>
                </a:lnTo>
                <a:lnTo>
                  <a:pt x="2025" y="247"/>
                </a:lnTo>
                <a:cubicBezTo>
                  <a:pt x="2088" y="268"/>
                  <a:pt x="2137" y="307"/>
                  <a:pt x="2163" y="356"/>
                </a:cubicBezTo>
                <a:lnTo>
                  <a:pt x="2198" y="425"/>
                </a:lnTo>
                <a:lnTo>
                  <a:pt x="2198" y="425"/>
                </a:lnTo>
                <a:cubicBezTo>
                  <a:pt x="2211" y="449"/>
                  <a:pt x="2230" y="471"/>
                  <a:pt x="2254" y="490"/>
                </a:cubicBezTo>
                <a:lnTo>
                  <a:pt x="2319" y="542"/>
                </a:lnTo>
                <a:lnTo>
                  <a:pt x="2319" y="542"/>
                </a:lnTo>
                <a:cubicBezTo>
                  <a:pt x="2367" y="580"/>
                  <a:pt x="2394" y="631"/>
                  <a:pt x="2394" y="685"/>
                </a:cubicBezTo>
                <a:lnTo>
                  <a:pt x="2394" y="759"/>
                </a:lnTo>
                <a:lnTo>
                  <a:pt x="2394" y="759"/>
                </a:lnTo>
                <a:cubicBezTo>
                  <a:pt x="2394" y="786"/>
                  <a:pt x="2401" y="812"/>
                  <a:pt x="2414" y="836"/>
                </a:cubicBezTo>
                <a:lnTo>
                  <a:pt x="2449" y="904"/>
                </a:lnTo>
                <a:lnTo>
                  <a:pt x="2449" y="904"/>
                </a:lnTo>
                <a:cubicBezTo>
                  <a:pt x="2475" y="954"/>
                  <a:pt x="2475" y="1010"/>
                  <a:pt x="2449" y="1060"/>
                </a:cubicBezTo>
                <a:lnTo>
                  <a:pt x="2414" y="1127"/>
                </a:lnTo>
                <a:lnTo>
                  <a:pt x="2414" y="1127"/>
                </a:lnTo>
                <a:cubicBezTo>
                  <a:pt x="2401" y="1152"/>
                  <a:pt x="2394" y="1178"/>
                  <a:pt x="2394" y="1205"/>
                </a:cubicBezTo>
                <a:lnTo>
                  <a:pt x="2394" y="1279"/>
                </a:lnTo>
                <a:lnTo>
                  <a:pt x="2394" y="1279"/>
                </a:lnTo>
                <a:cubicBezTo>
                  <a:pt x="2394" y="1332"/>
                  <a:pt x="2367" y="1384"/>
                  <a:pt x="2319" y="1422"/>
                </a:cubicBezTo>
                <a:lnTo>
                  <a:pt x="2254" y="1474"/>
                </a:lnTo>
                <a:lnTo>
                  <a:pt x="2254" y="1474"/>
                </a:lnTo>
                <a:cubicBezTo>
                  <a:pt x="2230" y="1493"/>
                  <a:pt x="2211" y="1515"/>
                  <a:pt x="2198" y="1539"/>
                </a:cubicBezTo>
                <a:lnTo>
                  <a:pt x="2163" y="1607"/>
                </a:lnTo>
                <a:lnTo>
                  <a:pt x="2163" y="1607"/>
                </a:lnTo>
                <a:cubicBezTo>
                  <a:pt x="2137" y="1657"/>
                  <a:pt x="2088" y="1696"/>
                  <a:pt x="2025" y="1717"/>
                </a:cubicBezTo>
                <a:lnTo>
                  <a:pt x="1940" y="1745"/>
                </a:lnTo>
                <a:lnTo>
                  <a:pt x="1940" y="1745"/>
                </a:lnTo>
                <a:cubicBezTo>
                  <a:pt x="1909" y="1755"/>
                  <a:pt x="1880" y="1770"/>
                  <a:pt x="1857" y="1788"/>
                </a:cubicBezTo>
                <a:lnTo>
                  <a:pt x="1791" y="1841"/>
                </a:lnTo>
                <a:lnTo>
                  <a:pt x="1791" y="1841"/>
                </a:lnTo>
                <a:cubicBezTo>
                  <a:pt x="1743" y="1879"/>
                  <a:pt x="1679" y="1900"/>
                  <a:pt x="1611" y="1900"/>
                </a:cubicBezTo>
                <a:lnTo>
                  <a:pt x="1518" y="1900"/>
                </a:lnTo>
                <a:lnTo>
                  <a:pt x="1518" y="1900"/>
                </a:lnTo>
                <a:cubicBezTo>
                  <a:pt x="1485" y="1900"/>
                  <a:pt x="1452" y="1905"/>
                  <a:pt x="1421" y="1916"/>
                </a:cubicBezTo>
                <a:lnTo>
                  <a:pt x="1335" y="1944"/>
                </a:lnTo>
                <a:lnTo>
                  <a:pt x="1335" y="1944"/>
                </a:lnTo>
                <a:cubicBezTo>
                  <a:pt x="1272" y="1964"/>
                  <a:pt x="1202" y="1964"/>
                  <a:pt x="1140" y="1944"/>
                </a:cubicBezTo>
                <a:lnTo>
                  <a:pt x="1054" y="1916"/>
                </a:lnTo>
                <a:lnTo>
                  <a:pt x="1054" y="1916"/>
                </a:lnTo>
                <a:cubicBezTo>
                  <a:pt x="1024" y="1905"/>
                  <a:pt x="991" y="1900"/>
                  <a:pt x="957" y="1900"/>
                </a:cubicBezTo>
                <a:lnTo>
                  <a:pt x="864" y="1900"/>
                </a:lnTo>
                <a:lnTo>
                  <a:pt x="864" y="1900"/>
                </a:lnTo>
                <a:cubicBezTo>
                  <a:pt x="797" y="1900"/>
                  <a:pt x="732" y="1879"/>
                  <a:pt x="683" y="1841"/>
                </a:cubicBezTo>
                <a:lnTo>
                  <a:pt x="618" y="1788"/>
                </a:lnTo>
                <a:lnTo>
                  <a:pt x="618" y="1788"/>
                </a:lnTo>
                <a:cubicBezTo>
                  <a:pt x="595" y="1770"/>
                  <a:pt x="567" y="1755"/>
                  <a:pt x="536" y="1745"/>
                </a:cubicBezTo>
                <a:lnTo>
                  <a:pt x="450" y="1717"/>
                </a:lnTo>
                <a:lnTo>
                  <a:pt x="450" y="1717"/>
                </a:lnTo>
                <a:cubicBezTo>
                  <a:pt x="388" y="1696"/>
                  <a:pt x="338" y="1657"/>
                  <a:pt x="312" y="1607"/>
                </a:cubicBezTo>
                <a:lnTo>
                  <a:pt x="276" y="1539"/>
                </a:lnTo>
                <a:lnTo>
                  <a:pt x="276" y="1539"/>
                </a:lnTo>
                <a:cubicBezTo>
                  <a:pt x="263" y="1515"/>
                  <a:pt x="245" y="1493"/>
                  <a:pt x="221" y="1474"/>
                </a:cubicBezTo>
                <a:lnTo>
                  <a:pt x="156" y="1422"/>
                </a:lnTo>
                <a:lnTo>
                  <a:pt x="156" y="1422"/>
                </a:lnTo>
                <a:cubicBezTo>
                  <a:pt x="108" y="1384"/>
                  <a:pt x="81" y="1332"/>
                  <a:pt x="81" y="1279"/>
                </a:cubicBezTo>
                <a:lnTo>
                  <a:pt x="81" y="1205"/>
                </a:lnTo>
                <a:lnTo>
                  <a:pt x="81" y="1205"/>
                </a:lnTo>
                <a:cubicBezTo>
                  <a:pt x="81" y="1178"/>
                  <a:pt x="74" y="1152"/>
                  <a:pt x="62" y="1127"/>
                </a:cubicBezTo>
                <a:lnTo>
                  <a:pt x="26" y="1060"/>
                </a:lnTo>
                <a:lnTo>
                  <a:pt x="26" y="1060"/>
                </a:lnTo>
                <a:cubicBezTo>
                  <a:pt x="0" y="1010"/>
                  <a:pt x="0" y="954"/>
                  <a:pt x="26" y="904"/>
                </a:cubicBezTo>
                <a:lnTo>
                  <a:pt x="62" y="836"/>
                </a:lnTo>
                <a:lnTo>
                  <a:pt x="62" y="836"/>
                </a:lnTo>
                <a:cubicBezTo>
                  <a:pt x="74" y="812"/>
                  <a:pt x="81" y="786"/>
                  <a:pt x="81" y="759"/>
                </a:cubicBezTo>
                <a:lnTo>
                  <a:pt x="81" y="685"/>
                </a:lnTo>
                <a:lnTo>
                  <a:pt x="81" y="685"/>
                </a:lnTo>
                <a:cubicBezTo>
                  <a:pt x="81" y="631"/>
                  <a:pt x="108" y="580"/>
                  <a:pt x="156" y="542"/>
                </a:cubicBezTo>
                <a:lnTo>
                  <a:pt x="221" y="490"/>
                </a:lnTo>
                <a:lnTo>
                  <a:pt x="221" y="490"/>
                </a:lnTo>
                <a:cubicBezTo>
                  <a:pt x="245" y="471"/>
                  <a:pt x="263" y="449"/>
                  <a:pt x="276" y="425"/>
                </a:cubicBezTo>
                <a:lnTo>
                  <a:pt x="312" y="356"/>
                </a:lnTo>
                <a:lnTo>
                  <a:pt x="312" y="356"/>
                </a:lnTo>
                <a:cubicBezTo>
                  <a:pt x="338" y="307"/>
                  <a:pt x="388" y="268"/>
                  <a:pt x="450" y="247"/>
                </a:cubicBezTo>
                <a:lnTo>
                  <a:pt x="536" y="219"/>
                </a:lnTo>
                <a:lnTo>
                  <a:pt x="536" y="219"/>
                </a:lnTo>
                <a:cubicBezTo>
                  <a:pt x="567" y="209"/>
                  <a:pt x="595" y="194"/>
                  <a:pt x="618" y="175"/>
                </a:cubicBezTo>
                <a:lnTo>
                  <a:pt x="683" y="123"/>
                </a:lnTo>
                <a:lnTo>
                  <a:pt x="683" y="123"/>
                </a:lnTo>
                <a:cubicBezTo>
                  <a:pt x="732" y="85"/>
                  <a:pt x="797" y="63"/>
                  <a:pt x="864" y="63"/>
                </a:cubicBezTo>
                <a:lnTo>
                  <a:pt x="957" y="63"/>
                </a:lnTo>
                <a:lnTo>
                  <a:pt x="957" y="63"/>
                </a:lnTo>
                <a:cubicBezTo>
                  <a:pt x="991" y="63"/>
                  <a:pt x="1024" y="58"/>
                  <a:pt x="1054" y="48"/>
                </a:cubicBezTo>
                <a:lnTo>
                  <a:pt x="1140" y="20"/>
                </a:lnTo>
                <a:lnTo>
                  <a:pt x="1140" y="20"/>
                </a:lnTo>
                <a:cubicBezTo>
                  <a:pt x="1202" y="0"/>
                  <a:pt x="1272" y="0"/>
                  <a:pt x="1335" y="2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0" name="Freeform 309"/>
          <p:cNvSpPr>
            <a:spLocks noChangeArrowheads="1"/>
          </p:cNvSpPr>
          <p:nvPr/>
        </p:nvSpPr>
        <p:spPr bwMode="auto">
          <a:xfrm>
            <a:off x="7481829" y="4235453"/>
            <a:ext cx="5367717" cy="4261394"/>
          </a:xfrm>
          <a:custGeom>
            <a:avLst/>
            <a:gdLst>
              <a:gd name="T0" fmla="*/ 2654 w 4623"/>
              <a:gd name="T1" fmla="*/ 91 h 3671"/>
              <a:gd name="T2" fmla="*/ 2836 w 4623"/>
              <a:gd name="T3" fmla="*/ 120 h 3671"/>
              <a:gd name="T4" fmla="*/ 3009 w 4623"/>
              <a:gd name="T5" fmla="*/ 120 h 3671"/>
              <a:gd name="T6" fmla="*/ 3469 w 4623"/>
              <a:gd name="T7" fmla="*/ 328 h 3671"/>
              <a:gd name="T8" fmla="*/ 3623 w 4623"/>
              <a:gd name="T9" fmla="*/ 410 h 3671"/>
              <a:gd name="T10" fmla="*/ 3783 w 4623"/>
              <a:gd name="T11" fmla="*/ 463 h 3671"/>
              <a:gd name="T12" fmla="*/ 4106 w 4623"/>
              <a:gd name="T13" fmla="*/ 794 h 3671"/>
              <a:gd name="T14" fmla="*/ 4209 w 4623"/>
              <a:gd name="T15" fmla="*/ 917 h 3671"/>
              <a:gd name="T16" fmla="*/ 4332 w 4623"/>
              <a:gd name="T17" fmla="*/ 1014 h 3671"/>
              <a:gd name="T18" fmla="*/ 4472 w 4623"/>
              <a:gd name="T19" fmla="*/ 1419 h 3671"/>
              <a:gd name="T20" fmla="*/ 4508 w 4623"/>
              <a:gd name="T21" fmla="*/ 1564 h 3671"/>
              <a:gd name="T22" fmla="*/ 4574 w 4623"/>
              <a:gd name="T23" fmla="*/ 1691 h 3671"/>
              <a:gd name="T24" fmla="*/ 4508 w 4623"/>
              <a:gd name="T25" fmla="*/ 2107 h 3671"/>
              <a:gd name="T26" fmla="*/ 4472 w 4623"/>
              <a:gd name="T27" fmla="*/ 2252 h 3671"/>
              <a:gd name="T28" fmla="*/ 4472 w 4623"/>
              <a:gd name="T29" fmla="*/ 2388 h 3671"/>
              <a:gd name="T30" fmla="*/ 4209 w 4623"/>
              <a:gd name="T31" fmla="*/ 2753 h 3671"/>
              <a:gd name="T32" fmla="*/ 4106 w 4623"/>
              <a:gd name="T33" fmla="*/ 2876 h 3671"/>
              <a:gd name="T34" fmla="*/ 4041 w 4623"/>
              <a:gd name="T35" fmla="*/ 3003 h 3671"/>
              <a:gd name="T36" fmla="*/ 3623 w 4623"/>
              <a:gd name="T37" fmla="*/ 3260 h 3671"/>
              <a:gd name="T38" fmla="*/ 3469 w 4623"/>
              <a:gd name="T39" fmla="*/ 3342 h 3671"/>
              <a:gd name="T40" fmla="*/ 3346 w 4623"/>
              <a:gd name="T41" fmla="*/ 3439 h 3671"/>
              <a:gd name="T42" fmla="*/ 2836 w 4623"/>
              <a:gd name="T43" fmla="*/ 3550 h 3671"/>
              <a:gd name="T44" fmla="*/ 2654 w 4623"/>
              <a:gd name="T45" fmla="*/ 3579 h 3671"/>
              <a:gd name="T46" fmla="*/ 2494 w 4623"/>
              <a:gd name="T47" fmla="*/ 3631 h 3671"/>
              <a:gd name="T48" fmla="*/ 1970 w 4623"/>
              <a:gd name="T49" fmla="*/ 3579 h 3671"/>
              <a:gd name="T50" fmla="*/ 1787 w 4623"/>
              <a:gd name="T51" fmla="*/ 3550 h 3671"/>
              <a:gd name="T52" fmla="*/ 1614 w 4623"/>
              <a:gd name="T53" fmla="*/ 3550 h 3671"/>
              <a:gd name="T54" fmla="*/ 1154 w 4623"/>
              <a:gd name="T55" fmla="*/ 3342 h 3671"/>
              <a:gd name="T56" fmla="*/ 1000 w 4623"/>
              <a:gd name="T57" fmla="*/ 3260 h 3671"/>
              <a:gd name="T58" fmla="*/ 840 w 4623"/>
              <a:gd name="T59" fmla="*/ 3208 h 3671"/>
              <a:gd name="T60" fmla="*/ 516 w 4623"/>
              <a:gd name="T61" fmla="*/ 2876 h 3671"/>
              <a:gd name="T62" fmla="*/ 413 w 4623"/>
              <a:gd name="T63" fmla="*/ 2753 h 3671"/>
              <a:gd name="T64" fmla="*/ 290 w 4623"/>
              <a:gd name="T65" fmla="*/ 2656 h 3671"/>
              <a:gd name="T66" fmla="*/ 151 w 4623"/>
              <a:gd name="T67" fmla="*/ 2252 h 3671"/>
              <a:gd name="T68" fmla="*/ 115 w 4623"/>
              <a:gd name="T69" fmla="*/ 2107 h 3671"/>
              <a:gd name="T70" fmla="*/ 48 w 4623"/>
              <a:gd name="T71" fmla="*/ 1980 h 3671"/>
              <a:gd name="T72" fmla="*/ 115 w 4623"/>
              <a:gd name="T73" fmla="*/ 1564 h 3671"/>
              <a:gd name="T74" fmla="*/ 151 w 4623"/>
              <a:gd name="T75" fmla="*/ 1419 h 3671"/>
              <a:gd name="T76" fmla="*/ 151 w 4623"/>
              <a:gd name="T77" fmla="*/ 1281 h 3671"/>
              <a:gd name="T78" fmla="*/ 413 w 4623"/>
              <a:gd name="T79" fmla="*/ 917 h 3671"/>
              <a:gd name="T80" fmla="*/ 516 w 4623"/>
              <a:gd name="T81" fmla="*/ 794 h 3671"/>
              <a:gd name="T82" fmla="*/ 582 w 4623"/>
              <a:gd name="T83" fmla="*/ 667 h 3671"/>
              <a:gd name="T84" fmla="*/ 1000 w 4623"/>
              <a:gd name="T85" fmla="*/ 410 h 3671"/>
              <a:gd name="T86" fmla="*/ 1154 w 4623"/>
              <a:gd name="T87" fmla="*/ 328 h 3671"/>
              <a:gd name="T88" fmla="*/ 1277 w 4623"/>
              <a:gd name="T89" fmla="*/ 231 h 3671"/>
              <a:gd name="T90" fmla="*/ 1787 w 4623"/>
              <a:gd name="T91" fmla="*/ 120 h 3671"/>
              <a:gd name="T92" fmla="*/ 1970 w 4623"/>
              <a:gd name="T93" fmla="*/ 91 h 3671"/>
              <a:gd name="T94" fmla="*/ 2129 w 4623"/>
              <a:gd name="T95" fmla="*/ 38 h 36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4623" h="3671">
                <a:moveTo>
                  <a:pt x="2494" y="38"/>
                </a:moveTo>
                <a:lnTo>
                  <a:pt x="2654" y="91"/>
                </a:lnTo>
                <a:lnTo>
                  <a:pt x="2654" y="91"/>
                </a:lnTo>
                <a:cubicBezTo>
                  <a:pt x="2711" y="110"/>
                  <a:pt x="2774" y="120"/>
                  <a:pt x="2836" y="120"/>
                </a:cubicBezTo>
                <a:lnTo>
                  <a:pt x="3009" y="120"/>
                </a:lnTo>
                <a:lnTo>
                  <a:pt x="3009" y="120"/>
                </a:lnTo>
                <a:cubicBezTo>
                  <a:pt x="3136" y="120"/>
                  <a:pt x="3257" y="160"/>
                  <a:pt x="3346" y="231"/>
                </a:cubicBezTo>
                <a:lnTo>
                  <a:pt x="3469" y="328"/>
                </a:lnTo>
                <a:lnTo>
                  <a:pt x="3469" y="328"/>
                </a:lnTo>
                <a:cubicBezTo>
                  <a:pt x="3513" y="363"/>
                  <a:pt x="3565" y="391"/>
                  <a:pt x="3623" y="410"/>
                </a:cubicBezTo>
                <a:lnTo>
                  <a:pt x="3783" y="463"/>
                </a:lnTo>
                <a:lnTo>
                  <a:pt x="3783" y="463"/>
                </a:lnTo>
                <a:cubicBezTo>
                  <a:pt x="3900" y="501"/>
                  <a:pt x="3992" y="574"/>
                  <a:pt x="4041" y="667"/>
                </a:cubicBezTo>
                <a:lnTo>
                  <a:pt x="4106" y="794"/>
                </a:lnTo>
                <a:lnTo>
                  <a:pt x="4106" y="794"/>
                </a:lnTo>
                <a:cubicBezTo>
                  <a:pt x="4130" y="840"/>
                  <a:pt x="4165" y="882"/>
                  <a:pt x="4209" y="917"/>
                </a:cubicBezTo>
                <a:lnTo>
                  <a:pt x="4332" y="1014"/>
                </a:lnTo>
                <a:lnTo>
                  <a:pt x="4332" y="1014"/>
                </a:lnTo>
                <a:cubicBezTo>
                  <a:pt x="4421" y="1085"/>
                  <a:pt x="4472" y="1181"/>
                  <a:pt x="4472" y="1281"/>
                </a:cubicBezTo>
                <a:lnTo>
                  <a:pt x="4472" y="1419"/>
                </a:lnTo>
                <a:lnTo>
                  <a:pt x="4472" y="1419"/>
                </a:lnTo>
                <a:cubicBezTo>
                  <a:pt x="4472" y="1469"/>
                  <a:pt x="4484" y="1518"/>
                  <a:pt x="4508" y="1564"/>
                </a:cubicBezTo>
                <a:lnTo>
                  <a:pt x="4574" y="1691"/>
                </a:lnTo>
                <a:lnTo>
                  <a:pt x="4574" y="1691"/>
                </a:lnTo>
                <a:cubicBezTo>
                  <a:pt x="4622" y="1784"/>
                  <a:pt x="4622" y="1888"/>
                  <a:pt x="4574" y="1980"/>
                </a:cubicBezTo>
                <a:lnTo>
                  <a:pt x="4508" y="2107"/>
                </a:lnTo>
                <a:lnTo>
                  <a:pt x="4508" y="2107"/>
                </a:lnTo>
                <a:cubicBezTo>
                  <a:pt x="4484" y="2153"/>
                  <a:pt x="4472" y="2202"/>
                  <a:pt x="4472" y="2252"/>
                </a:cubicBezTo>
                <a:lnTo>
                  <a:pt x="4472" y="2388"/>
                </a:lnTo>
                <a:lnTo>
                  <a:pt x="4472" y="2388"/>
                </a:lnTo>
                <a:cubicBezTo>
                  <a:pt x="4472" y="2489"/>
                  <a:pt x="4421" y="2585"/>
                  <a:pt x="4332" y="2656"/>
                </a:cubicBezTo>
                <a:lnTo>
                  <a:pt x="4209" y="2753"/>
                </a:lnTo>
                <a:lnTo>
                  <a:pt x="4209" y="2753"/>
                </a:lnTo>
                <a:cubicBezTo>
                  <a:pt x="4165" y="2789"/>
                  <a:pt x="4130" y="2830"/>
                  <a:pt x="4106" y="2876"/>
                </a:cubicBezTo>
                <a:lnTo>
                  <a:pt x="4041" y="3003"/>
                </a:lnTo>
                <a:lnTo>
                  <a:pt x="4041" y="3003"/>
                </a:lnTo>
                <a:cubicBezTo>
                  <a:pt x="3992" y="3095"/>
                  <a:pt x="3900" y="3169"/>
                  <a:pt x="3783" y="3208"/>
                </a:cubicBezTo>
                <a:lnTo>
                  <a:pt x="3623" y="3260"/>
                </a:lnTo>
                <a:lnTo>
                  <a:pt x="3623" y="3260"/>
                </a:lnTo>
                <a:cubicBezTo>
                  <a:pt x="3565" y="3279"/>
                  <a:pt x="3513" y="3307"/>
                  <a:pt x="3469" y="3342"/>
                </a:cubicBezTo>
                <a:lnTo>
                  <a:pt x="3346" y="3439"/>
                </a:lnTo>
                <a:lnTo>
                  <a:pt x="3346" y="3439"/>
                </a:lnTo>
                <a:cubicBezTo>
                  <a:pt x="3257" y="3510"/>
                  <a:pt x="3136" y="3550"/>
                  <a:pt x="3009" y="3550"/>
                </a:cubicBezTo>
                <a:lnTo>
                  <a:pt x="2836" y="3550"/>
                </a:lnTo>
                <a:lnTo>
                  <a:pt x="2836" y="3550"/>
                </a:lnTo>
                <a:cubicBezTo>
                  <a:pt x="2774" y="3550"/>
                  <a:pt x="2711" y="3560"/>
                  <a:pt x="2654" y="3579"/>
                </a:cubicBezTo>
                <a:lnTo>
                  <a:pt x="2494" y="3631"/>
                </a:lnTo>
                <a:lnTo>
                  <a:pt x="2494" y="3631"/>
                </a:lnTo>
                <a:cubicBezTo>
                  <a:pt x="2377" y="3670"/>
                  <a:pt x="2246" y="3670"/>
                  <a:pt x="2129" y="3631"/>
                </a:cubicBezTo>
                <a:lnTo>
                  <a:pt x="1970" y="3579"/>
                </a:lnTo>
                <a:lnTo>
                  <a:pt x="1970" y="3579"/>
                </a:lnTo>
                <a:cubicBezTo>
                  <a:pt x="1912" y="3560"/>
                  <a:pt x="1850" y="3550"/>
                  <a:pt x="1787" y="3550"/>
                </a:cubicBezTo>
                <a:lnTo>
                  <a:pt x="1614" y="3550"/>
                </a:lnTo>
                <a:lnTo>
                  <a:pt x="1614" y="3550"/>
                </a:lnTo>
                <a:cubicBezTo>
                  <a:pt x="1488" y="3550"/>
                  <a:pt x="1367" y="3510"/>
                  <a:pt x="1277" y="3439"/>
                </a:cubicBezTo>
                <a:lnTo>
                  <a:pt x="1154" y="3342"/>
                </a:lnTo>
                <a:lnTo>
                  <a:pt x="1154" y="3342"/>
                </a:lnTo>
                <a:cubicBezTo>
                  <a:pt x="1110" y="3307"/>
                  <a:pt x="1058" y="3279"/>
                  <a:pt x="1000" y="3260"/>
                </a:cubicBezTo>
                <a:lnTo>
                  <a:pt x="840" y="3208"/>
                </a:lnTo>
                <a:lnTo>
                  <a:pt x="840" y="3208"/>
                </a:lnTo>
                <a:cubicBezTo>
                  <a:pt x="723" y="3169"/>
                  <a:pt x="631" y="3095"/>
                  <a:pt x="582" y="3003"/>
                </a:cubicBezTo>
                <a:lnTo>
                  <a:pt x="516" y="2876"/>
                </a:lnTo>
                <a:lnTo>
                  <a:pt x="516" y="2876"/>
                </a:lnTo>
                <a:cubicBezTo>
                  <a:pt x="492" y="2830"/>
                  <a:pt x="457" y="2789"/>
                  <a:pt x="413" y="2753"/>
                </a:cubicBezTo>
                <a:lnTo>
                  <a:pt x="290" y="2656"/>
                </a:lnTo>
                <a:lnTo>
                  <a:pt x="290" y="2656"/>
                </a:lnTo>
                <a:cubicBezTo>
                  <a:pt x="201" y="2585"/>
                  <a:pt x="151" y="2489"/>
                  <a:pt x="151" y="2388"/>
                </a:cubicBezTo>
                <a:lnTo>
                  <a:pt x="151" y="2252"/>
                </a:lnTo>
                <a:lnTo>
                  <a:pt x="151" y="2252"/>
                </a:lnTo>
                <a:cubicBezTo>
                  <a:pt x="151" y="2202"/>
                  <a:pt x="139" y="2153"/>
                  <a:pt x="115" y="2107"/>
                </a:cubicBezTo>
                <a:lnTo>
                  <a:pt x="48" y="1980"/>
                </a:lnTo>
                <a:lnTo>
                  <a:pt x="48" y="1980"/>
                </a:lnTo>
                <a:cubicBezTo>
                  <a:pt x="0" y="1888"/>
                  <a:pt x="0" y="1784"/>
                  <a:pt x="48" y="1691"/>
                </a:cubicBezTo>
                <a:lnTo>
                  <a:pt x="115" y="1564"/>
                </a:lnTo>
                <a:lnTo>
                  <a:pt x="115" y="1564"/>
                </a:lnTo>
                <a:cubicBezTo>
                  <a:pt x="139" y="1518"/>
                  <a:pt x="151" y="1469"/>
                  <a:pt x="151" y="1419"/>
                </a:cubicBezTo>
                <a:lnTo>
                  <a:pt x="151" y="1281"/>
                </a:lnTo>
                <a:lnTo>
                  <a:pt x="151" y="1281"/>
                </a:lnTo>
                <a:cubicBezTo>
                  <a:pt x="151" y="1181"/>
                  <a:pt x="201" y="1085"/>
                  <a:pt x="290" y="1014"/>
                </a:cubicBezTo>
                <a:lnTo>
                  <a:pt x="413" y="917"/>
                </a:lnTo>
                <a:lnTo>
                  <a:pt x="413" y="917"/>
                </a:lnTo>
                <a:cubicBezTo>
                  <a:pt x="457" y="882"/>
                  <a:pt x="492" y="840"/>
                  <a:pt x="516" y="794"/>
                </a:cubicBezTo>
                <a:lnTo>
                  <a:pt x="582" y="667"/>
                </a:lnTo>
                <a:lnTo>
                  <a:pt x="582" y="667"/>
                </a:lnTo>
                <a:cubicBezTo>
                  <a:pt x="631" y="574"/>
                  <a:pt x="723" y="501"/>
                  <a:pt x="840" y="463"/>
                </a:cubicBezTo>
                <a:lnTo>
                  <a:pt x="1000" y="410"/>
                </a:lnTo>
                <a:lnTo>
                  <a:pt x="1000" y="410"/>
                </a:lnTo>
                <a:cubicBezTo>
                  <a:pt x="1058" y="391"/>
                  <a:pt x="1110" y="363"/>
                  <a:pt x="1154" y="328"/>
                </a:cubicBezTo>
                <a:lnTo>
                  <a:pt x="1277" y="231"/>
                </a:lnTo>
                <a:lnTo>
                  <a:pt x="1277" y="231"/>
                </a:lnTo>
                <a:cubicBezTo>
                  <a:pt x="1367" y="160"/>
                  <a:pt x="1488" y="120"/>
                  <a:pt x="1614" y="120"/>
                </a:cubicBezTo>
                <a:lnTo>
                  <a:pt x="1787" y="120"/>
                </a:lnTo>
                <a:lnTo>
                  <a:pt x="1787" y="120"/>
                </a:lnTo>
                <a:cubicBezTo>
                  <a:pt x="1850" y="120"/>
                  <a:pt x="1912" y="110"/>
                  <a:pt x="1970" y="91"/>
                </a:cubicBezTo>
                <a:lnTo>
                  <a:pt x="2129" y="38"/>
                </a:lnTo>
                <a:lnTo>
                  <a:pt x="2129" y="38"/>
                </a:lnTo>
                <a:cubicBezTo>
                  <a:pt x="2246" y="0"/>
                  <a:pt x="2377" y="0"/>
                  <a:pt x="2494" y="38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1" name="Freeform 310"/>
          <p:cNvSpPr>
            <a:spLocks noChangeArrowheads="1"/>
          </p:cNvSpPr>
          <p:nvPr/>
        </p:nvSpPr>
        <p:spPr bwMode="auto">
          <a:xfrm>
            <a:off x="6954277" y="6673463"/>
            <a:ext cx="5367717" cy="4261394"/>
          </a:xfrm>
          <a:custGeom>
            <a:avLst/>
            <a:gdLst>
              <a:gd name="T0" fmla="*/ 2654 w 4623"/>
              <a:gd name="T1" fmla="*/ 91 h 3671"/>
              <a:gd name="T2" fmla="*/ 2836 w 4623"/>
              <a:gd name="T3" fmla="*/ 120 h 3671"/>
              <a:gd name="T4" fmla="*/ 3009 w 4623"/>
              <a:gd name="T5" fmla="*/ 120 h 3671"/>
              <a:gd name="T6" fmla="*/ 3468 w 4623"/>
              <a:gd name="T7" fmla="*/ 327 h 3671"/>
              <a:gd name="T8" fmla="*/ 3623 w 4623"/>
              <a:gd name="T9" fmla="*/ 409 h 3671"/>
              <a:gd name="T10" fmla="*/ 3783 w 4623"/>
              <a:gd name="T11" fmla="*/ 461 h 3671"/>
              <a:gd name="T12" fmla="*/ 4107 w 4623"/>
              <a:gd name="T13" fmla="*/ 793 h 3671"/>
              <a:gd name="T14" fmla="*/ 4210 w 4623"/>
              <a:gd name="T15" fmla="*/ 916 h 3671"/>
              <a:gd name="T16" fmla="*/ 4332 w 4623"/>
              <a:gd name="T17" fmla="*/ 1013 h 3671"/>
              <a:gd name="T18" fmla="*/ 4472 w 4623"/>
              <a:gd name="T19" fmla="*/ 1418 h 3671"/>
              <a:gd name="T20" fmla="*/ 4509 w 4623"/>
              <a:gd name="T21" fmla="*/ 1563 h 3671"/>
              <a:gd name="T22" fmla="*/ 4574 w 4623"/>
              <a:gd name="T23" fmla="*/ 1690 h 3671"/>
              <a:gd name="T24" fmla="*/ 4509 w 4623"/>
              <a:gd name="T25" fmla="*/ 2106 h 3671"/>
              <a:gd name="T26" fmla="*/ 4472 w 4623"/>
              <a:gd name="T27" fmla="*/ 2251 h 3671"/>
              <a:gd name="T28" fmla="*/ 4472 w 4623"/>
              <a:gd name="T29" fmla="*/ 2388 h 3671"/>
              <a:gd name="T30" fmla="*/ 4210 w 4623"/>
              <a:gd name="T31" fmla="*/ 2753 h 3671"/>
              <a:gd name="T32" fmla="*/ 4107 w 4623"/>
              <a:gd name="T33" fmla="*/ 2876 h 3671"/>
              <a:gd name="T34" fmla="*/ 4041 w 4623"/>
              <a:gd name="T35" fmla="*/ 3002 h 3671"/>
              <a:gd name="T36" fmla="*/ 3623 w 4623"/>
              <a:gd name="T37" fmla="*/ 3260 h 3671"/>
              <a:gd name="T38" fmla="*/ 3468 w 4623"/>
              <a:gd name="T39" fmla="*/ 3342 h 3671"/>
              <a:gd name="T40" fmla="*/ 3346 w 4623"/>
              <a:gd name="T41" fmla="*/ 3439 h 3671"/>
              <a:gd name="T42" fmla="*/ 2836 w 4623"/>
              <a:gd name="T43" fmla="*/ 3550 h 3671"/>
              <a:gd name="T44" fmla="*/ 2654 w 4623"/>
              <a:gd name="T45" fmla="*/ 3579 h 3671"/>
              <a:gd name="T46" fmla="*/ 2493 w 4623"/>
              <a:gd name="T47" fmla="*/ 3631 h 3671"/>
              <a:gd name="T48" fmla="*/ 1969 w 4623"/>
              <a:gd name="T49" fmla="*/ 3579 h 3671"/>
              <a:gd name="T50" fmla="*/ 1786 w 4623"/>
              <a:gd name="T51" fmla="*/ 3550 h 3671"/>
              <a:gd name="T52" fmla="*/ 1613 w 4623"/>
              <a:gd name="T53" fmla="*/ 3550 h 3671"/>
              <a:gd name="T54" fmla="*/ 1154 w 4623"/>
              <a:gd name="T55" fmla="*/ 3342 h 3671"/>
              <a:gd name="T56" fmla="*/ 999 w 4623"/>
              <a:gd name="T57" fmla="*/ 3260 h 3671"/>
              <a:gd name="T58" fmla="*/ 840 w 4623"/>
              <a:gd name="T59" fmla="*/ 3207 h 3671"/>
              <a:gd name="T60" fmla="*/ 516 w 4623"/>
              <a:gd name="T61" fmla="*/ 2876 h 3671"/>
              <a:gd name="T62" fmla="*/ 412 w 4623"/>
              <a:gd name="T63" fmla="*/ 2753 h 3671"/>
              <a:gd name="T64" fmla="*/ 290 w 4623"/>
              <a:gd name="T65" fmla="*/ 2656 h 3671"/>
              <a:gd name="T66" fmla="*/ 151 w 4623"/>
              <a:gd name="T67" fmla="*/ 2251 h 3671"/>
              <a:gd name="T68" fmla="*/ 114 w 4623"/>
              <a:gd name="T69" fmla="*/ 2106 h 3671"/>
              <a:gd name="T70" fmla="*/ 48 w 4623"/>
              <a:gd name="T71" fmla="*/ 1979 h 3671"/>
              <a:gd name="T72" fmla="*/ 114 w 4623"/>
              <a:gd name="T73" fmla="*/ 1563 h 3671"/>
              <a:gd name="T74" fmla="*/ 151 w 4623"/>
              <a:gd name="T75" fmla="*/ 1418 h 3671"/>
              <a:gd name="T76" fmla="*/ 151 w 4623"/>
              <a:gd name="T77" fmla="*/ 1280 h 3671"/>
              <a:gd name="T78" fmla="*/ 412 w 4623"/>
              <a:gd name="T79" fmla="*/ 916 h 3671"/>
              <a:gd name="T80" fmla="*/ 516 w 4623"/>
              <a:gd name="T81" fmla="*/ 793 h 3671"/>
              <a:gd name="T82" fmla="*/ 582 w 4623"/>
              <a:gd name="T83" fmla="*/ 666 h 3671"/>
              <a:gd name="T84" fmla="*/ 999 w 4623"/>
              <a:gd name="T85" fmla="*/ 409 h 3671"/>
              <a:gd name="T86" fmla="*/ 1154 w 4623"/>
              <a:gd name="T87" fmla="*/ 327 h 3671"/>
              <a:gd name="T88" fmla="*/ 1276 w 4623"/>
              <a:gd name="T89" fmla="*/ 230 h 3671"/>
              <a:gd name="T90" fmla="*/ 1786 w 4623"/>
              <a:gd name="T91" fmla="*/ 120 h 3671"/>
              <a:gd name="T92" fmla="*/ 1969 w 4623"/>
              <a:gd name="T93" fmla="*/ 91 h 3671"/>
              <a:gd name="T94" fmla="*/ 2129 w 4623"/>
              <a:gd name="T95" fmla="*/ 38 h 36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4623" h="3671">
                <a:moveTo>
                  <a:pt x="2493" y="38"/>
                </a:moveTo>
                <a:lnTo>
                  <a:pt x="2654" y="91"/>
                </a:lnTo>
                <a:lnTo>
                  <a:pt x="2654" y="91"/>
                </a:lnTo>
                <a:cubicBezTo>
                  <a:pt x="2711" y="110"/>
                  <a:pt x="2774" y="120"/>
                  <a:pt x="2836" y="120"/>
                </a:cubicBezTo>
                <a:lnTo>
                  <a:pt x="3009" y="120"/>
                </a:lnTo>
                <a:lnTo>
                  <a:pt x="3009" y="120"/>
                </a:lnTo>
                <a:cubicBezTo>
                  <a:pt x="3136" y="120"/>
                  <a:pt x="3257" y="160"/>
                  <a:pt x="3346" y="230"/>
                </a:cubicBezTo>
                <a:lnTo>
                  <a:pt x="3468" y="327"/>
                </a:lnTo>
                <a:lnTo>
                  <a:pt x="3468" y="327"/>
                </a:lnTo>
                <a:cubicBezTo>
                  <a:pt x="3512" y="362"/>
                  <a:pt x="3565" y="390"/>
                  <a:pt x="3623" y="409"/>
                </a:cubicBezTo>
                <a:lnTo>
                  <a:pt x="3783" y="461"/>
                </a:lnTo>
                <a:lnTo>
                  <a:pt x="3783" y="461"/>
                </a:lnTo>
                <a:cubicBezTo>
                  <a:pt x="3899" y="500"/>
                  <a:pt x="3992" y="573"/>
                  <a:pt x="4041" y="666"/>
                </a:cubicBezTo>
                <a:lnTo>
                  <a:pt x="4107" y="793"/>
                </a:lnTo>
                <a:lnTo>
                  <a:pt x="4107" y="793"/>
                </a:lnTo>
                <a:cubicBezTo>
                  <a:pt x="4131" y="839"/>
                  <a:pt x="4166" y="880"/>
                  <a:pt x="4210" y="916"/>
                </a:cubicBezTo>
                <a:lnTo>
                  <a:pt x="4332" y="1013"/>
                </a:lnTo>
                <a:lnTo>
                  <a:pt x="4332" y="1013"/>
                </a:lnTo>
                <a:cubicBezTo>
                  <a:pt x="4422" y="1084"/>
                  <a:pt x="4472" y="1180"/>
                  <a:pt x="4472" y="1280"/>
                </a:cubicBezTo>
                <a:lnTo>
                  <a:pt x="4472" y="1418"/>
                </a:lnTo>
                <a:lnTo>
                  <a:pt x="4472" y="1418"/>
                </a:lnTo>
                <a:cubicBezTo>
                  <a:pt x="4472" y="1467"/>
                  <a:pt x="4485" y="1517"/>
                  <a:pt x="4509" y="1563"/>
                </a:cubicBezTo>
                <a:lnTo>
                  <a:pt x="4574" y="1690"/>
                </a:lnTo>
                <a:lnTo>
                  <a:pt x="4574" y="1690"/>
                </a:lnTo>
                <a:cubicBezTo>
                  <a:pt x="4622" y="1782"/>
                  <a:pt x="4622" y="1886"/>
                  <a:pt x="4574" y="1979"/>
                </a:cubicBezTo>
                <a:lnTo>
                  <a:pt x="4509" y="2106"/>
                </a:lnTo>
                <a:lnTo>
                  <a:pt x="4509" y="2106"/>
                </a:lnTo>
                <a:cubicBezTo>
                  <a:pt x="4485" y="2152"/>
                  <a:pt x="4472" y="2201"/>
                  <a:pt x="4472" y="2251"/>
                </a:cubicBezTo>
                <a:lnTo>
                  <a:pt x="4472" y="2388"/>
                </a:lnTo>
                <a:lnTo>
                  <a:pt x="4472" y="2388"/>
                </a:lnTo>
                <a:cubicBezTo>
                  <a:pt x="4472" y="2489"/>
                  <a:pt x="4422" y="2585"/>
                  <a:pt x="4332" y="2656"/>
                </a:cubicBezTo>
                <a:lnTo>
                  <a:pt x="4210" y="2753"/>
                </a:lnTo>
                <a:lnTo>
                  <a:pt x="4210" y="2753"/>
                </a:lnTo>
                <a:cubicBezTo>
                  <a:pt x="4166" y="2788"/>
                  <a:pt x="4131" y="2830"/>
                  <a:pt x="4107" y="2876"/>
                </a:cubicBezTo>
                <a:lnTo>
                  <a:pt x="4041" y="3002"/>
                </a:lnTo>
                <a:lnTo>
                  <a:pt x="4041" y="3002"/>
                </a:lnTo>
                <a:cubicBezTo>
                  <a:pt x="3992" y="3095"/>
                  <a:pt x="3899" y="3169"/>
                  <a:pt x="3783" y="3207"/>
                </a:cubicBezTo>
                <a:lnTo>
                  <a:pt x="3623" y="3260"/>
                </a:lnTo>
                <a:lnTo>
                  <a:pt x="3623" y="3260"/>
                </a:lnTo>
                <a:cubicBezTo>
                  <a:pt x="3565" y="3279"/>
                  <a:pt x="3512" y="3307"/>
                  <a:pt x="3468" y="3342"/>
                </a:cubicBezTo>
                <a:lnTo>
                  <a:pt x="3346" y="3439"/>
                </a:lnTo>
                <a:lnTo>
                  <a:pt x="3346" y="3439"/>
                </a:lnTo>
                <a:cubicBezTo>
                  <a:pt x="3257" y="3510"/>
                  <a:pt x="3136" y="3550"/>
                  <a:pt x="3009" y="3550"/>
                </a:cubicBezTo>
                <a:lnTo>
                  <a:pt x="2836" y="3550"/>
                </a:lnTo>
                <a:lnTo>
                  <a:pt x="2836" y="3550"/>
                </a:lnTo>
                <a:cubicBezTo>
                  <a:pt x="2774" y="3550"/>
                  <a:pt x="2711" y="3559"/>
                  <a:pt x="2654" y="3579"/>
                </a:cubicBezTo>
                <a:lnTo>
                  <a:pt x="2493" y="3631"/>
                </a:lnTo>
                <a:lnTo>
                  <a:pt x="2493" y="3631"/>
                </a:lnTo>
                <a:cubicBezTo>
                  <a:pt x="2377" y="3670"/>
                  <a:pt x="2246" y="3670"/>
                  <a:pt x="2129" y="3631"/>
                </a:cubicBezTo>
                <a:lnTo>
                  <a:pt x="1969" y="3579"/>
                </a:lnTo>
                <a:lnTo>
                  <a:pt x="1969" y="3579"/>
                </a:lnTo>
                <a:cubicBezTo>
                  <a:pt x="1911" y="3559"/>
                  <a:pt x="1849" y="3550"/>
                  <a:pt x="1786" y="3550"/>
                </a:cubicBezTo>
                <a:lnTo>
                  <a:pt x="1613" y="3550"/>
                </a:lnTo>
                <a:lnTo>
                  <a:pt x="1613" y="3550"/>
                </a:lnTo>
                <a:cubicBezTo>
                  <a:pt x="1487" y="3550"/>
                  <a:pt x="1366" y="3510"/>
                  <a:pt x="1276" y="3439"/>
                </a:cubicBezTo>
                <a:lnTo>
                  <a:pt x="1154" y="3342"/>
                </a:lnTo>
                <a:lnTo>
                  <a:pt x="1154" y="3342"/>
                </a:lnTo>
                <a:cubicBezTo>
                  <a:pt x="1110" y="3307"/>
                  <a:pt x="1057" y="3279"/>
                  <a:pt x="999" y="3260"/>
                </a:cubicBezTo>
                <a:lnTo>
                  <a:pt x="840" y="3207"/>
                </a:lnTo>
                <a:lnTo>
                  <a:pt x="840" y="3207"/>
                </a:lnTo>
                <a:cubicBezTo>
                  <a:pt x="723" y="3169"/>
                  <a:pt x="630" y="3095"/>
                  <a:pt x="582" y="3002"/>
                </a:cubicBezTo>
                <a:lnTo>
                  <a:pt x="516" y="2876"/>
                </a:lnTo>
                <a:lnTo>
                  <a:pt x="516" y="2876"/>
                </a:lnTo>
                <a:cubicBezTo>
                  <a:pt x="492" y="2830"/>
                  <a:pt x="456" y="2788"/>
                  <a:pt x="412" y="2753"/>
                </a:cubicBezTo>
                <a:lnTo>
                  <a:pt x="290" y="2656"/>
                </a:lnTo>
                <a:lnTo>
                  <a:pt x="290" y="2656"/>
                </a:lnTo>
                <a:cubicBezTo>
                  <a:pt x="201" y="2585"/>
                  <a:pt x="151" y="2489"/>
                  <a:pt x="151" y="2388"/>
                </a:cubicBezTo>
                <a:lnTo>
                  <a:pt x="151" y="2251"/>
                </a:lnTo>
                <a:lnTo>
                  <a:pt x="151" y="2251"/>
                </a:lnTo>
                <a:cubicBezTo>
                  <a:pt x="151" y="2201"/>
                  <a:pt x="138" y="2152"/>
                  <a:pt x="114" y="2106"/>
                </a:cubicBezTo>
                <a:lnTo>
                  <a:pt x="48" y="1979"/>
                </a:lnTo>
                <a:lnTo>
                  <a:pt x="48" y="1979"/>
                </a:lnTo>
                <a:cubicBezTo>
                  <a:pt x="0" y="1886"/>
                  <a:pt x="0" y="1782"/>
                  <a:pt x="48" y="1690"/>
                </a:cubicBezTo>
                <a:lnTo>
                  <a:pt x="114" y="1563"/>
                </a:lnTo>
                <a:lnTo>
                  <a:pt x="114" y="1563"/>
                </a:lnTo>
                <a:cubicBezTo>
                  <a:pt x="138" y="1517"/>
                  <a:pt x="151" y="1467"/>
                  <a:pt x="151" y="1418"/>
                </a:cubicBezTo>
                <a:lnTo>
                  <a:pt x="151" y="1280"/>
                </a:lnTo>
                <a:lnTo>
                  <a:pt x="151" y="1280"/>
                </a:lnTo>
                <a:cubicBezTo>
                  <a:pt x="151" y="1180"/>
                  <a:pt x="201" y="1084"/>
                  <a:pt x="290" y="1013"/>
                </a:cubicBezTo>
                <a:lnTo>
                  <a:pt x="412" y="916"/>
                </a:lnTo>
                <a:lnTo>
                  <a:pt x="412" y="916"/>
                </a:lnTo>
                <a:cubicBezTo>
                  <a:pt x="456" y="880"/>
                  <a:pt x="492" y="839"/>
                  <a:pt x="516" y="793"/>
                </a:cubicBezTo>
                <a:lnTo>
                  <a:pt x="582" y="666"/>
                </a:lnTo>
                <a:lnTo>
                  <a:pt x="582" y="666"/>
                </a:lnTo>
                <a:cubicBezTo>
                  <a:pt x="630" y="573"/>
                  <a:pt x="723" y="500"/>
                  <a:pt x="840" y="461"/>
                </a:cubicBezTo>
                <a:lnTo>
                  <a:pt x="999" y="409"/>
                </a:lnTo>
                <a:lnTo>
                  <a:pt x="999" y="409"/>
                </a:lnTo>
                <a:cubicBezTo>
                  <a:pt x="1057" y="390"/>
                  <a:pt x="1110" y="362"/>
                  <a:pt x="1154" y="327"/>
                </a:cubicBezTo>
                <a:lnTo>
                  <a:pt x="1276" y="230"/>
                </a:lnTo>
                <a:lnTo>
                  <a:pt x="1276" y="230"/>
                </a:lnTo>
                <a:cubicBezTo>
                  <a:pt x="1366" y="160"/>
                  <a:pt x="1487" y="120"/>
                  <a:pt x="1613" y="120"/>
                </a:cubicBezTo>
                <a:lnTo>
                  <a:pt x="1786" y="120"/>
                </a:lnTo>
                <a:lnTo>
                  <a:pt x="1786" y="120"/>
                </a:lnTo>
                <a:cubicBezTo>
                  <a:pt x="1849" y="120"/>
                  <a:pt x="1911" y="110"/>
                  <a:pt x="1969" y="91"/>
                </a:cubicBezTo>
                <a:lnTo>
                  <a:pt x="2129" y="38"/>
                </a:lnTo>
                <a:lnTo>
                  <a:pt x="2129" y="38"/>
                </a:lnTo>
                <a:cubicBezTo>
                  <a:pt x="2246" y="0"/>
                  <a:pt x="2377" y="0"/>
                  <a:pt x="2493" y="38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2" name="Freeform 311"/>
          <p:cNvSpPr>
            <a:spLocks noChangeArrowheads="1"/>
          </p:cNvSpPr>
          <p:nvPr/>
        </p:nvSpPr>
        <p:spPr bwMode="auto">
          <a:xfrm>
            <a:off x="14160742" y="5679820"/>
            <a:ext cx="3738964" cy="2970683"/>
          </a:xfrm>
          <a:custGeom>
            <a:avLst/>
            <a:gdLst>
              <a:gd name="T0" fmla="*/ 1848 w 3220"/>
              <a:gd name="T1" fmla="*/ 64 h 2557"/>
              <a:gd name="T2" fmla="*/ 1975 w 3220"/>
              <a:gd name="T3" fmla="*/ 83 h 2557"/>
              <a:gd name="T4" fmla="*/ 2095 w 3220"/>
              <a:gd name="T5" fmla="*/ 83 h 2557"/>
              <a:gd name="T6" fmla="*/ 2415 w 3220"/>
              <a:gd name="T7" fmla="*/ 228 h 2557"/>
              <a:gd name="T8" fmla="*/ 2523 w 3220"/>
              <a:gd name="T9" fmla="*/ 286 h 2557"/>
              <a:gd name="T10" fmla="*/ 2634 w 3220"/>
              <a:gd name="T11" fmla="*/ 322 h 2557"/>
              <a:gd name="T12" fmla="*/ 2860 w 3220"/>
              <a:gd name="T13" fmla="*/ 553 h 2557"/>
              <a:gd name="T14" fmla="*/ 2932 w 3220"/>
              <a:gd name="T15" fmla="*/ 639 h 2557"/>
              <a:gd name="T16" fmla="*/ 3017 w 3220"/>
              <a:gd name="T17" fmla="*/ 707 h 2557"/>
              <a:gd name="T18" fmla="*/ 3114 w 3220"/>
              <a:gd name="T19" fmla="*/ 988 h 2557"/>
              <a:gd name="T20" fmla="*/ 3140 w 3220"/>
              <a:gd name="T21" fmla="*/ 1088 h 2557"/>
              <a:gd name="T22" fmla="*/ 3185 w 3220"/>
              <a:gd name="T23" fmla="*/ 1176 h 2557"/>
              <a:gd name="T24" fmla="*/ 3140 w 3220"/>
              <a:gd name="T25" fmla="*/ 1466 h 2557"/>
              <a:gd name="T26" fmla="*/ 3114 w 3220"/>
              <a:gd name="T27" fmla="*/ 1567 h 2557"/>
              <a:gd name="T28" fmla="*/ 3114 w 3220"/>
              <a:gd name="T29" fmla="*/ 1663 h 2557"/>
              <a:gd name="T30" fmla="*/ 2932 w 3220"/>
              <a:gd name="T31" fmla="*/ 1917 h 2557"/>
              <a:gd name="T32" fmla="*/ 2860 w 3220"/>
              <a:gd name="T33" fmla="*/ 2003 h 2557"/>
              <a:gd name="T34" fmla="*/ 2814 w 3220"/>
              <a:gd name="T35" fmla="*/ 2091 h 2557"/>
              <a:gd name="T36" fmla="*/ 2523 w 3220"/>
              <a:gd name="T37" fmla="*/ 2270 h 2557"/>
              <a:gd name="T38" fmla="*/ 2415 w 3220"/>
              <a:gd name="T39" fmla="*/ 2327 h 2557"/>
              <a:gd name="T40" fmla="*/ 2330 w 3220"/>
              <a:gd name="T41" fmla="*/ 2395 h 2557"/>
              <a:gd name="T42" fmla="*/ 1975 w 3220"/>
              <a:gd name="T43" fmla="*/ 2472 h 2557"/>
              <a:gd name="T44" fmla="*/ 1848 w 3220"/>
              <a:gd name="T45" fmla="*/ 2492 h 2557"/>
              <a:gd name="T46" fmla="*/ 1737 w 3220"/>
              <a:gd name="T47" fmla="*/ 2528 h 2557"/>
              <a:gd name="T48" fmla="*/ 1371 w 3220"/>
              <a:gd name="T49" fmla="*/ 2492 h 2557"/>
              <a:gd name="T50" fmla="*/ 1244 w 3220"/>
              <a:gd name="T51" fmla="*/ 2472 h 2557"/>
              <a:gd name="T52" fmla="*/ 1124 w 3220"/>
              <a:gd name="T53" fmla="*/ 2472 h 2557"/>
              <a:gd name="T54" fmla="*/ 804 w 3220"/>
              <a:gd name="T55" fmla="*/ 2327 h 2557"/>
              <a:gd name="T56" fmla="*/ 697 w 3220"/>
              <a:gd name="T57" fmla="*/ 2270 h 2557"/>
              <a:gd name="T58" fmla="*/ 585 w 3220"/>
              <a:gd name="T59" fmla="*/ 2233 h 2557"/>
              <a:gd name="T60" fmla="*/ 359 w 3220"/>
              <a:gd name="T61" fmla="*/ 2003 h 2557"/>
              <a:gd name="T62" fmla="*/ 287 w 3220"/>
              <a:gd name="T63" fmla="*/ 1917 h 2557"/>
              <a:gd name="T64" fmla="*/ 202 w 3220"/>
              <a:gd name="T65" fmla="*/ 1849 h 2557"/>
              <a:gd name="T66" fmla="*/ 105 w 3220"/>
              <a:gd name="T67" fmla="*/ 1567 h 2557"/>
              <a:gd name="T68" fmla="*/ 79 w 3220"/>
              <a:gd name="T69" fmla="*/ 1466 h 2557"/>
              <a:gd name="T70" fmla="*/ 33 w 3220"/>
              <a:gd name="T71" fmla="*/ 1378 h 2557"/>
              <a:gd name="T72" fmla="*/ 79 w 3220"/>
              <a:gd name="T73" fmla="*/ 1088 h 2557"/>
              <a:gd name="T74" fmla="*/ 105 w 3220"/>
              <a:gd name="T75" fmla="*/ 988 h 2557"/>
              <a:gd name="T76" fmla="*/ 105 w 3220"/>
              <a:gd name="T77" fmla="*/ 892 h 2557"/>
              <a:gd name="T78" fmla="*/ 287 w 3220"/>
              <a:gd name="T79" fmla="*/ 639 h 2557"/>
              <a:gd name="T80" fmla="*/ 359 w 3220"/>
              <a:gd name="T81" fmla="*/ 553 h 2557"/>
              <a:gd name="T82" fmla="*/ 405 w 3220"/>
              <a:gd name="T83" fmla="*/ 465 h 2557"/>
              <a:gd name="T84" fmla="*/ 697 w 3220"/>
              <a:gd name="T85" fmla="*/ 286 h 2557"/>
              <a:gd name="T86" fmla="*/ 804 w 3220"/>
              <a:gd name="T87" fmla="*/ 228 h 2557"/>
              <a:gd name="T88" fmla="*/ 889 w 3220"/>
              <a:gd name="T89" fmla="*/ 161 h 2557"/>
              <a:gd name="T90" fmla="*/ 1244 w 3220"/>
              <a:gd name="T91" fmla="*/ 83 h 2557"/>
              <a:gd name="T92" fmla="*/ 1371 w 3220"/>
              <a:gd name="T93" fmla="*/ 64 h 2557"/>
              <a:gd name="T94" fmla="*/ 1482 w 3220"/>
              <a:gd name="T95" fmla="*/ 27 h 25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3220" h="2557">
                <a:moveTo>
                  <a:pt x="1737" y="27"/>
                </a:moveTo>
                <a:lnTo>
                  <a:pt x="1848" y="64"/>
                </a:lnTo>
                <a:lnTo>
                  <a:pt x="1848" y="64"/>
                </a:lnTo>
                <a:cubicBezTo>
                  <a:pt x="1888" y="76"/>
                  <a:pt x="1931" y="83"/>
                  <a:pt x="1975" y="83"/>
                </a:cubicBezTo>
                <a:lnTo>
                  <a:pt x="2095" y="83"/>
                </a:lnTo>
                <a:lnTo>
                  <a:pt x="2095" y="83"/>
                </a:lnTo>
                <a:cubicBezTo>
                  <a:pt x="2183" y="83"/>
                  <a:pt x="2268" y="111"/>
                  <a:pt x="2330" y="161"/>
                </a:cubicBezTo>
                <a:lnTo>
                  <a:pt x="2415" y="228"/>
                </a:lnTo>
                <a:lnTo>
                  <a:pt x="2415" y="228"/>
                </a:lnTo>
                <a:cubicBezTo>
                  <a:pt x="2446" y="253"/>
                  <a:pt x="2483" y="272"/>
                  <a:pt x="2523" y="286"/>
                </a:cubicBezTo>
                <a:lnTo>
                  <a:pt x="2634" y="322"/>
                </a:lnTo>
                <a:lnTo>
                  <a:pt x="2634" y="322"/>
                </a:lnTo>
                <a:cubicBezTo>
                  <a:pt x="2715" y="349"/>
                  <a:pt x="2780" y="400"/>
                  <a:pt x="2814" y="465"/>
                </a:cubicBezTo>
                <a:lnTo>
                  <a:pt x="2860" y="553"/>
                </a:lnTo>
                <a:lnTo>
                  <a:pt x="2860" y="553"/>
                </a:lnTo>
                <a:cubicBezTo>
                  <a:pt x="2877" y="585"/>
                  <a:pt x="2901" y="614"/>
                  <a:pt x="2932" y="639"/>
                </a:cubicBezTo>
                <a:lnTo>
                  <a:pt x="3017" y="707"/>
                </a:lnTo>
                <a:lnTo>
                  <a:pt x="3017" y="707"/>
                </a:lnTo>
                <a:cubicBezTo>
                  <a:pt x="3079" y="755"/>
                  <a:pt x="3114" y="823"/>
                  <a:pt x="3114" y="892"/>
                </a:cubicBezTo>
                <a:lnTo>
                  <a:pt x="3114" y="988"/>
                </a:lnTo>
                <a:lnTo>
                  <a:pt x="3114" y="988"/>
                </a:lnTo>
                <a:cubicBezTo>
                  <a:pt x="3114" y="1023"/>
                  <a:pt x="3122" y="1056"/>
                  <a:pt x="3140" y="1088"/>
                </a:cubicBezTo>
                <a:lnTo>
                  <a:pt x="3185" y="1176"/>
                </a:lnTo>
                <a:lnTo>
                  <a:pt x="3185" y="1176"/>
                </a:lnTo>
                <a:cubicBezTo>
                  <a:pt x="3219" y="1241"/>
                  <a:pt x="3219" y="1313"/>
                  <a:pt x="3185" y="1378"/>
                </a:cubicBezTo>
                <a:lnTo>
                  <a:pt x="3140" y="1466"/>
                </a:lnTo>
                <a:lnTo>
                  <a:pt x="3140" y="1466"/>
                </a:lnTo>
                <a:cubicBezTo>
                  <a:pt x="3122" y="1499"/>
                  <a:pt x="3114" y="1533"/>
                  <a:pt x="3114" y="1567"/>
                </a:cubicBezTo>
                <a:lnTo>
                  <a:pt x="3114" y="1663"/>
                </a:lnTo>
                <a:lnTo>
                  <a:pt x="3114" y="1663"/>
                </a:lnTo>
                <a:cubicBezTo>
                  <a:pt x="3114" y="1733"/>
                  <a:pt x="3079" y="1799"/>
                  <a:pt x="3017" y="1849"/>
                </a:cubicBezTo>
                <a:lnTo>
                  <a:pt x="2932" y="1917"/>
                </a:lnTo>
                <a:lnTo>
                  <a:pt x="2932" y="1917"/>
                </a:lnTo>
                <a:cubicBezTo>
                  <a:pt x="2901" y="1941"/>
                  <a:pt x="2877" y="1970"/>
                  <a:pt x="2860" y="2003"/>
                </a:cubicBezTo>
                <a:lnTo>
                  <a:pt x="2814" y="2091"/>
                </a:lnTo>
                <a:lnTo>
                  <a:pt x="2814" y="2091"/>
                </a:lnTo>
                <a:cubicBezTo>
                  <a:pt x="2780" y="2155"/>
                  <a:pt x="2715" y="2206"/>
                  <a:pt x="2634" y="2233"/>
                </a:cubicBezTo>
                <a:lnTo>
                  <a:pt x="2523" y="2270"/>
                </a:lnTo>
                <a:lnTo>
                  <a:pt x="2523" y="2270"/>
                </a:lnTo>
                <a:cubicBezTo>
                  <a:pt x="2483" y="2283"/>
                  <a:pt x="2446" y="2302"/>
                  <a:pt x="2415" y="2327"/>
                </a:cubicBezTo>
                <a:lnTo>
                  <a:pt x="2330" y="2395"/>
                </a:lnTo>
                <a:lnTo>
                  <a:pt x="2330" y="2395"/>
                </a:lnTo>
                <a:cubicBezTo>
                  <a:pt x="2268" y="2444"/>
                  <a:pt x="2183" y="2472"/>
                  <a:pt x="2095" y="2472"/>
                </a:cubicBezTo>
                <a:lnTo>
                  <a:pt x="1975" y="2472"/>
                </a:lnTo>
                <a:lnTo>
                  <a:pt x="1975" y="2472"/>
                </a:lnTo>
                <a:cubicBezTo>
                  <a:pt x="1931" y="2472"/>
                  <a:pt x="1888" y="2478"/>
                  <a:pt x="1848" y="2492"/>
                </a:cubicBezTo>
                <a:lnTo>
                  <a:pt x="1737" y="2528"/>
                </a:lnTo>
                <a:lnTo>
                  <a:pt x="1737" y="2528"/>
                </a:lnTo>
                <a:cubicBezTo>
                  <a:pt x="1655" y="2556"/>
                  <a:pt x="1564" y="2556"/>
                  <a:pt x="1482" y="2528"/>
                </a:cubicBezTo>
                <a:lnTo>
                  <a:pt x="1371" y="2492"/>
                </a:lnTo>
                <a:lnTo>
                  <a:pt x="1371" y="2492"/>
                </a:lnTo>
                <a:cubicBezTo>
                  <a:pt x="1330" y="2478"/>
                  <a:pt x="1288" y="2472"/>
                  <a:pt x="1244" y="2472"/>
                </a:cubicBezTo>
                <a:lnTo>
                  <a:pt x="1124" y="2472"/>
                </a:lnTo>
                <a:lnTo>
                  <a:pt x="1124" y="2472"/>
                </a:lnTo>
                <a:cubicBezTo>
                  <a:pt x="1036" y="2472"/>
                  <a:pt x="951" y="2444"/>
                  <a:pt x="889" y="2395"/>
                </a:cubicBezTo>
                <a:lnTo>
                  <a:pt x="804" y="2327"/>
                </a:lnTo>
                <a:lnTo>
                  <a:pt x="804" y="2327"/>
                </a:lnTo>
                <a:cubicBezTo>
                  <a:pt x="773" y="2302"/>
                  <a:pt x="736" y="2283"/>
                  <a:pt x="697" y="2270"/>
                </a:cubicBezTo>
                <a:lnTo>
                  <a:pt x="585" y="2233"/>
                </a:lnTo>
                <a:lnTo>
                  <a:pt x="585" y="2233"/>
                </a:lnTo>
                <a:cubicBezTo>
                  <a:pt x="504" y="2206"/>
                  <a:pt x="439" y="2155"/>
                  <a:pt x="405" y="2091"/>
                </a:cubicBezTo>
                <a:lnTo>
                  <a:pt x="359" y="2003"/>
                </a:lnTo>
                <a:lnTo>
                  <a:pt x="359" y="2003"/>
                </a:lnTo>
                <a:cubicBezTo>
                  <a:pt x="342" y="1970"/>
                  <a:pt x="318" y="1941"/>
                  <a:pt x="287" y="1917"/>
                </a:cubicBezTo>
                <a:lnTo>
                  <a:pt x="202" y="1849"/>
                </a:lnTo>
                <a:lnTo>
                  <a:pt x="202" y="1849"/>
                </a:lnTo>
                <a:cubicBezTo>
                  <a:pt x="140" y="1799"/>
                  <a:pt x="105" y="1733"/>
                  <a:pt x="105" y="1663"/>
                </a:cubicBezTo>
                <a:lnTo>
                  <a:pt x="105" y="1567"/>
                </a:lnTo>
                <a:lnTo>
                  <a:pt x="105" y="1567"/>
                </a:lnTo>
                <a:cubicBezTo>
                  <a:pt x="105" y="1533"/>
                  <a:pt x="96" y="1499"/>
                  <a:pt x="79" y="1466"/>
                </a:cubicBezTo>
                <a:lnTo>
                  <a:pt x="33" y="1378"/>
                </a:lnTo>
                <a:lnTo>
                  <a:pt x="33" y="1378"/>
                </a:lnTo>
                <a:cubicBezTo>
                  <a:pt x="0" y="1313"/>
                  <a:pt x="0" y="1241"/>
                  <a:pt x="33" y="1176"/>
                </a:cubicBezTo>
                <a:lnTo>
                  <a:pt x="79" y="1088"/>
                </a:lnTo>
                <a:lnTo>
                  <a:pt x="79" y="1088"/>
                </a:lnTo>
                <a:cubicBezTo>
                  <a:pt x="96" y="1056"/>
                  <a:pt x="105" y="1023"/>
                  <a:pt x="105" y="988"/>
                </a:cubicBezTo>
                <a:lnTo>
                  <a:pt x="105" y="892"/>
                </a:lnTo>
                <a:lnTo>
                  <a:pt x="105" y="892"/>
                </a:lnTo>
                <a:cubicBezTo>
                  <a:pt x="105" y="823"/>
                  <a:pt x="140" y="755"/>
                  <a:pt x="202" y="707"/>
                </a:cubicBezTo>
                <a:lnTo>
                  <a:pt x="287" y="639"/>
                </a:lnTo>
                <a:lnTo>
                  <a:pt x="287" y="639"/>
                </a:lnTo>
                <a:cubicBezTo>
                  <a:pt x="318" y="614"/>
                  <a:pt x="342" y="585"/>
                  <a:pt x="359" y="553"/>
                </a:cubicBezTo>
                <a:lnTo>
                  <a:pt x="405" y="465"/>
                </a:lnTo>
                <a:lnTo>
                  <a:pt x="405" y="465"/>
                </a:lnTo>
                <a:cubicBezTo>
                  <a:pt x="439" y="400"/>
                  <a:pt x="504" y="349"/>
                  <a:pt x="585" y="322"/>
                </a:cubicBezTo>
                <a:lnTo>
                  <a:pt x="697" y="286"/>
                </a:lnTo>
                <a:lnTo>
                  <a:pt x="697" y="286"/>
                </a:lnTo>
                <a:cubicBezTo>
                  <a:pt x="736" y="272"/>
                  <a:pt x="773" y="253"/>
                  <a:pt x="804" y="228"/>
                </a:cubicBezTo>
                <a:lnTo>
                  <a:pt x="889" y="161"/>
                </a:lnTo>
                <a:lnTo>
                  <a:pt x="889" y="161"/>
                </a:lnTo>
                <a:cubicBezTo>
                  <a:pt x="951" y="111"/>
                  <a:pt x="1036" y="83"/>
                  <a:pt x="1124" y="83"/>
                </a:cubicBezTo>
                <a:lnTo>
                  <a:pt x="1244" y="83"/>
                </a:lnTo>
                <a:lnTo>
                  <a:pt x="1244" y="83"/>
                </a:lnTo>
                <a:cubicBezTo>
                  <a:pt x="1288" y="83"/>
                  <a:pt x="1330" y="76"/>
                  <a:pt x="1371" y="64"/>
                </a:cubicBezTo>
                <a:lnTo>
                  <a:pt x="1482" y="27"/>
                </a:lnTo>
                <a:lnTo>
                  <a:pt x="1482" y="27"/>
                </a:lnTo>
                <a:cubicBezTo>
                  <a:pt x="1564" y="0"/>
                  <a:pt x="1655" y="0"/>
                  <a:pt x="1737" y="27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4" name="Freeform 483"/>
          <p:cNvSpPr>
            <a:spLocks noChangeArrowheads="1"/>
          </p:cNvSpPr>
          <p:nvPr/>
        </p:nvSpPr>
        <p:spPr bwMode="auto">
          <a:xfrm>
            <a:off x="20358203" y="4317401"/>
            <a:ext cx="942424" cy="1152418"/>
          </a:xfrm>
          <a:custGeom>
            <a:avLst/>
            <a:gdLst>
              <a:gd name="T0" fmla="*/ 666 w 810"/>
              <a:gd name="T1" fmla="*/ 782 h 990"/>
              <a:gd name="T2" fmla="*/ 85 w 810"/>
              <a:gd name="T3" fmla="*/ 782 h 990"/>
              <a:gd name="T4" fmla="*/ 150 w 810"/>
              <a:gd name="T5" fmla="*/ 587 h 990"/>
              <a:gd name="T6" fmla="*/ 160 w 810"/>
              <a:gd name="T7" fmla="*/ 365 h 990"/>
              <a:gd name="T8" fmla="*/ 159 w 810"/>
              <a:gd name="T9" fmla="*/ 352 h 990"/>
              <a:gd name="T10" fmla="*/ 155 w 810"/>
              <a:gd name="T11" fmla="*/ 298 h 990"/>
              <a:gd name="T12" fmla="*/ 158 w 810"/>
              <a:gd name="T13" fmla="*/ 253 h 990"/>
              <a:gd name="T14" fmla="*/ 244 w 810"/>
              <a:gd name="T15" fmla="*/ 118 h 990"/>
              <a:gd name="T16" fmla="*/ 401 w 810"/>
              <a:gd name="T17" fmla="*/ 64 h 990"/>
              <a:gd name="T18" fmla="*/ 646 w 810"/>
              <a:gd name="T19" fmla="*/ 261 h 990"/>
              <a:gd name="T20" fmla="*/ 648 w 810"/>
              <a:gd name="T21" fmla="*/ 296 h 990"/>
              <a:gd name="T22" fmla="*/ 644 w 810"/>
              <a:gd name="T23" fmla="*/ 359 h 990"/>
              <a:gd name="T24" fmla="*/ 655 w 810"/>
              <a:gd name="T25" fmla="*/ 582 h 990"/>
              <a:gd name="T26" fmla="*/ 723 w 810"/>
              <a:gd name="T27" fmla="*/ 782 h 990"/>
              <a:gd name="T28" fmla="*/ 518 w 810"/>
              <a:gd name="T29" fmla="*/ 890 h 990"/>
              <a:gd name="T30" fmla="*/ 405 w 810"/>
              <a:gd name="T31" fmla="*/ 925 h 990"/>
              <a:gd name="T32" fmla="*/ 291 w 810"/>
              <a:gd name="T33" fmla="*/ 890 h 990"/>
              <a:gd name="T34" fmla="*/ 244 w 810"/>
              <a:gd name="T35" fmla="*/ 846 h 990"/>
              <a:gd name="T36" fmla="*/ 564 w 810"/>
              <a:gd name="T37" fmla="*/ 846 h 990"/>
              <a:gd name="T38" fmla="*/ 518 w 810"/>
              <a:gd name="T39" fmla="*/ 890 h 990"/>
              <a:gd name="T40" fmla="*/ 796 w 810"/>
              <a:gd name="T41" fmla="*/ 774 h 990"/>
              <a:gd name="T42" fmla="*/ 718 w 810"/>
              <a:gd name="T43" fmla="*/ 571 h 990"/>
              <a:gd name="T44" fmla="*/ 707 w 810"/>
              <a:gd name="T45" fmla="*/ 361 h 990"/>
              <a:gd name="T46" fmla="*/ 711 w 810"/>
              <a:gd name="T47" fmla="*/ 300 h 990"/>
              <a:gd name="T48" fmla="*/ 709 w 810"/>
              <a:gd name="T49" fmla="*/ 249 h 990"/>
              <a:gd name="T50" fmla="*/ 401 w 810"/>
              <a:gd name="T51" fmla="*/ 0 h 990"/>
              <a:gd name="T52" fmla="*/ 204 w 810"/>
              <a:gd name="T53" fmla="*/ 68 h 990"/>
              <a:gd name="T54" fmla="*/ 96 w 810"/>
              <a:gd name="T55" fmla="*/ 238 h 990"/>
              <a:gd name="T56" fmla="*/ 92 w 810"/>
              <a:gd name="T57" fmla="*/ 304 h 990"/>
              <a:gd name="T58" fmla="*/ 95 w 810"/>
              <a:gd name="T59" fmla="*/ 380 h 990"/>
              <a:gd name="T60" fmla="*/ 96 w 810"/>
              <a:gd name="T61" fmla="*/ 380 h 990"/>
              <a:gd name="T62" fmla="*/ 87 w 810"/>
              <a:gd name="T63" fmla="*/ 577 h 990"/>
              <a:gd name="T64" fmla="*/ 13 w 810"/>
              <a:gd name="T65" fmla="*/ 774 h 990"/>
              <a:gd name="T66" fmla="*/ 7 w 810"/>
              <a:gd name="T67" fmla="*/ 821 h 990"/>
              <a:gd name="T68" fmla="*/ 47 w 810"/>
              <a:gd name="T69" fmla="*/ 846 h 990"/>
              <a:gd name="T70" fmla="*/ 169 w 810"/>
              <a:gd name="T71" fmla="*/ 846 h 990"/>
              <a:gd name="T72" fmla="*/ 255 w 810"/>
              <a:gd name="T73" fmla="*/ 944 h 990"/>
              <a:gd name="T74" fmla="*/ 405 w 810"/>
              <a:gd name="T75" fmla="*/ 989 h 990"/>
              <a:gd name="T76" fmla="*/ 554 w 810"/>
              <a:gd name="T77" fmla="*/ 944 h 990"/>
              <a:gd name="T78" fmla="*/ 761 w 810"/>
              <a:gd name="T79" fmla="*/ 846 h 990"/>
              <a:gd name="T80" fmla="*/ 761 w 810"/>
              <a:gd name="T81" fmla="*/ 846 h 990"/>
              <a:gd name="T82" fmla="*/ 802 w 810"/>
              <a:gd name="T83" fmla="*/ 821 h 9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810" h="990">
                <a:moveTo>
                  <a:pt x="666" y="782"/>
                </a:moveTo>
                <a:lnTo>
                  <a:pt x="666" y="782"/>
                </a:lnTo>
                <a:lnTo>
                  <a:pt x="404" y="782"/>
                </a:lnTo>
                <a:lnTo>
                  <a:pt x="85" y="782"/>
                </a:lnTo>
                <a:lnTo>
                  <a:pt x="85" y="782"/>
                </a:lnTo>
                <a:cubicBezTo>
                  <a:pt x="116" y="733"/>
                  <a:pt x="138" y="667"/>
                  <a:pt x="150" y="587"/>
                </a:cubicBezTo>
                <a:lnTo>
                  <a:pt x="150" y="587"/>
                </a:lnTo>
                <a:cubicBezTo>
                  <a:pt x="162" y="504"/>
                  <a:pt x="162" y="420"/>
                  <a:pt x="160" y="365"/>
                </a:cubicBezTo>
                <a:lnTo>
                  <a:pt x="159" y="352"/>
                </a:lnTo>
                <a:lnTo>
                  <a:pt x="159" y="352"/>
                </a:lnTo>
                <a:lnTo>
                  <a:pt x="159" y="352"/>
                </a:lnTo>
                <a:cubicBezTo>
                  <a:pt x="158" y="327"/>
                  <a:pt x="156" y="308"/>
                  <a:pt x="155" y="298"/>
                </a:cubicBezTo>
                <a:lnTo>
                  <a:pt x="155" y="298"/>
                </a:lnTo>
                <a:cubicBezTo>
                  <a:pt x="154" y="282"/>
                  <a:pt x="155" y="267"/>
                  <a:pt x="158" y="253"/>
                </a:cubicBezTo>
                <a:lnTo>
                  <a:pt x="158" y="253"/>
                </a:lnTo>
                <a:cubicBezTo>
                  <a:pt x="170" y="200"/>
                  <a:pt x="200" y="152"/>
                  <a:pt x="244" y="118"/>
                </a:cubicBezTo>
                <a:lnTo>
                  <a:pt x="244" y="118"/>
                </a:lnTo>
                <a:cubicBezTo>
                  <a:pt x="288" y="83"/>
                  <a:pt x="344" y="64"/>
                  <a:pt x="401" y="64"/>
                </a:cubicBezTo>
                <a:lnTo>
                  <a:pt x="401" y="64"/>
                </a:lnTo>
                <a:cubicBezTo>
                  <a:pt x="521" y="64"/>
                  <a:pt x="624" y="147"/>
                  <a:pt x="646" y="261"/>
                </a:cubicBezTo>
                <a:lnTo>
                  <a:pt x="646" y="261"/>
                </a:lnTo>
                <a:cubicBezTo>
                  <a:pt x="648" y="272"/>
                  <a:pt x="648" y="284"/>
                  <a:pt x="648" y="296"/>
                </a:cubicBezTo>
                <a:lnTo>
                  <a:pt x="648" y="296"/>
                </a:lnTo>
                <a:cubicBezTo>
                  <a:pt x="646" y="313"/>
                  <a:pt x="644" y="337"/>
                  <a:pt x="644" y="359"/>
                </a:cubicBezTo>
                <a:lnTo>
                  <a:pt x="644" y="359"/>
                </a:lnTo>
                <a:cubicBezTo>
                  <a:pt x="641" y="414"/>
                  <a:pt x="641" y="498"/>
                  <a:pt x="655" y="582"/>
                </a:cubicBezTo>
                <a:lnTo>
                  <a:pt x="655" y="582"/>
                </a:lnTo>
                <a:cubicBezTo>
                  <a:pt x="668" y="663"/>
                  <a:pt x="691" y="730"/>
                  <a:pt x="723" y="782"/>
                </a:cubicBezTo>
                <a:lnTo>
                  <a:pt x="666" y="782"/>
                </a:lnTo>
                <a:close/>
                <a:moveTo>
                  <a:pt x="518" y="890"/>
                </a:moveTo>
                <a:lnTo>
                  <a:pt x="518" y="890"/>
                </a:lnTo>
                <a:cubicBezTo>
                  <a:pt x="485" y="913"/>
                  <a:pt x="445" y="925"/>
                  <a:pt x="405" y="925"/>
                </a:cubicBezTo>
                <a:lnTo>
                  <a:pt x="405" y="925"/>
                </a:lnTo>
                <a:cubicBezTo>
                  <a:pt x="364" y="925"/>
                  <a:pt x="325" y="913"/>
                  <a:pt x="291" y="890"/>
                </a:cubicBezTo>
                <a:lnTo>
                  <a:pt x="291" y="890"/>
                </a:lnTo>
                <a:cubicBezTo>
                  <a:pt x="273" y="878"/>
                  <a:pt x="257" y="864"/>
                  <a:pt x="244" y="846"/>
                </a:cubicBezTo>
                <a:lnTo>
                  <a:pt x="405" y="846"/>
                </a:lnTo>
                <a:lnTo>
                  <a:pt x="564" y="846"/>
                </a:lnTo>
                <a:lnTo>
                  <a:pt x="564" y="846"/>
                </a:lnTo>
                <a:cubicBezTo>
                  <a:pt x="551" y="864"/>
                  <a:pt x="536" y="878"/>
                  <a:pt x="518" y="890"/>
                </a:cubicBezTo>
                <a:close/>
                <a:moveTo>
                  <a:pt x="796" y="774"/>
                </a:moveTo>
                <a:lnTo>
                  <a:pt x="796" y="774"/>
                </a:lnTo>
                <a:cubicBezTo>
                  <a:pt x="759" y="728"/>
                  <a:pt x="732" y="660"/>
                  <a:pt x="718" y="571"/>
                </a:cubicBezTo>
                <a:lnTo>
                  <a:pt x="718" y="571"/>
                </a:lnTo>
                <a:cubicBezTo>
                  <a:pt x="706" y="493"/>
                  <a:pt x="706" y="414"/>
                  <a:pt x="707" y="361"/>
                </a:cubicBezTo>
                <a:lnTo>
                  <a:pt x="707" y="361"/>
                </a:lnTo>
                <a:cubicBezTo>
                  <a:pt x="709" y="340"/>
                  <a:pt x="710" y="316"/>
                  <a:pt x="711" y="300"/>
                </a:cubicBezTo>
                <a:lnTo>
                  <a:pt x="711" y="300"/>
                </a:lnTo>
                <a:cubicBezTo>
                  <a:pt x="712" y="282"/>
                  <a:pt x="712" y="265"/>
                  <a:pt x="709" y="249"/>
                </a:cubicBezTo>
                <a:lnTo>
                  <a:pt x="709" y="249"/>
                </a:lnTo>
                <a:cubicBezTo>
                  <a:pt x="681" y="105"/>
                  <a:pt x="552" y="0"/>
                  <a:pt x="401" y="0"/>
                </a:cubicBezTo>
                <a:lnTo>
                  <a:pt x="401" y="0"/>
                </a:lnTo>
                <a:cubicBezTo>
                  <a:pt x="329" y="0"/>
                  <a:pt x="260" y="24"/>
                  <a:pt x="204" y="68"/>
                </a:cubicBezTo>
                <a:lnTo>
                  <a:pt x="204" y="68"/>
                </a:lnTo>
                <a:cubicBezTo>
                  <a:pt x="150" y="111"/>
                  <a:pt x="111" y="171"/>
                  <a:pt x="96" y="238"/>
                </a:cubicBezTo>
                <a:lnTo>
                  <a:pt x="96" y="238"/>
                </a:lnTo>
                <a:cubicBezTo>
                  <a:pt x="91" y="259"/>
                  <a:pt x="90" y="281"/>
                  <a:pt x="92" y="304"/>
                </a:cubicBezTo>
                <a:lnTo>
                  <a:pt x="92" y="304"/>
                </a:lnTo>
                <a:cubicBezTo>
                  <a:pt x="92" y="315"/>
                  <a:pt x="94" y="338"/>
                  <a:pt x="95" y="366"/>
                </a:cubicBezTo>
                <a:lnTo>
                  <a:pt x="95" y="380"/>
                </a:lnTo>
                <a:lnTo>
                  <a:pt x="96" y="380"/>
                </a:lnTo>
                <a:lnTo>
                  <a:pt x="96" y="380"/>
                </a:lnTo>
                <a:cubicBezTo>
                  <a:pt x="98" y="432"/>
                  <a:pt x="98" y="505"/>
                  <a:pt x="87" y="577"/>
                </a:cubicBezTo>
                <a:lnTo>
                  <a:pt x="87" y="577"/>
                </a:lnTo>
                <a:cubicBezTo>
                  <a:pt x="74" y="665"/>
                  <a:pt x="49" y="731"/>
                  <a:pt x="13" y="774"/>
                </a:cubicBezTo>
                <a:lnTo>
                  <a:pt x="13" y="774"/>
                </a:lnTo>
                <a:cubicBezTo>
                  <a:pt x="2" y="787"/>
                  <a:pt x="0" y="805"/>
                  <a:pt x="7" y="821"/>
                </a:cubicBezTo>
                <a:lnTo>
                  <a:pt x="7" y="821"/>
                </a:lnTo>
                <a:cubicBezTo>
                  <a:pt x="14" y="837"/>
                  <a:pt x="30" y="846"/>
                  <a:pt x="47" y="846"/>
                </a:cubicBezTo>
                <a:lnTo>
                  <a:pt x="47" y="846"/>
                </a:lnTo>
                <a:lnTo>
                  <a:pt x="169" y="846"/>
                </a:lnTo>
                <a:lnTo>
                  <a:pt x="169" y="846"/>
                </a:lnTo>
                <a:cubicBezTo>
                  <a:pt x="189" y="885"/>
                  <a:pt x="218" y="919"/>
                  <a:pt x="255" y="944"/>
                </a:cubicBezTo>
                <a:lnTo>
                  <a:pt x="255" y="944"/>
                </a:lnTo>
                <a:cubicBezTo>
                  <a:pt x="299" y="973"/>
                  <a:pt x="351" y="989"/>
                  <a:pt x="405" y="989"/>
                </a:cubicBezTo>
                <a:lnTo>
                  <a:pt x="405" y="989"/>
                </a:lnTo>
                <a:cubicBezTo>
                  <a:pt x="458" y="989"/>
                  <a:pt x="510" y="973"/>
                  <a:pt x="554" y="944"/>
                </a:cubicBezTo>
                <a:lnTo>
                  <a:pt x="554" y="944"/>
                </a:lnTo>
                <a:cubicBezTo>
                  <a:pt x="591" y="919"/>
                  <a:pt x="620" y="885"/>
                  <a:pt x="639" y="846"/>
                </a:cubicBezTo>
                <a:lnTo>
                  <a:pt x="761" y="846"/>
                </a:lnTo>
                <a:lnTo>
                  <a:pt x="761" y="846"/>
                </a:lnTo>
                <a:lnTo>
                  <a:pt x="761" y="846"/>
                </a:lnTo>
                <a:cubicBezTo>
                  <a:pt x="779" y="846"/>
                  <a:pt x="794" y="837"/>
                  <a:pt x="802" y="821"/>
                </a:cubicBezTo>
                <a:lnTo>
                  <a:pt x="802" y="821"/>
                </a:lnTo>
                <a:cubicBezTo>
                  <a:pt x="809" y="805"/>
                  <a:pt x="807" y="788"/>
                  <a:pt x="796" y="774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5" name="Freeform 484"/>
          <p:cNvSpPr>
            <a:spLocks noChangeArrowheads="1"/>
          </p:cNvSpPr>
          <p:nvPr/>
        </p:nvSpPr>
        <p:spPr bwMode="auto">
          <a:xfrm>
            <a:off x="20240401" y="7559543"/>
            <a:ext cx="1172907" cy="1014130"/>
          </a:xfrm>
          <a:custGeom>
            <a:avLst/>
            <a:gdLst>
              <a:gd name="T0" fmla="*/ 906 w 1008"/>
              <a:gd name="T1" fmla="*/ 438 h 873"/>
              <a:gd name="T2" fmla="*/ 504 w 1008"/>
              <a:gd name="T3" fmla="*/ 794 h 873"/>
              <a:gd name="T4" fmla="*/ 814 w 1008"/>
              <a:gd name="T5" fmla="*/ 484 h 873"/>
              <a:gd name="T6" fmla="*/ 884 w 1008"/>
              <a:gd name="T7" fmla="*/ 415 h 873"/>
              <a:gd name="T8" fmla="*/ 943 w 1008"/>
              <a:gd name="T9" fmla="*/ 269 h 873"/>
              <a:gd name="T10" fmla="*/ 884 w 1008"/>
              <a:gd name="T11" fmla="*/ 124 h 873"/>
              <a:gd name="T12" fmla="*/ 738 w 1008"/>
              <a:gd name="T13" fmla="*/ 65 h 873"/>
              <a:gd name="T14" fmla="*/ 593 w 1008"/>
              <a:gd name="T15" fmla="*/ 124 h 873"/>
              <a:gd name="T16" fmla="*/ 526 w 1008"/>
              <a:gd name="T17" fmla="*/ 191 h 873"/>
              <a:gd name="T18" fmla="*/ 504 w 1008"/>
              <a:gd name="T19" fmla="*/ 200 h 873"/>
              <a:gd name="T20" fmla="*/ 414 w 1008"/>
              <a:gd name="T21" fmla="*/ 124 h 873"/>
              <a:gd name="T22" fmla="*/ 269 w 1008"/>
              <a:gd name="T23" fmla="*/ 65 h 873"/>
              <a:gd name="T24" fmla="*/ 124 w 1008"/>
              <a:gd name="T25" fmla="*/ 124 h 873"/>
              <a:gd name="T26" fmla="*/ 63 w 1008"/>
              <a:gd name="T27" fmla="*/ 269 h 873"/>
              <a:gd name="T28" fmla="*/ 124 w 1008"/>
              <a:gd name="T29" fmla="*/ 415 h 873"/>
              <a:gd name="T30" fmla="*/ 191 w 1008"/>
              <a:gd name="T31" fmla="*/ 482 h 873"/>
              <a:gd name="T32" fmla="*/ 504 w 1008"/>
              <a:gd name="T33" fmla="*/ 872 h 873"/>
              <a:gd name="T34" fmla="*/ 481 w 1008"/>
              <a:gd name="T35" fmla="*/ 863 h 873"/>
              <a:gd name="T36" fmla="*/ 146 w 1008"/>
              <a:gd name="T37" fmla="*/ 527 h 873"/>
              <a:gd name="T38" fmla="*/ 79 w 1008"/>
              <a:gd name="T39" fmla="*/ 460 h 873"/>
              <a:gd name="T40" fmla="*/ 0 w 1008"/>
              <a:gd name="T41" fmla="*/ 269 h 873"/>
              <a:gd name="T42" fmla="*/ 79 w 1008"/>
              <a:gd name="T43" fmla="*/ 79 h 873"/>
              <a:gd name="T44" fmla="*/ 269 w 1008"/>
              <a:gd name="T45" fmla="*/ 0 h 873"/>
              <a:gd name="T46" fmla="*/ 460 w 1008"/>
              <a:gd name="T47" fmla="*/ 79 h 873"/>
              <a:gd name="T48" fmla="*/ 547 w 1008"/>
              <a:gd name="T49" fmla="*/ 79 h 873"/>
              <a:gd name="T50" fmla="*/ 738 w 1008"/>
              <a:gd name="T51" fmla="*/ 0 h 873"/>
              <a:gd name="T52" fmla="*/ 929 w 1008"/>
              <a:gd name="T53" fmla="*/ 79 h 873"/>
              <a:gd name="T54" fmla="*/ 1007 w 1008"/>
              <a:gd name="T55" fmla="*/ 269 h 873"/>
              <a:gd name="T56" fmla="*/ 929 w 1008"/>
              <a:gd name="T57" fmla="*/ 460 h 873"/>
              <a:gd name="T58" fmla="*/ 929 w 1008"/>
              <a:gd name="T59" fmla="*/ 460 h 873"/>
              <a:gd name="T60" fmla="*/ 863 w 1008"/>
              <a:gd name="T61" fmla="*/ 526 h 873"/>
              <a:gd name="T62" fmla="*/ 526 w 1008"/>
              <a:gd name="T63" fmla="*/ 863 h 873"/>
              <a:gd name="T64" fmla="*/ 504 w 1008"/>
              <a:gd name="T65" fmla="*/ 872 h 8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008" h="873">
                <a:moveTo>
                  <a:pt x="906" y="438"/>
                </a:moveTo>
                <a:lnTo>
                  <a:pt x="906" y="438"/>
                </a:lnTo>
                <a:close/>
                <a:moveTo>
                  <a:pt x="193" y="484"/>
                </a:moveTo>
                <a:lnTo>
                  <a:pt x="504" y="794"/>
                </a:lnTo>
                <a:lnTo>
                  <a:pt x="814" y="484"/>
                </a:lnTo>
                <a:lnTo>
                  <a:pt x="814" y="484"/>
                </a:lnTo>
                <a:cubicBezTo>
                  <a:pt x="814" y="483"/>
                  <a:pt x="815" y="483"/>
                  <a:pt x="816" y="482"/>
                </a:cubicBezTo>
                <a:lnTo>
                  <a:pt x="884" y="415"/>
                </a:lnTo>
                <a:lnTo>
                  <a:pt x="884" y="415"/>
                </a:lnTo>
                <a:cubicBezTo>
                  <a:pt x="922" y="376"/>
                  <a:pt x="943" y="324"/>
                  <a:pt x="943" y="269"/>
                </a:cubicBezTo>
                <a:lnTo>
                  <a:pt x="943" y="269"/>
                </a:lnTo>
                <a:cubicBezTo>
                  <a:pt x="943" y="215"/>
                  <a:pt x="922" y="163"/>
                  <a:pt x="884" y="124"/>
                </a:cubicBezTo>
                <a:lnTo>
                  <a:pt x="884" y="124"/>
                </a:lnTo>
                <a:cubicBezTo>
                  <a:pt x="844" y="86"/>
                  <a:pt x="793" y="65"/>
                  <a:pt x="738" y="65"/>
                </a:cubicBezTo>
                <a:lnTo>
                  <a:pt x="738" y="65"/>
                </a:lnTo>
                <a:cubicBezTo>
                  <a:pt x="683" y="65"/>
                  <a:pt x="632" y="86"/>
                  <a:pt x="593" y="124"/>
                </a:cubicBezTo>
                <a:lnTo>
                  <a:pt x="526" y="191"/>
                </a:lnTo>
                <a:lnTo>
                  <a:pt x="526" y="191"/>
                </a:lnTo>
                <a:cubicBezTo>
                  <a:pt x="520" y="197"/>
                  <a:pt x="512" y="200"/>
                  <a:pt x="504" y="200"/>
                </a:cubicBezTo>
                <a:lnTo>
                  <a:pt x="504" y="200"/>
                </a:lnTo>
                <a:cubicBezTo>
                  <a:pt x="495" y="200"/>
                  <a:pt x="487" y="197"/>
                  <a:pt x="481" y="191"/>
                </a:cubicBezTo>
                <a:lnTo>
                  <a:pt x="414" y="124"/>
                </a:lnTo>
                <a:lnTo>
                  <a:pt x="414" y="124"/>
                </a:lnTo>
                <a:cubicBezTo>
                  <a:pt x="375" y="86"/>
                  <a:pt x="324" y="65"/>
                  <a:pt x="269" y="65"/>
                </a:cubicBezTo>
                <a:lnTo>
                  <a:pt x="269" y="65"/>
                </a:lnTo>
                <a:cubicBezTo>
                  <a:pt x="214" y="65"/>
                  <a:pt x="162" y="86"/>
                  <a:pt x="124" y="124"/>
                </a:cubicBezTo>
                <a:lnTo>
                  <a:pt x="124" y="124"/>
                </a:lnTo>
                <a:cubicBezTo>
                  <a:pt x="85" y="163"/>
                  <a:pt x="63" y="215"/>
                  <a:pt x="63" y="269"/>
                </a:cubicBezTo>
                <a:lnTo>
                  <a:pt x="63" y="269"/>
                </a:lnTo>
                <a:cubicBezTo>
                  <a:pt x="63" y="324"/>
                  <a:pt x="85" y="376"/>
                  <a:pt x="124" y="415"/>
                </a:cubicBezTo>
                <a:lnTo>
                  <a:pt x="191" y="482"/>
                </a:lnTo>
                <a:lnTo>
                  <a:pt x="191" y="482"/>
                </a:lnTo>
                <a:cubicBezTo>
                  <a:pt x="192" y="483"/>
                  <a:pt x="192" y="483"/>
                  <a:pt x="193" y="484"/>
                </a:cubicBezTo>
                <a:close/>
                <a:moveTo>
                  <a:pt x="504" y="872"/>
                </a:moveTo>
                <a:lnTo>
                  <a:pt x="504" y="872"/>
                </a:lnTo>
                <a:cubicBezTo>
                  <a:pt x="495" y="872"/>
                  <a:pt x="487" y="869"/>
                  <a:pt x="481" y="863"/>
                </a:cubicBezTo>
                <a:lnTo>
                  <a:pt x="146" y="527"/>
                </a:lnTo>
                <a:lnTo>
                  <a:pt x="146" y="527"/>
                </a:lnTo>
                <a:cubicBezTo>
                  <a:pt x="145" y="527"/>
                  <a:pt x="145" y="526"/>
                  <a:pt x="144" y="526"/>
                </a:cubicBezTo>
                <a:lnTo>
                  <a:pt x="79" y="460"/>
                </a:lnTo>
                <a:lnTo>
                  <a:pt x="79" y="460"/>
                </a:lnTo>
                <a:cubicBezTo>
                  <a:pt x="27" y="410"/>
                  <a:pt x="0" y="342"/>
                  <a:pt x="0" y="269"/>
                </a:cubicBezTo>
                <a:lnTo>
                  <a:pt x="0" y="269"/>
                </a:lnTo>
                <a:cubicBezTo>
                  <a:pt x="0" y="198"/>
                  <a:pt x="27" y="130"/>
                  <a:pt x="79" y="79"/>
                </a:cubicBezTo>
                <a:lnTo>
                  <a:pt x="79" y="79"/>
                </a:lnTo>
                <a:cubicBezTo>
                  <a:pt x="129" y="28"/>
                  <a:pt x="197" y="0"/>
                  <a:pt x="269" y="0"/>
                </a:cubicBezTo>
                <a:lnTo>
                  <a:pt x="269" y="0"/>
                </a:lnTo>
                <a:cubicBezTo>
                  <a:pt x="341" y="0"/>
                  <a:pt x="409" y="28"/>
                  <a:pt x="460" y="79"/>
                </a:cubicBezTo>
                <a:lnTo>
                  <a:pt x="504" y="123"/>
                </a:lnTo>
                <a:lnTo>
                  <a:pt x="547" y="79"/>
                </a:lnTo>
                <a:lnTo>
                  <a:pt x="547" y="79"/>
                </a:lnTo>
                <a:cubicBezTo>
                  <a:pt x="598" y="28"/>
                  <a:pt x="666" y="0"/>
                  <a:pt x="738" y="0"/>
                </a:cubicBezTo>
                <a:lnTo>
                  <a:pt x="738" y="0"/>
                </a:lnTo>
                <a:cubicBezTo>
                  <a:pt x="810" y="0"/>
                  <a:pt x="877" y="28"/>
                  <a:pt x="929" y="79"/>
                </a:cubicBezTo>
                <a:lnTo>
                  <a:pt x="929" y="79"/>
                </a:lnTo>
                <a:cubicBezTo>
                  <a:pt x="979" y="130"/>
                  <a:pt x="1007" y="198"/>
                  <a:pt x="1007" y="269"/>
                </a:cubicBezTo>
                <a:lnTo>
                  <a:pt x="1007" y="269"/>
                </a:lnTo>
                <a:cubicBezTo>
                  <a:pt x="1007" y="342"/>
                  <a:pt x="979" y="410"/>
                  <a:pt x="929" y="460"/>
                </a:cubicBezTo>
                <a:lnTo>
                  <a:pt x="929" y="460"/>
                </a:lnTo>
                <a:lnTo>
                  <a:pt x="929" y="460"/>
                </a:lnTo>
                <a:lnTo>
                  <a:pt x="863" y="526"/>
                </a:lnTo>
                <a:lnTo>
                  <a:pt x="863" y="526"/>
                </a:lnTo>
                <a:cubicBezTo>
                  <a:pt x="862" y="526"/>
                  <a:pt x="862" y="527"/>
                  <a:pt x="861" y="527"/>
                </a:cubicBezTo>
                <a:lnTo>
                  <a:pt x="526" y="863"/>
                </a:lnTo>
                <a:lnTo>
                  <a:pt x="526" y="863"/>
                </a:lnTo>
                <a:cubicBezTo>
                  <a:pt x="519" y="869"/>
                  <a:pt x="512" y="872"/>
                  <a:pt x="504" y="87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6" name="Freeform 485"/>
          <p:cNvSpPr>
            <a:spLocks noChangeArrowheads="1"/>
          </p:cNvSpPr>
          <p:nvPr/>
        </p:nvSpPr>
        <p:spPr bwMode="auto">
          <a:xfrm>
            <a:off x="3194826" y="4317401"/>
            <a:ext cx="727305" cy="1152418"/>
          </a:xfrm>
          <a:custGeom>
            <a:avLst/>
            <a:gdLst>
              <a:gd name="T0" fmla="*/ 313 w 627"/>
              <a:gd name="T1" fmla="*/ 64 h 990"/>
              <a:gd name="T2" fmla="*/ 313 w 627"/>
              <a:gd name="T3" fmla="*/ 64 h 990"/>
              <a:gd name="T4" fmla="*/ 65 w 627"/>
              <a:gd name="T5" fmla="*/ 313 h 990"/>
              <a:gd name="T6" fmla="*/ 65 w 627"/>
              <a:gd name="T7" fmla="*/ 313 h 990"/>
              <a:gd name="T8" fmla="*/ 203 w 627"/>
              <a:gd name="T9" fmla="*/ 688 h 990"/>
              <a:gd name="T10" fmla="*/ 203 w 627"/>
              <a:gd name="T11" fmla="*/ 688 h 990"/>
              <a:gd name="T12" fmla="*/ 317 w 627"/>
              <a:gd name="T13" fmla="*/ 894 h 990"/>
              <a:gd name="T14" fmla="*/ 317 w 627"/>
              <a:gd name="T15" fmla="*/ 894 h 990"/>
              <a:gd name="T16" fmla="*/ 427 w 627"/>
              <a:gd name="T17" fmla="*/ 688 h 990"/>
              <a:gd name="T18" fmla="*/ 427 w 627"/>
              <a:gd name="T19" fmla="*/ 688 h 990"/>
              <a:gd name="T20" fmla="*/ 562 w 627"/>
              <a:gd name="T21" fmla="*/ 313 h 990"/>
              <a:gd name="T22" fmla="*/ 562 w 627"/>
              <a:gd name="T23" fmla="*/ 313 h 990"/>
              <a:gd name="T24" fmla="*/ 313 w 627"/>
              <a:gd name="T25" fmla="*/ 64 h 990"/>
              <a:gd name="T26" fmla="*/ 318 w 627"/>
              <a:gd name="T27" fmla="*/ 989 h 990"/>
              <a:gd name="T28" fmla="*/ 318 w 627"/>
              <a:gd name="T29" fmla="*/ 989 h 990"/>
              <a:gd name="T30" fmla="*/ 291 w 627"/>
              <a:gd name="T31" fmla="*/ 974 h 990"/>
              <a:gd name="T32" fmla="*/ 291 w 627"/>
              <a:gd name="T33" fmla="*/ 974 h 990"/>
              <a:gd name="T34" fmla="*/ 146 w 627"/>
              <a:gd name="T35" fmla="*/ 717 h 990"/>
              <a:gd name="T36" fmla="*/ 146 w 627"/>
              <a:gd name="T37" fmla="*/ 717 h 990"/>
              <a:gd name="T38" fmla="*/ 0 w 627"/>
              <a:gd name="T39" fmla="*/ 313 h 990"/>
              <a:gd name="T40" fmla="*/ 0 w 627"/>
              <a:gd name="T41" fmla="*/ 313 h 990"/>
              <a:gd name="T42" fmla="*/ 313 w 627"/>
              <a:gd name="T43" fmla="*/ 0 h 990"/>
              <a:gd name="T44" fmla="*/ 313 w 627"/>
              <a:gd name="T45" fmla="*/ 0 h 990"/>
              <a:gd name="T46" fmla="*/ 626 w 627"/>
              <a:gd name="T47" fmla="*/ 313 h 990"/>
              <a:gd name="T48" fmla="*/ 626 w 627"/>
              <a:gd name="T49" fmla="*/ 313 h 990"/>
              <a:gd name="T50" fmla="*/ 485 w 627"/>
              <a:gd name="T51" fmla="*/ 717 h 990"/>
              <a:gd name="T52" fmla="*/ 485 w 627"/>
              <a:gd name="T53" fmla="*/ 717 h 990"/>
              <a:gd name="T54" fmla="*/ 345 w 627"/>
              <a:gd name="T55" fmla="*/ 973 h 990"/>
              <a:gd name="T56" fmla="*/ 345 w 627"/>
              <a:gd name="T57" fmla="*/ 973 h 990"/>
              <a:gd name="T58" fmla="*/ 318 w 627"/>
              <a:gd name="T59" fmla="*/ 989 h 9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627" h="990">
                <a:moveTo>
                  <a:pt x="313" y="64"/>
                </a:moveTo>
                <a:lnTo>
                  <a:pt x="313" y="64"/>
                </a:lnTo>
                <a:cubicBezTo>
                  <a:pt x="176" y="64"/>
                  <a:pt x="65" y="176"/>
                  <a:pt x="65" y="313"/>
                </a:cubicBezTo>
                <a:lnTo>
                  <a:pt x="65" y="313"/>
                </a:lnTo>
                <a:cubicBezTo>
                  <a:pt x="65" y="361"/>
                  <a:pt x="89" y="465"/>
                  <a:pt x="203" y="688"/>
                </a:cubicBezTo>
                <a:lnTo>
                  <a:pt x="203" y="688"/>
                </a:lnTo>
                <a:cubicBezTo>
                  <a:pt x="247" y="771"/>
                  <a:pt x="290" y="848"/>
                  <a:pt x="317" y="894"/>
                </a:cubicBezTo>
                <a:lnTo>
                  <a:pt x="317" y="894"/>
                </a:lnTo>
                <a:cubicBezTo>
                  <a:pt x="343" y="848"/>
                  <a:pt x="386" y="772"/>
                  <a:pt x="427" y="688"/>
                </a:cubicBezTo>
                <a:lnTo>
                  <a:pt x="427" y="688"/>
                </a:lnTo>
                <a:cubicBezTo>
                  <a:pt x="538" y="465"/>
                  <a:pt x="562" y="361"/>
                  <a:pt x="562" y="313"/>
                </a:cubicBezTo>
                <a:lnTo>
                  <a:pt x="562" y="313"/>
                </a:lnTo>
                <a:cubicBezTo>
                  <a:pt x="562" y="176"/>
                  <a:pt x="450" y="64"/>
                  <a:pt x="313" y="64"/>
                </a:cubicBezTo>
                <a:close/>
                <a:moveTo>
                  <a:pt x="318" y="989"/>
                </a:moveTo>
                <a:lnTo>
                  <a:pt x="318" y="989"/>
                </a:lnTo>
                <a:cubicBezTo>
                  <a:pt x="307" y="989"/>
                  <a:pt x="296" y="983"/>
                  <a:pt x="291" y="974"/>
                </a:cubicBezTo>
                <a:lnTo>
                  <a:pt x="291" y="974"/>
                </a:lnTo>
                <a:cubicBezTo>
                  <a:pt x="289" y="972"/>
                  <a:pt x="218" y="856"/>
                  <a:pt x="146" y="717"/>
                </a:cubicBezTo>
                <a:lnTo>
                  <a:pt x="146" y="717"/>
                </a:lnTo>
                <a:cubicBezTo>
                  <a:pt x="50" y="530"/>
                  <a:pt x="0" y="393"/>
                  <a:pt x="0" y="313"/>
                </a:cubicBezTo>
                <a:lnTo>
                  <a:pt x="0" y="313"/>
                </a:lnTo>
                <a:cubicBezTo>
                  <a:pt x="0" y="140"/>
                  <a:pt x="141" y="0"/>
                  <a:pt x="313" y="0"/>
                </a:cubicBezTo>
                <a:lnTo>
                  <a:pt x="313" y="0"/>
                </a:lnTo>
                <a:cubicBezTo>
                  <a:pt x="486" y="0"/>
                  <a:pt x="626" y="140"/>
                  <a:pt x="626" y="313"/>
                </a:cubicBezTo>
                <a:lnTo>
                  <a:pt x="626" y="313"/>
                </a:lnTo>
                <a:cubicBezTo>
                  <a:pt x="626" y="393"/>
                  <a:pt x="578" y="529"/>
                  <a:pt x="485" y="717"/>
                </a:cubicBezTo>
                <a:lnTo>
                  <a:pt x="485" y="717"/>
                </a:lnTo>
                <a:cubicBezTo>
                  <a:pt x="415" y="855"/>
                  <a:pt x="346" y="972"/>
                  <a:pt x="345" y="973"/>
                </a:cubicBezTo>
                <a:lnTo>
                  <a:pt x="345" y="973"/>
                </a:lnTo>
                <a:cubicBezTo>
                  <a:pt x="340" y="983"/>
                  <a:pt x="329" y="989"/>
                  <a:pt x="318" y="98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7" name="Freeform 486"/>
          <p:cNvSpPr>
            <a:spLocks noChangeArrowheads="1"/>
          </p:cNvSpPr>
          <p:nvPr/>
        </p:nvSpPr>
        <p:spPr bwMode="auto">
          <a:xfrm>
            <a:off x="3389458" y="4496665"/>
            <a:ext cx="338044" cy="338044"/>
          </a:xfrm>
          <a:custGeom>
            <a:avLst/>
            <a:gdLst>
              <a:gd name="T0" fmla="*/ 145 w 292"/>
              <a:gd name="T1" fmla="*/ 65 h 293"/>
              <a:gd name="T2" fmla="*/ 145 w 292"/>
              <a:gd name="T3" fmla="*/ 65 h 293"/>
              <a:gd name="T4" fmla="*/ 63 w 292"/>
              <a:gd name="T5" fmla="*/ 146 h 293"/>
              <a:gd name="T6" fmla="*/ 63 w 292"/>
              <a:gd name="T7" fmla="*/ 146 h 293"/>
              <a:gd name="T8" fmla="*/ 145 w 292"/>
              <a:gd name="T9" fmla="*/ 228 h 293"/>
              <a:gd name="T10" fmla="*/ 145 w 292"/>
              <a:gd name="T11" fmla="*/ 228 h 293"/>
              <a:gd name="T12" fmla="*/ 227 w 292"/>
              <a:gd name="T13" fmla="*/ 146 h 293"/>
              <a:gd name="T14" fmla="*/ 227 w 292"/>
              <a:gd name="T15" fmla="*/ 146 h 293"/>
              <a:gd name="T16" fmla="*/ 145 w 292"/>
              <a:gd name="T17" fmla="*/ 65 h 293"/>
              <a:gd name="T18" fmla="*/ 145 w 292"/>
              <a:gd name="T19" fmla="*/ 292 h 293"/>
              <a:gd name="T20" fmla="*/ 145 w 292"/>
              <a:gd name="T21" fmla="*/ 292 h 293"/>
              <a:gd name="T22" fmla="*/ 0 w 292"/>
              <a:gd name="T23" fmla="*/ 146 h 293"/>
              <a:gd name="T24" fmla="*/ 0 w 292"/>
              <a:gd name="T25" fmla="*/ 146 h 293"/>
              <a:gd name="T26" fmla="*/ 145 w 292"/>
              <a:gd name="T27" fmla="*/ 0 h 293"/>
              <a:gd name="T28" fmla="*/ 145 w 292"/>
              <a:gd name="T29" fmla="*/ 0 h 293"/>
              <a:gd name="T30" fmla="*/ 291 w 292"/>
              <a:gd name="T31" fmla="*/ 146 h 293"/>
              <a:gd name="T32" fmla="*/ 291 w 292"/>
              <a:gd name="T33" fmla="*/ 146 h 293"/>
              <a:gd name="T34" fmla="*/ 145 w 292"/>
              <a:gd name="T35" fmla="*/ 292 h 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92" h="293">
                <a:moveTo>
                  <a:pt x="145" y="65"/>
                </a:moveTo>
                <a:lnTo>
                  <a:pt x="145" y="65"/>
                </a:lnTo>
                <a:cubicBezTo>
                  <a:pt x="100" y="65"/>
                  <a:pt x="63" y="101"/>
                  <a:pt x="63" y="146"/>
                </a:cubicBezTo>
                <a:lnTo>
                  <a:pt x="63" y="146"/>
                </a:lnTo>
                <a:cubicBezTo>
                  <a:pt x="63" y="191"/>
                  <a:pt x="100" y="228"/>
                  <a:pt x="145" y="228"/>
                </a:cubicBezTo>
                <a:lnTo>
                  <a:pt x="145" y="228"/>
                </a:lnTo>
                <a:cubicBezTo>
                  <a:pt x="190" y="228"/>
                  <a:pt x="227" y="191"/>
                  <a:pt x="227" y="146"/>
                </a:cubicBezTo>
                <a:lnTo>
                  <a:pt x="227" y="146"/>
                </a:lnTo>
                <a:cubicBezTo>
                  <a:pt x="227" y="101"/>
                  <a:pt x="190" y="65"/>
                  <a:pt x="145" y="65"/>
                </a:cubicBezTo>
                <a:close/>
                <a:moveTo>
                  <a:pt x="145" y="292"/>
                </a:moveTo>
                <a:lnTo>
                  <a:pt x="145" y="292"/>
                </a:lnTo>
                <a:cubicBezTo>
                  <a:pt x="65" y="292"/>
                  <a:pt x="0" y="227"/>
                  <a:pt x="0" y="146"/>
                </a:cubicBezTo>
                <a:lnTo>
                  <a:pt x="0" y="146"/>
                </a:lnTo>
                <a:cubicBezTo>
                  <a:pt x="0" y="66"/>
                  <a:pt x="65" y="0"/>
                  <a:pt x="145" y="0"/>
                </a:cubicBezTo>
                <a:lnTo>
                  <a:pt x="145" y="0"/>
                </a:lnTo>
                <a:cubicBezTo>
                  <a:pt x="225" y="0"/>
                  <a:pt x="291" y="66"/>
                  <a:pt x="291" y="146"/>
                </a:cubicBezTo>
                <a:lnTo>
                  <a:pt x="291" y="146"/>
                </a:lnTo>
                <a:cubicBezTo>
                  <a:pt x="291" y="227"/>
                  <a:pt x="225" y="292"/>
                  <a:pt x="145" y="29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" name="Freeform 487"/>
          <p:cNvSpPr>
            <a:spLocks noChangeArrowheads="1"/>
          </p:cNvSpPr>
          <p:nvPr/>
        </p:nvSpPr>
        <p:spPr bwMode="auto">
          <a:xfrm>
            <a:off x="3117996" y="7871979"/>
            <a:ext cx="875842" cy="614625"/>
          </a:xfrm>
          <a:custGeom>
            <a:avLst/>
            <a:gdLst>
              <a:gd name="T0" fmla="*/ 709 w 756"/>
              <a:gd name="T1" fmla="*/ 0 h 527"/>
              <a:gd name="T2" fmla="*/ 492 w 756"/>
              <a:gd name="T3" fmla="*/ 0 h 527"/>
              <a:gd name="T4" fmla="*/ 492 w 756"/>
              <a:gd name="T5" fmla="*/ 0 h 527"/>
              <a:gd name="T6" fmla="*/ 460 w 756"/>
              <a:gd name="T7" fmla="*/ 32 h 527"/>
              <a:gd name="T8" fmla="*/ 460 w 756"/>
              <a:gd name="T9" fmla="*/ 32 h 527"/>
              <a:gd name="T10" fmla="*/ 492 w 756"/>
              <a:gd name="T11" fmla="*/ 64 h 527"/>
              <a:gd name="T12" fmla="*/ 691 w 756"/>
              <a:gd name="T13" fmla="*/ 64 h 527"/>
              <a:gd name="T14" fmla="*/ 691 w 756"/>
              <a:gd name="T15" fmla="*/ 462 h 527"/>
              <a:gd name="T16" fmla="*/ 64 w 756"/>
              <a:gd name="T17" fmla="*/ 462 h 527"/>
              <a:gd name="T18" fmla="*/ 64 w 756"/>
              <a:gd name="T19" fmla="*/ 64 h 527"/>
              <a:gd name="T20" fmla="*/ 261 w 756"/>
              <a:gd name="T21" fmla="*/ 64 h 527"/>
              <a:gd name="T22" fmla="*/ 261 w 756"/>
              <a:gd name="T23" fmla="*/ 64 h 527"/>
              <a:gd name="T24" fmla="*/ 292 w 756"/>
              <a:gd name="T25" fmla="*/ 32 h 527"/>
              <a:gd name="T26" fmla="*/ 292 w 756"/>
              <a:gd name="T27" fmla="*/ 32 h 527"/>
              <a:gd name="T28" fmla="*/ 261 w 756"/>
              <a:gd name="T29" fmla="*/ 0 h 527"/>
              <a:gd name="T30" fmla="*/ 45 w 756"/>
              <a:gd name="T31" fmla="*/ 0 h 527"/>
              <a:gd name="T32" fmla="*/ 45 w 756"/>
              <a:gd name="T33" fmla="*/ 0 h 527"/>
              <a:gd name="T34" fmla="*/ 0 w 756"/>
              <a:gd name="T35" fmla="*/ 45 h 527"/>
              <a:gd name="T36" fmla="*/ 0 w 756"/>
              <a:gd name="T37" fmla="*/ 481 h 527"/>
              <a:gd name="T38" fmla="*/ 0 w 756"/>
              <a:gd name="T39" fmla="*/ 481 h 527"/>
              <a:gd name="T40" fmla="*/ 45 w 756"/>
              <a:gd name="T41" fmla="*/ 526 h 527"/>
              <a:gd name="T42" fmla="*/ 709 w 756"/>
              <a:gd name="T43" fmla="*/ 526 h 527"/>
              <a:gd name="T44" fmla="*/ 709 w 756"/>
              <a:gd name="T45" fmla="*/ 526 h 527"/>
              <a:gd name="T46" fmla="*/ 755 w 756"/>
              <a:gd name="T47" fmla="*/ 481 h 527"/>
              <a:gd name="T48" fmla="*/ 755 w 756"/>
              <a:gd name="T49" fmla="*/ 45 h 527"/>
              <a:gd name="T50" fmla="*/ 755 w 756"/>
              <a:gd name="T51" fmla="*/ 45 h 527"/>
              <a:gd name="T52" fmla="*/ 709 w 756"/>
              <a:gd name="T53" fmla="*/ 0 h 5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756" h="527">
                <a:moveTo>
                  <a:pt x="709" y="0"/>
                </a:moveTo>
                <a:lnTo>
                  <a:pt x="492" y="0"/>
                </a:lnTo>
                <a:lnTo>
                  <a:pt x="492" y="0"/>
                </a:lnTo>
                <a:cubicBezTo>
                  <a:pt x="474" y="0"/>
                  <a:pt x="460" y="14"/>
                  <a:pt x="460" y="32"/>
                </a:cubicBezTo>
                <a:lnTo>
                  <a:pt x="460" y="32"/>
                </a:lnTo>
                <a:cubicBezTo>
                  <a:pt x="460" y="50"/>
                  <a:pt x="474" y="64"/>
                  <a:pt x="492" y="64"/>
                </a:cubicBezTo>
                <a:lnTo>
                  <a:pt x="691" y="64"/>
                </a:lnTo>
                <a:lnTo>
                  <a:pt x="691" y="462"/>
                </a:lnTo>
                <a:lnTo>
                  <a:pt x="64" y="462"/>
                </a:lnTo>
                <a:lnTo>
                  <a:pt x="64" y="64"/>
                </a:lnTo>
                <a:lnTo>
                  <a:pt x="261" y="64"/>
                </a:lnTo>
                <a:lnTo>
                  <a:pt x="261" y="64"/>
                </a:lnTo>
                <a:cubicBezTo>
                  <a:pt x="278" y="64"/>
                  <a:pt x="292" y="50"/>
                  <a:pt x="292" y="32"/>
                </a:cubicBezTo>
                <a:lnTo>
                  <a:pt x="292" y="32"/>
                </a:lnTo>
                <a:cubicBezTo>
                  <a:pt x="292" y="14"/>
                  <a:pt x="278" y="0"/>
                  <a:pt x="261" y="0"/>
                </a:cubicBezTo>
                <a:lnTo>
                  <a:pt x="45" y="0"/>
                </a:lnTo>
                <a:lnTo>
                  <a:pt x="45" y="0"/>
                </a:lnTo>
                <a:cubicBezTo>
                  <a:pt x="20" y="0"/>
                  <a:pt x="0" y="20"/>
                  <a:pt x="0" y="45"/>
                </a:cubicBezTo>
                <a:lnTo>
                  <a:pt x="0" y="481"/>
                </a:lnTo>
                <a:lnTo>
                  <a:pt x="0" y="481"/>
                </a:lnTo>
                <a:cubicBezTo>
                  <a:pt x="0" y="506"/>
                  <a:pt x="20" y="526"/>
                  <a:pt x="45" y="526"/>
                </a:cubicBezTo>
                <a:lnTo>
                  <a:pt x="709" y="526"/>
                </a:lnTo>
                <a:lnTo>
                  <a:pt x="709" y="526"/>
                </a:lnTo>
                <a:cubicBezTo>
                  <a:pt x="734" y="526"/>
                  <a:pt x="755" y="506"/>
                  <a:pt x="755" y="481"/>
                </a:cubicBezTo>
                <a:lnTo>
                  <a:pt x="755" y="45"/>
                </a:lnTo>
                <a:lnTo>
                  <a:pt x="755" y="45"/>
                </a:lnTo>
                <a:cubicBezTo>
                  <a:pt x="755" y="20"/>
                  <a:pt x="734" y="0"/>
                  <a:pt x="709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9" name="Freeform 488"/>
          <p:cNvSpPr>
            <a:spLocks noChangeArrowheads="1"/>
          </p:cNvSpPr>
          <p:nvPr/>
        </p:nvSpPr>
        <p:spPr bwMode="auto">
          <a:xfrm>
            <a:off x="3343360" y="7646615"/>
            <a:ext cx="435361" cy="640232"/>
          </a:xfrm>
          <a:custGeom>
            <a:avLst/>
            <a:gdLst>
              <a:gd name="T0" fmla="*/ 58 w 375"/>
              <a:gd name="T1" fmla="*/ 345 h 553"/>
              <a:gd name="T2" fmla="*/ 58 w 375"/>
              <a:gd name="T3" fmla="*/ 345 h 553"/>
              <a:gd name="T4" fmla="*/ 13 w 375"/>
              <a:gd name="T5" fmla="*/ 345 h 553"/>
              <a:gd name="T6" fmla="*/ 13 w 375"/>
              <a:gd name="T7" fmla="*/ 345 h 553"/>
              <a:gd name="T8" fmla="*/ 13 w 375"/>
              <a:gd name="T9" fmla="*/ 391 h 553"/>
              <a:gd name="T10" fmla="*/ 165 w 375"/>
              <a:gd name="T11" fmla="*/ 542 h 553"/>
              <a:gd name="T12" fmla="*/ 165 w 375"/>
              <a:gd name="T13" fmla="*/ 542 h 553"/>
              <a:gd name="T14" fmla="*/ 166 w 375"/>
              <a:gd name="T15" fmla="*/ 544 h 553"/>
              <a:gd name="T16" fmla="*/ 166 w 375"/>
              <a:gd name="T17" fmla="*/ 544 h 553"/>
              <a:gd name="T18" fmla="*/ 167 w 375"/>
              <a:gd name="T19" fmla="*/ 545 h 553"/>
              <a:gd name="T20" fmla="*/ 167 w 375"/>
              <a:gd name="T21" fmla="*/ 545 h 553"/>
              <a:gd name="T22" fmla="*/ 168 w 375"/>
              <a:gd name="T23" fmla="*/ 546 h 553"/>
              <a:gd name="T24" fmla="*/ 168 w 375"/>
              <a:gd name="T25" fmla="*/ 546 h 553"/>
              <a:gd name="T26" fmla="*/ 169 w 375"/>
              <a:gd name="T27" fmla="*/ 547 h 553"/>
              <a:gd name="T28" fmla="*/ 169 w 375"/>
              <a:gd name="T29" fmla="*/ 547 h 553"/>
              <a:gd name="T30" fmla="*/ 172 w 375"/>
              <a:gd name="T31" fmla="*/ 548 h 553"/>
              <a:gd name="T32" fmla="*/ 172 w 375"/>
              <a:gd name="T33" fmla="*/ 548 h 553"/>
              <a:gd name="T34" fmla="*/ 172 w 375"/>
              <a:gd name="T35" fmla="*/ 548 h 553"/>
              <a:gd name="T36" fmla="*/ 172 w 375"/>
              <a:gd name="T37" fmla="*/ 548 h 553"/>
              <a:gd name="T38" fmla="*/ 175 w 375"/>
              <a:gd name="T39" fmla="*/ 549 h 553"/>
              <a:gd name="T40" fmla="*/ 175 w 375"/>
              <a:gd name="T41" fmla="*/ 549 h 553"/>
              <a:gd name="T42" fmla="*/ 175 w 375"/>
              <a:gd name="T43" fmla="*/ 550 h 553"/>
              <a:gd name="T44" fmla="*/ 175 w 375"/>
              <a:gd name="T45" fmla="*/ 550 h 553"/>
              <a:gd name="T46" fmla="*/ 177 w 375"/>
              <a:gd name="T47" fmla="*/ 550 h 553"/>
              <a:gd name="T48" fmla="*/ 177 w 375"/>
              <a:gd name="T49" fmla="*/ 550 h 553"/>
              <a:gd name="T50" fmla="*/ 178 w 375"/>
              <a:gd name="T51" fmla="*/ 550 h 553"/>
              <a:gd name="T52" fmla="*/ 178 w 375"/>
              <a:gd name="T53" fmla="*/ 550 h 553"/>
              <a:gd name="T54" fmla="*/ 181 w 375"/>
              <a:gd name="T55" fmla="*/ 551 h 553"/>
              <a:gd name="T56" fmla="*/ 181 w 375"/>
              <a:gd name="T57" fmla="*/ 551 h 553"/>
              <a:gd name="T58" fmla="*/ 181 w 375"/>
              <a:gd name="T59" fmla="*/ 551 h 553"/>
              <a:gd name="T60" fmla="*/ 181 w 375"/>
              <a:gd name="T61" fmla="*/ 551 h 553"/>
              <a:gd name="T62" fmla="*/ 188 w 375"/>
              <a:gd name="T63" fmla="*/ 552 h 553"/>
              <a:gd name="T64" fmla="*/ 188 w 375"/>
              <a:gd name="T65" fmla="*/ 552 h 553"/>
              <a:gd name="T66" fmla="*/ 210 w 375"/>
              <a:gd name="T67" fmla="*/ 542 h 553"/>
              <a:gd name="T68" fmla="*/ 362 w 375"/>
              <a:gd name="T69" fmla="*/ 391 h 553"/>
              <a:gd name="T70" fmla="*/ 362 w 375"/>
              <a:gd name="T71" fmla="*/ 391 h 553"/>
              <a:gd name="T72" fmla="*/ 362 w 375"/>
              <a:gd name="T73" fmla="*/ 345 h 553"/>
              <a:gd name="T74" fmla="*/ 362 w 375"/>
              <a:gd name="T75" fmla="*/ 345 h 553"/>
              <a:gd name="T76" fmla="*/ 316 w 375"/>
              <a:gd name="T77" fmla="*/ 345 h 553"/>
              <a:gd name="T78" fmla="*/ 219 w 375"/>
              <a:gd name="T79" fmla="*/ 443 h 553"/>
              <a:gd name="T80" fmla="*/ 220 w 375"/>
              <a:gd name="T81" fmla="*/ 32 h 553"/>
              <a:gd name="T82" fmla="*/ 220 w 375"/>
              <a:gd name="T83" fmla="*/ 32 h 553"/>
              <a:gd name="T84" fmla="*/ 188 w 375"/>
              <a:gd name="T85" fmla="*/ 0 h 553"/>
              <a:gd name="T86" fmla="*/ 188 w 375"/>
              <a:gd name="T87" fmla="*/ 0 h 553"/>
              <a:gd name="T88" fmla="*/ 188 w 375"/>
              <a:gd name="T89" fmla="*/ 0 h 553"/>
              <a:gd name="T90" fmla="*/ 156 w 375"/>
              <a:gd name="T91" fmla="*/ 32 h 553"/>
              <a:gd name="T92" fmla="*/ 155 w 375"/>
              <a:gd name="T93" fmla="*/ 443 h 553"/>
              <a:gd name="T94" fmla="*/ 58 w 375"/>
              <a:gd name="T95" fmla="*/ 345 h 5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375" h="553">
                <a:moveTo>
                  <a:pt x="58" y="345"/>
                </a:moveTo>
                <a:lnTo>
                  <a:pt x="58" y="345"/>
                </a:lnTo>
                <a:cubicBezTo>
                  <a:pt x="46" y="333"/>
                  <a:pt x="25" y="333"/>
                  <a:pt x="13" y="345"/>
                </a:cubicBezTo>
                <a:lnTo>
                  <a:pt x="13" y="345"/>
                </a:lnTo>
                <a:cubicBezTo>
                  <a:pt x="0" y="358"/>
                  <a:pt x="0" y="378"/>
                  <a:pt x="13" y="391"/>
                </a:cubicBezTo>
                <a:lnTo>
                  <a:pt x="165" y="542"/>
                </a:lnTo>
                <a:lnTo>
                  <a:pt x="165" y="542"/>
                </a:lnTo>
                <a:cubicBezTo>
                  <a:pt x="165" y="543"/>
                  <a:pt x="165" y="544"/>
                  <a:pt x="166" y="544"/>
                </a:cubicBezTo>
                <a:lnTo>
                  <a:pt x="166" y="544"/>
                </a:lnTo>
                <a:cubicBezTo>
                  <a:pt x="166" y="544"/>
                  <a:pt x="167" y="544"/>
                  <a:pt x="167" y="545"/>
                </a:cubicBezTo>
                <a:lnTo>
                  <a:pt x="167" y="545"/>
                </a:lnTo>
                <a:cubicBezTo>
                  <a:pt x="167" y="545"/>
                  <a:pt x="168" y="545"/>
                  <a:pt x="168" y="546"/>
                </a:cubicBezTo>
                <a:lnTo>
                  <a:pt x="168" y="546"/>
                </a:lnTo>
                <a:cubicBezTo>
                  <a:pt x="169" y="546"/>
                  <a:pt x="169" y="547"/>
                  <a:pt x="169" y="547"/>
                </a:cubicBezTo>
                <a:lnTo>
                  <a:pt x="169" y="547"/>
                </a:lnTo>
                <a:cubicBezTo>
                  <a:pt x="170" y="547"/>
                  <a:pt x="171" y="547"/>
                  <a:pt x="172" y="548"/>
                </a:cubicBezTo>
                <a:lnTo>
                  <a:pt x="172" y="548"/>
                </a:lnTo>
                <a:lnTo>
                  <a:pt x="172" y="548"/>
                </a:lnTo>
                <a:lnTo>
                  <a:pt x="172" y="548"/>
                </a:lnTo>
                <a:cubicBezTo>
                  <a:pt x="173" y="549"/>
                  <a:pt x="173" y="549"/>
                  <a:pt x="175" y="549"/>
                </a:cubicBezTo>
                <a:lnTo>
                  <a:pt x="175" y="549"/>
                </a:lnTo>
                <a:cubicBezTo>
                  <a:pt x="175" y="549"/>
                  <a:pt x="175" y="549"/>
                  <a:pt x="175" y="550"/>
                </a:cubicBezTo>
                <a:lnTo>
                  <a:pt x="175" y="550"/>
                </a:lnTo>
                <a:cubicBezTo>
                  <a:pt x="176" y="550"/>
                  <a:pt x="176" y="550"/>
                  <a:pt x="177" y="550"/>
                </a:cubicBezTo>
                <a:lnTo>
                  <a:pt x="177" y="550"/>
                </a:lnTo>
                <a:cubicBezTo>
                  <a:pt x="178" y="550"/>
                  <a:pt x="178" y="550"/>
                  <a:pt x="178" y="550"/>
                </a:cubicBezTo>
                <a:lnTo>
                  <a:pt x="178" y="550"/>
                </a:lnTo>
                <a:cubicBezTo>
                  <a:pt x="179" y="551"/>
                  <a:pt x="179" y="551"/>
                  <a:pt x="181" y="551"/>
                </a:cubicBezTo>
                <a:lnTo>
                  <a:pt x="181" y="551"/>
                </a:lnTo>
                <a:lnTo>
                  <a:pt x="181" y="551"/>
                </a:lnTo>
                <a:lnTo>
                  <a:pt x="181" y="551"/>
                </a:lnTo>
                <a:cubicBezTo>
                  <a:pt x="183" y="551"/>
                  <a:pt x="185" y="552"/>
                  <a:pt x="188" y="552"/>
                </a:cubicBezTo>
                <a:lnTo>
                  <a:pt x="188" y="552"/>
                </a:lnTo>
                <a:cubicBezTo>
                  <a:pt x="195" y="552"/>
                  <a:pt x="203" y="549"/>
                  <a:pt x="210" y="542"/>
                </a:cubicBezTo>
                <a:lnTo>
                  <a:pt x="362" y="391"/>
                </a:lnTo>
                <a:lnTo>
                  <a:pt x="362" y="391"/>
                </a:lnTo>
                <a:cubicBezTo>
                  <a:pt x="374" y="378"/>
                  <a:pt x="374" y="358"/>
                  <a:pt x="362" y="345"/>
                </a:cubicBezTo>
                <a:lnTo>
                  <a:pt x="362" y="345"/>
                </a:lnTo>
                <a:cubicBezTo>
                  <a:pt x="349" y="333"/>
                  <a:pt x="329" y="333"/>
                  <a:pt x="316" y="345"/>
                </a:cubicBezTo>
                <a:lnTo>
                  <a:pt x="219" y="443"/>
                </a:lnTo>
                <a:lnTo>
                  <a:pt x="220" y="32"/>
                </a:lnTo>
                <a:lnTo>
                  <a:pt x="220" y="32"/>
                </a:lnTo>
                <a:cubicBezTo>
                  <a:pt x="220" y="14"/>
                  <a:pt x="206" y="0"/>
                  <a:pt x="188" y="0"/>
                </a:cubicBezTo>
                <a:lnTo>
                  <a:pt x="188" y="0"/>
                </a:lnTo>
                <a:lnTo>
                  <a:pt x="188" y="0"/>
                </a:lnTo>
                <a:cubicBezTo>
                  <a:pt x="170" y="0"/>
                  <a:pt x="156" y="14"/>
                  <a:pt x="156" y="32"/>
                </a:cubicBezTo>
                <a:lnTo>
                  <a:pt x="155" y="443"/>
                </a:lnTo>
                <a:lnTo>
                  <a:pt x="58" y="345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1" name="Line 490"/>
          <p:cNvSpPr>
            <a:spLocks noChangeShapeType="1"/>
          </p:cNvSpPr>
          <p:nvPr/>
        </p:nvSpPr>
        <p:spPr bwMode="auto">
          <a:xfrm>
            <a:off x="4342125" y="4973002"/>
            <a:ext cx="3641647" cy="5119"/>
          </a:xfrm>
          <a:prstGeom prst="line">
            <a:avLst/>
          </a:prstGeom>
          <a:noFill/>
          <a:ln w="72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4" name="Line 493"/>
          <p:cNvSpPr>
            <a:spLocks noChangeShapeType="1"/>
          </p:cNvSpPr>
          <p:nvPr/>
        </p:nvSpPr>
        <p:spPr bwMode="auto">
          <a:xfrm>
            <a:off x="4342125" y="8179291"/>
            <a:ext cx="1388026" cy="5119"/>
          </a:xfrm>
          <a:prstGeom prst="line">
            <a:avLst/>
          </a:prstGeom>
          <a:noFill/>
          <a:ln w="720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7" name="Line 496"/>
          <p:cNvSpPr>
            <a:spLocks noChangeShapeType="1"/>
          </p:cNvSpPr>
          <p:nvPr/>
        </p:nvSpPr>
        <p:spPr bwMode="auto">
          <a:xfrm>
            <a:off x="16076322" y="4973002"/>
            <a:ext cx="3995056" cy="5119"/>
          </a:xfrm>
          <a:prstGeom prst="line">
            <a:avLst/>
          </a:prstGeom>
          <a:noFill/>
          <a:ln w="7200" cap="flat">
            <a:solidFill>
              <a:schemeClr val="accent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0" name="Line 499"/>
          <p:cNvSpPr>
            <a:spLocks noChangeShapeType="1"/>
          </p:cNvSpPr>
          <p:nvPr/>
        </p:nvSpPr>
        <p:spPr bwMode="auto">
          <a:xfrm>
            <a:off x="19057248" y="8179291"/>
            <a:ext cx="1044860" cy="5119"/>
          </a:xfrm>
          <a:prstGeom prst="line">
            <a:avLst/>
          </a:prstGeom>
          <a:noFill/>
          <a:ln w="720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4" name="CuadroTexto 373"/>
          <p:cNvSpPr txBox="1"/>
          <p:nvPr/>
        </p:nvSpPr>
        <p:spPr>
          <a:xfrm>
            <a:off x="1682306" y="2224086"/>
            <a:ext cx="21013039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00" dirty="0">
                <a:solidFill>
                  <a:schemeClr val="tx2"/>
                </a:solidFill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sp>
        <p:nvSpPr>
          <p:cNvPr id="377" name="CuadroTexto 376"/>
          <p:cNvSpPr txBox="1"/>
          <p:nvPr/>
        </p:nvSpPr>
        <p:spPr>
          <a:xfrm>
            <a:off x="2482720" y="5599888"/>
            <a:ext cx="21526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378" name="Rectángulo 377"/>
          <p:cNvSpPr/>
          <p:nvPr/>
        </p:nvSpPr>
        <p:spPr>
          <a:xfrm>
            <a:off x="2080482" y="6141752"/>
            <a:ext cx="307931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4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381" name="CuadroTexto 380"/>
          <p:cNvSpPr txBox="1"/>
          <p:nvPr/>
        </p:nvSpPr>
        <p:spPr>
          <a:xfrm>
            <a:off x="2484677" y="8671416"/>
            <a:ext cx="21526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382" name="Rectángulo 381"/>
          <p:cNvSpPr/>
          <p:nvPr/>
        </p:nvSpPr>
        <p:spPr>
          <a:xfrm>
            <a:off x="2082439" y="9213280"/>
            <a:ext cx="307931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4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383" name="CuadroTexto 382"/>
          <p:cNvSpPr txBox="1"/>
          <p:nvPr/>
        </p:nvSpPr>
        <p:spPr>
          <a:xfrm>
            <a:off x="19772236" y="5520261"/>
            <a:ext cx="21526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384" name="Rectángulo 383"/>
          <p:cNvSpPr/>
          <p:nvPr/>
        </p:nvSpPr>
        <p:spPr>
          <a:xfrm>
            <a:off x="19369998" y="6062125"/>
            <a:ext cx="307931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4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385" name="CuadroTexto 384"/>
          <p:cNvSpPr txBox="1"/>
          <p:nvPr/>
        </p:nvSpPr>
        <p:spPr>
          <a:xfrm>
            <a:off x="19734866" y="8671416"/>
            <a:ext cx="21526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386" name="Rectángulo 385"/>
          <p:cNvSpPr/>
          <p:nvPr/>
        </p:nvSpPr>
        <p:spPr>
          <a:xfrm>
            <a:off x="19332628" y="9213280"/>
            <a:ext cx="307931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4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183" name="CuadroTexto 424">
            <a:extLst>
              <a:ext uri="{FF2B5EF4-FFF2-40B4-BE49-F238E27FC236}">
                <a16:creationId xmlns:a16="http://schemas.microsoft.com/office/drawing/2014/main" id="{FAF1C820-A05D-8245-80D2-6B74E4B00C31}"/>
              </a:ext>
            </a:extLst>
          </p:cNvPr>
          <p:cNvSpPr txBox="1"/>
          <p:nvPr/>
        </p:nvSpPr>
        <p:spPr>
          <a:xfrm>
            <a:off x="8126239" y="941499"/>
            <a:ext cx="812517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Tree Infographics</a:t>
            </a:r>
          </a:p>
        </p:txBody>
      </p:sp>
    </p:spTree>
    <p:extLst>
      <p:ext uri="{BB962C8B-B14F-4D97-AF65-F5344CB8AC3E}">
        <p14:creationId xmlns:p14="http://schemas.microsoft.com/office/powerpoint/2010/main" val="36141636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Freeform 1"/>
          <p:cNvSpPr>
            <a:spLocks noChangeArrowheads="1"/>
          </p:cNvSpPr>
          <p:nvPr/>
        </p:nvSpPr>
        <p:spPr bwMode="auto">
          <a:xfrm>
            <a:off x="1351598" y="8281637"/>
            <a:ext cx="21674455" cy="4288006"/>
          </a:xfrm>
          <a:custGeom>
            <a:avLst/>
            <a:gdLst>
              <a:gd name="T0" fmla="*/ 0 w 19570"/>
              <a:gd name="T1" fmla="*/ 3872 h 3873"/>
              <a:gd name="T2" fmla="*/ 19569 w 19570"/>
              <a:gd name="T3" fmla="*/ 3872 h 3873"/>
              <a:gd name="T4" fmla="*/ 19569 w 19570"/>
              <a:gd name="T5" fmla="*/ 0 h 3873"/>
              <a:gd name="T6" fmla="*/ 0 w 19570"/>
              <a:gd name="T7" fmla="*/ 0 h 3873"/>
              <a:gd name="T8" fmla="*/ 0 w 19570"/>
              <a:gd name="T9" fmla="*/ 3872 h 38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570" h="3873">
                <a:moveTo>
                  <a:pt x="0" y="3872"/>
                </a:moveTo>
                <a:lnTo>
                  <a:pt x="19569" y="3872"/>
                </a:lnTo>
                <a:lnTo>
                  <a:pt x="19569" y="0"/>
                </a:lnTo>
                <a:lnTo>
                  <a:pt x="0" y="0"/>
                </a:lnTo>
                <a:lnTo>
                  <a:pt x="0" y="3872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5" name="Freeform 253"/>
          <p:cNvSpPr>
            <a:spLocks noChangeArrowheads="1"/>
          </p:cNvSpPr>
          <p:nvPr/>
        </p:nvSpPr>
        <p:spPr bwMode="auto">
          <a:xfrm>
            <a:off x="13282806" y="3060820"/>
            <a:ext cx="3872879" cy="3071930"/>
          </a:xfrm>
          <a:custGeom>
            <a:avLst/>
            <a:gdLst>
              <a:gd name="T0" fmla="*/ 2006 w 3495"/>
              <a:gd name="T1" fmla="*/ 69 h 2775"/>
              <a:gd name="T2" fmla="*/ 2144 w 3495"/>
              <a:gd name="T3" fmla="*/ 91 h 2775"/>
              <a:gd name="T4" fmla="*/ 2274 w 3495"/>
              <a:gd name="T5" fmla="*/ 91 h 2775"/>
              <a:gd name="T6" fmla="*/ 2622 w 3495"/>
              <a:gd name="T7" fmla="*/ 248 h 2775"/>
              <a:gd name="T8" fmla="*/ 2738 w 3495"/>
              <a:gd name="T9" fmla="*/ 310 h 2775"/>
              <a:gd name="T10" fmla="*/ 2859 w 3495"/>
              <a:gd name="T11" fmla="*/ 350 h 2775"/>
              <a:gd name="T12" fmla="*/ 3104 w 3495"/>
              <a:gd name="T13" fmla="*/ 601 h 2775"/>
              <a:gd name="T14" fmla="*/ 3182 w 3495"/>
              <a:gd name="T15" fmla="*/ 693 h 2775"/>
              <a:gd name="T16" fmla="*/ 3275 w 3495"/>
              <a:gd name="T17" fmla="*/ 767 h 2775"/>
              <a:gd name="T18" fmla="*/ 3380 w 3495"/>
              <a:gd name="T19" fmla="*/ 1073 h 2775"/>
              <a:gd name="T20" fmla="*/ 3408 w 3495"/>
              <a:gd name="T21" fmla="*/ 1182 h 2775"/>
              <a:gd name="T22" fmla="*/ 3457 w 3495"/>
              <a:gd name="T23" fmla="*/ 1278 h 2775"/>
              <a:gd name="T24" fmla="*/ 3408 w 3495"/>
              <a:gd name="T25" fmla="*/ 1592 h 2775"/>
              <a:gd name="T26" fmla="*/ 3380 w 3495"/>
              <a:gd name="T27" fmla="*/ 1702 h 2775"/>
              <a:gd name="T28" fmla="*/ 3380 w 3495"/>
              <a:gd name="T29" fmla="*/ 1806 h 2775"/>
              <a:gd name="T30" fmla="*/ 3182 w 3495"/>
              <a:gd name="T31" fmla="*/ 2081 h 2775"/>
              <a:gd name="T32" fmla="*/ 3104 w 3495"/>
              <a:gd name="T33" fmla="*/ 2174 h 2775"/>
              <a:gd name="T34" fmla="*/ 3054 w 3495"/>
              <a:gd name="T35" fmla="*/ 2270 h 2775"/>
              <a:gd name="T36" fmla="*/ 2738 w 3495"/>
              <a:gd name="T37" fmla="*/ 2465 h 2775"/>
              <a:gd name="T38" fmla="*/ 2622 w 3495"/>
              <a:gd name="T39" fmla="*/ 2526 h 2775"/>
              <a:gd name="T40" fmla="*/ 2529 w 3495"/>
              <a:gd name="T41" fmla="*/ 2600 h 2775"/>
              <a:gd name="T42" fmla="*/ 2144 w 3495"/>
              <a:gd name="T43" fmla="*/ 2683 h 2775"/>
              <a:gd name="T44" fmla="*/ 2006 w 3495"/>
              <a:gd name="T45" fmla="*/ 2706 h 2775"/>
              <a:gd name="T46" fmla="*/ 1885 w 3495"/>
              <a:gd name="T47" fmla="*/ 2745 h 2775"/>
              <a:gd name="T48" fmla="*/ 1489 w 3495"/>
              <a:gd name="T49" fmla="*/ 2706 h 2775"/>
              <a:gd name="T50" fmla="*/ 1351 w 3495"/>
              <a:gd name="T51" fmla="*/ 2683 h 2775"/>
              <a:gd name="T52" fmla="*/ 1220 w 3495"/>
              <a:gd name="T53" fmla="*/ 2683 h 2775"/>
              <a:gd name="T54" fmla="*/ 873 w 3495"/>
              <a:gd name="T55" fmla="*/ 2526 h 2775"/>
              <a:gd name="T56" fmla="*/ 756 w 3495"/>
              <a:gd name="T57" fmla="*/ 2465 h 2775"/>
              <a:gd name="T58" fmla="*/ 635 w 3495"/>
              <a:gd name="T59" fmla="*/ 2425 h 2775"/>
              <a:gd name="T60" fmla="*/ 391 w 3495"/>
              <a:gd name="T61" fmla="*/ 2174 h 2775"/>
              <a:gd name="T62" fmla="*/ 312 w 3495"/>
              <a:gd name="T63" fmla="*/ 2081 h 2775"/>
              <a:gd name="T64" fmla="*/ 220 w 3495"/>
              <a:gd name="T65" fmla="*/ 2008 h 2775"/>
              <a:gd name="T66" fmla="*/ 115 w 3495"/>
              <a:gd name="T67" fmla="*/ 1702 h 2775"/>
              <a:gd name="T68" fmla="*/ 87 w 3495"/>
              <a:gd name="T69" fmla="*/ 1592 h 2775"/>
              <a:gd name="T70" fmla="*/ 37 w 3495"/>
              <a:gd name="T71" fmla="*/ 1497 h 2775"/>
              <a:gd name="T72" fmla="*/ 87 w 3495"/>
              <a:gd name="T73" fmla="*/ 1182 h 2775"/>
              <a:gd name="T74" fmla="*/ 115 w 3495"/>
              <a:gd name="T75" fmla="*/ 1073 h 2775"/>
              <a:gd name="T76" fmla="*/ 115 w 3495"/>
              <a:gd name="T77" fmla="*/ 969 h 2775"/>
              <a:gd name="T78" fmla="*/ 312 w 3495"/>
              <a:gd name="T79" fmla="*/ 693 h 2775"/>
              <a:gd name="T80" fmla="*/ 391 w 3495"/>
              <a:gd name="T81" fmla="*/ 601 h 2775"/>
              <a:gd name="T82" fmla="*/ 441 w 3495"/>
              <a:gd name="T83" fmla="*/ 505 h 2775"/>
              <a:gd name="T84" fmla="*/ 756 w 3495"/>
              <a:gd name="T85" fmla="*/ 310 h 2775"/>
              <a:gd name="T86" fmla="*/ 873 w 3495"/>
              <a:gd name="T87" fmla="*/ 248 h 2775"/>
              <a:gd name="T88" fmla="*/ 965 w 3495"/>
              <a:gd name="T89" fmla="*/ 175 h 2775"/>
              <a:gd name="T90" fmla="*/ 1351 w 3495"/>
              <a:gd name="T91" fmla="*/ 91 h 2775"/>
              <a:gd name="T92" fmla="*/ 1489 w 3495"/>
              <a:gd name="T93" fmla="*/ 69 h 2775"/>
              <a:gd name="T94" fmla="*/ 1609 w 3495"/>
              <a:gd name="T95" fmla="*/ 29 h 27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3495" h="2775">
                <a:moveTo>
                  <a:pt x="1885" y="29"/>
                </a:moveTo>
                <a:lnTo>
                  <a:pt x="2006" y="69"/>
                </a:lnTo>
                <a:lnTo>
                  <a:pt x="2006" y="69"/>
                </a:lnTo>
                <a:cubicBezTo>
                  <a:pt x="2050" y="84"/>
                  <a:pt x="2096" y="91"/>
                  <a:pt x="2144" y="91"/>
                </a:cubicBezTo>
                <a:lnTo>
                  <a:pt x="2274" y="91"/>
                </a:lnTo>
                <a:lnTo>
                  <a:pt x="2274" y="91"/>
                </a:lnTo>
                <a:cubicBezTo>
                  <a:pt x="2370" y="91"/>
                  <a:pt x="2461" y="121"/>
                  <a:pt x="2529" y="175"/>
                </a:cubicBezTo>
                <a:lnTo>
                  <a:pt x="2622" y="248"/>
                </a:lnTo>
                <a:lnTo>
                  <a:pt x="2622" y="248"/>
                </a:lnTo>
                <a:cubicBezTo>
                  <a:pt x="2655" y="275"/>
                  <a:pt x="2694" y="296"/>
                  <a:pt x="2738" y="310"/>
                </a:cubicBezTo>
                <a:lnTo>
                  <a:pt x="2859" y="350"/>
                </a:lnTo>
                <a:lnTo>
                  <a:pt x="2859" y="350"/>
                </a:lnTo>
                <a:cubicBezTo>
                  <a:pt x="2948" y="379"/>
                  <a:pt x="3017" y="434"/>
                  <a:pt x="3054" y="505"/>
                </a:cubicBezTo>
                <a:lnTo>
                  <a:pt x="3104" y="601"/>
                </a:lnTo>
                <a:lnTo>
                  <a:pt x="3104" y="601"/>
                </a:lnTo>
                <a:cubicBezTo>
                  <a:pt x="3122" y="636"/>
                  <a:pt x="3149" y="666"/>
                  <a:pt x="3182" y="693"/>
                </a:cubicBezTo>
                <a:lnTo>
                  <a:pt x="3275" y="767"/>
                </a:lnTo>
                <a:lnTo>
                  <a:pt x="3275" y="767"/>
                </a:lnTo>
                <a:cubicBezTo>
                  <a:pt x="3342" y="820"/>
                  <a:pt x="3380" y="893"/>
                  <a:pt x="3380" y="969"/>
                </a:cubicBezTo>
                <a:lnTo>
                  <a:pt x="3380" y="1073"/>
                </a:lnTo>
                <a:lnTo>
                  <a:pt x="3380" y="1073"/>
                </a:lnTo>
                <a:cubicBezTo>
                  <a:pt x="3380" y="1110"/>
                  <a:pt x="3389" y="1147"/>
                  <a:pt x="3408" y="1182"/>
                </a:cubicBezTo>
                <a:lnTo>
                  <a:pt x="3457" y="1278"/>
                </a:lnTo>
                <a:lnTo>
                  <a:pt x="3457" y="1278"/>
                </a:lnTo>
                <a:cubicBezTo>
                  <a:pt x="3494" y="1348"/>
                  <a:pt x="3494" y="1427"/>
                  <a:pt x="3457" y="1497"/>
                </a:cubicBezTo>
                <a:lnTo>
                  <a:pt x="3408" y="1592"/>
                </a:lnTo>
                <a:lnTo>
                  <a:pt x="3408" y="1592"/>
                </a:lnTo>
                <a:cubicBezTo>
                  <a:pt x="3389" y="1627"/>
                  <a:pt x="3380" y="1665"/>
                  <a:pt x="3380" y="1702"/>
                </a:cubicBezTo>
                <a:lnTo>
                  <a:pt x="3380" y="1806"/>
                </a:lnTo>
                <a:lnTo>
                  <a:pt x="3380" y="1806"/>
                </a:lnTo>
                <a:cubicBezTo>
                  <a:pt x="3380" y="1882"/>
                  <a:pt x="3342" y="1954"/>
                  <a:pt x="3275" y="2008"/>
                </a:cubicBezTo>
                <a:lnTo>
                  <a:pt x="3182" y="2081"/>
                </a:lnTo>
                <a:lnTo>
                  <a:pt x="3182" y="2081"/>
                </a:lnTo>
                <a:cubicBezTo>
                  <a:pt x="3149" y="2108"/>
                  <a:pt x="3122" y="2139"/>
                  <a:pt x="3104" y="2174"/>
                </a:cubicBezTo>
                <a:lnTo>
                  <a:pt x="3054" y="2270"/>
                </a:lnTo>
                <a:lnTo>
                  <a:pt x="3054" y="2270"/>
                </a:lnTo>
                <a:cubicBezTo>
                  <a:pt x="3017" y="2340"/>
                  <a:pt x="2948" y="2395"/>
                  <a:pt x="2859" y="2425"/>
                </a:cubicBezTo>
                <a:lnTo>
                  <a:pt x="2738" y="2465"/>
                </a:lnTo>
                <a:lnTo>
                  <a:pt x="2738" y="2465"/>
                </a:lnTo>
                <a:cubicBezTo>
                  <a:pt x="2694" y="2479"/>
                  <a:pt x="2655" y="2500"/>
                  <a:pt x="2622" y="2526"/>
                </a:cubicBezTo>
                <a:lnTo>
                  <a:pt x="2529" y="2600"/>
                </a:lnTo>
                <a:lnTo>
                  <a:pt x="2529" y="2600"/>
                </a:lnTo>
                <a:cubicBezTo>
                  <a:pt x="2461" y="2654"/>
                  <a:pt x="2370" y="2683"/>
                  <a:pt x="2274" y="2683"/>
                </a:cubicBezTo>
                <a:lnTo>
                  <a:pt x="2144" y="2683"/>
                </a:lnTo>
                <a:lnTo>
                  <a:pt x="2144" y="2683"/>
                </a:lnTo>
                <a:cubicBezTo>
                  <a:pt x="2096" y="2683"/>
                  <a:pt x="2050" y="2691"/>
                  <a:pt x="2006" y="2706"/>
                </a:cubicBezTo>
                <a:lnTo>
                  <a:pt x="1885" y="2745"/>
                </a:lnTo>
                <a:lnTo>
                  <a:pt x="1885" y="2745"/>
                </a:lnTo>
                <a:cubicBezTo>
                  <a:pt x="1797" y="2774"/>
                  <a:pt x="1698" y="2774"/>
                  <a:pt x="1609" y="2745"/>
                </a:cubicBezTo>
                <a:lnTo>
                  <a:pt x="1489" y="2706"/>
                </a:lnTo>
                <a:lnTo>
                  <a:pt x="1489" y="2706"/>
                </a:lnTo>
                <a:cubicBezTo>
                  <a:pt x="1445" y="2691"/>
                  <a:pt x="1399" y="2683"/>
                  <a:pt x="1351" y="2683"/>
                </a:cubicBezTo>
                <a:lnTo>
                  <a:pt x="1220" y="2683"/>
                </a:lnTo>
                <a:lnTo>
                  <a:pt x="1220" y="2683"/>
                </a:lnTo>
                <a:cubicBezTo>
                  <a:pt x="1125" y="2683"/>
                  <a:pt x="1033" y="2654"/>
                  <a:pt x="965" y="2600"/>
                </a:cubicBezTo>
                <a:lnTo>
                  <a:pt x="873" y="2526"/>
                </a:lnTo>
                <a:lnTo>
                  <a:pt x="873" y="2526"/>
                </a:lnTo>
                <a:cubicBezTo>
                  <a:pt x="839" y="2500"/>
                  <a:pt x="800" y="2479"/>
                  <a:pt x="756" y="2465"/>
                </a:cubicBezTo>
                <a:lnTo>
                  <a:pt x="635" y="2425"/>
                </a:lnTo>
                <a:lnTo>
                  <a:pt x="635" y="2425"/>
                </a:lnTo>
                <a:cubicBezTo>
                  <a:pt x="547" y="2395"/>
                  <a:pt x="477" y="2340"/>
                  <a:pt x="441" y="2270"/>
                </a:cubicBezTo>
                <a:lnTo>
                  <a:pt x="391" y="2174"/>
                </a:lnTo>
                <a:lnTo>
                  <a:pt x="391" y="2174"/>
                </a:lnTo>
                <a:cubicBezTo>
                  <a:pt x="372" y="2139"/>
                  <a:pt x="346" y="2108"/>
                  <a:pt x="312" y="2081"/>
                </a:cubicBezTo>
                <a:lnTo>
                  <a:pt x="220" y="2008"/>
                </a:lnTo>
                <a:lnTo>
                  <a:pt x="220" y="2008"/>
                </a:lnTo>
                <a:cubicBezTo>
                  <a:pt x="153" y="1954"/>
                  <a:pt x="115" y="1882"/>
                  <a:pt x="115" y="1806"/>
                </a:cubicBezTo>
                <a:lnTo>
                  <a:pt x="115" y="1702"/>
                </a:lnTo>
                <a:lnTo>
                  <a:pt x="115" y="1702"/>
                </a:lnTo>
                <a:cubicBezTo>
                  <a:pt x="115" y="1665"/>
                  <a:pt x="106" y="1627"/>
                  <a:pt x="87" y="1592"/>
                </a:cubicBezTo>
                <a:lnTo>
                  <a:pt x="37" y="1497"/>
                </a:lnTo>
                <a:lnTo>
                  <a:pt x="37" y="1497"/>
                </a:lnTo>
                <a:cubicBezTo>
                  <a:pt x="0" y="1427"/>
                  <a:pt x="0" y="1348"/>
                  <a:pt x="37" y="1278"/>
                </a:cubicBezTo>
                <a:lnTo>
                  <a:pt x="87" y="1182"/>
                </a:lnTo>
                <a:lnTo>
                  <a:pt x="87" y="1182"/>
                </a:lnTo>
                <a:cubicBezTo>
                  <a:pt x="106" y="1147"/>
                  <a:pt x="115" y="1110"/>
                  <a:pt x="115" y="1073"/>
                </a:cubicBezTo>
                <a:lnTo>
                  <a:pt x="115" y="969"/>
                </a:lnTo>
                <a:lnTo>
                  <a:pt x="115" y="969"/>
                </a:lnTo>
                <a:cubicBezTo>
                  <a:pt x="115" y="893"/>
                  <a:pt x="153" y="820"/>
                  <a:pt x="220" y="767"/>
                </a:cubicBezTo>
                <a:lnTo>
                  <a:pt x="312" y="693"/>
                </a:lnTo>
                <a:lnTo>
                  <a:pt x="312" y="693"/>
                </a:lnTo>
                <a:cubicBezTo>
                  <a:pt x="346" y="666"/>
                  <a:pt x="372" y="636"/>
                  <a:pt x="391" y="601"/>
                </a:cubicBezTo>
                <a:lnTo>
                  <a:pt x="441" y="505"/>
                </a:lnTo>
                <a:lnTo>
                  <a:pt x="441" y="505"/>
                </a:lnTo>
                <a:cubicBezTo>
                  <a:pt x="477" y="434"/>
                  <a:pt x="547" y="379"/>
                  <a:pt x="635" y="350"/>
                </a:cubicBezTo>
                <a:lnTo>
                  <a:pt x="756" y="310"/>
                </a:lnTo>
                <a:lnTo>
                  <a:pt x="756" y="310"/>
                </a:lnTo>
                <a:cubicBezTo>
                  <a:pt x="800" y="296"/>
                  <a:pt x="839" y="275"/>
                  <a:pt x="873" y="248"/>
                </a:cubicBezTo>
                <a:lnTo>
                  <a:pt x="965" y="175"/>
                </a:lnTo>
                <a:lnTo>
                  <a:pt x="965" y="175"/>
                </a:lnTo>
                <a:cubicBezTo>
                  <a:pt x="1033" y="121"/>
                  <a:pt x="1125" y="91"/>
                  <a:pt x="1220" y="91"/>
                </a:cubicBezTo>
                <a:lnTo>
                  <a:pt x="1351" y="91"/>
                </a:lnTo>
                <a:lnTo>
                  <a:pt x="1351" y="91"/>
                </a:lnTo>
                <a:cubicBezTo>
                  <a:pt x="1399" y="91"/>
                  <a:pt x="1445" y="84"/>
                  <a:pt x="1489" y="69"/>
                </a:cubicBezTo>
                <a:lnTo>
                  <a:pt x="1609" y="29"/>
                </a:lnTo>
                <a:lnTo>
                  <a:pt x="1609" y="29"/>
                </a:lnTo>
                <a:cubicBezTo>
                  <a:pt x="1698" y="0"/>
                  <a:pt x="1797" y="0"/>
                  <a:pt x="1885" y="29"/>
                </a:cubicBezTo>
              </a:path>
            </a:pathLst>
          </a:custGeom>
          <a:solidFill>
            <a:srgbClr val="037E7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6" name="Freeform 254"/>
          <p:cNvSpPr>
            <a:spLocks noChangeArrowheads="1"/>
          </p:cNvSpPr>
          <p:nvPr/>
        </p:nvSpPr>
        <p:spPr bwMode="auto">
          <a:xfrm>
            <a:off x="13199779" y="2982679"/>
            <a:ext cx="4024279" cy="3228213"/>
          </a:xfrm>
          <a:custGeom>
            <a:avLst/>
            <a:gdLst>
              <a:gd name="T0" fmla="*/ 3416 w 3635"/>
              <a:gd name="T1" fmla="*/ 1631 h 2914"/>
              <a:gd name="T2" fmla="*/ 3339 w 3635"/>
              <a:gd name="T3" fmla="*/ 1986 h 2914"/>
              <a:gd name="T4" fmla="*/ 3063 w 3635"/>
              <a:gd name="T5" fmla="*/ 2295 h 2914"/>
              <a:gd name="T6" fmla="*/ 2785 w 3635"/>
              <a:gd name="T7" fmla="*/ 2466 h 2914"/>
              <a:gd name="T8" fmla="*/ 2445 w 3635"/>
              <a:gd name="T9" fmla="*/ 2673 h 2914"/>
              <a:gd name="T10" fmla="*/ 1980 w 3635"/>
              <a:gd name="T11" fmla="*/ 2739 h 2914"/>
              <a:gd name="T12" fmla="*/ 1696 w 3635"/>
              <a:gd name="T13" fmla="*/ 2756 h 2914"/>
              <a:gd name="T14" fmla="*/ 1317 w 3635"/>
              <a:gd name="T15" fmla="*/ 2699 h 2914"/>
              <a:gd name="T16" fmla="*/ 984 w 3635"/>
              <a:gd name="T17" fmla="*/ 2565 h 2914"/>
              <a:gd name="T18" fmla="*/ 688 w 3635"/>
              <a:gd name="T19" fmla="*/ 2440 h 2914"/>
              <a:gd name="T20" fmla="*/ 429 w 3635"/>
              <a:gd name="T21" fmla="*/ 2140 h 2914"/>
              <a:gd name="T22" fmla="*/ 218 w 3635"/>
              <a:gd name="T23" fmla="*/ 1773 h 2914"/>
              <a:gd name="T24" fmla="*/ 107 w 3635"/>
              <a:gd name="T25" fmla="*/ 1434 h 2914"/>
              <a:gd name="T26" fmla="*/ 208 w 3635"/>
              <a:gd name="T27" fmla="*/ 1171 h 2914"/>
              <a:gd name="T28" fmla="*/ 310 w 3635"/>
              <a:gd name="T29" fmla="*/ 857 h 2914"/>
              <a:gd name="T30" fmla="*/ 516 w 3635"/>
              <a:gd name="T31" fmla="*/ 578 h 2914"/>
              <a:gd name="T32" fmla="*/ 715 w 3635"/>
              <a:gd name="T33" fmla="*/ 400 h 2914"/>
              <a:gd name="T34" fmla="*/ 933 w 3635"/>
              <a:gd name="T35" fmla="*/ 305 h 2914"/>
              <a:gd name="T36" fmla="*/ 1286 w 3635"/>
              <a:gd name="T37" fmla="*/ 107 h 2914"/>
              <a:gd name="T38" fmla="*/ 1525 w 3635"/>
              <a:gd name="T39" fmla="*/ 85 h 2914"/>
              <a:gd name="T40" fmla="*/ 1984 w 3635"/>
              <a:gd name="T41" fmla="*/ 41 h 2914"/>
              <a:gd name="T42" fmla="*/ 1602 w 3635"/>
              <a:gd name="T43" fmla="*/ 44 h 2914"/>
              <a:gd name="T44" fmla="*/ 1275 w 3635"/>
              <a:gd name="T45" fmla="*/ 83 h 2914"/>
              <a:gd name="T46" fmla="*/ 875 w 3635"/>
              <a:gd name="T47" fmla="*/ 272 h 2914"/>
              <a:gd name="T48" fmla="*/ 475 w 3635"/>
              <a:gd name="T49" fmla="*/ 487 h 2914"/>
              <a:gd name="T50" fmla="*/ 208 w 3635"/>
              <a:gd name="T51" fmla="*/ 807 h 2914"/>
              <a:gd name="T52" fmla="*/ 106 w 3635"/>
              <a:gd name="T53" fmla="*/ 1160 h 2914"/>
              <a:gd name="T54" fmla="*/ 16 w 3635"/>
              <a:gd name="T55" fmla="*/ 1550 h 2914"/>
              <a:gd name="T56" fmla="*/ 108 w 3635"/>
              <a:gd name="T57" fmla="*/ 1780 h 2914"/>
              <a:gd name="T58" fmla="*/ 345 w 3635"/>
              <a:gd name="T59" fmla="*/ 2223 h 2914"/>
              <a:gd name="T60" fmla="*/ 504 w 3635"/>
              <a:gd name="T61" fmla="*/ 2461 h 2914"/>
              <a:gd name="T62" fmla="*/ 815 w 3635"/>
              <a:gd name="T63" fmla="*/ 2612 h 2914"/>
              <a:gd name="T64" fmla="*/ 991 w 3635"/>
              <a:gd name="T65" fmla="*/ 2730 h 2914"/>
              <a:gd name="T66" fmla="*/ 1610 w 3635"/>
              <a:gd name="T67" fmla="*/ 2870 h 2914"/>
              <a:gd name="T68" fmla="*/ 2090 w 3635"/>
              <a:gd name="T69" fmla="*/ 2848 h 2914"/>
              <a:gd name="T70" fmla="*/ 2376 w 3635"/>
              <a:gd name="T71" fmla="*/ 2825 h 2914"/>
              <a:gd name="T72" fmla="*/ 2799 w 3635"/>
              <a:gd name="T73" fmla="*/ 2616 h 2914"/>
              <a:gd name="T74" fmla="*/ 3157 w 3635"/>
              <a:gd name="T75" fmla="*/ 2422 h 2914"/>
              <a:gd name="T76" fmla="*/ 3293 w 3635"/>
              <a:gd name="T77" fmla="*/ 2212 h 2914"/>
              <a:gd name="T78" fmla="*/ 3520 w 3635"/>
              <a:gd name="T79" fmla="*/ 1907 h 2914"/>
              <a:gd name="T80" fmla="*/ 3540 w 3635"/>
              <a:gd name="T81" fmla="*/ 1700 h 2914"/>
              <a:gd name="T82" fmla="*/ 3534 w 3635"/>
              <a:gd name="T83" fmla="*/ 1205 h 2914"/>
              <a:gd name="T84" fmla="*/ 3396 w 3635"/>
              <a:gd name="T85" fmla="*/ 791 h 2914"/>
              <a:gd name="T86" fmla="*/ 3239 w 3635"/>
              <a:gd name="T87" fmla="*/ 650 h 2914"/>
              <a:gd name="T88" fmla="*/ 2975 w 3635"/>
              <a:gd name="T89" fmla="*/ 376 h 2914"/>
              <a:gd name="T90" fmla="*/ 2727 w 3635"/>
              <a:gd name="T91" fmla="*/ 284 h 2914"/>
              <a:gd name="T92" fmla="*/ 2853 w 3635"/>
              <a:gd name="T93" fmla="*/ 355 h 2914"/>
              <a:gd name="T94" fmla="*/ 2607 w 3635"/>
              <a:gd name="T95" fmla="*/ 203 h 2914"/>
              <a:gd name="T96" fmla="*/ 2552 w 3635"/>
              <a:gd name="T97" fmla="*/ 210 h 2914"/>
              <a:gd name="T98" fmla="*/ 2512 w 3635"/>
              <a:gd name="T99" fmla="*/ 208 h 2914"/>
              <a:gd name="T100" fmla="*/ 2337 w 3635"/>
              <a:gd name="T101" fmla="*/ 182 h 2914"/>
              <a:gd name="T102" fmla="*/ 2473 w 3635"/>
              <a:gd name="T103" fmla="*/ 206 h 2914"/>
              <a:gd name="T104" fmla="*/ 2289 w 3635"/>
              <a:gd name="T105" fmla="*/ 193 h 2914"/>
              <a:gd name="T106" fmla="*/ 2292 w 3635"/>
              <a:gd name="T107" fmla="*/ 210 h 2914"/>
              <a:gd name="T108" fmla="*/ 2061 w 3635"/>
              <a:gd name="T109" fmla="*/ 184 h 2914"/>
              <a:gd name="T110" fmla="*/ 2063 w 3635"/>
              <a:gd name="T111" fmla="*/ 191 h 2914"/>
              <a:gd name="T112" fmla="*/ 2055 w 3635"/>
              <a:gd name="T113" fmla="*/ 193 h 2914"/>
              <a:gd name="T114" fmla="*/ 2387 w 3635"/>
              <a:gd name="T115" fmla="*/ 236 h 2914"/>
              <a:gd name="T116" fmla="*/ 2782 w 3635"/>
              <a:gd name="T117" fmla="*/ 452 h 2914"/>
              <a:gd name="T118" fmla="*/ 3057 w 3635"/>
              <a:gd name="T119" fmla="*/ 610 h 2914"/>
              <a:gd name="T120" fmla="*/ 3265 w 3635"/>
              <a:gd name="T121" fmla="*/ 874 h 2914"/>
              <a:gd name="T122" fmla="*/ 3374 w 3635"/>
              <a:gd name="T123" fmla="*/ 1138 h 29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35" h="2914">
                <a:moveTo>
                  <a:pt x="3476" y="1481"/>
                </a:moveTo>
                <a:lnTo>
                  <a:pt x="3476" y="1481"/>
                </a:lnTo>
                <a:cubicBezTo>
                  <a:pt x="3477" y="1481"/>
                  <a:pt x="3480" y="1477"/>
                  <a:pt x="3481" y="1475"/>
                </a:cubicBezTo>
                <a:lnTo>
                  <a:pt x="3481" y="1475"/>
                </a:lnTo>
                <a:cubicBezTo>
                  <a:pt x="3482" y="1475"/>
                  <a:pt x="3484" y="1478"/>
                  <a:pt x="3481" y="1495"/>
                </a:cubicBezTo>
                <a:lnTo>
                  <a:pt x="3481" y="1495"/>
                </a:lnTo>
                <a:cubicBezTo>
                  <a:pt x="3479" y="1509"/>
                  <a:pt x="3474" y="1522"/>
                  <a:pt x="3468" y="1534"/>
                </a:cubicBezTo>
                <a:lnTo>
                  <a:pt x="3466" y="1537"/>
                </a:lnTo>
                <a:lnTo>
                  <a:pt x="3465" y="1539"/>
                </a:lnTo>
                <a:lnTo>
                  <a:pt x="3462" y="1546"/>
                </a:lnTo>
                <a:lnTo>
                  <a:pt x="3462" y="1546"/>
                </a:lnTo>
                <a:cubicBezTo>
                  <a:pt x="3460" y="1550"/>
                  <a:pt x="3458" y="1554"/>
                  <a:pt x="3456" y="1559"/>
                </a:cubicBezTo>
                <a:lnTo>
                  <a:pt x="3456" y="1559"/>
                </a:lnTo>
                <a:cubicBezTo>
                  <a:pt x="3451" y="1566"/>
                  <a:pt x="3447" y="1575"/>
                  <a:pt x="3442" y="1583"/>
                </a:cubicBezTo>
                <a:lnTo>
                  <a:pt x="3442" y="1583"/>
                </a:lnTo>
                <a:cubicBezTo>
                  <a:pt x="3433" y="1600"/>
                  <a:pt x="3424" y="1615"/>
                  <a:pt x="3416" y="1631"/>
                </a:cubicBezTo>
                <a:lnTo>
                  <a:pt x="3416" y="1631"/>
                </a:lnTo>
                <a:cubicBezTo>
                  <a:pt x="3405" y="1651"/>
                  <a:pt x="3396" y="1674"/>
                  <a:pt x="3389" y="1696"/>
                </a:cubicBezTo>
                <a:lnTo>
                  <a:pt x="3389" y="1696"/>
                </a:lnTo>
                <a:cubicBezTo>
                  <a:pt x="3382" y="1719"/>
                  <a:pt x="3378" y="1743"/>
                  <a:pt x="3377" y="1767"/>
                </a:cubicBezTo>
                <a:lnTo>
                  <a:pt x="3377" y="1767"/>
                </a:lnTo>
                <a:cubicBezTo>
                  <a:pt x="3377" y="1777"/>
                  <a:pt x="3377" y="1787"/>
                  <a:pt x="3377" y="1796"/>
                </a:cubicBezTo>
                <a:lnTo>
                  <a:pt x="3377" y="1796"/>
                </a:lnTo>
                <a:cubicBezTo>
                  <a:pt x="3376" y="1806"/>
                  <a:pt x="3376" y="1815"/>
                  <a:pt x="3376" y="1824"/>
                </a:cubicBezTo>
                <a:lnTo>
                  <a:pt x="3376" y="1824"/>
                </a:lnTo>
                <a:cubicBezTo>
                  <a:pt x="3376" y="1842"/>
                  <a:pt x="3375" y="1861"/>
                  <a:pt x="3375" y="1880"/>
                </a:cubicBezTo>
                <a:lnTo>
                  <a:pt x="3375" y="1880"/>
                </a:lnTo>
                <a:cubicBezTo>
                  <a:pt x="3375" y="1892"/>
                  <a:pt x="3374" y="1906"/>
                  <a:pt x="3371" y="1919"/>
                </a:cubicBezTo>
                <a:lnTo>
                  <a:pt x="3371" y="1919"/>
                </a:lnTo>
                <a:cubicBezTo>
                  <a:pt x="3372" y="1922"/>
                  <a:pt x="3372" y="1925"/>
                  <a:pt x="3373" y="1928"/>
                </a:cubicBezTo>
                <a:lnTo>
                  <a:pt x="3373" y="1928"/>
                </a:lnTo>
                <a:cubicBezTo>
                  <a:pt x="3366" y="1949"/>
                  <a:pt x="3355" y="1968"/>
                  <a:pt x="3339" y="1986"/>
                </a:cubicBezTo>
                <a:lnTo>
                  <a:pt x="3339" y="1986"/>
                </a:lnTo>
                <a:cubicBezTo>
                  <a:pt x="3332" y="1996"/>
                  <a:pt x="3323" y="2004"/>
                  <a:pt x="3314" y="2012"/>
                </a:cubicBezTo>
                <a:lnTo>
                  <a:pt x="3314" y="2012"/>
                </a:lnTo>
                <a:cubicBezTo>
                  <a:pt x="3312" y="2014"/>
                  <a:pt x="3309" y="2016"/>
                  <a:pt x="3307" y="2018"/>
                </a:cubicBezTo>
                <a:lnTo>
                  <a:pt x="3300" y="2024"/>
                </a:lnTo>
                <a:lnTo>
                  <a:pt x="3280" y="2038"/>
                </a:lnTo>
                <a:lnTo>
                  <a:pt x="3280" y="2038"/>
                </a:lnTo>
                <a:cubicBezTo>
                  <a:pt x="3254" y="2058"/>
                  <a:pt x="3228" y="2078"/>
                  <a:pt x="3202" y="2098"/>
                </a:cubicBezTo>
                <a:lnTo>
                  <a:pt x="3202" y="2098"/>
                </a:lnTo>
                <a:cubicBezTo>
                  <a:pt x="3171" y="2123"/>
                  <a:pt x="3142" y="2153"/>
                  <a:pt x="3119" y="2190"/>
                </a:cubicBezTo>
                <a:lnTo>
                  <a:pt x="3119" y="2190"/>
                </a:lnTo>
                <a:cubicBezTo>
                  <a:pt x="3116" y="2194"/>
                  <a:pt x="3114" y="2198"/>
                  <a:pt x="3111" y="2203"/>
                </a:cubicBezTo>
                <a:lnTo>
                  <a:pt x="3105" y="2214"/>
                </a:lnTo>
                <a:lnTo>
                  <a:pt x="3095" y="2234"/>
                </a:lnTo>
                <a:lnTo>
                  <a:pt x="3074" y="2275"/>
                </a:lnTo>
                <a:lnTo>
                  <a:pt x="3063" y="2295"/>
                </a:lnTo>
                <a:lnTo>
                  <a:pt x="3058" y="2305"/>
                </a:lnTo>
                <a:lnTo>
                  <a:pt x="3058" y="2305"/>
                </a:lnTo>
                <a:cubicBezTo>
                  <a:pt x="3057" y="2307"/>
                  <a:pt x="3056" y="2308"/>
                  <a:pt x="3056" y="2309"/>
                </a:cubicBezTo>
                <a:lnTo>
                  <a:pt x="3054" y="2313"/>
                </a:lnTo>
                <a:lnTo>
                  <a:pt x="3054" y="2313"/>
                </a:lnTo>
                <a:cubicBezTo>
                  <a:pt x="3049" y="2322"/>
                  <a:pt x="3043" y="2331"/>
                  <a:pt x="3035" y="2340"/>
                </a:cubicBezTo>
                <a:lnTo>
                  <a:pt x="3035" y="2340"/>
                </a:lnTo>
                <a:cubicBezTo>
                  <a:pt x="3008" y="2374"/>
                  <a:pt x="2967" y="2402"/>
                  <a:pt x="2922" y="2420"/>
                </a:cubicBezTo>
                <a:lnTo>
                  <a:pt x="2922" y="2420"/>
                </a:lnTo>
                <a:cubicBezTo>
                  <a:pt x="2919" y="2421"/>
                  <a:pt x="2915" y="2422"/>
                  <a:pt x="2913" y="2423"/>
                </a:cubicBezTo>
                <a:lnTo>
                  <a:pt x="2913" y="2423"/>
                </a:lnTo>
                <a:cubicBezTo>
                  <a:pt x="2910" y="2424"/>
                  <a:pt x="2908" y="2425"/>
                  <a:pt x="2903" y="2426"/>
                </a:cubicBezTo>
                <a:lnTo>
                  <a:pt x="2882" y="2434"/>
                </a:lnTo>
                <a:lnTo>
                  <a:pt x="2839" y="2448"/>
                </a:lnTo>
                <a:lnTo>
                  <a:pt x="2796" y="2462"/>
                </a:lnTo>
                <a:lnTo>
                  <a:pt x="2785" y="2466"/>
                </a:lnTo>
                <a:lnTo>
                  <a:pt x="2772" y="2470"/>
                </a:lnTo>
                <a:lnTo>
                  <a:pt x="2772" y="2470"/>
                </a:lnTo>
                <a:cubicBezTo>
                  <a:pt x="2764" y="2473"/>
                  <a:pt x="2756" y="2476"/>
                  <a:pt x="2747" y="2480"/>
                </a:cubicBezTo>
                <a:lnTo>
                  <a:pt x="2747" y="2480"/>
                </a:lnTo>
                <a:cubicBezTo>
                  <a:pt x="2715" y="2495"/>
                  <a:pt x="2683" y="2513"/>
                  <a:pt x="2654" y="2535"/>
                </a:cubicBezTo>
                <a:lnTo>
                  <a:pt x="2582" y="2593"/>
                </a:lnTo>
                <a:lnTo>
                  <a:pt x="2582" y="2593"/>
                </a:lnTo>
                <a:cubicBezTo>
                  <a:pt x="2588" y="2590"/>
                  <a:pt x="2592" y="2589"/>
                  <a:pt x="2573" y="2605"/>
                </a:cubicBezTo>
                <a:lnTo>
                  <a:pt x="2573" y="2605"/>
                </a:lnTo>
                <a:cubicBezTo>
                  <a:pt x="2568" y="2609"/>
                  <a:pt x="2563" y="2613"/>
                  <a:pt x="2558" y="2617"/>
                </a:cubicBezTo>
                <a:lnTo>
                  <a:pt x="2558" y="2617"/>
                </a:lnTo>
                <a:cubicBezTo>
                  <a:pt x="2553" y="2621"/>
                  <a:pt x="2550" y="2624"/>
                  <a:pt x="2546" y="2627"/>
                </a:cubicBezTo>
                <a:lnTo>
                  <a:pt x="2546" y="2627"/>
                </a:lnTo>
                <a:cubicBezTo>
                  <a:pt x="2536" y="2633"/>
                  <a:pt x="2527" y="2640"/>
                  <a:pt x="2516" y="2645"/>
                </a:cubicBezTo>
                <a:lnTo>
                  <a:pt x="2516" y="2645"/>
                </a:lnTo>
                <a:cubicBezTo>
                  <a:pt x="2495" y="2657"/>
                  <a:pt x="2472" y="2666"/>
                  <a:pt x="2445" y="2673"/>
                </a:cubicBezTo>
                <a:lnTo>
                  <a:pt x="2445" y="2673"/>
                </a:lnTo>
                <a:cubicBezTo>
                  <a:pt x="2419" y="2680"/>
                  <a:pt x="2390" y="2684"/>
                  <a:pt x="2361" y="2686"/>
                </a:cubicBezTo>
                <a:lnTo>
                  <a:pt x="2361" y="2686"/>
                </a:lnTo>
                <a:cubicBezTo>
                  <a:pt x="2347" y="2686"/>
                  <a:pt x="2328" y="2686"/>
                  <a:pt x="2311" y="2686"/>
                </a:cubicBezTo>
                <a:lnTo>
                  <a:pt x="2311" y="2686"/>
                </a:lnTo>
                <a:cubicBezTo>
                  <a:pt x="2293" y="2686"/>
                  <a:pt x="2275" y="2686"/>
                  <a:pt x="2258" y="2685"/>
                </a:cubicBezTo>
                <a:lnTo>
                  <a:pt x="2258" y="2685"/>
                </a:lnTo>
                <a:cubicBezTo>
                  <a:pt x="2247" y="2686"/>
                  <a:pt x="2236" y="2686"/>
                  <a:pt x="2226" y="2686"/>
                </a:cubicBezTo>
                <a:lnTo>
                  <a:pt x="2226" y="2686"/>
                </a:lnTo>
                <a:cubicBezTo>
                  <a:pt x="2216" y="2686"/>
                  <a:pt x="2202" y="2686"/>
                  <a:pt x="2191" y="2687"/>
                </a:cubicBezTo>
                <a:lnTo>
                  <a:pt x="2191" y="2687"/>
                </a:lnTo>
                <a:cubicBezTo>
                  <a:pt x="2172" y="2689"/>
                  <a:pt x="2168" y="2691"/>
                  <a:pt x="2165" y="2692"/>
                </a:cubicBezTo>
                <a:lnTo>
                  <a:pt x="2165" y="2692"/>
                </a:lnTo>
                <a:cubicBezTo>
                  <a:pt x="2127" y="2696"/>
                  <a:pt x="2092" y="2703"/>
                  <a:pt x="2060" y="2714"/>
                </a:cubicBezTo>
                <a:lnTo>
                  <a:pt x="2060" y="2714"/>
                </a:lnTo>
                <a:cubicBezTo>
                  <a:pt x="2033" y="2723"/>
                  <a:pt x="2006" y="2731"/>
                  <a:pt x="1980" y="2739"/>
                </a:cubicBezTo>
                <a:lnTo>
                  <a:pt x="1949" y="2750"/>
                </a:lnTo>
                <a:lnTo>
                  <a:pt x="1933" y="2755"/>
                </a:lnTo>
                <a:lnTo>
                  <a:pt x="1933" y="2755"/>
                </a:lnTo>
                <a:cubicBezTo>
                  <a:pt x="1929" y="2756"/>
                  <a:pt x="1925" y="2758"/>
                  <a:pt x="1920" y="2760"/>
                </a:cubicBezTo>
                <a:lnTo>
                  <a:pt x="1920" y="2760"/>
                </a:lnTo>
                <a:cubicBezTo>
                  <a:pt x="1902" y="2765"/>
                  <a:pt x="1884" y="2769"/>
                  <a:pt x="1865" y="2771"/>
                </a:cubicBezTo>
                <a:lnTo>
                  <a:pt x="1865" y="2771"/>
                </a:lnTo>
                <a:cubicBezTo>
                  <a:pt x="1828" y="2776"/>
                  <a:pt x="1790" y="2776"/>
                  <a:pt x="1753" y="2770"/>
                </a:cubicBezTo>
                <a:lnTo>
                  <a:pt x="1753" y="2770"/>
                </a:lnTo>
                <a:cubicBezTo>
                  <a:pt x="1748" y="2769"/>
                  <a:pt x="1743" y="2769"/>
                  <a:pt x="1738" y="2767"/>
                </a:cubicBezTo>
                <a:lnTo>
                  <a:pt x="1738" y="2767"/>
                </a:lnTo>
                <a:cubicBezTo>
                  <a:pt x="1733" y="2766"/>
                  <a:pt x="1729" y="2766"/>
                  <a:pt x="1724" y="2765"/>
                </a:cubicBezTo>
                <a:lnTo>
                  <a:pt x="1724" y="2765"/>
                </a:lnTo>
                <a:cubicBezTo>
                  <a:pt x="1720" y="2763"/>
                  <a:pt x="1715" y="2762"/>
                  <a:pt x="1711" y="2761"/>
                </a:cubicBezTo>
                <a:lnTo>
                  <a:pt x="1711" y="2761"/>
                </a:lnTo>
                <a:cubicBezTo>
                  <a:pt x="1706" y="2760"/>
                  <a:pt x="1702" y="2758"/>
                  <a:pt x="1696" y="2756"/>
                </a:cubicBezTo>
                <a:lnTo>
                  <a:pt x="1696" y="2756"/>
                </a:lnTo>
                <a:cubicBezTo>
                  <a:pt x="1675" y="2750"/>
                  <a:pt x="1654" y="2744"/>
                  <a:pt x="1633" y="2737"/>
                </a:cubicBezTo>
                <a:lnTo>
                  <a:pt x="1601" y="2727"/>
                </a:lnTo>
                <a:lnTo>
                  <a:pt x="1601" y="2727"/>
                </a:lnTo>
                <a:cubicBezTo>
                  <a:pt x="1590" y="2724"/>
                  <a:pt x="1581" y="2720"/>
                  <a:pt x="1568" y="2717"/>
                </a:cubicBezTo>
                <a:lnTo>
                  <a:pt x="1568" y="2717"/>
                </a:lnTo>
                <a:cubicBezTo>
                  <a:pt x="1543" y="2709"/>
                  <a:pt x="1518" y="2704"/>
                  <a:pt x="1493" y="2702"/>
                </a:cubicBezTo>
                <a:lnTo>
                  <a:pt x="1493" y="2702"/>
                </a:lnTo>
                <a:cubicBezTo>
                  <a:pt x="1480" y="2700"/>
                  <a:pt x="1468" y="2699"/>
                  <a:pt x="1455" y="2698"/>
                </a:cubicBezTo>
                <a:lnTo>
                  <a:pt x="1455" y="2698"/>
                </a:lnTo>
                <a:cubicBezTo>
                  <a:pt x="1449" y="2698"/>
                  <a:pt x="1442" y="2698"/>
                  <a:pt x="1436" y="2698"/>
                </a:cubicBezTo>
                <a:lnTo>
                  <a:pt x="1436" y="2698"/>
                </a:lnTo>
                <a:cubicBezTo>
                  <a:pt x="1430" y="2697"/>
                  <a:pt x="1423" y="2697"/>
                  <a:pt x="1418" y="2698"/>
                </a:cubicBezTo>
                <a:lnTo>
                  <a:pt x="1418" y="2698"/>
                </a:lnTo>
                <a:cubicBezTo>
                  <a:pt x="1396" y="2698"/>
                  <a:pt x="1373" y="2698"/>
                  <a:pt x="1351" y="2698"/>
                </a:cubicBezTo>
                <a:lnTo>
                  <a:pt x="1317" y="2699"/>
                </a:lnTo>
                <a:lnTo>
                  <a:pt x="1300" y="2700"/>
                </a:lnTo>
                <a:lnTo>
                  <a:pt x="1292" y="2700"/>
                </a:lnTo>
                <a:lnTo>
                  <a:pt x="1284" y="2700"/>
                </a:lnTo>
                <a:lnTo>
                  <a:pt x="1284" y="2700"/>
                </a:lnTo>
                <a:cubicBezTo>
                  <a:pt x="1265" y="2700"/>
                  <a:pt x="1245" y="2698"/>
                  <a:pt x="1226" y="2695"/>
                </a:cubicBezTo>
                <a:lnTo>
                  <a:pt x="1226" y="2695"/>
                </a:lnTo>
                <a:cubicBezTo>
                  <a:pt x="1187" y="2689"/>
                  <a:pt x="1149" y="2677"/>
                  <a:pt x="1115" y="2659"/>
                </a:cubicBezTo>
                <a:lnTo>
                  <a:pt x="1115" y="2659"/>
                </a:lnTo>
                <a:cubicBezTo>
                  <a:pt x="1106" y="2655"/>
                  <a:pt x="1097" y="2650"/>
                  <a:pt x="1089" y="2645"/>
                </a:cubicBezTo>
                <a:lnTo>
                  <a:pt x="1089" y="2645"/>
                </a:lnTo>
                <a:cubicBezTo>
                  <a:pt x="1086" y="2642"/>
                  <a:pt x="1082" y="2640"/>
                  <a:pt x="1078" y="2637"/>
                </a:cubicBezTo>
                <a:lnTo>
                  <a:pt x="1078" y="2637"/>
                </a:lnTo>
                <a:cubicBezTo>
                  <a:pt x="1074" y="2634"/>
                  <a:pt x="1070" y="2631"/>
                  <a:pt x="1066" y="2628"/>
                </a:cubicBezTo>
                <a:lnTo>
                  <a:pt x="1066" y="2628"/>
                </a:lnTo>
                <a:cubicBezTo>
                  <a:pt x="1047" y="2613"/>
                  <a:pt x="1030" y="2600"/>
                  <a:pt x="1011" y="2586"/>
                </a:cubicBezTo>
                <a:lnTo>
                  <a:pt x="984" y="2565"/>
                </a:lnTo>
                <a:lnTo>
                  <a:pt x="969" y="2554"/>
                </a:lnTo>
                <a:lnTo>
                  <a:pt x="969" y="2554"/>
                </a:lnTo>
                <a:cubicBezTo>
                  <a:pt x="964" y="2550"/>
                  <a:pt x="959" y="2546"/>
                  <a:pt x="954" y="2542"/>
                </a:cubicBezTo>
                <a:lnTo>
                  <a:pt x="954" y="2542"/>
                </a:lnTo>
                <a:cubicBezTo>
                  <a:pt x="932" y="2528"/>
                  <a:pt x="909" y="2516"/>
                  <a:pt x="885" y="2506"/>
                </a:cubicBezTo>
                <a:lnTo>
                  <a:pt x="885" y="2506"/>
                </a:lnTo>
                <a:cubicBezTo>
                  <a:pt x="873" y="2501"/>
                  <a:pt x="861" y="2497"/>
                  <a:pt x="849" y="2492"/>
                </a:cubicBezTo>
                <a:lnTo>
                  <a:pt x="815" y="2482"/>
                </a:lnTo>
                <a:lnTo>
                  <a:pt x="815" y="2482"/>
                </a:lnTo>
                <a:cubicBezTo>
                  <a:pt x="794" y="2475"/>
                  <a:pt x="771" y="2468"/>
                  <a:pt x="749" y="2462"/>
                </a:cubicBezTo>
                <a:lnTo>
                  <a:pt x="733" y="2456"/>
                </a:lnTo>
                <a:lnTo>
                  <a:pt x="733" y="2456"/>
                </a:lnTo>
                <a:cubicBezTo>
                  <a:pt x="727" y="2455"/>
                  <a:pt x="722" y="2452"/>
                  <a:pt x="717" y="2451"/>
                </a:cubicBezTo>
                <a:lnTo>
                  <a:pt x="717" y="2451"/>
                </a:lnTo>
                <a:cubicBezTo>
                  <a:pt x="707" y="2448"/>
                  <a:pt x="698" y="2445"/>
                  <a:pt x="688" y="2440"/>
                </a:cubicBezTo>
                <a:lnTo>
                  <a:pt x="688" y="2440"/>
                </a:lnTo>
                <a:cubicBezTo>
                  <a:pt x="670" y="2432"/>
                  <a:pt x="652" y="2423"/>
                  <a:pt x="635" y="2411"/>
                </a:cubicBezTo>
                <a:lnTo>
                  <a:pt x="635" y="2411"/>
                </a:lnTo>
                <a:cubicBezTo>
                  <a:pt x="601" y="2390"/>
                  <a:pt x="572" y="2360"/>
                  <a:pt x="553" y="2327"/>
                </a:cubicBezTo>
                <a:lnTo>
                  <a:pt x="551" y="2324"/>
                </a:lnTo>
                <a:lnTo>
                  <a:pt x="549" y="2319"/>
                </a:lnTo>
                <a:lnTo>
                  <a:pt x="545" y="2312"/>
                </a:lnTo>
                <a:lnTo>
                  <a:pt x="537" y="2297"/>
                </a:lnTo>
                <a:lnTo>
                  <a:pt x="519" y="2266"/>
                </a:lnTo>
                <a:lnTo>
                  <a:pt x="503" y="2234"/>
                </a:lnTo>
                <a:lnTo>
                  <a:pt x="499" y="2226"/>
                </a:lnTo>
                <a:lnTo>
                  <a:pt x="499" y="2226"/>
                </a:lnTo>
                <a:cubicBezTo>
                  <a:pt x="497" y="2223"/>
                  <a:pt x="495" y="2220"/>
                  <a:pt x="494" y="2218"/>
                </a:cubicBezTo>
                <a:lnTo>
                  <a:pt x="494" y="2218"/>
                </a:lnTo>
                <a:cubicBezTo>
                  <a:pt x="490" y="2212"/>
                  <a:pt x="486" y="2206"/>
                  <a:pt x="483" y="2200"/>
                </a:cubicBezTo>
                <a:lnTo>
                  <a:pt x="483" y="2200"/>
                </a:lnTo>
                <a:cubicBezTo>
                  <a:pt x="468" y="2178"/>
                  <a:pt x="449" y="2158"/>
                  <a:pt x="429" y="2140"/>
                </a:cubicBezTo>
                <a:lnTo>
                  <a:pt x="429" y="2140"/>
                </a:lnTo>
                <a:cubicBezTo>
                  <a:pt x="419" y="2131"/>
                  <a:pt x="408" y="2122"/>
                  <a:pt x="400" y="2116"/>
                </a:cubicBezTo>
                <a:lnTo>
                  <a:pt x="371" y="2094"/>
                </a:lnTo>
                <a:lnTo>
                  <a:pt x="371" y="2094"/>
                </a:lnTo>
                <a:cubicBezTo>
                  <a:pt x="353" y="2079"/>
                  <a:pt x="334" y="2065"/>
                  <a:pt x="314" y="2050"/>
                </a:cubicBezTo>
                <a:lnTo>
                  <a:pt x="314" y="2050"/>
                </a:lnTo>
                <a:cubicBezTo>
                  <a:pt x="298" y="2037"/>
                  <a:pt x="283" y="2023"/>
                  <a:pt x="269" y="2006"/>
                </a:cubicBezTo>
                <a:lnTo>
                  <a:pt x="269" y="2006"/>
                </a:lnTo>
                <a:cubicBezTo>
                  <a:pt x="243" y="1974"/>
                  <a:pt x="226" y="1934"/>
                  <a:pt x="222" y="1894"/>
                </a:cubicBezTo>
                <a:lnTo>
                  <a:pt x="222" y="1894"/>
                </a:lnTo>
                <a:cubicBezTo>
                  <a:pt x="221" y="1889"/>
                  <a:pt x="221" y="1885"/>
                  <a:pt x="221" y="1881"/>
                </a:cubicBezTo>
                <a:lnTo>
                  <a:pt x="221" y="1881"/>
                </a:lnTo>
                <a:cubicBezTo>
                  <a:pt x="220" y="1876"/>
                  <a:pt x="220" y="1870"/>
                  <a:pt x="220" y="1865"/>
                </a:cubicBezTo>
                <a:lnTo>
                  <a:pt x="220" y="1835"/>
                </a:lnTo>
                <a:lnTo>
                  <a:pt x="220" y="1835"/>
                </a:lnTo>
                <a:cubicBezTo>
                  <a:pt x="219" y="1814"/>
                  <a:pt x="219" y="1794"/>
                  <a:pt x="218" y="1773"/>
                </a:cubicBezTo>
                <a:lnTo>
                  <a:pt x="218" y="1773"/>
                </a:lnTo>
                <a:cubicBezTo>
                  <a:pt x="217" y="1750"/>
                  <a:pt x="213" y="1727"/>
                  <a:pt x="206" y="1705"/>
                </a:cubicBezTo>
                <a:lnTo>
                  <a:pt x="206" y="1705"/>
                </a:lnTo>
                <a:cubicBezTo>
                  <a:pt x="203" y="1694"/>
                  <a:pt x="199" y="1683"/>
                  <a:pt x="194" y="1673"/>
                </a:cubicBezTo>
                <a:lnTo>
                  <a:pt x="194" y="1673"/>
                </a:lnTo>
                <a:cubicBezTo>
                  <a:pt x="190" y="1663"/>
                  <a:pt x="184" y="1652"/>
                  <a:pt x="180" y="1644"/>
                </a:cubicBezTo>
                <a:lnTo>
                  <a:pt x="180" y="1644"/>
                </a:lnTo>
                <a:cubicBezTo>
                  <a:pt x="170" y="1626"/>
                  <a:pt x="160" y="1608"/>
                  <a:pt x="150" y="1590"/>
                </a:cubicBezTo>
                <a:lnTo>
                  <a:pt x="150" y="1590"/>
                </a:lnTo>
                <a:cubicBezTo>
                  <a:pt x="145" y="1582"/>
                  <a:pt x="140" y="1572"/>
                  <a:pt x="135" y="1564"/>
                </a:cubicBezTo>
                <a:lnTo>
                  <a:pt x="132" y="1557"/>
                </a:lnTo>
                <a:lnTo>
                  <a:pt x="129" y="1551"/>
                </a:lnTo>
                <a:lnTo>
                  <a:pt x="129" y="1551"/>
                </a:lnTo>
                <a:cubicBezTo>
                  <a:pt x="126" y="1547"/>
                  <a:pt x="124" y="1543"/>
                  <a:pt x="123" y="1539"/>
                </a:cubicBezTo>
                <a:lnTo>
                  <a:pt x="123" y="1539"/>
                </a:lnTo>
                <a:cubicBezTo>
                  <a:pt x="108" y="1506"/>
                  <a:pt x="102" y="1470"/>
                  <a:pt x="107" y="1434"/>
                </a:cubicBezTo>
                <a:lnTo>
                  <a:pt x="107" y="1434"/>
                </a:lnTo>
                <a:cubicBezTo>
                  <a:pt x="108" y="1421"/>
                  <a:pt x="112" y="1408"/>
                  <a:pt x="115" y="1395"/>
                </a:cubicBezTo>
                <a:lnTo>
                  <a:pt x="119" y="1385"/>
                </a:lnTo>
                <a:lnTo>
                  <a:pt x="123" y="1376"/>
                </a:lnTo>
                <a:lnTo>
                  <a:pt x="123" y="1376"/>
                </a:lnTo>
                <a:cubicBezTo>
                  <a:pt x="124" y="1372"/>
                  <a:pt x="126" y="1370"/>
                  <a:pt x="128" y="1366"/>
                </a:cubicBezTo>
                <a:lnTo>
                  <a:pt x="129" y="1362"/>
                </a:lnTo>
                <a:lnTo>
                  <a:pt x="132" y="1356"/>
                </a:lnTo>
                <a:lnTo>
                  <a:pt x="132" y="1356"/>
                </a:lnTo>
                <a:cubicBezTo>
                  <a:pt x="146" y="1329"/>
                  <a:pt x="161" y="1300"/>
                  <a:pt x="176" y="1272"/>
                </a:cubicBezTo>
                <a:lnTo>
                  <a:pt x="176" y="1272"/>
                </a:lnTo>
                <a:cubicBezTo>
                  <a:pt x="180" y="1265"/>
                  <a:pt x="184" y="1256"/>
                  <a:pt x="187" y="1249"/>
                </a:cubicBezTo>
                <a:lnTo>
                  <a:pt x="187" y="1249"/>
                </a:lnTo>
                <a:cubicBezTo>
                  <a:pt x="191" y="1240"/>
                  <a:pt x="194" y="1233"/>
                  <a:pt x="197" y="1224"/>
                </a:cubicBezTo>
                <a:lnTo>
                  <a:pt x="197" y="1224"/>
                </a:lnTo>
                <a:cubicBezTo>
                  <a:pt x="203" y="1207"/>
                  <a:pt x="206" y="1189"/>
                  <a:pt x="208" y="1171"/>
                </a:cubicBezTo>
                <a:lnTo>
                  <a:pt x="208" y="1171"/>
                </a:lnTo>
                <a:cubicBezTo>
                  <a:pt x="209" y="1162"/>
                  <a:pt x="209" y="1152"/>
                  <a:pt x="209" y="1144"/>
                </a:cubicBezTo>
                <a:lnTo>
                  <a:pt x="210" y="1119"/>
                </a:lnTo>
                <a:lnTo>
                  <a:pt x="210" y="1069"/>
                </a:lnTo>
                <a:lnTo>
                  <a:pt x="210" y="1045"/>
                </a:lnTo>
                <a:lnTo>
                  <a:pt x="210" y="1045"/>
                </a:lnTo>
                <a:cubicBezTo>
                  <a:pt x="210" y="1036"/>
                  <a:pt x="211" y="1030"/>
                  <a:pt x="211" y="1022"/>
                </a:cubicBezTo>
                <a:lnTo>
                  <a:pt x="211" y="1022"/>
                </a:lnTo>
                <a:cubicBezTo>
                  <a:pt x="213" y="1008"/>
                  <a:pt x="216" y="993"/>
                  <a:pt x="220" y="979"/>
                </a:cubicBezTo>
                <a:lnTo>
                  <a:pt x="220" y="979"/>
                </a:lnTo>
                <a:cubicBezTo>
                  <a:pt x="230" y="951"/>
                  <a:pt x="244" y="925"/>
                  <a:pt x="263" y="902"/>
                </a:cubicBezTo>
                <a:lnTo>
                  <a:pt x="263" y="902"/>
                </a:lnTo>
                <a:cubicBezTo>
                  <a:pt x="272" y="891"/>
                  <a:pt x="282" y="880"/>
                  <a:pt x="293" y="871"/>
                </a:cubicBezTo>
                <a:lnTo>
                  <a:pt x="293" y="871"/>
                </a:lnTo>
                <a:cubicBezTo>
                  <a:pt x="299" y="866"/>
                  <a:pt x="304" y="862"/>
                  <a:pt x="310" y="857"/>
                </a:cubicBezTo>
                <a:lnTo>
                  <a:pt x="310" y="857"/>
                </a:lnTo>
                <a:cubicBezTo>
                  <a:pt x="316" y="852"/>
                  <a:pt x="323" y="847"/>
                  <a:pt x="328" y="843"/>
                </a:cubicBezTo>
                <a:lnTo>
                  <a:pt x="328" y="843"/>
                </a:lnTo>
                <a:cubicBezTo>
                  <a:pt x="352" y="824"/>
                  <a:pt x="376" y="806"/>
                  <a:pt x="398" y="788"/>
                </a:cubicBezTo>
                <a:lnTo>
                  <a:pt x="398" y="788"/>
                </a:lnTo>
                <a:cubicBezTo>
                  <a:pt x="393" y="789"/>
                  <a:pt x="395" y="784"/>
                  <a:pt x="404" y="775"/>
                </a:cubicBezTo>
                <a:lnTo>
                  <a:pt x="404" y="775"/>
                </a:lnTo>
                <a:cubicBezTo>
                  <a:pt x="412" y="765"/>
                  <a:pt x="425" y="751"/>
                  <a:pt x="439" y="732"/>
                </a:cubicBezTo>
                <a:lnTo>
                  <a:pt x="439" y="732"/>
                </a:lnTo>
                <a:cubicBezTo>
                  <a:pt x="446" y="722"/>
                  <a:pt x="453" y="711"/>
                  <a:pt x="460" y="699"/>
                </a:cubicBezTo>
                <a:lnTo>
                  <a:pt x="460" y="699"/>
                </a:lnTo>
                <a:cubicBezTo>
                  <a:pt x="463" y="693"/>
                  <a:pt x="467" y="686"/>
                  <a:pt x="470" y="680"/>
                </a:cubicBezTo>
                <a:lnTo>
                  <a:pt x="470" y="680"/>
                </a:lnTo>
                <a:cubicBezTo>
                  <a:pt x="472" y="674"/>
                  <a:pt x="475" y="668"/>
                  <a:pt x="479" y="661"/>
                </a:cubicBezTo>
                <a:lnTo>
                  <a:pt x="479" y="661"/>
                </a:lnTo>
                <a:cubicBezTo>
                  <a:pt x="491" y="634"/>
                  <a:pt x="503" y="606"/>
                  <a:pt x="516" y="578"/>
                </a:cubicBezTo>
                <a:lnTo>
                  <a:pt x="516" y="578"/>
                </a:lnTo>
                <a:cubicBezTo>
                  <a:pt x="522" y="565"/>
                  <a:pt x="529" y="552"/>
                  <a:pt x="537" y="540"/>
                </a:cubicBezTo>
                <a:lnTo>
                  <a:pt x="537" y="540"/>
                </a:lnTo>
                <a:cubicBezTo>
                  <a:pt x="546" y="528"/>
                  <a:pt x="554" y="516"/>
                  <a:pt x="564" y="507"/>
                </a:cubicBezTo>
                <a:lnTo>
                  <a:pt x="564" y="507"/>
                </a:lnTo>
                <a:cubicBezTo>
                  <a:pt x="581" y="486"/>
                  <a:pt x="600" y="471"/>
                  <a:pt x="614" y="459"/>
                </a:cubicBezTo>
                <a:lnTo>
                  <a:pt x="614" y="459"/>
                </a:lnTo>
                <a:cubicBezTo>
                  <a:pt x="628" y="448"/>
                  <a:pt x="639" y="440"/>
                  <a:pt x="642" y="436"/>
                </a:cubicBezTo>
                <a:lnTo>
                  <a:pt x="642" y="436"/>
                </a:lnTo>
                <a:cubicBezTo>
                  <a:pt x="645" y="433"/>
                  <a:pt x="641" y="432"/>
                  <a:pt x="627" y="438"/>
                </a:cubicBezTo>
                <a:lnTo>
                  <a:pt x="627" y="438"/>
                </a:lnTo>
                <a:cubicBezTo>
                  <a:pt x="645" y="428"/>
                  <a:pt x="664" y="418"/>
                  <a:pt x="685" y="411"/>
                </a:cubicBezTo>
                <a:lnTo>
                  <a:pt x="685" y="411"/>
                </a:lnTo>
                <a:cubicBezTo>
                  <a:pt x="690" y="409"/>
                  <a:pt x="694" y="407"/>
                  <a:pt x="700" y="405"/>
                </a:cubicBezTo>
                <a:lnTo>
                  <a:pt x="700" y="405"/>
                </a:lnTo>
                <a:cubicBezTo>
                  <a:pt x="705" y="404"/>
                  <a:pt x="710" y="402"/>
                  <a:pt x="715" y="400"/>
                </a:cubicBezTo>
                <a:lnTo>
                  <a:pt x="715" y="400"/>
                </a:lnTo>
                <a:cubicBezTo>
                  <a:pt x="725" y="397"/>
                  <a:pt x="735" y="393"/>
                  <a:pt x="746" y="390"/>
                </a:cubicBezTo>
                <a:lnTo>
                  <a:pt x="746" y="390"/>
                </a:lnTo>
                <a:cubicBezTo>
                  <a:pt x="766" y="384"/>
                  <a:pt x="787" y="377"/>
                  <a:pt x="806" y="370"/>
                </a:cubicBezTo>
                <a:lnTo>
                  <a:pt x="806" y="370"/>
                </a:lnTo>
                <a:cubicBezTo>
                  <a:pt x="812" y="368"/>
                  <a:pt x="817" y="367"/>
                  <a:pt x="822" y="365"/>
                </a:cubicBezTo>
                <a:lnTo>
                  <a:pt x="822" y="365"/>
                </a:lnTo>
                <a:cubicBezTo>
                  <a:pt x="826" y="364"/>
                  <a:pt x="831" y="362"/>
                  <a:pt x="835" y="360"/>
                </a:cubicBezTo>
                <a:lnTo>
                  <a:pt x="835" y="360"/>
                </a:lnTo>
                <a:cubicBezTo>
                  <a:pt x="844" y="357"/>
                  <a:pt x="853" y="353"/>
                  <a:pt x="861" y="349"/>
                </a:cubicBezTo>
                <a:lnTo>
                  <a:pt x="861" y="349"/>
                </a:lnTo>
                <a:cubicBezTo>
                  <a:pt x="878" y="342"/>
                  <a:pt x="894" y="333"/>
                  <a:pt x="907" y="324"/>
                </a:cubicBezTo>
                <a:lnTo>
                  <a:pt x="907" y="324"/>
                </a:lnTo>
                <a:cubicBezTo>
                  <a:pt x="913" y="320"/>
                  <a:pt x="920" y="316"/>
                  <a:pt x="925" y="312"/>
                </a:cubicBezTo>
                <a:lnTo>
                  <a:pt x="925" y="312"/>
                </a:lnTo>
                <a:cubicBezTo>
                  <a:pt x="927" y="310"/>
                  <a:pt x="930" y="307"/>
                  <a:pt x="933" y="305"/>
                </a:cubicBezTo>
                <a:lnTo>
                  <a:pt x="933" y="305"/>
                </a:lnTo>
                <a:cubicBezTo>
                  <a:pt x="935" y="303"/>
                  <a:pt x="938" y="301"/>
                  <a:pt x="940" y="299"/>
                </a:cubicBezTo>
                <a:lnTo>
                  <a:pt x="940" y="299"/>
                </a:lnTo>
                <a:cubicBezTo>
                  <a:pt x="960" y="283"/>
                  <a:pt x="972" y="272"/>
                  <a:pt x="974" y="269"/>
                </a:cubicBezTo>
                <a:lnTo>
                  <a:pt x="974" y="269"/>
                </a:lnTo>
                <a:cubicBezTo>
                  <a:pt x="978" y="260"/>
                  <a:pt x="987" y="249"/>
                  <a:pt x="1002" y="232"/>
                </a:cubicBezTo>
                <a:lnTo>
                  <a:pt x="1002" y="232"/>
                </a:lnTo>
                <a:cubicBezTo>
                  <a:pt x="1006" y="227"/>
                  <a:pt x="1010" y="223"/>
                  <a:pt x="1014" y="218"/>
                </a:cubicBezTo>
                <a:lnTo>
                  <a:pt x="1014" y="218"/>
                </a:lnTo>
                <a:cubicBezTo>
                  <a:pt x="1020" y="213"/>
                  <a:pt x="1025" y="207"/>
                  <a:pt x="1032" y="201"/>
                </a:cubicBezTo>
                <a:lnTo>
                  <a:pt x="1032" y="201"/>
                </a:lnTo>
                <a:cubicBezTo>
                  <a:pt x="1045" y="190"/>
                  <a:pt x="1062" y="178"/>
                  <a:pt x="1082" y="165"/>
                </a:cubicBezTo>
                <a:lnTo>
                  <a:pt x="1082" y="165"/>
                </a:lnTo>
                <a:cubicBezTo>
                  <a:pt x="1123" y="141"/>
                  <a:pt x="1180" y="118"/>
                  <a:pt x="1256" y="108"/>
                </a:cubicBezTo>
                <a:lnTo>
                  <a:pt x="1256" y="108"/>
                </a:lnTo>
                <a:cubicBezTo>
                  <a:pt x="1266" y="108"/>
                  <a:pt x="1276" y="107"/>
                  <a:pt x="1286" y="107"/>
                </a:cubicBezTo>
                <a:lnTo>
                  <a:pt x="1286" y="107"/>
                </a:lnTo>
                <a:cubicBezTo>
                  <a:pt x="1291" y="106"/>
                  <a:pt x="1295" y="106"/>
                  <a:pt x="1300" y="105"/>
                </a:cubicBezTo>
                <a:lnTo>
                  <a:pt x="1300" y="105"/>
                </a:lnTo>
                <a:cubicBezTo>
                  <a:pt x="1305" y="105"/>
                  <a:pt x="1310" y="105"/>
                  <a:pt x="1314" y="105"/>
                </a:cubicBezTo>
                <a:lnTo>
                  <a:pt x="1314" y="105"/>
                </a:lnTo>
                <a:cubicBezTo>
                  <a:pt x="1334" y="104"/>
                  <a:pt x="1353" y="104"/>
                  <a:pt x="1374" y="103"/>
                </a:cubicBezTo>
                <a:lnTo>
                  <a:pt x="1374" y="103"/>
                </a:lnTo>
                <a:cubicBezTo>
                  <a:pt x="1385" y="103"/>
                  <a:pt x="1396" y="102"/>
                  <a:pt x="1407" y="102"/>
                </a:cubicBezTo>
                <a:lnTo>
                  <a:pt x="1407" y="102"/>
                </a:lnTo>
                <a:cubicBezTo>
                  <a:pt x="1412" y="102"/>
                  <a:pt x="1418" y="102"/>
                  <a:pt x="1423" y="102"/>
                </a:cubicBezTo>
                <a:lnTo>
                  <a:pt x="1423" y="102"/>
                </a:lnTo>
                <a:cubicBezTo>
                  <a:pt x="1428" y="101"/>
                  <a:pt x="1433" y="101"/>
                  <a:pt x="1438" y="101"/>
                </a:cubicBezTo>
                <a:lnTo>
                  <a:pt x="1438" y="101"/>
                </a:lnTo>
                <a:cubicBezTo>
                  <a:pt x="1458" y="99"/>
                  <a:pt x="1478" y="96"/>
                  <a:pt x="1500" y="91"/>
                </a:cubicBezTo>
                <a:lnTo>
                  <a:pt x="1500" y="91"/>
                </a:lnTo>
                <a:cubicBezTo>
                  <a:pt x="1508" y="89"/>
                  <a:pt x="1516" y="88"/>
                  <a:pt x="1525" y="85"/>
                </a:cubicBezTo>
                <a:lnTo>
                  <a:pt x="1525" y="85"/>
                </a:lnTo>
                <a:cubicBezTo>
                  <a:pt x="1529" y="84"/>
                  <a:pt x="1534" y="83"/>
                  <a:pt x="1538" y="81"/>
                </a:cubicBezTo>
                <a:lnTo>
                  <a:pt x="1538" y="81"/>
                </a:lnTo>
                <a:cubicBezTo>
                  <a:pt x="1543" y="80"/>
                  <a:pt x="1547" y="78"/>
                  <a:pt x="1552" y="76"/>
                </a:cubicBezTo>
                <a:lnTo>
                  <a:pt x="1552" y="76"/>
                </a:lnTo>
                <a:cubicBezTo>
                  <a:pt x="1573" y="69"/>
                  <a:pt x="1595" y="63"/>
                  <a:pt x="1617" y="55"/>
                </a:cubicBezTo>
                <a:lnTo>
                  <a:pt x="1617" y="55"/>
                </a:lnTo>
                <a:cubicBezTo>
                  <a:pt x="1639" y="49"/>
                  <a:pt x="1659" y="41"/>
                  <a:pt x="1686" y="34"/>
                </a:cubicBezTo>
                <a:lnTo>
                  <a:pt x="1686" y="34"/>
                </a:lnTo>
                <a:cubicBezTo>
                  <a:pt x="1712" y="27"/>
                  <a:pt x="1737" y="23"/>
                  <a:pt x="1762" y="20"/>
                </a:cubicBezTo>
                <a:lnTo>
                  <a:pt x="1762" y="20"/>
                </a:lnTo>
                <a:cubicBezTo>
                  <a:pt x="1812" y="15"/>
                  <a:pt x="1858" y="18"/>
                  <a:pt x="1896" y="24"/>
                </a:cubicBezTo>
                <a:lnTo>
                  <a:pt x="1896" y="24"/>
                </a:lnTo>
                <a:cubicBezTo>
                  <a:pt x="1933" y="30"/>
                  <a:pt x="1961" y="38"/>
                  <a:pt x="1977" y="42"/>
                </a:cubicBezTo>
                <a:lnTo>
                  <a:pt x="1977" y="42"/>
                </a:lnTo>
                <a:cubicBezTo>
                  <a:pt x="1998" y="48"/>
                  <a:pt x="1997" y="46"/>
                  <a:pt x="1984" y="41"/>
                </a:cubicBezTo>
                <a:lnTo>
                  <a:pt x="1984" y="41"/>
                </a:lnTo>
                <a:cubicBezTo>
                  <a:pt x="1982" y="40"/>
                  <a:pt x="1981" y="39"/>
                  <a:pt x="1979" y="38"/>
                </a:cubicBezTo>
                <a:lnTo>
                  <a:pt x="1979" y="38"/>
                </a:lnTo>
                <a:cubicBezTo>
                  <a:pt x="1977" y="38"/>
                  <a:pt x="1974" y="36"/>
                  <a:pt x="1972" y="36"/>
                </a:cubicBezTo>
                <a:lnTo>
                  <a:pt x="1972" y="36"/>
                </a:lnTo>
                <a:cubicBezTo>
                  <a:pt x="1966" y="34"/>
                  <a:pt x="1961" y="31"/>
                  <a:pt x="1955" y="30"/>
                </a:cubicBezTo>
                <a:lnTo>
                  <a:pt x="1955" y="30"/>
                </a:lnTo>
                <a:cubicBezTo>
                  <a:pt x="1942" y="25"/>
                  <a:pt x="1928" y="21"/>
                  <a:pt x="1913" y="18"/>
                </a:cubicBezTo>
                <a:lnTo>
                  <a:pt x="1913" y="18"/>
                </a:lnTo>
                <a:cubicBezTo>
                  <a:pt x="1884" y="11"/>
                  <a:pt x="1855" y="8"/>
                  <a:pt x="1839" y="6"/>
                </a:cubicBezTo>
                <a:lnTo>
                  <a:pt x="1839" y="6"/>
                </a:lnTo>
                <a:cubicBezTo>
                  <a:pt x="1822" y="4"/>
                  <a:pt x="1820" y="3"/>
                  <a:pt x="1846" y="3"/>
                </a:cubicBezTo>
                <a:lnTo>
                  <a:pt x="1846" y="3"/>
                </a:lnTo>
                <a:cubicBezTo>
                  <a:pt x="1803" y="0"/>
                  <a:pt x="1760" y="3"/>
                  <a:pt x="1717" y="11"/>
                </a:cubicBezTo>
                <a:lnTo>
                  <a:pt x="1717" y="11"/>
                </a:lnTo>
                <a:cubicBezTo>
                  <a:pt x="1696" y="15"/>
                  <a:pt x="1674" y="21"/>
                  <a:pt x="1655" y="28"/>
                </a:cubicBezTo>
                <a:lnTo>
                  <a:pt x="1602" y="44"/>
                </a:lnTo>
                <a:lnTo>
                  <a:pt x="1550" y="61"/>
                </a:lnTo>
                <a:lnTo>
                  <a:pt x="1537" y="66"/>
                </a:lnTo>
                <a:lnTo>
                  <a:pt x="1537" y="66"/>
                </a:lnTo>
                <a:cubicBezTo>
                  <a:pt x="1533" y="67"/>
                  <a:pt x="1530" y="68"/>
                  <a:pt x="1526" y="69"/>
                </a:cubicBezTo>
                <a:lnTo>
                  <a:pt x="1526" y="69"/>
                </a:lnTo>
                <a:cubicBezTo>
                  <a:pt x="1519" y="71"/>
                  <a:pt x="1512" y="73"/>
                  <a:pt x="1505" y="75"/>
                </a:cubicBezTo>
                <a:lnTo>
                  <a:pt x="1505" y="75"/>
                </a:lnTo>
                <a:cubicBezTo>
                  <a:pt x="1490" y="78"/>
                  <a:pt x="1475" y="80"/>
                  <a:pt x="1460" y="82"/>
                </a:cubicBezTo>
                <a:lnTo>
                  <a:pt x="1460" y="82"/>
                </a:lnTo>
                <a:cubicBezTo>
                  <a:pt x="1453" y="82"/>
                  <a:pt x="1445" y="83"/>
                  <a:pt x="1438" y="83"/>
                </a:cubicBezTo>
                <a:lnTo>
                  <a:pt x="1438" y="83"/>
                </a:lnTo>
                <a:cubicBezTo>
                  <a:pt x="1430" y="83"/>
                  <a:pt x="1423" y="83"/>
                  <a:pt x="1414" y="83"/>
                </a:cubicBezTo>
                <a:lnTo>
                  <a:pt x="1414" y="83"/>
                </a:lnTo>
                <a:cubicBezTo>
                  <a:pt x="1377" y="83"/>
                  <a:pt x="1341" y="83"/>
                  <a:pt x="1305" y="83"/>
                </a:cubicBezTo>
                <a:lnTo>
                  <a:pt x="1291" y="83"/>
                </a:lnTo>
                <a:lnTo>
                  <a:pt x="1275" y="83"/>
                </a:lnTo>
                <a:lnTo>
                  <a:pt x="1275" y="83"/>
                </a:lnTo>
                <a:cubicBezTo>
                  <a:pt x="1264" y="84"/>
                  <a:pt x="1253" y="85"/>
                  <a:pt x="1242" y="85"/>
                </a:cubicBezTo>
                <a:lnTo>
                  <a:pt x="1242" y="85"/>
                </a:lnTo>
                <a:cubicBezTo>
                  <a:pt x="1221" y="88"/>
                  <a:pt x="1199" y="91"/>
                  <a:pt x="1179" y="96"/>
                </a:cubicBezTo>
                <a:lnTo>
                  <a:pt x="1179" y="96"/>
                </a:lnTo>
                <a:cubicBezTo>
                  <a:pt x="1137" y="104"/>
                  <a:pt x="1095" y="119"/>
                  <a:pt x="1056" y="140"/>
                </a:cubicBezTo>
                <a:lnTo>
                  <a:pt x="1056" y="140"/>
                </a:lnTo>
                <a:cubicBezTo>
                  <a:pt x="1037" y="150"/>
                  <a:pt x="1018" y="162"/>
                  <a:pt x="1000" y="175"/>
                </a:cubicBezTo>
                <a:lnTo>
                  <a:pt x="986" y="185"/>
                </a:lnTo>
                <a:lnTo>
                  <a:pt x="976" y="193"/>
                </a:lnTo>
                <a:lnTo>
                  <a:pt x="954" y="210"/>
                </a:lnTo>
                <a:lnTo>
                  <a:pt x="912" y="244"/>
                </a:lnTo>
                <a:lnTo>
                  <a:pt x="891" y="260"/>
                </a:lnTo>
                <a:lnTo>
                  <a:pt x="891" y="260"/>
                </a:lnTo>
                <a:cubicBezTo>
                  <a:pt x="886" y="264"/>
                  <a:pt x="880" y="268"/>
                  <a:pt x="875" y="272"/>
                </a:cubicBezTo>
                <a:lnTo>
                  <a:pt x="875" y="272"/>
                </a:lnTo>
                <a:cubicBezTo>
                  <a:pt x="863" y="280"/>
                  <a:pt x="850" y="286"/>
                  <a:pt x="837" y="292"/>
                </a:cubicBezTo>
                <a:lnTo>
                  <a:pt x="837" y="292"/>
                </a:lnTo>
                <a:cubicBezTo>
                  <a:pt x="831" y="296"/>
                  <a:pt x="824" y="298"/>
                  <a:pt x="817" y="301"/>
                </a:cubicBezTo>
                <a:lnTo>
                  <a:pt x="817" y="301"/>
                </a:lnTo>
                <a:cubicBezTo>
                  <a:pt x="814" y="302"/>
                  <a:pt x="811" y="303"/>
                  <a:pt x="807" y="305"/>
                </a:cubicBezTo>
                <a:lnTo>
                  <a:pt x="795" y="308"/>
                </a:lnTo>
                <a:lnTo>
                  <a:pt x="692" y="343"/>
                </a:lnTo>
                <a:lnTo>
                  <a:pt x="686" y="345"/>
                </a:lnTo>
                <a:lnTo>
                  <a:pt x="679" y="347"/>
                </a:lnTo>
                <a:lnTo>
                  <a:pt x="663" y="353"/>
                </a:lnTo>
                <a:lnTo>
                  <a:pt x="663" y="353"/>
                </a:lnTo>
                <a:cubicBezTo>
                  <a:pt x="653" y="356"/>
                  <a:pt x="643" y="360"/>
                  <a:pt x="633" y="365"/>
                </a:cubicBezTo>
                <a:lnTo>
                  <a:pt x="633" y="365"/>
                </a:lnTo>
                <a:cubicBezTo>
                  <a:pt x="614" y="374"/>
                  <a:pt x="594" y="384"/>
                  <a:pt x="575" y="397"/>
                </a:cubicBezTo>
                <a:lnTo>
                  <a:pt x="575" y="397"/>
                </a:lnTo>
                <a:cubicBezTo>
                  <a:pt x="538" y="420"/>
                  <a:pt x="503" y="450"/>
                  <a:pt x="475" y="487"/>
                </a:cubicBezTo>
                <a:lnTo>
                  <a:pt x="475" y="487"/>
                </a:lnTo>
                <a:cubicBezTo>
                  <a:pt x="468" y="496"/>
                  <a:pt x="461" y="506"/>
                  <a:pt x="455" y="516"/>
                </a:cubicBezTo>
                <a:lnTo>
                  <a:pt x="455" y="516"/>
                </a:lnTo>
                <a:cubicBezTo>
                  <a:pt x="451" y="521"/>
                  <a:pt x="449" y="526"/>
                  <a:pt x="446" y="531"/>
                </a:cubicBezTo>
                <a:lnTo>
                  <a:pt x="442" y="539"/>
                </a:lnTo>
                <a:lnTo>
                  <a:pt x="438" y="545"/>
                </a:lnTo>
                <a:lnTo>
                  <a:pt x="413" y="594"/>
                </a:lnTo>
                <a:lnTo>
                  <a:pt x="389" y="640"/>
                </a:lnTo>
                <a:lnTo>
                  <a:pt x="389" y="640"/>
                </a:lnTo>
                <a:cubicBezTo>
                  <a:pt x="383" y="650"/>
                  <a:pt x="376" y="661"/>
                  <a:pt x="367" y="671"/>
                </a:cubicBezTo>
                <a:lnTo>
                  <a:pt x="367" y="671"/>
                </a:lnTo>
                <a:cubicBezTo>
                  <a:pt x="359" y="681"/>
                  <a:pt x="349" y="691"/>
                  <a:pt x="339" y="699"/>
                </a:cubicBezTo>
                <a:lnTo>
                  <a:pt x="298" y="732"/>
                </a:lnTo>
                <a:lnTo>
                  <a:pt x="256" y="766"/>
                </a:lnTo>
                <a:lnTo>
                  <a:pt x="256" y="766"/>
                </a:lnTo>
                <a:cubicBezTo>
                  <a:pt x="243" y="776"/>
                  <a:pt x="223" y="791"/>
                  <a:pt x="208" y="807"/>
                </a:cubicBezTo>
                <a:lnTo>
                  <a:pt x="208" y="807"/>
                </a:lnTo>
                <a:cubicBezTo>
                  <a:pt x="176" y="839"/>
                  <a:pt x="148" y="878"/>
                  <a:pt x="130" y="923"/>
                </a:cubicBezTo>
                <a:lnTo>
                  <a:pt x="130" y="923"/>
                </a:lnTo>
                <a:cubicBezTo>
                  <a:pt x="121" y="945"/>
                  <a:pt x="115" y="969"/>
                  <a:pt x="110" y="993"/>
                </a:cubicBezTo>
                <a:lnTo>
                  <a:pt x="110" y="993"/>
                </a:lnTo>
                <a:cubicBezTo>
                  <a:pt x="110" y="999"/>
                  <a:pt x="108" y="1005"/>
                  <a:pt x="108" y="1011"/>
                </a:cubicBezTo>
                <a:lnTo>
                  <a:pt x="108" y="1011"/>
                </a:lnTo>
                <a:cubicBezTo>
                  <a:pt x="108" y="1017"/>
                  <a:pt x="107" y="1023"/>
                  <a:pt x="107" y="1029"/>
                </a:cubicBezTo>
                <a:lnTo>
                  <a:pt x="107" y="1029"/>
                </a:lnTo>
                <a:cubicBezTo>
                  <a:pt x="107" y="1043"/>
                  <a:pt x="107" y="1050"/>
                  <a:pt x="107" y="1060"/>
                </a:cubicBezTo>
                <a:lnTo>
                  <a:pt x="107" y="1114"/>
                </a:lnTo>
                <a:lnTo>
                  <a:pt x="107" y="1141"/>
                </a:lnTo>
                <a:lnTo>
                  <a:pt x="107" y="1141"/>
                </a:lnTo>
                <a:cubicBezTo>
                  <a:pt x="107" y="1146"/>
                  <a:pt x="107" y="1148"/>
                  <a:pt x="107" y="1151"/>
                </a:cubicBezTo>
                <a:lnTo>
                  <a:pt x="107" y="1151"/>
                </a:lnTo>
                <a:cubicBezTo>
                  <a:pt x="107" y="1154"/>
                  <a:pt x="107" y="1157"/>
                  <a:pt x="106" y="1160"/>
                </a:cubicBezTo>
                <a:lnTo>
                  <a:pt x="106" y="1160"/>
                </a:lnTo>
                <a:cubicBezTo>
                  <a:pt x="105" y="1172"/>
                  <a:pt x="102" y="1184"/>
                  <a:pt x="99" y="1195"/>
                </a:cubicBezTo>
                <a:lnTo>
                  <a:pt x="99" y="1195"/>
                </a:lnTo>
                <a:cubicBezTo>
                  <a:pt x="96" y="1201"/>
                  <a:pt x="94" y="1206"/>
                  <a:pt x="91" y="1212"/>
                </a:cubicBezTo>
                <a:lnTo>
                  <a:pt x="91" y="1212"/>
                </a:lnTo>
                <a:cubicBezTo>
                  <a:pt x="91" y="1214"/>
                  <a:pt x="90" y="1215"/>
                  <a:pt x="89" y="1216"/>
                </a:cubicBezTo>
                <a:lnTo>
                  <a:pt x="87" y="1221"/>
                </a:lnTo>
                <a:lnTo>
                  <a:pt x="80" y="1234"/>
                </a:lnTo>
                <a:lnTo>
                  <a:pt x="55" y="1282"/>
                </a:lnTo>
                <a:lnTo>
                  <a:pt x="55" y="1282"/>
                </a:lnTo>
                <a:cubicBezTo>
                  <a:pt x="47" y="1299"/>
                  <a:pt x="39" y="1312"/>
                  <a:pt x="28" y="1336"/>
                </a:cubicBezTo>
                <a:lnTo>
                  <a:pt x="28" y="1336"/>
                </a:lnTo>
                <a:cubicBezTo>
                  <a:pt x="9" y="1379"/>
                  <a:pt x="0" y="1429"/>
                  <a:pt x="3" y="1478"/>
                </a:cubicBezTo>
                <a:lnTo>
                  <a:pt x="3" y="1478"/>
                </a:lnTo>
                <a:cubicBezTo>
                  <a:pt x="4" y="1502"/>
                  <a:pt x="9" y="1527"/>
                  <a:pt x="16" y="1550"/>
                </a:cubicBezTo>
                <a:lnTo>
                  <a:pt x="16" y="1550"/>
                </a:lnTo>
                <a:cubicBezTo>
                  <a:pt x="20" y="1561"/>
                  <a:pt x="24" y="1572"/>
                  <a:pt x="28" y="1584"/>
                </a:cubicBezTo>
                <a:lnTo>
                  <a:pt x="28" y="1584"/>
                </a:lnTo>
                <a:cubicBezTo>
                  <a:pt x="31" y="1589"/>
                  <a:pt x="33" y="1595"/>
                  <a:pt x="36" y="1600"/>
                </a:cubicBezTo>
                <a:lnTo>
                  <a:pt x="40" y="1607"/>
                </a:lnTo>
                <a:lnTo>
                  <a:pt x="43" y="1613"/>
                </a:lnTo>
                <a:lnTo>
                  <a:pt x="43" y="1613"/>
                </a:lnTo>
                <a:cubicBezTo>
                  <a:pt x="60" y="1645"/>
                  <a:pt x="76" y="1676"/>
                  <a:pt x="92" y="1708"/>
                </a:cubicBezTo>
                <a:lnTo>
                  <a:pt x="92" y="1708"/>
                </a:lnTo>
                <a:cubicBezTo>
                  <a:pt x="97" y="1719"/>
                  <a:pt x="102" y="1731"/>
                  <a:pt x="104" y="1743"/>
                </a:cubicBezTo>
                <a:lnTo>
                  <a:pt x="104" y="1743"/>
                </a:lnTo>
                <a:cubicBezTo>
                  <a:pt x="105" y="1749"/>
                  <a:pt x="107" y="1754"/>
                  <a:pt x="107" y="1760"/>
                </a:cubicBezTo>
                <a:lnTo>
                  <a:pt x="107" y="1760"/>
                </a:lnTo>
                <a:cubicBezTo>
                  <a:pt x="107" y="1763"/>
                  <a:pt x="108" y="1766"/>
                  <a:pt x="108" y="1769"/>
                </a:cubicBezTo>
                <a:lnTo>
                  <a:pt x="108" y="1769"/>
                </a:lnTo>
                <a:cubicBezTo>
                  <a:pt x="108" y="1771"/>
                  <a:pt x="108" y="1773"/>
                  <a:pt x="108" y="1774"/>
                </a:cubicBezTo>
                <a:lnTo>
                  <a:pt x="108" y="1780"/>
                </a:lnTo>
                <a:lnTo>
                  <a:pt x="108" y="1835"/>
                </a:lnTo>
                <a:lnTo>
                  <a:pt x="108" y="1863"/>
                </a:lnTo>
                <a:lnTo>
                  <a:pt x="108" y="1876"/>
                </a:lnTo>
                <a:lnTo>
                  <a:pt x="108" y="1880"/>
                </a:lnTo>
                <a:lnTo>
                  <a:pt x="108" y="1884"/>
                </a:lnTo>
                <a:lnTo>
                  <a:pt x="108" y="1894"/>
                </a:lnTo>
                <a:lnTo>
                  <a:pt x="108" y="1894"/>
                </a:lnTo>
                <a:cubicBezTo>
                  <a:pt x="111" y="1943"/>
                  <a:pt x="126" y="1991"/>
                  <a:pt x="149" y="2032"/>
                </a:cubicBezTo>
                <a:lnTo>
                  <a:pt x="149" y="2032"/>
                </a:lnTo>
                <a:cubicBezTo>
                  <a:pt x="172" y="2074"/>
                  <a:pt x="203" y="2110"/>
                  <a:pt x="239" y="2138"/>
                </a:cubicBezTo>
                <a:lnTo>
                  <a:pt x="239" y="2138"/>
                </a:lnTo>
                <a:cubicBezTo>
                  <a:pt x="267" y="2162"/>
                  <a:pt x="297" y="2184"/>
                  <a:pt x="325" y="2207"/>
                </a:cubicBezTo>
                <a:lnTo>
                  <a:pt x="337" y="2216"/>
                </a:lnTo>
                <a:lnTo>
                  <a:pt x="337" y="2216"/>
                </a:lnTo>
                <a:cubicBezTo>
                  <a:pt x="339" y="2218"/>
                  <a:pt x="342" y="2220"/>
                  <a:pt x="345" y="2223"/>
                </a:cubicBezTo>
                <a:lnTo>
                  <a:pt x="345" y="2223"/>
                </a:lnTo>
                <a:cubicBezTo>
                  <a:pt x="350" y="2227"/>
                  <a:pt x="355" y="2232"/>
                  <a:pt x="360" y="2237"/>
                </a:cubicBezTo>
                <a:lnTo>
                  <a:pt x="360" y="2237"/>
                </a:lnTo>
                <a:cubicBezTo>
                  <a:pt x="369" y="2247"/>
                  <a:pt x="377" y="2257"/>
                  <a:pt x="385" y="2268"/>
                </a:cubicBezTo>
                <a:lnTo>
                  <a:pt x="385" y="2268"/>
                </a:lnTo>
                <a:cubicBezTo>
                  <a:pt x="386" y="2271"/>
                  <a:pt x="388" y="2274"/>
                  <a:pt x="390" y="2277"/>
                </a:cubicBezTo>
                <a:lnTo>
                  <a:pt x="390" y="2277"/>
                </a:lnTo>
                <a:cubicBezTo>
                  <a:pt x="390" y="2278"/>
                  <a:pt x="392" y="2279"/>
                  <a:pt x="392" y="2281"/>
                </a:cubicBezTo>
                <a:lnTo>
                  <a:pt x="395" y="2286"/>
                </a:lnTo>
                <a:lnTo>
                  <a:pt x="408" y="2311"/>
                </a:lnTo>
                <a:lnTo>
                  <a:pt x="433" y="2360"/>
                </a:lnTo>
                <a:lnTo>
                  <a:pt x="433" y="2360"/>
                </a:lnTo>
                <a:cubicBezTo>
                  <a:pt x="436" y="2365"/>
                  <a:pt x="439" y="2371"/>
                  <a:pt x="443" y="2378"/>
                </a:cubicBezTo>
                <a:lnTo>
                  <a:pt x="443" y="2378"/>
                </a:lnTo>
                <a:cubicBezTo>
                  <a:pt x="447" y="2386"/>
                  <a:pt x="453" y="2395"/>
                  <a:pt x="459" y="2404"/>
                </a:cubicBezTo>
                <a:lnTo>
                  <a:pt x="459" y="2404"/>
                </a:lnTo>
                <a:cubicBezTo>
                  <a:pt x="471" y="2423"/>
                  <a:pt x="486" y="2442"/>
                  <a:pt x="504" y="2461"/>
                </a:cubicBezTo>
                <a:lnTo>
                  <a:pt x="504" y="2461"/>
                </a:lnTo>
                <a:cubicBezTo>
                  <a:pt x="542" y="2498"/>
                  <a:pt x="592" y="2535"/>
                  <a:pt x="656" y="2559"/>
                </a:cubicBezTo>
                <a:lnTo>
                  <a:pt x="656" y="2559"/>
                </a:lnTo>
                <a:cubicBezTo>
                  <a:pt x="664" y="2562"/>
                  <a:pt x="672" y="2565"/>
                  <a:pt x="680" y="2567"/>
                </a:cubicBezTo>
                <a:lnTo>
                  <a:pt x="680" y="2567"/>
                </a:lnTo>
                <a:cubicBezTo>
                  <a:pt x="683" y="2569"/>
                  <a:pt x="687" y="2570"/>
                  <a:pt x="691" y="2571"/>
                </a:cubicBezTo>
                <a:lnTo>
                  <a:pt x="691" y="2571"/>
                </a:lnTo>
                <a:cubicBezTo>
                  <a:pt x="694" y="2572"/>
                  <a:pt x="698" y="2574"/>
                  <a:pt x="702" y="2575"/>
                </a:cubicBezTo>
                <a:lnTo>
                  <a:pt x="702" y="2575"/>
                </a:lnTo>
                <a:cubicBezTo>
                  <a:pt x="716" y="2580"/>
                  <a:pt x="731" y="2584"/>
                  <a:pt x="746" y="2589"/>
                </a:cubicBezTo>
                <a:lnTo>
                  <a:pt x="746" y="2589"/>
                </a:lnTo>
                <a:cubicBezTo>
                  <a:pt x="762" y="2594"/>
                  <a:pt x="777" y="2599"/>
                  <a:pt x="793" y="2604"/>
                </a:cubicBezTo>
                <a:lnTo>
                  <a:pt x="793" y="2604"/>
                </a:lnTo>
                <a:cubicBezTo>
                  <a:pt x="797" y="2605"/>
                  <a:pt x="801" y="2607"/>
                  <a:pt x="805" y="2608"/>
                </a:cubicBezTo>
                <a:lnTo>
                  <a:pt x="805" y="2608"/>
                </a:lnTo>
                <a:cubicBezTo>
                  <a:pt x="808" y="2609"/>
                  <a:pt x="812" y="2610"/>
                  <a:pt x="815" y="2612"/>
                </a:cubicBezTo>
                <a:lnTo>
                  <a:pt x="815" y="2612"/>
                </a:lnTo>
                <a:cubicBezTo>
                  <a:pt x="822" y="2614"/>
                  <a:pt x="828" y="2617"/>
                  <a:pt x="834" y="2619"/>
                </a:cubicBezTo>
                <a:lnTo>
                  <a:pt x="834" y="2619"/>
                </a:lnTo>
                <a:cubicBezTo>
                  <a:pt x="848" y="2624"/>
                  <a:pt x="861" y="2631"/>
                  <a:pt x="873" y="2639"/>
                </a:cubicBezTo>
                <a:lnTo>
                  <a:pt x="873" y="2639"/>
                </a:lnTo>
                <a:cubicBezTo>
                  <a:pt x="879" y="2643"/>
                  <a:pt x="885" y="2646"/>
                  <a:pt x="891" y="2651"/>
                </a:cubicBezTo>
                <a:lnTo>
                  <a:pt x="891" y="2651"/>
                </a:lnTo>
                <a:cubicBezTo>
                  <a:pt x="894" y="2653"/>
                  <a:pt x="897" y="2655"/>
                  <a:pt x="900" y="2657"/>
                </a:cubicBezTo>
                <a:lnTo>
                  <a:pt x="900" y="2657"/>
                </a:lnTo>
                <a:cubicBezTo>
                  <a:pt x="904" y="2661"/>
                  <a:pt x="907" y="2664"/>
                  <a:pt x="911" y="2666"/>
                </a:cubicBezTo>
                <a:lnTo>
                  <a:pt x="911" y="2666"/>
                </a:lnTo>
                <a:cubicBezTo>
                  <a:pt x="926" y="2678"/>
                  <a:pt x="941" y="2690"/>
                  <a:pt x="956" y="2702"/>
                </a:cubicBezTo>
                <a:lnTo>
                  <a:pt x="956" y="2702"/>
                </a:lnTo>
                <a:cubicBezTo>
                  <a:pt x="964" y="2708"/>
                  <a:pt x="972" y="2714"/>
                  <a:pt x="979" y="2720"/>
                </a:cubicBezTo>
                <a:lnTo>
                  <a:pt x="979" y="2720"/>
                </a:lnTo>
                <a:cubicBezTo>
                  <a:pt x="984" y="2724"/>
                  <a:pt x="987" y="2727"/>
                  <a:pt x="991" y="2730"/>
                </a:cubicBezTo>
                <a:lnTo>
                  <a:pt x="991" y="2730"/>
                </a:lnTo>
                <a:cubicBezTo>
                  <a:pt x="996" y="2733"/>
                  <a:pt x="1001" y="2737"/>
                  <a:pt x="1006" y="2740"/>
                </a:cubicBezTo>
                <a:lnTo>
                  <a:pt x="1006" y="2740"/>
                </a:lnTo>
                <a:cubicBezTo>
                  <a:pt x="1085" y="2797"/>
                  <a:pt x="1184" y="2828"/>
                  <a:pt x="1288" y="2829"/>
                </a:cubicBezTo>
                <a:lnTo>
                  <a:pt x="1288" y="2829"/>
                </a:lnTo>
                <a:cubicBezTo>
                  <a:pt x="1332" y="2829"/>
                  <a:pt x="1378" y="2828"/>
                  <a:pt x="1425" y="2828"/>
                </a:cubicBezTo>
                <a:lnTo>
                  <a:pt x="1425" y="2828"/>
                </a:lnTo>
                <a:cubicBezTo>
                  <a:pt x="1444" y="2828"/>
                  <a:pt x="1464" y="2830"/>
                  <a:pt x="1483" y="2833"/>
                </a:cubicBezTo>
                <a:lnTo>
                  <a:pt x="1483" y="2833"/>
                </a:lnTo>
                <a:cubicBezTo>
                  <a:pt x="1493" y="2834"/>
                  <a:pt x="1503" y="2836"/>
                  <a:pt x="1513" y="2838"/>
                </a:cubicBezTo>
                <a:lnTo>
                  <a:pt x="1513" y="2838"/>
                </a:lnTo>
                <a:cubicBezTo>
                  <a:pt x="1517" y="2840"/>
                  <a:pt x="1522" y="2841"/>
                  <a:pt x="1527" y="2843"/>
                </a:cubicBezTo>
                <a:lnTo>
                  <a:pt x="1534" y="2845"/>
                </a:lnTo>
                <a:lnTo>
                  <a:pt x="1541" y="2847"/>
                </a:lnTo>
                <a:lnTo>
                  <a:pt x="1541" y="2847"/>
                </a:lnTo>
                <a:cubicBezTo>
                  <a:pt x="1564" y="2854"/>
                  <a:pt x="1587" y="2862"/>
                  <a:pt x="1610" y="2870"/>
                </a:cubicBezTo>
                <a:lnTo>
                  <a:pt x="1610" y="2870"/>
                </a:lnTo>
                <a:cubicBezTo>
                  <a:pt x="1622" y="2873"/>
                  <a:pt x="1633" y="2877"/>
                  <a:pt x="1645" y="2881"/>
                </a:cubicBezTo>
                <a:lnTo>
                  <a:pt x="1662" y="2886"/>
                </a:lnTo>
                <a:lnTo>
                  <a:pt x="1662" y="2886"/>
                </a:lnTo>
                <a:cubicBezTo>
                  <a:pt x="1670" y="2889"/>
                  <a:pt x="1677" y="2891"/>
                  <a:pt x="1683" y="2892"/>
                </a:cubicBezTo>
                <a:lnTo>
                  <a:pt x="1683" y="2892"/>
                </a:lnTo>
                <a:cubicBezTo>
                  <a:pt x="1738" y="2908"/>
                  <a:pt x="1796" y="2913"/>
                  <a:pt x="1854" y="2909"/>
                </a:cubicBezTo>
                <a:lnTo>
                  <a:pt x="1854" y="2909"/>
                </a:lnTo>
                <a:cubicBezTo>
                  <a:pt x="1883" y="2907"/>
                  <a:pt x="1911" y="2903"/>
                  <a:pt x="1940" y="2896"/>
                </a:cubicBezTo>
                <a:lnTo>
                  <a:pt x="1940" y="2896"/>
                </a:lnTo>
                <a:cubicBezTo>
                  <a:pt x="1947" y="2894"/>
                  <a:pt x="1954" y="2892"/>
                  <a:pt x="1961" y="2891"/>
                </a:cubicBezTo>
                <a:lnTo>
                  <a:pt x="1982" y="2884"/>
                </a:lnTo>
                <a:lnTo>
                  <a:pt x="1982" y="2884"/>
                </a:lnTo>
                <a:cubicBezTo>
                  <a:pt x="1994" y="2880"/>
                  <a:pt x="2006" y="2876"/>
                  <a:pt x="2018" y="2872"/>
                </a:cubicBezTo>
                <a:lnTo>
                  <a:pt x="2018" y="2872"/>
                </a:lnTo>
                <a:cubicBezTo>
                  <a:pt x="2042" y="2864"/>
                  <a:pt x="2066" y="2856"/>
                  <a:pt x="2090" y="2848"/>
                </a:cubicBezTo>
                <a:lnTo>
                  <a:pt x="2107" y="2843"/>
                </a:lnTo>
                <a:lnTo>
                  <a:pt x="2107" y="2843"/>
                </a:lnTo>
                <a:cubicBezTo>
                  <a:pt x="2112" y="2841"/>
                  <a:pt x="2117" y="2840"/>
                  <a:pt x="2122" y="2838"/>
                </a:cubicBezTo>
                <a:lnTo>
                  <a:pt x="2122" y="2838"/>
                </a:lnTo>
                <a:cubicBezTo>
                  <a:pt x="2133" y="2835"/>
                  <a:pt x="2143" y="2834"/>
                  <a:pt x="2154" y="2832"/>
                </a:cubicBezTo>
                <a:lnTo>
                  <a:pt x="2154" y="2832"/>
                </a:lnTo>
                <a:cubicBezTo>
                  <a:pt x="2165" y="2830"/>
                  <a:pt x="2175" y="2829"/>
                  <a:pt x="2186" y="2828"/>
                </a:cubicBezTo>
                <a:lnTo>
                  <a:pt x="2186" y="2828"/>
                </a:lnTo>
                <a:cubicBezTo>
                  <a:pt x="2191" y="2828"/>
                  <a:pt x="2196" y="2827"/>
                  <a:pt x="2202" y="2827"/>
                </a:cubicBezTo>
                <a:lnTo>
                  <a:pt x="2210" y="2826"/>
                </a:lnTo>
                <a:lnTo>
                  <a:pt x="2219" y="2826"/>
                </a:lnTo>
                <a:lnTo>
                  <a:pt x="2219" y="2826"/>
                </a:lnTo>
                <a:cubicBezTo>
                  <a:pt x="2244" y="2826"/>
                  <a:pt x="2270" y="2826"/>
                  <a:pt x="2295" y="2826"/>
                </a:cubicBezTo>
                <a:lnTo>
                  <a:pt x="2295" y="2826"/>
                </a:lnTo>
                <a:cubicBezTo>
                  <a:pt x="2322" y="2826"/>
                  <a:pt x="2345" y="2827"/>
                  <a:pt x="2376" y="2825"/>
                </a:cubicBezTo>
                <a:lnTo>
                  <a:pt x="2376" y="2825"/>
                </a:lnTo>
                <a:cubicBezTo>
                  <a:pt x="2406" y="2823"/>
                  <a:pt x="2436" y="2819"/>
                  <a:pt x="2464" y="2812"/>
                </a:cubicBezTo>
                <a:lnTo>
                  <a:pt x="2464" y="2812"/>
                </a:lnTo>
                <a:cubicBezTo>
                  <a:pt x="2522" y="2799"/>
                  <a:pt x="2578" y="2775"/>
                  <a:pt x="2627" y="2739"/>
                </a:cubicBezTo>
                <a:lnTo>
                  <a:pt x="2627" y="2739"/>
                </a:lnTo>
                <a:cubicBezTo>
                  <a:pt x="2634" y="2735"/>
                  <a:pt x="2640" y="2730"/>
                  <a:pt x="2645" y="2726"/>
                </a:cubicBezTo>
                <a:lnTo>
                  <a:pt x="2661" y="2714"/>
                </a:lnTo>
                <a:lnTo>
                  <a:pt x="2661" y="2714"/>
                </a:lnTo>
                <a:cubicBezTo>
                  <a:pt x="2670" y="2706"/>
                  <a:pt x="2680" y="2698"/>
                  <a:pt x="2690" y="2691"/>
                </a:cubicBezTo>
                <a:lnTo>
                  <a:pt x="2690" y="2691"/>
                </a:lnTo>
                <a:cubicBezTo>
                  <a:pt x="2700" y="2682"/>
                  <a:pt x="2710" y="2675"/>
                  <a:pt x="2720" y="2667"/>
                </a:cubicBezTo>
                <a:lnTo>
                  <a:pt x="2735" y="2655"/>
                </a:lnTo>
                <a:lnTo>
                  <a:pt x="2741" y="2650"/>
                </a:lnTo>
                <a:lnTo>
                  <a:pt x="2747" y="2646"/>
                </a:lnTo>
                <a:lnTo>
                  <a:pt x="2747" y="2646"/>
                </a:lnTo>
                <a:cubicBezTo>
                  <a:pt x="2763" y="2634"/>
                  <a:pt x="2781" y="2624"/>
                  <a:pt x="2799" y="2616"/>
                </a:cubicBezTo>
                <a:lnTo>
                  <a:pt x="2799" y="2616"/>
                </a:lnTo>
                <a:cubicBezTo>
                  <a:pt x="2809" y="2612"/>
                  <a:pt x="2818" y="2608"/>
                  <a:pt x="2828" y="2604"/>
                </a:cubicBezTo>
                <a:lnTo>
                  <a:pt x="2828" y="2604"/>
                </a:lnTo>
                <a:cubicBezTo>
                  <a:pt x="2840" y="2601"/>
                  <a:pt x="2851" y="2597"/>
                  <a:pt x="2862" y="2593"/>
                </a:cubicBezTo>
                <a:lnTo>
                  <a:pt x="2862" y="2593"/>
                </a:lnTo>
                <a:cubicBezTo>
                  <a:pt x="2886" y="2585"/>
                  <a:pt x="2909" y="2577"/>
                  <a:pt x="2932" y="2570"/>
                </a:cubicBezTo>
                <a:lnTo>
                  <a:pt x="2950" y="2565"/>
                </a:lnTo>
                <a:lnTo>
                  <a:pt x="2959" y="2561"/>
                </a:lnTo>
                <a:lnTo>
                  <a:pt x="2970" y="2557"/>
                </a:lnTo>
                <a:lnTo>
                  <a:pt x="2970" y="2557"/>
                </a:lnTo>
                <a:cubicBezTo>
                  <a:pt x="2976" y="2555"/>
                  <a:pt x="2982" y="2552"/>
                  <a:pt x="2989" y="2550"/>
                </a:cubicBezTo>
                <a:lnTo>
                  <a:pt x="2989" y="2550"/>
                </a:lnTo>
                <a:cubicBezTo>
                  <a:pt x="2995" y="2547"/>
                  <a:pt x="3002" y="2544"/>
                  <a:pt x="3008" y="2541"/>
                </a:cubicBezTo>
                <a:lnTo>
                  <a:pt x="3008" y="2541"/>
                </a:lnTo>
                <a:cubicBezTo>
                  <a:pt x="3059" y="2517"/>
                  <a:pt x="3106" y="2483"/>
                  <a:pt x="3144" y="2439"/>
                </a:cubicBezTo>
                <a:lnTo>
                  <a:pt x="3144" y="2439"/>
                </a:lnTo>
                <a:cubicBezTo>
                  <a:pt x="3149" y="2433"/>
                  <a:pt x="3153" y="2428"/>
                  <a:pt x="3157" y="2422"/>
                </a:cubicBezTo>
                <a:lnTo>
                  <a:pt x="3157" y="2422"/>
                </a:lnTo>
                <a:cubicBezTo>
                  <a:pt x="3161" y="2416"/>
                  <a:pt x="3166" y="2410"/>
                  <a:pt x="3170" y="2404"/>
                </a:cubicBezTo>
                <a:lnTo>
                  <a:pt x="3170" y="2404"/>
                </a:lnTo>
                <a:cubicBezTo>
                  <a:pt x="3174" y="2398"/>
                  <a:pt x="3178" y="2392"/>
                  <a:pt x="3181" y="2385"/>
                </a:cubicBezTo>
                <a:lnTo>
                  <a:pt x="3187" y="2376"/>
                </a:lnTo>
                <a:lnTo>
                  <a:pt x="3191" y="2368"/>
                </a:lnTo>
                <a:lnTo>
                  <a:pt x="3191" y="2368"/>
                </a:lnTo>
                <a:cubicBezTo>
                  <a:pt x="3201" y="2348"/>
                  <a:pt x="3212" y="2328"/>
                  <a:pt x="3222" y="2308"/>
                </a:cubicBezTo>
                <a:lnTo>
                  <a:pt x="3222" y="2308"/>
                </a:lnTo>
                <a:cubicBezTo>
                  <a:pt x="3228" y="2298"/>
                  <a:pt x="3232" y="2288"/>
                  <a:pt x="3237" y="2278"/>
                </a:cubicBezTo>
                <a:lnTo>
                  <a:pt x="3237" y="2278"/>
                </a:lnTo>
                <a:cubicBezTo>
                  <a:pt x="3241" y="2271"/>
                  <a:pt x="3246" y="2264"/>
                  <a:pt x="3250" y="2257"/>
                </a:cubicBezTo>
                <a:lnTo>
                  <a:pt x="3250" y="2257"/>
                </a:lnTo>
                <a:cubicBezTo>
                  <a:pt x="3260" y="2244"/>
                  <a:pt x="3271" y="2231"/>
                  <a:pt x="3283" y="2220"/>
                </a:cubicBezTo>
                <a:lnTo>
                  <a:pt x="3283" y="2220"/>
                </a:lnTo>
                <a:cubicBezTo>
                  <a:pt x="3286" y="2217"/>
                  <a:pt x="3290" y="2215"/>
                  <a:pt x="3293" y="2212"/>
                </a:cubicBezTo>
                <a:lnTo>
                  <a:pt x="3304" y="2203"/>
                </a:lnTo>
                <a:lnTo>
                  <a:pt x="3304" y="2203"/>
                </a:lnTo>
                <a:cubicBezTo>
                  <a:pt x="3312" y="2196"/>
                  <a:pt x="3321" y="2190"/>
                  <a:pt x="3329" y="2183"/>
                </a:cubicBezTo>
                <a:lnTo>
                  <a:pt x="3329" y="2183"/>
                </a:lnTo>
                <a:cubicBezTo>
                  <a:pt x="3345" y="2170"/>
                  <a:pt x="3361" y="2157"/>
                  <a:pt x="3377" y="2144"/>
                </a:cubicBezTo>
                <a:lnTo>
                  <a:pt x="3377" y="2144"/>
                </a:lnTo>
                <a:cubicBezTo>
                  <a:pt x="3382" y="2141"/>
                  <a:pt x="3385" y="2138"/>
                  <a:pt x="3390" y="2135"/>
                </a:cubicBezTo>
                <a:lnTo>
                  <a:pt x="3390" y="2135"/>
                </a:lnTo>
                <a:cubicBezTo>
                  <a:pt x="3395" y="2131"/>
                  <a:pt x="3399" y="2127"/>
                  <a:pt x="3404" y="2124"/>
                </a:cubicBezTo>
                <a:lnTo>
                  <a:pt x="3404" y="2124"/>
                </a:lnTo>
                <a:cubicBezTo>
                  <a:pt x="3413" y="2115"/>
                  <a:pt x="3421" y="2107"/>
                  <a:pt x="3430" y="2098"/>
                </a:cubicBezTo>
                <a:lnTo>
                  <a:pt x="3430" y="2098"/>
                </a:lnTo>
                <a:cubicBezTo>
                  <a:pt x="3447" y="2080"/>
                  <a:pt x="3462" y="2061"/>
                  <a:pt x="3474" y="2041"/>
                </a:cubicBezTo>
                <a:lnTo>
                  <a:pt x="3474" y="2041"/>
                </a:lnTo>
                <a:cubicBezTo>
                  <a:pt x="3500" y="2000"/>
                  <a:pt x="3516" y="1954"/>
                  <a:pt x="3520" y="1907"/>
                </a:cubicBezTo>
                <a:lnTo>
                  <a:pt x="3520" y="1907"/>
                </a:lnTo>
                <a:cubicBezTo>
                  <a:pt x="3521" y="1902"/>
                  <a:pt x="3521" y="1896"/>
                  <a:pt x="3521" y="1890"/>
                </a:cubicBezTo>
                <a:lnTo>
                  <a:pt x="3521" y="1890"/>
                </a:lnTo>
                <a:cubicBezTo>
                  <a:pt x="3521" y="1884"/>
                  <a:pt x="3522" y="1878"/>
                  <a:pt x="3521" y="1875"/>
                </a:cubicBezTo>
                <a:lnTo>
                  <a:pt x="3521" y="1875"/>
                </a:lnTo>
                <a:cubicBezTo>
                  <a:pt x="3521" y="1865"/>
                  <a:pt x="3521" y="1857"/>
                  <a:pt x="3522" y="1848"/>
                </a:cubicBezTo>
                <a:lnTo>
                  <a:pt x="3522" y="1848"/>
                </a:lnTo>
                <a:cubicBezTo>
                  <a:pt x="3522" y="1832"/>
                  <a:pt x="3522" y="1815"/>
                  <a:pt x="3522" y="1799"/>
                </a:cubicBezTo>
                <a:lnTo>
                  <a:pt x="3522" y="1799"/>
                </a:lnTo>
                <a:cubicBezTo>
                  <a:pt x="3522" y="1791"/>
                  <a:pt x="3522" y="1783"/>
                  <a:pt x="3522" y="1775"/>
                </a:cubicBezTo>
                <a:lnTo>
                  <a:pt x="3522" y="1775"/>
                </a:lnTo>
                <a:cubicBezTo>
                  <a:pt x="3522" y="1769"/>
                  <a:pt x="3522" y="1764"/>
                  <a:pt x="3522" y="1758"/>
                </a:cubicBezTo>
                <a:lnTo>
                  <a:pt x="3522" y="1758"/>
                </a:lnTo>
                <a:cubicBezTo>
                  <a:pt x="3523" y="1748"/>
                  <a:pt x="3526" y="1738"/>
                  <a:pt x="3529" y="1728"/>
                </a:cubicBezTo>
                <a:lnTo>
                  <a:pt x="3529" y="1728"/>
                </a:lnTo>
                <a:cubicBezTo>
                  <a:pt x="3532" y="1718"/>
                  <a:pt x="3536" y="1708"/>
                  <a:pt x="3540" y="1700"/>
                </a:cubicBezTo>
                <a:lnTo>
                  <a:pt x="3540" y="1700"/>
                </a:lnTo>
                <a:cubicBezTo>
                  <a:pt x="3547" y="1687"/>
                  <a:pt x="3553" y="1676"/>
                  <a:pt x="3559" y="1665"/>
                </a:cubicBezTo>
                <a:lnTo>
                  <a:pt x="3559" y="1665"/>
                </a:lnTo>
                <a:cubicBezTo>
                  <a:pt x="3571" y="1642"/>
                  <a:pt x="3581" y="1621"/>
                  <a:pt x="3592" y="1602"/>
                </a:cubicBezTo>
                <a:lnTo>
                  <a:pt x="3592" y="1602"/>
                </a:lnTo>
                <a:cubicBezTo>
                  <a:pt x="3604" y="1578"/>
                  <a:pt x="3614" y="1552"/>
                  <a:pt x="3620" y="1525"/>
                </a:cubicBezTo>
                <a:lnTo>
                  <a:pt x="3620" y="1525"/>
                </a:lnTo>
                <a:cubicBezTo>
                  <a:pt x="3634" y="1465"/>
                  <a:pt x="3627" y="1397"/>
                  <a:pt x="3601" y="1339"/>
                </a:cubicBezTo>
                <a:lnTo>
                  <a:pt x="3601" y="1339"/>
                </a:lnTo>
                <a:cubicBezTo>
                  <a:pt x="3598" y="1331"/>
                  <a:pt x="3594" y="1324"/>
                  <a:pt x="3591" y="1318"/>
                </a:cubicBezTo>
                <a:lnTo>
                  <a:pt x="3583" y="1301"/>
                </a:lnTo>
                <a:lnTo>
                  <a:pt x="3583" y="1301"/>
                </a:lnTo>
                <a:cubicBezTo>
                  <a:pt x="3577" y="1290"/>
                  <a:pt x="3571" y="1278"/>
                  <a:pt x="3565" y="1267"/>
                </a:cubicBezTo>
                <a:lnTo>
                  <a:pt x="3565" y="1267"/>
                </a:lnTo>
                <a:cubicBezTo>
                  <a:pt x="3560" y="1256"/>
                  <a:pt x="3553" y="1245"/>
                  <a:pt x="3547" y="1234"/>
                </a:cubicBezTo>
                <a:lnTo>
                  <a:pt x="3547" y="1234"/>
                </a:lnTo>
                <a:cubicBezTo>
                  <a:pt x="3541" y="1221"/>
                  <a:pt x="3538" y="1215"/>
                  <a:pt x="3534" y="1205"/>
                </a:cubicBezTo>
                <a:lnTo>
                  <a:pt x="3534" y="1205"/>
                </a:lnTo>
                <a:cubicBezTo>
                  <a:pt x="3527" y="1189"/>
                  <a:pt x="3523" y="1171"/>
                  <a:pt x="3522" y="1153"/>
                </a:cubicBezTo>
                <a:lnTo>
                  <a:pt x="3522" y="1153"/>
                </a:lnTo>
                <a:cubicBezTo>
                  <a:pt x="3522" y="1151"/>
                  <a:pt x="3522" y="1149"/>
                  <a:pt x="3522" y="1147"/>
                </a:cubicBezTo>
                <a:lnTo>
                  <a:pt x="3522" y="1138"/>
                </a:lnTo>
                <a:lnTo>
                  <a:pt x="3522" y="1119"/>
                </a:lnTo>
                <a:lnTo>
                  <a:pt x="3522" y="1080"/>
                </a:lnTo>
                <a:lnTo>
                  <a:pt x="3522" y="1042"/>
                </a:lnTo>
                <a:lnTo>
                  <a:pt x="3522" y="1042"/>
                </a:lnTo>
                <a:cubicBezTo>
                  <a:pt x="3522" y="1025"/>
                  <a:pt x="3521" y="1008"/>
                  <a:pt x="3517" y="992"/>
                </a:cubicBezTo>
                <a:lnTo>
                  <a:pt x="3517" y="992"/>
                </a:lnTo>
                <a:cubicBezTo>
                  <a:pt x="3512" y="958"/>
                  <a:pt x="3500" y="927"/>
                  <a:pt x="3485" y="899"/>
                </a:cubicBezTo>
                <a:lnTo>
                  <a:pt x="3485" y="899"/>
                </a:lnTo>
                <a:cubicBezTo>
                  <a:pt x="3470" y="870"/>
                  <a:pt x="3451" y="845"/>
                  <a:pt x="3429" y="822"/>
                </a:cubicBezTo>
                <a:lnTo>
                  <a:pt x="3429" y="822"/>
                </a:lnTo>
                <a:cubicBezTo>
                  <a:pt x="3419" y="811"/>
                  <a:pt x="3408" y="801"/>
                  <a:pt x="3396" y="791"/>
                </a:cubicBezTo>
                <a:lnTo>
                  <a:pt x="3391" y="788"/>
                </a:lnTo>
                <a:lnTo>
                  <a:pt x="3388" y="784"/>
                </a:lnTo>
                <a:lnTo>
                  <a:pt x="3380" y="779"/>
                </a:lnTo>
                <a:lnTo>
                  <a:pt x="3366" y="767"/>
                </a:lnTo>
                <a:lnTo>
                  <a:pt x="3366" y="767"/>
                </a:lnTo>
                <a:cubicBezTo>
                  <a:pt x="3346" y="752"/>
                  <a:pt x="3327" y="737"/>
                  <a:pt x="3308" y="722"/>
                </a:cubicBezTo>
                <a:lnTo>
                  <a:pt x="3308" y="722"/>
                </a:lnTo>
                <a:cubicBezTo>
                  <a:pt x="3303" y="718"/>
                  <a:pt x="3298" y="715"/>
                  <a:pt x="3293" y="711"/>
                </a:cubicBezTo>
                <a:lnTo>
                  <a:pt x="3293" y="711"/>
                </a:lnTo>
                <a:cubicBezTo>
                  <a:pt x="3290" y="709"/>
                  <a:pt x="3286" y="705"/>
                  <a:pt x="3282" y="702"/>
                </a:cubicBezTo>
                <a:lnTo>
                  <a:pt x="3282" y="702"/>
                </a:lnTo>
                <a:cubicBezTo>
                  <a:pt x="3276" y="696"/>
                  <a:pt x="3269" y="689"/>
                  <a:pt x="3263" y="683"/>
                </a:cubicBezTo>
                <a:lnTo>
                  <a:pt x="3263" y="683"/>
                </a:lnTo>
                <a:cubicBezTo>
                  <a:pt x="3257" y="675"/>
                  <a:pt x="3251" y="669"/>
                  <a:pt x="3246" y="661"/>
                </a:cubicBezTo>
                <a:lnTo>
                  <a:pt x="3246" y="661"/>
                </a:lnTo>
                <a:cubicBezTo>
                  <a:pt x="3244" y="658"/>
                  <a:pt x="3241" y="654"/>
                  <a:pt x="3239" y="650"/>
                </a:cubicBezTo>
                <a:lnTo>
                  <a:pt x="3239" y="650"/>
                </a:lnTo>
                <a:cubicBezTo>
                  <a:pt x="3237" y="647"/>
                  <a:pt x="3235" y="644"/>
                  <a:pt x="3232" y="638"/>
                </a:cubicBezTo>
                <a:lnTo>
                  <a:pt x="3232" y="638"/>
                </a:lnTo>
                <a:cubicBezTo>
                  <a:pt x="3221" y="618"/>
                  <a:pt x="3211" y="598"/>
                  <a:pt x="3200" y="578"/>
                </a:cubicBezTo>
                <a:lnTo>
                  <a:pt x="3200" y="578"/>
                </a:lnTo>
                <a:cubicBezTo>
                  <a:pt x="3194" y="569"/>
                  <a:pt x="3190" y="559"/>
                  <a:pt x="3184" y="549"/>
                </a:cubicBezTo>
                <a:lnTo>
                  <a:pt x="3180" y="542"/>
                </a:lnTo>
                <a:lnTo>
                  <a:pt x="3174" y="532"/>
                </a:lnTo>
                <a:lnTo>
                  <a:pt x="3174" y="532"/>
                </a:lnTo>
                <a:cubicBezTo>
                  <a:pt x="3171" y="527"/>
                  <a:pt x="3167" y="521"/>
                  <a:pt x="3164" y="516"/>
                </a:cubicBezTo>
                <a:lnTo>
                  <a:pt x="3164" y="516"/>
                </a:lnTo>
                <a:cubicBezTo>
                  <a:pt x="3149" y="494"/>
                  <a:pt x="3132" y="475"/>
                  <a:pt x="3114" y="459"/>
                </a:cubicBezTo>
                <a:lnTo>
                  <a:pt x="3114" y="459"/>
                </a:lnTo>
                <a:cubicBezTo>
                  <a:pt x="3081" y="429"/>
                  <a:pt x="3044" y="406"/>
                  <a:pt x="3005" y="388"/>
                </a:cubicBezTo>
                <a:lnTo>
                  <a:pt x="3005" y="388"/>
                </a:lnTo>
                <a:cubicBezTo>
                  <a:pt x="2995" y="384"/>
                  <a:pt x="2985" y="380"/>
                  <a:pt x="2975" y="376"/>
                </a:cubicBezTo>
                <a:lnTo>
                  <a:pt x="2975" y="376"/>
                </a:lnTo>
                <a:cubicBezTo>
                  <a:pt x="2970" y="375"/>
                  <a:pt x="2965" y="373"/>
                  <a:pt x="2960" y="371"/>
                </a:cubicBezTo>
                <a:lnTo>
                  <a:pt x="2960" y="371"/>
                </a:lnTo>
                <a:cubicBezTo>
                  <a:pt x="2955" y="370"/>
                  <a:pt x="2949" y="368"/>
                  <a:pt x="2945" y="366"/>
                </a:cubicBezTo>
                <a:lnTo>
                  <a:pt x="2945" y="366"/>
                </a:lnTo>
                <a:cubicBezTo>
                  <a:pt x="2927" y="361"/>
                  <a:pt x="2909" y="356"/>
                  <a:pt x="2891" y="351"/>
                </a:cubicBezTo>
                <a:lnTo>
                  <a:pt x="2837" y="335"/>
                </a:lnTo>
                <a:lnTo>
                  <a:pt x="2824" y="331"/>
                </a:lnTo>
                <a:lnTo>
                  <a:pt x="2824" y="331"/>
                </a:lnTo>
                <a:cubicBezTo>
                  <a:pt x="2820" y="330"/>
                  <a:pt x="2816" y="329"/>
                  <a:pt x="2813" y="327"/>
                </a:cubicBezTo>
                <a:lnTo>
                  <a:pt x="2813" y="327"/>
                </a:lnTo>
                <a:cubicBezTo>
                  <a:pt x="2805" y="325"/>
                  <a:pt x="2798" y="322"/>
                  <a:pt x="2790" y="319"/>
                </a:cubicBezTo>
                <a:lnTo>
                  <a:pt x="2790" y="319"/>
                </a:lnTo>
                <a:cubicBezTo>
                  <a:pt x="2775" y="313"/>
                  <a:pt x="2760" y="305"/>
                  <a:pt x="2747" y="297"/>
                </a:cubicBezTo>
                <a:lnTo>
                  <a:pt x="2747" y="297"/>
                </a:lnTo>
                <a:cubicBezTo>
                  <a:pt x="2740" y="293"/>
                  <a:pt x="2733" y="288"/>
                  <a:pt x="2727" y="284"/>
                </a:cubicBezTo>
                <a:lnTo>
                  <a:pt x="2704" y="267"/>
                </a:lnTo>
                <a:lnTo>
                  <a:pt x="2704" y="267"/>
                </a:lnTo>
                <a:cubicBezTo>
                  <a:pt x="2711" y="273"/>
                  <a:pt x="2718" y="279"/>
                  <a:pt x="2724" y="284"/>
                </a:cubicBezTo>
                <a:lnTo>
                  <a:pt x="2724" y="284"/>
                </a:lnTo>
                <a:cubicBezTo>
                  <a:pt x="2729" y="289"/>
                  <a:pt x="2735" y="294"/>
                  <a:pt x="2741" y="298"/>
                </a:cubicBezTo>
                <a:lnTo>
                  <a:pt x="2741" y="298"/>
                </a:lnTo>
                <a:cubicBezTo>
                  <a:pt x="2752" y="307"/>
                  <a:pt x="2765" y="314"/>
                  <a:pt x="2777" y="321"/>
                </a:cubicBezTo>
                <a:lnTo>
                  <a:pt x="2777" y="321"/>
                </a:lnTo>
                <a:cubicBezTo>
                  <a:pt x="2789" y="329"/>
                  <a:pt x="2801" y="335"/>
                  <a:pt x="2814" y="340"/>
                </a:cubicBezTo>
                <a:lnTo>
                  <a:pt x="2814" y="340"/>
                </a:lnTo>
                <a:cubicBezTo>
                  <a:pt x="2817" y="341"/>
                  <a:pt x="2820" y="342"/>
                  <a:pt x="2823" y="343"/>
                </a:cubicBezTo>
                <a:lnTo>
                  <a:pt x="2823" y="343"/>
                </a:lnTo>
                <a:cubicBezTo>
                  <a:pt x="2826" y="345"/>
                  <a:pt x="2830" y="346"/>
                  <a:pt x="2834" y="348"/>
                </a:cubicBezTo>
                <a:lnTo>
                  <a:pt x="2834" y="348"/>
                </a:lnTo>
                <a:cubicBezTo>
                  <a:pt x="2840" y="350"/>
                  <a:pt x="2846" y="353"/>
                  <a:pt x="2853" y="355"/>
                </a:cubicBezTo>
                <a:lnTo>
                  <a:pt x="2853" y="355"/>
                </a:lnTo>
                <a:cubicBezTo>
                  <a:pt x="2844" y="352"/>
                  <a:pt x="2835" y="349"/>
                  <a:pt x="2826" y="346"/>
                </a:cubicBezTo>
                <a:lnTo>
                  <a:pt x="2826" y="346"/>
                </a:lnTo>
                <a:cubicBezTo>
                  <a:pt x="2817" y="343"/>
                  <a:pt x="2810" y="340"/>
                  <a:pt x="2802" y="337"/>
                </a:cubicBezTo>
                <a:lnTo>
                  <a:pt x="2802" y="337"/>
                </a:lnTo>
                <a:cubicBezTo>
                  <a:pt x="2786" y="331"/>
                  <a:pt x="2771" y="324"/>
                  <a:pt x="2757" y="316"/>
                </a:cubicBezTo>
                <a:lnTo>
                  <a:pt x="2757" y="316"/>
                </a:lnTo>
                <a:cubicBezTo>
                  <a:pt x="2742" y="307"/>
                  <a:pt x="2730" y="299"/>
                  <a:pt x="2718" y="289"/>
                </a:cubicBezTo>
                <a:lnTo>
                  <a:pt x="2718" y="289"/>
                </a:lnTo>
                <a:cubicBezTo>
                  <a:pt x="2704" y="278"/>
                  <a:pt x="2690" y="267"/>
                  <a:pt x="2678" y="258"/>
                </a:cubicBezTo>
                <a:lnTo>
                  <a:pt x="2678" y="258"/>
                </a:lnTo>
                <a:cubicBezTo>
                  <a:pt x="2665" y="247"/>
                  <a:pt x="2653" y="238"/>
                  <a:pt x="2642" y="229"/>
                </a:cubicBezTo>
                <a:lnTo>
                  <a:pt x="2642" y="229"/>
                </a:lnTo>
                <a:cubicBezTo>
                  <a:pt x="2636" y="225"/>
                  <a:pt x="2631" y="220"/>
                  <a:pt x="2625" y="216"/>
                </a:cubicBezTo>
                <a:lnTo>
                  <a:pt x="2625" y="216"/>
                </a:lnTo>
                <a:cubicBezTo>
                  <a:pt x="2619" y="212"/>
                  <a:pt x="2614" y="207"/>
                  <a:pt x="2607" y="203"/>
                </a:cubicBezTo>
                <a:lnTo>
                  <a:pt x="2607" y="203"/>
                </a:lnTo>
                <a:cubicBezTo>
                  <a:pt x="2584" y="188"/>
                  <a:pt x="2564" y="178"/>
                  <a:pt x="2549" y="171"/>
                </a:cubicBezTo>
                <a:lnTo>
                  <a:pt x="2549" y="171"/>
                </a:lnTo>
                <a:cubicBezTo>
                  <a:pt x="2509" y="153"/>
                  <a:pt x="2474" y="145"/>
                  <a:pt x="2447" y="140"/>
                </a:cubicBezTo>
                <a:lnTo>
                  <a:pt x="2447" y="140"/>
                </a:lnTo>
                <a:cubicBezTo>
                  <a:pt x="2419" y="135"/>
                  <a:pt x="2399" y="134"/>
                  <a:pt x="2385" y="134"/>
                </a:cubicBezTo>
                <a:lnTo>
                  <a:pt x="2385" y="134"/>
                </a:lnTo>
                <a:cubicBezTo>
                  <a:pt x="2356" y="134"/>
                  <a:pt x="2352" y="137"/>
                  <a:pt x="2363" y="140"/>
                </a:cubicBezTo>
                <a:lnTo>
                  <a:pt x="2363" y="140"/>
                </a:lnTo>
                <a:cubicBezTo>
                  <a:pt x="2374" y="142"/>
                  <a:pt x="2400" y="146"/>
                  <a:pt x="2430" y="154"/>
                </a:cubicBezTo>
                <a:lnTo>
                  <a:pt x="2430" y="154"/>
                </a:lnTo>
                <a:cubicBezTo>
                  <a:pt x="2460" y="162"/>
                  <a:pt x="2494" y="175"/>
                  <a:pt x="2522" y="191"/>
                </a:cubicBezTo>
                <a:lnTo>
                  <a:pt x="2522" y="191"/>
                </a:lnTo>
                <a:cubicBezTo>
                  <a:pt x="2532" y="196"/>
                  <a:pt x="2540" y="200"/>
                  <a:pt x="2544" y="203"/>
                </a:cubicBezTo>
                <a:lnTo>
                  <a:pt x="2544" y="203"/>
                </a:lnTo>
                <a:cubicBezTo>
                  <a:pt x="2549" y="206"/>
                  <a:pt x="2551" y="209"/>
                  <a:pt x="2552" y="210"/>
                </a:cubicBezTo>
                <a:lnTo>
                  <a:pt x="2552" y="210"/>
                </a:lnTo>
                <a:cubicBezTo>
                  <a:pt x="2555" y="213"/>
                  <a:pt x="2552" y="214"/>
                  <a:pt x="2551" y="215"/>
                </a:cubicBezTo>
                <a:lnTo>
                  <a:pt x="2551" y="215"/>
                </a:lnTo>
                <a:cubicBezTo>
                  <a:pt x="2549" y="216"/>
                  <a:pt x="2549" y="218"/>
                  <a:pt x="2557" y="224"/>
                </a:cubicBezTo>
                <a:lnTo>
                  <a:pt x="2557" y="224"/>
                </a:lnTo>
                <a:cubicBezTo>
                  <a:pt x="2564" y="230"/>
                  <a:pt x="2579" y="240"/>
                  <a:pt x="2605" y="263"/>
                </a:cubicBezTo>
                <a:lnTo>
                  <a:pt x="2605" y="263"/>
                </a:lnTo>
                <a:cubicBezTo>
                  <a:pt x="2566" y="232"/>
                  <a:pt x="2533" y="215"/>
                  <a:pt x="2499" y="201"/>
                </a:cubicBezTo>
                <a:lnTo>
                  <a:pt x="2499" y="201"/>
                </a:lnTo>
                <a:cubicBezTo>
                  <a:pt x="2464" y="188"/>
                  <a:pt x="2427" y="178"/>
                  <a:pt x="2377" y="175"/>
                </a:cubicBezTo>
                <a:lnTo>
                  <a:pt x="2377" y="175"/>
                </a:lnTo>
                <a:cubicBezTo>
                  <a:pt x="2375" y="176"/>
                  <a:pt x="2393" y="176"/>
                  <a:pt x="2419" y="181"/>
                </a:cubicBezTo>
                <a:lnTo>
                  <a:pt x="2419" y="181"/>
                </a:lnTo>
                <a:cubicBezTo>
                  <a:pt x="2432" y="183"/>
                  <a:pt x="2448" y="187"/>
                  <a:pt x="2464" y="191"/>
                </a:cubicBezTo>
                <a:lnTo>
                  <a:pt x="2464" y="191"/>
                </a:lnTo>
                <a:cubicBezTo>
                  <a:pt x="2480" y="196"/>
                  <a:pt x="2497" y="201"/>
                  <a:pt x="2512" y="208"/>
                </a:cubicBezTo>
                <a:lnTo>
                  <a:pt x="2512" y="208"/>
                </a:lnTo>
                <a:cubicBezTo>
                  <a:pt x="2528" y="215"/>
                  <a:pt x="2544" y="223"/>
                  <a:pt x="2557" y="230"/>
                </a:cubicBezTo>
                <a:lnTo>
                  <a:pt x="2557" y="230"/>
                </a:lnTo>
                <a:cubicBezTo>
                  <a:pt x="2569" y="238"/>
                  <a:pt x="2580" y="245"/>
                  <a:pt x="2588" y="251"/>
                </a:cubicBezTo>
                <a:lnTo>
                  <a:pt x="2588" y="251"/>
                </a:lnTo>
                <a:cubicBezTo>
                  <a:pt x="2603" y="264"/>
                  <a:pt x="2608" y="269"/>
                  <a:pt x="2593" y="260"/>
                </a:cubicBezTo>
                <a:lnTo>
                  <a:pt x="2593" y="260"/>
                </a:lnTo>
                <a:cubicBezTo>
                  <a:pt x="2557" y="230"/>
                  <a:pt x="2511" y="208"/>
                  <a:pt x="2462" y="195"/>
                </a:cubicBezTo>
                <a:lnTo>
                  <a:pt x="2462" y="195"/>
                </a:lnTo>
                <a:cubicBezTo>
                  <a:pt x="2438" y="188"/>
                  <a:pt x="2413" y="184"/>
                  <a:pt x="2388" y="181"/>
                </a:cubicBezTo>
                <a:lnTo>
                  <a:pt x="2388" y="181"/>
                </a:lnTo>
                <a:cubicBezTo>
                  <a:pt x="2375" y="180"/>
                  <a:pt x="2363" y="180"/>
                  <a:pt x="2351" y="180"/>
                </a:cubicBezTo>
                <a:lnTo>
                  <a:pt x="2351" y="180"/>
                </a:lnTo>
                <a:cubicBezTo>
                  <a:pt x="2338" y="180"/>
                  <a:pt x="2325" y="180"/>
                  <a:pt x="2312" y="180"/>
                </a:cubicBezTo>
                <a:lnTo>
                  <a:pt x="2312" y="180"/>
                </a:lnTo>
                <a:cubicBezTo>
                  <a:pt x="2316" y="181"/>
                  <a:pt x="2325" y="181"/>
                  <a:pt x="2337" y="182"/>
                </a:cubicBezTo>
                <a:lnTo>
                  <a:pt x="2337" y="182"/>
                </a:lnTo>
                <a:cubicBezTo>
                  <a:pt x="2349" y="182"/>
                  <a:pt x="2363" y="183"/>
                  <a:pt x="2380" y="184"/>
                </a:cubicBezTo>
                <a:lnTo>
                  <a:pt x="2380" y="184"/>
                </a:lnTo>
                <a:cubicBezTo>
                  <a:pt x="2413" y="188"/>
                  <a:pt x="2453" y="195"/>
                  <a:pt x="2489" y="209"/>
                </a:cubicBezTo>
                <a:lnTo>
                  <a:pt x="2489" y="209"/>
                </a:lnTo>
                <a:cubicBezTo>
                  <a:pt x="2525" y="222"/>
                  <a:pt x="2558" y="241"/>
                  <a:pt x="2579" y="258"/>
                </a:cubicBezTo>
                <a:lnTo>
                  <a:pt x="2579" y="258"/>
                </a:lnTo>
                <a:cubicBezTo>
                  <a:pt x="2588" y="266"/>
                  <a:pt x="2597" y="274"/>
                  <a:pt x="2603" y="279"/>
                </a:cubicBezTo>
                <a:lnTo>
                  <a:pt x="2603" y="279"/>
                </a:lnTo>
                <a:cubicBezTo>
                  <a:pt x="2608" y="283"/>
                  <a:pt x="2610" y="286"/>
                  <a:pt x="2608" y="285"/>
                </a:cubicBezTo>
                <a:lnTo>
                  <a:pt x="2608" y="285"/>
                </a:lnTo>
                <a:cubicBezTo>
                  <a:pt x="2603" y="281"/>
                  <a:pt x="2595" y="275"/>
                  <a:pt x="2586" y="267"/>
                </a:cubicBezTo>
                <a:lnTo>
                  <a:pt x="2586" y="267"/>
                </a:lnTo>
                <a:cubicBezTo>
                  <a:pt x="2577" y="261"/>
                  <a:pt x="2568" y="253"/>
                  <a:pt x="2556" y="246"/>
                </a:cubicBezTo>
                <a:lnTo>
                  <a:pt x="2556" y="246"/>
                </a:lnTo>
                <a:cubicBezTo>
                  <a:pt x="2533" y="231"/>
                  <a:pt x="2503" y="216"/>
                  <a:pt x="2473" y="206"/>
                </a:cubicBezTo>
                <a:lnTo>
                  <a:pt x="2473" y="206"/>
                </a:lnTo>
                <a:cubicBezTo>
                  <a:pt x="2443" y="195"/>
                  <a:pt x="2414" y="189"/>
                  <a:pt x="2389" y="187"/>
                </a:cubicBezTo>
                <a:lnTo>
                  <a:pt x="2389" y="187"/>
                </a:lnTo>
                <a:cubicBezTo>
                  <a:pt x="2365" y="185"/>
                  <a:pt x="2348" y="186"/>
                  <a:pt x="2343" y="188"/>
                </a:cubicBezTo>
                <a:lnTo>
                  <a:pt x="2343" y="188"/>
                </a:lnTo>
                <a:cubicBezTo>
                  <a:pt x="2342" y="189"/>
                  <a:pt x="2364" y="189"/>
                  <a:pt x="2394" y="192"/>
                </a:cubicBezTo>
                <a:lnTo>
                  <a:pt x="2394" y="192"/>
                </a:lnTo>
                <a:cubicBezTo>
                  <a:pt x="2423" y="196"/>
                  <a:pt x="2458" y="204"/>
                  <a:pt x="2481" y="212"/>
                </a:cubicBezTo>
                <a:lnTo>
                  <a:pt x="2481" y="212"/>
                </a:lnTo>
                <a:cubicBezTo>
                  <a:pt x="2463" y="206"/>
                  <a:pt x="2446" y="202"/>
                  <a:pt x="2429" y="199"/>
                </a:cubicBezTo>
                <a:lnTo>
                  <a:pt x="2429" y="199"/>
                </a:lnTo>
                <a:cubicBezTo>
                  <a:pt x="2412" y="196"/>
                  <a:pt x="2396" y="194"/>
                  <a:pt x="2379" y="193"/>
                </a:cubicBezTo>
                <a:lnTo>
                  <a:pt x="2379" y="193"/>
                </a:lnTo>
                <a:cubicBezTo>
                  <a:pt x="2363" y="192"/>
                  <a:pt x="2349" y="192"/>
                  <a:pt x="2333" y="192"/>
                </a:cubicBezTo>
                <a:lnTo>
                  <a:pt x="2333" y="192"/>
                </a:lnTo>
                <a:cubicBezTo>
                  <a:pt x="2317" y="193"/>
                  <a:pt x="2302" y="193"/>
                  <a:pt x="2289" y="193"/>
                </a:cubicBezTo>
                <a:lnTo>
                  <a:pt x="2289" y="193"/>
                </a:lnTo>
                <a:cubicBezTo>
                  <a:pt x="2260" y="194"/>
                  <a:pt x="2236" y="195"/>
                  <a:pt x="2216" y="195"/>
                </a:cubicBezTo>
                <a:lnTo>
                  <a:pt x="2216" y="195"/>
                </a:lnTo>
                <a:cubicBezTo>
                  <a:pt x="2195" y="196"/>
                  <a:pt x="2177" y="195"/>
                  <a:pt x="2165" y="195"/>
                </a:cubicBezTo>
                <a:lnTo>
                  <a:pt x="2165" y="195"/>
                </a:lnTo>
                <a:cubicBezTo>
                  <a:pt x="2152" y="195"/>
                  <a:pt x="2144" y="194"/>
                  <a:pt x="2143" y="195"/>
                </a:cubicBezTo>
                <a:lnTo>
                  <a:pt x="2143" y="195"/>
                </a:lnTo>
                <a:cubicBezTo>
                  <a:pt x="2140" y="195"/>
                  <a:pt x="2144" y="197"/>
                  <a:pt x="2154" y="199"/>
                </a:cubicBezTo>
                <a:lnTo>
                  <a:pt x="2154" y="199"/>
                </a:lnTo>
                <a:cubicBezTo>
                  <a:pt x="2165" y="202"/>
                  <a:pt x="2181" y="205"/>
                  <a:pt x="2205" y="206"/>
                </a:cubicBezTo>
                <a:lnTo>
                  <a:pt x="2205" y="206"/>
                </a:lnTo>
                <a:cubicBezTo>
                  <a:pt x="2211" y="207"/>
                  <a:pt x="2217" y="207"/>
                  <a:pt x="2224" y="208"/>
                </a:cubicBezTo>
                <a:lnTo>
                  <a:pt x="2224" y="208"/>
                </a:lnTo>
                <a:cubicBezTo>
                  <a:pt x="2230" y="208"/>
                  <a:pt x="2237" y="208"/>
                  <a:pt x="2244" y="208"/>
                </a:cubicBezTo>
                <a:lnTo>
                  <a:pt x="2244" y="208"/>
                </a:lnTo>
                <a:cubicBezTo>
                  <a:pt x="2258" y="209"/>
                  <a:pt x="2275" y="209"/>
                  <a:pt x="2292" y="210"/>
                </a:cubicBezTo>
                <a:lnTo>
                  <a:pt x="2292" y="210"/>
                </a:lnTo>
                <a:cubicBezTo>
                  <a:pt x="2267" y="210"/>
                  <a:pt x="2240" y="209"/>
                  <a:pt x="2211" y="209"/>
                </a:cubicBezTo>
                <a:lnTo>
                  <a:pt x="2211" y="209"/>
                </a:lnTo>
                <a:cubicBezTo>
                  <a:pt x="2179" y="209"/>
                  <a:pt x="2146" y="205"/>
                  <a:pt x="2114" y="198"/>
                </a:cubicBezTo>
                <a:lnTo>
                  <a:pt x="2114" y="198"/>
                </a:lnTo>
                <a:cubicBezTo>
                  <a:pt x="2098" y="194"/>
                  <a:pt x="2081" y="189"/>
                  <a:pt x="2066" y="184"/>
                </a:cubicBezTo>
                <a:lnTo>
                  <a:pt x="2066" y="184"/>
                </a:lnTo>
                <a:cubicBezTo>
                  <a:pt x="2052" y="180"/>
                  <a:pt x="2037" y="175"/>
                  <a:pt x="2023" y="170"/>
                </a:cubicBezTo>
                <a:lnTo>
                  <a:pt x="2023" y="170"/>
                </a:lnTo>
                <a:cubicBezTo>
                  <a:pt x="1995" y="160"/>
                  <a:pt x="1968" y="151"/>
                  <a:pt x="1944" y="144"/>
                </a:cubicBezTo>
                <a:lnTo>
                  <a:pt x="1944" y="144"/>
                </a:lnTo>
                <a:lnTo>
                  <a:pt x="1944" y="144"/>
                </a:lnTo>
                <a:lnTo>
                  <a:pt x="1944" y="144"/>
                </a:lnTo>
                <a:cubicBezTo>
                  <a:pt x="1969" y="152"/>
                  <a:pt x="2002" y="164"/>
                  <a:pt x="2036" y="175"/>
                </a:cubicBezTo>
                <a:lnTo>
                  <a:pt x="2036" y="175"/>
                </a:lnTo>
                <a:cubicBezTo>
                  <a:pt x="2044" y="178"/>
                  <a:pt x="2053" y="181"/>
                  <a:pt x="2061" y="184"/>
                </a:cubicBezTo>
                <a:lnTo>
                  <a:pt x="2061" y="184"/>
                </a:lnTo>
                <a:cubicBezTo>
                  <a:pt x="2069" y="187"/>
                  <a:pt x="2078" y="190"/>
                  <a:pt x="2086" y="192"/>
                </a:cubicBezTo>
                <a:lnTo>
                  <a:pt x="2086" y="192"/>
                </a:lnTo>
                <a:cubicBezTo>
                  <a:pt x="2103" y="197"/>
                  <a:pt x="2119" y="200"/>
                  <a:pt x="2133" y="203"/>
                </a:cubicBezTo>
                <a:lnTo>
                  <a:pt x="2133" y="203"/>
                </a:lnTo>
                <a:cubicBezTo>
                  <a:pt x="2116" y="199"/>
                  <a:pt x="2100" y="196"/>
                  <a:pt x="2085" y="192"/>
                </a:cubicBezTo>
                <a:lnTo>
                  <a:pt x="2085" y="192"/>
                </a:lnTo>
                <a:cubicBezTo>
                  <a:pt x="2076" y="190"/>
                  <a:pt x="2069" y="187"/>
                  <a:pt x="2061" y="184"/>
                </a:cubicBezTo>
                <a:lnTo>
                  <a:pt x="2040" y="178"/>
                </a:lnTo>
                <a:lnTo>
                  <a:pt x="2040" y="178"/>
                </a:lnTo>
                <a:cubicBezTo>
                  <a:pt x="2012" y="169"/>
                  <a:pt x="1984" y="159"/>
                  <a:pt x="1955" y="149"/>
                </a:cubicBezTo>
                <a:lnTo>
                  <a:pt x="1955" y="149"/>
                </a:lnTo>
                <a:cubicBezTo>
                  <a:pt x="1964" y="154"/>
                  <a:pt x="1974" y="158"/>
                  <a:pt x="1984" y="162"/>
                </a:cubicBezTo>
                <a:lnTo>
                  <a:pt x="1984" y="162"/>
                </a:lnTo>
                <a:cubicBezTo>
                  <a:pt x="2005" y="170"/>
                  <a:pt x="2026" y="177"/>
                  <a:pt x="2047" y="185"/>
                </a:cubicBezTo>
                <a:lnTo>
                  <a:pt x="2047" y="185"/>
                </a:lnTo>
                <a:cubicBezTo>
                  <a:pt x="2053" y="187"/>
                  <a:pt x="2058" y="188"/>
                  <a:pt x="2063" y="191"/>
                </a:cubicBezTo>
                <a:lnTo>
                  <a:pt x="2063" y="191"/>
                </a:lnTo>
                <a:cubicBezTo>
                  <a:pt x="2069" y="192"/>
                  <a:pt x="2075" y="194"/>
                  <a:pt x="2081" y="196"/>
                </a:cubicBezTo>
                <a:lnTo>
                  <a:pt x="2081" y="196"/>
                </a:lnTo>
                <a:cubicBezTo>
                  <a:pt x="2094" y="199"/>
                  <a:pt x="2106" y="203"/>
                  <a:pt x="2119" y="205"/>
                </a:cubicBezTo>
                <a:lnTo>
                  <a:pt x="2119" y="205"/>
                </a:lnTo>
                <a:cubicBezTo>
                  <a:pt x="2108" y="203"/>
                  <a:pt x="2097" y="200"/>
                  <a:pt x="2087" y="198"/>
                </a:cubicBezTo>
                <a:lnTo>
                  <a:pt x="2087" y="198"/>
                </a:lnTo>
                <a:cubicBezTo>
                  <a:pt x="2081" y="196"/>
                  <a:pt x="2076" y="195"/>
                  <a:pt x="2071" y="193"/>
                </a:cubicBezTo>
                <a:lnTo>
                  <a:pt x="2056" y="188"/>
                </a:lnTo>
                <a:lnTo>
                  <a:pt x="2056" y="188"/>
                </a:lnTo>
                <a:cubicBezTo>
                  <a:pt x="2037" y="182"/>
                  <a:pt x="2018" y="176"/>
                  <a:pt x="2000" y="170"/>
                </a:cubicBezTo>
                <a:lnTo>
                  <a:pt x="2000" y="170"/>
                </a:lnTo>
                <a:cubicBezTo>
                  <a:pt x="2013" y="175"/>
                  <a:pt x="2028" y="181"/>
                  <a:pt x="2043" y="188"/>
                </a:cubicBezTo>
                <a:lnTo>
                  <a:pt x="2043" y="188"/>
                </a:lnTo>
                <a:cubicBezTo>
                  <a:pt x="2047" y="190"/>
                  <a:pt x="2052" y="191"/>
                  <a:pt x="2055" y="193"/>
                </a:cubicBezTo>
                <a:lnTo>
                  <a:pt x="2055" y="193"/>
                </a:lnTo>
                <a:cubicBezTo>
                  <a:pt x="2058" y="194"/>
                  <a:pt x="2059" y="195"/>
                  <a:pt x="2061" y="195"/>
                </a:cubicBezTo>
                <a:lnTo>
                  <a:pt x="2061" y="195"/>
                </a:lnTo>
                <a:cubicBezTo>
                  <a:pt x="2064" y="197"/>
                  <a:pt x="2066" y="197"/>
                  <a:pt x="2069" y="198"/>
                </a:cubicBezTo>
                <a:lnTo>
                  <a:pt x="2069" y="198"/>
                </a:lnTo>
                <a:cubicBezTo>
                  <a:pt x="2078" y="202"/>
                  <a:pt x="2087" y="205"/>
                  <a:pt x="2098" y="208"/>
                </a:cubicBezTo>
                <a:lnTo>
                  <a:pt x="2098" y="208"/>
                </a:lnTo>
                <a:cubicBezTo>
                  <a:pt x="2137" y="219"/>
                  <a:pt x="2176" y="225"/>
                  <a:pt x="2213" y="227"/>
                </a:cubicBezTo>
                <a:lnTo>
                  <a:pt x="2213" y="227"/>
                </a:lnTo>
                <a:cubicBezTo>
                  <a:pt x="2248" y="228"/>
                  <a:pt x="2280" y="230"/>
                  <a:pt x="2311" y="231"/>
                </a:cubicBezTo>
                <a:lnTo>
                  <a:pt x="2311" y="231"/>
                </a:lnTo>
                <a:cubicBezTo>
                  <a:pt x="2318" y="232"/>
                  <a:pt x="2325" y="232"/>
                  <a:pt x="2333" y="232"/>
                </a:cubicBezTo>
                <a:lnTo>
                  <a:pt x="2333" y="232"/>
                </a:lnTo>
                <a:cubicBezTo>
                  <a:pt x="2340" y="232"/>
                  <a:pt x="2347" y="233"/>
                  <a:pt x="2353" y="233"/>
                </a:cubicBezTo>
                <a:lnTo>
                  <a:pt x="2353" y="233"/>
                </a:lnTo>
                <a:cubicBezTo>
                  <a:pt x="2365" y="233"/>
                  <a:pt x="2377" y="235"/>
                  <a:pt x="2387" y="236"/>
                </a:cubicBezTo>
                <a:lnTo>
                  <a:pt x="2387" y="236"/>
                </a:lnTo>
                <a:cubicBezTo>
                  <a:pt x="2409" y="239"/>
                  <a:pt x="2427" y="244"/>
                  <a:pt x="2442" y="248"/>
                </a:cubicBezTo>
                <a:lnTo>
                  <a:pt x="2442" y="248"/>
                </a:lnTo>
                <a:cubicBezTo>
                  <a:pt x="2473" y="256"/>
                  <a:pt x="2503" y="269"/>
                  <a:pt x="2528" y="285"/>
                </a:cubicBezTo>
                <a:lnTo>
                  <a:pt x="2528" y="285"/>
                </a:lnTo>
                <a:cubicBezTo>
                  <a:pt x="2535" y="290"/>
                  <a:pt x="2541" y="294"/>
                  <a:pt x="2547" y="298"/>
                </a:cubicBezTo>
                <a:lnTo>
                  <a:pt x="2557" y="305"/>
                </a:lnTo>
                <a:lnTo>
                  <a:pt x="2568" y="314"/>
                </a:lnTo>
                <a:lnTo>
                  <a:pt x="2613" y="351"/>
                </a:lnTo>
                <a:lnTo>
                  <a:pt x="2636" y="368"/>
                </a:lnTo>
                <a:lnTo>
                  <a:pt x="2646" y="377"/>
                </a:lnTo>
                <a:lnTo>
                  <a:pt x="2646" y="377"/>
                </a:lnTo>
                <a:cubicBezTo>
                  <a:pt x="2651" y="381"/>
                  <a:pt x="2656" y="385"/>
                  <a:pt x="2661" y="388"/>
                </a:cubicBezTo>
                <a:lnTo>
                  <a:pt x="2661" y="388"/>
                </a:lnTo>
                <a:cubicBezTo>
                  <a:pt x="2679" y="402"/>
                  <a:pt x="2699" y="414"/>
                  <a:pt x="2719" y="425"/>
                </a:cubicBezTo>
                <a:lnTo>
                  <a:pt x="2719" y="425"/>
                </a:lnTo>
                <a:cubicBezTo>
                  <a:pt x="2740" y="436"/>
                  <a:pt x="2760" y="444"/>
                  <a:pt x="2782" y="452"/>
                </a:cubicBezTo>
                <a:lnTo>
                  <a:pt x="2837" y="470"/>
                </a:lnTo>
                <a:lnTo>
                  <a:pt x="2892" y="489"/>
                </a:lnTo>
                <a:lnTo>
                  <a:pt x="2906" y="493"/>
                </a:lnTo>
                <a:lnTo>
                  <a:pt x="2918" y="497"/>
                </a:lnTo>
                <a:lnTo>
                  <a:pt x="2918" y="497"/>
                </a:lnTo>
                <a:cubicBezTo>
                  <a:pt x="2921" y="499"/>
                  <a:pt x="2925" y="501"/>
                  <a:pt x="2928" y="502"/>
                </a:cubicBezTo>
                <a:lnTo>
                  <a:pt x="2928" y="502"/>
                </a:lnTo>
                <a:cubicBezTo>
                  <a:pt x="2932" y="503"/>
                  <a:pt x="2936" y="505"/>
                  <a:pt x="2939" y="507"/>
                </a:cubicBezTo>
                <a:lnTo>
                  <a:pt x="2939" y="507"/>
                </a:lnTo>
                <a:cubicBezTo>
                  <a:pt x="2968" y="519"/>
                  <a:pt x="2993" y="536"/>
                  <a:pt x="3015" y="556"/>
                </a:cubicBezTo>
                <a:lnTo>
                  <a:pt x="3015" y="556"/>
                </a:lnTo>
                <a:cubicBezTo>
                  <a:pt x="3026" y="566"/>
                  <a:pt x="3035" y="577"/>
                  <a:pt x="3043" y="588"/>
                </a:cubicBezTo>
                <a:lnTo>
                  <a:pt x="3043" y="588"/>
                </a:lnTo>
                <a:cubicBezTo>
                  <a:pt x="3048" y="594"/>
                  <a:pt x="3051" y="600"/>
                  <a:pt x="3054" y="606"/>
                </a:cubicBezTo>
                <a:lnTo>
                  <a:pt x="3057" y="610"/>
                </a:lnTo>
                <a:lnTo>
                  <a:pt x="3057" y="610"/>
                </a:lnTo>
                <a:cubicBezTo>
                  <a:pt x="3058" y="611"/>
                  <a:pt x="3059" y="613"/>
                  <a:pt x="3060" y="616"/>
                </a:cubicBezTo>
                <a:lnTo>
                  <a:pt x="3067" y="628"/>
                </a:lnTo>
                <a:lnTo>
                  <a:pt x="3093" y="680"/>
                </a:lnTo>
                <a:lnTo>
                  <a:pt x="3106" y="705"/>
                </a:lnTo>
                <a:lnTo>
                  <a:pt x="3106" y="705"/>
                </a:lnTo>
                <a:cubicBezTo>
                  <a:pt x="3108" y="709"/>
                  <a:pt x="3111" y="715"/>
                  <a:pt x="3114" y="721"/>
                </a:cubicBezTo>
                <a:lnTo>
                  <a:pt x="3114" y="721"/>
                </a:lnTo>
                <a:cubicBezTo>
                  <a:pt x="3117" y="726"/>
                  <a:pt x="3120" y="731"/>
                  <a:pt x="3124" y="737"/>
                </a:cubicBezTo>
                <a:lnTo>
                  <a:pt x="3124" y="737"/>
                </a:lnTo>
                <a:cubicBezTo>
                  <a:pt x="3138" y="757"/>
                  <a:pt x="3153" y="776"/>
                  <a:pt x="3169" y="793"/>
                </a:cubicBezTo>
                <a:lnTo>
                  <a:pt x="3169" y="793"/>
                </a:lnTo>
                <a:cubicBezTo>
                  <a:pt x="3178" y="802"/>
                  <a:pt x="3187" y="810"/>
                  <a:pt x="3196" y="818"/>
                </a:cubicBezTo>
                <a:lnTo>
                  <a:pt x="3202" y="823"/>
                </a:lnTo>
                <a:lnTo>
                  <a:pt x="3209" y="829"/>
                </a:lnTo>
                <a:lnTo>
                  <a:pt x="3220" y="837"/>
                </a:lnTo>
                <a:lnTo>
                  <a:pt x="3265" y="874"/>
                </a:lnTo>
                <a:lnTo>
                  <a:pt x="3288" y="892"/>
                </a:lnTo>
                <a:lnTo>
                  <a:pt x="3299" y="900"/>
                </a:lnTo>
                <a:lnTo>
                  <a:pt x="3308" y="908"/>
                </a:lnTo>
                <a:lnTo>
                  <a:pt x="3308" y="908"/>
                </a:lnTo>
                <a:cubicBezTo>
                  <a:pt x="3329" y="927"/>
                  <a:pt x="3347" y="950"/>
                  <a:pt x="3358" y="974"/>
                </a:cubicBezTo>
                <a:lnTo>
                  <a:pt x="3358" y="974"/>
                </a:lnTo>
                <a:cubicBezTo>
                  <a:pt x="3364" y="986"/>
                  <a:pt x="3368" y="998"/>
                  <a:pt x="3371" y="1010"/>
                </a:cubicBezTo>
                <a:lnTo>
                  <a:pt x="3371" y="1010"/>
                </a:lnTo>
                <a:cubicBezTo>
                  <a:pt x="3372" y="1017"/>
                  <a:pt x="3373" y="1023"/>
                  <a:pt x="3373" y="1030"/>
                </a:cubicBezTo>
                <a:lnTo>
                  <a:pt x="3373" y="1030"/>
                </a:lnTo>
                <a:cubicBezTo>
                  <a:pt x="3374" y="1032"/>
                  <a:pt x="3374" y="1036"/>
                  <a:pt x="3374" y="1039"/>
                </a:cubicBezTo>
                <a:lnTo>
                  <a:pt x="3374" y="1041"/>
                </a:lnTo>
                <a:lnTo>
                  <a:pt x="3374" y="1045"/>
                </a:lnTo>
                <a:lnTo>
                  <a:pt x="3374" y="1052"/>
                </a:lnTo>
                <a:lnTo>
                  <a:pt x="3374" y="1110"/>
                </a:lnTo>
                <a:lnTo>
                  <a:pt x="3374" y="1138"/>
                </a:lnTo>
                <a:lnTo>
                  <a:pt x="3374" y="1146"/>
                </a:lnTo>
                <a:lnTo>
                  <a:pt x="3374" y="1156"/>
                </a:lnTo>
                <a:lnTo>
                  <a:pt x="3374" y="1156"/>
                </a:lnTo>
                <a:cubicBezTo>
                  <a:pt x="3374" y="1162"/>
                  <a:pt x="3374" y="1168"/>
                  <a:pt x="3375" y="1175"/>
                </a:cubicBezTo>
                <a:lnTo>
                  <a:pt x="3375" y="1175"/>
                </a:lnTo>
                <a:cubicBezTo>
                  <a:pt x="3377" y="1201"/>
                  <a:pt x="3383" y="1226"/>
                  <a:pt x="3391" y="1250"/>
                </a:cubicBezTo>
                <a:lnTo>
                  <a:pt x="3391" y="1250"/>
                </a:lnTo>
                <a:cubicBezTo>
                  <a:pt x="3396" y="1262"/>
                  <a:pt x="3401" y="1273"/>
                  <a:pt x="3406" y="1284"/>
                </a:cubicBezTo>
                <a:lnTo>
                  <a:pt x="3420" y="1312"/>
                </a:lnTo>
                <a:lnTo>
                  <a:pt x="3447" y="1363"/>
                </a:lnTo>
                <a:lnTo>
                  <a:pt x="3460" y="1388"/>
                </a:lnTo>
                <a:lnTo>
                  <a:pt x="3464" y="1397"/>
                </a:lnTo>
                <a:lnTo>
                  <a:pt x="3468" y="1406"/>
                </a:lnTo>
                <a:lnTo>
                  <a:pt x="3468" y="1406"/>
                </a:lnTo>
                <a:cubicBezTo>
                  <a:pt x="3477" y="1431"/>
                  <a:pt x="3480" y="1456"/>
                  <a:pt x="3476" y="1481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7" name="Freeform 255"/>
          <p:cNvSpPr>
            <a:spLocks noChangeArrowheads="1"/>
          </p:cNvSpPr>
          <p:nvPr/>
        </p:nvSpPr>
        <p:spPr bwMode="auto">
          <a:xfrm>
            <a:off x="14459808" y="1830094"/>
            <a:ext cx="3867996" cy="3071930"/>
          </a:xfrm>
          <a:custGeom>
            <a:avLst/>
            <a:gdLst>
              <a:gd name="T0" fmla="*/ 2005 w 3494"/>
              <a:gd name="T1" fmla="*/ 68 h 2774"/>
              <a:gd name="T2" fmla="*/ 2143 w 3494"/>
              <a:gd name="T3" fmla="*/ 90 h 2774"/>
              <a:gd name="T4" fmla="*/ 2274 w 3494"/>
              <a:gd name="T5" fmla="*/ 90 h 2774"/>
              <a:gd name="T6" fmla="*/ 2621 w 3494"/>
              <a:gd name="T7" fmla="*/ 247 h 2774"/>
              <a:gd name="T8" fmla="*/ 2738 w 3494"/>
              <a:gd name="T9" fmla="*/ 309 h 2774"/>
              <a:gd name="T10" fmla="*/ 2859 w 3494"/>
              <a:gd name="T11" fmla="*/ 349 h 2774"/>
              <a:gd name="T12" fmla="*/ 3103 w 3494"/>
              <a:gd name="T13" fmla="*/ 600 h 2774"/>
              <a:gd name="T14" fmla="*/ 3181 w 3494"/>
              <a:gd name="T15" fmla="*/ 692 h 2774"/>
              <a:gd name="T16" fmla="*/ 3274 w 3494"/>
              <a:gd name="T17" fmla="*/ 766 h 2774"/>
              <a:gd name="T18" fmla="*/ 3380 w 3494"/>
              <a:gd name="T19" fmla="*/ 1072 h 2774"/>
              <a:gd name="T20" fmla="*/ 3407 w 3494"/>
              <a:gd name="T21" fmla="*/ 1181 h 2774"/>
              <a:gd name="T22" fmla="*/ 3457 w 3494"/>
              <a:gd name="T23" fmla="*/ 1277 h 2774"/>
              <a:gd name="T24" fmla="*/ 3407 w 3494"/>
              <a:gd name="T25" fmla="*/ 1592 h 2774"/>
              <a:gd name="T26" fmla="*/ 3380 w 3494"/>
              <a:gd name="T27" fmla="*/ 1701 h 2774"/>
              <a:gd name="T28" fmla="*/ 3380 w 3494"/>
              <a:gd name="T29" fmla="*/ 1805 h 2774"/>
              <a:gd name="T30" fmla="*/ 3181 w 3494"/>
              <a:gd name="T31" fmla="*/ 2080 h 2774"/>
              <a:gd name="T32" fmla="*/ 3103 w 3494"/>
              <a:gd name="T33" fmla="*/ 2173 h 2774"/>
              <a:gd name="T34" fmla="*/ 3054 w 3494"/>
              <a:gd name="T35" fmla="*/ 2269 h 2774"/>
              <a:gd name="T36" fmla="*/ 2738 w 3494"/>
              <a:gd name="T37" fmla="*/ 2464 h 2774"/>
              <a:gd name="T38" fmla="*/ 2621 w 3494"/>
              <a:gd name="T39" fmla="*/ 2526 h 2774"/>
              <a:gd name="T40" fmla="*/ 2528 w 3494"/>
              <a:gd name="T41" fmla="*/ 2599 h 2774"/>
              <a:gd name="T42" fmla="*/ 2143 w 3494"/>
              <a:gd name="T43" fmla="*/ 2683 h 2774"/>
              <a:gd name="T44" fmla="*/ 2005 w 3494"/>
              <a:gd name="T45" fmla="*/ 2705 h 2774"/>
              <a:gd name="T46" fmla="*/ 1884 w 3494"/>
              <a:gd name="T47" fmla="*/ 2744 h 2774"/>
              <a:gd name="T48" fmla="*/ 1488 w 3494"/>
              <a:gd name="T49" fmla="*/ 2705 h 2774"/>
              <a:gd name="T50" fmla="*/ 1350 w 3494"/>
              <a:gd name="T51" fmla="*/ 2683 h 2774"/>
              <a:gd name="T52" fmla="*/ 1219 w 3494"/>
              <a:gd name="T53" fmla="*/ 2683 h 2774"/>
              <a:gd name="T54" fmla="*/ 873 w 3494"/>
              <a:gd name="T55" fmla="*/ 2526 h 2774"/>
              <a:gd name="T56" fmla="*/ 756 w 3494"/>
              <a:gd name="T57" fmla="*/ 2464 h 2774"/>
              <a:gd name="T58" fmla="*/ 635 w 3494"/>
              <a:gd name="T59" fmla="*/ 2424 h 2774"/>
              <a:gd name="T60" fmla="*/ 390 w 3494"/>
              <a:gd name="T61" fmla="*/ 2173 h 2774"/>
              <a:gd name="T62" fmla="*/ 312 w 3494"/>
              <a:gd name="T63" fmla="*/ 2080 h 2774"/>
              <a:gd name="T64" fmla="*/ 219 w 3494"/>
              <a:gd name="T65" fmla="*/ 2007 h 2774"/>
              <a:gd name="T66" fmla="*/ 114 w 3494"/>
              <a:gd name="T67" fmla="*/ 1701 h 2774"/>
              <a:gd name="T68" fmla="*/ 87 w 3494"/>
              <a:gd name="T69" fmla="*/ 1592 h 2774"/>
              <a:gd name="T70" fmla="*/ 37 w 3494"/>
              <a:gd name="T71" fmla="*/ 1496 h 2774"/>
              <a:gd name="T72" fmla="*/ 87 w 3494"/>
              <a:gd name="T73" fmla="*/ 1181 h 2774"/>
              <a:gd name="T74" fmla="*/ 114 w 3494"/>
              <a:gd name="T75" fmla="*/ 1072 h 2774"/>
              <a:gd name="T76" fmla="*/ 114 w 3494"/>
              <a:gd name="T77" fmla="*/ 968 h 2774"/>
              <a:gd name="T78" fmla="*/ 312 w 3494"/>
              <a:gd name="T79" fmla="*/ 692 h 2774"/>
              <a:gd name="T80" fmla="*/ 390 w 3494"/>
              <a:gd name="T81" fmla="*/ 600 h 2774"/>
              <a:gd name="T82" fmla="*/ 440 w 3494"/>
              <a:gd name="T83" fmla="*/ 504 h 2774"/>
              <a:gd name="T84" fmla="*/ 756 w 3494"/>
              <a:gd name="T85" fmla="*/ 309 h 2774"/>
              <a:gd name="T86" fmla="*/ 873 w 3494"/>
              <a:gd name="T87" fmla="*/ 247 h 2774"/>
              <a:gd name="T88" fmla="*/ 965 w 3494"/>
              <a:gd name="T89" fmla="*/ 174 h 2774"/>
              <a:gd name="T90" fmla="*/ 1350 w 3494"/>
              <a:gd name="T91" fmla="*/ 90 h 2774"/>
              <a:gd name="T92" fmla="*/ 1488 w 3494"/>
              <a:gd name="T93" fmla="*/ 68 h 2774"/>
              <a:gd name="T94" fmla="*/ 1609 w 3494"/>
              <a:gd name="T95" fmla="*/ 28 h 27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3494" h="2774">
                <a:moveTo>
                  <a:pt x="1884" y="28"/>
                </a:moveTo>
                <a:lnTo>
                  <a:pt x="2005" y="68"/>
                </a:lnTo>
                <a:lnTo>
                  <a:pt x="2005" y="68"/>
                </a:lnTo>
                <a:cubicBezTo>
                  <a:pt x="2049" y="83"/>
                  <a:pt x="2096" y="90"/>
                  <a:pt x="2143" y="90"/>
                </a:cubicBezTo>
                <a:lnTo>
                  <a:pt x="2274" y="90"/>
                </a:lnTo>
                <a:lnTo>
                  <a:pt x="2274" y="90"/>
                </a:lnTo>
                <a:cubicBezTo>
                  <a:pt x="2369" y="90"/>
                  <a:pt x="2461" y="120"/>
                  <a:pt x="2528" y="174"/>
                </a:cubicBezTo>
                <a:lnTo>
                  <a:pt x="2621" y="247"/>
                </a:lnTo>
                <a:lnTo>
                  <a:pt x="2621" y="247"/>
                </a:lnTo>
                <a:cubicBezTo>
                  <a:pt x="2654" y="274"/>
                  <a:pt x="2694" y="295"/>
                  <a:pt x="2738" y="309"/>
                </a:cubicBezTo>
                <a:lnTo>
                  <a:pt x="2859" y="349"/>
                </a:lnTo>
                <a:lnTo>
                  <a:pt x="2859" y="349"/>
                </a:lnTo>
                <a:cubicBezTo>
                  <a:pt x="2946" y="378"/>
                  <a:pt x="3017" y="433"/>
                  <a:pt x="3054" y="504"/>
                </a:cubicBezTo>
                <a:lnTo>
                  <a:pt x="3103" y="600"/>
                </a:lnTo>
                <a:lnTo>
                  <a:pt x="3103" y="600"/>
                </a:lnTo>
                <a:cubicBezTo>
                  <a:pt x="3122" y="635"/>
                  <a:pt x="3148" y="666"/>
                  <a:pt x="3181" y="692"/>
                </a:cubicBezTo>
                <a:lnTo>
                  <a:pt x="3274" y="766"/>
                </a:lnTo>
                <a:lnTo>
                  <a:pt x="3274" y="766"/>
                </a:lnTo>
                <a:cubicBezTo>
                  <a:pt x="3342" y="819"/>
                  <a:pt x="3380" y="892"/>
                  <a:pt x="3380" y="968"/>
                </a:cubicBezTo>
                <a:lnTo>
                  <a:pt x="3380" y="1072"/>
                </a:lnTo>
                <a:lnTo>
                  <a:pt x="3380" y="1072"/>
                </a:lnTo>
                <a:cubicBezTo>
                  <a:pt x="3380" y="1109"/>
                  <a:pt x="3389" y="1146"/>
                  <a:pt x="3407" y="1181"/>
                </a:cubicBezTo>
                <a:lnTo>
                  <a:pt x="3457" y="1277"/>
                </a:lnTo>
                <a:lnTo>
                  <a:pt x="3457" y="1277"/>
                </a:lnTo>
                <a:cubicBezTo>
                  <a:pt x="3493" y="1347"/>
                  <a:pt x="3493" y="1426"/>
                  <a:pt x="3457" y="1496"/>
                </a:cubicBezTo>
                <a:lnTo>
                  <a:pt x="3407" y="1592"/>
                </a:lnTo>
                <a:lnTo>
                  <a:pt x="3407" y="1592"/>
                </a:lnTo>
                <a:cubicBezTo>
                  <a:pt x="3389" y="1626"/>
                  <a:pt x="3380" y="1664"/>
                  <a:pt x="3380" y="1701"/>
                </a:cubicBezTo>
                <a:lnTo>
                  <a:pt x="3380" y="1805"/>
                </a:lnTo>
                <a:lnTo>
                  <a:pt x="3380" y="1805"/>
                </a:lnTo>
                <a:cubicBezTo>
                  <a:pt x="3380" y="1881"/>
                  <a:pt x="3342" y="1954"/>
                  <a:pt x="3274" y="2007"/>
                </a:cubicBezTo>
                <a:lnTo>
                  <a:pt x="3181" y="2080"/>
                </a:lnTo>
                <a:lnTo>
                  <a:pt x="3181" y="2080"/>
                </a:lnTo>
                <a:cubicBezTo>
                  <a:pt x="3148" y="2107"/>
                  <a:pt x="3122" y="2138"/>
                  <a:pt x="3103" y="2173"/>
                </a:cubicBezTo>
                <a:lnTo>
                  <a:pt x="3054" y="2269"/>
                </a:lnTo>
                <a:lnTo>
                  <a:pt x="3054" y="2269"/>
                </a:lnTo>
                <a:cubicBezTo>
                  <a:pt x="3017" y="2339"/>
                  <a:pt x="2946" y="2395"/>
                  <a:pt x="2859" y="2424"/>
                </a:cubicBezTo>
                <a:lnTo>
                  <a:pt x="2738" y="2464"/>
                </a:lnTo>
                <a:lnTo>
                  <a:pt x="2738" y="2464"/>
                </a:lnTo>
                <a:cubicBezTo>
                  <a:pt x="2694" y="2478"/>
                  <a:pt x="2654" y="2499"/>
                  <a:pt x="2621" y="2526"/>
                </a:cubicBezTo>
                <a:lnTo>
                  <a:pt x="2528" y="2599"/>
                </a:lnTo>
                <a:lnTo>
                  <a:pt x="2528" y="2599"/>
                </a:lnTo>
                <a:cubicBezTo>
                  <a:pt x="2461" y="2653"/>
                  <a:pt x="2369" y="2683"/>
                  <a:pt x="2274" y="2683"/>
                </a:cubicBezTo>
                <a:lnTo>
                  <a:pt x="2143" y="2683"/>
                </a:lnTo>
                <a:lnTo>
                  <a:pt x="2143" y="2683"/>
                </a:lnTo>
                <a:cubicBezTo>
                  <a:pt x="2096" y="2683"/>
                  <a:pt x="2049" y="2690"/>
                  <a:pt x="2005" y="2705"/>
                </a:cubicBezTo>
                <a:lnTo>
                  <a:pt x="1884" y="2744"/>
                </a:lnTo>
                <a:lnTo>
                  <a:pt x="1884" y="2744"/>
                </a:lnTo>
                <a:cubicBezTo>
                  <a:pt x="1796" y="2773"/>
                  <a:pt x="1697" y="2773"/>
                  <a:pt x="1609" y="2744"/>
                </a:cubicBezTo>
                <a:lnTo>
                  <a:pt x="1488" y="2705"/>
                </a:lnTo>
                <a:lnTo>
                  <a:pt x="1488" y="2705"/>
                </a:lnTo>
                <a:cubicBezTo>
                  <a:pt x="1445" y="2690"/>
                  <a:pt x="1397" y="2683"/>
                  <a:pt x="1350" y="2683"/>
                </a:cubicBezTo>
                <a:lnTo>
                  <a:pt x="1219" y="2683"/>
                </a:lnTo>
                <a:lnTo>
                  <a:pt x="1219" y="2683"/>
                </a:lnTo>
                <a:cubicBezTo>
                  <a:pt x="1124" y="2683"/>
                  <a:pt x="1032" y="2653"/>
                  <a:pt x="965" y="2599"/>
                </a:cubicBezTo>
                <a:lnTo>
                  <a:pt x="873" y="2526"/>
                </a:lnTo>
                <a:lnTo>
                  <a:pt x="873" y="2526"/>
                </a:lnTo>
                <a:cubicBezTo>
                  <a:pt x="839" y="2499"/>
                  <a:pt x="799" y="2478"/>
                  <a:pt x="756" y="2464"/>
                </a:cubicBezTo>
                <a:lnTo>
                  <a:pt x="635" y="2424"/>
                </a:lnTo>
                <a:lnTo>
                  <a:pt x="635" y="2424"/>
                </a:lnTo>
                <a:cubicBezTo>
                  <a:pt x="547" y="2395"/>
                  <a:pt x="476" y="2339"/>
                  <a:pt x="440" y="2269"/>
                </a:cubicBezTo>
                <a:lnTo>
                  <a:pt x="390" y="2173"/>
                </a:lnTo>
                <a:lnTo>
                  <a:pt x="390" y="2173"/>
                </a:lnTo>
                <a:cubicBezTo>
                  <a:pt x="372" y="2138"/>
                  <a:pt x="345" y="2107"/>
                  <a:pt x="312" y="2080"/>
                </a:cubicBezTo>
                <a:lnTo>
                  <a:pt x="219" y="2007"/>
                </a:lnTo>
                <a:lnTo>
                  <a:pt x="219" y="2007"/>
                </a:lnTo>
                <a:cubicBezTo>
                  <a:pt x="152" y="1954"/>
                  <a:pt x="114" y="1881"/>
                  <a:pt x="114" y="1805"/>
                </a:cubicBezTo>
                <a:lnTo>
                  <a:pt x="114" y="1701"/>
                </a:lnTo>
                <a:lnTo>
                  <a:pt x="114" y="1701"/>
                </a:lnTo>
                <a:cubicBezTo>
                  <a:pt x="114" y="1664"/>
                  <a:pt x="105" y="1626"/>
                  <a:pt x="87" y="1592"/>
                </a:cubicBezTo>
                <a:lnTo>
                  <a:pt x="37" y="1496"/>
                </a:lnTo>
                <a:lnTo>
                  <a:pt x="37" y="1496"/>
                </a:lnTo>
                <a:cubicBezTo>
                  <a:pt x="0" y="1426"/>
                  <a:pt x="0" y="1347"/>
                  <a:pt x="37" y="1277"/>
                </a:cubicBezTo>
                <a:lnTo>
                  <a:pt x="87" y="1181"/>
                </a:lnTo>
                <a:lnTo>
                  <a:pt x="87" y="1181"/>
                </a:lnTo>
                <a:cubicBezTo>
                  <a:pt x="105" y="1146"/>
                  <a:pt x="114" y="1109"/>
                  <a:pt x="114" y="1072"/>
                </a:cubicBezTo>
                <a:lnTo>
                  <a:pt x="114" y="968"/>
                </a:lnTo>
                <a:lnTo>
                  <a:pt x="114" y="968"/>
                </a:lnTo>
                <a:cubicBezTo>
                  <a:pt x="114" y="892"/>
                  <a:pt x="152" y="819"/>
                  <a:pt x="219" y="766"/>
                </a:cubicBezTo>
                <a:lnTo>
                  <a:pt x="312" y="692"/>
                </a:lnTo>
                <a:lnTo>
                  <a:pt x="312" y="692"/>
                </a:lnTo>
                <a:cubicBezTo>
                  <a:pt x="345" y="666"/>
                  <a:pt x="372" y="635"/>
                  <a:pt x="390" y="600"/>
                </a:cubicBezTo>
                <a:lnTo>
                  <a:pt x="440" y="504"/>
                </a:lnTo>
                <a:lnTo>
                  <a:pt x="440" y="504"/>
                </a:lnTo>
                <a:cubicBezTo>
                  <a:pt x="476" y="433"/>
                  <a:pt x="547" y="378"/>
                  <a:pt x="635" y="349"/>
                </a:cubicBezTo>
                <a:lnTo>
                  <a:pt x="756" y="309"/>
                </a:lnTo>
                <a:lnTo>
                  <a:pt x="756" y="309"/>
                </a:lnTo>
                <a:cubicBezTo>
                  <a:pt x="799" y="295"/>
                  <a:pt x="839" y="274"/>
                  <a:pt x="873" y="247"/>
                </a:cubicBezTo>
                <a:lnTo>
                  <a:pt x="965" y="174"/>
                </a:lnTo>
                <a:lnTo>
                  <a:pt x="965" y="174"/>
                </a:lnTo>
                <a:cubicBezTo>
                  <a:pt x="1032" y="120"/>
                  <a:pt x="1124" y="90"/>
                  <a:pt x="1219" y="90"/>
                </a:cubicBezTo>
                <a:lnTo>
                  <a:pt x="1350" y="90"/>
                </a:lnTo>
                <a:lnTo>
                  <a:pt x="1350" y="90"/>
                </a:lnTo>
                <a:cubicBezTo>
                  <a:pt x="1397" y="90"/>
                  <a:pt x="1445" y="83"/>
                  <a:pt x="1488" y="68"/>
                </a:cubicBezTo>
                <a:lnTo>
                  <a:pt x="1609" y="28"/>
                </a:lnTo>
                <a:lnTo>
                  <a:pt x="1609" y="28"/>
                </a:lnTo>
                <a:cubicBezTo>
                  <a:pt x="1697" y="0"/>
                  <a:pt x="1796" y="0"/>
                  <a:pt x="1884" y="28"/>
                </a:cubicBezTo>
              </a:path>
            </a:pathLst>
          </a:custGeom>
          <a:solidFill>
            <a:srgbClr val="0DB37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8" name="Freeform 256"/>
          <p:cNvSpPr>
            <a:spLocks noChangeArrowheads="1"/>
          </p:cNvSpPr>
          <p:nvPr/>
        </p:nvSpPr>
        <p:spPr bwMode="auto">
          <a:xfrm>
            <a:off x="14381667" y="1747067"/>
            <a:ext cx="4024279" cy="3228216"/>
          </a:xfrm>
          <a:custGeom>
            <a:avLst/>
            <a:gdLst>
              <a:gd name="T0" fmla="*/ 3416 w 3635"/>
              <a:gd name="T1" fmla="*/ 1631 h 2914"/>
              <a:gd name="T2" fmla="*/ 3340 w 3635"/>
              <a:gd name="T3" fmla="*/ 1987 h 2914"/>
              <a:gd name="T4" fmla="*/ 3064 w 3635"/>
              <a:gd name="T5" fmla="*/ 2295 h 2914"/>
              <a:gd name="T6" fmla="*/ 2785 w 3635"/>
              <a:gd name="T7" fmla="*/ 2466 h 2914"/>
              <a:gd name="T8" fmla="*/ 2445 w 3635"/>
              <a:gd name="T9" fmla="*/ 2674 h 2914"/>
              <a:gd name="T10" fmla="*/ 1980 w 3635"/>
              <a:gd name="T11" fmla="*/ 2739 h 2914"/>
              <a:gd name="T12" fmla="*/ 1697 w 3635"/>
              <a:gd name="T13" fmla="*/ 2757 h 2914"/>
              <a:gd name="T14" fmla="*/ 1318 w 3635"/>
              <a:gd name="T15" fmla="*/ 2699 h 2914"/>
              <a:gd name="T16" fmla="*/ 985 w 3635"/>
              <a:gd name="T17" fmla="*/ 2565 h 2914"/>
              <a:gd name="T18" fmla="*/ 689 w 3635"/>
              <a:gd name="T19" fmla="*/ 2440 h 2914"/>
              <a:gd name="T20" fmla="*/ 430 w 3635"/>
              <a:gd name="T21" fmla="*/ 2140 h 2914"/>
              <a:gd name="T22" fmla="*/ 218 w 3635"/>
              <a:gd name="T23" fmla="*/ 1773 h 2914"/>
              <a:gd name="T24" fmla="*/ 107 w 3635"/>
              <a:gd name="T25" fmla="*/ 1434 h 2914"/>
              <a:gd name="T26" fmla="*/ 209 w 3635"/>
              <a:gd name="T27" fmla="*/ 1171 h 2914"/>
              <a:gd name="T28" fmla="*/ 310 w 3635"/>
              <a:gd name="T29" fmla="*/ 857 h 2914"/>
              <a:gd name="T30" fmla="*/ 516 w 3635"/>
              <a:gd name="T31" fmla="*/ 578 h 2914"/>
              <a:gd name="T32" fmla="*/ 715 w 3635"/>
              <a:gd name="T33" fmla="*/ 400 h 2914"/>
              <a:gd name="T34" fmla="*/ 933 w 3635"/>
              <a:gd name="T35" fmla="*/ 306 h 2914"/>
              <a:gd name="T36" fmla="*/ 1286 w 3635"/>
              <a:gd name="T37" fmla="*/ 107 h 2914"/>
              <a:gd name="T38" fmla="*/ 1525 w 3635"/>
              <a:gd name="T39" fmla="*/ 85 h 2914"/>
              <a:gd name="T40" fmla="*/ 1985 w 3635"/>
              <a:gd name="T41" fmla="*/ 41 h 2914"/>
              <a:gd name="T42" fmla="*/ 1602 w 3635"/>
              <a:gd name="T43" fmla="*/ 44 h 2914"/>
              <a:gd name="T44" fmla="*/ 1275 w 3635"/>
              <a:gd name="T45" fmla="*/ 84 h 2914"/>
              <a:gd name="T46" fmla="*/ 875 w 3635"/>
              <a:gd name="T47" fmla="*/ 272 h 2914"/>
              <a:gd name="T48" fmla="*/ 475 w 3635"/>
              <a:gd name="T49" fmla="*/ 487 h 2914"/>
              <a:gd name="T50" fmla="*/ 208 w 3635"/>
              <a:gd name="T51" fmla="*/ 808 h 2914"/>
              <a:gd name="T52" fmla="*/ 107 w 3635"/>
              <a:gd name="T53" fmla="*/ 1160 h 2914"/>
              <a:gd name="T54" fmla="*/ 17 w 3635"/>
              <a:gd name="T55" fmla="*/ 1550 h 2914"/>
              <a:gd name="T56" fmla="*/ 108 w 3635"/>
              <a:gd name="T57" fmla="*/ 1780 h 2914"/>
              <a:gd name="T58" fmla="*/ 345 w 3635"/>
              <a:gd name="T59" fmla="*/ 2223 h 2914"/>
              <a:gd name="T60" fmla="*/ 505 w 3635"/>
              <a:gd name="T61" fmla="*/ 2461 h 2914"/>
              <a:gd name="T62" fmla="*/ 815 w 3635"/>
              <a:gd name="T63" fmla="*/ 2612 h 2914"/>
              <a:gd name="T64" fmla="*/ 992 w 3635"/>
              <a:gd name="T65" fmla="*/ 2730 h 2914"/>
              <a:gd name="T66" fmla="*/ 1611 w 3635"/>
              <a:gd name="T67" fmla="*/ 2869 h 2914"/>
              <a:gd name="T68" fmla="*/ 2090 w 3635"/>
              <a:gd name="T69" fmla="*/ 2848 h 2914"/>
              <a:gd name="T70" fmla="*/ 2377 w 3635"/>
              <a:gd name="T71" fmla="*/ 2825 h 2914"/>
              <a:gd name="T72" fmla="*/ 2800 w 3635"/>
              <a:gd name="T73" fmla="*/ 2616 h 2914"/>
              <a:gd name="T74" fmla="*/ 3158 w 3635"/>
              <a:gd name="T75" fmla="*/ 2422 h 2914"/>
              <a:gd name="T76" fmla="*/ 3293 w 3635"/>
              <a:gd name="T77" fmla="*/ 2212 h 2914"/>
              <a:gd name="T78" fmla="*/ 3520 w 3635"/>
              <a:gd name="T79" fmla="*/ 1907 h 2914"/>
              <a:gd name="T80" fmla="*/ 3541 w 3635"/>
              <a:gd name="T81" fmla="*/ 1700 h 2914"/>
              <a:gd name="T82" fmla="*/ 3535 w 3635"/>
              <a:gd name="T83" fmla="*/ 1206 h 2914"/>
              <a:gd name="T84" fmla="*/ 3396 w 3635"/>
              <a:gd name="T85" fmla="*/ 792 h 2914"/>
              <a:gd name="T86" fmla="*/ 3240 w 3635"/>
              <a:gd name="T87" fmla="*/ 651 h 2914"/>
              <a:gd name="T88" fmla="*/ 2975 w 3635"/>
              <a:gd name="T89" fmla="*/ 376 h 2914"/>
              <a:gd name="T90" fmla="*/ 2727 w 3635"/>
              <a:gd name="T91" fmla="*/ 284 h 2914"/>
              <a:gd name="T92" fmla="*/ 2854 w 3635"/>
              <a:gd name="T93" fmla="*/ 355 h 2914"/>
              <a:gd name="T94" fmla="*/ 2608 w 3635"/>
              <a:gd name="T95" fmla="*/ 203 h 2914"/>
              <a:gd name="T96" fmla="*/ 2553 w 3635"/>
              <a:gd name="T97" fmla="*/ 210 h 2914"/>
              <a:gd name="T98" fmla="*/ 2513 w 3635"/>
              <a:gd name="T99" fmla="*/ 208 h 2914"/>
              <a:gd name="T100" fmla="*/ 2338 w 3635"/>
              <a:gd name="T101" fmla="*/ 182 h 2914"/>
              <a:gd name="T102" fmla="*/ 2474 w 3635"/>
              <a:gd name="T103" fmla="*/ 206 h 2914"/>
              <a:gd name="T104" fmla="*/ 2289 w 3635"/>
              <a:gd name="T105" fmla="*/ 193 h 2914"/>
              <a:gd name="T106" fmla="*/ 2292 w 3635"/>
              <a:gd name="T107" fmla="*/ 210 h 2914"/>
              <a:gd name="T108" fmla="*/ 2061 w 3635"/>
              <a:gd name="T109" fmla="*/ 184 h 2914"/>
              <a:gd name="T110" fmla="*/ 2064 w 3635"/>
              <a:gd name="T111" fmla="*/ 191 h 2914"/>
              <a:gd name="T112" fmla="*/ 2056 w 3635"/>
              <a:gd name="T113" fmla="*/ 193 h 2914"/>
              <a:gd name="T114" fmla="*/ 2388 w 3635"/>
              <a:gd name="T115" fmla="*/ 236 h 2914"/>
              <a:gd name="T116" fmla="*/ 2782 w 3635"/>
              <a:gd name="T117" fmla="*/ 452 h 2914"/>
              <a:gd name="T118" fmla="*/ 3058 w 3635"/>
              <a:gd name="T119" fmla="*/ 610 h 2914"/>
              <a:gd name="T120" fmla="*/ 3265 w 3635"/>
              <a:gd name="T121" fmla="*/ 874 h 2914"/>
              <a:gd name="T122" fmla="*/ 3374 w 3635"/>
              <a:gd name="T123" fmla="*/ 1139 h 29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35" h="2914">
                <a:moveTo>
                  <a:pt x="3476" y="1481"/>
                </a:moveTo>
                <a:lnTo>
                  <a:pt x="3476" y="1481"/>
                </a:lnTo>
                <a:cubicBezTo>
                  <a:pt x="3478" y="1481"/>
                  <a:pt x="3481" y="1477"/>
                  <a:pt x="3482" y="1475"/>
                </a:cubicBezTo>
                <a:lnTo>
                  <a:pt x="3482" y="1475"/>
                </a:lnTo>
                <a:cubicBezTo>
                  <a:pt x="3483" y="1474"/>
                  <a:pt x="3485" y="1478"/>
                  <a:pt x="3482" y="1495"/>
                </a:cubicBezTo>
                <a:lnTo>
                  <a:pt x="3482" y="1495"/>
                </a:lnTo>
                <a:cubicBezTo>
                  <a:pt x="3479" y="1508"/>
                  <a:pt x="3474" y="1522"/>
                  <a:pt x="3468" y="1534"/>
                </a:cubicBezTo>
                <a:lnTo>
                  <a:pt x="3467" y="1537"/>
                </a:lnTo>
                <a:lnTo>
                  <a:pt x="3465" y="1540"/>
                </a:lnTo>
                <a:lnTo>
                  <a:pt x="3462" y="1546"/>
                </a:lnTo>
                <a:lnTo>
                  <a:pt x="3462" y="1546"/>
                </a:lnTo>
                <a:cubicBezTo>
                  <a:pt x="3460" y="1550"/>
                  <a:pt x="3458" y="1554"/>
                  <a:pt x="3456" y="1559"/>
                </a:cubicBezTo>
                <a:lnTo>
                  <a:pt x="3456" y="1559"/>
                </a:lnTo>
                <a:cubicBezTo>
                  <a:pt x="3451" y="1567"/>
                  <a:pt x="3447" y="1575"/>
                  <a:pt x="3443" y="1583"/>
                </a:cubicBezTo>
                <a:lnTo>
                  <a:pt x="3443" y="1583"/>
                </a:lnTo>
                <a:cubicBezTo>
                  <a:pt x="3433" y="1600"/>
                  <a:pt x="3425" y="1616"/>
                  <a:pt x="3416" y="1631"/>
                </a:cubicBezTo>
                <a:lnTo>
                  <a:pt x="3416" y="1631"/>
                </a:lnTo>
                <a:cubicBezTo>
                  <a:pt x="3405" y="1652"/>
                  <a:pt x="3396" y="1674"/>
                  <a:pt x="3389" y="1696"/>
                </a:cubicBezTo>
                <a:lnTo>
                  <a:pt x="3389" y="1696"/>
                </a:lnTo>
                <a:cubicBezTo>
                  <a:pt x="3383" y="1719"/>
                  <a:pt x="3379" y="1743"/>
                  <a:pt x="3377" y="1767"/>
                </a:cubicBezTo>
                <a:lnTo>
                  <a:pt x="3377" y="1767"/>
                </a:lnTo>
                <a:cubicBezTo>
                  <a:pt x="3377" y="1777"/>
                  <a:pt x="3377" y="1787"/>
                  <a:pt x="3377" y="1796"/>
                </a:cubicBezTo>
                <a:lnTo>
                  <a:pt x="3377" y="1796"/>
                </a:lnTo>
                <a:cubicBezTo>
                  <a:pt x="3377" y="1806"/>
                  <a:pt x="3377" y="1815"/>
                  <a:pt x="3376" y="1824"/>
                </a:cubicBezTo>
                <a:lnTo>
                  <a:pt x="3376" y="1824"/>
                </a:lnTo>
                <a:cubicBezTo>
                  <a:pt x="3376" y="1842"/>
                  <a:pt x="3376" y="1861"/>
                  <a:pt x="3376" y="1880"/>
                </a:cubicBezTo>
                <a:lnTo>
                  <a:pt x="3376" y="1880"/>
                </a:lnTo>
                <a:cubicBezTo>
                  <a:pt x="3376" y="1893"/>
                  <a:pt x="3374" y="1905"/>
                  <a:pt x="3371" y="1919"/>
                </a:cubicBezTo>
                <a:lnTo>
                  <a:pt x="3371" y="1919"/>
                </a:lnTo>
                <a:cubicBezTo>
                  <a:pt x="3372" y="1922"/>
                  <a:pt x="3373" y="1925"/>
                  <a:pt x="3374" y="1928"/>
                </a:cubicBezTo>
                <a:lnTo>
                  <a:pt x="3374" y="1928"/>
                </a:lnTo>
                <a:cubicBezTo>
                  <a:pt x="3366" y="1949"/>
                  <a:pt x="3355" y="1968"/>
                  <a:pt x="3340" y="1987"/>
                </a:cubicBezTo>
                <a:lnTo>
                  <a:pt x="3340" y="1987"/>
                </a:lnTo>
                <a:cubicBezTo>
                  <a:pt x="3332" y="1995"/>
                  <a:pt x="3323" y="2004"/>
                  <a:pt x="3314" y="2013"/>
                </a:cubicBezTo>
                <a:lnTo>
                  <a:pt x="3314" y="2013"/>
                </a:lnTo>
                <a:cubicBezTo>
                  <a:pt x="3312" y="2014"/>
                  <a:pt x="3310" y="2016"/>
                  <a:pt x="3307" y="2018"/>
                </a:cubicBezTo>
                <a:lnTo>
                  <a:pt x="3300" y="2024"/>
                </a:lnTo>
                <a:lnTo>
                  <a:pt x="3281" y="2039"/>
                </a:lnTo>
                <a:lnTo>
                  <a:pt x="3281" y="2039"/>
                </a:lnTo>
                <a:cubicBezTo>
                  <a:pt x="3255" y="2058"/>
                  <a:pt x="3229" y="2078"/>
                  <a:pt x="3202" y="2098"/>
                </a:cubicBezTo>
                <a:lnTo>
                  <a:pt x="3202" y="2098"/>
                </a:lnTo>
                <a:cubicBezTo>
                  <a:pt x="3171" y="2123"/>
                  <a:pt x="3142" y="2154"/>
                  <a:pt x="3119" y="2190"/>
                </a:cubicBezTo>
                <a:lnTo>
                  <a:pt x="3119" y="2190"/>
                </a:lnTo>
                <a:cubicBezTo>
                  <a:pt x="3117" y="2193"/>
                  <a:pt x="3114" y="2198"/>
                  <a:pt x="3112" y="2202"/>
                </a:cubicBezTo>
                <a:lnTo>
                  <a:pt x="3105" y="2214"/>
                </a:lnTo>
                <a:lnTo>
                  <a:pt x="3095" y="2234"/>
                </a:lnTo>
                <a:lnTo>
                  <a:pt x="3074" y="2275"/>
                </a:lnTo>
                <a:lnTo>
                  <a:pt x="3064" y="2295"/>
                </a:lnTo>
                <a:lnTo>
                  <a:pt x="3059" y="2305"/>
                </a:lnTo>
                <a:lnTo>
                  <a:pt x="3059" y="2305"/>
                </a:lnTo>
                <a:cubicBezTo>
                  <a:pt x="3058" y="2307"/>
                  <a:pt x="3057" y="2308"/>
                  <a:pt x="3056" y="2310"/>
                </a:cubicBezTo>
                <a:lnTo>
                  <a:pt x="3054" y="2313"/>
                </a:lnTo>
                <a:lnTo>
                  <a:pt x="3054" y="2313"/>
                </a:lnTo>
                <a:cubicBezTo>
                  <a:pt x="3049" y="2322"/>
                  <a:pt x="3043" y="2331"/>
                  <a:pt x="3036" y="2340"/>
                </a:cubicBezTo>
                <a:lnTo>
                  <a:pt x="3036" y="2340"/>
                </a:lnTo>
                <a:cubicBezTo>
                  <a:pt x="3008" y="2375"/>
                  <a:pt x="2967" y="2402"/>
                  <a:pt x="2922" y="2420"/>
                </a:cubicBezTo>
                <a:lnTo>
                  <a:pt x="2922" y="2420"/>
                </a:lnTo>
                <a:cubicBezTo>
                  <a:pt x="2919" y="2421"/>
                  <a:pt x="2916" y="2422"/>
                  <a:pt x="2913" y="2423"/>
                </a:cubicBezTo>
                <a:lnTo>
                  <a:pt x="2913" y="2423"/>
                </a:lnTo>
                <a:cubicBezTo>
                  <a:pt x="2910" y="2424"/>
                  <a:pt x="2908" y="2425"/>
                  <a:pt x="2904" y="2427"/>
                </a:cubicBezTo>
                <a:lnTo>
                  <a:pt x="2882" y="2433"/>
                </a:lnTo>
                <a:lnTo>
                  <a:pt x="2839" y="2448"/>
                </a:lnTo>
                <a:lnTo>
                  <a:pt x="2796" y="2462"/>
                </a:lnTo>
                <a:lnTo>
                  <a:pt x="2785" y="2466"/>
                </a:lnTo>
                <a:lnTo>
                  <a:pt x="2773" y="2470"/>
                </a:lnTo>
                <a:lnTo>
                  <a:pt x="2773" y="2470"/>
                </a:lnTo>
                <a:cubicBezTo>
                  <a:pt x="2765" y="2474"/>
                  <a:pt x="2756" y="2477"/>
                  <a:pt x="2748" y="2480"/>
                </a:cubicBezTo>
                <a:lnTo>
                  <a:pt x="2748" y="2480"/>
                </a:lnTo>
                <a:cubicBezTo>
                  <a:pt x="2715" y="2494"/>
                  <a:pt x="2683" y="2513"/>
                  <a:pt x="2654" y="2535"/>
                </a:cubicBezTo>
                <a:lnTo>
                  <a:pt x="2582" y="2593"/>
                </a:lnTo>
                <a:lnTo>
                  <a:pt x="2582" y="2593"/>
                </a:lnTo>
                <a:cubicBezTo>
                  <a:pt x="2588" y="2590"/>
                  <a:pt x="2592" y="2590"/>
                  <a:pt x="2574" y="2605"/>
                </a:cubicBezTo>
                <a:lnTo>
                  <a:pt x="2574" y="2605"/>
                </a:lnTo>
                <a:cubicBezTo>
                  <a:pt x="2569" y="2609"/>
                  <a:pt x="2564" y="2613"/>
                  <a:pt x="2558" y="2617"/>
                </a:cubicBezTo>
                <a:lnTo>
                  <a:pt x="2558" y="2617"/>
                </a:lnTo>
                <a:cubicBezTo>
                  <a:pt x="2554" y="2621"/>
                  <a:pt x="2550" y="2624"/>
                  <a:pt x="2546" y="2627"/>
                </a:cubicBezTo>
                <a:lnTo>
                  <a:pt x="2546" y="2627"/>
                </a:lnTo>
                <a:cubicBezTo>
                  <a:pt x="2537" y="2633"/>
                  <a:pt x="2527" y="2640"/>
                  <a:pt x="2517" y="2645"/>
                </a:cubicBezTo>
                <a:lnTo>
                  <a:pt x="2517" y="2645"/>
                </a:lnTo>
                <a:cubicBezTo>
                  <a:pt x="2496" y="2657"/>
                  <a:pt x="2472" y="2666"/>
                  <a:pt x="2445" y="2674"/>
                </a:cubicBezTo>
                <a:lnTo>
                  <a:pt x="2445" y="2674"/>
                </a:lnTo>
                <a:cubicBezTo>
                  <a:pt x="2419" y="2680"/>
                  <a:pt x="2391" y="2685"/>
                  <a:pt x="2361" y="2686"/>
                </a:cubicBezTo>
                <a:lnTo>
                  <a:pt x="2361" y="2686"/>
                </a:lnTo>
                <a:cubicBezTo>
                  <a:pt x="2348" y="2686"/>
                  <a:pt x="2329" y="2686"/>
                  <a:pt x="2311" y="2686"/>
                </a:cubicBezTo>
                <a:lnTo>
                  <a:pt x="2311" y="2686"/>
                </a:lnTo>
                <a:cubicBezTo>
                  <a:pt x="2294" y="2686"/>
                  <a:pt x="2276" y="2686"/>
                  <a:pt x="2257" y="2685"/>
                </a:cubicBezTo>
                <a:lnTo>
                  <a:pt x="2257" y="2685"/>
                </a:lnTo>
                <a:cubicBezTo>
                  <a:pt x="2247" y="2686"/>
                  <a:pt x="2237" y="2686"/>
                  <a:pt x="2226" y="2686"/>
                </a:cubicBezTo>
                <a:lnTo>
                  <a:pt x="2226" y="2686"/>
                </a:lnTo>
                <a:cubicBezTo>
                  <a:pt x="2216" y="2686"/>
                  <a:pt x="2203" y="2686"/>
                  <a:pt x="2191" y="2687"/>
                </a:cubicBezTo>
                <a:lnTo>
                  <a:pt x="2191" y="2687"/>
                </a:lnTo>
                <a:cubicBezTo>
                  <a:pt x="2173" y="2689"/>
                  <a:pt x="2168" y="2691"/>
                  <a:pt x="2164" y="2692"/>
                </a:cubicBezTo>
                <a:lnTo>
                  <a:pt x="2164" y="2692"/>
                </a:lnTo>
                <a:cubicBezTo>
                  <a:pt x="2128" y="2696"/>
                  <a:pt x="2093" y="2703"/>
                  <a:pt x="2061" y="2714"/>
                </a:cubicBezTo>
                <a:lnTo>
                  <a:pt x="2061" y="2714"/>
                </a:lnTo>
                <a:cubicBezTo>
                  <a:pt x="2032" y="2722"/>
                  <a:pt x="2006" y="2731"/>
                  <a:pt x="1980" y="2739"/>
                </a:cubicBezTo>
                <a:lnTo>
                  <a:pt x="1949" y="2750"/>
                </a:lnTo>
                <a:lnTo>
                  <a:pt x="1934" y="2755"/>
                </a:lnTo>
                <a:lnTo>
                  <a:pt x="1934" y="2755"/>
                </a:lnTo>
                <a:cubicBezTo>
                  <a:pt x="1930" y="2757"/>
                  <a:pt x="1925" y="2759"/>
                  <a:pt x="1921" y="2760"/>
                </a:cubicBezTo>
                <a:lnTo>
                  <a:pt x="1921" y="2760"/>
                </a:lnTo>
                <a:cubicBezTo>
                  <a:pt x="1903" y="2765"/>
                  <a:pt x="1884" y="2769"/>
                  <a:pt x="1865" y="2771"/>
                </a:cubicBezTo>
                <a:lnTo>
                  <a:pt x="1865" y="2771"/>
                </a:lnTo>
                <a:cubicBezTo>
                  <a:pt x="1828" y="2776"/>
                  <a:pt x="1790" y="2776"/>
                  <a:pt x="1752" y="2770"/>
                </a:cubicBezTo>
                <a:lnTo>
                  <a:pt x="1752" y="2770"/>
                </a:lnTo>
                <a:cubicBezTo>
                  <a:pt x="1748" y="2769"/>
                  <a:pt x="1743" y="2768"/>
                  <a:pt x="1738" y="2768"/>
                </a:cubicBezTo>
                <a:lnTo>
                  <a:pt x="1738" y="2768"/>
                </a:lnTo>
                <a:cubicBezTo>
                  <a:pt x="1734" y="2766"/>
                  <a:pt x="1729" y="2766"/>
                  <a:pt x="1725" y="2765"/>
                </a:cubicBezTo>
                <a:lnTo>
                  <a:pt x="1725" y="2765"/>
                </a:lnTo>
                <a:cubicBezTo>
                  <a:pt x="1720" y="2763"/>
                  <a:pt x="1716" y="2762"/>
                  <a:pt x="1711" y="2761"/>
                </a:cubicBezTo>
                <a:lnTo>
                  <a:pt x="1711" y="2761"/>
                </a:lnTo>
                <a:cubicBezTo>
                  <a:pt x="1706" y="2760"/>
                  <a:pt x="1702" y="2759"/>
                  <a:pt x="1697" y="2757"/>
                </a:cubicBezTo>
                <a:lnTo>
                  <a:pt x="1697" y="2757"/>
                </a:lnTo>
                <a:cubicBezTo>
                  <a:pt x="1675" y="2750"/>
                  <a:pt x="1654" y="2744"/>
                  <a:pt x="1633" y="2737"/>
                </a:cubicBezTo>
                <a:lnTo>
                  <a:pt x="1601" y="2727"/>
                </a:lnTo>
                <a:lnTo>
                  <a:pt x="1601" y="2727"/>
                </a:lnTo>
                <a:cubicBezTo>
                  <a:pt x="1590" y="2724"/>
                  <a:pt x="1580" y="2721"/>
                  <a:pt x="1568" y="2717"/>
                </a:cubicBezTo>
                <a:lnTo>
                  <a:pt x="1568" y="2717"/>
                </a:lnTo>
                <a:cubicBezTo>
                  <a:pt x="1543" y="2710"/>
                  <a:pt x="1518" y="2705"/>
                  <a:pt x="1493" y="2702"/>
                </a:cubicBezTo>
                <a:lnTo>
                  <a:pt x="1493" y="2702"/>
                </a:lnTo>
                <a:cubicBezTo>
                  <a:pt x="1481" y="2700"/>
                  <a:pt x="1468" y="2699"/>
                  <a:pt x="1456" y="2698"/>
                </a:cubicBezTo>
                <a:lnTo>
                  <a:pt x="1456" y="2698"/>
                </a:lnTo>
                <a:cubicBezTo>
                  <a:pt x="1449" y="2698"/>
                  <a:pt x="1443" y="2698"/>
                  <a:pt x="1437" y="2697"/>
                </a:cubicBezTo>
                <a:lnTo>
                  <a:pt x="1437" y="2697"/>
                </a:lnTo>
                <a:cubicBezTo>
                  <a:pt x="1431" y="2697"/>
                  <a:pt x="1423" y="2697"/>
                  <a:pt x="1418" y="2698"/>
                </a:cubicBezTo>
                <a:lnTo>
                  <a:pt x="1418" y="2698"/>
                </a:lnTo>
                <a:cubicBezTo>
                  <a:pt x="1396" y="2698"/>
                  <a:pt x="1374" y="2699"/>
                  <a:pt x="1351" y="2699"/>
                </a:cubicBezTo>
                <a:lnTo>
                  <a:pt x="1318" y="2699"/>
                </a:lnTo>
                <a:lnTo>
                  <a:pt x="1301" y="2699"/>
                </a:lnTo>
                <a:lnTo>
                  <a:pt x="1292" y="2700"/>
                </a:lnTo>
                <a:lnTo>
                  <a:pt x="1285" y="2700"/>
                </a:lnTo>
                <a:lnTo>
                  <a:pt x="1285" y="2700"/>
                </a:lnTo>
                <a:cubicBezTo>
                  <a:pt x="1266" y="2700"/>
                  <a:pt x="1245" y="2698"/>
                  <a:pt x="1226" y="2695"/>
                </a:cubicBezTo>
                <a:lnTo>
                  <a:pt x="1226" y="2695"/>
                </a:lnTo>
                <a:cubicBezTo>
                  <a:pt x="1187" y="2689"/>
                  <a:pt x="1149" y="2677"/>
                  <a:pt x="1115" y="2659"/>
                </a:cubicBezTo>
                <a:lnTo>
                  <a:pt x="1115" y="2659"/>
                </a:lnTo>
                <a:cubicBezTo>
                  <a:pt x="1107" y="2655"/>
                  <a:pt x="1098" y="2650"/>
                  <a:pt x="1090" y="2645"/>
                </a:cubicBezTo>
                <a:lnTo>
                  <a:pt x="1090" y="2645"/>
                </a:lnTo>
                <a:cubicBezTo>
                  <a:pt x="1086" y="2642"/>
                  <a:pt x="1082" y="2640"/>
                  <a:pt x="1078" y="2637"/>
                </a:cubicBezTo>
                <a:lnTo>
                  <a:pt x="1078" y="2637"/>
                </a:lnTo>
                <a:cubicBezTo>
                  <a:pt x="1074" y="2634"/>
                  <a:pt x="1071" y="2631"/>
                  <a:pt x="1066" y="2628"/>
                </a:cubicBezTo>
                <a:lnTo>
                  <a:pt x="1066" y="2628"/>
                </a:lnTo>
                <a:cubicBezTo>
                  <a:pt x="1048" y="2613"/>
                  <a:pt x="1029" y="2600"/>
                  <a:pt x="1012" y="2586"/>
                </a:cubicBezTo>
                <a:lnTo>
                  <a:pt x="985" y="2565"/>
                </a:lnTo>
                <a:lnTo>
                  <a:pt x="970" y="2554"/>
                </a:lnTo>
                <a:lnTo>
                  <a:pt x="970" y="2554"/>
                </a:lnTo>
                <a:cubicBezTo>
                  <a:pt x="965" y="2550"/>
                  <a:pt x="959" y="2546"/>
                  <a:pt x="953" y="2543"/>
                </a:cubicBezTo>
                <a:lnTo>
                  <a:pt x="953" y="2543"/>
                </a:lnTo>
                <a:cubicBezTo>
                  <a:pt x="932" y="2529"/>
                  <a:pt x="909" y="2516"/>
                  <a:pt x="885" y="2506"/>
                </a:cubicBezTo>
                <a:lnTo>
                  <a:pt x="885" y="2506"/>
                </a:lnTo>
                <a:cubicBezTo>
                  <a:pt x="873" y="2501"/>
                  <a:pt x="861" y="2497"/>
                  <a:pt x="849" y="2492"/>
                </a:cubicBezTo>
                <a:lnTo>
                  <a:pt x="816" y="2482"/>
                </a:lnTo>
                <a:lnTo>
                  <a:pt x="816" y="2482"/>
                </a:lnTo>
                <a:cubicBezTo>
                  <a:pt x="794" y="2475"/>
                  <a:pt x="772" y="2469"/>
                  <a:pt x="750" y="2461"/>
                </a:cubicBezTo>
                <a:lnTo>
                  <a:pt x="733" y="2456"/>
                </a:lnTo>
                <a:lnTo>
                  <a:pt x="733" y="2456"/>
                </a:lnTo>
                <a:cubicBezTo>
                  <a:pt x="728" y="2455"/>
                  <a:pt x="722" y="2453"/>
                  <a:pt x="717" y="2451"/>
                </a:cubicBezTo>
                <a:lnTo>
                  <a:pt x="717" y="2451"/>
                </a:lnTo>
                <a:cubicBezTo>
                  <a:pt x="708" y="2448"/>
                  <a:pt x="698" y="2445"/>
                  <a:pt x="689" y="2440"/>
                </a:cubicBezTo>
                <a:lnTo>
                  <a:pt x="689" y="2440"/>
                </a:lnTo>
                <a:cubicBezTo>
                  <a:pt x="670" y="2433"/>
                  <a:pt x="652" y="2423"/>
                  <a:pt x="635" y="2412"/>
                </a:cubicBezTo>
                <a:lnTo>
                  <a:pt x="635" y="2412"/>
                </a:lnTo>
                <a:cubicBezTo>
                  <a:pt x="601" y="2390"/>
                  <a:pt x="573" y="2360"/>
                  <a:pt x="553" y="2327"/>
                </a:cubicBezTo>
                <a:lnTo>
                  <a:pt x="551" y="2324"/>
                </a:lnTo>
                <a:lnTo>
                  <a:pt x="549" y="2319"/>
                </a:lnTo>
                <a:lnTo>
                  <a:pt x="545" y="2312"/>
                </a:lnTo>
                <a:lnTo>
                  <a:pt x="537" y="2296"/>
                </a:lnTo>
                <a:lnTo>
                  <a:pt x="520" y="2266"/>
                </a:lnTo>
                <a:lnTo>
                  <a:pt x="504" y="2234"/>
                </a:lnTo>
                <a:lnTo>
                  <a:pt x="499" y="2226"/>
                </a:lnTo>
                <a:lnTo>
                  <a:pt x="499" y="2226"/>
                </a:lnTo>
                <a:cubicBezTo>
                  <a:pt x="497" y="2223"/>
                  <a:pt x="496" y="2220"/>
                  <a:pt x="494" y="2217"/>
                </a:cubicBezTo>
                <a:lnTo>
                  <a:pt x="494" y="2217"/>
                </a:lnTo>
                <a:cubicBezTo>
                  <a:pt x="491" y="2212"/>
                  <a:pt x="487" y="2206"/>
                  <a:pt x="483" y="2200"/>
                </a:cubicBezTo>
                <a:lnTo>
                  <a:pt x="483" y="2200"/>
                </a:lnTo>
                <a:cubicBezTo>
                  <a:pt x="468" y="2178"/>
                  <a:pt x="450" y="2158"/>
                  <a:pt x="430" y="2140"/>
                </a:cubicBezTo>
                <a:lnTo>
                  <a:pt x="430" y="2140"/>
                </a:lnTo>
                <a:cubicBezTo>
                  <a:pt x="420" y="2131"/>
                  <a:pt x="409" y="2123"/>
                  <a:pt x="400" y="2116"/>
                </a:cubicBezTo>
                <a:lnTo>
                  <a:pt x="371" y="2094"/>
                </a:lnTo>
                <a:lnTo>
                  <a:pt x="371" y="2094"/>
                </a:lnTo>
                <a:cubicBezTo>
                  <a:pt x="353" y="2080"/>
                  <a:pt x="333" y="2065"/>
                  <a:pt x="315" y="2050"/>
                </a:cubicBezTo>
                <a:lnTo>
                  <a:pt x="315" y="2050"/>
                </a:lnTo>
                <a:cubicBezTo>
                  <a:pt x="298" y="2037"/>
                  <a:pt x="283" y="2023"/>
                  <a:pt x="270" y="2006"/>
                </a:cubicBezTo>
                <a:lnTo>
                  <a:pt x="270" y="2006"/>
                </a:lnTo>
                <a:cubicBezTo>
                  <a:pt x="244" y="1974"/>
                  <a:pt x="226" y="1935"/>
                  <a:pt x="222" y="1894"/>
                </a:cubicBezTo>
                <a:lnTo>
                  <a:pt x="222" y="1894"/>
                </a:lnTo>
                <a:cubicBezTo>
                  <a:pt x="222" y="1889"/>
                  <a:pt x="222" y="1885"/>
                  <a:pt x="221" y="1881"/>
                </a:cubicBezTo>
                <a:lnTo>
                  <a:pt x="221" y="1881"/>
                </a:lnTo>
                <a:cubicBezTo>
                  <a:pt x="221" y="1876"/>
                  <a:pt x="221" y="1871"/>
                  <a:pt x="221" y="1866"/>
                </a:cubicBezTo>
                <a:lnTo>
                  <a:pt x="220" y="1835"/>
                </a:lnTo>
                <a:lnTo>
                  <a:pt x="220" y="1835"/>
                </a:lnTo>
                <a:cubicBezTo>
                  <a:pt x="219" y="1814"/>
                  <a:pt x="218" y="1794"/>
                  <a:pt x="218" y="1773"/>
                </a:cubicBezTo>
                <a:lnTo>
                  <a:pt x="218" y="1773"/>
                </a:lnTo>
                <a:cubicBezTo>
                  <a:pt x="217" y="1750"/>
                  <a:pt x="214" y="1727"/>
                  <a:pt x="207" y="1705"/>
                </a:cubicBezTo>
                <a:lnTo>
                  <a:pt x="207" y="1705"/>
                </a:lnTo>
                <a:cubicBezTo>
                  <a:pt x="203" y="1694"/>
                  <a:pt x="200" y="1683"/>
                  <a:pt x="195" y="1673"/>
                </a:cubicBezTo>
                <a:lnTo>
                  <a:pt x="195" y="1673"/>
                </a:lnTo>
                <a:cubicBezTo>
                  <a:pt x="190" y="1663"/>
                  <a:pt x="184" y="1652"/>
                  <a:pt x="179" y="1644"/>
                </a:cubicBezTo>
                <a:lnTo>
                  <a:pt x="179" y="1644"/>
                </a:lnTo>
                <a:cubicBezTo>
                  <a:pt x="170" y="1626"/>
                  <a:pt x="160" y="1608"/>
                  <a:pt x="150" y="1590"/>
                </a:cubicBezTo>
                <a:lnTo>
                  <a:pt x="150" y="1590"/>
                </a:lnTo>
                <a:cubicBezTo>
                  <a:pt x="145" y="1581"/>
                  <a:pt x="140" y="1573"/>
                  <a:pt x="136" y="1564"/>
                </a:cubicBezTo>
                <a:lnTo>
                  <a:pt x="132" y="1557"/>
                </a:lnTo>
                <a:lnTo>
                  <a:pt x="129" y="1551"/>
                </a:lnTo>
                <a:lnTo>
                  <a:pt x="129" y="1551"/>
                </a:lnTo>
                <a:cubicBezTo>
                  <a:pt x="127" y="1547"/>
                  <a:pt x="125" y="1543"/>
                  <a:pt x="123" y="1539"/>
                </a:cubicBezTo>
                <a:lnTo>
                  <a:pt x="123" y="1539"/>
                </a:lnTo>
                <a:cubicBezTo>
                  <a:pt x="109" y="1506"/>
                  <a:pt x="103" y="1469"/>
                  <a:pt x="107" y="1434"/>
                </a:cubicBezTo>
                <a:lnTo>
                  <a:pt x="107" y="1434"/>
                </a:lnTo>
                <a:cubicBezTo>
                  <a:pt x="108" y="1421"/>
                  <a:pt x="112" y="1408"/>
                  <a:pt x="116" y="1395"/>
                </a:cubicBezTo>
                <a:lnTo>
                  <a:pt x="119" y="1386"/>
                </a:lnTo>
                <a:lnTo>
                  <a:pt x="123" y="1376"/>
                </a:lnTo>
                <a:lnTo>
                  <a:pt x="123" y="1376"/>
                </a:lnTo>
                <a:cubicBezTo>
                  <a:pt x="124" y="1373"/>
                  <a:pt x="126" y="1370"/>
                  <a:pt x="127" y="1366"/>
                </a:cubicBezTo>
                <a:lnTo>
                  <a:pt x="130" y="1362"/>
                </a:lnTo>
                <a:lnTo>
                  <a:pt x="132" y="1356"/>
                </a:lnTo>
                <a:lnTo>
                  <a:pt x="132" y="1356"/>
                </a:lnTo>
                <a:cubicBezTo>
                  <a:pt x="147" y="1329"/>
                  <a:pt x="162" y="1301"/>
                  <a:pt x="176" y="1272"/>
                </a:cubicBezTo>
                <a:lnTo>
                  <a:pt x="176" y="1272"/>
                </a:lnTo>
                <a:cubicBezTo>
                  <a:pt x="180" y="1265"/>
                  <a:pt x="184" y="1256"/>
                  <a:pt x="188" y="1249"/>
                </a:cubicBezTo>
                <a:lnTo>
                  <a:pt x="188" y="1249"/>
                </a:lnTo>
                <a:cubicBezTo>
                  <a:pt x="191" y="1240"/>
                  <a:pt x="195" y="1232"/>
                  <a:pt x="197" y="1224"/>
                </a:cubicBezTo>
                <a:lnTo>
                  <a:pt x="197" y="1224"/>
                </a:lnTo>
                <a:cubicBezTo>
                  <a:pt x="203" y="1207"/>
                  <a:pt x="207" y="1189"/>
                  <a:pt x="209" y="1171"/>
                </a:cubicBezTo>
                <a:lnTo>
                  <a:pt x="209" y="1171"/>
                </a:lnTo>
                <a:cubicBezTo>
                  <a:pt x="209" y="1162"/>
                  <a:pt x="210" y="1153"/>
                  <a:pt x="210" y="1144"/>
                </a:cubicBezTo>
                <a:lnTo>
                  <a:pt x="210" y="1119"/>
                </a:lnTo>
                <a:lnTo>
                  <a:pt x="210" y="1069"/>
                </a:lnTo>
                <a:lnTo>
                  <a:pt x="211" y="1044"/>
                </a:lnTo>
                <a:lnTo>
                  <a:pt x="211" y="1044"/>
                </a:lnTo>
                <a:cubicBezTo>
                  <a:pt x="211" y="1036"/>
                  <a:pt x="211" y="1030"/>
                  <a:pt x="212" y="1022"/>
                </a:cubicBezTo>
                <a:lnTo>
                  <a:pt x="212" y="1022"/>
                </a:lnTo>
                <a:cubicBezTo>
                  <a:pt x="213" y="1008"/>
                  <a:pt x="216" y="993"/>
                  <a:pt x="221" y="979"/>
                </a:cubicBezTo>
                <a:lnTo>
                  <a:pt x="221" y="979"/>
                </a:lnTo>
                <a:cubicBezTo>
                  <a:pt x="230" y="951"/>
                  <a:pt x="245" y="924"/>
                  <a:pt x="264" y="902"/>
                </a:cubicBezTo>
                <a:lnTo>
                  <a:pt x="264" y="902"/>
                </a:lnTo>
                <a:cubicBezTo>
                  <a:pt x="273" y="891"/>
                  <a:pt x="283" y="881"/>
                  <a:pt x="294" y="871"/>
                </a:cubicBezTo>
                <a:lnTo>
                  <a:pt x="294" y="871"/>
                </a:lnTo>
                <a:cubicBezTo>
                  <a:pt x="299" y="866"/>
                  <a:pt x="305" y="862"/>
                  <a:pt x="310" y="857"/>
                </a:cubicBezTo>
                <a:lnTo>
                  <a:pt x="310" y="857"/>
                </a:lnTo>
                <a:cubicBezTo>
                  <a:pt x="316" y="852"/>
                  <a:pt x="322" y="847"/>
                  <a:pt x="329" y="842"/>
                </a:cubicBezTo>
                <a:lnTo>
                  <a:pt x="329" y="842"/>
                </a:lnTo>
                <a:cubicBezTo>
                  <a:pt x="353" y="824"/>
                  <a:pt x="376" y="806"/>
                  <a:pt x="398" y="788"/>
                </a:cubicBezTo>
                <a:lnTo>
                  <a:pt x="398" y="788"/>
                </a:lnTo>
                <a:cubicBezTo>
                  <a:pt x="394" y="789"/>
                  <a:pt x="396" y="784"/>
                  <a:pt x="405" y="775"/>
                </a:cubicBezTo>
                <a:lnTo>
                  <a:pt x="405" y="775"/>
                </a:lnTo>
                <a:cubicBezTo>
                  <a:pt x="412" y="766"/>
                  <a:pt x="426" y="751"/>
                  <a:pt x="440" y="732"/>
                </a:cubicBezTo>
                <a:lnTo>
                  <a:pt x="440" y="732"/>
                </a:lnTo>
                <a:cubicBezTo>
                  <a:pt x="447" y="722"/>
                  <a:pt x="454" y="711"/>
                  <a:pt x="461" y="699"/>
                </a:cubicBezTo>
                <a:lnTo>
                  <a:pt x="461" y="699"/>
                </a:lnTo>
                <a:cubicBezTo>
                  <a:pt x="464" y="693"/>
                  <a:pt x="467" y="687"/>
                  <a:pt x="470" y="680"/>
                </a:cubicBezTo>
                <a:lnTo>
                  <a:pt x="470" y="680"/>
                </a:lnTo>
                <a:cubicBezTo>
                  <a:pt x="473" y="674"/>
                  <a:pt x="476" y="667"/>
                  <a:pt x="479" y="661"/>
                </a:cubicBezTo>
                <a:lnTo>
                  <a:pt x="479" y="661"/>
                </a:lnTo>
                <a:cubicBezTo>
                  <a:pt x="491" y="634"/>
                  <a:pt x="504" y="606"/>
                  <a:pt x="516" y="578"/>
                </a:cubicBezTo>
                <a:lnTo>
                  <a:pt x="516" y="578"/>
                </a:lnTo>
                <a:cubicBezTo>
                  <a:pt x="522" y="565"/>
                  <a:pt x="530" y="552"/>
                  <a:pt x="538" y="540"/>
                </a:cubicBezTo>
                <a:lnTo>
                  <a:pt x="538" y="540"/>
                </a:lnTo>
                <a:cubicBezTo>
                  <a:pt x="546" y="528"/>
                  <a:pt x="554" y="516"/>
                  <a:pt x="563" y="507"/>
                </a:cubicBezTo>
                <a:lnTo>
                  <a:pt x="563" y="507"/>
                </a:lnTo>
                <a:cubicBezTo>
                  <a:pt x="581" y="486"/>
                  <a:pt x="600" y="471"/>
                  <a:pt x="614" y="460"/>
                </a:cubicBezTo>
                <a:lnTo>
                  <a:pt x="614" y="460"/>
                </a:lnTo>
                <a:cubicBezTo>
                  <a:pt x="628" y="448"/>
                  <a:pt x="639" y="441"/>
                  <a:pt x="642" y="436"/>
                </a:cubicBezTo>
                <a:lnTo>
                  <a:pt x="642" y="436"/>
                </a:lnTo>
                <a:cubicBezTo>
                  <a:pt x="645" y="433"/>
                  <a:pt x="641" y="432"/>
                  <a:pt x="628" y="438"/>
                </a:cubicBezTo>
                <a:lnTo>
                  <a:pt x="628" y="438"/>
                </a:lnTo>
                <a:cubicBezTo>
                  <a:pt x="645" y="428"/>
                  <a:pt x="664" y="419"/>
                  <a:pt x="684" y="411"/>
                </a:cubicBezTo>
                <a:lnTo>
                  <a:pt x="684" y="411"/>
                </a:lnTo>
                <a:cubicBezTo>
                  <a:pt x="690" y="409"/>
                  <a:pt x="695" y="407"/>
                  <a:pt x="700" y="405"/>
                </a:cubicBezTo>
                <a:lnTo>
                  <a:pt x="700" y="405"/>
                </a:lnTo>
                <a:cubicBezTo>
                  <a:pt x="705" y="404"/>
                  <a:pt x="710" y="402"/>
                  <a:pt x="715" y="400"/>
                </a:cubicBezTo>
                <a:lnTo>
                  <a:pt x="715" y="400"/>
                </a:lnTo>
                <a:cubicBezTo>
                  <a:pt x="726" y="397"/>
                  <a:pt x="736" y="394"/>
                  <a:pt x="746" y="390"/>
                </a:cubicBezTo>
                <a:lnTo>
                  <a:pt x="746" y="390"/>
                </a:lnTo>
                <a:cubicBezTo>
                  <a:pt x="767" y="384"/>
                  <a:pt x="787" y="377"/>
                  <a:pt x="807" y="370"/>
                </a:cubicBezTo>
                <a:lnTo>
                  <a:pt x="807" y="370"/>
                </a:lnTo>
                <a:cubicBezTo>
                  <a:pt x="812" y="369"/>
                  <a:pt x="817" y="367"/>
                  <a:pt x="821" y="365"/>
                </a:cubicBezTo>
                <a:lnTo>
                  <a:pt x="821" y="365"/>
                </a:lnTo>
                <a:cubicBezTo>
                  <a:pt x="826" y="364"/>
                  <a:pt x="831" y="362"/>
                  <a:pt x="836" y="360"/>
                </a:cubicBezTo>
                <a:lnTo>
                  <a:pt x="836" y="360"/>
                </a:lnTo>
                <a:cubicBezTo>
                  <a:pt x="845" y="357"/>
                  <a:pt x="853" y="353"/>
                  <a:pt x="862" y="349"/>
                </a:cubicBezTo>
                <a:lnTo>
                  <a:pt x="862" y="349"/>
                </a:lnTo>
                <a:cubicBezTo>
                  <a:pt x="878" y="342"/>
                  <a:pt x="894" y="333"/>
                  <a:pt x="907" y="325"/>
                </a:cubicBezTo>
                <a:lnTo>
                  <a:pt x="907" y="325"/>
                </a:lnTo>
                <a:cubicBezTo>
                  <a:pt x="913" y="320"/>
                  <a:pt x="919" y="316"/>
                  <a:pt x="925" y="312"/>
                </a:cubicBezTo>
                <a:lnTo>
                  <a:pt x="925" y="312"/>
                </a:lnTo>
                <a:cubicBezTo>
                  <a:pt x="928" y="310"/>
                  <a:pt x="930" y="307"/>
                  <a:pt x="933" y="306"/>
                </a:cubicBezTo>
                <a:lnTo>
                  <a:pt x="933" y="306"/>
                </a:lnTo>
                <a:cubicBezTo>
                  <a:pt x="936" y="303"/>
                  <a:pt x="938" y="301"/>
                  <a:pt x="941" y="299"/>
                </a:cubicBezTo>
                <a:lnTo>
                  <a:pt x="941" y="299"/>
                </a:lnTo>
                <a:cubicBezTo>
                  <a:pt x="960" y="282"/>
                  <a:pt x="973" y="272"/>
                  <a:pt x="974" y="269"/>
                </a:cubicBezTo>
                <a:lnTo>
                  <a:pt x="974" y="269"/>
                </a:lnTo>
                <a:cubicBezTo>
                  <a:pt x="979" y="260"/>
                  <a:pt x="987" y="249"/>
                  <a:pt x="1002" y="232"/>
                </a:cubicBezTo>
                <a:lnTo>
                  <a:pt x="1002" y="232"/>
                </a:lnTo>
                <a:cubicBezTo>
                  <a:pt x="1006" y="227"/>
                  <a:pt x="1010" y="223"/>
                  <a:pt x="1015" y="218"/>
                </a:cubicBezTo>
                <a:lnTo>
                  <a:pt x="1015" y="218"/>
                </a:lnTo>
                <a:cubicBezTo>
                  <a:pt x="1020" y="213"/>
                  <a:pt x="1026" y="207"/>
                  <a:pt x="1033" y="202"/>
                </a:cubicBezTo>
                <a:lnTo>
                  <a:pt x="1033" y="202"/>
                </a:lnTo>
                <a:cubicBezTo>
                  <a:pt x="1046" y="190"/>
                  <a:pt x="1062" y="178"/>
                  <a:pt x="1083" y="165"/>
                </a:cubicBezTo>
                <a:lnTo>
                  <a:pt x="1083" y="165"/>
                </a:lnTo>
                <a:cubicBezTo>
                  <a:pt x="1123" y="142"/>
                  <a:pt x="1180" y="118"/>
                  <a:pt x="1257" y="108"/>
                </a:cubicBezTo>
                <a:lnTo>
                  <a:pt x="1257" y="108"/>
                </a:lnTo>
                <a:cubicBezTo>
                  <a:pt x="1267" y="108"/>
                  <a:pt x="1277" y="107"/>
                  <a:pt x="1286" y="107"/>
                </a:cubicBezTo>
                <a:lnTo>
                  <a:pt x="1286" y="107"/>
                </a:lnTo>
                <a:cubicBezTo>
                  <a:pt x="1291" y="106"/>
                  <a:pt x="1296" y="106"/>
                  <a:pt x="1301" y="106"/>
                </a:cubicBezTo>
                <a:lnTo>
                  <a:pt x="1301" y="106"/>
                </a:lnTo>
                <a:cubicBezTo>
                  <a:pt x="1305" y="106"/>
                  <a:pt x="1310" y="106"/>
                  <a:pt x="1315" y="105"/>
                </a:cubicBezTo>
                <a:lnTo>
                  <a:pt x="1315" y="105"/>
                </a:lnTo>
                <a:cubicBezTo>
                  <a:pt x="1334" y="104"/>
                  <a:pt x="1354" y="104"/>
                  <a:pt x="1375" y="103"/>
                </a:cubicBezTo>
                <a:lnTo>
                  <a:pt x="1375" y="103"/>
                </a:lnTo>
                <a:cubicBezTo>
                  <a:pt x="1385" y="102"/>
                  <a:pt x="1396" y="102"/>
                  <a:pt x="1407" y="102"/>
                </a:cubicBezTo>
                <a:lnTo>
                  <a:pt x="1407" y="102"/>
                </a:lnTo>
                <a:cubicBezTo>
                  <a:pt x="1413" y="102"/>
                  <a:pt x="1418" y="102"/>
                  <a:pt x="1424" y="102"/>
                </a:cubicBezTo>
                <a:lnTo>
                  <a:pt x="1424" y="102"/>
                </a:lnTo>
                <a:cubicBezTo>
                  <a:pt x="1429" y="101"/>
                  <a:pt x="1434" y="101"/>
                  <a:pt x="1439" y="101"/>
                </a:cubicBezTo>
                <a:lnTo>
                  <a:pt x="1439" y="101"/>
                </a:lnTo>
                <a:cubicBezTo>
                  <a:pt x="1458" y="100"/>
                  <a:pt x="1479" y="96"/>
                  <a:pt x="1500" y="91"/>
                </a:cubicBezTo>
                <a:lnTo>
                  <a:pt x="1500" y="91"/>
                </a:lnTo>
                <a:cubicBezTo>
                  <a:pt x="1508" y="90"/>
                  <a:pt x="1517" y="88"/>
                  <a:pt x="1525" y="85"/>
                </a:cubicBezTo>
                <a:lnTo>
                  <a:pt x="1525" y="85"/>
                </a:lnTo>
                <a:cubicBezTo>
                  <a:pt x="1529" y="84"/>
                  <a:pt x="1534" y="83"/>
                  <a:pt x="1538" y="81"/>
                </a:cubicBezTo>
                <a:lnTo>
                  <a:pt x="1538" y="81"/>
                </a:lnTo>
                <a:cubicBezTo>
                  <a:pt x="1543" y="80"/>
                  <a:pt x="1548" y="78"/>
                  <a:pt x="1553" y="76"/>
                </a:cubicBezTo>
                <a:lnTo>
                  <a:pt x="1553" y="76"/>
                </a:lnTo>
                <a:cubicBezTo>
                  <a:pt x="1574" y="69"/>
                  <a:pt x="1595" y="63"/>
                  <a:pt x="1617" y="55"/>
                </a:cubicBezTo>
                <a:lnTo>
                  <a:pt x="1617" y="55"/>
                </a:lnTo>
                <a:cubicBezTo>
                  <a:pt x="1640" y="49"/>
                  <a:pt x="1659" y="41"/>
                  <a:pt x="1686" y="34"/>
                </a:cubicBezTo>
                <a:lnTo>
                  <a:pt x="1686" y="34"/>
                </a:lnTo>
                <a:cubicBezTo>
                  <a:pt x="1712" y="27"/>
                  <a:pt x="1738" y="23"/>
                  <a:pt x="1763" y="20"/>
                </a:cubicBezTo>
                <a:lnTo>
                  <a:pt x="1763" y="20"/>
                </a:lnTo>
                <a:cubicBezTo>
                  <a:pt x="1812" y="15"/>
                  <a:pt x="1859" y="18"/>
                  <a:pt x="1896" y="24"/>
                </a:cubicBezTo>
                <a:lnTo>
                  <a:pt x="1896" y="24"/>
                </a:lnTo>
                <a:cubicBezTo>
                  <a:pt x="1933" y="30"/>
                  <a:pt x="1962" y="38"/>
                  <a:pt x="1977" y="42"/>
                </a:cubicBezTo>
                <a:lnTo>
                  <a:pt x="1977" y="42"/>
                </a:lnTo>
                <a:cubicBezTo>
                  <a:pt x="1999" y="48"/>
                  <a:pt x="1997" y="46"/>
                  <a:pt x="1985" y="41"/>
                </a:cubicBezTo>
                <a:lnTo>
                  <a:pt x="1985" y="41"/>
                </a:lnTo>
                <a:cubicBezTo>
                  <a:pt x="1983" y="40"/>
                  <a:pt x="1981" y="39"/>
                  <a:pt x="1979" y="38"/>
                </a:cubicBezTo>
                <a:lnTo>
                  <a:pt x="1979" y="38"/>
                </a:lnTo>
                <a:cubicBezTo>
                  <a:pt x="1977" y="38"/>
                  <a:pt x="1975" y="37"/>
                  <a:pt x="1972" y="36"/>
                </a:cubicBezTo>
                <a:lnTo>
                  <a:pt x="1972" y="36"/>
                </a:lnTo>
                <a:cubicBezTo>
                  <a:pt x="1967" y="34"/>
                  <a:pt x="1961" y="32"/>
                  <a:pt x="1955" y="30"/>
                </a:cubicBezTo>
                <a:lnTo>
                  <a:pt x="1955" y="30"/>
                </a:lnTo>
                <a:cubicBezTo>
                  <a:pt x="1943" y="25"/>
                  <a:pt x="1928" y="21"/>
                  <a:pt x="1913" y="18"/>
                </a:cubicBezTo>
                <a:lnTo>
                  <a:pt x="1913" y="18"/>
                </a:lnTo>
                <a:cubicBezTo>
                  <a:pt x="1884" y="11"/>
                  <a:pt x="1854" y="8"/>
                  <a:pt x="1839" y="6"/>
                </a:cubicBezTo>
                <a:lnTo>
                  <a:pt x="1839" y="6"/>
                </a:lnTo>
                <a:cubicBezTo>
                  <a:pt x="1823" y="5"/>
                  <a:pt x="1820" y="3"/>
                  <a:pt x="1847" y="3"/>
                </a:cubicBezTo>
                <a:lnTo>
                  <a:pt x="1847" y="3"/>
                </a:lnTo>
                <a:cubicBezTo>
                  <a:pt x="1803" y="0"/>
                  <a:pt x="1760" y="3"/>
                  <a:pt x="1717" y="11"/>
                </a:cubicBezTo>
                <a:lnTo>
                  <a:pt x="1717" y="11"/>
                </a:lnTo>
                <a:cubicBezTo>
                  <a:pt x="1696" y="16"/>
                  <a:pt x="1675" y="21"/>
                  <a:pt x="1654" y="28"/>
                </a:cubicBezTo>
                <a:lnTo>
                  <a:pt x="1602" y="44"/>
                </a:lnTo>
                <a:lnTo>
                  <a:pt x="1550" y="61"/>
                </a:lnTo>
                <a:lnTo>
                  <a:pt x="1537" y="66"/>
                </a:lnTo>
                <a:lnTo>
                  <a:pt x="1537" y="66"/>
                </a:lnTo>
                <a:cubicBezTo>
                  <a:pt x="1533" y="67"/>
                  <a:pt x="1530" y="68"/>
                  <a:pt x="1527" y="69"/>
                </a:cubicBezTo>
                <a:lnTo>
                  <a:pt x="1527" y="69"/>
                </a:lnTo>
                <a:cubicBezTo>
                  <a:pt x="1519" y="71"/>
                  <a:pt x="1512" y="73"/>
                  <a:pt x="1505" y="75"/>
                </a:cubicBezTo>
                <a:lnTo>
                  <a:pt x="1505" y="75"/>
                </a:lnTo>
                <a:cubicBezTo>
                  <a:pt x="1491" y="78"/>
                  <a:pt x="1475" y="80"/>
                  <a:pt x="1461" y="82"/>
                </a:cubicBezTo>
                <a:lnTo>
                  <a:pt x="1461" y="82"/>
                </a:lnTo>
                <a:cubicBezTo>
                  <a:pt x="1453" y="82"/>
                  <a:pt x="1446" y="83"/>
                  <a:pt x="1438" y="84"/>
                </a:cubicBezTo>
                <a:lnTo>
                  <a:pt x="1438" y="84"/>
                </a:lnTo>
                <a:cubicBezTo>
                  <a:pt x="1431" y="84"/>
                  <a:pt x="1424" y="84"/>
                  <a:pt x="1414" y="84"/>
                </a:cubicBezTo>
                <a:lnTo>
                  <a:pt x="1414" y="84"/>
                </a:lnTo>
                <a:cubicBezTo>
                  <a:pt x="1377" y="84"/>
                  <a:pt x="1341" y="84"/>
                  <a:pt x="1305" y="84"/>
                </a:cubicBezTo>
                <a:lnTo>
                  <a:pt x="1291" y="84"/>
                </a:lnTo>
                <a:lnTo>
                  <a:pt x="1275" y="84"/>
                </a:lnTo>
                <a:lnTo>
                  <a:pt x="1275" y="84"/>
                </a:lnTo>
                <a:cubicBezTo>
                  <a:pt x="1264" y="84"/>
                  <a:pt x="1253" y="85"/>
                  <a:pt x="1243" y="85"/>
                </a:cubicBezTo>
                <a:lnTo>
                  <a:pt x="1243" y="85"/>
                </a:lnTo>
                <a:cubicBezTo>
                  <a:pt x="1222" y="87"/>
                  <a:pt x="1200" y="91"/>
                  <a:pt x="1179" y="96"/>
                </a:cubicBezTo>
                <a:lnTo>
                  <a:pt x="1179" y="96"/>
                </a:lnTo>
                <a:cubicBezTo>
                  <a:pt x="1137" y="104"/>
                  <a:pt x="1096" y="119"/>
                  <a:pt x="1056" y="140"/>
                </a:cubicBezTo>
                <a:lnTo>
                  <a:pt x="1056" y="140"/>
                </a:lnTo>
                <a:cubicBezTo>
                  <a:pt x="1037" y="150"/>
                  <a:pt x="1018" y="162"/>
                  <a:pt x="1000" y="175"/>
                </a:cubicBezTo>
                <a:lnTo>
                  <a:pt x="987" y="185"/>
                </a:lnTo>
                <a:lnTo>
                  <a:pt x="976" y="193"/>
                </a:lnTo>
                <a:lnTo>
                  <a:pt x="955" y="210"/>
                </a:lnTo>
                <a:lnTo>
                  <a:pt x="912" y="244"/>
                </a:lnTo>
                <a:lnTo>
                  <a:pt x="892" y="260"/>
                </a:lnTo>
                <a:lnTo>
                  <a:pt x="892" y="260"/>
                </a:lnTo>
                <a:cubicBezTo>
                  <a:pt x="886" y="265"/>
                  <a:pt x="881" y="268"/>
                  <a:pt x="875" y="272"/>
                </a:cubicBezTo>
                <a:lnTo>
                  <a:pt x="875" y="272"/>
                </a:lnTo>
                <a:cubicBezTo>
                  <a:pt x="863" y="280"/>
                  <a:pt x="851" y="286"/>
                  <a:pt x="837" y="293"/>
                </a:cubicBezTo>
                <a:lnTo>
                  <a:pt x="837" y="293"/>
                </a:lnTo>
                <a:cubicBezTo>
                  <a:pt x="831" y="296"/>
                  <a:pt x="825" y="298"/>
                  <a:pt x="818" y="301"/>
                </a:cubicBezTo>
                <a:lnTo>
                  <a:pt x="818" y="301"/>
                </a:lnTo>
                <a:cubicBezTo>
                  <a:pt x="814" y="302"/>
                  <a:pt x="811" y="304"/>
                  <a:pt x="808" y="305"/>
                </a:cubicBezTo>
                <a:lnTo>
                  <a:pt x="795" y="309"/>
                </a:lnTo>
                <a:lnTo>
                  <a:pt x="693" y="343"/>
                </a:lnTo>
                <a:lnTo>
                  <a:pt x="686" y="345"/>
                </a:lnTo>
                <a:lnTo>
                  <a:pt x="679" y="347"/>
                </a:lnTo>
                <a:lnTo>
                  <a:pt x="664" y="353"/>
                </a:lnTo>
                <a:lnTo>
                  <a:pt x="664" y="353"/>
                </a:lnTo>
                <a:cubicBezTo>
                  <a:pt x="653" y="356"/>
                  <a:pt x="643" y="360"/>
                  <a:pt x="634" y="365"/>
                </a:cubicBezTo>
                <a:lnTo>
                  <a:pt x="634" y="365"/>
                </a:lnTo>
                <a:cubicBezTo>
                  <a:pt x="614" y="374"/>
                  <a:pt x="594" y="384"/>
                  <a:pt x="576" y="397"/>
                </a:cubicBezTo>
                <a:lnTo>
                  <a:pt x="576" y="397"/>
                </a:lnTo>
                <a:cubicBezTo>
                  <a:pt x="538" y="421"/>
                  <a:pt x="504" y="451"/>
                  <a:pt x="475" y="487"/>
                </a:cubicBezTo>
                <a:lnTo>
                  <a:pt x="475" y="487"/>
                </a:lnTo>
                <a:cubicBezTo>
                  <a:pt x="468" y="496"/>
                  <a:pt x="461" y="506"/>
                  <a:pt x="455" y="516"/>
                </a:cubicBezTo>
                <a:lnTo>
                  <a:pt x="455" y="516"/>
                </a:lnTo>
                <a:cubicBezTo>
                  <a:pt x="452" y="521"/>
                  <a:pt x="449" y="526"/>
                  <a:pt x="446" y="531"/>
                </a:cubicBezTo>
                <a:lnTo>
                  <a:pt x="442" y="539"/>
                </a:lnTo>
                <a:lnTo>
                  <a:pt x="439" y="545"/>
                </a:lnTo>
                <a:lnTo>
                  <a:pt x="414" y="594"/>
                </a:lnTo>
                <a:lnTo>
                  <a:pt x="389" y="640"/>
                </a:lnTo>
                <a:lnTo>
                  <a:pt x="389" y="640"/>
                </a:lnTo>
                <a:cubicBezTo>
                  <a:pt x="384" y="651"/>
                  <a:pt x="376" y="661"/>
                  <a:pt x="368" y="671"/>
                </a:cubicBezTo>
                <a:lnTo>
                  <a:pt x="368" y="671"/>
                </a:lnTo>
                <a:cubicBezTo>
                  <a:pt x="359" y="681"/>
                  <a:pt x="350" y="691"/>
                  <a:pt x="339" y="699"/>
                </a:cubicBezTo>
                <a:lnTo>
                  <a:pt x="299" y="732"/>
                </a:lnTo>
                <a:lnTo>
                  <a:pt x="256" y="766"/>
                </a:lnTo>
                <a:lnTo>
                  <a:pt x="256" y="766"/>
                </a:lnTo>
                <a:cubicBezTo>
                  <a:pt x="244" y="776"/>
                  <a:pt x="223" y="792"/>
                  <a:pt x="208" y="808"/>
                </a:cubicBezTo>
                <a:lnTo>
                  <a:pt x="208" y="808"/>
                </a:lnTo>
                <a:cubicBezTo>
                  <a:pt x="176" y="839"/>
                  <a:pt x="149" y="878"/>
                  <a:pt x="131" y="923"/>
                </a:cubicBezTo>
                <a:lnTo>
                  <a:pt x="131" y="923"/>
                </a:lnTo>
                <a:cubicBezTo>
                  <a:pt x="121" y="945"/>
                  <a:pt x="114" y="968"/>
                  <a:pt x="111" y="993"/>
                </a:cubicBezTo>
                <a:lnTo>
                  <a:pt x="111" y="993"/>
                </a:lnTo>
                <a:cubicBezTo>
                  <a:pt x="110" y="999"/>
                  <a:pt x="109" y="1005"/>
                  <a:pt x="108" y="1011"/>
                </a:cubicBezTo>
                <a:lnTo>
                  <a:pt x="108" y="1011"/>
                </a:lnTo>
                <a:cubicBezTo>
                  <a:pt x="108" y="1017"/>
                  <a:pt x="107" y="1023"/>
                  <a:pt x="107" y="1029"/>
                </a:cubicBezTo>
                <a:lnTo>
                  <a:pt x="107" y="1029"/>
                </a:lnTo>
                <a:cubicBezTo>
                  <a:pt x="107" y="1043"/>
                  <a:pt x="107" y="1050"/>
                  <a:pt x="107" y="1060"/>
                </a:cubicBezTo>
                <a:lnTo>
                  <a:pt x="107" y="1114"/>
                </a:lnTo>
                <a:lnTo>
                  <a:pt x="107" y="1141"/>
                </a:lnTo>
                <a:lnTo>
                  <a:pt x="107" y="1141"/>
                </a:lnTo>
                <a:cubicBezTo>
                  <a:pt x="107" y="1146"/>
                  <a:pt x="107" y="1148"/>
                  <a:pt x="107" y="1151"/>
                </a:cubicBezTo>
                <a:lnTo>
                  <a:pt x="107" y="1151"/>
                </a:lnTo>
                <a:cubicBezTo>
                  <a:pt x="107" y="1154"/>
                  <a:pt x="107" y="1157"/>
                  <a:pt x="107" y="1160"/>
                </a:cubicBezTo>
                <a:lnTo>
                  <a:pt x="107" y="1160"/>
                </a:lnTo>
                <a:cubicBezTo>
                  <a:pt x="105" y="1172"/>
                  <a:pt x="103" y="1184"/>
                  <a:pt x="99" y="1195"/>
                </a:cubicBezTo>
                <a:lnTo>
                  <a:pt x="99" y="1195"/>
                </a:lnTo>
                <a:cubicBezTo>
                  <a:pt x="97" y="1201"/>
                  <a:pt x="94" y="1206"/>
                  <a:pt x="92" y="1212"/>
                </a:cubicBezTo>
                <a:lnTo>
                  <a:pt x="92" y="1212"/>
                </a:lnTo>
                <a:cubicBezTo>
                  <a:pt x="91" y="1214"/>
                  <a:pt x="91" y="1215"/>
                  <a:pt x="90" y="1216"/>
                </a:cubicBezTo>
                <a:lnTo>
                  <a:pt x="87" y="1222"/>
                </a:lnTo>
                <a:lnTo>
                  <a:pt x="81" y="1234"/>
                </a:lnTo>
                <a:lnTo>
                  <a:pt x="56" y="1282"/>
                </a:lnTo>
                <a:lnTo>
                  <a:pt x="56" y="1282"/>
                </a:lnTo>
                <a:cubicBezTo>
                  <a:pt x="47" y="1299"/>
                  <a:pt x="40" y="1312"/>
                  <a:pt x="29" y="1336"/>
                </a:cubicBezTo>
                <a:lnTo>
                  <a:pt x="29" y="1336"/>
                </a:lnTo>
                <a:cubicBezTo>
                  <a:pt x="10" y="1379"/>
                  <a:pt x="0" y="1429"/>
                  <a:pt x="3" y="1478"/>
                </a:cubicBezTo>
                <a:lnTo>
                  <a:pt x="3" y="1478"/>
                </a:lnTo>
                <a:cubicBezTo>
                  <a:pt x="5" y="1502"/>
                  <a:pt x="9" y="1527"/>
                  <a:pt x="17" y="1550"/>
                </a:cubicBezTo>
                <a:lnTo>
                  <a:pt x="17" y="1550"/>
                </a:lnTo>
                <a:cubicBezTo>
                  <a:pt x="20" y="1562"/>
                  <a:pt x="24" y="1573"/>
                  <a:pt x="29" y="1584"/>
                </a:cubicBezTo>
                <a:lnTo>
                  <a:pt x="29" y="1584"/>
                </a:lnTo>
                <a:cubicBezTo>
                  <a:pt x="31" y="1589"/>
                  <a:pt x="34" y="1595"/>
                  <a:pt x="36" y="1600"/>
                </a:cubicBezTo>
                <a:lnTo>
                  <a:pt x="40" y="1607"/>
                </a:lnTo>
                <a:lnTo>
                  <a:pt x="44" y="1614"/>
                </a:lnTo>
                <a:lnTo>
                  <a:pt x="44" y="1614"/>
                </a:lnTo>
                <a:cubicBezTo>
                  <a:pt x="60" y="1645"/>
                  <a:pt x="76" y="1677"/>
                  <a:pt x="92" y="1708"/>
                </a:cubicBezTo>
                <a:lnTo>
                  <a:pt x="92" y="1708"/>
                </a:lnTo>
                <a:cubicBezTo>
                  <a:pt x="98" y="1720"/>
                  <a:pt x="102" y="1731"/>
                  <a:pt x="105" y="1743"/>
                </a:cubicBezTo>
                <a:lnTo>
                  <a:pt x="105" y="1743"/>
                </a:lnTo>
                <a:cubicBezTo>
                  <a:pt x="106" y="1749"/>
                  <a:pt x="107" y="1754"/>
                  <a:pt x="108" y="1761"/>
                </a:cubicBezTo>
                <a:lnTo>
                  <a:pt x="108" y="1761"/>
                </a:lnTo>
                <a:cubicBezTo>
                  <a:pt x="108" y="1763"/>
                  <a:pt x="108" y="1767"/>
                  <a:pt x="108" y="1770"/>
                </a:cubicBezTo>
                <a:lnTo>
                  <a:pt x="108" y="1770"/>
                </a:lnTo>
                <a:cubicBezTo>
                  <a:pt x="108" y="1771"/>
                  <a:pt x="108" y="1773"/>
                  <a:pt x="108" y="1774"/>
                </a:cubicBezTo>
                <a:lnTo>
                  <a:pt x="108" y="1780"/>
                </a:lnTo>
                <a:lnTo>
                  <a:pt x="108" y="1835"/>
                </a:lnTo>
                <a:lnTo>
                  <a:pt x="108" y="1863"/>
                </a:lnTo>
                <a:lnTo>
                  <a:pt x="108" y="1876"/>
                </a:lnTo>
                <a:lnTo>
                  <a:pt x="108" y="1880"/>
                </a:lnTo>
                <a:lnTo>
                  <a:pt x="108" y="1884"/>
                </a:lnTo>
                <a:lnTo>
                  <a:pt x="109" y="1893"/>
                </a:lnTo>
                <a:lnTo>
                  <a:pt x="109" y="1893"/>
                </a:lnTo>
                <a:cubicBezTo>
                  <a:pt x="112" y="1943"/>
                  <a:pt x="126" y="1991"/>
                  <a:pt x="149" y="2032"/>
                </a:cubicBezTo>
                <a:lnTo>
                  <a:pt x="149" y="2032"/>
                </a:lnTo>
                <a:cubicBezTo>
                  <a:pt x="173" y="2074"/>
                  <a:pt x="204" y="2110"/>
                  <a:pt x="239" y="2138"/>
                </a:cubicBezTo>
                <a:lnTo>
                  <a:pt x="239" y="2138"/>
                </a:lnTo>
                <a:cubicBezTo>
                  <a:pt x="268" y="2161"/>
                  <a:pt x="297" y="2184"/>
                  <a:pt x="326" y="2208"/>
                </a:cubicBezTo>
                <a:lnTo>
                  <a:pt x="337" y="2216"/>
                </a:lnTo>
                <a:lnTo>
                  <a:pt x="337" y="2216"/>
                </a:lnTo>
                <a:cubicBezTo>
                  <a:pt x="340" y="2219"/>
                  <a:pt x="342" y="2220"/>
                  <a:pt x="345" y="2223"/>
                </a:cubicBezTo>
                <a:lnTo>
                  <a:pt x="345" y="2223"/>
                </a:lnTo>
                <a:cubicBezTo>
                  <a:pt x="350" y="2228"/>
                  <a:pt x="355" y="2232"/>
                  <a:pt x="360" y="2237"/>
                </a:cubicBezTo>
                <a:lnTo>
                  <a:pt x="360" y="2237"/>
                </a:lnTo>
                <a:cubicBezTo>
                  <a:pt x="370" y="2247"/>
                  <a:pt x="378" y="2258"/>
                  <a:pt x="385" y="2268"/>
                </a:cubicBezTo>
                <a:lnTo>
                  <a:pt x="385" y="2268"/>
                </a:lnTo>
                <a:cubicBezTo>
                  <a:pt x="387" y="2271"/>
                  <a:pt x="389" y="2274"/>
                  <a:pt x="390" y="2277"/>
                </a:cubicBezTo>
                <a:lnTo>
                  <a:pt x="390" y="2277"/>
                </a:lnTo>
                <a:cubicBezTo>
                  <a:pt x="391" y="2278"/>
                  <a:pt x="392" y="2280"/>
                  <a:pt x="392" y="2281"/>
                </a:cubicBezTo>
                <a:lnTo>
                  <a:pt x="395" y="2286"/>
                </a:lnTo>
                <a:lnTo>
                  <a:pt x="408" y="2311"/>
                </a:lnTo>
                <a:lnTo>
                  <a:pt x="434" y="2360"/>
                </a:lnTo>
                <a:lnTo>
                  <a:pt x="434" y="2360"/>
                </a:lnTo>
                <a:cubicBezTo>
                  <a:pt x="437" y="2365"/>
                  <a:pt x="440" y="2371"/>
                  <a:pt x="444" y="2378"/>
                </a:cubicBezTo>
                <a:lnTo>
                  <a:pt x="444" y="2378"/>
                </a:lnTo>
                <a:cubicBezTo>
                  <a:pt x="448" y="2386"/>
                  <a:pt x="453" y="2395"/>
                  <a:pt x="459" y="2404"/>
                </a:cubicBezTo>
                <a:lnTo>
                  <a:pt x="459" y="2404"/>
                </a:lnTo>
                <a:cubicBezTo>
                  <a:pt x="471" y="2423"/>
                  <a:pt x="486" y="2442"/>
                  <a:pt x="505" y="2461"/>
                </a:cubicBezTo>
                <a:lnTo>
                  <a:pt x="505" y="2461"/>
                </a:lnTo>
                <a:cubicBezTo>
                  <a:pt x="541" y="2498"/>
                  <a:pt x="593" y="2535"/>
                  <a:pt x="656" y="2559"/>
                </a:cubicBezTo>
                <a:lnTo>
                  <a:pt x="656" y="2559"/>
                </a:lnTo>
                <a:cubicBezTo>
                  <a:pt x="664" y="2562"/>
                  <a:pt x="672" y="2565"/>
                  <a:pt x="680" y="2568"/>
                </a:cubicBezTo>
                <a:lnTo>
                  <a:pt x="680" y="2568"/>
                </a:lnTo>
                <a:cubicBezTo>
                  <a:pt x="684" y="2569"/>
                  <a:pt x="688" y="2570"/>
                  <a:pt x="691" y="2571"/>
                </a:cubicBezTo>
                <a:lnTo>
                  <a:pt x="691" y="2571"/>
                </a:lnTo>
                <a:cubicBezTo>
                  <a:pt x="695" y="2572"/>
                  <a:pt x="699" y="2574"/>
                  <a:pt x="702" y="2575"/>
                </a:cubicBezTo>
                <a:lnTo>
                  <a:pt x="702" y="2575"/>
                </a:lnTo>
                <a:cubicBezTo>
                  <a:pt x="716" y="2579"/>
                  <a:pt x="731" y="2584"/>
                  <a:pt x="746" y="2589"/>
                </a:cubicBezTo>
                <a:lnTo>
                  <a:pt x="746" y="2589"/>
                </a:lnTo>
                <a:cubicBezTo>
                  <a:pt x="762" y="2594"/>
                  <a:pt x="778" y="2599"/>
                  <a:pt x="793" y="2605"/>
                </a:cubicBezTo>
                <a:lnTo>
                  <a:pt x="793" y="2605"/>
                </a:lnTo>
                <a:cubicBezTo>
                  <a:pt x="797" y="2606"/>
                  <a:pt x="801" y="2607"/>
                  <a:pt x="805" y="2608"/>
                </a:cubicBezTo>
                <a:lnTo>
                  <a:pt x="805" y="2608"/>
                </a:lnTo>
                <a:cubicBezTo>
                  <a:pt x="809" y="2609"/>
                  <a:pt x="812" y="2611"/>
                  <a:pt x="815" y="2612"/>
                </a:cubicBezTo>
                <a:lnTo>
                  <a:pt x="815" y="2612"/>
                </a:lnTo>
                <a:cubicBezTo>
                  <a:pt x="821" y="2613"/>
                  <a:pt x="828" y="2617"/>
                  <a:pt x="835" y="2619"/>
                </a:cubicBezTo>
                <a:lnTo>
                  <a:pt x="835" y="2619"/>
                </a:lnTo>
                <a:cubicBezTo>
                  <a:pt x="848" y="2624"/>
                  <a:pt x="861" y="2631"/>
                  <a:pt x="873" y="2639"/>
                </a:cubicBezTo>
                <a:lnTo>
                  <a:pt x="873" y="2639"/>
                </a:lnTo>
                <a:cubicBezTo>
                  <a:pt x="880" y="2643"/>
                  <a:pt x="885" y="2647"/>
                  <a:pt x="891" y="2651"/>
                </a:cubicBezTo>
                <a:lnTo>
                  <a:pt x="891" y="2651"/>
                </a:lnTo>
                <a:cubicBezTo>
                  <a:pt x="894" y="2653"/>
                  <a:pt x="897" y="2655"/>
                  <a:pt x="900" y="2658"/>
                </a:cubicBezTo>
                <a:lnTo>
                  <a:pt x="900" y="2658"/>
                </a:lnTo>
                <a:cubicBezTo>
                  <a:pt x="904" y="2661"/>
                  <a:pt x="908" y="2664"/>
                  <a:pt x="911" y="2666"/>
                </a:cubicBezTo>
                <a:lnTo>
                  <a:pt x="911" y="2666"/>
                </a:lnTo>
                <a:cubicBezTo>
                  <a:pt x="926" y="2678"/>
                  <a:pt x="941" y="2690"/>
                  <a:pt x="957" y="2702"/>
                </a:cubicBezTo>
                <a:lnTo>
                  <a:pt x="957" y="2702"/>
                </a:lnTo>
                <a:cubicBezTo>
                  <a:pt x="964" y="2708"/>
                  <a:pt x="972" y="2714"/>
                  <a:pt x="980" y="2721"/>
                </a:cubicBezTo>
                <a:lnTo>
                  <a:pt x="980" y="2721"/>
                </a:lnTo>
                <a:cubicBezTo>
                  <a:pt x="984" y="2724"/>
                  <a:pt x="988" y="2727"/>
                  <a:pt x="992" y="2730"/>
                </a:cubicBezTo>
                <a:lnTo>
                  <a:pt x="992" y="2730"/>
                </a:lnTo>
                <a:cubicBezTo>
                  <a:pt x="997" y="2733"/>
                  <a:pt x="1001" y="2737"/>
                  <a:pt x="1006" y="2740"/>
                </a:cubicBezTo>
                <a:lnTo>
                  <a:pt x="1006" y="2740"/>
                </a:lnTo>
                <a:cubicBezTo>
                  <a:pt x="1086" y="2798"/>
                  <a:pt x="1185" y="2828"/>
                  <a:pt x="1288" y="2829"/>
                </a:cubicBezTo>
                <a:lnTo>
                  <a:pt x="1288" y="2829"/>
                </a:lnTo>
                <a:cubicBezTo>
                  <a:pt x="1333" y="2829"/>
                  <a:pt x="1379" y="2828"/>
                  <a:pt x="1425" y="2828"/>
                </a:cubicBezTo>
                <a:lnTo>
                  <a:pt x="1425" y="2828"/>
                </a:lnTo>
                <a:cubicBezTo>
                  <a:pt x="1445" y="2828"/>
                  <a:pt x="1464" y="2830"/>
                  <a:pt x="1484" y="2833"/>
                </a:cubicBezTo>
                <a:lnTo>
                  <a:pt x="1484" y="2833"/>
                </a:lnTo>
                <a:cubicBezTo>
                  <a:pt x="1494" y="2834"/>
                  <a:pt x="1503" y="2836"/>
                  <a:pt x="1513" y="2839"/>
                </a:cubicBezTo>
                <a:lnTo>
                  <a:pt x="1513" y="2839"/>
                </a:lnTo>
                <a:cubicBezTo>
                  <a:pt x="1518" y="2840"/>
                  <a:pt x="1522" y="2841"/>
                  <a:pt x="1527" y="2842"/>
                </a:cubicBezTo>
                <a:lnTo>
                  <a:pt x="1534" y="2845"/>
                </a:lnTo>
                <a:lnTo>
                  <a:pt x="1542" y="2847"/>
                </a:lnTo>
                <a:lnTo>
                  <a:pt x="1542" y="2847"/>
                </a:lnTo>
                <a:cubicBezTo>
                  <a:pt x="1565" y="2854"/>
                  <a:pt x="1587" y="2862"/>
                  <a:pt x="1611" y="2869"/>
                </a:cubicBezTo>
                <a:lnTo>
                  <a:pt x="1611" y="2869"/>
                </a:lnTo>
                <a:cubicBezTo>
                  <a:pt x="1622" y="2873"/>
                  <a:pt x="1634" y="2877"/>
                  <a:pt x="1645" y="2881"/>
                </a:cubicBezTo>
                <a:lnTo>
                  <a:pt x="1663" y="2886"/>
                </a:lnTo>
                <a:lnTo>
                  <a:pt x="1663" y="2886"/>
                </a:lnTo>
                <a:cubicBezTo>
                  <a:pt x="1670" y="2889"/>
                  <a:pt x="1676" y="2891"/>
                  <a:pt x="1684" y="2892"/>
                </a:cubicBezTo>
                <a:lnTo>
                  <a:pt x="1684" y="2892"/>
                </a:lnTo>
                <a:cubicBezTo>
                  <a:pt x="1739" y="2908"/>
                  <a:pt x="1796" y="2913"/>
                  <a:pt x="1854" y="2909"/>
                </a:cubicBezTo>
                <a:lnTo>
                  <a:pt x="1854" y="2909"/>
                </a:lnTo>
                <a:cubicBezTo>
                  <a:pt x="1883" y="2907"/>
                  <a:pt x="1912" y="2903"/>
                  <a:pt x="1940" y="2896"/>
                </a:cubicBezTo>
                <a:lnTo>
                  <a:pt x="1940" y="2896"/>
                </a:lnTo>
                <a:cubicBezTo>
                  <a:pt x="1947" y="2894"/>
                  <a:pt x="1955" y="2892"/>
                  <a:pt x="1962" y="2891"/>
                </a:cubicBezTo>
                <a:lnTo>
                  <a:pt x="1982" y="2884"/>
                </a:lnTo>
                <a:lnTo>
                  <a:pt x="1982" y="2884"/>
                </a:lnTo>
                <a:cubicBezTo>
                  <a:pt x="1994" y="2880"/>
                  <a:pt x="2006" y="2876"/>
                  <a:pt x="2018" y="2872"/>
                </a:cubicBezTo>
                <a:lnTo>
                  <a:pt x="2018" y="2872"/>
                </a:lnTo>
                <a:cubicBezTo>
                  <a:pt x="2042" y="2864"/>
                  <a:pt x="2067" y="2856"/>
                  <a:pt x="2090" y="2848"/>
                </a:cubicBezTo>
                <a:lnTo>
                  <a:pt x="2107" y="2843"/>
                </a:lnTo>
                <a:lnTo>
                  <a:pt x="2107" y="2843"/>
                </a:lnTo>
                <a:cubicBezTo>
                  <a:pt x="2112" y="2841"/>
                  <a:pt x="2117" y="2840"/>
                  <a:pt x="2123" y="2839"/>
                </a:cubicBezTo>
                <a:lnTo>
                  <a:pt x="2123" y="2839"/>
                </a:lnTo>
                <a:cubicBezTo>
                  <a:pt x="2133" y="2836"/>
                  <a:pt x="2144" y="2834"/>
                  <a:pt x="2154" y="2832"/>
                </a:cubicBezTo>
                <a:lnTo>
                  <a:pt x="2154" y="2832"/>
                </a:lnTo>
                <a:cubicBezTo>
                  <a:pt x="2164" y="2830"/>
                  <a:pt x="2175" y="2829"/>
                  <a:pt x="2186" y="2828"/>
                </a:cubicBezTo>
                <a:lnTo>
                  <a:pt x="2186" y="2828"/>
                </a:lnTo>
                <a:cubicBezTo>
                  <a:pt x="2191" y="2827"/>
                  <a:pt x="2197" y="2827"/>
                  <a:pt x="2203" y="2827"/>
                </a:cubicBezTo>
                <a:lnTo>
                  <a:pt x="2210" y="2826"/>
                </a:lnTo>
                <a:lnTo>
                  <a:pt x="2219" y="2826"/>
                </a:lnTo>
                <a:lnTo>
                  <a:pt x="2219" y="2826"/>
                </a:lnTo>
                <a:cubicBezTo>
                  <a:pt x="2245" y="2826"/>
                  <a:pt x="2270" y="2826"/>
                  <a:pt x="2296" y="2826"/>
                </a:cubicBezTo>
                <a:lnTo>
                  <a:pt x="2296" y="2826"/>
                </a:lnTo>
                <a:cubicBezTo>
                  <a:pt x="2322" y="2826"/>
                  <a:pt x="2346" y="2827"/>
                  <a:pt x="2377" y="2825"/>
                </a:cubicBezTo>
                <a:lnTo>
                  <a:pt x="2377" y="2825"/>
                </a:lnTo>
                <a:cubicBezTo>
                  <a:pt x="2406" y="2823"/>
                  <a:pt x="2435" y="2819"/>
                  <a:pt x="2465" y="2812"/>
                </a:cubicBezTo>
                <a:lnTo>
                  <a:pt x="2465" y="2812"/>
                </a:lnTo>
                <a:cubicBezTo>
                  <a:pt x="2522" y="2799"/>
                  <a:pt x="2578" y="2775"/>
                  <a:pt x="2628" y="2739"/>
                </a:cubicBezTo>
                <a:lnTo>
                  <a:pt x="2628" y="2739"/>
                </a:lnTo>
                <a:cubicBezTo>
                  <a:pt x="2634" y="2735"/>
                  <a:pt x="2640" y="2730"/>
                  <a:pt x="2646" y="2726"/>
                </a:cubicBezTo>
                <a:lnTo>
                  <a:pt x="2661" y="2715"/>
                </a:lnTo>
                <a:lnTo>
                  <a:pt x="2661" y="2715"/>
                </a:lnTo>
                <a:cubicBezTo>
                  <a:pt x="2671" y="2706"/>
                  <a:pt x="2681" y="2699"/>
                  <a:pt x="2691" y="2691"/>
                </a:cubicBezTo>
                <a:lnTo>
                  <a:pt x="2691" y="2691"/>
                </a:lnTo>
                <a:cubicBezTo>
                  <a:pt x="2700" y="2683"/>
                  <a:pt x="2710" y="2675"/>
                  <a:pt x="2720" y="2667"/>
                </a:cubicBezTo>
                <a:lnTo>
                  <a:pt x="2735" y="2655"/>
                </a:lnTo>
                <a:lnTo>
                  <a:pt x="2741" y="2650"/>
                </a:lnTo>
                <a:lnTo>
                  <a:pt x="2747" y="2646"/>
                </a:lnTo>
                <a:lnTo>
                  <a:pt x="2747" y="2646"/>
                </a:lnTo>
                <a:cubicBezTo>
                  <a:pt x="2763" y="2634"/>
                  <a:pt x="2781" y="2624"/>
                  <a:pt x="2800" y="2616"/>
                </a:cubicBezTo>
                <a:lnTo>
                  <a:pt x="2800" y="2616"/>
                </a:lnTo>
                <a:cubicBezTo>
                  <a:pt x="2809" y="2612"/>
                  <a:pt x="2819" y="2608"/>
                  <a:pt x="2829" y="2605"/>
                </a:cubicBezTo>
                <a:lnTo>
                  <a:pt x="2829" y="2605"/>
                </a:lnTo>
                <a:cubicBezTo>
                  <a:pt x="2840" y="2601"/>
                  <a:pt x="2851" y="2597"/>
                  <a:pt x="2863" y="2593"/>
                </a:cubicBezTo>
                <a:lnTo>
                  <a:pt x="2863" y="2593"/>
                </a:lnTo>
                <a:cubicBezTo>
                  <a:pt x="2886" y="2585"/>
                  <a:pt x="2909" y="2577"/>
                  <a:pt x="2933" y="2570"/>
                </a:cubicBezTo>
                <a:lnTo>
                  <a:pt x="2950" y="2565"/>
                </a:lnTo>
                <a:lnTo>
                  <a:pt x="2960" y="2561"/>
                </a:lnTo>
                <a:lnTo>
                  <a:pt x="2969" y="2557"/>
                </a:lnTo>
                <a:lnTo>
                  <a:pt x="2969" y="2557"/>
                </a:lnTo>
                <a:cubicBezTo>
                  <a:pt x="2976" y="2555"/>
                  <a:pt x="2983" y="2553"/>
                  <a:pt x="2989" y="2550"/>
                </a:cubicBezTo>
                <a:lnTo>
                  <a:pt x="2989" y="2550"/>
                </a:lnTo>
                <a:cubicBezTo>
                  <a:pt x="2996" y="2547"/>
                  <a:pt x="3002" y="2544"/>
                  <a:pt x="3008" y="2542"/>
                </a:cubicBezTo>
                <a:lnTo>
                  <a:pt x="3008" y="2542"/>
                </a:lnTo>
                <a:cubicBezTo>
                  <a:pt x="3059" y="2517"/>
                  <a:pt x="3106" y="2483"/>
                  <a:pt x="3144" y="2439"/>
                </a:cubicBezTo>
                <a:lnTo>
                  <a:pt x="3144" y="2439"/>
                </a:lnTo>
                <a:cubicBezTo>
                  <a:pt x="3149" y="2433"/>
                  <a:pt x="3153" y="2428"/>
                  <a:pt x="3158" y="2422"/>
                </a:cubicBezTo>
                <a:lnTo>
                  <a:pt x="3158" y="2422"/>
                </a:lnTo>
                <a:cubicBezTo>
                  <a:pt x="3162" y="2416"/>
                  <a:pt x="3166" y="2411"/>
                  <a:pt x="3170" y="2404"/>
                </a:cubicBezTo>
                <a:lnTo>
                  <a:pt x="3170" y="2404"/>
                </a:lnTo>
                <a:cubicBezTo>
                  <a:pt x="3174" y="2398"/>
                  <a:pt x="3178" y="2392"/>
                  <a:pt x="3181" y="2386"/>
                </a:cubicBezTo>
                <a:lnTo>
                  <a:pt x="3187" y="2376"/>
                </a:lnTo>
                <a:lnTo>
                  <a:pt x="3191" y="2368"/>
                </a:lnTo>
                <a:lnTo>
                  <a:pt x="3191" y="2368"/>
                </a:lnTo>
                <a:cubicBezTo>
                  <a:pt x="3202" y="2348"/>
                  <a:pt x="3212" y="2328"/>
                  <a:pt x="3223" y="2308"/>
                </a:cubicBezTo>
                <a:lnTo>
                  <a:pt x="3223" y="2308"/>
                </a:lnTo>
                <a:cubicBezTo>
                  <a:pt x="3227" y="2298"/>
                  <a:pt x="3233" y="2288"/>
                  <a:pt x="3238" y="2278"/>
                </a:cubicBezTo>
                <a:lnTo>
                  <a:pt x="3238" y="2278"/>
                </a:lnTo>
                <a:cubicBezTo>
                  <a:pt x="3242" y="2271"/>
                  <a:pt x="3246" y="2264"/>
                  <a:pt x="3251" y="2258"/>
                </a:cubicBezTo>
                <a:lnTo>
                  <a:pt x="3251" y="2258"/>
                </a:lnTo>
                <a:cubicBezTo>
                  <a:pt x="3260" y="2244"/>
                  <a:pt x="3271" y="2231"/>
                  <a:pt x="3284" y="2220"/>
                </a:cubicBezTo>
                <a:lnTo>
                  <a:pt x="3284" y="2220"/>
                </a:lnTo>
                <a:cubicBezTo>
                  <a:pt x="3287" y="2217"/>
                  <a:pt x="3290" y="2214"/>
                  <a:pt x="3293" y="2212"/>
                </a:cubicBezTo>
                <a:lnTo>
                  <a:pt x="3305" y="2203"/>
                </a:lnTo>
                <a:lnTo>
                  <a:pt x="3305" y="2203"/>
                </a:lnTo>
                <a:cubicBezTo>
                  <a:pt x="3313" y="2196"/>
                  <a:pt x="3321" y="2190"/>
                  <a:pt x="3330" y="2183"/>
                </a:cubicBezTo>
                <a:lnTo>
                  <a:pt x="3330" y="2183"/>
                </a:lnTo>
                <a:cubicBezTo>
                  <a:pt x="3346" y="2170"/>
                  <a:pt x="3362" y="2157"/>
                  <a:pt x="3378" y="2145"/>
                </a:cubicBezTo>
                <a:lnTo>
                  <a:pt x="3378" y="2145"/>
                </a:lnTo>
                <a:cubicBezTo>
                  <a:pt x="3382" y="2141"/>
                  <a:pt x="3386" y="2138"/>
                  <a:pt x="3390" y="2135"/>
                </a:cubicBezTo>
                <a:lnTo>
                  <a:pt x="3390" y="2135"/>
                </a:lnTo>
                <a:cubicBezTo>
                  <a:pt x="3394" y="2131"/>
                  <a:pt x="3399" y="2127"/>
                  <a:pt x="3404" y="2123"/>
                </a:cubicBezTo>
                <a:lnTo>
                  <a:pt x="3404" y="2123"/>
                </a:lnTo>
                <a:cubicBezTo>
                  <a:pt x="3413" y="2115"/>
                  <a:pt x="3422" y="2107"/>
                  <a:pt x="3431" y="2098"/>
                </a:cubicBezTo>
                <a:lnTo>
                  <a:pt x="3431" y="2098"/>
                </a:lnTo>
                <a:cubicBezTo>
                  <a:pt x="3447" y="2080"/>
                  <a:pt x="3462" y="2061"/>
                  <a:pt x="3474" y="2041"/>
                </a:cubicBezTo>
                <a:lnTo>
                  <a:pt x="3474" y="2041"/>
                </a:lnTo>
                <a:cubicBezTo>
                  <a:pt x="3500" y="2000"/>
                  <a:pt x="3516" y="1954"/>
                  <a:pt x="3520" y="1907"/>
                </a:cubicBezTo>
                <a:lnTo>
                  <a:pt x="3520" y="1907"/>
                </a:lnTo>
                <a:cubicBezTo>
                  <a:pt x="3521" y="1902"/>
                  <a:pt x="3521" y="1896"/>
                  <a:pt x="3521" y="1890"/>
                </a:cubicBezTo>
                <a:lnTo>
                  <a:pt x="3521" y="1890"/>
                </a:lnTo>
                <a:cubicBezTo>
                  <a:pt x="3522" y="1885"/>
                  <a:pt x="3522" y="1878"/>
                  <a:pt x="3522" y="1874"/>
                </a:cubicBezTo>
                <a:lnTo>
                  <a:pt x="3522" y="1874"/>
                </a:lnTo>
                <a:cubicBezTo>
                  <a:pt x="3522" y="1866"/>
                  <a:pt x="3522" y="1857"/>
                  <a:pt x="3522" y="1848"/>
                </a:cubicBezTo>
                <a:lnTo>
                  <a:pt x="3522" y="1848"/>
                </a:lnTo>
                <a:cubicBezTo>
                  <a:pt x="3522" y="1832"/>
                  <a:pt x="3522" y="1815"/>
                  <a:pt x="3522" y="1799"/>
                </a:cubicBezTo>
                <a:lnTo>
                  <a:pt x="3522" y="1799"/>
                </a:lnTo>
                <a:cubicBezTo>
                  <a:pt x="3522" y="1791"/>
                  <a:pt x="3522" y="1783"/>
                  <a:pt x="3522" y="1775"/>
                </a:cubicBezTo>
                <a:lnTo>
                  <a:pt x="3522" y="1775"/>
                </a:lnTo>
                <a:cubicBezTo>
                  <a:pt x="3522" y="1770"/>
                  <a:pt x="3522" y="1764"/>
                  <a:pt x="3523" y="1759"/>
                </a:cubicBezTo>
                <a:lnTo>
                  <a:pt x="3523" y="1759"/>
                </a:lnTo>
                <a:cubicBezTo>
                  <a:pt x="3524" y="1748"/>
                  <a:pt x="3526" y="1738"/>
                  <a:pt x="3529" y="1728"/>
                </a:cubicBezTo>
                <a:lnTo>
                  <a:pt x="3529" y="1728"/>
                </a:lnTo>
                <a:cubicBezTo>
                  <a:pt x="3532" y="1718"/>
                  <a:pt x="3536" y="1709"/>
                  <a:pt x="3541" y="1700"/>
                </a:cubicBezTo>
                <a:lnTo>
                  <a:pt x="3541" y="1700"/>
                </a:lnTo>
                <a:cubicBezTo>
                  <a:pt x="3547" y="1688"/>
                  <a:pt x="3553" y="1676"/>
                  <a:pt x="3559" y="1665"/>
                </a:cubicBezTo>
                <a:lnTo>
                  <a:pt x="3559" y="1665"/>
                </a:lnTo>
                <a:cubicBezTo>
                  <a:pt x="3571" y="1642"/>
                  <a:pt x="3582" y="1621"/>
                  <a:pt x="3593" y="1602"/>
                </a:cubicBezTo>
                <a:lnTo>
                  <a:pt x="3593" y="1602"/>
                </a:lnTo>
                <a:cubicBezTo>
                  <a:pt x="3605" y="1578"/>
                  <a:pt x="3614" y="1552"/>
                  <a:pt x="3620" y="1525"/>
                </a:cubicBezTo>
                <a:lnTo>
                  <a:pt x="3620" y="1525"/>
                </a:lnTo>
                <a:cubicBezTo>
                  <a:pt x="3634" y="1465"/>
                  <a:pt x="3627" y="1397"/>
                  <a:pt x="3602" y="1339"/>
                </a:cubicBezTo>
                <a:lnTo>
                  <a:pt x="3602" y="1339"/>
                </a:lnTo>
                <a:cubicBezTo>
                  <a:pt x="3599" y="1332"/>
                  <a:pt x="3595" y="1324"/>
                  <a:pt x="3591" y="1318"/>
                </a:cubicBezTo>
                <a:lnTo>
                  <a:pt x="3583" y="1301"/>
                </a:lnTo>
                <a:lnTo>
                  <a:pt x="3583" y="1301"/>
                </a:lnTo>
                <a:cubicBezTo>
                  <a:pt x="3577" y="1290"/>
                  <a:pt x="3571" y="1279"/>
                  <a:pt x="3566" y="1267"/>
                </a:cubicBezTo>
                <a:lnTo>
                  <a:pt x="3566" y="1267"/>
                </a:lnTo>
                <a:cubicBezTo>
                  <a:pt x="3559" y="1256"/>
                  <a:pt x="3554" y="1245"/>
                  <a:pt x="3548" y="1234"/>
                </a:cubicBezTo>
                <a:lnTo>
                  <a:pt x="3548" y="1234"/>
                </a:lnTo>
                <a:cubicBezTo>
                  <a:pt x="3541" y="1221"/>
                  <a:pt x="3538" y="1215"/>
                  <a:pt x="3535" y="1206"/>
                </a:cubicBezTo>
                <a:lnTo>
                  <a:pt x="3535" y="1206"/>
                </a:lnTo>
                <a:cubicBezTo>
                  <a:pt x="3528" y="1189"/>
                  <a:pt x="3523" y="1171"/>
                  <a:pt x="3523" y="1154"/>
                </a:cubicBezTo>
                <a:lnTo>
                  <a:pt x="3523" y="1154"/>
                </a:lnTo>
                <a:cubicBezTo>
                  <a:pt x="3523" y="1151"/>
                  <a:pt x="3523" y="1149"/>
                  <a:pt x="3522" y="1147"/>
                </a:cubicBezTo>
                <a:lnTo>
                  <a:pt x="3522" y="1138"/>
                </a:lnTo>
                <a:lnTo>
                  <a:pt x="3522" y="1119"/>
                </a:lnTo>
                <a:lnTo>
                  <a:pt x="3522" y="1080"/>
                </a:lnTo>
                <a:lnTo>
                  <a:pt x="3522" y="1042"/>
                </a:lnTo>
                <a:lnTo>
                  <a:pt x="3522" y="1042"/>
                </a:lnTo>
                <a:cubicBezTo>
                  <a:pt x="3522" y="1025"/>
                  <a:pt x="3521" y="1008"/>
                  <a:pt x="3518" y="992"/>
                </a:cubicBezTo>
                <a:lnTo>
                  <a:pt x="3518" y="992"/>
                </a:lnTo>
                <a:cubicBezTo>
                  <a:pt x="3512" y="959"/>
                  <a:pt x="3501" y="928"/>
                  <a:pt x="3485" y="899"/>
                </a:cubicBezTo>
                <a:lnTo>
                  <a:pt x="3485" y="899"/>
                </a:lnTo>
                <a:cubicBezTo>
                  <a:pt x="3470" y="871"/>
                  <a:pt x="3451" y="845"/>
                  <a:pt x="3430" y="822"/>
                </a:cubicBezTo>
                <a:lnTo>
                  <a:pt x="3430" y="822"/>
                </a:lnTo>
                <a:cubicBezTo>
                  <a:pt x="3419" y="811"/>
                  <a:pt x="3408" y="801"/>
                  <a:pt x="3396" y="792"/>
                </a:cubicBezTo>
                <a:lnTo>
                  <a:pt x="3392" y="788"/>
                </a:lnTo>
                <a:lnTo>
                  <a:pt x="3388" y="784"/>
                </a:lnTo>
                <a:lnTo>
                  <a:pt x="3380" y="779"/>
                </a:lnTo>
                <a:lnTo>
                  <a:pt x="3366" y="767"/>
                </a:lnTo>
                <a:lnTo>
                  <a:pt x="3366" y="767"/>
                </a:lnTo>
                <a:cubicBezTo>
                  <a:pt x="3346" y="752"/>
                  <a:pt x="3327" y="737"/>
                  <a:pt x="3307" y="722"/>
                </a:cubicBezTo>
                <a:lnTo>
                  <a:pt x="3307" y="722"/>
                </a:lnTo>
                <a:cubicBezTo>
                  <a:pt x="3303" y="718"/>
                  <a:pt x="3299" y="715"/>
                  <a:pt x="3294" y="711"/>
                </a:cubicBezTo>
                <a:lnTo>
                  <a:pt x="3294" y="711"/>
                </a:lnTo>
                <a:cubicBezTo>
                  <a:pt x="3290" y="709"/>
                  <a:pt x="3287" y="705"/>
                  <a:pt x="3283" y="703"/>
                </a:cubicBezTo>
                <a:lnTo>
                  <a:pt x="3283" y="703"/>
                </a:lnTo>
                <a:cubicBezTo>
                  <a:pt x="3276" y="696"/>
                  <a:pt x="3270" y="690"/>
                  <a:pt x="3264" y="683"/>
                </a:cubicBezTo>
                <a:lnTo>
                  <a:pt x="3264" y="683"/>
                </a:lnTo>
                <a:cubicBezTo>
                  <a:pt x="3257" y="676"/>
                  <a:pt x="3251" y="669"/>
                  <a:pt x="3247" y="661"/>
                </a:cubicBezTo>
                <a:lnTo>
                  <a:pt x="3247" y="661"/>
                </a:lnTo>
                <a:cubicBezTo>
                  <a:pt x="3244" y="658"/>
                  <a:pt x="3242" y="654"/>
                  <a:pt x="3240" y="651"/>
                </a:cubicBezTo>
                <a:lnTo>
                  <a:pt x="3240" y="651"/>
                </a:lnTo>
                <a:cubicBezTo>
                  <a:pt x="3237" y="647"/>
                  <a:pt x="3236" y="644"/>
                  <a:pt x="3232" y="638"/>
                </a:cubicBezTo>
                <a:lnTo>
                  <a:pt x="3232" y="638"/>
                </a:lnTo>
                <a:cubicBezTo>
                  <a:pt x="3221" y="618"/>
                  <a:pt x="3211" y="598"/>
                  <a:pt x="3201" y="578"/>
                </a:cubicBezTo>
                <a:lnTo>
                  <a:pt x="3201" y="578"/>
                </a:lnTo>
                <a:cubicBezTo>
                  <a:pt x="3195" y="568"/>
                  <a:pt x="3190" y="559"/>
                  <a:pt x="3185" y="549"/>
                </a:cubicBezTo>
                <a:lnTo>
                  <a:pt x="3180" y="541"/>
                </a:lnTo>
                <a:lnTo>
                  <a:pt x="3175" y="532"/>
                </a:lnTo>
                <a:lnTo>
                  <a:pt x="3175" y="532"/>
                </a:lnTo>
                <a:cubicBezTo>
                  <a:pt x="3171" y="527"/>
                  <a:pt x="3168" y="521"/>
                  <a:pt x="3164" y="516"/>
                </a:cubicBezTo>
                <a:lnTo>
                  <a:pt x="3164" y="516"/>
                </a:lnTo>
                <a:cubicBezTo>
                  <a:pt x="3149" y="494"/>
                  <a:pt x="3132" y="475"/>
                  <a:pt x="3114" y="459"/>
                </a:cubicBezTo>
                <a:lnTo>
                  <a:pt x="3114" y="459"/>
                </a:lnTo>
                <a:cubicBezTo>
                  <a:pt x="3081" y="429"/>
                  <a:pt x="3044" y="406"/>
                  <a:pt x="3005" y="388"/>
                </a:cubicBezTo>
                <a:lnTo>
                  <a:pt x="3005" y="388"/>
                </a:lnTo>
                <a:cubicBezTo>
                  <a:pt x="2995" y="384"/>
                  <a:pt x="2985" y="380"/>
                  <a:pt x="2975" y="376"/>
                </a:cubicBezTo>
                <a:lnTo>
                  <a:pt x="2975" y="376"/>
                </a:lnTo>
                <a:cubicBezTo>
                  <a:pt x="2970" y="375"/>
                  <a:pt x="2965" y="373"/>
                  <a:pt x="2960" y="371"/>
                </a:cubicBezTo>
                <a:lnTo>
                  <a:pt x="2960" y="371"/>
                </a:lnTo>
                <a:cubicBezTo>
                  <a:pt x="2955" y="370"/>
                  <a:pt x="2950" y="368"/>
                  <a:pt x="2945" y="367"/>
                </a:cubicBezTo>
                <a:lnTo>
                  <a:pt x="2945" y="367"/>
                </a:lnTo>
                <a:cubicBezTo>
                  <a:pt x="2928" y="361"/>
                  <a:pt x="2909" y="356"/>
                  <a:pt x="2892" y="351"/>
                </a:cubicBezTo>
                <a:lnTo>
                  <a:pt x="2838" y="335"/>
                </a:lnTo>
                <a:lnTo>
                  <a:pt x="2824" y="331"/>
                </a:lnTo>
                <a:lnTo>
                  <a:pt x="2824" y="331"/>
                </a:lnTo>
                <a:cubicBezTo>
                  <a:pt x="2821" y="330"/>
                  <a:pt x="2817" y="329"/>
                  <a:pt x="2813" y="328"/>
                </a:cubicBezTo>
                <a:lnTo>
                  <a:pt x="2813" y="328"/>
                </a:lnTo>
                <a:cubicBezTo>
                  <a:pt x="2806" y="325"/>
                  <a:pt x="2798" y="322"/>
                  <a:pt x="2790" y="319"/>
                </a:cubicBezTo>
                <a:lnTo>
                  <a:pt x="2790" y="319"/>
                </a:lnTo>
                <a:cubicBezTo>
                  <a:pt x="2775" y="313"/>
                  <a:pt x="2761" y="306"/>
                  <a:pt x="2747" y="297"/>
                </a:cubicBezTo>
                <a:lnTo>
                  <a:pt x="2747" y="297"/>
                </a:lnTo>
                <a:cubicBezTo>
                  <a:pt x="2740" y="293"/>
                  <a:pt x="2733" y="288"/>
                  <a:pt x="2727" y="284"/>
                </a:cubicBezTo>
                <a:lnTo>
                  <a:pt x="2704" y="268"/>
                </a:lnTo>
                <a:lnTo>
                  <a:pt x="2704" y="268"/>
                </a:lnTo>
                <a:cubicBezTo>
                  <a:pt x="2711" y="273"/>
                  <a:pt x="2717" y="279"/>
                  <a:pt x="2724" y="284"/>
                </a:cubicBezTo>
                <a:lnTo>
                  <a:pt x="2724" y="284"/>
                </a:lnTo>
                <a:cubicBezTo>
                  <a:pt x="2730" y="289"/>
                  <a:pt x="2735" y="294"/>
                  <a:pt x="2741" y="298"/>
                </a:cubicBezTo>
                <a:lnTo>
                  <a:pt x="2741" y="298"/>
                </a:lnTo>
                <a:cubicBezTo>
                  <a:pt x="2753" y="307"/>
                  <a:pt x="2765" y="315"/>
                  <a:pt x="2777" y="321"/>
                </a:cubicBezTo>
                <a:lnTo>
                  <a:pt x="2777" y="321"/>
                </a:lnTo>
                <a:cubicBezTo>
                  <a:pt x="2790" y="329"/>
                  <a:pt x="2802" y="334"/>
                  <a:pt x="2814" y="340"/>
                </a:cubicBezTo>
                <a:lnTo>
                  <a:pt x="2814" y="340"/>
                </a:lnTo>
                <a:cubicBezTo>
                  <a:pt x="2817" y="341"/>
                  <a:pt x="2820" y="342"/>
                  <a:pt x="2823" y="343"/>
                </a:cubicBezTo>
                <a:lnTo>
                  <a:pt x="2823" y="343"/>
                </a:lnTo>
                <a:cubicBezTo>
                  <a:pt x="2827" y="345"/>
                  <a:pt x="2830" y="347"/>
                  <a:pt x="2834" y="348"/>
                </a:cubicBezTo>
                <a:lnTo>
                  <a:pt x="2834" y="348"/>
                </a:lnTo>
                <a:cubicBezTo>
                  <a:pt x="2840" y="350"/>
                  <a:pt x="2847" y="353"/>
                  <a:pt x="2854" y="355"/>
                </a:cubicBezTo>
                <a:lnTo>
                  <a:pt x="2854" y="355"/>
                </a:lnTo>
                <a:cubicBezTo>
                  <a:pt x="2845" y="352"/>
                  <a:pt x="2835" y="349"/>
                  <a:pt x="2826" y="347"/>
                </a:cubicBezTo>
                <a:lnTo>
                  <a:pt x="2826" y="347"/>
                </a:lnTo>
                <a:cubicBezTo>
                  <a:pt x="2818" y="343"/>
                  <a:pt x="2811" y="341"/>
                  <a:pt x="2802" y="337"/>
                </a:cubicBezTo>
                <a:lnTo>
                  <a:pt x="2802" y="337"/>
                </a:lnTo>
                <a:cubicBezTo>
                  <a:pt x="2787" y="331"/>
                  <a:pt x="2771" y="324"/>
                  <a:pt x="2757" y="315"/>
                </a:cubicBezTo>
                <a:lnTo>
                  <a:pt x="2757" y="315"/>
                </a:lnTo>
                <a:cubicBezTo>
                  <a:pt x="2743" y="307"/>
                  <a:pt x="2730" y="299"/>
                  <a:pt x="2717" y="289"/>
                </a:cubicBezTo>
                <a:lnTo>
                  <a:pt x="2717" y="289"/>
                </a:lnTo>
                <a:cubicBezTo>
                  <a:pt x="2704" y="278"/>
                  <a:pt x="2691" y="268"/>
                  <a:pt x="2678" y="258"/>
                </a:cubicBezTo>
                <a:lnTo>
                  <a:pt x="2678" y="258"/>
                </a:lnTo>
                <a:cubicBezTo>
                  <a:pt x="2665" y="247"/>
                  <a:pt x="2653" y="238"/>
                  <a:pt x="2642" y="229"/>
                </a:cubicBezTo>
                <a:lnTo>
                  <a:pt x="2642" y="229"/>
                </a:lnTo>
                <a:cubicBezTo>
                  <a:pt x="2636" y="225"/>
                  <a:pt x="2630" y="221"/>
                  <a:pt x="2625" y="216"/>
                </a:cubicBezTo>
                <a:lnTo>
                  <a:pt x="2625" y="216"/>
                </a:lnTo>
                <a:cubicBezTo>
                  <a:pt x="2619" y="212"/>
                  <a:pt x="2613" y="207"/>
                  <a:pt x="2608" y="203"/>
                </a:cubicBezTo>
                <a:lnTo>
                  <a:pt x="2608" y="203"/>
                </a:lnTo>
                <a:cubicBezTo>
                  <a:pt x="2585" y="188"/>
                  <a:pt x="2565" y="178"/>
                  <a:pt x="2550" y="171"/>
                </a:cubicBezTo>
                <a:lnTo>
                  <a:pt x="2550" y="171"/>
                </a:lnTo>
                <a:cubicBezTo>
                  <a:pt x="2509" y="153"/>
                  <a:pt x="2474" y="145"/>
                  <a:pt x="2447" y="140"/>
                </a:cubicBezTo>
                <a:lnTo>
                  <a:pt x="2447" y="140"/>
                </a:lnTo>
                <a:cubicBezTo>
                  <a:pt x="2420" y="135"/>
                  <a:pt x="2399" y="134"/>
                  <a:pt x="2385" y="134"/>
                </a:cubicBezTo>
                <a:lnTo>
                  <a:pt x="2385" y="134"/>
                </a:lnTo>
                <a:cubicBezTo>
                  <a:pt x="2357" y="134"/>
                  <a:pt x="2353" y="137"/>
                  <a:pt x="2364" y="139"/>
                </a:cubicBezTo>
                <a:lnTo>
                  <a:pt x="2364" y="139"/>
                </a:lnTo>
                <a:cubicBezTo>
                  <a:pt x="2375" y="142"/>
                  <a:pt x="2400" y="146"/>
                  <a:pt x="2431" y="154"/>
                </a:cubicBezTo>
                <a:lnTo>
                  <a:pt x="2431" y="154"/>
                </a:lnTo>
                <a:cubicBezTo>
                  <a:pt x="2461" y="163"/>
                  <a:pt x="2494" y="175"/>
                  <a:pt x="2522" y="191"/>
                </a:cubicBezTo>
                <a:lnTo>
                  <a:pt x="2522" y="191"/>
                </a:lnTo>
                <a:cubicBezTo>
                  <a:pt x="2533" y="196"/>
                  <a:pt x="2539" y="200"/>
                  <a:pt x="2544" y="203"/>
                </a:cubicBezTo>
                <a:lnTo>
                  <a:pt x="2544" y="203"/>
                </a:lnTo>
                <a:cubicBezTo>
                  <a:pt x="2549" y="206"/>
                  <a:pt x="2552" y="209"/>
                  <a:pt x="2553" y="210"/>
                </a:cubicBezTo>
                <a:lnTo>
                  <a:pt x="2553" y="210"/>
                </a:lnTo>
                <a:cubicBezTo>
                  <a:pt x="2555" y="213"/>
                  <a:pt x="2552" y="214"/>
                  <a:pt x="2550" y="215"/>
                </a:cubicBezTo>
                <a:lnTo>
                  <a:pt x="2550" y="215"/>
                </a:lnTo>
                <a:cubicBezTo>
                  <a:pt x="2549" y="216"/>
                  <a:pt x="2549" y="218"/>
                  <a:pt x="2557" y="224"/>
                </a:cubicBezTo>
                <a:lnTo>
                  <a:pt x="2557" y="224"/>
                </a:lnTo>
                <a:cubicBezTo>
                  <a:pt x="2565" y="230"/>
                  <a:pt x="2579" y="241"/>
                  <a:pt x="2605" y="263"/>
                </a:cubicBezTo>
                <a:lnTo>
                  <a:pt x="2605" y="263"/>
                </a:lnTo>
                <a:cubicBezTo>
                  <a:pt x="2567" y="232"/>
                  <a:pt x="2534" y="215"/>
                  <a:pt x="2499" y="201"/>
                </a:cubicBezTo>
                <a:lnTo>
                  <a:pt x="2499" y="201"/>
                </a:lnTo>
                <a:cubicBezTo>
                  <a:pt x="2464" y="188"/>
                  <a:pt x="2428" y="178"/>
                  <a:pt x="2378" y="175"/>
                </a:cubicBezTo>
                <a:lnTo>
                  <a:pt x="2378" y="175"/>
                </a:lnTo>
                <a:cubicBezTo>
                  <a:pt x="2375" y="176"/>
                  <a:pt x="2393" y="176"/>
                  <a:pt x="2420" y="181"/>
                </a:cubicBezTo>
                <a:lnTo>
                  <a:pt x="2420" y="181"/>
                </a:lnTo>
                <a:cubicBezTo>
                  <a:pt x="2432" y="183"/>
                  <a:pt x="2448" y="187"/>
                  <a:pt x="2464" y="191"/>
                </a:cubicBezTo>
                <a:lnTo>
                  <a:pt x="2464" y="191"/>
                </a:lnTo>
                <a:cubicBezTo>
                  <a:pt x="2481" y="196"/>
                  <a:pt x="2497" y="202"/>
                  <a:pt x="2513" y="208"/>
                </a:cubicBezTo>
                <a:lnTo>
                  <a:pt x="2513" y="208"/>
                </a:lnTo>
                <a:cubicBezTo>
                  <a:pt x="2529" y="215"/>
                  <a:pt x="2544" y="222"/>
                  <a:pt x="2557" y="230"/>
                </a:cubicBezTo>
                <a:lnTo>
                  <a:pt x="2557" y="230"/>
                </a:lnTo>
                <a:cubicBezTo>
                  <a:pt x="2570" y="238"/>
                  <a:pt x="2581" y="245"/>
                  <a:pt x="2588" y="252"/>
                </a:cubicBezTo>
                <a:lnTo>
                  <a:pt x="2588" y="252"/>
                </a:lnTo>
                <a:cubicBezTo>
                  <a:pt x="2603" y="264"/>
                  <a:pt x="2609" y="269"/>
                  <a:pt x="2593" y="260"/>
                </a:cubicBezTo>
                <a:lnTo>
                  <a:pt x="2593" y="260"/>
                </a:lnTo>
                <a:cubicBezTo>
                  <a:pt x="2557" y="230"/>
                  <a:pt x="2511" y="208"/>
                  <a:pt x="2462" y="195"/>
                </a:cubicBezTo>
                <a:lnTo>
                  <a:pt x="2462" y="195"/>
                </a:lnTo>
                <a:cubicBezTo>
                  <a:pt x="2439" y="188"/>
                  <a:pt x="2414" y="184"/>
                  <a:pt x="2388" y="181"/>
                </a:cubicBezTo>
                <a:lnTo>
                  <a:pt x="2388" y="181"/>
                </a:lnTo>
                <a:cubicBezTo>
                  <a:pt x="2376" y="180"/>
                  <a:pt x="2363" y="180"/>
                  <a:pt x="2351" y="180"/>
                </a:cubicBezTo>
                <a:lnTo>
                  <a:pt x="2351" y="180"/>
                </a:lnTo>
                <a:cubicBezTo>
                  <a:pt x="2338" y="180"/>
                  <a:pt x="2325" y="180"/>
                  <a:pt x="2313" y="180"/>
                </a:cubicBezTo>
                <a:lnTo>
                  <a:pt x="2313" y="180"/>
                </a:lnTo>
                <a:cubicBezTo>
                  <a:pt x="2317" y="181"/>
                  <a:pt x="2325" y="181"/>
                  <a:pt x="2338" y="182"/>
                </a:cubicBezTo>
                <a:lnTo>
                  <a:pt x="2338" y="182"/>
                </a:lnTo>
                <a:cubicBezTo>
                  <a:pt x="2350" y="182"/>
                  <a:pt x="2364" y="183"/>
                  <a:pt x="2381" y="184"/>
                </a:cubicBezTo>
                <a:lnTo>
                  <a:pt x="2381" y="184"/>
                </a:lnTo>
                <a:cubicBezTo>
                  <a:pt x="2413" y="187"/>
                  <a:pt x="2453" y="195"/>
                  <a:pt x="2489" y="210"/>
                </a:cubicBezTo>
                <a:lnTo>
                  <a:pt x="2489" y="210"/>
                </a:lnTo>
                <a:cubicBezTo>
                  <a:pt x="2526" y="222"/>
                  <a:pt x="2558" y="241"/>
                  <a:pt x="2578" y="258"/>
                </a:cubicBezTo>
                <a:lnTo>
                  <a:pt x="2578" y="258"/>
                </a:lnTo>
                <a:cubicBezTo>
                  <a:pt x="2589" y="266"/>
                  <a:pt x="2598" y="274"/>
                  <a:pt x="2603" y="278"/>
                </a:cubicBezTo>
                <a:lnTo>
                  <a:pt x="2603" y="278"/>
                </a:lnTo>
                <a:cubicBezTo>
                  <a:pt x="2608" y="284"/>
                  <a:pt x="2610" y="286"/>
                  <a:pt x="2608" y="285"/>
                </a:cubicBezTo>
                <a:lnTo>
                  <a:pt x="2608" y="285"/>
                </a:lnTo>
                <a:cubicBezTo>
                  <a:pt x="2603" y="281"/>
                  <a:pt x="2595" y="275"/>
                  <a:pt x="2587" y="268"/>
                </a:cubicBezTo>
                <a:lnTo>
                  <a:pt x="2587" y="268"/>
                </a:lnTo>
                <a:cubicBezTo>
                  <a:pt x="2578" y="261"/>
                  <a:pt x="2568" y="254"/>
                  <a:pt x="2557" y="246"/>
                </a:cubicBezTo>
                <a:lnTo>
                  <a:pt x="2557" y="246"/>
                </a:lnTo>
                <a:cubicBezTo>
                  <a:pt x="2533" y="230"/>
                  <a:pt x="2504" y="216"/>
                  <a:pt x="2474" y="206"/>
                </a:cubicBezTo>
                <a:lnTo>
                  <a:pt x="2474" y="206"/>
                </a:lnTo>
                <a:cubicBezTo>
                  <a:pt x="2444" y="195"/>
                  <a:pt x="2414" y="189"/>
                  <a:pt x="2390" y="187"/>
                </a:cubicBezTo>
                <a:lnTo>
                  <a:pt x="2390" y="187"/>
                </a:lnTo>
                <a:cubicBezTo>
                  <a:pt x="2366" y="185"/>
                  <a:pt x="2348" y="186"/>
                  <a:pt x="2344" y="188"/>
                </a:cubicBezTo>
                <a:lnTo>
                  <a:pt x="2344" y="188"/>
                </a:lnTo>
                <a:cubicBezTo>
                  <a:pt x="2342" y="189"/>
                  <a:pt x="2365" y="189"/>
                  <a:pt x="2394" y="192"/>
                </a:cubicBezTo>
                <a:lnTo>
                  <a:pt x="2394" y="192"/>
                </a:lnTo>
                <a:cubicBezTo>
                  <a:pt x="2424" y="196"/>
                  <a:pt x="2459" y="204"/>
                  <a:pt x="2481" y="213"/>
                </a:cubicBezTo>
                <a:lnTo>
                  <a:pt x="2481" y="213"/>
                </a:lnTo>
                <a:cubicBezTo>
                  <a:pt x="2463" y="206"/>
                  <a:pt x="2446" y="202"/>
                  <a:pt x="2429" y="199"/>
                </a:cubicBezTo>
                <a:lnTo>
                  <a:pt x="2429" y="199"/>
                </a:lnTo>
                <a:cubicBezTo>
                  <a:pt x="2412" y="196"/>
                  <a:pt x="2396" y="194"/>
                  <a:pt x="2380" y="193"/>
                </a:cubicBezTo>
                <a:lnTo>
                  <a:pt x="2380" y="193"/>
                </a:lnTo>
                <a:cubicBezTo>
                  <a:pt x="2364" y="192"/>
                  <a:pt x="2349" y="192"/>
                  <a:pt x="2333" y="192"/>
                </a:cubicBezTo>
                <a:lnTo>
                  <a:pt x="2333" y="192"/>
                </a:lnTo>
                <a:cubicBezTo>
                  <a:pt x="2318" y="192"/>
                  <a:pt x="2303" y="193"/>
                  <a:pt x="2289" y="193"/>
                </a:cubicBezTo>
                <a:lnTo>
                  <a:pt x="2289" y="193"/>
                </a:lnTo>
                <a:cubicBezTo>
                  <a:pt x="2261" y="194"/>
                  <a:pt x="2237" y="195"/>
                  <a:pt x="2216" y="195"/>
                </a:cubicBezTo>
                <a:lnTo>
                  <a:pt x="2216" y="195"/>
                </a:lnTo>
                <a:cubicBezTo>
                  <a:pt x="2194" y="196"/>
                  <a:pt x="2177" y="195"/>
                  <a:pt x="2164" y="195"/>
                </a:cubicBezTo>
                <a:lnTo>
                  <a:pt x="2164" y="195"/>
                </a:lnTo>
                <a:cubicBezTo>
                  <a:pt x="2152" y="195"/>
                  <a:pt x="2145" y="194"/>
                  <a:pt x="2142" y="195"/>
                </a:cubicBezTo>
                <a:lnTo>
                  <a:pt x="2142" y="195"/>
                </a:lnTo>
                <a:cubicBezTo>
                  <a:pt x="2141" y="195"/>
                  <a:pt x="2145" y="197"/>
                  <a:pt x="2155" y="200"/>
                </a:cubicBezTo>
                <a:lnTo>
                  <a:pt x="2155" y="200"/>
                </a:lnTo>
                <a:cubicBezTo>
                  <a:pt x="2164" y="202"/>
                  <a:pt x="2182" y="205"/>
                  <a:pt x="2205" y="206"/>
                </a:cubicBezTo>
                <a:lnTo>
                  <a:pt x="2205" y="206"/>
                </a:lnTo>
                <a:cubicBezTo>
                  <a:pt x="2211" y="207"/>
                  <a:pt x="2218" y="207"/>
                  <a:pt x="2224" y="208"/>
                </a:cubicBezTo>
                <a:lnTo>
                  <a:pt x="2224" y="208"/>
                </a:lnTo>
                <a:cubicBezTo>
                  <a:pt x="2231" y="208"/>
                  <a:pt x="2237" y="208"/>
                  <a:pt x="2245" y="208"/>
                </a:cubicBezTo>
                <a:lnTo>
                  <a:pt x="2245" y="208"/>
                </a:lnTo>
                <a:cubicBezTo>
                  <a:pt x="2259" y="209"/>
                  <a:pt x="2275" y="210"/>
                  <a:pt x="2292" y="210"/>
                </a:cubicBezTo>
                <a:lnTo>
                  <a:pt x="2292" y="210"/>
                </a:lnTo>
                <a:cubicBezTo>
                  <a:pt x="2268" y="210"/>
                  <a:pt x="2240" y="210"/>
                  <a:pt x="2212" y="210"/>
                </a:cubicBezTo>
                <a:lnTo>
                  <a:pt x="2212" y="210"/>
                </a:lnTo>
                <a:cubicBezTo>
                  <a:pt x="2180" y="209"/>
                  <a:pt x="2147" y="205"/>
                  <a:pt x="2114" y="198"/>
                </a:cubicBezTo>
                <a:lnTo>
                  <a:pt x="2114" y="198"/>
                </a:lnTo>
                <a:cubicBezTo>
                  <a:pt x="2098" y="194"/>
                  <a:pt x="2082" y="189"/>
                  <a:pt x="2066" y="184"/>
                </a:cubicBezTo>
                <a:lnTo>
                  <a:pt x="2066" y="184"/>
                </a:lnTo>
                <a:cubicBezTo>
                  <a:pt x="2052" y="180"/>
                  <a:pt x="2038" y="175"/>
                  <a:pt x="2024" y="170"/>
                </a:cubicBezTo>
                <a:lnTo>
                  <a:pt x="2024" y="170"/>
                </a:lnTo>
                <a:cubicBezTo>
                  <a:pt x="1996" y="161"/>
                  <a:pt x="1969" y="152"/>
                  <a:pt x="1944" y="143"/>
                </a:cubicBezTo>
                <a:lnTo>
                  <a:pt x="1944" y="143"/>
                </a:lnTo>
                <a:cubicBezTo>
                  <a:pt x="1944" y="144"/>
                  <a:pt x="1944" y="144"/>
                  <a:pt x="1944" y="144"/>
                </a:cubicBezTo>
                <a:lnTo>
                  <a:pt x="1944" y="144"/>
                </a:lnTo>
                <a:cubicBezTo>
                  <a:pt x="1969" y="153"/>
                  <a:pt x="2003" y="164"/>
                  <a:pt x="2036" y="175"/>
                </a:cubicBezTo>
                <a:lnTo>
                  <a:pt x="2036" y="175"/>
                </a:lnTo>
                <a:cubicBezTo>
                  <a:pt x="2045" y="178"/>
                  <a:pt x="2053" y="181"/>
                  <a:pt x="2061" y="184"/>
                </a:cubicBezTo>
                <a:lnTo>
                  <a:pt x="2061" y="184"/>
                </a:lnTo>
                <a:cubicBezTo>
                  <a:pt x="2069" y="187"/>
                  <a:pt x="2078" y="190"/>
                  <a:pt x="2087" y="192"/>
                </a:cubicBezTo>
                <a:lnTo>
                  <a:pt x="2087" y="192"/>
                </a:lnTo>
                <a:cubicBezTo>
                  <a:pt x="2104" y="197"/>
                  <a:pt x="2120" y="200"/>
                  <a:pt x="2133" y="203"/>
                </a:cubicBezTo>
                <a:lnTo>
                  <a:pt x="2133" y="203"/>
                </a:lnTo>
                <a:cubicBezTo>
                  <a:pt x="2117" y="200"/>
                  <a:pt x="2101" y="196"/>
                  <a:pt x="2085" y="192"/>
                </a:cubicBezTo>
                <a:lnTo>
                  <a:pt x="2085" y="192"/>
                </a:lnTo>
                <a:cubicBezTo>
                  <a:pt x="2077" y="190"/>
                  <a:pt x="2069" y="187"/>
                  <a:pt x="2062" y="184"/>
                </a:cubicBezTo>
                <a:lnTo>
                  <a:pt x="2040" y="178"/>
                </a:lnTo>
                <a:lnTo>
                  <a:pt x="2040" y="178"/>
                </a:lnTo>
                <a:cubicBezTo>
                  <a:pt x="2012" y="169"/>
                  <a:pt x="1984" y="159"/>
                  <a:pt x="1956" y="150"/>
                </a:cubicBezTo>
                <a:lnTo>
                  <a:pt x="1956" y="150"/>
                </a:lnTo>
                <a:cubicBezTo>
                  <a:pt x="1964" y="154"/>
                  <a:pt x="1974" y="158"/>
                  <a:pt x="1984" y="163"/>
                </a:cubicBezTo>
                <a:lnTo>
                  <a:pt x="1984" y="163"/>
                </a:lnTo>
                <a:cubicBezTo>
                  <a:pt x="2005" y="170"/>
                  <a:pt x="2026" y="177"/>
                  <a:pt x="2048" y="185"/>
                </a:cubicBezTo>
                <a:lnTo>
                  <a:pt x="2048" y="185"/>
                </a:lnTo>
                <a:cubicBezTo>
                  <a:pt x="2053" y="187"/>
                  <a:pt x="2058" y="189"/>
                  <a:pt x="2064" y="191"/>
                </a:cubicBezTo>
                <a:lnTo>
                  <a:pt x="2064" y="191"/>
                </a:lnTo>
                <a:cubicBezTo>
                  <a:pt x="2070" y="192"/>
                  <a:pt x="2076" y="194"/>
                  <a:pt x="2082" y="196"/>
                </a:cubicBezTo>
                <a:lnTo>
                  <a:pt x="2082" y="196"/>
                </a:lnTo>
                <a:cubicBezTo>
                  <a:pt x="2094" y="200"/>
                  <a:pt x="2106" y="203"/>
                  <a:pt x="2119" y="205"/>
                </a:cubicBezTo>
                <a:lnTo>
                  <a:pt x="2119" y="205"/>
                </a:lnTo>
                <a:cubicBezTo>
                  <a:pt x="2108" y="203"/>
                  <a:pt x="2098" y="200"/>
                  <a:pt x="2087" y="198"/>
                </a:cubicBezTo>
                <a:lnTo>
                  <a:pt x="2087" y="198"/>
                </a:lnTo>
                <a:cubicBezTo>
                  <a:pt x="2082" y="196"/>
                  <a:pt x="2077" y="195"/>
                  <a:pt x="2071" y="193"/>
                </a:cubicBezTo>
                <a:lnTo>
                  <a:pt x="2056" y="188"/>
                </a:lnTo>
                <a:lnTo>
                  <a:pt x="2056" y="188"/>
                </a:lnTo>
                <a:cubicBezTo>
                  <a:pt x="2037" y="182"/>
                  <a:pt x="2018" y="176"/>
                  <a:pt x="2000" y="170"/>
                </a:cubicBezTo>
                <a:lnTo>
                  <a:pt x="2000" y="170"/>
                </a:lnTo>
                <a:cubicBezTo>
                  <a:pt x="2014" y="175"/>
                  <a:pt x="2028" y="181"/>
                  <a:pt x="2043" y="188"/>
                </a:cubicBezTo>
                <a:lnTo>
                  <a:pt x="2043" y="188"/>
                </a:lnTo>
                <a:cubicBezTo>
                  <a:pt x="2048" y="190"/>
                  <a:pt x="2051" y="191"/>
                  <a:pt x="2056" y="193"/>
                </a:cubicBezTo>
                <a:lnTo>
                  <a:pt x="2056" y="193"/>
                </a:lnTo>
                <a:cubicBezTo>
                  <a:pt x="2058" y="194"/>
                  <a:pt x="2059" y="195"/>
                  <a:pt x="2062" y="195"/>
                </a:cubicBezTo>
                <a:lnTo>
                  <a:pt x="2062" y="195"/>
                </a:lnTo>
                <a:cubicBezTo>
                  <a:pt x="2064" y="197"/>
                  <a:pt x="2067" y="197"/>
                  <a:pt x="2069" y="199"/>
                </a:cubicBezTo>
                <a:lnTo>
                  <a:pt x="2069" y="199"/>
                </a:lnTo>
                <a:cubicBezTo>
                  <a:pt x="2078" y="202"/>
                  <a:pt x="2088" y="205"/>
                  <a:pt x="2098" y="208"/>
                </a:cubicBezTo>
                <a:lnTo>
                  <a:pt x="2098" y="208"/>
                </a:lnTo>
                <a:cubicBezTo>
                  <a:pt x="2136" y="219"/>
                  <a:pt x="2176" y="225"/>
                  <a:pt x="2214" y="227"/>
                </a:cubicBezTo>
                <a:lnTo>
                  <a:pt x="2214" y="227"/>
                </a:lnTo>
                <a:cubicBezTo>
                  <a:pt x="2248" y="228"/>
                  <a:pt x="2280" y="230"/>
                  <a:pt x="2311" y="231"/>
                </a:cubicBezTo>
                <a:lnTo>
                  <a:pt x="2311" y="231"/>
                </a:lnTo>
                <a:cubicBezTo>
                  <a:pt x="2319" y="232"/>
                  <a:pt x="2326" y="232"/>
                  <a:pt x="2333" y="232"/>
                </a:cubicBezTo>
                <a:lnTo>
                  <a:pt x="2333" y="232"/>
                </a:lnTo>
                <a:cubicBezTo>
                  <a:pt x="2341" y="232"/>
                  <a:pt x="2348" y="233"/>
                  <a:pt x="2353" y="233"/>
                </a:cubicBezTo>
                <a:lnTo>
                  <a:pt x="2353" y="233"/>
                </a:lnTo>
                <a:cubicBezTo>
                  <a:pt x="2366" y="233"/>
                  <a:pt x="2377" y="235"/>
                  <a:pt x="2388" y="236"/>
                </a:cubicBezTo>
                <a:lnTo>
                  <a:pt x="2388" y="236"/>
                </a:lnTo>
                <a:cubicBezTo>
                  <a:pt x="2409" y="239"/>
                  <a:pt x="2428" y="244"/>
                  <a:pt x="2443" y="248"/>
                </a:cubicBezTo>
                <a:lnTo>
                  <a:pt x="2443" y="248"/>
                </a:lnTo>
                <a:cubicBezTo>
                  <a:pt x="2473" y="257"/>
                  <a:pt x="2503" y="269"/>
                  <a:pt x="2529" y="285"/>
                </a:cubicBezTo>
                <a:lnTo>
                  <a:pt x="2529" y="285"/>
                </a:lnTo>
                <a:cubicBezTo>
                  <a:pt x="2536" y="290"/>
                  <a:pt x="2542" y="294"/>
                  <a:pt x="2548" y="298"/>
                </a:cubicBezTo>
                <a:lnTo>
                  <a:pt x="2557" y="306"/>
                </a:lnTo>
                <a:lnTo>
                  <a:pt x="2568" y="315"/>
                </a:lnTo>
                <a:lnTo>
                  <a:pt x="2613" y="351"/>
                </a:lnTo>
                <a:lnTo>
                  <a:pt x="2635" y="369"/>
                </a:lnTo>
                <a:lnTo>
                  <a:pt x="2647" y="378"/>
                </a:lnTo>
                <a:lnTo>
                  <a:pt x="2647" y="378"/>
                </a:lnTo>
                <a:cubicBezTo>
                  <a:pt x="2651" y="381"/>
                  <a:pt x="2656" y="385"/>
                  <a:pt x="2661" y="388"/>
                </a:cubicBezTo>
                <a:lnTo>
                  <a:pt x="2661" y="388"/>
                </a:lnTo>
                <a:cubicBezTo>
                  <a:pt x="2680" y="402"/>
                  <a:pt x="2699" y="414"/>
                  <a:pt x="2719" y="425"/>
                </a:cubicBezTo>
                <a:lnTo>
                  <a:pt x="2719" y="425"/>
                </a:lnTo>
                <a:cubicBezTo>
                  <a:pt x="2740" y="435"/>
                  <a:pt x="2761" y="444"/>
                  <a:pt x="2782" y="452"/>
                </a:cubicBezTo>
                <a:lnTo>
                  <a:pt x="2838" y="471"/>
                </a:lnTo>
                <a:lnTo>
                  <a:pt x="2892" y="489"/>
                </a:lnTo>
                <a:lnTo>
                  <a:pt x="2906" y="493"/>
                </a:lnTo>
                <a:lnTo>
                  <a:pt x="2918" y="498"/>
                </a:lnTo>
                <a:lnTo>
                  <a:pt x="2918" y="498"/>
                </a:lnTo>
                <a:cubicBezTo>
                  <a:pt x="2922" y="499"/>
                  <a:pt x="2925" y="501"/>
                  <a:pt x="2928" y="502"/>
                </a:cubicBezTo>
                <a:lnTo>
                  <a:pt x="2928" y="502"/>
                </a:lnTo>
                <a:cubicBezTo>
                  <a:pt x="2932" y="503"/>
                  <a:pt x="2936" y="505"/>
                  <a:pt x="2939" y="506"/>
                </a:cubicBezTo>
                <a:lnTo>
                  <a:pt x="2939" y="506"/>
                </a:lnTo>
                <a:cubicBezTo>
                  <a:pt x="2968" y="519"/>
                  <a:pt x="2994" y="536"/>
                  <a:pt x="3015" y="556"/>
                </a:cubicBezTo>
                <a:lnTo>
                  <a:pt x="3015" y="556"/>
                </a:lnTo>
                <a:cubicBezTo>
                  <a:pt x="3026" y="566"/>
                  <a:pt x="3035" y="577"/>
                  <a:pt x="3043" y="588"/>
                </a:cubicBezTo>
                <a:lnTo>
                  <a:pt x="3043" y="588"/>
                </a:lnTo>
                <a:cubicBezTo>
                  <a:pt x="3048" y="594"/>
                  <a:pt x="3051" y="600"/>
                  <a:pt x="3055" y="606"/>
                </a:cubicBezTo>
                <a:lnTo>
                  <a:pt x="3058" y="610"/>
                </a:lnTo>
                <a:lnTo>
                  <a:pt x="3058" y="610"/>
                </a:lnTo>
                <a:cubicBezTo>
                  <a:pt x="3058" y="611"/>
                  <a:pt x="3059" y="613"/>
                  <a:pt x="3060" y="616"/>
                </a:cubicBezTo>
                <a:lnTo>
                  <a:pt x="3067" y="629"/>
                </a:lnTo>
                <a:lnTo>
                  <a:pt x="3093" y="679"/>
                </a:lnTo>
                <a:lnTo>
                  <a:pt x="3106" y="705"/>
                </a:lnTo>
                <a:lnTo>
                  <a:pt x="3106" y="705"/>
                </a:lnTo>
                <a:cubicBezTo>
                  <a:pt x="3108" y="709"/>
                  <a:pt x="3112" y="715"/>
                  <a:pt x="3115" y="721"/>
                </a:cubicBezTo>
                <a:lnTo>
                  <a:pt x="3115" y="721"/>
                </a:lnTo>
                <a:cubicBezTo>
                  <a:pt x="3118" y="726"/>
                  <a:pt x="3121" y="731"/>
                  <a:pt x="3125" y="737"/>
                </a:cubicBezTo>
                <a:lnTo>
                  <a:pt x="3125" y="737"/>
                </a:lnTo>
                <a:cubicBezTo>
                  <a:pt x="3138" y="757"/>
                  <a:pt x="3153" y="776"/>
                  <a:pt x="3170" y="794"/>
                </a:cubicBezTo>
                <a:lnTo>
                  <a:pt x="3170" y="794"/>
                </a:lnTo>
                <a:cubicBezTo>
                  <a:pt x="3179" y="802"/>
                  <a:pt x="3187" y="810"/>
                  <a:pt x="3196" y="818"/>
                </a:cubicBezTo>
                <a:lnTo>
                  <a:pt x="3203" y="824"/>
                </a:lnTo>
                <a:lnTo>
                  <a:pt x="3209" y="829"/>
                </a:lnTo>
                <a:lnTo>
                  <a:pt x="3221" y="837"/>
                </a:lnTo>
                <a:lnTo>
                  <a:pt x="3265" y="874"/>
                </a:lnTo>
                <a:lnTo>
                  <a:pt x="3288" y="892"/>
                </a:lnTo>
                <a:lnTo>
                  <a:pt x="3299" y="900"/>
                </a:lnTo>
                <a:lnTo>
                  <a:pt x="3307" y="908"/>
                </a:lnTo>
                <a:lnTo>
                  <a:pt x="3307" y="908"/>
                </a:lnTo>
                <a:cubicBezTo>
                  <a:pt x="3330" y="928"/>
                  <a:pt x="3347" y="950"/>
                  <a:pt x="3358" y="974"/>
                </a:cubicBezTo>
                <a:lnTo>
                  <a:pt x="3358" y="974"/>
                </a:lnTo>
                <a:cubicBezTo>
                  <a:pt x="3364" y="986"/>
                  <a:pt x="3368" y="998"/>
                  <a:pt x="3371" y="1011"/>
                </a:cubicBezTo>
                <a:lnTo>
                  <a:pt x="3371" y="1011"/>
                </a:lnTo>
                <a:cubicBezTo>
                  <a:pt x="3372" y="1017"/>
                  <a:pt x="3373" y="1024"/>
                  <a:pt x="3374" y="1030"/>
                </a:cubicBezTo>
                <a:lnTo>
                  <a:pt x="3374" y="1030"/>
                </a:lnTo>
                <a:cubicBezTo>
                  <a:pt x="3374" y="1033"/>
                  <a:pt x="3374" y="1036"/>
                  <a:pt x="3374" y="1039"/>
                </a:cubicBezTo>
                <a:lnTo>
                  <a:pt x="3374" y="1041"/>
                </a:lnTo>
                <a:lnTo>
                  <a:pt x="3374" y="1045"/>
                </a:lnTo>
                <a:lnTo>
                  <a:pt x="3374" y="1052"/>
                </a:lnTo>
                <a:lnTo>
                  <a:pt x="3374" y="1110"/>
                </a:lnTo>
                <a:lnTo>
                  <a:pt x="3374" y="1139"/>
                </a:lnTo>
                <a:lnTo>
                  <a:pt x="3374" y="1146"/>
                </a:lnTo>
                <a:lnTo>
                  <a:pt x="3374" y="1156"/>
                </a:lnTo>
                <a:lnTo>
                  <a:pt x="3374" y="1156"/>
                </a:lnTo>
                <a:cubicBezTo>
                  <a:pt x="3374" y="1162"/>
                  <a:pt x="3375" y="1169"/>
                  <a:pt x="3375" y="1175"/>
                </a:cubicBezTo>
                <a:lnTo>
                  <a:pt x="3375" y="1175"/>
                </a:lnTo>
                <a:cubicBezTo>
                  <a:pt x="3378" y="1201"/>
                  <a:pt x="3383" y="1226"/>
                  <a:pt x="3392" y="1250"/>
                </a:cubicBezTo>
                <a:lnTo>
                  <a:pt x="3392" y="1250"/>
                </a:lnTo>
                <a:cubicBezTo>
                  <a:pt x="3396" y="1262"/>
                  <a:pt x="3401" y="1274"/>
                  <a:pt x="3407" y="1285"/>
                </a:cubicBezTo>
                <a:lnTo>
                  <a:pt x="3421" y="1312"/>
                </a:lnTo>
                <a:lnTo>
                  <a:pt x="3447" y="1363"/>
                </a:lnTo>
                <a:lnTo>
                  <a:pt x="3460" y="1389"/>
                </a:lnTo>
                <a:lnTo>
                  <a:pt x="3465" y="1397"/>
                </a:lnTo>
                <a:lnTo>
                  <a:pt x="3468" y="1406"/>
                </a:lnTo>
                <a:lnTo>
                  <a:pt x="3468" y="1406"/>
                </a:lnTo>
                <a:cubicBezTo>
                  <a:pt x="3478" y="1431"/>
                  <a:pt x="3480" y="1456"/>
                  <a:pt x="3476" y="1481"/>
                </a:cubicBezTo>
              </a:path>
            </a:pathLst>
          </a:custGeom>
          <a:solidFill>
            <a:srgbClr val="13365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9" name="Freeform 257"/>
          <p:cNvSpPr>
            <a:spLocks noChangeArrowheads="1"/>
          </p:cNvSpPr>
          <p:nvPr/>
        </p:nvSpPr>
        <p:spPr bwMode="auto">
          <a:xfrm>
            <a:off x="15343784" y="3168264"/>
            <a:ext cx="3872879" cy="3071930"/>
          </a:xfrm>
          <a:custGeom>
            <a:avLst/>
            <a:gdLst>
              <a:gd name="T0" fmla="*/ 2006 w 3495"/>
              <a:gd name="T1" fmla="*/ 69 h 2775"/>
              <a:gd name="T2" fmla="*/ 2143 w 3495"/>
              <a:gd name="T3" fmla="*/ 91 h 2775"/>
              <a:gd name="T4" fmla="*/ 2274 w 3495"/>
              <a:gd name="T5" fmla="*/ 91 h 2775"/>
              <a:gd name="T6" fmla="*/ 2621 w 3495"/>
              <a:gd name="T7" fmla="*/ 248 h 2775"/>
              <a:gd name="T8" fmla="*/ 2738 w 3495"/>
              <a:gd name="T9" fmla="*/ 310 h 2775"/>
              <a:gd name="T10" fmla="*/ 2859 w 3495"/>
              <a:gd name="T11" fmla="*/ 349 h 2775"/>
              <a:gd name="T12" fmla="*/ 3104 w 3495"/>
              <a:gd name="T13" fmla="*/ 600 h 2775"/>
              <a:gd name="T14" fmla="*/ 3182 w 3495"/>
              <a:gd name="T15" fmla="*/ 693 h 2775"/>
              <a:gd name="T16" fmla="*/ 3274 w 3495"/>
              <a:gd name="T17" fmla="*/ 766 h 2775"/>
              <a:gd name="T18" fmla="*/ 3380 w 3495"/>
              <a:gd name="T19" fmla="*/ 1072 h 2775"/>
              <a:gd name="T20" fmla="*/ 3407 w 3495"/>
              <a:gd name="T21" fmla="*/ 1182 h 2775"/>
              <a:gd name="T22" fmla="*/ 3457 w 3495"/>
              <a:gd name="T23" fmla="*/ 1277 h 2775"/>
              <a:gd name="T24" fmla="*/ 3407 w 3495"/>
              <a:gd name="T25" fmla="*/ 1592 h 2775"/>
              <a:gd name="T26" fmla="*/ 3380 w 3495"/>
              <a:gd name="T27" fmla="*/ 1701 h 2775"/>
              <a:gd name="T28" fmla="*/ 3380 w 3495"/>
              <a:gd name="T29" fmla="*/ 1805 h 2775"/>
              <a:gd name="T30" fmla="*/ 3182 w 3495"/>
              <a:gd name="T31" fmla="*/ 2081 h 2775"/>
              <a:gd name="T32" fmla="*/ 3104 w 3495"/>
              <a:gd name="T33" fmla="*/ 2174 h 2775"/>
              <a:gd name="T34" fmla="*/ 3053 w 3495"/>
              <a:gd name="T35" fmla="*/ 2270 h 2775"/>
              <a:gd name="T36" fmla="*/ 2738 w 3495"/>
              <a:gd name="T37" fmla="*/ 2464 h 2775"/>
              <a:gd name="T38" fmla="*/ 2621 w 3495"/>
              <a:gd name="T39" fmla="*/ 2526 h 2775"/>
              <a:gd name="T40" fmla="*/ 2529 w 3495"/>
              <a:gd name="T41" fmla="*/ 2599 h 2775"/>
              <a:gd name="T42" fmla="*/ 2143 w 3495"/>
              <a:gd name="T43" fmla="*/ 2683 h 2775"/>
              <a:gd name="T44" fmla="*/ 2006 w 3495"/>
              <a:gd name="T45" fmla="*/ 2705 h 2775"/>
              <a:gd name="T46" fmla="*/ 1885 w 3495"/>
              <a:gd name="T47" fmla="*/ 2745 h 2775"/>
              <a:gd name="T48" fmla="*/ 1488 w 3495"/>
              <a:gd name="T49" fmla="*/ 2705 h 2775"/>
              <a:gd name="T50" fmla="*/ 1351 w 3495"/>
              <a:gd name="T51" fmla="*/ 2683 h 2775"/>
              <a:gd name="T52" fmla="*/ 1220 w 3495"/>
              <a:gd name="T53" fmla="*/ 2683 h 2775"/>
              <a:gd name="T54" fmla="*/ 872 w 3495"/>
              <a:gd name="T55" fmla="*/ 2526 h 2775"/>
              <a:gd name="T56" fmla="*/ 756 w 3495"/>
              <a:gd name="T57" fmla="*/ 2464 h 2775"/>
              <a:gd name="T58" fmla="*/ 635 w 3495"/>
              <a:gd name="T59" fmla="*/ 2424 h 2775"/>
              <a:gd name="T60" fmla="*/ 390 w 3495"/>
              <a:gd name="T61" fmla="*/ 2174 h 2775"/>
              <a:gd name="T62" fmla="*/ 312 w 3495"/>
              <a:gd name="T63" fmla="*/ 2081 h 2775"/>
              <a:gd name="T64" fmla="*/ 220 w 3495"/>
              <a:gd name="T65" fmla="*/ 2007 h 2775"/>
              <a:gd name="T66" fmla="*/ 114 w 3495"/>
              <a:gd name="T67" fmla="*/ 1701 h 2775"/>
              <a:gd name="T68" fmla="*/ 86 w 3495"/>
              <a:gd name="T69" fmla="*/ 1592 h 2775"/>
              <a:gd name="T70" fmla="*/ 37 w 3495"/>
              <a:gd name="T71" fmla="*/ 1496 h 2775"/>
              <a:gd name="T72" fmla="*/ 86 w 3495"/>
              <a:gd name="T73" fmla="*/ 1182 h 2775"/>
              <a:gd name="T74" fmla="*/ 114 w 3495"/>
              <a:gd name="T75" fmla="*/ 1072 h 2775"/>
              <a:gd name="T76" fmla="*/ 114 w 3495"/>
              <a:gd name="T77" fmla="*/ 968 h 2775"/>
              <a:gd name="T78" fmla="*/ 312 w 3495"/>
              <a:gd name="T79" fmla="*/ 693 h 2775"/>
              <a:gd name="T80" fmla="*/ 390 w 3495"/>
              <a:gd name="T81" fmla="*/ 600 h 2775"/>
              <a:gd name="T82" fmla="*/ 440 w 3495"/>
              <a:gd name="T83" fmla="*/ 504 h 2775"/>
              <a:gd name="T84" fmla="*/ 756 w 3495"/>
              <a:gd name="T85" fmla="*/ 310 h 2775"/>
              <a:gd name="T86" fmla="*/ 872 w 3495"/>
              <a:gd name="T87" fmla="*/ 248 h 2775"/>
              <a:gd name="T88" fmla="*/ 965 w 3495"/>
              <a:gd name="T89" fmla="*/ 175 h 2775"/>
              <a:gd name="T90" fmla="*/ 1351 w 3495"/>
              <a:gd name="T91" fmla="*/ 91 h 2775"/>
              <a:gd name="T92" fmla="*/ 1488 w 3495"/>
              <a:gd name="T93" fmla="*/ 69 h 2775"/>
              <a:gd name="T94" fmla="*/ 1609 w 3495"/>
              <a:gd name="T95" fmla="*/ 29 h 27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3495" h="2775">
                <a:moveTo>
                  <a:pt x="1885" y="29"/>
                </a:moveTo>
                <a:lnTo>
                  <a:pt x="2006" y="69"/>
                </a:lnTo>
                <a:lnTo>
                  <a:pt x="2006" y="69"/>
                </a:lnTo>
                <a:cubicBezTo>
                  <a:pt x="2049" y="83"/>
                  <a:pt x="2096" y="91"/>
                  <a:pt x="2143" y="91"/>
                </a:cubicBezTo>
                <a:lnTo>
                  <a:pt x="2274" y="91"/>
                </a:lnTo>
                <a:lnTo>
                  <a:pt x="2274" y="91"/>
                </a:lnTo>
                <a:cubicBezTo>
                  <a:pt x="2370" y="91"/>
                  <a:pt x="2461" y="121"/>
                  <a:pt x="2529" y="175"/>
                </a:cubicBezTo>
                <a:lnTo>
                  <a:pt x="2621" y="248"/>
                </a:lnTo>
                <a:lnTo>
                  <a:pt x="2621" y="248"/>
                </a:lnTo>
                <a:cubicBezTo>
                  <a:pt x="2655" y="274"/>
                  <a:pt x="2694" y="295"/>
                  <a:pt x="2738" y="310"/>
                </a:cubicBezTo>
                <a:lnTo>
                  <a:pt x="2859" y="349"/>
                </a:lnTo>
                <a:lnTo>
                  <a:pt x="2859" y="349"/>
                </a:lnTo>
                <a:cubicBezTo>
                  <a:pt x="2947" y="378"/>
                  <a:pt x="3017" y="434"/>
                  <a:pt x="3053" y="504"/>
                </a:cubicBezTo>
                <a:lnTo>
                  <a:pt x="3104" y="600"/>
                </a:lnTo>
                <a:lnTo>
                  <a:pt x="3104" y="600"/>
                </a:lnTo>
                <a:cubicBezTo>
                  <a:pt x="3122" y="634"/>
                  <a:pt x="3148" y="666"/>
                  <a:pt x="3182" y="693"/>
                </a:cubicBezTo>
                <a:lnTo>
                  <a:pt x="3274" y="766"/>
                </a:lnTo>
                <a:lnTo>
                  <a:pt x="3274" y="766"/>
                </a:lnTo>
                <a:cubicBezTo>
                  <a:pt x="3342" y="820"/>
                  <a:pt x="3380" y="892"/>
                  <a:pt x="3380" y="968"/>
                </a:cubicBezTo>
                <a:lnTo>
                  <a:pt x="3380" y="1072"/>
                </a:lnTo>
                <a:lnTo>
                  <a:pt x="3380" y="1072"/>
                </a:lnTo>
                <a:cubicBezTo>
                  <a:pt x="3380" y="1110"/>
                  <a:pt x="3389" y="1147"/>
                  <a:pt x="3407" y="1182"/>
                </a:cubicBezTo>
                <a:lnTo>
                  <a:pt x="3457" y="1277"/>
                </a:lnTo>
                <a:lnTo>
                  <a:pt x="3457" y="1277"/>
                </a:lnTo>
                <a:cubicBezTo>
                  <a:pt x="3494" y="1348"/>
                  <a:pt x="3494" y="1426"/>
                  <a:pt x="3457" y="1496"/>
                </a:cubicBezTo>
                <a:lnTo>
                  <a:pt x="3407" y="1592"/>
                </a:lnTo>
                <a:lnTo>
                  <a:pt x="3407" y="1592"/>
                </a:lnTo>
                <a:cubicBezTo>
                  <a:pt x="3389" y="1627"/>
                  <a:pt x="3380" y="1664"/>
                  <a:pt x="3380" y="1701"/>
                </a:cubicBezTo>
                <a:lnTo>
                  <a:pt x="3380" y="1805"/>
                </a:lnTo>
                <a:lnTo>
                  <a:pt x="3380" y="1805"/>
                </a:lnTo>
                <a:cubicBezTo>
                  <a:pt x="3380" y="1881"/>
                  <a:pt x="3342" y="1954"/>
                  <a:pt x="3274" y="2007"/>
                </a:cubicBezTo>
                <a:lnTo>
                  <a:pt x="3182" y="2081"/>
                </a:lnTo>
                <a:lnTo>
                  <a:pt x="3182" y="2081"/>
                </a:lnTo>
                <a:cubicBezTo>
                  <a:pt x="3148" y="2108"/>
                  <a:pt x="3122" y="2139"/>
                  <a:pt x="3104" y="2174"/>
                </a:cubicBezTo>
                <a:lnTo>
                  <a:pt x="3053" y="2270"/>
                </a:lnTo>
                <a:lnTo>
                  <a:pt x="3053" y="2270"/>
                </a:lnTo>
                <a:cubicBezTo>
                  <a:pt x="3017" y="2339"/>
                  <a:pt x="2947" y="2395"/>
                  <a:pt x="2859" y="2424"/>
                </a:cubicBezTo>
                <a:lnTo>
                  <a:pt x="2738" y="2464"/>
                </a:lnTo>
                <a:lnTo>
                  <a:pt x="2738" y="2464"/>
                </a:lnTo>
                <a:cubicBezTo>
                  <a:pt x="2694" y="2478"/>
                  <a:pt x="2655" y="2500"/>
                  <a:pt x="2621" y="2526"/>
                </a:cubicBezTo>
                <a:lnTo>
                  <a:pt x="2529" y="2599"/>
                </a:lnTo>
                <a:lnTo>
                  <a:pt x="2529" y="2599"/>
                </a:lnTo>
                <a:cubicBezTo>
                  <a:pt x="2461" y="2653"/>
                  <a:pt x="2370" y="2683"/>
                  <a:pt x="2274" y="2683"/>
                </a:cubicBezTo>
                <a:lnTo>
                  <a:pt x="2143" y="2683"/>
                </a:lnTo>
                <a:lnTo>
                  <a:pt x="2143" y="2683"/>
                </a:lnTo>
                <a:cubicBezTo>
                  <a:pt x="2096" y="2683"/>
                  <a:pt x="2049" y="2690"/>
                  <a:pt x="2006" y="2705"/>
                </a:cubicBezTo>
                <a:lnTo>
                  <a:pt x="1885" y="2745"/>
                </a:lnTo>
                <a:lnTo>
                  <a:pt x="1885" y="2745"/>
                </a:lnTo>
                <a:cubicBezTo>
                  <a:pt x="1797" y="2774"/>
                  <a:pt x="1698" y="2774"/>
                  <a:pt x="1609" y="2745"/>
                </a:cubicBezTo>
                <a:lnTo>
                  <a:pt x="1488" y="2705"/>
                </a:lnTo>
                <a:lnTo>
                  <a:pt x="1488" y="2705"/>
                </a:lnTo>
                <a:cubicBezTo>
                  <a:pt x="1445" y="2690"/>
                  <a:pt x="1398" y="2683"/>
                  <a:pt x="1351" y="2683"/>
                </a:cubicBezTo>
                <a:lnTo>
                  <a:pt x="1220" y="2683"/>
                </a:lnTo>
                <a:lnTo>
                  <a:pt x="1220" y="2683"/>
                </a:lnTo>
                <a:cubicBezTo>
                  <a:pt x="1124" y="2683"/>
                  <a:pt x="1033" y="2653"/>
                  <a:pt x="965" y="2599"/>
                </a:cubicBezTo>
                <a:lnTo>
                  <a:pt x="872" y="2526"/>
                </a:lnTo>
                <a:lnTo>
                  <a:pt x="872" y="2526"/>
                </a:lnTo>
                <a:cubicBezTo>
                  <a:pt x="839" y="2500"/>
                  <a:pt x="800" y="2478"/>
                  <a:pt x="756" y="2464"/>
                </a:cubicBezTo>
                <a:lnTo>
                  <a:pt x="635" y="2424"/>
                </a:lnTo>
                <a:lnTo>
                  <a:pt x="635" y="2424"/>
                </a:lnTo>
                <a:cubicBezTo>
                  <a:pt x="547" y="2395"/>
                  <a:pt x="477" y="2339"/>
                  <a:pt x="440" y="2270"/>
                </a:cubicBezTo>
                <a:lnTo>
                  <a:pt x="390" y="2174"/>
                </a:lnTo>
                <a:lnTo>
                  <a:pt x="390" y="2174"/>
                </a:lnTo>
                <a:cubicBezTo>
                  <a:pt x="372" y="2139"/>
                  <a:pt x="346" y="2108"/>
                  <a:pt x="312" y="2081"/>
                </a:cubicBezTo>
                <a:lnTo>
                  <a:pt x="220" y="2007"/>
                </a:lnTo>
                <a:lnTo>
                  <a:pt x="220" y="2007"/>
                </a:lnTo>
                <a:cubicBezTo>
                  <a:pt x="152" y="1954"/>
                  <a:pt x="114" y="1881"/>
                  <a:pt x="114" y="1805"/>
                </a:cubicBezTo>
                <a:lnTo>
                  <a:pt x="114" y="1701"/>
                </a:lnTo>
                <a:lnTo>
                  <a:pt x="114" y="1701"/>
                </a:lnTo>
                <a:cubicBezTo>
                  <a:pt x="114" y="1664"/>
                  <a:pt x="105" y="1627"/>
                  <a:pt x="86" y="1592"/>
                </a:cubicBezTo>
                <a:lnTo>
                  <a:pt x="37" y="1496"/>
                </a:lnTo>
                <a:lnTo>
                  <a:pt x="37" y="1496"/>
                </a:lnTo>
                <a:cubicBezTo>
                  <a:pt x="0" y="1426"/>
                  <a:pt x="0" y="1348"/>
                  <a:pt x="37" y="1277"/>
                </a:cubicBezTo>
                <a:lnTo>
                  <a:pt x="86" y="1182"/>
                </a:lnTo>
                <a:lnTo>
                  <a:pt x="86" y="1182"/>
                </a:lnTo>
                <a:cubicBezTo>
                  <a:pt x="105" y="1147"/>
                  <a:pt x="114" y="1110"/>
                  <a:pt x="114" y="1072"/>
                </a:cubicBezTo>
                <a:lnTo>
                  <a:pt x="114" y="968"/>
                </a:lnTo>
                <a:lnTo>
                  <a:pt x="114" y="968"/>
                </a:lnTo>
                <a:cubicBezTo>
                  <a:pt x="114" y="892"/>
                  <a:pt x="152" y="820"/>
                  <a:pt x="220" y="766"/>
                </a:cubicBezTo>
                <a:lnTo>
                  <a:pt x="312" y="693"/>
                </a:lnTo>
                <a:lnTo>
                  <a:pt x="312" y="693"/>
                </a:lnTo>
                <a:cubicBezTo>
                  <a:pt x="346" y="666"/>
                  <a:pt x="372" y="634"/>
                  <a:pt x="390" y="600"/>
                </a:cubicBezTo>
                <a:lnTo>
                  <a:pt x="440" y="504"/>
                </a:lnTo>
                <a:lnTo>
                  <a:pt x="440" y="504"/>
                </a:lnTo>
                <a:cubicBezTo>
                  <a:pt x="477" y="434"/>
                  <a:pt x="547" y="378"/>
                  <a:pt x="635" y="349"/>
                </a:cubicBezTo>
                <a:lnTo>
                  <a:pt x="756" y="310"/>
                </a:lnTo>
                <a:lnTo>
                  <a:pt x="756" y="310"/>
                </a:lnTo>
                <a:cubicBezTo>
                  <a:pt x="800" y="295"/>
                  <a:pt x="839" y="274"/>
                  <a:pt x="872" y="248"/>
                </a:cubicBezTo>
                <a:lnTo>
                  <a:pt x="965" y="175"/>
                </a:lnTo>
                <a:lnTo>
                  <a:pt x="965" y="175"/>
                </a:lnTo>
                <a:cubicBezTo>
                  <a:pt x="1033" y="121"/>
                  <a:pt x="1124" y="91"/>
                  <a:pt x="1220" y="91"/>
                </a:cubicBezTo>
                <a:lnTo>
                  <a:pt x="1351" y="91"/>
                </a:lnTo>
                <a:lnTo>
                  <a:pt x="1351" y="91"/>
                </a:lnTo>
                <a:cubicBezTo>
                  <a:pt x="1398" y="91"/>
                  <a:pt x="1445" y="83"/>
                  <a:pt x="1488" y="69"/>
                </a:cubicBezTo>
                <a:lnTo>
                  <a:pt x="1609" y="29"/>
                </a:lnTo>
                <a:lnTo>
                  <a:pt x="1609" y="29"/>
                </a:lnTo>
                <a:cubicBezTo>
                  <a:pt x="1698" y="0"/>
                  <a:pt x="1797" y="0"/>
                  <a:pt x="1885" y="29"/>
                </a:cubicBezTo>
              </a:path>
            </a:pathLst>
          </a:custGeom>
          <a:solidFill>
            <a:srgbClr val="0DB37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" name="Freeform 258"/>
          <p:cNvSpPr>
            <a:spLocks noChangeArrowheads="1"/>
          </p:cNvSpPr>
          <p:nvPr/>
        </p:nvSpPr>
        <p:spPr bwMode="auto">
          <a:xfrm>
            <a:off x="15260757" y="3090123"/>
            <a:ext cx="4024279" cy="3228213"/>
          </a:xfrm>
          <a:custGeom>
            <a:avLst/>
            <a:gdLst>
              <a:gd name="T0" fmla="*/ 3415 w 3635"/>
              <a:gd name="T1" fmla="*/ 1631 h 2914"/>
              <a:gd name="T2" fmla="*/ 3339 w 3635"/>
              <a:gd name="T3" fmla="*/ 1986 h 2914"/>
              <a:gd name="T4" fmla="*/ 3063 w 3635"/>
              <a:gd name="T5" fmla="*/ 2295 h 2914"/>
              <a:gd name="T6" fmla="*/ 2785 w 3635"/>
              <a:gd name="T7" fmla="*/ 2466 h 2914"/>
              <a:gd name="T8" fmla="*/ 2445 w 3635"/>
              <a:gd name="T9" fmla="*/ 2673 h 2914"/>
              <a:gd name="T10" fmla="*/ 1980 w 3635"/>
              <a:gd name="T11" fmla="*/ 2739 h 2914"/>
              <a:gd name="T12" fmla="*/ 1696 w 3635"/>
              <a:gd name="T13" fmla="*/ 2756 h 2914"/>
              <a:gd name="T14" fmla="*/ 1317 w 3635"/>
              <a:gd name="T15" fmla="*/ 2699 h 2914"/>
              <a:gd name="T16" fmla="*/ 984 w 3635"/>
              <a:gd name="T17" fmla="*/ 2565 h 2914"/>
              <a:gd name="T18" fmla="*/ 688 w 3635"/>
              <a:gd name="T19" fmla="*/ 2440 h 2914"/>
              <a:gd name="T20" fmla="*/ 429 w 3635"/>
              <a:gd name="T21" fmla="*/ 2140 h 2914"/>
              <a:gd name="T22" fmla="*/ 217 w 3635"/>
              <a:gd name="T23" fmla="*/ 1773 h 2914"/>
              <a:gd name="T24" fmla="*/ 107 w 3635"/>
              <a:gd name="T25" fmla="*/ 1434 h 2914"/>
              <a:gd name="T26" fmla="*/ 208 w 3635"/>
              <a:gd name="T27" fmla="*/ 1170 h 2914"/>
              <a:gd name="T28" fmla="*/ 310 w 3635"/>
              <a:gd name="T29" fmla="*/ 857 h 2914"/>
              <a:gd name="T30" fmla="*/ 515 w 3635"/>
              <a:gd name="T31" fmla="*/ 578 h 2914"/>
              <a:gd name="T32" fmla="*/ 714 w 3635"/>
              <a:gd name="T33" fmla="*/ 400 h 2914"/>
              <a:gd name="T34" fmla="*/ 932 w 3635"/>
              <a:gd name="T35" fmla="*/ 305 h 2914"/>
              <a:gd name="T36" fmla="*/ 1286 w 3635"/>
              <a:gd name="T37" fmla="*/ 106 h 2914"/>
              <a:gd name="T38" fmla="*/ 1524 w 3635"/>
              <a:gd name="T39" fmla="*/ 85 h 2914"/>
              <a:gd name="T40" fmla="*/ 1983 w 3635"/>
              <a:gd name="T41" fmla="*/ 40 h 2914"/>
              <a:gd name="T42" fmla="*/ 1602 w 3635"/>
              <a:gd name="T43" fmla="*/ 44 h 2914"/>
              <a:gd name="T44" fmla="*/ 1274 w 3635"/>
              <a:gd name="T45" fmla="*/ 83 h 2914"/>
              <a:gd name="T46" fmla="*/ 874 w 3635"/>
              <a:gd name="T47" fmla="*/ 271 h 2914"/>
              <a:gd name="T48" fmla="*/ 475 w 3635"/>
              <a:gd name="T49" fmla="*/ 487 h 2914"/>
              <a:gd name="T50" fmla="*/ 208 w 3635"/>
              <a:gd name="T51" fmla="*/ 807 h 2914"/>
              <a:gd name="T52" fmla="*/ 106 w 3635"/>
              <a:gd name="T53" fmla="*/ 1160 h 2914"/>
              <a:gd name="T54" fmla="*/ 15 w 3635"/>
              <a:gd name="T55" fmla="*/ 1550 h 2914"/>
              <a:gd name="T56" fmla="*/ 108 w 3635"/>
              <a:gd name="T57" fmla="*/ 1779 h 2914"/>
              <a:gd name="T58" fmla="*/ 344 w 3635"/>
              <a:gd name="T59" fmla="*/ 2222 h 2914"/>
              <a:gd name="T60" fmla="*/ 504 w 3635"/>
              <a:gd name="T61" fmla="*/ 2460 h 2914"/>
              <a:gd name="T62" fmla="*/ 814 w 3635"/>
              <a:gd name="T63" fmla="*/ 2611 h 2914"/>
              <a:gd name="T64" fmla="*/ 991 w 3635"/>
              <a:gd name="T65" fmla="*/ 2729 h 2914"/>
              <a:gd name="T66" fmla="*/ 1610 w 3635"/>
              <a:gd name="T67" fmla="*/ 2869 h 2914"/>
              <a:gd name="T68" fmla="*/ 2090 w 3635"/>
              <a:gd name="T69" fmla="*/ 2848 h 2914"/>
              <a:gd name="T70" fmla="*/ 2376 w 3635"/>
              <a:gd name="T71" fmla="*/ 2825 h 2914"/>
              <a:gd name="T72" fmla="*/ 2799 w 3635"/>
              <a:gd name="T73" fmla="*/ 2615 h 2914"/>
              <a:gd name="T74" fmla="*/ 3157 w 3635"/>
              <a:gd name="T75" fmla="*/ 2422 h 2914"/>
              <a:gd name="T76" fmla="*/ 3292 w 3635"/>
              <a:gd name="T77" fmla="*/ 2211 h 2914"/>
              <a:gd name="T78" fmla="*/ 3519 w 3635"/>
              <a:gd name="T79" fmla="*/ 1907 h 2914"/>
              <a:gd name="T80" fmla="*/ 3540 w 3635"/>
              <a:gd name="T81" fmla="*/ 1699 h 2914"/>
              <a:gd name="T82" fmla="*/ 3534 w 3635"/>
              <a:gd name="T83" fmla="*/ 1205 h 2914"/>
              <a:gd name="T84" fmla="*/ 3396 w 3635"/>
              <a:gd name="T85" fmla="*/ 791 h 2914"/>
              <a:gd name="T86" fmla="*/ 3239 w 3635"/>
              <a:gd name="T87" fmla="*/ 650 h 2914"/>
              <a:gd name="T88" fmla="*/ 2974 w 3635"/>
              <a:gd name="T89" fmla="*/ 376 h 2914"/>
              <a:gd name="T90" fmla="*/ 2726 w 3635"/>
              <a:gd name="T91" fmla="*/ 284 h 2914"/>
              <a:gd name="T92" fmla="*/ 2853 w 3635"/>
              <a:gd name="T93" fmla="*/ 355 h 2914"/>
              <a:gd name="T94" fmla="*/ 2607 w 3635"/>
              <a:gd name="T95" fmla="*/ 203 h 2914"/>
              <a:gd name="T96" fmla="*/ 2552 w 3635"/>
              <a:gd name="T97" fmla="*/ 210 h 2914"/>
              <a:gd name="T98" fmla="*/ 2512 w 3635"/>
              <a:gd name="T99" fmla="*/ 208 h 2914"/>
              <a:gd name="T100" fmla="*/ 2337 w 3635"/>
              <a:gd name="T101" fmla="*/ 182 h 2914"/>
              <a:gd name="T102" fmla="*/ 2473 w 3635"/>
              <a:gd name="T103" fmla="*/ 205 h 2914"/>
              <a:gd name="T104" fmla="*/ 2288 w 3635"/>
              <a:gd name="T105" fmla="*/ 193 h 2914"/>
              <a:gd name="T106" fmla="*/ 2292 w 3635"/>
              <a:gd name="T107" fmla="*/ 210 h 2914"/>
              <a:gd name="T108" fmla="*/ 2060 w 3635"/>
              <a:gd name="T109" fmla="*/ 183 h 2914"/>
              <a:gd name="T110" fmla="*/ 2063 w 3635"/>
              <a:gd name="T111" fmla="*/ 190 h 2914"/>
              <a:gd name="T112" fmla="*/ 2055 w 3635"/>
              <a:gd name="T113" fmla="*/ 193 h 2914"/>
              <a:gd name="T114" fmla="*/ 2386 w 3635"/>
              <a:gd name="T115" fmla="*/ 236 h 2914"/>
              <a:gd name="T116" fmla="*/ 2782 w 3635"/>
              <a:gd name="T117" fmla="*/ 451 h 2914"/>
              <a:gd name="T118" fmla="*/ 3057 w 3635"/>
              <a:gd name="T119" fmla="*/ 610 h 2914"/>
              <a:gd name="T120" fmla="*/ 3265 w 3635"/>
              <a:gd name="T121" fmla="*/ 873 h 2914"/>
              <a:gd name="T122" fmla="*/ 3373 w 3635"/>
              <a:gd name="T123" fmla="*/ 1138 h 29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35" h="2914">
                <a:moveTo>
                  <a:pt x="3476" y="1480"/>
                </a:moveTo>
                <a:lnTo>
                  <a:pt x="3476" y="1480"/>
                </a:lnTo>
                <a:cubicBezTo>
                  <a:pt x="3478" y="1481"/>
                  <a:pt x="3480" y="1476"/>
                  <a:pt x="3481" y="1475"/>
                </a:cubicBezTo>
                <a:lnTo>
                  <a:pt x="3481" y="1475"/>
                </a:lnTo>
                <a:cubicBezTo>
                  <a:pt x="3482" y="1474"/>
                  <a:pt x="3484" y="1477"/>
                  <a:pt x="3481" y="1494"/>
                </a:cubicBezTo>
                <a:lnTo>
                  <a:pt x="3481" y="1494"/>
                </a:lnTo>
                <a:cubicBezTo>
                  <a:pt x="3478" y="1508"/>
                  <a:pt x="3474" y="1521"/>
                  <a:pt x="3468" y="1534"/>
                </a:cubicBezTo>
                <a:lnTo>
                  <a:pt x="3467" y="1536"/>
                </a:lnTo>
                <a:lnTo>
                  <a:pt x="3465" y="1539"/>
                </a:lnTo>
                <a:lnTo>
                  <a:pt x="3462" y="1545"/>
                </a:lnTo>
                <a:lnTo>
                  <a:pt x="3462" y="1545"/>
                </a:lnTo>
                <a:cubicBezTo>
                  <a:pt x="3459" y="1550"/>
                  <a:pt x="3457" y="1554"/>
                  <a:pt x="3455" y="1558"/>
                </a:cubicBezTo>
                <a:lnTo>
                  <a:pt x="3455" y="1558"/>
                </a:lnTo>
                <a:cubicBezTo>
                  <a:pt x="3451" y="1566"/>
                  <a:pt x="3446" y="1575"/>
                  <a:pt x="3441" y="1583"/>
                </a:cubicBezTo>
                <a:lnTo>
                  <a:pt x="3441" y="1583"/>
                </a:lnTo>
                <a:cubicBezTo>
                  <a:pt x="3433" y="1599"/>
                  <a:pt x="3424" y="1615"/>
                  <a:pt x="3415" y="1631"/>
                </a:cubicBezTo>
                <a:lnTo>
                  <a:pt x="3415" y="1631"/>
                </a:lnTo>
                <a:cubicBezTo>
                  <a:pt x="3404" y="1651"/>
                  <a:pt x="3395" y="1673"/>
                  <a:pt x="3388" y="1696"/>
                </a:cubicBezTo>
                <a:lnTo>
                  <a:pt x="3388" y="1696"/>
                </a:lnTo>
                <a:cubicBezTo>
                  <a:pt x="3382" y="1718"/>
                  <a:pt x="3378" y="1742"/>
                  <a:pt x="3377" y="1767"/>
                </a:cubicBezTo>
                <a:lnTo>
                  <a:pt x="3377" y="1767"/>
                </a:lnTo>
                <a:cubicBezTo>
                  <a:pt x="3377" y="1776"/>
                  <a:pt x="3376" y="1786"/>
                  <a:pt x="3376" y="1796"/>
                </a:cubicBezTo>
                <a:lnTo>
                  <a:pt x="3376" y="1796"/>
                </a:lnTo>
                <a:cubicBezTo>
                  <a:pt x="3376" y="1805"/>
                  <a:pt x="3376" y="1814"/>
                  <a:pt x="3376" y="1824"/>
                </a:cubicBezTo>
                <a:lnTo>
                  <a:pt x="3376" y="1824"/>
                </a:lnTo>
                <a:cubicBezTo>
                  <a:pt x="3376" y="1842"/>
                  <a:pt x="3376" y="1860"/>
                  <a:pt x="3375" y="1879"/>
                </a:cubicBezTo>
                <a:lnTo>
                  <a:pt x="3375" y="1879"/>
                </a:lnTo>
                <a:cubicBezTo>
                  <a:pt x="3375" y="1892"/>
                  <a:pt x="3374" y="1905"/>
                  <a:pt x="3371" y="1918"/>
                </a:cubicBezTo>
                <a:lnTo>
                  <a:pt x="3371" y="1918"/>
                </a:lnTo>
                <a:cubicBezTo>
                  <a:pt x="3371" y="1921"/>
                  <a:pt x="3372" y="1924"/>
                  <a:pt x="3373" y="1928"/>
                </a:cubicBezTo>
                <a:lnTo>
                  <a:pt x="3373" y="1928"/>
                </a:lnTo>
                <a:cubicBezTo>
                  <a:pt x="3366" y="1948"/>
                  <a:pt x="3354" y="1968"/>
                  <a:pt x="3339" y="1986"/>
                </a:cubicBezTo>
                <a:lnTo>
                  <a:pt x="3339" y="1986"/>
                </a:lnTo>
                <a:cubicBezTo>
                  <a:pt x="3331" y="1995"/>
                  <a:pt x="3323" y="2004"/>
                  <a:pt x="3314" y="2012"/>
                </a:cubicBezTo>
                <a:lnTo>
                  <a:pt x="3314" y="2012"/>
                </a:lnTo>
                <a:cubicBezTo>
                  <a:pt x="3311" y="2014"/>
                  <a:pt x="3309" y="2015"/>
                  <a:pt x="3306" y="2017"/>
                </a:cubicBezTo>
                <a:lnTo>
                  <a:pt x="3299" y="2024"/>
                </a:lnTo>
                <a:lnTo>
                  <a:pt x="3280" y="2038"/>
                </a:lnTo>
                <a:lnTo>
                  <a:pt x="3280" y="2038"/>
                </a:lnTo>
                <a:cubicBezTo>
                  <a:pt x="3254" y="2058"/>
                  <a:pt x="3228" y="2078"/>
                  <a:pt x="3202" y="2097"/>
                </a:cubicBezTo>
                <a:lnTo>
                  <a:pt x="3202" y="2097"/>
                </a:lnTo>
                <a:cubicBezTo>
                  <a:pt x="3171" y="2123"/>
                  <a:pt x="3142" y="2153"/>
                  <a:pt x="3119" y="2189"/>
                </a:cubicBezTo>
                <a:lnTo>
                  <a:pt x="3119" y="2189"/>
                </a:lnTo>
                <a:cubicBezTo>
                  <a:pt x="3116" y="2193"/>
                  <a:pt x="3114" y="2197"/>
                  <a:pt x="3111" y="2201"/>
                </a:cubicBezTo>
                <a:lnTo>
                  <a:pt x="3105" y="2214"/>
                </a:lnTo>
                <a:lnTo>
                  <a:pt x="3094" y="2234"/>
                </a:lnTo>
                <a:lnTo>
                  <a:pt x="3073" y="2274"/>
                </a:lnTo>
                <a:lnTo>
                  <a:pt x="3063" y="2295"/>
                </a:lnTo>
                <a:lnTo>
                  <a:pt x="3057" y="2305"/>
                </a:lnTo>
                <a:lnTo>
                  <a:pt x="3057" y="2305"/>
                </a:lnTo>
                <a:cubicBezTo>
                  <a:pt x="3057" y="2307"/>
                  <a:pt x="3056" y="2308"/>
                  <a:pt x="3056" y="2309"/>
                </a:cubicBezTo>
                <a:lnTo>
                  <a:pt x="3054" y="2312"/>
                </a:lnTo>
                <a:lnTo>
                  <a:pt x="3054" y="2312"/>
                </a:lnTo>
                <a:cubicBezTo>
                  <a:pt x="3048" y="2321"/>
                  <a:pt x="3042" y="2331"/>
                  <a:pt x="3035" y="2339"/>
                </a:cubicBezTo>
                <a:lnTo>
                  <a:pt x="3035" y="2339"/>
                </a:lnTo>
                <a:cubicBezTo>
                  <a:pt x="3007" y="2374"/>
                  <a:pt x="2967" y="2401"/>
                  <a:pt x="2921" y="2419"/>
                </a:cubicBezTo>
                <a:lnTo>
                  <a:pt x="2921" y="2419"/>
                </a:lnTo>
                <a:cubicBezTo>
                  <a:pt x="2919" y="2421"/>
                  <a:pt x="2916" y="2422"/>
                  <a:pt x="2913" y="2422"/>
                </a:cubicBezTo>
                <a:lnTo>
                  <a:pt x="2913" y="2422"/>
                </a:lnTo>
                <a:cubicBezTo>
                  <a:pt x="2909" y="2423"/>
                  <a:pt x="2907" y="2425"/>
                  <a:pt x="2903" y="2426"/>
                </a:cubicBezTo>
                <a:lnTo>
                  <a:pt x="2882" y="2433"/>
                </a:lnTo>
                <a:lnTo>
                  <a:pt x="2838" y="2447"/>
                </a:lnTo>
                <a:lnTo>
                  <a:pt x="2796" y="2461"/>
                </a:lnTo>
                <a:lnTo>
                  <a:pt x="2785" y="2466"/>
                </a:lnTo>
                <a:lnTo>
                  <a:pt x="2773" y="2470"/>
                </a:lnTo>
                <a:lnTo>
                  <a:pt x="2773" y="2470"/>
                </a:lnTo>
                <a:cubicBezTo>
                  <a:pt x="2764" y="2473"/>
                  <a:pt x="2755" y="2476"/>
                  <a:pt x="2747" y="2480"/>
                </a:cubicBezTo>
                <a:lnTo>
                  <a:pt x="2747" y="2480"/>
                </a:lnTo>
                <a:cubicBezTo>
                  <a:pt x="2714" y="2494"/>
                  <a:pt x="2683" y="2512"/>
                  <a:pt x="2654" y="2535"/>
                </a:cubicBezTo>
                <a:lnTo>
                  <a:pt x="2582" y="2592"/>
                </a:lnTo>
                <a:lnTo>
                  <a:pt x="2582" y="2592"/>
                </a:lnTo>
                <a:cubicBezTo>
                  <a:pt x="2588" y="2590"/>
                  <a:pt x="2591" y="2589"/>
                  <a:pt x="2573" y="2605"/>
                </a:cubicBezTo>
                <a:lnTo>
                  <a:pt x="2573" y="2605"/>
                </a:lnTo>
                <a:cubicBezTo>
                  <a:pt x="2568" y="2609"/>
                  <a:pt x="2563" y="2612"/>
                  <a:pt x="2558" y="2617"/>
                </a:cubicBezTo>
                <a:lnTo>
                  <a:pt x="2558" y="2617"/>
                </a:lnTo>
                <a:cubicBezTo>
                  <a:pt x="2554" y="2620"/>
                  <a:pt x="2550" y="2623"/>
                  <a:pt x="2545" y="2627"/>
                </a:cubicBezTo>
                <a:lnTo>
                  <a:pt x="2545" y="2627"/>
                </a:lnTo>
                <a:cubicBezTo>
                  <a:pt x="2536" y="2633"/>
                  <a:pt x="2527" y="2639"/>
                  <a:pt x="2516" y="2645"/>
                </a:cubicBezTo>
                <a:lnTo>
                  <a:pt x="2516" y="2645"/>
                </a:lnTo>
                <a:cubicBezTo>
                  <a:pt x="2495" y="2656"/>
                  <a:pt x="2471" y="2666"/>
                  <a:pt x="2445" y="2673"/>
                </a:cubicBezTo>
                <a:lnTo>
                  <a:pt x="2445" y="2673"/>
                </a:lnTo>
                <a:cubicBezTo>
                  <a:pt x="2418" y="2680"/>
                  <a:pt x="2390" y="2684"/>
                  <a:pt x="2361" y="2685"/>
                </a:cubicBezTo>
                <a:lnTo>
                  <a:pt x="2361" y="2685"/>
                </a:lnTo>
                <a:cubicBezTo>
                  <a:pt x="2347" y="2685"/>
                  <a:pt x="2328" y="2685"/>
                  <a:pt x="2311" y="2685"/>
                </a:cubicBezTo>
                <a:lnTo>
                  <a:pt x="2311" y="2685"/>
                </a:lnTo>
                <a:cubicBezTo>
                  <a:pt x="2293" y="2685"/>
                  <a:pt x="2275" y="2685"/>
                  <a:pt x="2257" y="2685"/>
                </a:cubicBezTo>
                <a:lnTo>
                  <a:pt x="2257" y="2685"/>
                </a:lnTo>
                <a:cubicBezTo>
                  <a:pt x="2247" y="2685"/>
                  <a:pt x="2236" y="2685"/>
                  <a:pt x="2225" y="2685"/>
                </a:cubicBezTo>
                <a:lnTo>
                  <a:pt x="2225" y="2685"/>
                </a:lnTo>
                <a:cubicBezTo>
                  <a:pt x="2215" y="2685"/>
                  <a:pt x="2202" y="2686"/>
                  <a:pt x="2190" y="2686"/>
                </a:cubicBezTo>
                <a:lnTo>
                  <a:pt x="2190" y="2686"/>
                </a:lnTo>
                <a:cubicBezTo>
                  <a:pt x="2172" y="2688"/>
                  <a:pt x="2167" y="2691"/>
                  <a:pt x="2164" y="2692"/>
                </a:cubicBezTo>
                <a:lnTo>
                  <a:pt x="2164" y="2692"/>
                </a:lnTo>
                <a:cubicBezTo>
                  <a:pt x="2127" y="2696"/>
                  <a:pt x="2092" y="2703"/>
                  <a:pt x="2060" y="2713"/>
                </a:cubicBezTo>
                <a:lnTo>
                  <a:pt x="2060" y="2713"/>
                </a:lnTo>
                <a:cubicBezTo>
                  <a:pt x="2032" y="2722"/>
                  <a:pt x="2005" y="2731"/>
                  <a:pt x="1980" y="2739"/>
                </a:cubicBezTo>
                <a:lnTo>
                  <a:pt x="1948" y="2749"/>
                </a:lnTo>
                <a:lnTo>
                  <a:pt x="1933" y="2755"/>
                </a:lnTo>
                <a:lnTo>
                  <a:pt x="1933" y="2755"/>
                </a:lnTo>
                <a:cubicBezTo>
                  <a:pt x="1929" y="2756"/>
                  <a:pt x="1924" y="2758"/>
                  <a:pt x="1920" y="2759"/>
                </a:cubicBezTo>
                <a:lnTo>
                  <a:pt x="1920" y="2759"/>
                </a:lnTo>
                <a:cubicBezTo>
                  <a:pt x="1902" y="2764"/>
                  <a:pt x="1884" y="2768"/>
                  <a:pt x="1865" y="2771"/>
                </a:cubicBezTo>
                <a:lnTo>
                  <a:pt x="1865" y="2771"/>
                </a:lnTo>
                <a:cubicBezTo>
                  <a:pt x="1828" y="2776"/>
                  <a:pt x="1789" y="2776"/>
                  <a:pt x="1752" y="2770"/>
                </a:cubicBezTo>
                <a:lnTo>
                  <a:pt x="1752" y="2770"/>
                </a:lnTo>
                <a:cubicBezTo>
                  <a:pt x="1747" y="2769"/>
                  <a:pt x="1742" y="2768"/>
                  <a:pt x="1738" y="2767"/>
                </a:cubicBezTo>
                <a:lnTo>
                  <a:pt x="1738" y="2767"/>
                </a:lnTo>
                <a:cubicBezTo>
                  <a:pt x="1733" y="2766"/>
                  <a:pt x="1729" y="2765"/>
                  <a:pt x="1724" y="2764"/>
                </a:cubicBezTo>
                <a:lnTo>
                  <a:pt x="1724" y="2764"/>
                </a:lnTo>
                <a:cubicBezTo>
                  <a:pt x="1719" y="2763"/>
                  <a:pt x="1715" y="2762"/>
                  <a:pt x="1710" y="2761"/>
                </a:cubicBezTo>
                <a:lnTo>
                  <a:pt x="1710" y="2761"/>
                </a:lnTo>
                <a:cubicBezTo>
                  <a:pt x="1706" y="2759"/>
                  <a:pt x="1702" y="2758"/>
                  <a:pt x="1696" y="2756"/>
                </a:cubicBezTo>
                <a:lnTo>
                  <a:pt x="1696" y="2756"/>
                </a:lnTo>
                <a:cubicBezTo>
                  <a:pt x="1675" y="2749"/>
                  <a:pt x="1654" y="2743"/>
                  <a:pt x="1633" y="2737"/>
                </a:cubicBezTo>
                <a:lnTo>
                  <a:pt x="1601" y="2726"/>
                </a:lnTo>
                <a:lnTo>
                  <a:pt x="1601" y="2726"/>
                </a:lnTo>
                <a:cubicBezTo>
                  <a:pt x="1590" y="2723"/>
                  <a:pt x="1580" y="2720"/>
                  <a:pt x="1567" y="2716"/>
                </a:cubicBezTo>
                <a:lnTo>
                  <a:pt x="1567" y="2716"/>
                </a:lnTo>
                <a:cubicBezTo>
                  <a:pt x="1543" y="2709"/>
                  <a:pt x="1518" y="2704"/>
                  <a:pt x="1493" y="2701"/>
                </a:cubicBezTo>
                <a:lnTo>
                  <a:pt x="1493" y="2701"/>
                </a:lnTo>
                <a:cubicBezTo>
                  <a:pt x="1480" y="2699"/>
                  <a:pt x="1467" y="2698"/>
                  <a:pt x="1455" y="2698"/>
                </a:cubicBezTo>
                <a:lnTo>
                  <a:pt x="1455" y="2698"/>
                </a:lnTo>
                <a:cubicBezTo>
                  <a:pt x="1448" y="2698"/>
                  <a:pt x="1442" y="2698"/>
                  <a:pt x="1436" y="2697"/>
                </a:cubicBezTo>
                <a:lnTo>
                  <a:pt x="1436" y="2697"/>
                </a:lnTo>
                <a:cubicBezTo>
                  <a:pt x="1430" y="2697"/>
                  <a:pt x="1423" y="2697"/>
                  <a:pt x="1418" y="2698"/>
                </a:cubicBezTo>
                <a:lnTo>
                  <a:pt x="1418" y="2698"/>
                </a:lnTo>
                <a:cubicBezTo>
                  <a:pt x="1395" y="2698"/>
                  <a:pt x="1373" y="2698"/>
                  <a:pt x="1351" y="2698"/>
                </a:cubicBezTo>
                <a:lnTo>
                  <a:pt x="1317" y="2699"/>
                </a:lnTo>
                <a:lnTo>
                  <a:pt x="1300" y="2699"/>
                </a:lnTo>
                <a:lnTo>
                  <a:pt x="1292" y="2699"/>
                </a:lnTo>
                <a:lnTo>
                  <a:pt x="1284" y="2699"/>
                </a:lnTo>
                <a:lnTo>
                  <a:pt x="1284" y="2699"/>
                </a:lnTo>
                <a:cubicBezTo>
                  <a:pt x="1264" y="2699"/>
                  <a:pt x="1245" y="2698"/>
                  <a:pt x="1226" y="2694"/>
                </a:cubicBezTo>
                <a:lnTo>
                  <a:pt x="1226" y="2694"/>
                </a:lnTo>
                <a:cubicBezTo>
                  <a:pt x="1187" y="2689"/>
                  <a:pt x="1149" y="2677"/>
                  <a:pt x="1115" y="2659"/>
                </a:cubicBezTo>
                <a:lnTo>
                  <a:pt x="1115" y="2659"/>
                </a:lnTo>
                <a:cubicBezTo>
                  <a:pt x="1106" y="2655"/>
                  <a:pt x="1097" y="2650"/>
                  <a:pt x="1089" y="2644"/>
                </a:cubicBezTo>
                <a:lnTo>
                  <a:pt x="1089" y="2644"/>
                </a:lnTo>
                <a:cubicBezTo>
                  <a:pt x="1085" y="2642"/>
                  <a:pt x="1081" y="2639"/>
                  <a:pt x="1077" y="2636"/>
                </a:cubicBezTo>
                <a:lnTo>
                  <a:pt x="1077" y="2636"/>
                </a:lnTo>
                <a:cubicBezTo>
                  <a:pt x="1074" y="2633"/>
                  <a:pt x="1070" y="2631"/>
                  <a:pt x="1065" y="2627"/>
                </a:cubicBezTo>
                <a:lnTo>
                  <a:pt x="1065" y="2627"/>
                </a:lnTo>
                <a:cubicBezTo>
                  <a:pt x="1047" y="2613"/>
                  <a:pt x="1029" y="2600"/>
                  <a:pt x="1011" y="2585"/>
                </a:cubicBezTo>
                <a:lnTo>
                  <a:pt x="984" y="2565"/>
                </a:lnTo>
                <a:lnTo>
                  <a:pt x="970" y="2554"/>
                </a:lnTo>
                <a:lnTo>
                  <a:pt x="970" y="2554"/>
                </a:lnTo>
                <a:cubicBezTo>
                  <a:pt x="964" y="2549"/>
                  <a:pt x="959" y="2546"/>
                  <a:pt x="953" y="2542"/>
                </a:cubicBezTo>
                <a:lnTo>
                  <a:pt x="953" y="2542"/>
                </a:lnTo>
                <a:cubicBezTo>
                  <a:pt x="932" y="2528"/>
                  <a:pt x="908" y="2516"/>
                  <a:pt x="885" y="2505"/>
                </a:cubicBezTo>
                <a:lnTo>
                  <a:pt x="885" y="2505"/>
                </a:lnTo>
                <a:cubicBezTo>
                  <a:pt x="873" y="2501"/>
                  <a:pt x="861" y="2496"/>
                  <a:pt x="848" y="2492"/>
                </a:cubicBezTo>
                <a:lnTo>
                  <a:pt x="815" y="2481"/>
                </a:lnTo>
                <a:lnTo>
                  <a:pt x="815" y="2481"/>
                </a:lnTo>
                <a:cubicBezTo>
                  <a:pt x="794" y="2475"/>
                  <a:pt x="771" y="2468"/>
                  <a:pt x="749" y="2461"/>
                </a:cubicBezTo>
                <a:lnTo>
                  <a:pt x="733" y="2456"/>
                </a:lnTo>
                <a:lnTo>
                  <a:pt x="733" y="2456"/>
                </a:lnTo>
                <a:cubicBezTo>
                  <a:pt x="727" y="2454"/>
                  <a:pt x="721" y="2452"/>
                  <a:pt x="717" y="2451"/>
                </a:cubicBezTo>
                <a:lnTo>
                  <a:pt x="717" y="2451"/>
                </a:lnTo>
                <a:cubicBezTo>
                  <a:pt x="707" y="2448"/>
                  <a:pt x="697" y="2444"/>
                  <a:pt x="688" y="2440"/>
                </a:cubicBezTo>
                <a:lnTo>
                  <a:pt x="688" y="2440"/>
                </a:lnTo>
                <a:cubicBezTo>
                  <a:pt x="669" y="2432"/>
                  <a:pt x="651" y="2423"/>
                  <a:pt x="634" y="2411"/>
                </a:cubicBezTo>
                <a:lnTo>
                  <a:pt x="634" y="2411"/>
                </a:lnTo>
                <a:cubicBezTo>
                  <a:pt x="601" y="2389"/>
                  <a:pt x="572" y="2360"/>
                  <a:pt x="553" y="2326"/>
                </a:cubicBezTo>
                <a:lnTo>
                  <a:pt x="551" y="2323"/>
                </a:lnTo>
                <a:lnTo>
                  <a:pt x="549" y="2319"/>
                </a:lnTo>
                <a:lnTo>
                  <a:pt x="545" y="2312"/>
                </a:lnTo>
                <a:lnTo>
                  <a:pt x="536" y="2296"/>
                </a:lnTo>
                <a:lnTo>
                  <a:pt x="519" y="2265"/>
                </a:lnTo>
                <a:lnTo>
                  <a:pt x="502" y="2234"/>
                </a:lnTo>
                <a:lnTo>
                  <a:pt x="498" y="2226"/>
                </a:lnTo>
                <a:lnTo>
                  <a:pt x="498" y="2226"/>
                </a:lnTo>
                <a:cubicBezTo>
                  <a:pt x="497" y="2223"/>
                  <a:pt x="495" y="2220"/>
                  <a:pt x="493" y="2217"/>
                </a:cubicBezTo>
                <a:lnTo>
                  <a:pt x="493" y="2217"/>
                </a:lnTo>
                <a:cubicBezTo>
                  <a:pt x="490" y="2211"/>
                  <a:pt x="486" y="2205"/>
                  <a:pt x="482" y="2200"/>
                </a:cubicBezTo>
                <a:lnTo>
                  <a:pt x="482" y="2200"/>
                </a:lnTo>
                <a:cubicBezTo>
                  <a:pt x="467" y="2178"/>
                  <a:pt x="449" y="2158"/>
                  <a:pt x="429" y="2140"/>
                </a:cubicBezTo>
                <a:lnTo>
                  <a:pt x="429" y="2140"/>
                </a:lnTo>
                <a:cubicBezTo>
                  <a:pt x="419" y="2130"/>
                  <a:pt x="408" y="2122"/>
                  <a:pt x="399" y="2115"/>
                </a:cubicBezTo>
                <a:lnTo>
                  <a:pt x="371" y="2093"/>
                </a:lnTo>
                <a:lnTo>
                  <a:pt x="371" y="2093"/>
                </a:lnTo>
                <a:cubicBezTo>
                  <a:pt x="352" y="2079"/>
                  <a:pt x="333" y="2065"/>
                  <a:pt x="314" y="2050"/>
                </a:cubicBezTo>
                <a:lnTo>
                  <a:pt x="314" y="2050"/>
                </a:lnTo>
                <a:cubicBezTo>
                  <a:pt x="297" y="2037"/>
                  <a:pt x="282" y="2022"/>
                  <a:pt x="269" y="2006"/>
                </a:cubicBezTo>
                <a:lnTo>
                  <a:pt x="269" y="2006"/>
                </a:lnTo>
                <a:cubicBezTo>
                  <a:pt x="243" y="1973"/>
                  <a:pt x="225" y="1934"/>
                  <a:pt x="221" y="1893"/>
                </a:cubicBezTo>
                <a:lnTo>
                  <a:pt x="221" y="1893"/>
                </a:lnTo>
                <a:cubicBezTo>
                  <a:pt x="221" y="1889"/>
                  <a:pt x="221" y="1885"/>
                  <a:pt x="220" y="1881"/>
                </a:cubicBezTo>
                <a:lnTo>
                  <a:pt x="220" y="1881"/>
                </a:lnTo>
                <a:cubicBezTo>
                  <a:pt x="220" y="1876"/>
                  <a:pt x="220" y="1870"/>
                  <a:pt x="220" y="1865"/>
                </a:cubicBezTo>
                <a:lnTo>
                  <a:pt x="219" y="1835"/>
                </a:lnTo>
                <a:lnTo>
                  <a:pt x="219" y="1835"/>
                </a:lnTo>
                <a:cubicBezTo>
                  <a:pt x="219" y="1814"/>
                  <a:pt x="218" y="1794"/>
                  <a:pt x="217" y="1773"/>
                </a:cubicBezTo>
                <a:lnTo>
                  <a:pt x="217" y="1773"/>
                </a:lnTo>
                <a:cubicBezTo>
                  <a:pt x="217" y="1750"/>
                  <a:pt x="213" y="1726"/>
                  <a:pt x="206" y="1704"/>
                </a:cubicBezTo>
                <a:lnTo>
                  <a:pt x="206" y="1704"/>
                </a:lnTo>
                <a:cubicBezTo>
                  <a:pt x="203" y="1693"/>
                  <a:pt x="199" y="1683"/>
                  <a:pt x="194" y="1672"/>
                </a:cubicBezTo>
                <a:lnTo>
                  <a:pt x="194" y="1672"/>
                </a:lnTo>
                <a:cubicBezTo>
                  <a:pt x="189" y="1662"/>
                  <a:pt x="184" y="1652"/>
                  <a:pt x="179" y="1643"/>
                </a:cubicBezTo>
                <a:lnTo>
                  <a:pt x="179" y="1643"/>
                </a:lnTo>
                <a:cubicBezTo>
                  <a:pt x="169" y="1625"/>
                  <a:pt x="159" y="1608"/>
                  <a:pt x="150" y="1590"/>
                </a:cubicBezTo>
                <a:lnTo>
                  <a:pt x="150" y="1590"/>
                </a:lnTo>
                <a:cubicBezTo>
                  <a:pt x="145" y="1581"/>
                  <a:pt x="140" y="1572"/>
                  <a:pt x="135" y="1564"/>
                </a:cubicBezTo>
                <a:lnTo>
                  <a:pt x="131" y="1557"/>
                </a:lnTo>
                <a:lnTo>
                  <a:pt x="128" y="1551"/>
                </a:lnTo>
                <a:lnTo>
                  <a:pt x="128" y="1551"/>
                </a:lnTo>
                <a:cubicBezTo>
                  <a:pt x="126" y="1547"/>
                  <a:pt x="124" y="1543"/>
                  <a:pt x="123" y="1538"/>
                </a:cubicBezTo>
                <a:lnTo>
                  <a:pt x="123" y="1538"/>
                </a:lnTo>
                <a:cubicBezTo>
                  <a:pt x="108" y="1505"/>
                  <a:pt x="102" y="1469"/>
                  <a:pt x="107" y="1434"/>
                </a:cubicBezTo>
                <a:lnTo>
                  <a:pt x="107" y="1434"/>
                </a:lnTo>
                <a:cubicBezTo>
                  <a:pt x="108" y="1421"/>
                  <a:pt x="111" y="1408"/>
                  <a:pt x="115" y="1395"/>
                </a:cubicBezTo>
                <a:lnTo>
                  <a:pt x="118" y="1385"/>
                </a:lnTo>
                <a:lnTo>
                  <a:pt x="123" y="1375"/>
                </a:lnTo>
                <a:lnTo>
                  <a:pt x="123" y="1375"/>
                </a:lnTo>
                <a:cubicBezTo>
                  <a:pt x="124" y="1372"/>
                  <a:pt x="126" y="1369"/>
                  <a:pt x="127" y="1365"/>
                </a:cubicBezTo>
                <a:lnTo>
                  <a:pt x="129" y="1361"/>
                </a:lnTo>
                <a:lnTo>
                  <a:pt x="132" y="1356"/>
                </a:lnTo>
                <a:lnTo>
                  <a:pt x="132" y="1356"/>
                </a:lnTo>
                <a:cubicBezTo>
                  <a:pt x="146" y="1328"/>
                  <a:pt x="161" y="1300"/>
                  <a:pt x="176" y="1271"/>
                </a:cubicBezTo>
                <a:lnTo>
                  <a:pt x="176" y="1271"/>
                </a:lnTo>
                <a:cubicBezTo>
                  <a:pt x="179" y="1265"/>
                  <a:pt x="184" y="1256"/>
                  <a:pt x="187" y="1248"/>
                </a:cubicBezTo>
                <a:lnTo>
                  <a:pt x="187" y="1248"/>
                </a:lnTo>
                <a:cubicBezTo>
                  <a:pt x="191" y="1240"/>
                  <a:pt x="194" y="1232"/>
                  <a:pt x="197" y="1223"/>
                </a:cubicBezTo>
                <a:lnTo>
                  <a:pt x="197" y="1223"/>
                </a:lnTo>
                <a:cubicBezTo>
                  <a:pt x="202" y="1206"/>
                  <a:pt x="206" y="1189"/>
                  <a:pt x="208" y="1170"/>
                </a:cubicBezTo>
                <a:lnTo>
                  <a:pt x="208" y="1170"/>
                </a:lnTo>
                <a:cubicBezTo>
                  <a:pt x="209" y="1162"/>
                  <a:pt x="209" y="1152"/>
                  <a:pt x="209" y="1143"/>
                </a:cubicBezTo>
                <a:lnTo>
                  <a:pt x="209" y="1118"/>
                </a:lnTo>
                <a:lnTo>
                  <a:pt x="209" y="1069"/>
                </a:lnTo>
                <a:lnTo>
                  <a:pt x="210" y="1044"/>
                </a:lnTo>
                <a:lnTo>
                  <a:pt x="210" y="1044"/>
                </a:lnTo>
                <a:cubicBezTo>
                  <a:pt x="210" y="1036"/>
                  <a:pt x="210" y="1029"/>
                  <a:pt x="211" y="1022"/>
                </a:cubicBezTo>
                <a:lnTo>
                  <a:pt x="211" y="1022"/>
                </a:lnTo>
                <a:cubicBezTo>
                  <a:pt x="213" y="1007"/>
                  <a:pt x="215" y="992"/>
                  <a:pt x="220" y="978"/>
                </a:cubicBezTo>
                <a:lnTo>
                  <a:pt x="220" y="978"/>
                </a:lnTo>
                <a:cubicBezTo>
                  <a:pt x="230" y="950"/>
                  <a:pt x="244" y="924"/>
                  <a:pt x="263" y="902"/>
                </a:cubicBezTo>
                <a:lnTo>
                  <a:pt x="263" y="902"/>
                </a:lnTo>
                <a:cubicBezTo>
                  <a:pt x="272" y="890"/>
                  <a:pt x="282" y="880"/>
                  <a:pt x="293" y="871"/>
                </a:cubicBezTo>
                <a:lnTo>
                  <a:pt x="293" y="871"/>
                </a:lnTo>
                <a:cubicBezTo>
                  <a:pt x="299" y="866"/>
                  <a:pt x="304" y="861"/>
                  <a:pt x="310" y="857"/>
                </a:cubicBezTo>
                <a:lnTo>
                  <a:pt x="310" y="857"/>
                </a:lnTo>
                <a:cubicBezTo>
                  <a:pt x="316" y="852"/>
                  <a:pt x="322" y="847"/>
                  <a:pt x="328" y="842"/>
                </a:cubicBezTo>
                <a:lnTo>
                  <a:pt x="328" y="842"/>
                </a:lnTo>
                <a:cubicBezTo>
                  <a:pt x="352" y="824"/>
                  <a:pt x="375" y="805"/>
                  <a:pt x="398" y="788"/>
                </a:cubicBezTo>
                <a:lnTo>
                  <a:pt x="398" y="788"/>
                </a:lnTo>
                <a:cubicBezTo>
                  <a:pt x="393" y="788"/>
                  <a:pt x="395" y="784"/>
                  <a:pt x="403" y="775"/>
                </a:cubicBezTo>
                <a:lnTo>
                  <a:pt x="403" y="775"/>
                </a:lnTo>
                <a:cubicBezTo>
                  <a:pt x="412" y="765"/>
                  <a:pt x="425" y="751"/>
                  <a:pt x="439" y="731"/>
                </a:cubicBezTo>
                <a:lnTo>
                  <a:pt x="439" y="731"/>
                </a:lnTo>
                <a:cubicBezTo>
                  <a:pt x="446" y="722"/>
                  <a:pt x="453" y="710"/>
                  <a:pt x="460" y="699"/>
                </a:cubicBezTo>
                <a:lnTo>
                  <a:pt x="460" y="699"/>
                </a:lnTo>
                <a:cubicBezTo>
                  <a:pt x="463" y="693"/>
                  <a:pt x="466" y="686"/>
                  <a:pt x="469" y="680"/>
                </a:cubicBezTo>
                <a:lnTo>
                  <a:pt x="469" y="680"/>
                </a:lnTo>
                <a:cubicBezTo>
                  <a:pt x="472" y="673"/>
                  <a:pt x="475" y="666"/>
                  <a:pt x="478" y="660"/>
                </a:cubicBezTo>
                <a:lnTo>
                  <a:pt x="478" y="660"/>
                </a:lnTo>
                <a:cubicBezTo>
                  <a:pt x="490" y="634"/>
                  <a:pt x="503" y="605"/>
                  <a:pt x="515" y="578"/>
                </a:cubicBezTo>
                <a:lnTo>
                  <a:pt x="515" y="578"/>
                </a:lnTo>
                <a:cubicBezTo>
                  <a:pt x="522" y="564"/>
                  <a:pt x="529" y="551"/>
                  <a:pt x="537" y="539"/>
                </a:cubicBezTo>
                <a:lnTo>
                  <a:pt x="537" y="539"/>
                </a:lnTo>
                <a:cubicBezTo>
                  <a:pt x="545" y="528"/>
                  <a:pt x="554" y="516"/>
                  <a:pt x="563" y="506"/>
                </a:cubicBezTo>
                <a:lnTo>
                  <a:pt x="563" y="506"/>
                </a:lnTo>
                <a:cubicBezTo>
                  <a:pt x="581" y="486"/>
                  <a:pt x="599" y="471"/>
                  <a:pt x="614" y="459"/>
                </a:cubicBezTo>
                <a:lnTo>
                  <a:pt x="614" y="459"/>
                </a:lnTo>
                <a:cubicBezTo>
                  <a:pt x="628" y="447"/>
                  <a:pt x="639" y="440"/>
                  <a:pt x="642" y="436"/>
                </a:cubicBezTo>
                <a:lnTo>
                  <a:pt x="642" y="436"/>
                </a:lnTo>
                <a:cubicBezTo>
                  <a:pt x="645" y="432"/>
                  <a:pt x="640" y="432"/>
                  <a:pt x="627" y="437"/>
                </a:cubicBezTo>
                <a:lnTo>
                  <a:pt x="627" y="437"/>
                </a:lnTo>
                <a:cubicBezTo>
                  <a:pt x="644" y="427"/>
                  <a:pt x="664" y="418"/>
                  <a:pt x="684" y="410"/>
                </a:cubicBezTo>
                <a:lnTo>
                  <a:pt x="684" y="410"/>
                </a:lnTo>
                <a:cubicBezTo>
                  <a:pt x="689" y="408"/>
                  <a:pt x="694" y="406"/>
                  <a:pt x="699" y="405"/>
                </a:cubicBezTo>
                <a:lnTo>
                  <a:pt x="699" y="405"/>
                </a:lnTo>
                <a:cubicBezTo>
                  <a:pt x="705" y="404"/>
                  <a:pt x="710" y="402"/>
                  <a:pt x="714" y="400"/>
                </a:cubicBezTo>
                <a:lnTo>
                  <a:pt x="714" y="400"/>
                </a:lnTo>
                <a:cubicBezTo>
                  <a:pt x="725" y="397"/>
                  <a:pt x="735" y="393"/>
                  <a:pt x="745" y="390"/>
                </a:cubicBezTo>
                <a:lnTo>
                  <a:pt x="745" y="390"/>
                </a:lnTo>
                <a:cubicBezTo>
                  <a:pt x="766" y="383"/>
                  <a:pt x="786" y="377"/>
                  <a:pt x="806" y="370"/>
                </a:cubicBezTo>
                <a:lnTo>
                  <a:pt x="806" y="370"/>
                </a:lnTo>
                <a:cubicBezTo>
                  <a:pt x="811" y="368"/>
                  <a:pt x="816" y="367"/>
                  <a:pt x="821" y="365"/>
                </a:cubicBezTo>
                <a:lnTo>
                  <a:pt x="821" y="365"/>
                </a:lnTo>
                <a:cubicBezTo>
                  <a:pt x="826" y="363"/>
                  <a:pt x="830" y="362"/>
                  <a:pt x="835" y="360"/>
                </a:cubicBezTo>
                <a:lnTo>
                  <a:pt x="835" y="360"/>
                </a:lnTo>
                <a:cubicBezTo>
                  <a:pt x="844" y="356"/>
                  <a:pt x="853" y="353"/>
                  <a:pt x="861" y="349"/>
                </a:cubicBezTo>
                <a:lnTo>
                  <a:pt x="861" y="349"/>
                </a:lnTo>
                <a:cubicBezTo>
                  <a:pt x="878" y="341"/>
                  <a:pt x="893" y="332"/>
                  <a:pt x="907" y="324"/>
                </a:cubicBezTo>
                <a:lnTo>
                  <a:pt x="907" y="324"/>
                </a:lnTo>
                <a:cubicBezTo>
                  <a:pt x="913" y="320"/>
                  <a:pt x="919" y="315"/>
                  <a:pt x="924" y="311"/>
                </a:cubicBezTo>
                <a:lnTo>
                  <a:pt x="924" y="311"/>
                </a:lnTo>
                <a:cubicBezTo>
                  <a:pt x="927" y="309"/>
                  <a:pt x="930" y="307"/>
                  <a:pt x="932" y="305"/>
                </a:cubicBezTo>
                <a:lnTo>
                  <a:pt x="932" y="305"/>
                </a:lnTo>
                <a:cubicBezTo>
                  <a:pt x="935" y="303"/>
                  <a:pt x="938" y="300"/>
                  <a:pt x="940" y="298"/>
                </a:cubicBezTo>
                <a:lnTo>
                  <a:pt x="940" y="298"/>
                </a:lnTo>
                <a:cubicBezTo>
                  <a:pt x="960" y="282"/>
                  <a:pt x="972" y="271"/>
                  <a:pt x="973" y="268"/>
                </a:cubicBezTo>
                <a:lnTo>
                  <a:pt x="973" y="268"/>
                </a:lnTo>
                <a:cubicBezTo>
                  <a:pt x="978" y="260"/>
                  <a:pt x="987" y="248"/>
                  <a:pt x="1001" y="231"/>
                </a:cubicBezTo>
                <a:lnTo>
                  <a:pt x="1001" y="231"/>
                </a:lnTo>
                <a:cubicBezTo>
                  <a:pt x="1005" y="227"/>
                  <a:pt x="1009" y="222"/>
                  <a:pt x="1014" y="217"/>
                </a:cubicBezTo>
                <a:lnTo>
                  <a:pt x="1014" y="217"/>
                </a:lnTo>
                <a:cubicBezTo>
                  <a:pt x="1020" y="212"/>
                  <a:pt x="1025" y="206"/>
                  <a:pt x="1032" y="201"/>
                </a:cubicBezTo>
                <a:lnTo>
                  <a:pt x="1032" y="201"/>
                </a:lnTo>
                <a:cubicBezTo>
                  <a:pt x="1046" y="189"/>
                  <a:pt x="1062" y="177"/>
                  <a:pt x="1082" y="165"/>
                </a:cubicBezTo>
                <a:lnTo>
                  <a:pt x="1082" y="165"/>
                </a:lnTo>
                <a:cubicBezTo>
                  <a:pt x="1122" y="141"/>
                  <a:pt x="1179" y="117"/>
                  <a:pt x="1256" y="108"/>
                </a:cubicBezTo>
                <a:lnTo>
                  <a:pt x="1256" y="108"/>
                </a:lnTo>
                <a:cubicBezTo>
                  <a:pt x="1266" y="107"/>
                  <a:pt x="1275" y="106"/>
                  <a:pt x="1286" y="106"/>
                </a:cubicBezTo>
                <a:lnTo>
                  <a:pt x="1286" y="106"/>
                </a:lnTo>
                <a:cubicBezTo>
                  <a:pt x="1291" y="106"/>
                  <a:pt x="1295" y="106"/>
                  <a:pt x="1300" y="105"/>
                </a:cubicBezTo>
                <a:lnTo>
                  <a:pt x="1300" y="105"/>
                </a:lnTo>
                <a:cubicBezTo>
                  <a:pt x="1305" y="105"/>
                  <a:pt x="1310" y="105"/>
                  <a:pt x="1315" y="104"/>
                </a:cubicBezTo>
                <a:lnTo>
                  <a:pt x="1315" y="104"/>
                </a:lnTo>
                <a:cubicBezTo>
                  <a:pt x="1333" y="104"/>
                  <a:pt x="1353" y="103"/>
                  <a:pt x="1374" y="102"/>
                </a:cubicBezTo>
                <a:lnTo>
                  <a:pt x="1374" y="102"/>
                </a:lnTo>
                <a:cubicBezTo>
                  <a:pt x="1385" y="102"/>
                  <a:pt x="1395" y="102"/>
                  <a:pt x="1406" y="101"/>
                </a:cubicBezTo>
                <a:lnTo>
                  <a:pt x="1406" y="101"/>
                </a:lnTo>
                <a:cubicBezTo>
                  <a:pt x="1412" y="101"/>
                  <a:pt x="1417" y="101"/>
                  <a:pt x="1423" y="101"/>
                </a:cubicBezTo>
                <a:lnTo>
                  <a:pt x="1423" y="101"/>
                </a:lnTo>
                <a:cubicBezTo>
                  <a:pt x="1428" y="101"/>
                  <a:pt x="1433" y="101"/>
                  <a:pt x="1438" y="100"/>
                </a:cubicBezTo>
                <a:lnTo>
                  <a:pt x="1438" y="100"/>
                </a:lnTo>
                <a:cubicBezTo>
                  <a:pt x="1458" y="99"/>
                  <a:pt x="1478" y="96"/>
                  <a:pt x="1499" y="91"/>
                </a:cubicBezTo>
                <a:lnTo>
                  <a:pt x="1499" y="91"/>
                </a:lnTo>
                <a:cubicBezTo>
                  <a:pt x="1508" y="89"/>
                  <a:pt x="1516" y="87"/>
                  <a:pt x="1524" y="85"/>
                </a:cubicBezTo>
                <a:lnTo>
                  <a:pt x="1524" y="85"/>
                </a:lnTo>
                <a:cubicBezTo>
                  <a:pt x="1529" y="84"/>
                  <a:pt x="1533" y="83"/>
                  <a:pt x="1537" y="81"/>
                </a:cubicBezTo>
                <a:lnTo>
                  <a:pt x="1537" y="81"/>
                </a:lnTo>
                <a:cubicBezTo>
                  <a:pt x="1542" y="79"/>
                  <a:pt x="1547" y="78"/>
                  <a:pt x="1552" y="76"/>
                </a:cubicBezTo>
                <a:lnTo>
                  <a:pt x="1552" y="76"/>
                </a:lnTo>
                <a:cubicBezTo>
                  <a:pt x="1573" y="69"/>
                  <a:pt x="1595" y="62"/>
                  <a:pt x="1616" y="55"/>
                </a:cubicBezTo>
                <a:lnTo>
                  <a:pt x="1616" y="55"/>
                </a:lnTo>
                <a:cubicBezTo>
                  <a:pt x="1639" y="48"/>
                  <a:pt x="1659" y="41"/>
                  <a:pt x="1686" y="33"/>
                </a:cubicBezTo>
                <a:lnTo>
                  <a:pt x="1686" y="33"/>
                </a:lnTo>
                <a:cubicBezTo>
                  <a:pt x="1712" y="27"/>
                  <a:pt x="1737" y="22"/>
                  <a:pt x="1762" y="20"/>
                </a:cubicBezTo>
                <a:lnTo>
                  <a:pt x="1762" y="20"/>
                </a:lnTo>
                <a:cubicBezTo>
                  <a:pt x="1812" y="15"/>
                  <a:pt x="1858" y="18"/>
                  <a:pt x="1896" y="23"/>
                </a:cubicBezTo>
                <a:lnTo>
                  <a:pt x="1896" y="23"/>
                </a:lnTo>
                <a:cubicBezTo>
                  <a:pt x="1933" y="29"/>
                  <a:pt x="1961" y="38"/>
                  <a:pt x="1977" y="42"/>
                </a:cubicBezTo>
                <a:lnTo>
                  <a:pt x="1977" y="42"/>
                </a:lnTo>
                <a:cubicBezTo>
                  <a:pt x="1998" y="48"/>
                  <a:pt x="1996" y="46"/>
                  <a:pt x="1983" y="40"/>
                </a:cubicBezTo>
                <a:lnTo>
                  <a:pt x="1983" y="40"/>
                </a:lnTo>
                <a:cubicBezTo>
                  <a:pt x="1982" y="39"/>
                  <a:pt x="1981" y="38"/>
                  <a:pt x="1979" y="38"/>
                </a:cubicBezTo>
                <a:lnTo>
                  <a:pt x="1979" y="38"/>
                </a:lnTo>
                <a:cubicBezTo>
                  <a:pt x="1976" y="37"/>
                  <a:pt x="1974" y="36"/>
                  <a:pt x="1971" y="35"/>
                </a:cubicBezTo>
                <a:lnTo>
                  <a:pt x="1971" y="35"/>
                </a:lnTo>
                <a:cubicBezTo>
                  <a:pt x="1966" y="33"/>
                  <a:pt x="1960" y="31"/>
                  <a:pt x="1954" y="29"/>
                </a:cubicBezTo>
                <a:lnTo>
                  <a:pt x="1954" y="29"/>
                </a:lnTo>
                <a:cubicBezTo>
                  <a:pt x="1942" y="25"/>
                  <a:pt x="1927" y="21"/>
                  <a:pt x="1913" y="18"/>
                </a:cubicBezTo>
                <a:lnTo>
                  <a:pt x="1913" y="18"/>
                </a:lnTo>
                <a:cubicBezTo>
                  <a:pt x="1884" y="11"/>
                  <a:pt x="1854" y="7"/>
                  <a:pt x="1838" y="5"/>
                </a:cubicBezTo>
                <a:lnTo>
                  <a:pt x="1838" y="5"/>
                </a:lnTo>
                <a:cubicBezTo>
                  <a:pt x="1822" y="4"/>
                  <a:pt x="1820" y="2"/>
                  <a:pt x="1845" y="2"/>
                </a:cubicBezTo>
                <a:lnTo>
                  <a:pt x="1845" y="2"/>
                </a:lnTo>
                <a:cubicBezTo>
                  <a:pt x="1803" y="0"/>
                  <a:pt x="1759" y="3"/>
                  <a:pt x="1717" y="11"/>
                </a:cubicBezTo>
                <a:lnTo>
                  <a:pt x="1717" y="11"/>
                </a:lnTo>
                <a:cubicBezTo>
                  <a:pt x="1696" y="15"/>
                  <a:pt x="1674" y="21"/>
                  <a:pt x="1654" y="27"/>
                </a:cubicBezTo>
                <a:lnTo>
                  <a:pt x="1602" y="44"/>
                </a:lnTo>
                <a:lnTo>
                  <a:pt x="1549" y="61"/>
                </a:lnTo>
                <a:lnTo>
                  <a:pt x="1536" y="65"/>
                </a:lnTo>
                <a:lnTo>
                  <a:pt x="1536" y="65"/>
                </a:lnTo>
                <a:cubicBezTo>
                  <a:pt x="1533" y="67"/>
                  <a:pt x="1529" y="68"/>
                  <a:pt x="1525" y="68"/>
                </a:cubicBezTo>
                <a:lnTo>
                  <a:pt x="1525" y="68"/>
                </a:lnTo>
                <a:cubicBezTo>
                  <a:pt x="1519" y="71"/>
                  <a:pt x="1511" y="73"/>
                  <a:pt x="1504" y="74"/>
                </a:cubicBezTo>
                <a:lnTo>
                  <a:pt x="1504" y="74"/>
                </a:lnTo>
                <a:cubicBezTo>
                  <a:pt x="1489" y="78"/>
                  <a:pt x="1475" y="80"/>
                  <a:pt x="1460" y="81"/>
                </a:cubicBezTo>
                <a:lnTo>
                  <a:pt x="1460" y="81"/>
                </a:lnTo>
                <a:cubicBezTo>
                  <a:pt x="1453" y="82"/>
                  <a:pt x="1445" y="83"/>
                  <a:pt x="1437" y="83"/>
                </a:cubicBezTo>
                <a:lnTo>
                  <a:pt x="1437" y="83"/>
                </a:lnTo>
                <a:cubicBezTo>
                  <a:pt x="1430" y="83"/>
                  <a:pt x="1423" y="83"/>
                  <a:pt x="1414" y="83"/>
                </a:cubicBezTo>
                <a:lnTo>
                  <a:pt x="1414" y="83"/>
                </a:lnTo>
                <a:cubicBezTo>
                  <a:pt x="1377" y="83"/>
                  <a:pt x="1340" y="83"/>
                  <a:pt x="1304" y="83"/>
                </a:cubicBezTo>
                <a:lnTo>
                  <a:pt x="1290" y="83"/>
                </a:lnTo>
                <a:lnTo>
                  <a:pt x="1274" y="83"/>
                </a:lnTo>
                <a:lnTo>
                  <a:pt x="1274" y="83"/>
                </a:lnTo>
                <a:cubicBezTo>
                  <a:pt x="1263" y="84"/>
                  <a:pt x="1253" y="84"/>
                  <a:pt x="1242" y="85"/>
                </a:cubicBezTo>
                <a:lnTo>
                  <a:pt x="1242" y="85"/>
                </a:lnTo>
                <a:cubicBezTo>
                  <a:pt x="1221" y="87"/>
                  <a:pt x="1200" y="90"/>
                  <a:pt x="1178" y="95"/>
                </a:cubicBezTo>
                <a:lnTo>
                  <a:pt x="1178" y="95"/>
                </a:lnTo>
                <a:cubicBezTo>
                  <a:pt x="1136" y="104"/>
                  <a:pt x="1095" y="118"/>
                  <a:pt x="1056" y="139"/>
                </a:cubicBezTo>
                <a:lnTo>
                  <a:pt x="1056" y="139"/>
                </a:lnTo>
                <a:cubicBezTo>
                  <a:pt x="1036" y="149"/>
                  <a:pt x="1017" y="161"/>
                  <a:pt x="1000" y="174"/>
                </a:cubicBezTo>
                <a:lnTo>
                  <a:pt x="986" y="185"/>
                </a:lnTo>
                <a:lnTo>
                  <a:pt x="976" y="193"/>
                </a:lnTo>
                <a:lnTo>
                  <a:pt x="954" y="210"/>
                </a:lnTo>
                <a:lnTo>
                  <a:pt x="911" y="243"/>
                </a:lnTo>
                <a:lnTo>
                  <a:pt x="891" y="260"/>
                </a:lnTo>
                <a:lnTo>
                  <a:pt x="891" y="260"/>
                </a:lnTo>
                <a:cubicBezTo>
                  <a:pt x="886" y="263"/>
                  <a:pt x="880" y="268"/>
                  <a:pt x="874" y="271"/>
                </a:cubicBezTo>
                <a:lnTo>
                  <a:pt x="874" y="271"/>
                </a:lnTo>
                <a:cubicBezTo>
                  <a:pt x="863" y="279"/>
                  <a:pt x="850" y="286"/>
                  <a:pt x="837" y="292"/>
                </a:cubicBezTo>
                <a:lnTo>
                  <a:pt x="837" y="292"/>
                </a:lnTo>
                <a:cubicBezTo>
                  <a:pt x="830" y="295"/>
                  <a:pt x="824" y="298"/>
                  <a:pt x="817" y="300"/>
                </a:cubicBezTo>
                <a:lnTo>
                  <a:pt x="817" y="300"/>
                </a:lnTo>
                <a:cubicBezTo>
                  <a:pt x="814" y="302"/>
                  <a:pt x="810" y="303"/>
                  <a:pt x="807" y="304"/>
                </a:cubicBezTo>
                <a:lnTo>
                  <a:pt x="795" y="308"/>
                </a:lnTo>
                <a:lnTo>
                  <a:pt x="692" y="342"/>
                </a:lnTo>
                <a:lnTo>
                  <a:pt x="685" y="344"/>
                </a:lnTo>
                <a:lnTo>
                  <a:pt x="679" y="347"/>
                </a:lnTo>
                <a:lnTo>
                  <a:pt x="663" y="352"/>
                </a:lnTo>
                <a:lnTo>
                  <a:pt x="663" y="352"/>
                </a:lnTo>
                <a:cubicBezTo>
                  <a:pt x="653" y="356"/>
                  <a:pt x="643" y="360"/>
                  <a:pt x="633" y="364"/>
                </a:cubicBezTo>
                <a:lnTo>
                  <a:pt x="633" y="364"/>
                </a:lnTo>
                <a:cubicBezTo>
                  <a:pt x="613" y="373"/>
                  <a:pt x="593" y="384"/>
                  <a:pt x="575" y="396"/>
                </a:cubicBezTo>
                <a:lnTo>
                  <a:pt x="575" y="396"/>
                </a:lnTo>
                <a:cubicBezTo>
                  <a:pt x="538" y="420"/>
                  <a:pt x="503" y="450"/>
                  <a:pt x="475" y="487"/>
                </a:cubicBezTo>
                <a:lnTo>
                  <a:pt x="475" y="487"/>
                </a:lnTo>
                <a:cubicBezTo>
                  <a:pt x="467" y="496"/>
                  <a:pt x="461" y="506"/>
                  <a:pt x="455" y="515"/>
                </a:cubicBezTo>
                <a:lnTo>
                  <a:pt x="455" y="515"/>
                </a:lnTo>
                <a:cubicBezTo>
                  <a:pt x="451" y="520"/>
                  <a:pt x="449" y="525"/>
                  <a:pt x="445" y="531"/>
                </a:cubicBezTo>
                <a:lnTo>
                  <a:pt x="441" y="539"/>
                </a:lnTo>
                <a:lnTo>
                  <a:pt x="438" y="545"/>
                </a:lnTo>
                <a:lnTo>
                  <a:pt x="413" y="593"/>
                </a:lnTo>
                <a:lnTo>
                  <a:pt x="388" y="639"/>
                </a:lnTo>
                <a:lnTo>
                  <a:pt x="388" y="639"/>
                </a:lnTo>
                <a:cubicBezTo>
                  <a:pt x="382" y="650"/>
                  <a:pt x="375" y="661"/>
                  <a:pt x="367" y="671"/>
                </a:cubicBezTo>
                <a:lnTo>
                  <a:pt x="367" y="671"/>
                </a:lnTo>
                <a:cubicBezTo>
                  <a:pt x="359" y="681"/>
                  <a:pt x="349" y="690"/>
                  <a:pt x="339" y="699"/>
                </a:cubicBezTo>
                <a:lnTo>
                  <a:pt x="298" y="731"/>
                </a:lnTo>
                <a:lnTo>
                  <a:pt x="255" y="766"/>
                </a:lnTo>
                <a:lnTo>
                  <a:pt x="255" y="766"/>
                </a:lnTo>
                <a:cubicBezTo>
                  <a:pt x="242" y="775"/>
                  <a:pt x="223" y="791"/>
                  <a:pt x="208" y="807"/>
                </a:cubicBezTo>
                <a:lnTo>
                  <a:pt x="208" y="807"/>
                </a:lnTo>
                <a:cubicBezTo>
                  <a:pt x="175" y="839"/>
                  <a:pt x="148" y="878"/>
                  <a:pt x="130" y="923"/>
                </a:cubicBezTo>
                <a:lnTo>
                  <a:pt x="130" y="923"/>
                </a:lnTo>
                <a:cubicBezTo>
                  <a:pt x="121" y="945"/>
                  <a:pt x="114" y="968"/>
                  <a:pt x="110" y="992"/>
                </a:cubicBezTo>
                <a:lnTo>
                  <a:pt x="110" y="992"/>
                </a:lnTo>
                <a:cubicBezTo>
                  <a:pt x="109" y="998"/>
                  <a:pt x="109" y="1005"/>
                  <a:pt x="108" y="1011"/>
                </a:cubicBezTo>
                <a:lnTo>
                  <a:pt x="108" y="1011"/>
                </a:lnTo>
                <a:cubicBezTo>
                  <a:pt x="107" y="1016"/>
                  <a:pt x="107" y="1022"/>
                  <a:pt x="107" y="1028"/>
                </a:cubicBezTo>
                <a:lnTo>
                  <a:pt x="107" y="1028"/>
                </a:lnTo>
                <a:cubicBezTo>
                  <a:pt x="106" y="1043"/>
                  <a:pt x="106" y="1050"/>
                  <a:pt x="106" y="1059"/>
                </a:cubicBezTo>
                <a:lnTo>
                  <a:pt x="107" y="1113"/>
                </a:lnTo>
                <a:lnTo>
                  <a:pt x="107" y="1140"/>
                </a:lnTo>
                <a:lnTo>
                  <a:pt x="107" y="1140"/>
                </a:lnTo>
                <a:cubicBezTo>
                  <a:pt x="107" y="1146"/>
                  <a:pt x="107" y="1148"/>
                  <a:pt x="107" y="1151"/>
                </a:cubicBezTo>
                <a:lnTo>
                  <a:pt x="107" y="1151"/>
                </a:lnTo>
                <a:cubicBezTo>
                  <a:pt x="106" y="1154"/>
                  <a:pt x="106" y="1157"/>
                  <a:pt x="106" y="1160"/>
                </a:cubicBezTo>
                <a:lnTo>
                  <a:pt x="106" y="1160"/>
                </a:lnTo>
                <a:cubicBezTo>
                  <a:pt x="105" y="1171"/>
                  <a:pt x="102" y="1183"/>
                  <a:pt x="98" y="1195"/>
                </a:cubicBezTo>
                <a:lnTo>
                  <a:pt x="98" y="1195"/>
                </a:lnTo>
                <a:cubicBezTo>
                  <a:pt x="96" y="1200"/>
                  <a:pt x="94" y="1206"/>
                  <a:pt x="91" y="1212"/>
                </a:cubicBezTo>
                <a:lnTo>
                  <a:pt x="91" y="1212"/>
                </a:lnTo>
                <a:cubicBezTo>
                  <a:pt x="91" y="1213"/>
                  <a:pt x="90" y="1215"/>
                  <a:pt x="89" y="1216"/>
                </a:cubicBezTo>
                <a:lnTo>
                  <a:pt x="87" y="1221"/>
                </a:lnTo>
                <a:lnTo>
                  <a:pt x="80" y="1233"/>
                </a:lnTo>
                <a:lnTo>
                  <a:pt x="55" y="1282"/>
                </a:lnTo>
                <a:lnTo>
                  <a:pt x="55" y="1282"/>
                </a:lnTo>
                <a:cubicBezTo>
                  <a:pt x="47" y="1298"/>
                  <a:pt x="39" y="1311"/>
                  <a:pt x="28" y="1336"/>
                </a:cubicBezTo>
                <a:lnTo>
                  <a:pt x="28" y="1336"/>
                </a:lnTo>
                <a:cubicBezTo>
                  <a:pt x="9" y="1379"/>
                  <a:pt x="0" y="1428"/>
                  <a:pt x="3" y="1477"/>
                </a:cubicBezTo>
                <a:lnTo>
                  <a:pt x="3" y="1477"/>
                </a:lnTo>
                <a:cubicBezTo>
                  <a:pt x="4" y="1502"/>
                  <a:pt x="9" y="1526"/>
                  <a:pt x="15" y="1550"/>
                </a:cubicBezTo>
                <a:lnTo>
                  <a:pt x="15" y="1550"/>
                </a:lnTo>
                <a:cubicBezTo>
                  <a:pt x="19" y="1561"/>
                  <a:pt x="24" y="1572"/>
                  <a:pt x="28" y="1583"/>
                </a:cubicBezTo>
                <a:lnTo>
                  <a:pt x="28" y="1583"/>
                </a:lnTo>
                <a:cubicBezTo>
                  <a:pt x="30" y="1589"/>
                  <a:pt x="33" y="1594"/>
                  <a:pt x="36" y="1600"/>
                </a:cubicBezTo>
                <a:lnTo>
                  <a:pt x="39" y="1607"/>
                </a:lnTo>
                <a:lnTo>
                  <a:pt x="42" y="1613"/>
                </a:lnTo>
                <a:lnTo>
                  <a:pt x="42" y="1613"/>
                </a:lnTo>
                <a:cubicBezTo>
                  <a:pt x="59" y="1644"/>
                  <a:pt x="76" y="1676"/>
                  <a:pt x="92" y="1707"/>
                </a:cubicBezTo>
                <a:lnTo>
                  <a:pt x="92" y="1707"/>
                </a:lnTo>
                <a:cubicBezTo>
                  <a:pt x="98" y="1719"/>
                  <a:pt x="101" y="1731"/>
                  <a:pt x="104" y="1742"/>
                </a:cubicBezTo>
                <a:lnTo>
                  <a:pt x="104" y="1742"/>
                </a:lnTo>
                <a:cubicBezTo>
                  <a:pt x="105" y="1748"/>
                  <a:pt x="106" y="1754"/>
                  <a:pt x="107" y="1760"/>
                </a:cubicBezTo>
                <a:lnTo>
                  <a:pt x="107" y="1760"/>
                </a:lnTo>
                <a:cubicBezTo>
                  <a:pt x="107" y="1763"/>
                  <a:pt x="107" y="1766"/>
                  <a:pt x="107" y="1769"/>
                </a:cubicBezTo>
                <a:lnTo>
                  <a:pt x="107" y="1769"/>
                </a:lnTo>
                <a:cubicBezTo>
                  <a:pt x="108" y="1770"/>
                  <a:pt x="108" y="1772"/>
                  <a:pt x="108" y="1773"/>
                </a:cubicBezTo>
                <a:lnTo>
                  <a:pt x="108" y="1779"/>
                </a:lnTo>
                <a:lnTo>
                  <a:pt x="108" y="1835"/>
                </a:lnTo>
                <a:lnTo>
                  <a:pt x="108" y="1862"/>
                </a:lnTo>
                <a:lnTo>
                  <a:pt x="108" y="1876"/>
                </a:lnTo>
                <a:lnTo>
                  <a:pt x="108" y="1879"/>
                </a:lnTo>
                <a:lnTo>
                  <a:pt x="108" y="1883"/>
                </a:lnTo>
                <a:lnTo>
                  <a:pt x="109" y="1893"/>
                </a:lnTo>
                <a:lnTo>
                  <a:pt x="109" y="1893"/>
                </a:lnTo>
                <a:cubicBezTo>
                  <a:pt x="110" y="1942"/>
                  <a:pt x="125" y="1991"/>
                  <a:pt x="148" y="2031"/>
                </a:cubicBezTo>
                <a:lnTo>
                  <a:pt x="148" y="2031"/>
                </a:lnTo>
                <a:cubicBezTo>
                  <a:pt x="172" y="2074"/>
                  <a:pt x="203" y="2109"/>
                  <a:pt x="238" y="2138"/>
                </a:cubicBezTo>
                <a:lnTo>
                  <a:pt x="238" y="2138"/>
                </a:lnTo>
                <a:cubicBezTo>
                  <a:pt x="267" y="2160"/>
                  <a:pt x="296" y="2184"/>
                  <a:pt x="326" y="2207"/>
                </a:cubicBezTo>
                <a:lnTo>
                  <a:pt x="336" y="2216"/>
                </a:lnTo>
                <a:lnTo>
                  <a:pt x="336" y="2216"/>
                </a:lnTo>
                <a:cubicBezTo>
                  <a:pt x="339" y="2218"/>
                  <a:pt x="341" y="2220"/>
                  <a:pt x="344" y="2222"/>
                </a:cubicBezTo>
                <a:lnTo>
                  <a:pt x="344" y="2222"/>
                </a:lnTo>
                <a:cubicBezTo>
                  <a:pt x="349" y="2227"/>
                  <a:pt x="354" y="2232"/>
                  <a:pt x="359" y="2236"/>
                </a:cubicBezTo>
                <a:lnTo>
                  <a:pt x="359" y="2236"/>
                </a:lnTo>
                <a:cubicBezTo>
                  <a:pt x="369" y="2246"/>
                  <a:pt x="377" y="2257"/>
                  <a:pt x="384" y="2268"/>
                </a:cubicBezTo>
                <a:lnTo>
                  <a:pt x="384" y="2268"/>
                </a:lnTo>
                <a:cubicBezTo>
                  <a:pt x="386" y="2271"/>
                  <a:pt x="388" y="2274"/>
                  <a:pt x="389" y="2276"/>
                </a:cubicBezTo>
                <a:lnTo>
                  <a:pt x="389" y="2276"/>
                </a:lnTo>
                <a:cubicBezTo>
                  <a:pt x="391" y="2278"/>
                  <a:pt x="391" y="2279"/>
                  <a:pt x="392" y="2280"/>
                </a:cubicBezTo>
                <a:lnTo>
                  <a:pt x="395" y="2286"/>
                </a:lnTo>
                <a:lnTo>
                  <a:pt x="408" y="2310"/>
                </a:lnTo>
                <a:lnTo>
                  <a:pt x="433" y="2359"/>
                </a:lnTo>
                <a:lnTo>
                  <a:pt x="433" y="2359"/>
                </a:lnTo>
                <a:cubicBezTo>
                  <a:pt x="436" y="2365"/>
                  <a:pt x="439" y="2371"/>
                  <a:pt x="443" y="2378"/>
                </a:cubicBezTo>
                <a:lnTo>
                  <a:pt x="443" y="2378"/>
                </a:lnTo>
                <a:cubicBezTo>
                  <a:pt x="447" y="2385"/>
                  <a:pt x="452" y="2395"/>
                  <a:pt x="458" y="2404"/>
                </a:cubicBezTo>
                <a:lnTo>
                  <a:pt x="458" y="2404"/>
                </a:lnTo>
                <a:cubicBezTo>
                  <a:pt x="471" y="2422"/>
                  <a:pt x="485" y="2441"/>
                  <a:pt x="504" y="2460"/>
                </a:cubicBezTo>
                <a:lnTo>
                  <a:pt x="504" y="2460"/>
                </a:lnTo>
                <a:cubicBezTo>
                  <a:pt x="541" y="2498"/>
                  <a:pt x="592" y="2534"/>
                  <a:pt x="655" y="2559"/>
                </a:cubicBezTo>
                <a:lnTo>
                  <a:pt x="655" y="2559"/>
                </a:lnTo>
                <a:cubicBezTo>
                  <a:pt x="663" y="2562"/>
                  <a:pt x="671" y="2565"/>
                  <a:pt x="680" y="2567"/>
                </a:cubicBezTo>
                <a:lnTo>
                  <a:pt x="680" y="2567"/>
                </a:lnTo>
                <a:cubicBezTo>
                  <a:pt x="683" y="2568"/>
                  <a:pt x="687" y="2570"/>
                  <a:pt x="691" y="2571"/>
                </a:cubicBezTo>
                <a:lnTo>
                  <a:pt x="691" y="2571"/>
                </a:lnTo>
                <a:cubicBezTo>
                  <a:pt x="694" y="2572"/>
                  <a:pt x="698" y="2573"/>
                  <a:pt x="702" y="2574"/>
                </a:cubicBezTo>
                <a:lnTo>
                  <a:pt x="702" y="2574"/>
                </a:lnTo>
                <a:cubicBezTo>
                  <a:pt x="716" y="2579"/>
                  <a:pt x="731" y="2584"/>
                  <a:pt x="746" y="2589"/>
                </a:cubicBezTo>
                <a:lnTo>
                  <a:pt x="746" y="2589"/>
                </a:lnTo>
                <a:cubicBezTo>
                  <a:pt x="761" y="2594"/>
                  <a:pt x="776" y="2598"/>
                  <a:pt x="792" y="2604"/>
                </a:cubicBezTo>
                <a:lnTo>
                  <a:pt x="792" y="2604"/>
                </a:lnTo>
                <a:cubicBezTo>
                  <a:pt x="796" y="2605"/>
                  <a:pt x="801" y="2606"/>
                  <a:pt x="805" y="2607"/>
                </a:cubicBezTo>
                <a:lnTo>
                  <a:pt x="805" y="2607"/>
                </a:lnTo>
                <a:cubicBezTo>
                  <a:pt x="808" y="2609"/>
                  <a:pt x="811" y="2610"/>
                  <a:pt x="814" y="2611"/>
                </a:cubicBezTo>
                <a:lnTo>
                  <a:pt x="814" y="2611"/>
                </a:lnTo>
                <a:cubicBezTo>
                  <a:pt x="821" y="2613"/>
                  <a:pt x="828" y="2616"/>
                  <a:pt x="834" y="2618"/>
                </a:cubicBezTo>
                <a:lnTo>
                  <a:pt x="834" y="2618"/>
                </a:lnTo>
                <a:cubicBezTo>
                  <a:pt x="847" y="2624"/>
                  <a:pt x="860" y="2631"/>
                  <a:pt x="872" y="2638"/>
                </a:cubicBezTo>
                <a:lnTo>
                  <a:pt x="872" y="2638"/>
                </a:lnTo>
                <a:cubicBezTo>
                  <a:pt x="879" y="2642"/>
                  <a:pt x="885" y="2646"/>
                  <a:pt x="891" y="2650"/>
                </a:cubicBezTo>
                <a:lnTo>
                  <a:pt x="891" y="2650"/>
                </a:lnTo>
                <a:cubicBezTo>
                  <a:pt x="894" y="2653"/>
                  <a:pt x="896" y="2655"/>
                  <a:pt x="899" y="2657"/>
                </a:cubicBezTo>
                <a:lnTo>
                  <a:pt x="899" y="2657"/>
                </a:lnTo>
                <a:cubicBezTo>
                  <a:pt x="903" y="2660"/>
                  <a:pt x="907" y="2663"/>
                  <a:pt x="911" y="2666"/>
                </a:cubicBezTo>
                <a:lnTo>
                  <a:pt x="911" y="2666"/>
                </a:lnTo>
                <a:cubicBezTo>
                  <a:pt x="926" y="2677"/>
                  <a:pt x="941" y="2689"/>
                  <a:pt x="956" y="2702"/>
                </a:cubicBezTo>
                <a:lnTo>
                  <a:pt x="956" y="2702"/>
                </a:lnTo>
                <a:cubicBezTo>
                  <a:pt x="963" y="2707"/>
                  <a:pt x="971" y="2713"/>
                  <a:pt x="979" y="2720"/>
                </a:cubicBezTo>
                <a:lnTo>
                  <a:pt x="979" y="2720"/>
                </a:lnTo>
                <a:cubicBezTo>
                  <a:pt x="983" y="2723"/>
                  <a:pt x="987" y="2726"/>
                  <a:pt x="991" y="2729"/>
                </a:cubicBezTo>
                <a:lnTo>
                  <a:pt x="991" y="2729"/>
                </a:lnTo>
                <a:cubicBezTo>
                  <a:pt x="996" y="2733"/>
                  <a:pt x="1001" y="2736"/>
                  <a:pt x="1005" y="2740"/>
                </a:cubicBezTo>
                <a:lnTo>
                  <a:pt x="1005" y="2740"/>
                </a:lnTo>
                <a:cubicBezTo>
                  <a:pt x="1085" y="2797"/>
                  <a:pt x="1184" y="2828"/>
                  <a:pt x="1288" y="2828"/>
                </a:cubicBezTo>
                <a:lnTo>
                  <a:pt x="1288" y="2828"/>
                </a:lnTo>
                <a:cubicBezTo>
                  <a:pt x="1332" y="2828"/>
                  <a:pt x="1378" y="2828"/>
                  <a:pt x="1424" y="2828"/>
                </a:cubicBezTo>
                <a:lnTo>
                  <a:pt x="1424" y="2828"/>
                </a:lnTo>
                <a:cubicBezTo>
                  <a:pt x="1443" y="2828"/>
                  <a:pt x="1464" y="2830"/>
                  <a:pt x="1483" y="2833"/>
                </a:cubicBezTo>
                <a:lnTo>
                  <a:pt x="1483" y="2833"/>
                </a:lnTo>
                <a:cubicBezTo>
                  <a:pt x="1493" y="2834"/>
                  <a:pt x="1502" y="2836"/>
                  <a:pt x="1512" y="2838"/>
                </a:cubicBezTo>
                <a:lnTo>
                  <a:pt x="1512" y="2838"/>
                </a:lnTo>
                <a:cubicBezTo>
                  <a:pt x="1517" y="2839"/>
                  <a:pt x="1522" y="2841"/>
                  <a:pt x="1527" y="2842"/>
                </a:cubicBezTo>
                <a:lnTo>
                  <a:pt x="1534" y="2844"/>
                </a:lnTo>
                <a:lnTo>
                  <a:pt x="1541" y="2847"/>
                </a:lnTo>
                <a:lnTo>
                  <a:pt x="1541" y="2847"/>
                </a:lnTo>
                <a:cubicBezTo>
                  <a:pt x="1564" y="2854"/>
                  <a:pt x="1587" y="2861"/>
                  <a:pt x="1610" y="2869"/>
                </a:cubicBezTo>
                <a:lnTo>
                  <a:pt x="1610" y="2869"/>
                </a:lnTo>
                <a:cubicBezTo>
                  <a:pt x="1621" y="2873"/>
                  <a:pt x="1633" y="2877"/>
                  <a:pt x="1645" y="2880"/>
                </a:cubicBezTo>
                <a:lnTo>
                  <a:pt x="1662" y="2886"/>
                </a:lnTo>
                <a:lnTo>
                  <a:pt x="1662" y="2886"/>
                </a:lnTo>
                <a:cubicBezTo>
                  <a:pt x="1669" y="2888"/>
                  <a:pt x="1676" y="2890"/>
                  <a:pt x="1683" y="2892"/>
                </a:cubicBezTo>
                <a:lnTo>
                  <a:pt x="1683" y="2892"/>
                </a:lnTo>
                <a:cubicBezTo>
                  <a:pt x="1738" y="2907"/>
                  <a:pt x="1796" y="2913"/>
                  <a:pt x="1853" y="2908"/>
                </a:cubicBezTo>
                <a:lnTo>
                  <a:pt x="1853" y="2908"/>
                </a:lnTo>
                <a:cubicBezTo>
                  <a:pt x="1883" y="2906"/>
                  <a:pt x="1911" y="2902"/>
                  <a:pt x="1940" y="2895"/>
                </a:cubicBezTo>
                <a:lnTo>
                  <a:pt x="1940" y="2895"/>
                </a:lnTo>
                <a:cubicBezTo>
                  <a:pt x="1947" y="2894"/>
                  <a:pt x="1954" y="2892"/>
                  <a:pt x="1961" y="2890"/>
                </a:cubicBezTo>
                <a:lnTo>
                  <a:pt x="1982" y="2883"/>
                </a:lnTo>
                <a:lnTo>
                  <a:pt x="1982" y="2883"/>
                </a:lnTo>
                <a:cubicBezTo>
                  <a:pt x="1993" y="2880"/>
                  <a:pt x="2006" y="2875"/>
                  <a:pt x="2018" y="2872"/>
                </a:cubicBezTo>
                <a:lnTo>
                  <a:pt x="2018" y="2872"/>
                </a:lnTo>
                <a:cubicBezTo>
                  <a:pt x="2042" y="2864"/>
                  <a:pt x="2065" y="2856"/>
                  <a:pt x="2090" y="2848"/>
                </a:cubicBezTo>
                <a:lnTo>
                  <a:pt x="2107" y="2842"/>
                </a:lnTo>
                <a:lnTo>
                  <a:pt x="2107" y="2842"/>
                </a:lnTo>
                <a:cubicBezTo>
                  <a:pt x="2112" y="2841"/>
                  <a:pt x="2117" y="2839"/>
                  <a:pt x="2122" y="2838"/>
                </a:cubicBezTo>
                <a:lnTo>
                  <a:pt x="2122" y="2838"/>
                </a:lnTo>
                <a:cubicBezTo>
                  <a:pt x="2132" y="2835"/>
                  <a:pt x="2143" y="2833"/>
                  <a:pt x="2154" y="2831"/>
                </a:cubicBezTo>
                <a:lnTo>
                  <a:pt x="2154" y="2831"/>
                </a:lnTo>
                <a:cubicBezTo>
                  <a:pt x="2164" y="2830"/>
                  <a:pt x="2175" y="2828"/>
                  <a:pt x="2185" y="2827"/>
                </a:cubicBezTo>
                <a:lnTo>
                  <a:pt x="2185" y="2827"/>
                </a:lnTo>
                <a:cubicBezTo>
                  <a:pt x="2191" y="2826"/>
                  <a:pt x="2196" y="2826"/>
                  <a:pt x="2202" y="2826"/>
                </a:cubicBezTo>
                <a:lnTo>
                  <a:pt x="2210" y="2826"/>
                </a:lnTo>
                <a:lnTo>
                  <a:pt x="2218" y="2826"/>
                </a:lnTo>
                <a:lnTo>
                  <a:pt x="2218" y="2826"/>
                </a:lnTo>
                <a:cubicBezTo>
                  <a:pt x="2244" y="2826"/>
                  <a:pt x="2270" y="2826"/>
                  <a:pt x="2295" y="2826"/>
                </a:cubicBezTo>
                <a:lnTo>
                  <a:pt x="2295" y="2826"/>
                </a:lnTo>
                <a:cubicBezTo>
                  <a:pt x="2321" y="2825"/>
                  <a:pt x="2345" y="2826"/>
                  <a:pt x="2376" y="2825"/>
                </a:cubicBezTo>
                <a:lnTo>
                  <a:pt x="2376" y="2825"/>
                </a:lnTo>
                <a:cubicBezTo>
                  <a:pt x="2406" y="2823"/>
                  <a:pt x="2435" y="2819"/>
                  <a:pt x="2464" y="2812"/>
                </a:cubicBezTo>
                <a:lnTo>
                  <a:pt x="2464" y="2812"/>
                </a:lnTo>
                <a:cubicBezTo>
                  <a:pt x="2522" y="2798"/>
                  <a:pt x="2577" y="2774"/>
                  <a:pt x="2627" y="2739"/>
                </a:cubicBezTo>
                <a:lnTo>
                  <a:pt x="2627" y="2739"/>
                </a:lnTo>
                <a:cubicBezTo>
                  <a:pt x="2633" y="2735"/>
                  <a:pt x="2640" y="2730"/>
                  <a:pt x="2645" y="2726"/>
                </a:cubicBezTo>
                <a:lnTo>
                  <a:pt x="2660" y="2714"/>
                </a:lnTo>
                <a:lnTo>
                  <a:pt x="2660" y="2714"/>
                </a:lnTo>
                <a:cubicBezTo>
                  <a:pt x="2670" y="2706"/>
                  <a:pt x="2680" y="2698"/>
                  <a:pt x="2690" y="2690"/>
                </a:cubicBezTo>
                <a:lnTo>
                  <a:pt x="2690" y="2690"/>
                </a:lnTo>
                <a:cubicBezTo>
                  <a:pt x="2700" y="2682"/>
                  <a:pt x="2710" y="2674"/>
                  <a:pt x="2719" y="2667"/>
                </a:cubicBezTo>
                <a:lnTo>
                  <a:pt x="2734" y="2655"/>
                </a:lnTo>
                <a:lnTo>
                  <a:pt x="2741" y="2650"/>
                </a:lnTo>
                <a:lnTo>
                  <a:pt x="2746" y="2646"/>
                </a:lnTo>
                <a:lnTo>
                  <a:pt x="2746" y="2646"/>
                </a:lnTo>
                <a:cubicBezTo>
                  <a:pt x="2763" y="2634"/>
                  <a:pt x="2780" y="2623"/>
                  <a:pt x="2799" y="2615"/>
                </a:cubicBezTo>
                <a:lnTo>
                  <a:pt x="2799" y="2615"/>
                </a:lnTo>
                <a:cubicBezTo>
                  <a:pt x="2809" y="2611"/>
                  <a:pt x="2818" y="2607"/>
                  <a:pt x="2828" y="2604"/>
                </a:cubicBezTo>
                <a:lnTo>
                  <a:pt x="2828" y="2604"/>
                </a:lnTo>
                <a:cubicBezTo>
                  <a:pt x="2839" y="2600"/>
                  <a:pt x="2851" y="2596"/>
                  <a:pt x="2862" y="2592"/>
                </a:cubicBezTo>
                <a:lnTo>
                  <a:pt x="2862" y="2592"/>
                </a:lnTo>
                <a:cubicBezTo>
                  <a:pt x="2885" y="2585"/>
                  <a:pt x="2909" y="2577"/>
                  <a:pt x="2932" y="2570"/>
                </a:cubicBezTo>
                <a:lnTo>
                  <a:pt x="2949" y="2564"/>
                </a:lnTo>
                <a:lnTo>
                  <a:pt x="2959" y="2560"/>
                </a:lnTo>
                <a:lnTo>
                  <a:pt x="2969" y="2557"/>
                </a:lnTo>
                <a:lnTo>
                  <a:pt x="2969" y="2557"/>
                </a:lnTo>
                <a:cubicBezTo>
                  <a:pt x="2976" y="2554"/>
                  <a:pt x="2982" y="2552"/>
                  <a:pt x="2988" y="2549"/>
                </a:cubicBezTo>
                <a:lnTo>
                  <a:pt x="2988" y="2549"/>
                </a:lnTo>
                <a:cubicBezTo>
                  <a:pt x="2995" y="2546"/>
                  <a:pt x="3001" y="2543"/>
                  <a:pt x="3008" y="2540"/>
                </a:cubicBezTo>
                <a:lnTo>
                  <a:pt x="3008" y="2540"/>
                </a:lnTo>
                <a:cubicBezTo>
                  <a:pt x="3059" y="2516"/>
                  <a:pt x="3106" y="2482"/>
                  <a:pt x="3144" y="2438"/>
                </a:cubicBezTo>
                <a:lnTo>
                  <a:pt x="3144" y="2438"/>
                </a:lnTo>
                <a:cubicBezTo>
                  <a:pt x="3148" y="2433"/>
                  <a:pt x="3152" y="2427"/>
                  <a:pt x="3157" y="2422"/>
                </a:cubicBezTo>
                <a:lnTo>
                  <a:pt x="3157" y="2422"/>
                </a:lnTo>
                <a:cubicBezTo>
                  <a:pt x="3161" y="2416"/>
                  <a:pt x="3166" y="2410"/>
                  <a:pt x="3170" y="2404"/>
                </a:cubicBezTo>
                <a:lnTo>
                  <a:pt x="3170" y="2404"/>
                </a:lnTo>
                <a:cubicBezTo>
                  <a:pt x="3173" y="2398"/>
                  <a:pt x="3177" y="2392"/>
                  <a:pt x="3181" y="2385"/>
                </a:cubicBezTo>
                <a:lnTo>
                  <a:pt x="3186" y="2376"/>
                </a:lnTo>
                <a:lnTo>
                  <a:pt x="3190" y="2368"/>
                </a:lnTo>
                <a:lnTo>
                  <a:pt x="3190" y="2368"/>
                </a:lnTo>
                <a:cubicBezTo>
                  <a:pt x="3200" y="2348"/>
                  <a:pt x="3212" y="2327"/>
                  <a:pt x="3222" y="2307"/>
                </a:cubicBezTo>
                <a:lnTo>
                  <a:pt x="3222" y="2307"/>
                </a:lnTo>
                <a:cubicBezTo>
                  <a:pt x="3227" y="2297"/>
                  <a:pt x="3232" y="2288"/>
                  <a:pt x="3237" y="2278"/>
                </a:cubicBezTo>
                <a:lnTo>
                  <a:pt x="3237" y="2278"/>
                </a:lnTo>
                <a:cubicBezTo>
                  <a:pt x="3241" y="2271"/>
                  <a:pt x="3245" y="2264"/>
                  <a:pt x="3250" y="2257"/>
                </a:cubicBezTo>
                <a:lnTo>
                  <a:pt x="3250" y="2257"/>
                </a:lnTo>
                <a:cubicBezTo>
                  <a:pt x="3259" y="2244"/>
                  <a:pt x="3270" y="2231"/>
                  <a:pt x="3283" y="2220"/>
                </a:cubicBezTo>
                <a:lnTo>
                  <a:pt x="3283" y="2220"/>
                </a:lnTo>
                <a:cubicBezTo>
                  <a:pt x="3286" y="2217"/>
                  <a:pt x="3289" y="2214"/>
                  <a:pt x="3292" y="2211"/>
                </a:cubicBezTo>
                <a:lnTo>
                  <a:pt x="3304" y="2202"/>
                </a:lnTo>
                <a:lnTo>
                  <a:pt x="3304" y="2202"/>
                </a:lnTo>
                <a:cubicBezTo>
                  <a:pt x="3313" y="2195"/>
                  <a:pt x="3320" y="2189"/>
                  <a:pt x="3328" y="2182"/>
                </a:cubicBezTo>
                <a:lnTo>
                  <a:pt x="3328" y="2182"/>
                </a:lnTo>
                <a:cubicBezTo>
                  <a:pt x="3345" y="2170"/>
                  <a:pt x="3361" y="2157"/>
                  <a:pt x="3377" y="2144"/>
                </a:cubicBezTo>
                <a:lnTo>
                  <a:pt x="3377" y="2144"/>
                </a:lnTo>
                <a:cubicBezTo>
                  <a:pt x="3381" y="2141"/>
                  <a:pt x="3385" y="2138"/>
                  <a:pt x="3389" y="2135"/>
                </a:cubicBezTo>
                <a:lnTo>
                  <a:pt x="3389" y="2135"/>
                </a:lnTo>
                <a:cubicBezTo>
                  <a:pt x="3394" y="2130"/>
                  <a:pt x="3399" y="2127"/>
                  <a:pt x="3403" y="2123"/>
                </a:cubicBezTo>
                <a:lnTo>
                  <a:pt x="3403" y="2123"/>
                </a:lnTo>
                <a:cubicBezTo>
                  <a:pt x="3412" y="2115"/>
                  <a:pt x="3421" y="2107"/>
                  <a:pt x="3429" y="2097"/>
                </a:cubicBezTo>
                <a:lnTo>
                  <a:pt x="3429" y="2097"/>
                </a:lnTo>
                <a:cubicBezTo>
                  <a:pt x="3446" y="2080"/>
                  <a:pt x="3461" y="2061"/>
                  <a:pt x="3474" y="2040"/>
                </a:cubicBezTo>
                <a:lnTo>
                  <a:pt x="3474" y="2040"/>
                </a:lnTo>
                <a:cubicBezTo>
                  <a:pt x="3499" y="2000"/>
                  <a:pt x="3515" y="1953"/>
                  <a:pt x="3519" y="1907"/>
                </a:cubicBezTo>
                <a:lnTo>
                  <a:pt x="3519" y="1907"/>
                </a:lnTo>
                <a:cubicBezTo>
                  <a:pt x="3520" y="1901"/>
                  <a:pt x="3520" y="1896"/>
                  <a:pt x="3520" y="1889"/>
                </a:cubicBezTo>
                <a:lnTo>
                  <a:pt x="3520" y="1889"/>
                </a:lnTo>
                <a:cubicBezTo>
                  <a:pt x="3521" y="1884"/>
                  <a:pt x="3521" y="1878"/>
                  <a:pt x="3521" y="1874"/>
                </a:cubicBezTo>
                <a:lnTo>
                  <a:pt x="3521" y="1874"/>
                </a:lnTo>
                <a:cubicBezTo>
                  <a:pt x="3521" y="1865"/>
                  <a:pt x="3521" y="1857"/>
                  <a:pt x="3521" y="1848"/>
                </a:cubicBezTo>
                <a:lnTo>
                  <a:pt x="3521" y="1848"/>
                </a:lnTo>
                <a:cubicBezTo>
                  <a:pt x="3521" y="1831"/>
                  <a:pt x="3521" y="1814"/>
                  <a:pt x="3521" y="1798"/>
                </a:cubicBezTo>
                <a:lnTo>
                  <a:pt x="3521" y="1798"/>
                </a:lnTo>
                <a:cubicBezTo>
                  <a:pt x="3521" y="1790"/>
                  <a:pt x="3521" y="1782"/>
                  <a:pt x="3521" y="1774"/>
                </a:cubicBezTo>
                <a:lnTo>
                  <a:pt x="3521" y="1774"/>
                </a:lnTo>
                <a:cubicBezTo>
                  <a:pt x="3521" y="1769"/>
                  <a:pt x="3522" y="1763"/>
                  <a:pt x="3522" y="1758"/>
                </a:cubicBezTo>
                <a:lnTo>
                  <a:pt x="3522" y="1758"/>
                </a:lnTo>
                <a:cubicBezTo>
                  <a:pt x="3523" y="1748"/>
                  <a:pt x="3525" y="1737"/>
                  <a:pt x="3528" y="1727"/>
                </a:cubicBezTo>
                <a:lnTo>
                  <a:pt x="3528" y="1727"/>
                </a:lnTo>
                <a:cubicBezTo>
                  <a:pt x="3532" y="1717"/>
                  <a:pt x="3536" y="1708"/>
                  <a:pt x="3540" y="1699"/>
                </a:cubicBezTo>
                <a:lnTo>
                  <a:pt x="3540" y="1699"/>
                </a:lnTo>
                <a:cubicBezTo>
                  <a:pt x="3546" y="1687"/>
                  <a:pt x="3552" y="1676"/>
                  <a:pt x="3558" y="1664"/>
                </a:cubicBezTo>
                <a:lnTo>
                  <a:pt x="3558" y="1664"/>
                </a:lnTo>
                <a:cubicBezTo>
                  <a:pt x="3571" y="1642"/>
                  <a:pt x="3582" y="1620"/>
                  <a:pt x="3591" y="1601"/>
                </a:cubicBezTo>
                <a:lnTo>
                  <a:pt x="3591" y="1601"/>
                </a:lnTo>
                <a:cubicBezTo>
                  <a:pt x="3604" y="1577"/>
                  <a:pt x="3613" y="1551"/>
                  <a:pt x="3619" y="1525"/>
                </a:cubicBezTo>
                <a:lnTo>
                  <a:pt x="3619" y="1525"/>
                </a:lnTo>
                <a:cubicBezTo>
                  <a:pt x="3634" y="1464"/>
                  <a:pt x="3627" y="1397"/>
                  <a:pt x="3601" y="1338"/>
                </a:cubicBezTo>
                <a:lnTo>
                  <a:pt x="3601" y="1338"/>
                </a:lnTo>
                <a:cubicBezTo>
                  <a:pt x="3598" y="1331"/>
                  <a:pt x="3595" y="1324"/>
                  <a:pt x="3591" y="1317"/>
                </a:cubicBezTo>
                <a:lnTo>
                  <a:pt x="3582" y="1301"/>
                </a:lnTo>
                <a:lnTo>
                  <a:pt x="3582" y="1301"/>
                </a:lnTo>
                <a:cubicBezTo>
                  <a:pt x="3577" y="1289"/>
                  <a:pt x="3571" y="1278"/>
                  <a:pt x="3565" y="1267"/>
                </a:cubicBezTo>
                <a:lnTo>
                  <a:pt x="3565" y="1267"/>
                </a:lnTo>
                <a:cubicBezTo>
                  <a:pt x="3559" y="1256"/>
                  <a:pt x="3553" y="1244"/>
                  <a:pt x="3547" y="1233"/>
                </a:cubicBezTo>
                <a:lnTo>
                  <a:pt x="3547" y="1233"/>
                </a:lnTo>
                <a:cubicBezTo>
                  <a:pt x="3541" y="1221"/>
                  <a:pt x="3537" y="1215"/>
                  <a:pt x="3534" y="1205"/>
                </a:cubicBezTo>
                <a:lnTo>
                  <a:pt x="3534" y="1205"/>
                </a:lnTo>
                <a:cubicBezTo>
                  <a:pt x="3527" y="1189"/>
                  <a:pt x="3523" y="1171"/>
                  <a:pt x="3522" y="1153"/>
                </a:cubicBezTo>
                <a:lnTo>
                  <a:pt x="3522" y="1153"/>
                </a:lnTo>
                <a:cubicBezTo>
                  <a:pt x="3522" y="1151"/>
                  <a:pt x="3522" y="1149"/>
                  <a:pt x="3522" y="1147"/>
                </a:cubicBezTo>
                <a:lnTo>
                  <a:pt x="3522" y="1137"/>
                </a:lnTo>
                <a:lnTo>
                  <a:pt x="3522" y="1118"/>
                </a:lnTo>
                <a:lnTo>
                  <a:pt x="3522" y="1080"/>
                </a:lnTo>
                <a:lnTo>
                  <a:pt x="3522" y="1041"/>
                </a:lnTo>
                <a:lnTo>
                  <a:pt x="3522" y="1041"/>
                </a:lnTo>
                <a:cubicBezTo>
                  <a:pt x="3521" y="1024"/>
                  <a:pt x="3520" y="1008"/>
                  <a:pt x="3517" y="991"/>
                </a:cubicBezTo>
                <a:lnTo>
                  <a:pt x="3517" y="991"/>
                </a:lnTo>
                <a:cubicBezTo>
                  <a:pt x="3511" y="958"/>
                  <a:pt x="3500" y="927"/>
                  <a:pt x="3485" y="898"/>
                </a:cubicBezTo>
                <a:lnTo>
                  <a:pt x="3485" y="898"/>
                </a:lnTo>
                <a:cubicBezTo>
                  <a:pt x="3470" y="870"/>
                  <a:pt x="3451" y="844"/>
                  <a:pt x="3429" y="822"/>
                </a:cubicBezTo>
                <a:lnTo>
                  <a:pt x="3429" y="822"/>
                </a:lnTo>
                <a:cubicBezTo>
                  <a:pt x="3418" y="811"/>
                  <a:pt x="3407" y="801"/>
                  <a:pt x="3396" y="791"/>
                </a:cubicBezTo>
                <a:lnTo>
                  <a:pt x="3391" y="788"/>
                </a:lnTo>
                <a:lnTo>
                  <a:pt x="3387" y="784"/>
                </a:lnTo>
                <a:lnTo>
                  <a:pt x="3380" y="778"/>
                </a:lnTo>
                <a:lnTo>
                  <a:pt x="3365" y="767"/>
                </a:lnTo>
                <a:lnTo>
                  <a:pt x="3365" y="767"/>
                </a:lnTo>
                <a:cubicBezTo>
                  <a:pt x="3345" y="751"/>
                  <a:pt x="3326" y="737"/>
                  <a:pt x="3307" y="722"/>
                </a:cubicBezTo>
                <a:lnTo>
                  <a:pt x="3307" y="722"/>
                </a:lnTo>
                <a:cubicBezTo>
                  <a:pt x="3303" y="718"/>
                  <a:pt x="3298" y="714"/>
                  <a:pt x="3293" y="711"/>
                </a:cubicBezTo>
                <a:lnTo>
                  <a:pt x="3293" y="711"/>
                </a:lnTo>
                <a:cubicBezTo>
                  <a:pt x="3290" y="708"/>
                  <a:pt x="3286" y="705"/>
                  <a:pt x="3282" y="702"/>
                </a:cubicBezTo>
                <a:lnTo>
                  <a:pt x="3282" y="702"/>
                </a:lnTo>
                <a:cubicBezTo>
                  <a:pt x="3275" y="695"/>
                  <a:pt x="3268" y="689"/>
                  <a:pt x="3262" y="682"/>
                </a:cubicBezTo>
                <a:lnTo>
                  <a:pt x="3262" y="682"/>
                </a:lnTo>
                <a:cubicBezTo>
                  <a:pt x="3256" y="675"/>
                  <a:pt x="3251" y="668"/>
                  <a:pt x="3246" y="661"/>
                </a:cubicBezTo>
                <a:lnTo>
                  <a:pt x="3246" y="661"/>
                </a:lnTo>
                <a:cubicBezTo>
                  <a:pt x="3243" y="657"/>
                  <a:pt x="3241" y="654"/>
                  <a:pt x="3239" y="650"/>
                </a:cubicBezTo>
                <a:lnTo>
                  <a:pt x="3239" y="650"/>
                </a:lnTo>
                <a:cubicBezTo>
                  <a:pt x="3237" y="646"/>
                  <a:pt x="3235" y="643"/>
                  <a:pt x="3232" y="638"/>
                </a:cubicBezTo>
                <a:lnTo>
                  <a:pt x="3232" y="638"/>
                </a:lnTo>
                <a:cubicBezTo>
                  <a:pt x="3221" y="618"/>
                  <a:pt x="3210" y="597"/>
                  <a:pt x="3199" y="578"/>
                </a:cubicBezTo>
                <a:lnTo>
                  <a:pt x="3199" y="578"/>
                </a:lnTo>
                <a:cubicBezTo>
                  <a:pt x="3194" y="568"/>
                  <a:pt x="3189" y="559"/>
                  <a:pt x="3184" y="549"/>
                </a:cubicBezTo>
                <a:lnTo>
                  <a:pt x="3179" y="540"/>
                </a:lnTo>
                <a:lnTo>
                  <a:pt x="3174" y="532"/>
                </a:lnTo>
                <a:lnTo>
                  <a:pt x="3174" y="532"/>
                </a:lnTo>
                <a:cubicBezTo>
                  <a:pt x="3171" y="526"/>
                  <a:pt x="3167" y="521"/>
                  <a:pt x="3163" y="515"/>
                </a:cubicBezTo>
                <a:lnTo>
                  <a:pt x="3163" y="515"/>
                </a:lnTo>
                <a:cubicBezTo>
                  <a:pt x="3149" y="494"/>
                  <a:pt x="3131" y="475"/>
                  <a:pt x="3114" y="458"/>
                </a:cubicBezTo>
                <a:lnTo>
                  <a:pt x="3114" y="458"/>
                </a:lnTo>
                <a:cubicBezTo>
                  <a:pt x="3081" y="429"/>
                  <a:pt x="3044" y="405"/>
                  <a:pt x="3004" y="388"/>
                </a:cubicBezTo>
                <a:lnTo>
                  <a:pt x="3004" y="388"/>
                </a:lnTo>
                <a:cubicBezTo>
                  <a:pt x="2994" y="383"/>
                  <a:pt x="2985" y="380"/>
                  <a:pt x="2974" y="376"/>
                </a:cubicBezTo>
                <a:lnTo>
                  <a:pt x="2974" y="376"/>
                </a:lnTo>
                <a:cubicBezTo>
                  <a:pt x="2969" y="374"/>
                  <a:pt x="2964" y="372"/>
                  <a:pt x="2960" y="371"/>
                </a:cubicBezTo>
                <a:lnTo>
                  <a:pt x="2960" y="371"/>
                </a:lnTo>
                <a:cubicBezTo>
                  <a:pt x="2955" y="369"/>
                  <a:pt x="2949" y="367"/>
                  <a:pt x="2945" y="366"/>
                </a:cubicBezTo>
                <a:lnTo>
                  <a:pt x="2945" y="366"/>
                </a:lnTo>
                <a:cubicBezTo>
                  <a:pt x="2927" y="361"/>
                  <a:pt x="2909" y="356"/>
                  <a:pt x="2891" y="350"/>
                </a:cubicBezTo>
                <a:lnTo>
                  <a:pt x="2837" y="334"/>
                </a:lnTo>
                <a:lnTo>
                  <a:pt x="2824" y="331"/>
                </a:lnTo>
                <a:lnTo>
                  <a:pt x="2824" y="331"/>
                </a:lnTo>
                <a:cubicBezTo>
                  <a:pt x="2820" y="330"/>
                  <a:pt x="2816" y="328"/>
                  <a:pt x="2812" y="327"/>
                </a:cubicBezTo>
                <a:lnTo>
                  <a:pt x="2812" y="327"/>
                </a:lnTo>
                <a:cubicBezTo>
                  <a:pt x="2805" y="325"/>
                  <a:pt x="2797" y="321"/>
                  <a:pt x="2790" y="319"/>
                </a:cubicBezTo>
                <a:lnTo>
                  <a:pt x="2790" y="319"/>
                </a:lnTo>
                <a:cubicBezTo>
                  <a:pt x="2774" y="312"/>
                  <a:pt x="2760" y="305"/>
                  <a:pt x="2746" y="296"/>
                </a:cubicBezTo>
                <a:lnTo>
                  <a:pt x="2746" y="296"/>
                </a:lnTo>
                <a:cubicBezTo>
                  <a:pt x="2740" y="293"/>
                  <a:pt x="2733" y="288"/>
                  <a:pt x="2726" y="284"/>
                </a:cubicBezTo>
                <a:lnTo>
                  <a:pt x="2704" y="267"/>
                </a:lnTo>
                <a:lnTo>
                  <a:pt x="2704" y="267"/>
                </a:lnTo>
                <a:cubicBezTo>
                  <a:pt x="2711" y="273"/>
                  <a:pt x="2717" y="278"/>
                  <a:pt x="2724" y="284"/>
                </a:cubicBezTo>
                <a:lnTo>
                  <a:pt x="2724" y="284"/>
                </a:lnTo>
                <a:cubicBezTo>
                  <a:pt x="2729" y="289"/>
                  <a:pt x="2735" y="293"/>
                  <a:pt x="2741" y="298"/>
                </a:cubicBezTo>
                <a:lnTo>
                  <a:pt x="2741" y="298"/>
                </a:lnTo>
                <a:cubicBezTo>
                  <a:pt x="2752" y="306"/>
                  <a:pt x="2764" y="314"/>
                  <a:pt x="2776" y="321"/>
                </a:cubicBezTo>
                <a:lnTo>
                  <a:pt x="2776" y="321"/>
                </a:lnTo>
                <a:cubicBezTo>
                  <a:pt x="2788" y="328"/>
                  <a:pt x="2801" y="334"/>
                  <a:pt x="2814" y="339"/>
                </a:cubicBezTo>
                <a:lnTo>
                  <a:pt x="2814" y="339"/>
                </a:lnTo>
                <a:cubicBezTo>
                  <a:pt x="2816" y="341"/>
                  <a:pt x="2820" y="342"/>
                  <a:pt x="2823" y="343"/>
                </a:cubicBezTo>
                <a:lnTo>
                  <a:pt x="2823" y="343"/>
                </a:lnTo>
                <a:cubicBezTo>
                  <a:pt x="2826" y="344"/>
                  <a:pt x="2829" y="346"/>
                  <a:pt x="2833" y="347"/>
                </a:cubicBezTo>
                <a:lnTo>
                  <a:pt x="2833" y="347"/>
                </a:lnTo>
                <a:cubicBezTo>
                  <a:pt x="2840" y="350"/>
                  <a:pt x="2846" y="352"/>
                  <a:pt x="2853" y="355"/>
                </a:cubicBezTo>
                <a:lnTo>
                  <a:pt x="2853" y="355"/>
                </a:lnTo>
                <a:cubicBezTo>
                  <a:pt x="2844" y="352"/>
                  <a:pt x="2835" y="348"/>
                  <a:pt x="2826" y="346"/>
                </a:cubicBezTo>
                <a:lnTo>
                  <a:pt x="2826" y="346"/>
                </a:lnTo>
                <a:cubicBezTo>
                  <a:pt x="2817" y="343"/>
                  <a:pt x="2809" y="340"/>
                  <a:pt x="2801" y="337"/>
                </a:cubicBezTo>
                <a:lnTo>
                  <a:pt x="2801" y="337"/>
                </a:lnTo>
                <a:cubicBezTo>
                  <a:pt x="2786" y="331"/>
                  <a:pt x="2771" y="323"/>
                  <a:pt x="2757" y="315"/>
                </a:cubicBezTo>
                <a:lnTo>
                  <a:pt x="2757" y="315"/>
                </a:lnTo>
                <a:cubicBezTo>
                  <a:pt x="2742" y="307"/>
                  <a:pt x="2729" y="298"/>
                  <a:pt x="2717" y="289"/>
                </a:cubicBezTo>
                <a:lnTo>
                  <a:pt x="2717" y="289"/>
                </a:lnTo>
                <a:cubicBezTo>
                  <a:pt x="2703" y="278"/>
                  <a:pt x="2690" y="267"/>
                  <a:pt x="2678" y="257"/>
                </a:cubicBezTo>
                <a:lnTo>
                  <a:pt x="2678" y="257"/>
                </a:lnTo>
                <a:cubicBezTo>
                  <a:pt x="2665" y="247"/>
                  <a:pt x="2653" y="238"/>
                  <a:pt x="2642" y="228"/>
                </a:cubicBezTo>
                <a:lnTo>
                  <a:pt x="2642" y="228"/>
                </a:lnTo>
                <a:cubicBezTo>
                  <a:pt x="2636" y="224"/>
                  <a:pt x="2630" y="220"/>
                  <a:pt x="2625" y="216"/>
                </a:cubicBezTo>
                <a:lnTo>
                  <a:pt x="2625" y="216"/>
                </a:lnTo>
                <a:cubicBezTo>
                  <a:pt x="2618" y="211"/>
                  <a:pt x="2613" y="206"/>
                  <a:pt x="2607" y="203"/>
                </a:cubicBezTo>
                <a:lnTo>
                  <a:pt x="2607" y="203"/>
                </a:lnTo>
                <a:cubicBezTo>
                  <a:pt x="2584" y="188"/>
                  <a:pt x="2564" y="177"/>
                  <a:pt x="2549" y="171"/>
                </a:cubicBezTo>
                <a:lnTo>
                  <a:pt x="2549" y="171"/>
                </a:lnTo>
                <a:cubicBezTo>
                  <a:pt x="2508" y="153"/>
                  <a:pt x="2474" y="144"/>
                  <a:pt x="2447" y="139"/>
                </a:cubicBezTo>
                <a:lnTo>
                  <a:pt x="2447" y="139"/>
                </a:lnTo>
                <a:cubicBezTo>
                  <a:pt x="2419" y="135"/>
                  <a:pt x="2398" y="134"/>
                  <a:pt x="2384" y="134"/>
                </a:cubicBezTo>
                <a:lnTo>
                  <a:pt x="2384" y="134"/>
                </a:lnTo>
                <a:cubicBezTo>
                  <a:pt x="2356" y="134"/>
                  <a:pt x="2352" y="137"/>
                  <a:pt x="2363" y="139"/>
                </a:cubicBezTo>
                <a:lnTo>
                  <a:pt x="2363" y="139"/>
                </a:lnTo>
                <a:cubicBezTo>
                  <a:pt x="2374" y="142"/>
                  <a:pt x="2400" y="146"/>
                  <a:pt x="2430" y="154"/>
                </a:cubicBezTo>
                <a:lnTo>
                  <a:pt x="2430" y="154"/>
                </a:lnTo>
                <a:cubicBezTo>
                  <a:pt x="2460" y="161"/>
                  <a:pt x="2494" y="175"/>
                  <a:pt x="2522" y="190"/>
                </a:cubicBezTo>
                <a:lnTo>
                  <a:pt x="2522" y="190"/>
                </a:lnTo>
                <a:cubicBezTo>
                  <a:pt x="2532" y="195"/>
                  <a:pt x="2539" y="200"/>
                  <a:pt x="2544" y="203"/>
                </a:cubicBezTo>
                <a:lnTo>
                  <a:pt x="2544" y="203"/>
                </a:lnTo>
                <a:cubicBezTo>
                  <a:pt x="2549" y="206"/>
                  <a:pt x="2551" y="208"/>
                  <a:pt x="2552" y="210"/>
                </a:cubicBezTo>
                <a:lnTo>
                  <a:pt x="2552" y="210"/>
                </a:lnTo>
                <a:cubicBezTo>
                  <a:pt x="2554" y="213"/>
                  <a:pt x="2551" y="213"/>
                  <a:pt x="2550" y="215"/>
                </a:cubicBezTo>
                <a:lnTo>
                  <a:pt x="2550" y="215"/>
                </a:lnTo>
                <a:cubicBezTo>
                  <a:pt x="2549" y="215"/>
                  <a:pt x="2549" y="217"/>
                  <a:pt x="2556" y="223"/>
                </a:cubicBezTo>
                <a:lnTo>
                  <a:pt x="2556" y="223"/>
                </a:lnTo>
                <a:cubicBezTo>
                  <a:pt x="2563" y="230"/>
                  <a:pt x="2579" y="240"/>
                  <a:pt x="2605" y="263"/>
                </a:cubicBezTo>
                <a:lnTo>
                  <a:pt x="2605" y="263"/>
                </a:lnTo>
                <a:cubicBezTo>
                  <a:pt x="2567" y="231"/>
                  <a:pt x="2533" y="214"/>
                  <a:pt x="2499" y="200"/>
                </a:cubicBezTo>
                <a:lnTo>
                  <a:pt x="2499" y="200"/>
                </a:lnTo>
                <a:cubicBezTo>
                  <a:pt x="2464" y="188"/>
                  <a:pt x="2427" y="178"/>
                  <a:pt x="2378" y="174"/>
                </a:cubicBezTo>
                <a:lnTo>
                  <a:pt x="2378" y="174"/>
                </a:lnTo>
                <a:cubicBezTo>
                  <a:pt x="2374" y="175"/>
                  <a:pt x="2392" y="176"/>
                  <a:pt x="2419" y="181"/>
                </a:cubicBezTo>
                <a:lnTo>
                  <a:pt x="2419" y="181"/>
                </a:lnTo>
                <a:cubicBezTo>
                  <a:pt x="2432" y="183"/>
                  <a:pt x="2448" y="186"/>
                  <a:pt x="2464" y="191"/>
                </a:cubicBezTo>
                <a:lnTo>
                  <a:pt x="2464" y="191"/>
                </a:lnTo>
                <a:cubicBezTo>
                  <a:pt x="2480" y="195"/>
                  <a:pt x="2497" y="201"/>
                  <a:pt x="2512" y="208"/>
                </a:cubicBezTo>
                <a:lnTo>
                  <a:pt x="2512" y="208"/>
                </a:lnTo>
                <a:cubicBezTo>
                  <a:pt x="2528" y="215"/>
                  <a:pt x="2543" y="222"/>
                  <a:pt x="2556" y="230"/>
                </a:cubicBezTo>
                <a:lnTo>
                  <a:pt x="2556" y="230"/>
                </a:lnTo>
                <a:cubicBezTo>
                  <a:pt x="2569" y="238"/>
                  <a:pt x="2580" y="245"/>
                  <a:pt x="2587" y="251"/>
                </a:cubicBezTo>
                <a:lnTo>
                  <a:pt x="2587" y="251"/>
                </a:lnTo>
                <a:cubicBezTo>
                  <a:pt x="2602" y="263"/>
                  <a:pt x="2607" y="269"/>
                  <a:pt x="2593" y="260"/>
                </a:cubicBezTo>
                <a:lnTo>
                  <a:pt x="2593" y="260"/>
                </a:lnTo>
                <a:cubicBezTo>
                  <a:pt x="2557" y="230"/>
                  <a:pt x="2511" y="207"/>
                  <a:pt x="2462" y="194"/>
                </a:cubicBezTo>
                <a:lnTo>
                  <a:pt x="2462" y="194"/>
                </a:lnTo>
                <a:cubicBezTo>
                  <a:pt x="2437" y="188"/>
                  <a:pt x="2412" y="183"/>
                  <a:pt x="2387" y="181"/>
                </a:cubicBezTo>
                <a:lnTo>
                  <a:pt x="2387" y="181"/>
                </a:lnTo>
                <a:cubicBezTo>
                  <a:pt x="2375" y="180"/>
                  <a:pt x="2363" y="180"/>
                  <a:pt x="2350" y="179"/>
                </a:cubicBezTo>
                <a:lnTo>
                  <a:pt x="2350" y="179"/>
                </a:lnTo>
                <a:cubicBezTo>
                  <a:pt x="2337" y="179"/>
                  <a:pt x="2324" y="179"/>
                  <a:pt x="2312" y="179"/>
                </a:cubicBezTo>
                <a:lnTo>
                  <a:pt x="2312" y="179"/>
                </a:lnTo>
                <a:cubicBezTo>
                  <a:pt x="2316" y="180"/>
                  <a:pt x="2325" y="181"/>
                  <a:pt x="2337" y="182"/>
                </a:cubicBezTo>
                <a:lnTo>
                  <a:pt x="2337" y="182"/>
                </a:lnTo>
                <a:cubicBezTo>
                  <a:pt x="2349" y="182"/>
                  <a:pt x="2363" y="183"/>
                  <a:pt x="2380" y="184"/>
                </a:cubicBezTo>
                <a:lnTo>
                  <a:pt x="2380" y="184"/>
                </a:lnTo>
                <a:cubicBezTo>
                  <a:pt x="2412" y="187"/>
                  <a:pt x="2453" y="195"/>
                  <a:pt x="2489" y="208"/>
                </a:cubicBezTo>
                <a:lnTo>
                  <a:pt x="2489" y="208"/>
                </a:lnTo>
                <a:cubicBezTo>
                  <a:pt x="2525" y="222"/>
                  <a:pt x="2557" y="241"/>
                  <a:pt x="2578" y="257"/>
                </a:cubicBezTo>
                <a:lnTo>
                  <a:pt x="2578" y="257"/>
                </a:lnTo>
                <a:cubicBezTo>
                  <a:pt x="2588" y="265"/>
                  <a:pt x="2597" y="273"/>
                  <a:pt x="2602" y="278"/>
                </a:cubicBezTo>
                <a:lnTo>
                  <a:pt x="2602" y="278"/>
                </a:lnTo>
                <a:cubicBezTo>
                  <a:pt x="2607" y="282"/>
                  <a:pt x="2610" y="285"/>
                  <a:pt x="2607" y="285"/>
                </a:cubicBezTo>
                <a:lnTo>
                  <a:pt x="2607" y="285"/>
                </a:lnTo>
                <a:cubicBezTo>
                  <a:pt x="2602" y="280"/>
                  <a:pt x="2595" y="274"/>
                  <a:pt x="2585" y="267"/>
                </a:cubicBezTo>
                <a:lnTo>
                  <a:pt x="2585" y="267"/>
                </a:lnTo>
                <a:cubicBezTo>
                  <a:pt x="2577" y="261"/>
                  <a:pt x="2567" y="253"/>
                  <a:pt x="2555" y="245"/>
                </a:cubicBezTo>
                <a:lnTo>
                  <a:pt x="2555" y="245"/>
                </a:lnTo>
                <a:cubicBezTo>
                  <a:pt x="2533" y="230"/>
                  <a:pt x="2504" y="215"/>
                  <a:pt x="2473" y="205"/>
                </a:cubicBezTo>
                <a:lnTo>
                  <a:pt x="2473" y="205"/>
                </a:lnTo>
                <a:cubicBezTo>
                  <a:pt x="2443" y="195"/>
                  <a:pt x="2413" y="189"/>
                  <a:pt x="2389" y="187"/>
                </a:cubicBezTo>
                <a:lnTo>
                  <a:pt x="2389" y="187"/>
                </a:lnTo>
                <a:cubicBezTo>
                  <a:pt x="2365" y="185"/>
                  <a:pt x="2348" y="186"/>
                  <a:pt x="2343" y="188"/>
                </a:cubicBezTo>
                <a:lnTo>
                  <a:pt x="2343" y="188"/>
                </a:lnTo>
                <a:cubicBezTo>
                  <a:pt x="2341" y="189"/>
                  <a:pt x="2365" y="189"/>
                  <a:pt x="2394" y="192"/>
                </a:cubicBezTo>
                <a:lnTo>
                  <a:pt x="2394" y="192"/>
                </a:lnTo>
                <a:cubicBezTo>
                  <a:pt x="2423" y="195"/>
                  <a:pt x="2458" y="204"/>
                  <a:pt x="2480" y="212"/>
                </a:cubicBezTo>
                <a:lnTo>
                  <a:pt x="2480" y="212"/>
                </a:lnTo>
                <a:cubicBezTo>
                  <a:pt x="2463" y="206"/>
                  <a:pt x="2445" y="202"/>
                  <a:pt x="2429" y="199"/>
                </a:cubicBezTo>
                <a:lnTo>
                  <a:pt x="2429" y="199"/>
                </a:lnTo>
                <a:cubicBezTo>
                  <a:pt x="2412" y="195"/>
                  <a:pt x="2395" y="194"/>
                  <a:pt x="2379" y="193"/>
                </a:cubicBezTo>
                <a:lnTo>
                  <a:pt x="2379" y="193"/>
                </a:lnTo>
                <a:cubicBezTo>
                  <a:pt x="2363" y="191"/>
                  <a:pt x="2349" y="191"/>
                  <a:pt x="2332" y="192"/>
                </a:cubicBezTo>
                <a:lnTo>
                  <a:pt x="2332" y="192"/>
                </a:lnTo>
                <a:cubicBezTo>
                  <a:pt x="2317" y="192"/>
                  <a:pt x="2302" y="193"/>
                  <a:pt x="2288" y="193"/>
                </a:cubicBezTo>
                <a:lnTo>
                  <a:pt x="2288" y="193"/>
                </a:lnTo>
                <a:cubicBezTo>
                  <a:pt x="2261" y="193"/>
                  <a:pt x="2236" y="194"/>
                  <a:pt x="2216" y="195"/>
                </a:cubicBezTo>
                <a:lnTo>
                  <a:pt x="2216" y="195"/>
                </a:lnTo>
                <a:cubicBezTo>
                  <a:pt x="2194" y="195"/>
                  <a:pt x="2176" y="195"/>
                  <a:pt x="2164" y="194"/>
                </a:cubicBezTo>
                <a:lnTo>
                  <a:pt x="2164" y="194"/>
                </a:lnTo>
                <a:cubicBezTo>
                  <a:pt x="2152" y="194"/>
                  <a:pt x="2144" y="194"/>
                  <a:pt x="2142" y="194"/>
                </a:cubicBezTo>
                <a:lnTo>
                  <a:pt x="2142" y="194"/>
                </a:lnTo>
                <a:cubicBezTo>
                  <a:pt x="2140" y="195"/>
                  <a:pt x="2144" y="197"/>
                  <a:pt x="2154" y="199"/>
                </a:cubicBezTo>
                <a:lnTo>
                  <a:pt x="2154" y="199"/>
                </a:lnTo>
                <a:cubicBezTo>
                  <a:pt x="2164" y="202"/>
                  <a:pt x="2181" y="205"/>
                  <a:pt x="2205" y="206"/>
                </a:cubicBezTo>
                <a:lnTo>
                  <a:pt x="2205" y="206"/>
                </a:lnTo>
                <a:cubicBezTo>
                  <a:pt x="2211" y="206"/>
                  <a:pt x="2217" y="206"/>
                  <a:pt x="2223" y="207"/>
                </a:cubicBezTo>
                <a:lnTo>
                  <a:pt x="2223" y="207"/>
                </a:lnTo>
                <a:cubicBezTo>
                  <a:pt x="2230" y="207"/>
                  <a:pt x="2237" y="208"/>
                  <a:pt x="2243" y="208"/>
                </a:cubicBezTo>
                <a:lnTo>
                  <a:pt x="2243" y="208"/>
                </a:lnTo>
                <a:cubicBezTo>
                  <a:pt x="2258" y="208"/>
                  <a:pt x="2274" y="209"/>
                  <a:pt x="2292" y="210"/>
                </a:cubicBezTo>
                <a:lnTo>
                  <a:pt x="2292" y="210"/>
                </a:lnTo>
                <a:cubicBezTo>
                  <a:pt x="2267" y="210"/>
                  <a:pt x="2240" y="209"/>
                  <a:pt x="2211" y="209"/>
                </a:cubicBezTo>
                <a:lnTo>
                  <a:pt x="2211" y="209"/>
                </a:lnTo>
                <a:cubicBezTo>
                  <a:pt x="2179" y="208"/>
                  <a:pt x="2146" y="205"/>
                  <a:pt x="2114" y="198"/>
                </a:cubicBezTo>
                <a:lnTo>
                  <a:pt x="2114" y="198"/>
                </a:lnTo>
                <a:cubicBezTo>
                  <a:pt x="2097" y="194"/>
                  <a:pt x="2081" y="189"/>
                  <a:pt x="2065" y="184"/>
                </a:cubicBezTo>
                <a:lnTo>
                  <a:pt x="2065" y="184"/>
                </a:lnTo>
                <a:cubicBezTo>
                  <a:pt x="2051" y="179"/>
                  <a:pt x="2037" y="174"/>
                  <a:pt x="2023" y="169"/>
                </a:cubicBezTo>
                <a:lnTo>
                  <a:pt x="2023" y="169"/>
                </a:lnTo>
                <a:cubicBezTo>
                  <a:pt x="1995" y="160"/>
                  <a:pt x="1968" y="151"/>
                  <a:pt x="1943" y="143"/>
                </a:cubicBezTo>
                <a:lnTo>
                  <a:pt x="1943" y="143"/>
                </a:lnTo>
                <a:lnTo>
                  <a:pt x="1944" y="143"/>
                </a:lnTo>
                <a:lnTo>
                  <a:pt x="1944" y="143"/>
                </a:lnTo>
                <a:cubicBezTo>
                  <a:pt x="1969" y="152"/>
                  <a:pt x="2003" y="164"/>
                  <a:pt x="2035" y="175"/>
                </a:cubicBezTo>
                <a:lnTo>
                  <a:pt x="2035" y="175"/>
                </a:lnTo>
                <a:cubicBezTo>
                  <a:pt x="2044" y="178"/>
                  <a:pt x="2052" y="181"/>
                  <a:pt x="2060" y="183"/>
                </a:cubicBezTo>
                <a:lnTo>
                  <a:pt x="2060" y="183"/>
                </a:lnTo>
                <a:cubicBezTo>
                  <a:pt x="2069" y="186"/>
                  <a:pt x="2078" y="189"/>
                  <a:pt x="2086" y="192"/>
                </a:cubicBezTo>
                <a:lnTo>
                  <a:pt x="2086" y="192"/>
                </a:lnTo>
                <a:cubicBezTo>
                  <a:pt x="2103" y="197"/>
                  <a:pt x="2119" y="200"/>
                  <a:pt x="2132" y="202"/>
                </a:cubicBezTo>
                <a:lnTo>
                  <a:pt x="2132" y="202"/>
                </a:lnTo>
                <a:cubicBezTo>
                  <a:pt x="2116" y="199"/>
                  <a:pt x="2100" y="195"/>
                  <a:pt x="2085" y="191"/>
                </a:cubicBezTo>
                <a:lnTo>
                  <a:pt x="2085" y="191"/>
                </a:lnTo>
                <a:cubicBezTo>
                  <a:pt x="2076" y="189"/>
                  <a:pt x="2068" y="186"/>
                  <a:pt x="2061" y="184"/>
                </a:cubicBezTo>
                <a:lnTo>
                  <a:pt x="2040" y="177"/>
                </a:lnTo>
                <a:lnTo>
                  <a:pt x="2040" y="177"/>
                </a:lnTo>
                <a:cubicBezTo>
                  <a:pt x="2012" y="168"/>
                  <a:pt x="1983" y="158"/>
                  <a:pt x="1955" y="149"/>
                </a:cubicBezTo>
                <a:lnTo>
                  <a:pt x="1955" y="149"/>
                </a:lnTo>
                <a:cubicBezTo>
                  <a:pt x="1963" y="153"/>
                  <a:pt x="1973" y="158"/>
                  <a:pt x="1983" y="162"/>
                </a:cubicBezTo>
                <a:lnTo>
                  <a:pt x="1983" y="162"/>
                </a:lnTo>
                <a:cubicBezTo>
                  <a:pt x="2004" y="169"/>
                  <a:pt x="2026" y="177"/>
                  <a:pt x="2046" y="185"/>
                </a:cubicBezTo>
                <a:lnTo>
                  <a:pt x="2046" y="185"/>
                </a:lnTo>
                <a:cubicBezTo>
                  <a:pt x="2052" y="186"/>
                  <a:pt x="2058" y="188"/>
                  <a:pt x="2063" y="190"/>
                </a:cubicBezTo>
                <a:lnTo>
                  <a:pt x="2063" y="190"/>
                </a:lnTo>
                <a:cubicBezTo>
                  <a:pt x="2069" y="192"/>
                  <a:pt x="2075" y="194"/>
                  <a:pt x="2081" y="195"/>
                </a:cubicBezTo>
                <a:lnTo>
                  <a:pt x="2081" y="195"/>
                </a:lnTo>
                <a:cubicBezTo>
                  <a:pt x="2093" y="199"/>
                  <a:pt x="2106" y="202"/>
                  <a:pt x="2119" y="205"/>
                </a:cubicBezTo>
                <a:lnTo>
                  <a:pt x="2119" y="205"/>
                </a:lnTo>
                <a:cubicBezTo>
                  <a:pt x="2108" y="202"/>
                  <a:pt x="2097" y="200"/>
                  <a:pt x="2086" y="198"/>
                </a:cubicBezTo>
                <a:lnTo>
                  <a:pt x="2086" y="198"/>
                </a:lnTo>
                <a:cubicBezTo>
                  <a:pt x="2081" y="195"/>
                  <a:pt x="2076" y="194"/>
                  <a:pt x="2070" y="193"/>
                </a:cubicBezTo>
                <a:lnTo>
                  <a:pt x="2055" y="188"/>
                </a:lnTo>
                <a:lnTo>
                  <a:pt x="2055" y="188"/>
                </a:lnTo>
                <a:cubicBezTo>
                  <a:pt x="2037" y="182"/>
                  <a:pt x="2018" y="175"/>
                  <a:pt x="1999" y="169"/>
                </a:cubicBezTo>
                <a:lnTo>
                  <a:pt x="1999" y="169"/>
                </a:lnTo>
                <a:cubicBezTo>
                  <a:pt x="2013" y="175"/>
                  <a:pt x="2028" y="181"/>
                  <a:pt x="2043" y="188"/>
                </a:cubicBezTo>
                <a:lnTo>
                  <a:pt x="2043" y="188"/>
                </a:lnTo>
                <a:cubicBezTo>
                  <a:pt x="2047" y="189"/>
                  <a:pt x="2051" y="191"/>
                  <a:pt x="2055" y="193"/>
                </a:cubicBezTo>
                <a:lnTo>
                  <a:pt x="2055" y="193"/>
                </a:lnTo>
                <a:cubicBezTo>
                  <a:pt x="2057" y="194"/>
                  <a:pt x="2059" y="194"/>
                  <a:pt x="2061" y="195"/>
                </a:cubicBezTo>
                <a:lnTo>
                  <a:pt x="2061" y="195"/>
                </a:lnTo>
                <a:cubicBezTo>
                  <a:pt x="2064" y="196"/>
                  <a:pt x="2065" y="197"/>
                  <a:pt x="2068" y="198"/>
                </a:cubicBezTo>
                <a:lnTo>
                  <a:pt x="2068" y="198"/>
                </a:lnTo>
                <a:cubicBezTo>
                  <a:pt x="2078" y="202"/>
                  <a:pt x="2087" y="205"/>
                  <a:pt x="2097" y="208"/>
                </a:cubicBezTo>
                <a:lnTo>
                  <a:pt x="2097" y="208"/>
                </a:lnTo>
                <a:cubicBezTo>
                  <a:pt x="2136" y="219"/>
                  <a:pt x="2175" y="224"/>
                  <a:pt x="2213" y="226"/>
                </a:cubicBezTo>
                <a:lnTo>
                  <a:pt x="2213" y="226"/>
                </a:lnTo>
                <a:cubicBezTo>
                  <a:pt x="2247" y="227"/>
                  <a:pt x="2280" y="229"/>
                  <a:pt x="2310" y="230"/>
                </a:cubicBezTo>
                <a:lnTo>
                  <a:pt x="2310" y="230"/>
                </a:lnTo>
                <a:cubicBezTo>
                  <a:pt x="2317" y="231"/>
                  <a:pt x="2326" y="231"/>
                  <a:pt x="2333" y="232"/>
                </a:cubicBezTo>
                <a:lnTo>
                  <a:pt x="2333" y="232"/>
                </a:lnTo>
                <a:cubicBezTo>
                  <a:pt x="2340" y="232"/>
                  <a:pt x="2347" y="232"/>
                  <a:pt x="2353" y="232"/>
                </a:cubicBezTo>
                <a:lnTo>
                  <a:pt x="2353" y="232"/>
                </a:lnTo>
                <a:cubicBezTo>
                  <a:pt x="2365" y="233"/>
                  <a:pt x="2376" y="235"/>
                  <a:pt x="2386" y="236"/>
                </a:cubicBezTo>
                <a:lnTo>
                  <a:pt x="2386" y="236"/>
                </a:lnTo>
                <a:cubicBezTo>
                  <a:pt x="2408" y="239"/>
                  <a:pt x="2427" y="244"/>
                  <a:pt x="2442" y="248"/>
                </a:cubicBezTo>
                <a:lnTo>
                  <a:pt x="2442" y="248"/>
                </a:lnTo>
                <a:cubicBezTo>
                  <a:pt x="2473" y="256"/>
                  <a:pt x="2502" y="269"/>
                  <a:pt x="2528" y="285"/>
                </a:cubicBezTo>
                <a:lnTo>
                  <a:pt x="2528" y="285"/>
                </a:lnTo>
                <a:cubicBezTo>
                  <a:pt x="2535" y="289"/>
                  <a:pt x="2541" y="293"/>
                  <a:pt x="2547" y="298"/>
                </a:cubicBezTo>
                <a:lnTo>
                  <a:pt x="2557" y="305"/>
                </a:lnTo>
                <a:lnTo>
                  <a:pt x="2568" y="314"/>
                </a:lnTo>
                <a:lnTo>
                  <a:pt x="2613" y="350"/>
                </a:lnTo>
                <a:lnTo>
                  <a:pt x="2635" y="368"/>
                </a:lnTo>
                <a:lnTo>
                  <a:pt x="2647" y="377"/>
                </a:lnTo>
                <a:lnTo>
                  <a:pt x="2647" y="377"/>
                </a:lnTo>
                <a:cubicBezTo>
                  <a:pt x="2650" y="380"/>
                  <a:pt x="2655" y="384"/>
                  <a:pt x="2660" y="388"/>
                </a:cubicBezTo>
                <a:lnTo>
                  <a:pt x="2660" y="388"/>
                </a:lnTo>
                <a:cubicBezTo>
                  <a:pt x="2679" y="402"/>
                  <a:pt x="2699" y="414"/>
                  <a:pt x="2719" y="424"/>
                </a:cubicBezTo>
                <a:lnTo>
                  <a:pt x="2719" y="424"/>
                </a:lnTo>
                <a:cubicBezTo>
                  <a:pt x="2740" y="435"/>
                  <a:pt x="2760" y="444"/>
                  <a:pt x="2782" y="451"/>
                </a:cubicBezTo>
                <a:lnTo>
                  <a:pt x="2837" y="470"/>
                </a:lnTo>
                <a:lnTo>
                  <a:pt x="2892" y="488"/>
                </a:lnTo>
                <a:lnTo>
                  <a:pt x="2906" y="493"/>
                </a:lnTo>
                <a:lnTo>
                  <a:pt x="2917" y="497"/>
                </a:lnTo>
                <a:lnTo>
                  <a:pt x="2917" y="497"/>
                </a:lnTo>
                <a:cubicBezTo>
                  <a:pt x="2920" y="498"/>
                  <a:pt x="2924" y="499"/>
                  <a:pt x="2928" y="501"/>
                </a:cubicBezTo>
                <a:lnTo>
                  <a:pt x="2928" y="501"/>
                </a:lnTo>
                <a:cubicBezTo>
                  <a:pt x="2931" y="503"/>
                  <a:pt x="2935" y="504"/>
                  <a:pt x="2939" y="506"/>
                </a:cubicBezTo>
                <a:lnTo>
                  <a:pt x="2939" y="506"/>
                </a:lnTo>
                <a:cubicBezTo>
                  <a:pt x="2967" y="519"/>
                  <a:pt x="2993" y="536"/>
                  <a:pt x="3015" y="556"/>
                </a:cubicBezTo>
                <a:lnTo>
                  <a:pt x="3015" y="556"/>
                </a:lnTo>
                <a:cubicBezTo>
                  <a:pt x="3025" y="566"/>
                  <a:pt x="3035" y="577"/>
                  <a:pt x="3043" y="588"/>
                </a:cubicBezTo>
                <a:lnTo>
                  <a:pt x="3043" y="588"/>
                </a:lnTo>
                <a:cubicBezTo>
                  <a:pt x="3047" y="593"/>
                  <a:pt x="3051" y="599"/>
                  <a:pt x="3055" y="605"/>
                </a:cubicBezTo>
                <a:lnTo>
                  <a:pt x="3057" y="610"/>
                </a:lnTo>
                <a:lnTo>
                  <a:pt x="3057" y="610"/>
                </a:lnTo>
                <a:cubicBezTo>
                  <a:pt x="3057" y="611"/>
                  <a:pt x="3058" y="613"/>
                  <a:pt x="3059" y="615"/>
                </a:cubicBezTo>
                <a:lnTo>
                  <a:pt x="3066" y="628"/>
                </a:lnTo>
                <a:lnTo>
                  <a:pt x="3092" y="679"/>
                </a:lnTo>
                <a:lnTo>
                  <a:pt x="3106" y="704"/>
                </a:lnTo>
                <a:lnTo>
                  <a:pt x="3106" y="704"/>
                </a:lnTo>
                <a:cubicBezTo>
                  <a:pt x="3108" y="708"/>
                  <a:pt x="3111" y="715"/>
                  <a:pt x="3114" y="720"/>
                </a:cubicBezTo>
                <a:lnTo>
                  <a:pt x="3114" y="720"/>
                </a:lnTo>
                <a:cubicBezTo>
                  <a:pt x="3118" y="725"/>
                  <a:pt x="3120" y="731"/>
                  <a:pt x="3124" y="736"/>
                </a:cubicBezTo>
                <a:lnTo>
                  <a:pt x="3124" y="736"/>
                </a:lnTo>
                <a:cubicBezTo>
                  <a:pt x="3137" y="757"/>
                  <a:pt x="3152" y="776"/>
                  <a:pt x="3170" y="793"/>
                </a:cubicBezTo>
                <a:lnTo>
                  <a:pt x="3170" y="793"/>
                </a:lnTo>
                <a:cubicBezTo>
                  <a:pt x="3178" y="802"/>
                  <a:pt x="3187" y="809"/>
                  <a:pt x="3196" y="818"/>
                </a:cubicBezTo>
                <a:lnTo>
                  <a:pt x="3202" y="823"/>
                </a:lnTo>
                <a:lnTo>
                  <a:pt x="3209" y="829"/>
                </a:lnTo>
                <a:lnTo>
                  <a:pt x="3220" y="837"/>
                </a:lnTo>
                <a:lnTo>
                  <a:pt x="3265" y="873"/>
                </a:lnTo>
                <a:lnTo>
                  <a:pt x="3287" y="892"/>
                </a:lnTo>
                <a:lnTo>
                  <a:pt x="3298" y="900"/>
                </a:lnTo>
                <a:lnTo>
                  <a:pt x="3307" y="907"/>
                </a:lnTo>
                <a:lnTo>
                  <a:pt x="3307" y="907"/>
                </a:lnTo>
                <a:cubicBezTo>
                  <a:pt x="3329" y="927"/>
                  <a:pt x="3347" y="950"/>
                  <a:pt x="3358" y="974"/>
                </a:cubicBezTo>
                <a:lnTo>
                  <a:pt x="3358" y="974"/>
                </a:lnTo>
                <a:cubicBezTo>
                  <a:pt x="3363" y="986"/>
                  <a:pt x="3367" y="998"/>
                  <a:pt x="3370" y="1010"/>
                </a:cubicBezTo>
                <a:lnTo>
                  <a:pt x="3370" y="1010"/>
                </a:lnTo>
                <a:cubicBezTo>
                  <a:pt x="3372" y="1016"/>
                  <a:pt x="3372" y="1023"/>
                  <a:pt x="3373" y="1029"/>
                </a:cubicBezTo>
                <a:lnTo>
                  <a:pt x="3373" y="1029"/>
                </a:lnTo>
                <a:cubicBezTo>
                  <a:pt x="3374" y="1032"/>
                  <a:pt x="3373" y="1035"/>
                  <a:pt x="3374" y="1038"/>
                </a:cubicBezTo>
                <a:lnTo>
                  <a:pt x="3374" y="1041"/>
                </a:lnTo>
                <a:lnTo>
                  <a:pt x="3374" y="1044"/>
                </a:lnTo>
                <a:lnTo>
                  <a:pt x="3374" y="1052"/>
                </a:lnTo>
                <a:lnTo>
                  <a:pt x="3373" y="1109"/>
                </a:lnTo>
                <a:lnTo>
                  <a:pt x="3373" y="1138"/>
                </a:lnTo>
                <a:lnTo>
                  <a:pt x="3373" y="1145"/>
                </a:lnTo>
                <a:lnTo>
                  <a:pt x="3374" y="1155"/>
                </a:lnTo>
                <a:lnTo>
                  <a:pt x="3374" y="1155"/>
                </a:lnTo>
                <a:cubicBezTo>
                  <a:pt x="3374" y="1161"/>
                  <a:pt x="3374" y="1168"/>
                  <a:pt x="3375" y="1175"/>
                </a:cubicBezTo>
                <a:lnTo>
                  <a:pt x="3375" y="1175"/>
                </a:lnTo>
                <a:cubicBezTo>
                  <a:pt x="3377" y="1200"/>
                  <a:pt x="3383" y="1226"/>
                  <a:pt x="3391" y="1249"/>
                </a:cubicBezTo>
                <a:lnTo>
                  <a:pt x="3391" y="1249"/>
                </a:lnTo>
                <a:cubicBezTo>
                  <a:pt x="3396" y="1262"/>
                  <a:pt x="3401" y="1273"/>
                  <a:pt x="3406" y="1284"/>
                </a:cubicBezTo>
                <a:lnTo>
                  <a:pt x="3420" y="1312"/>
                </a:lnTo>
                <a:lnTo>
                  <a:pt x="3446" y="1362"/>
                </a:lnTo>
                <a:lnTo>
                  <a:pt x="3460" y="1388"/>
                </a:lnTo>
                <a:lnTo>
                  <a:pt x="3464" y="1397"/>
                </a:lnTo>
                <a:lnTo>
                  <a:pt x="3468" y="1406"/>
                </a:lnTo>
                <a:lnTo>
                  <a:pt x="3468" y="1406"/>
                </a:lnTo>
                <a:cubicBezTo>
                  <a:pt x="3477" y="1430"/>
                  <a:pt x="3480" y="1455"/>
                  <a:pt x="3476" y="148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1" name="Freeform 259"/>
          <p:cNvSpPr>
            <a:spLocks noChangeArrowheads="1"/>
          </p:cNvSpPr>
          <p:nvPr/>
        </p:nvSpPr>
        <p:spPr bwMode="auto">
          <a:xfrm>
            <a:off x="14073987" y="1229381"/>
            <a:ext cx="2695876" cy="2139119"/>
          </a:xfrm>
          <a:custGeom>
            <a:avLst/>
            <a:gdLst>
              <a:gd name="T0" fmla="*/ 1397 w 2434"/>
              <a:gd name="T1" fmla="*/ 48 h 1933"/>
              <a:gd name="T2" fmla="*/ 1492 w 2434"/>
              <a:gd name="T3" fmla="*/ 63 h 1933"/>
              <a:gd name="T4" fmla="*/ 1583 w 2434"/>
              <a:gd name="T5" fmla="*/ 63 h 1933"/>
              <a:gd name="T6" fmla="*/ 1826 w 2434"/>
              <a:gd name="T7" fmla="*/ 173 h 1933"/>
              <a:gd name="T8" fmla="*/ 1907 w 2434"/>
              <a:gd name="T9" fmla="*/ 216 h 1933"/>
              <a:gd name="T10" fmla="*/ 1991 w 2434"/>
              <a:gd name="T11" fmla="*/ 243 h 1933"/>
              <a:gd name="T12" fmla="*/ 2161 w 2434"/>
              <a:gd name="T13" fmla="*/ 418 h 1933"/>
              <a:gd name="T14" fmla="*/ 2216 w 2434"/>
              <a:gd name="T15" fmla="*/ 482 h 1933"/>
              <a:gd name="T16" fmla="*/ 2280 w 2434"/>
              <a:gd name="T17" fmla="*/ 534 h 1933"/>
              <a:gd name="T18" fmla="*/ 2353 w 2434"/>
              <a:gd name="T19" fmla="*/ 746 h 1933"/>
              <a:gd name="T20" fmla="*/ 2372 w 2434"/>
              <a:gd name="T21" fmla="*/ 823 h 1933"/>
              <a:gd name="T22" fmla="*/ 2407 w 2434"/>
              <a:gd name="T23" fmla="*/ 889 h 1933"/>
              <a:gd name="T24" fmla="*/ 2372 w 2434"/>
              <a:gd name="T25" fmla="*/ 1108 h 1933"/>
              <a:gd name="T26" fmla="*/ 2353 w 2434"/>
              <a:gd name="T27" fmla="*/ 1185 h 1933"/>
              <a:gd name="T28" fmla="*/ 2353 w 2434"/>
              <a:gd name="T29" fmla="*/ 1257 h 1933"/>
              <a:gd name="T30" fmla="*/ 2216 w 2434"/>
              <a:gd name="T31" fmla="*/ 1449 h 1933"/>
              <a:gd name="T32" fmla="*/ 2161 w 2434"/>
              <a:gd name="T33" fmla="*/ 1513 h 1933"/>
              <a:gd name="T34" fmla="*/ 2126 w 2434"/>
              <a:gd name="T35" fmla="*/ 1581 h 1933"/>
              <a:gd name="T36" fmla="*/ 1907 w 2434"/>
              <a:gd name="T37" fmla="*/ 1716 h 1933"/>
              <a:gd name="T38" fmla="*/ 1826 w 2434"/>
              <a:gd name="T39" fmla="*/ 1759 h 1933"/>
              <a:gd name="T40" fmla="*/ 1761 w 2434"/>
              <a:gd name="T41" fmla="*/ 1810 h 1933"/>
              <a:gd name="T42" fmla="*/ 1492 w 2434"/>
              <a:gd name="T43" fmla="*/ 1869 h 1933"/>
              <a:gd name="T44" fmla="*/ 1397 w 2434"/>
              <a:gd name="T45" fmla="*/ 1883 h 1933"/>
              <a:gd name="T46" fmla="*/ 1312 w 2434"/>
              <a:gd name="T47" fmla="*/ 1911 h 1933"/>
              <a:gd name="T48" fmla="*/ 1036 w 2434"/>
              <a:gd name="T49" fmla="*/ 1883 h 1933"/>
              <a:gd name="T50" fmla="*/ 941 w 2434"/>
              <a:gd name="T51" fmla="*/ 1869 h 1933"/>
              <a:gd name="T52" fmla="*/ 850 w 2434"/>
              <a:gd name="T53" fmla="*/ 1869 h 1933"/>
              <a:gd name="T54" fmla="*/ 608 w 2434"/>
              <a:gd name="T55" fmla="*/ 1759 h 1933"/>
              <a:gd name="T56" fmla="*/ 526 w 2434"/>
              <a:gd name="T57" fmla="*/ 1716 h 1933"/>
              <a:gd name="T58" fmla="*/ 442 w 2434"/>
              <a:gd name="T59" fmla="*/ 1688 h 1933"/>
              <a:gd name="T60" fmla="*/ 271 w 2434"/>
              <a:gd name="T61" fmla="*/ 1513 h 1933"/>
              <a:gd name="T62" fmla="*/ 218 w 2434"/>
              <a:gd name="T63" fmla="*/ 1449 h 1933"/>
              <a:gd name="T64" fmla="*/ 153 w 2434"/>
              <a:gd name="T65" fmla="*/ 1398 h 1933"/>
              <a:gd name="T66" fmla="*/ 80 w 2434"/>
              <a:gd name="T67" fmla="*/ 1185 h 1933"/>
              <a:gd name="T68" fmla="*/ 60 w 2434"/>
              <a:gd name="T69" fmla="*/ 1108 h 1933"/>
              <a:gd name="T70" fmla="*/ 26 w 2434"/>
              <a:gd name="T71" fmla="*/ 1042 h 1933"/>
              <a:gd name="T72" fmla="*/ 60 w 2434"/>
              <a:gd name="T73" fmla="*/ 823 h 1933"/>
              <a:gd name="T74" fmla="*/ 80 w 2434"/>
              <a:gd name="T75" fmla="*/ 746 h 1933"/>
              <a:gd name="T76" fmla="*/ 80 w 2434"/>
              <a:gd name="T77" fmla="*/ 674 h 1933"/>
              <a:gd name="T78" fmla="*/ 218 w 2434"/>
              <a:gd name="T79" fmla="*/ 482 h 1933"/>
              <a:gd name="T80" fmla="*/ 271 w 2434"/>
              <a:gd name="T81" fmla="*/ 418 h 1933"/>
              <a:gd name="T82" fmla="*/ 306 w 2434"/>
              <a:gd name="T83" fmla="*/ 351 h 1933"/>
              <a:gd name="T84" fmla="*/ 526 w 2434"/>
              <a:gd name="T85" fmla="*/ 216 h 1933"/>
              <a:gd name="T86" fmla="*/ 608 w 2434"/>
              <a:gd name="T87" fmla="*/ 173 h 1933"/>
              <a:gd name="T88" fmla="*/ 672 w 2434"/>
              <a:gd name="T89" fmla="*/ 121 h 1933"/>
              <a:gd name="T90" fmla="*/ 941 w 2434"/>
              <a:gd name="T91" fmla="*/ 63 h 1933"/>
              <a:gd name="T92" fmla="*/ 1036 w 2434"/>
              <a:gd name="T93" fmla="*/ 48 h 1933"/>
              <a:gd name="T94" fmla="*/ 1120 w 2434"/>
              <a:gd name="T95" fmla="*/ 21 h 19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434" h="1933">
                <a:moveTo>
                  <a:pt x="1312" y="21"/>
                </a:moveTo>
                <a:lnTo>
                  <a:pt x="1397" y="48"/>
                </a:lnTo>
                <a:lnTo>
                  <a:pt x="1397" y="48"/>
                </a:lnTo>
                <a:cubicBezTo>
                  <a:pt x="1427" y="58"/>
                  <a:pt x="1460" y="63"/>
                  <a:pt x="1492" y="63"/>
                </a:cubicBezTo>
                <a:lnTo>
                  <a:pt x="1583" y="63"/>
                </a:lnTo>
                <a:lnTo>
                  <a:pt x="1583" y="63"/>
                </a:lnTo>
                <a:cubicBezTo>
                  <a:pt x="1650" y="63"/>
                  <a:pt x="1713" y="84"/>
                  <a:pt x="1761" y="121"/>
                </a:cubicBezTo>
                <a:lnTo>
                  <a:pt x="1826" y="173"/>
                </a:lnTo>
                <a:lnTo>
                  <a:pt x="1826" y="173"/>
                </a:lnTo>
                <a:cubicBezTo>
                  <a:pt x="1849" y="191"/>
                  <a:pt x="1876" y="206"/>
                  <a:pt x="1907" y="216"/>
                </a:cubicBezTo>
                <a:lnTo>
                  <a:pt x="1991" y="243"/>
                </a:lnTo>
                <a:lnTo>
                  <a:pt x="1991" y="243"/>
                </a:lnTo>
                <a:cubicBezTo>
                  <a:pt x="2052" y="263"/>
                  <a:pt x="2101" y="302"/>
                  <a:pt x="2126" y="351"/>
                </a:cubicBezTo>
                <a:lnTo>
                  <a:pt x="2161" y="418"/>
                </a:lnTo>
                <a:lnTo>
                  <a:pt x="2161" y="418"/>
                </a:lnTo>
                <a:cubicBezTo>
                  <a:pt x="2174" y="442"/>
                  <a:pt x="2193" y="464"/>
                  <a:pt x="2216" y="482"/>
                </a:cubicBezTo>
                <a:lnTo>
                  <a:pt x="2280" y="534"/>
                </a:lnTo>
                <a:lnTo>
                  <a:pt x="2280" y="534"/>
                </a:lnTo>
                <a:cubicBezTo>
                  <a:pt x="2327" y="571"/>
                  <a:pt x="2353" y="622"/>
                  <a:pt x="2353" y="674"/>
                </a:cubicBezTo>
                <a:lnTo>
                  <a:pt x="2353" y="746"/>
                </a:lnTo>
                <a:lnTo>
                  <a:pt x="2353" y="746"/>
                </a:lnTo>
                <a:cubicBezTo>
                  <a:pt x="2353" y="773"/>
                  <a:pt x="2360" y="798"/>
                  <a:pt x="2372" y="823"/>
                </a:cubicBezTo>
                <a:lnTo>
                  <a:pt x="2407" y="889"/>
                </a:lnTo>
                <a:lnTo>
                  <a:pt x="2407" y="889"/>
                </a:lnTo>
                <a:cubicBezTo>
                  <a:pt x="2433" y="939"/>
                  <a:pt x="2433" y="993"/>
                  <a:pt x="2407" y="1042"/>
                </a:cubicBezTo>
                <a:lnTo>
                  <a:pt x="2372" y="1108"/>
                </a:lnTo>
                <a:lnTo>
                  <a:pt x="2372" y="1108"/>
                </a:lnTo>
                <a:cubicBezTo>
                  <a:pt x="2360" y="1133"/>
                  <a:pt x="2353" y="1159"/>
                  <a:pt x="2353" y="1185"/>
                </a:cubicBezTo>
                <a:lnTo>
                  <a:pt x="2353" y="1257"/>
                </a:lnTo>
                <a:lnTo>
                  <a:pt x="2353" y="1257"/>
                </a:lnTo>
                <a:cubicBezTo>
                  <a:pt x="2353" y="1310"/>
                  <a:pt x="2327" y="1360"/>
                  <a:pt x="2280" y="1398"/>
                </a:cubicBezTo>
                <a:lnTo>
                  <a:pt x="2216" y="1449"/>
                </a:lnTo>
                <a:lnTo>
                  <a:pt x="2216" y="1449"/>
                </a:lnTo>
                <a:cubicBezTo>
                  <a:pt x="2193" y="1468"/>
                  <a:pt x="2174" y="1490"/>
                  <a:pt x="2161" y="1513"/>
                </a:cubicBezTo>
                <a:lnTo>
                  <a:pt x="2126" y="1581"/>
                </a:lnTo>
                <a:lnTo>
                  <a:pt x="2126" y="1581"/>
                </a:lnTo>
                <a:cubicBezTo>
                  <a:pt x="2101" y="1629"/>
                  <a:pt x="2052" y="1668"/>
                  <a:pt x="1991" y="1688"/>
                </a:cubicBezTo>
                <a:lnTo>
                  <a:pt x="1907" y="1716"/>
                </a:lnTo>
                <a:lnTo>
                  <a:pt x="1907" y="1716"/>
                </a:lnTo>
                <a:cubicBezTo>
                  <a:pt x="1876" y="1726"/>
                  <a:pt x="1849" y="1740"/>
                  <a:pt x="1826" y="1759"/>
                </a:cubicBezTo>
                <a:lnTo>
                  <a:pt x="1761" y="1810"/>
                </a:lnTo>
                <a:lnTo>
                  <a:pt x="1761" y="1810"/>
                </a:lnTo>
                <a:cubicBezTo>
                  <a:pt x="1713" y="1847"/>
                  <a:pt x="1650" y="1869"/>
                  <a:pt x="1583" y="1869"/>
                </a:cubicBezTo>
                <a:lnTo>
                  <a:pt x="1492" y="1869"/>
                </a:lnTo>
                <a:lnTo>
                  <a:pt x="1492" y="1869"/>
                </a:lnTo>
                <a:cubicBezTo>
                  <a:pt x="1460" y="1869"/>
                  <a:pt x="1427" y="1873"/>
                  <a:pt x="1397" y="1883"/>
                </a:cubicBezTo>
                <a:lnTo>
                  <a:pt x="1312" y="1911"/>
                </a:lnTo>
                <a:lnTo>
                  <a:pt x="1312" y="1911"/>
                </a:lnTo>
                <a:cubicBezTo>
                  <a:pt x="1251" y="1932"/>
                  <a:pt x="1182" y="1932"/>
                  <a:pt x="1120" y="1911"/>
                </a:cubicBezTo>
                <a:lnTo>
                  <a:pt x="1036" y="1883"/>
                </a:lnTo>
                <a:lnTo>
                  <a:pt x="1036" y="1883"/>
                </a:lnTo>
                <a:cubicBezTo>
                  <a:pt x="1006" y="1873"/>
                  <a:pt x="973" y="1869"/>
                  <a:pt x="941" y="1869"/>
                </a:cubicBezTo>
                <a:lnTo>
                  <a:pt x="850" y="1869"/>
                </a:lnTo>
                <a:lnTo>
                  <a:pt x="850" y="1869"/>
                </a:lnTo>
                <a:cubicBezTo>
                  <a:pt x="783" y="1869"/>
                  <a:pt x="719" y="1847"/>
                  <a:pt x="672" y="1810"/>
                </a:cubicBezTo>
                <a:lnTo>
                  <a:pt x="608" y="1759"/>
                </a:lnTo>
                <a:lnTo>
                  <a:pt x="608" y="1759"/>
                </a:lnTo>
                <a:cubicBezTo>
                  <a:pt x="585" y="1740"/>
                  <a:pt x="557" y="1726"/>
                  <a:pt x="526" y="1716"/>
                </a:cubicBezTo>
                <a:lnTo>
                  <a:pt x="442" y="1688"/>
                </a:lnTo>
                <a:lnTo>
                  <a:pt x="442" y="1688"/>
                </a:lnTo>
                <a:cubicBezTo>
                  <a:pt x="381" y="1668"/>
                  <a:pt x="332" y="1629"/>
                  <a:pt x="306" y="1581"/>
                </a:cubicBezTo>
                <a:lnTo>
                  <a:pt x="271" y="1513"/>
                </a:lnTo>
                <a:lnTo>
                  <a:pt x="271" y="1513"/>
                </a:lnTo>
                <a:cubicBezTo>
                  <a:pt x="259" y="1490"/>
                  <a:pt x="241" y="1468"/>
                  <a:pt x="218" y="1449"/>
                </a:cubicBezTo>
                <a:lnTo>
                  <a:pt x="153" y="1398"/>
                </a:lnTo>
                <a:lnTo>
                  <a:pt x="153" y="1398"/>
                </a:lnTo>
                <a:cubicBezTo>
                  <a:pt x="106" y="1360"/>
                  <a:pt x="80" y="1310"/>
                  <a:pt x="80" y="1257"/>
                </a:cubicBezTo>
                <a:lnTo>
                  <a:pt x="80" y="1185"/>
                </a:lnTo>
                <a:lnTo>
                  <a:pt x="80" y="1185"/>
                </a:lnTo>
                <a:cubicBezTo>
                  <a:pt x="80" y="1159"/>
                  <a:pt x="73" y="1133"/>
                  <a:pt x="60" y="1108"/>
                </a:cubicBezTo>
                <a:lnTo>
                  <a:pt x="26" y="1042"/>
                </a:lnTo>
                <a:lnTo>
                  <a:pt x="26" y="1042"/>
                </a:lnTo>
                <a:cubicBezTo>
                  <a:pt x="0" y="993"/>
                  <a:pt x="0" y="939"/>
                  <a:pt x="26" y="889"/>
                </a:cubicBezTo>
                <a:lnTo>
                  <a:pt x="60" y="823"/>
                </a:lnTo>
                <a:lnTo>
                  <a:pt x="60" y="823"/>
                </a:lnTo>
                <a:cubicBezTo>
                  <a:pt x="73" y="798"/>
                  <a:pt x="80" y="773"/>
                  <a:pt x="80" y="746"/>
                </a:cubicBezTo>
                <a:lnTo>
                  <a:pt x="80" y="674"/>
                </a:lnTo>
                <a:lnTo>
                  <a:pt x="80" y="674"/>
                </a:lnTo>
                <a:cubicBezTo>
                  <a:pt x="80" y="622"/>
                  <a:pt x="106" y="571"/>
                  <a:pt x="153" y="534"/>
                </a:cubicBezTo>
                <a:lnTo>
                  <a:pt x="218" y="482"/>
                </a:lnTo>
                <a:lnTo>
                  <a:pt x="218" y="482"/>
                </a:lnTo>
                <a:cubicBezTo>
                  <a:pt x="241" y="464"/>
                  <a:pt x="259" y="442"/>
                  <a:pt x="271" y="418"/>
                </a:cubicBezTo>
                <a:lnTo>
                  <a:pt x="306" y="351"/>
                </a:lnTo>
                <a:lnTo>
                  <a:pt x="306" y="351"/>
                </a:lnTo>
                <a:cubicBezTo>
                  <a:pt x="332" y="302"/>
                  <a:pt x="381" y="263"/>
                  <a:pt x="442" y="243"/>
                </a:cubicBezTo>
                <a:lnTo>
                  <a:pt x="526" y="216"/>
                </a:lnTo>
                <a:lnTo>
                  <a:pt x="526" y="216"/>
                </a:lnTo>
                <a:cubicBezTo>
                  <a:pt x="557" y="206"/>
                  <a:pt x="585" y="191"/>
                  <a:pt x="608" y="173"/>
                </a:cubicBezTo>
                <a:lnTo>
                  <a:pt x="672" y="121"/>
                </a:lnTo>
                <a:lnTo>
                  <a:pt x="672" y="121"/>
                </a:lnTo>
                <a:cubicBezTo>
                  <a:pt x="719" y="84"/>
                  <a:pt x="783" y="63"/>
                  <a:pt x="850" y="63"/>
                </a:cubicBezTo>
                <a:lnTo>
                  <a:pt x="941" y="63"/>
                </a:lnTo>
                <a:lnTo>
                  <a:pt x="941" y="63"/>
                </a:lnTo>
                <a:cubicBezTo>
                  <a:pt x="973" y="63"/>
                  <a:pt x="1006" y="58"/>
                  <a:pt x="1036" y="48"/>
                </a:cubicBezTo>
                <a:lnTo>
                  <a:pt x="1120" y="21"/>
                </a:lnTo>
                <a:lnTo>
                  <a:pt x="1120" y="21"/>
                </a:lnTo>
                <a:cubicBezTo>
                  <a:pt x="1182" y="0"/>
                  <a:pt x="1251" y="0"/>
                  <a:pt x="1312" y="21"/>
                </a:cubicBezTo>
              </a:path>
            </a:pathLst>
          </a:custGeom>
          <a:solidFill>
            <a:srgbClr val="21652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2" name="Freeform 260"/>
          <p:cNvSpPr>
            <a:spLocks noChangeArrowheads="1"/>
          </p:cNvSpPr>
          <p:nvPr/>
        </p:nvSpPr>
        <p:spPr bwMode="auto">
          <a:xfrm>
            <a:off x="13990960" y="1146357"/>
            <a:ext cx="2857044" cy="2300284"/>
          </a:xfrm>
          <a:custGeom>
            <a:avLst/>
            <a:gdLst>
              <a:gd name="T0" fmla="*/ 2384 w 2578"/>
              <a:gd name="T1" fmla="*/ 1150 h 2075"/>
              <a:gd name="T2" fmla="*/ 2333 w 2578"/>
              <a:gd name="T3" fmla="*/ 1393 h 2075"/>
              <a:gd name="T4" fmla="*/ 2133 w 2578"/>
              <a:gd name="T5" fmla="*/ 1618 h 2075"/>
              <a:gd name="T6" fmla="*/ 1929 w 2578"/>
              <a:gd name="T7" fmla="*/ 1729 h 2075"/>
              <a:gd name="T8" fmla="*/ 1668 w 2578"/>
              <a:gd name="T9" fmla="*/ 1873 h 2075"/>
              <a:gd name="T10" fmla="*/ 1356 w 2578"/>
              <a:gd name="T11" fmla="*/ 1926 h 2075"/>
              <a:gd name="T12" fmla="*/ 1067 w 2578"/>
              <a:gd name="T13" fmla="*/ 1887 h 2075"/>
              <a:gd name="T14" fmla="*/ 809 w 2578"/>
              <a:gd name="T15" fmla="*/ 1861 h 2075"/>
              <a:gd name="T16" fmla="*/ 621 w 2578"/>
              <a:gd name="T17" fmla="*/ 1745 h 2075"/>
              <a:gd name="T18" fmla="*/ 383 w 2578"/>
              <a:gd name="T19" fmla="*/ 1568 h 2075"/>
              <a:gd name="T20" fmla="*/ 190 w 2578"/>
              <a:gd name="T21" fmla="*/ 1342 h 2075"/>
              <a:gd name="T22" fmla="*/ 126 w 2578"/>
              <a:gd name="T23" fmla="*/ 1109 h 2075"/>
              <a:gd name="T24" fmla="*/ 123 w 2578"/>
              <a:gd name="T25" fmla="*/ 971 h 2075"/>
              <a:gd name="T26" fmla="*/ 179 w 2578"/>
              <a:gd name="T27" fmla="*/ 736 h 2075"/>
              <a:gd name="T28" fmla="*/ 334 w 2578"/>
              <a:gd name="T29" fmla="*/ 536 h 2075"/>
              <a:gd name="T30" fmla="*/ 451 w 2578"/>
              <a:gd name="T31" fmla="*/ 342 h 2075"/>
              <a:gd name="T32" fmla="*/ 595 w 2578"/>
              <a:gd name="T33" fmla="*/ 273 h 2075"/>
              <a:gd name="T34" fmla="*/ 698 w 2578"/>
              <a:gd name="T35" fmla="*/ 206 h 2075"/>
              <a:gd name="T36" fmla="*/ 982 w 2578"/>
              <a:gd name="T37" fmla="*/ 77 h 2075"/>
              <a:gd name="T38" fmla="*/ 1099 w 2578"/>
              <a:gd name="T39" fmla="*/ 58 h 2075"/>
              <a:gd name="T40" fmla="*/ 1404 w 2578"/>
              <a:gd name="T41" fmla="*/ 29 h 2075"/>
              <a:gd name="T42" fmla="*/ 1080 w 2578"/>
              <a:gd name="T43" fmla="*/ 49 h 2075"/>
              <a:gd name="T44" fmla="*/ 840 w 2578"/>
              <a:gd name="T45" fmla="*/ 66 h 2075"/>
              <a:gd name="T46" fmla="*/ 585 w 2578"/>
              <a:gd name="T47" fmla="*/ 211 h 2075"/>
              <a:gd name="T48" fmla="*/ 321 w 2578"/>
              <a:gd name="T49" fmla="*/ 370 h 2075"/>
              <a:gd name="T50" fmla="*/ 93 w 2578"/>
              <a:gd name="T51" fmla="*/ 658 h 2075"/>
              <a:gd name="T52" fmla="*/ 64 w 2578"/>
              <a:gd name="T53" fmla="*/ 864 h 2075"/>
              <a:gd name="T54" fmla="*/ 33 w 2578"/>
              <a:gd name="T55" fmla="*/ 1158 h 2075"/>
              <a:gd name="T56" fmla="*/ 107 w 2578"/>
              <a:gd name="T57" fmla="*/ 1451 h 2075"/>
              <a:gd name="T58" fmla="*/ 277 w 2578"/>
              <a:gd name="T59" fmla="*/ 1623 h 2075"/>
              <a:gd name="T60" fmla="*/ 506 w 2578"/>
              <a:gd name="T61" fmla="*/ 1838 h 2075"/>
              <a:gd name="T62" fmla="*/ 645 w 2578"/>
              <a:gd name="T63" fmla="*/ 1898 h 2075"/>
              <a:gd name="T64" fmla="*/ 1072 w 2578"/>
              <a:gd name="T65" fmla="*/ 2021 h 2075"/>
              <a:gd name="T66" fmla="*/ 1381 w 2578"/>
              <a:gd name="T67" fmla="*/ 2061 h 2075"/>
              <a:gd name="T68" fmla="*/ 1564 w 2578"/>
              <a:gd name="T69" fmla="*/ 2014 h 2075"/>
              <a:gd name="T70" fmla="*/ 1949 w 2578"/>
              <a:gd name="T71" fmla="*/ 1883 h 2075"/>
              <a:gd name="T72" fmla="*/ 2229 w 2578"/>
              <a:gd name="T73" fmla="*/ 1736 h 2075"/>
              <a:gd name="T74" fmla="*/ 2331 w 2578"/>
              <a:gd name="T75" fmla="*/ 1580 h 2075"/>
              <a:gd name="T76" fmla="*/ 2497 w 2578"/>
              <a:gd name="T77" fmla="*/ 1354 h 2075"/>
              <a:gd name="T78" fmla="*/ 2509 w 2578"/>
              <a:gd name="T79" fmla="*/ 1217 h 2075"/>
              <a:gd name="T80" fmla="*/ 2505 w 2578"/>
              <a:gd name="T81" fmla="*/ 856 h 2075"/>
              <a:gd name="T82" fmla="*/ 2428 w 2578"/>
              <a:gd name="T83" fmla="*/ 582 h 2075"/>
              <a:gd name="T84" fmla="*/ 2297 w 2578"/>
              <a:gd name="T85" fmla="*/ 467 h 2075"/>
              <a:gd name="T86" fmla="*/ 2125 w 2578"/>
              <a:gd name="T87" fmla="*/ 278 h 2075"/>
              <a:gd name="T88" fmla="*/ 1932 w 2578"/>
              <a:gd name="T89" fmla="*/ 210 h 2075"/>
              <a:gd name="T90" fmla="*/ 1872 w 2578"/>
              <a:gd name="T91" fmla="*/ 174 h 2075"/>
              <a:gd name="T92" fmla="*/ 1782 w 2578"/>
              <a:gd name="T93" fmla="*/ 154 h 2075"/>
              <a:gd name="T94" fmla="*/ 1708 w 2578"/>
              <a:gd name="T95" fmla="*/ 154 h 2075"/>
              <a:gd name="T96" fmla="*/ 1634 w 2578"/>
              <a:gd name="T97" fmla="*/ 154 h 2075"/>
              <a:gd name="T98" fmla="*/ 1800 w 2578"/>
              <a:gd name="T99" fmla="*/ 201 h 2075"/>
              <a:gd name="T100" fmla="*/ 1618 w 2578"/>
              <a:gd name="T101" fmla="*/ 167 h 2075"/>
              <a:gd name="T102" fmla="*/ 1564 w 2578"/>
              <a:gd name="T103" fmla="*/ 183 h 2075"/>
              <a:gd name="T104" fmla="*/ 1474 w 2578"/>
              <a:gd name="T105" fmla="*/ 171 h 2075"/>
              <a:gd name="T106" fmla="*/ 1456 w 2578"/>
              <a:gd name="T107" fmla="*/ 171 h 2075"/>
              <a:gd name="T108" fmla="*/ 1455 w 2578"/>
              <a:gd name="T109" fmla="*/ 176 h 2075"/>
              <a:gd name="T110" fmla="*/ 1719 w 2578"/>
              <a:gd name="T111" fmla="*/ 218 h 2075"/>
              <a:gd name="T112" fmla="*/ 1954 w 2578"/>
              <a:gd name="T113" fmla="*/ 360 h 2075"/>
              <a:gd name="T114" fmla="*/ 2158 w 2578"/>
              <a:gd name="T115" fmla="*/ 508 h 2075"/>
              <a:gd name="T116" fmla="*/ 2307 w 2578"/>
              <a:gd name="T117" fmla="*/ 670 h 2075"/>
              <a:gd name="T118" fmla="*/ 2350 w 2578"/>
              <a:gd name="T119" fmla="*/ 822 h 20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2578" h="2075">
                <a:moveTo>
                  <a:pt x="2422" y="1052"/>
                </a:moveTo>
                <a:lnTo>
                  <a:pt x="2422" y="1052"/>
                </a:lnTo>
                <a:cubicBezTo>
                  <a:pt x="2423" y="1052"/>
                  <a:pt x="2425" y="1050"/>
                  <a:pt x="2426" y="1049"/>
                </a:cubicBezTo>
                <a:lnTo>
                  <a:pt x="2426" y="1049"/>
                </a:lnTo>
                <a:cubicBezTo>
                  <a:pt x="2428" y="1048"/>
                  <a:pt x="2429" y="1050"/>
                  <a:pt x="2428" y="1060"/>
                </a:cubicBezTo>
                <a:lnTo>
                  <a:pt x="2428" y="1060"/>
                </a:lnTo>
                <a:cubicBezTo>
                  <a:pt x="2426" y="1068"/>
                  <a:pt x="2424" y="1075"/>
                  <a:pt x="2420" y="1083"/>
                </a:cubicBezTo>
                <a:lnTo>
                  <a:pt x="2420" y="1084"/>
                </a:lnTo>
                <a:lnTo>
                  <a:pt x="2418" y="1086"/>
                </a:lnTo>
                <a:lnTo>
                  <a:pt x="2416" y="1090"/>
                </a:lnTo>
                <a:lnTo>
                  <a:pt x="2412" y="1099"/>
                </a:lnTo>
                <a:lnTo>
                  <a:pt x="2412" y="1099"/>
                </a:lnTo>
                <a:cubicBezTo>
                  <a:pt x="2409" y="1105"/>
                  <a:pt x="2406" y="1111"/>
                  <a:pt x="2402" y="1116"/>
                </a:cubicBezTo>
                <a:lnTo>
                  <a:pt x="2402" y="1116"/>
                </a:lnTo>
                <a:cubicBezTo>
                  <a:pt x="2396" y="1128"/>
                  <a:pt x="2390" y="1139"/>
                  <a:pt x="2384" y="1150"/>
                </a:cubicBezTo>
                <a:lnTo>
                  <a:pt x="2384" y="1150"/>
                </a:lnTo>
                <a:cubicBezTo>
                  <a:pt x="2375" y="1165"/>
                  <a:pt x="2368" y="1182"/>
                  <a:pt x="2363" y="1199"/>
                </a:cubicBezTo>
                <a:lnTo>
                  <a:pt x="2363" y="1199"/>
                </a:lnTo>
                <a:cubicBezTo>
                  <a:pt x="2357" y="1217"/>
                  <a:pt x="2354" y="1235"/>
                  <a:pt x="2354" y="1254"/>
                </a:cubicBezTo>
                <a:lnTo>
                  <a:pt x="2354" y="1254"/>
                </a:lnTo>
                <a:cubicBezTo>
                  <a:pt x="2353" y="1267"/>
                  <a:pt x="2352" y="1280"/>
                  <a:pt x="2352" y="1294"/>
                </a:cubicBezTo>
                <a:lnTo>
                  <a:pt x="2352" y="1294"/>
                </a:lnTo>
                <a:cubicBezTo>
                  <a:pt x="2352" y="1307"/>
                  <a:pt x="2352" y="1320"/>
                  <a:pt x="2352" y="1333"/>
                </a:cubicBezTo>
                <a:lnTo>
                  <a:pt x="2352" y="1333"/>
                </a:lnTo>
                <a:cubicBezTo>
                  <a:pt x="2352" y="1339"/>
                  <a:pt x="2351" y="1347"/>
                  <a:pt x="2349" y="1354"/>
                </a:cubicBezTo>
                <a:lnTo>
                  <a:pt x="2349" y="1354"/>
                </a:lnTo>
                <a:cubicBezTo>
                  <a:pt x="2351" y="1356"/>
                  <a:pt x="2352" y="1358"/>
                  <a:pt x="2353" y="1360"/>
                </a:cubicBezTo>
                <a:lnTo>
                  <a:pt x="2353" y="1360"/>
                </a:lnTo>
                <a:cubicBezTo>
                  <a:pt x="2349" y="1371"/>
                  <a:pt x="2342" y="1383"/>
                  <a:pt x="2333" y="1393"/>
                </a:cubicBezTo>
                <a:lnTo>
                  <a:pt x="2333" y="1393"/>
                </a:lnTo>
                <a:cubicBezTo>
                  <a:pt x="2328" y="1399"/>
                  <a:pt x="2323" y="1404"/>
                  <a:pt x="2317" y="1408"/>
                </a:cubicBezTo>
                <a:lnTo>
                  <a:pt x="2317" y="1408"/>
                </a:lnTo>
                <a:cubicBezTo>
                  <a:pt x="2315" y="1411"/>
                  <a:pt x="2311" y="1413"/>
                  <a:pt x="2308" y="1416"/>
                </a:cubicBezTo>
                <a:lnTo>
                  <a:pt x="2295" y="1426"/>
                </a:lnTo>
                <a:lnTo>
                  <a:pt x="2295" y="1426"/>
                </a:lnTo>
                <a:cubicBezTo>
                  <a:pt x="2276" y="1439"/>
                  <a:pt x="2258" y="1453"/>
                  <a:pt x="2240" y="1467"/>
                </a:cubicBezTo>
                <a:lnTo>
                  <a:pt x="2240" y="1467"/>
                </a:lnTo>
                <a:cubicBezTo>
                  <a:pt x="2216" y="1486"/>
                  <a:pt x="2194" y="1508"/>
                  <a:pt x="2176" y="1536"/>
                </a:cubicBezTo>
                <a:lnTo>
                  <a:pt x="2176" y="1536"/>
                </a:lnTo>
                <a:cubicBezTo>
                  <a:pt x="2174" y="1539"/>
                  <a:pt x="2173" y="1543"/>
                  <a:pt x="2171" y="1545"/>
                </a:cubicBezTo>
                <a:lnTo>
                  <a:pt x="2166" y="1555"/>
                </a:lnTo>
                <a:lnTo>
                  <a:pt x="2159" y="1569"/>
                </a:lnTo>
                <a:lnTo>
                  <a:pt x="2144" y="1597"/>
                </a:lnTo>
                <a:lnTo>
                  <a:pt x="2137" y="1611"/>
                </a:lnTo>
                <a:lnTo>
                  <a:pt x="2133" y="1618"/>
                </a:lnTo>
                <a:lnTo>
                  <a:pt x="2131" y="1623"/>
                </a:lnTo>
                <a:lnTo>
                  <a:pt x="2131" y="1623"/>
                </a:lnTo>
                <a:cubicBezTo>
                  <a:pt x="2127" y="1628"/>
                  <a:pt x="2124" y="1633"/>
                  <a:pt x="2120" y="1638"/>
                </a:cubicBezTo>
                <a:lnTo>
                  <a:pt x="2120" y="1638"/>
                </a:lnTo>
                <a:cubicBezTo>
                  <a:pt x="2104" y="1659"/>
                  <a:pt x="2079" y="1676"/>
                  <a:pt x="2051" y="1687"/>
                </a:cubicBezTo>
                <a:lnTo>
                  <a:pt x="2045" y="1689"/>
                </a:lnTo>
                <a:lnTo>
                  <a:pt x="2039" y="1691"/>
                </a:lnTo>
                <a:lnTo>
                  <a:pt x="2024" y="1696"/>
                </a:lnTo>
                <a:lnTo>
                  <a:pt x="1994" y="1706"/>
                </a:lnTo>
                <a:lnTo>
                  <a:pt x="1965" y="1716"/>
                </a:lnTo>
                <a:lnTo>
                  <a:pt x="1957" y="1719"/>
                </a:lnTo>
                <a:lnTo>
                  <a:pt x="1948" y="1722"/>
                </a:lnTo>
                <a:lnTo>
                  <a:pt x="1948" y="1722"/>
                </a:lnTo>
                <a:cubicBezTo>
                  <a:pt x="1942" y="1725"/>
                  <a:pt x="1935" y="1727"/>
                  <a:pt x="1929" y="1729"/>
                </a:cubicBezTo>
                <a:lnTo>
                  <a:pt x="1929" y="1729"/>
                </a:lnTo>
                <a:cubicBezTo>
                  <a:pt x="1904" y="1741"/>
                  <a:pt x="1881" y="1754"/>
                  <a:pt x="1859" y="1771"/>
                </a:cubicBezTo>
                <a:lnTo>
                  <a:pt x="1809" y="1812"/>
                </a:lnTo>
                <a:lnTo>
                  <a:pt x="1809" y="1812"/>
                </a:lnTo>
                <a:cubicBezTo>
                  <a:pt x="1813" y="1810"/>
                  <a:pt x="1816" y="1810"/>
                  <a:pt x="1803" y="1821"/>
                </a:cubicBezTo>
                <a:lnTo>
                  <a:pt x="1803" y="1821"/>
                </a:lnTo>
                <a:cubicBezTo>
                  <a:pt x="1799" y="1824"/>
                  <a:pt x="1797" y="1827"/>
                  <a:pt x="1793" y="1830"/>
                </a:cubicBezTo>
                <a:lnTo>
                  <a:pt x="1793" y="1830"/>
                </a:lnTo>
                <a:cubicBezTo>
                  <a:pt x="1790" y="1832"/>
                  <a:pt x="1788" y="1834"/>
                  <a:pt x="1785" y="1836"/>
                </a:cubicBezTo>
                <a:lnTo>
                  <a:pt x="1785" y="1836"/>
                </a:lnTo>
                <a:cubicBezTo>
                  <a:pt x="1779" y="1840"/>
                  <a:pt x="1773" y="1843"/>
                  <a:pt x="1766" y="1847"/>
                </a:cubicBezTo>
                <a:lnTo>
                  <a:pt x="1766" y="1847"/>
                </a:lnTo>
                <a:cubicBezTo>
                  <a:pt x="1754" y="1854"/>
                  <a:pt x="1738" y="1860"/>
                  <a:pt x="1722" y="1865"/>
                </a:cubicBezTo>
                <a:lnTo>
                  <a:pt x="1722" y="1865"/>
                </a:lnTo>
                <a:cubicBezTo>
                  <a:pt x="1705" y="1869"/>
                  <a:pt x="1686" y="1872"/>
                  <a:pt x="1668" y="1873"/>
                </a:cubicBezTo>
                <a:lnTo>
                  <a:pt x="1668" y="1873"/>
                </a:lnTo>
                <a:cubicBezTo>
                  <a:pt x="1660" y="1873"/>
                  <a:pt x="1646" y="1872"/>
                  <a:pt x="1634" y="1872"/>
                </a:cubicBezTo>
                <a:lnTo>
                  <a:pt x="1634" y="1872"/>
                </a:lnTo>
                <a:cubicBezTo>
                  <a:pt x="1622" y="1872"/>
                  <a:pt x="1609" y="1872"/>
                  <a:pt x="1597" y="1872"/>
                </a:cubicBezTo>
                <a:lnTo>
                  <a:pt x="1597" y="1872"/>
                </a:lnTo>
                <a:cubicBezTo>
                  <a:pt x="1581" y="1873"/>
                  <a:pt x="1568" y="1872"/>
                  <a:pt x="1549" y="1873"/>
                </a:cubicBezTo>
                <a:lnTo>
                  <a:pt x="1549" y="1873"/>
                </a:lnTo>
                <a:cubicBezTo>
                  <a:pt x="1535" y="1875"/>
                  <a:pt x="1532" y="1878"/>
                  <a:pt x="1530" y="1879"/>
                </a:cubicBezTo>
                <a:lnTo>
                  <a:pt x="1530" y="1879"/>
                </a:lnTo>
                <a:cubicBezTo>
                  <a:pt x="1502" y="1881"/>
                  <a:pt x="1477" y="1887"/>
                  <a:pt x="1453" y="1894"/>
                </a:cubicBezTo>
                <a:lnTo>
                  <a:pt x="1453" y="1894"/>
                </a:lnTo>
                <a:cubicBezTo>
                  <a:pt x="1433" y="1900"/>
                  <a:pt x="1415" y="1906"/>
                  <a:pt x="1397" y="1912"/>
                </a:cubicBezTo>
                <a:lnTo>
                  <a:pt x="1375" y="1919"/>
                </a:lnTo>
                <a:lnTo>
                  <a:pt x="1365" y="1923"/>
                </a:lnTo>
                <a:lnTo>
                  <a:pt x="1365" y="1923"/>
                </a:lnTo>
                <a:cubicBezTo>
                  <a:pt x="1362" y="1924"/>
                  <a:pt x="1359" y="1925"/>
                  <a:pt x="1356" y="1926"/>
                </a:cubicBezTo>
                <a:lnTo>
                  <a:pt x="1356" y="1926"/>
                </a:lnTo>
                <a:cubicBezTo>
                  <a:pt x="1345" y="1930"/>
                  <a:pt x="1333" y="1932"/>
                  <a:pt x="1321" y="1934"/>
                </a:cubicBezTo>
                <a:lnTo>
                  <a:pt x="1321" y="1934"/>
                </a:lnTo>
                <a:cubicBezTo>
                  <a:pt x="1297" y="1938"/>
                  <a:pt x="1272" y="1937"/>
                  <a:pt x="1248" y="1934"/>
                </a:cubicBezTo>
                <a:lnTo>
                  <a:pt x="1248" y="1934"/>
                </a:lnTo>
                <a:cubicBezTo>
                  <a:pt x="1242" y="1933"/>
                  <a:pt x="1236" y="1931"/>
                  <a:pt x="1230" y="1930"/>
                </a:cubicBezTo>
                <a:lnTo>
                  <a:pt x="1230" y="1930"/>
                </a:lnTo>
                <a:cubicBezTo>
                  <a:pt x="1227" y="1930"/>
                  <a:pt x="1224" y="1929"/>
                  <a:pt x="1221" y="1928"/>
                </a:cubicBezTo>
                <a:lnTo>
                  <a:pt x="1221" y="1928"/>
                </a:lnTo>
                <a:cubicBezTo>
                  <a:pt x="1218" y="1927"/>
                  <a:pt x="1216" y="1927"/>
                  <a:pt x="1212" y="1925"/>
                </a:cubicBezTo>
                <a:lnTo>
                  <a:pt x="1167" y="1912"/>
                </a:lnTo>
                <a:lnTo>
                  <a:pt x="1167" y="1912"/>
                </a:lnTo>
                <a:cubicBezTo>
                  <a:pt x="1152" y="1907"/>
                  <a:pt x="1137" y="1903"/>
                  <a:pt x="1121" y="1898"/>
                </a:cubicBezTo>
                <a:lnTo>
                  <a:pt x="1121" y="1898"/>
                </a:lnTo>
                <a:cubicBezTo>
                  <a:pt x="1104" y="1893"/>
                  <a:pt x="1085" y="1889"/>
                  <a:pt x="1067" y="1887"/>
                </a:cubicBezTo>
                <a:lnTo>
                  <a:pt x="1067" y="1887"/>
                </a:lnTo>
                <a:cubicBezTo>
                  <a:pt x="1058" y="1886"/>
                  <a:pt x="1048" y="1885"/>
                  <a:pt x="1039" y="1885"/>
                </a:cubicBezTo>
                <a:lnTo>
                  <a:pt x="1039" y="1885"/>
                </a:lnTo>
                <a:cubicBezTo>
                  <a:pt x="1035" y="1884"/>
                  <a:pt x="1030" y="1884"/>
                  <a:pt x="1025" y="1884"/>
                </a:cubicBezTo>
                <a:lnTo>
                  <a:pt x="1025" y="1884"/>
                </a:lnTo>
                <a:cubicBezTo>
                  <a:pt x="1020" y="1884"/>
                  <a:pt x="1016" y="1884"/>
                  <a:pt x="1012" y="1884"/>
                </a:cubicBezTo>
                <a:lnTo>
                  <a:pt x="1012" y="1884"/>
                </a:lnTo>
                <a:cubicBezTo>
                  <a:pt x="996" y="1885"/>
                  <a:pt x="981" y="1885"/>
                  <a:pt x="965" y="1886"/>
                </a:cubicBezTo>
                <a:lnTo>
                  <a:pt x="965" y="1886"/>
                </a:lnTo>
                <a:cubicBezTo>
                  <a:pt x="950" y="1886"/>
                  <a:pt x="935" y="1886"/>
                  <a:pt x="920" y="1886"/>
                </a:cubicBezTo>
                <a:lnTo>
                  <a:pt x="920" y="1886"/>
                </a:lnTo>
                <a:cubicBezTo>
                  <a:pt x="907" y="1886"/>
                  <a:pt x="894" y="1886"/>
                  <a:pt x="881" y="1884"/>
                </a:cubicBezTo>
                <a:lnTo>
                  <a:pt x="881" y="1884"/>
                </a:lnTo>
                <a:cubicBezTo>
                  <a:pt x="856" y="1880"/>
                  <a:pt x="831" y="1873"/>
                  <a:pt x="809" y="1861"/>
                </a:cubicBezTo>
                <a:lnTo>
                  <a:pt x="809" y="1861"/>
                </a:lnTo>
                <a:cubicBezTo>
                  <a:pt x="803" y="1859"/>
                  <a:pt x="798" y="1855"/>
                  <a:pt x="792" y="1852"/>
                </a:cubicBezTo>
                <a:lnTo>
                  <a:pt x="792" y="1852"/>
                </a:lnTo>
                <a:cubicBezTo>
                  <a:pt x="790" y="1850"/>
                  <a:pt x="787" y="1849"/>
                  <a:pt x="785" y="1847"/>
                </a:cubicBezTo>
                <a:lnTo>
                  <a:pt x="785" y="1847"/>
                </a:lnTo>
                <a:cubicBezTo>
                  <a:pt x="783" y="1845"/>
                  <a:pt x="780" y="1843"/>
                  <a:pt x="776" y="1841"/>
                </a:cubicBezTo>
                <a:lnTo>
                  <a:pt x="776" y="1841"/>
                </a:lnTo>
                <a:cubicBezTo>
                  <a:pt x="764" y="1831"/>
                  <a:pt x="751" y="1822"/>
                  <a:pt x="738" y="1812"/>
                </a:cubicBezTo>
                <a:lnTo>
                  <a:pt x="720" y="1798"/>
                </a:lnTo>
                <a:lnTo>
                  <a:pt x="709" y="1790"/>
                </a:lnTo>
                <a:lnTo>
                  <a:pt x="709" y="1790"/>
                </a:lnTo>
                <a:cubicBezTo>
                  <a:pt x="706" y="1787"/>
                  <a:pt x="701" y="1785"/>
                  <a:pt x="697" y="1781"/>
                </a:cubicBezTo>
                <a:lnTo>
                  <a:pt x="697" y="1781"/>
                </a:lnTo>
                <a:cubicBezTo>
                  <a:pt x="681" y="1771"/>
                  <a:pt x="664" y="1763"/>
                  <a:pt x="647" y="1755"/>
                </a:cubicBezTo>
                <a:lnTo>
                  <a:pt x="647" y="1755"/>
                </a:lnTo>
                <a:cubicBezTo>
                  <a:pt x="638" y="1752"/>
                  <a:pt x="630" y="1749"/>
                  <a:pt x="621" y="1745"/>
                </a:cubicBezTo>
                <a:lnTo>
                  <a:pt x="597" y="1738"/>
                </a:lnTo>
                <a:lnTo>
                  <a:pt x="597" y="1738"/>
                </a:lnTo>
                <a:cubicBezTo>
                  <a:pt x="582" y="1733"/>
                  <a:pt x="567" y="1729"/>
                  <a:pt x="551" y="1724"/>
                </a:cubicBezTo>
                <a:lnTo>
                  <a:pt x="529" y="1717"/>
                </a:lnTo>
                <a:lnTo>
                  <a:pt x="529" y="1717"/>
                </a:lnTo>
                <a:cubicBezTo>
                  <a:pt x="522" y="1716"/>
                  <a:pt x="516" y="1713"/>
                  <a:pt x="510" y="1711"/>
                </a:cubicBezTo>
                <a:lnTo>
                  <a:pt x="510" y="1711"/>
                </a:lnTo>
                <a:cubicBezTo>
                  <a:pt x="497" y="1705"/>
                  <a:pt x="485" y="1699"/>
                  <a:pt x="474" y="1692"/>
                </a:cubicBezTo>
                <a:lnTo>
                  <a:pt x="474" y="1692"/>
                </a:lnTo>
                <a:cubicBezTo>
                  <a:pt x="452" y="1677"/>
                  <a:pt x="434" y="1659"/>
                  <a:pt x="421" y="1638"/>
                </a:cubicBezTo>
                <a:lnTo>
                  <a:pt x="421" y="1638"/>
                </a:lnTo>
                <a:cubicBezTo>
                  <a:pt x="414" y="1624"/>
                  <a:pt x="406" y="1610"/>
                  <a:pt x="398" y="1596"/>
                </a:cubicBezTo>
                <a:lnTo>
                  <a:pt x="386" y="1574"/>
                </a:lnTo>
                <a:lnTo>
                  <a:pt x="383" y="1568"/>
                </a:lnTo>
                <a:lnTo>
                  <a:pt x="383" y="1568"/>
                </a:lnTo>
                <a:cubicBezTo>
                  <a:pt x="382" y="1566"/>
                  <a:pt x="381" y="1564"/>
                  <a:pt x="380" y="1562"/>
                </a:cubicBezTo>
                <a:lnTo>
                  <a:pt x="380" y="1562"/>
                </a:lnTo>
                <a:cubicBezTo>
                  <a:pt x="376" y="1557"/>
                  <a:pt x="374" y="1554"/>
                  <a:pt x="371" y="1549"/>
                </a:cubicBezTo>
                <a:lnTo>
                  <a:pt x="371" y="1549"/>
                </a:lnTo>
                <a:cubicBezTo>
                  <a:pt x="360" y="1533"/>
                  <a:pt x="346" y="1518"/>
                  <a:pt x="332" y="1505"/>
                </a:cubicBezTo>
                <a:lnTo>
                  <a:pt x="332" y="1505"/>
                </a:lnTo>
                <a:cubicBezTo>
                  <a:pt x="324" y="1498"/>
                  <a:pt x="317" y="1492"/>
                  <a:pt x="311" y="1487"/>
                </a:cubicBezTo>
                <a:lnTo>
                  <a:pt x="290" y="1473"/>
                </a:lnTo>
                <a:lnTo>
                  <a:pt x="290" y="1473"/>
                </a:lnTo>
                <a:cubicBezTo>
                  <a:pt x="277" y="1463"/>
                  <a:pt x="264" y="1453"/>
                  <a:pt x="251" y="1443"/>
                </a:cubicBezTo>
                <a:lnTo>
                  <a:pt x="251" y="1443"/>
                </a:lnTo>
                <a:cubicBezTo>
                  <a:pt x="240" y="1434"/>
                  <a:pt x="230" y="1424"/>
                  <a:pt x="221" y="1414"/>
                </a:cubicBezTo>
                <a:lnTo>
                  <a:pt x="221" y="1414"/>
                </a:lnTo>
                <a:cubicBezTo>
                  <a:pt x="204" y="1393"/>
                  <a:pt x="192" y="1368"/>
                  <a:pt x="190" y="1342"/>
                </a:cubicBezTo>
                <a:lnTo>
                  <a:pt x="190" y="1342"/>
                </a:lnTo>
                <a:cubicBezTo>
                  <a:pt x="189" y="1339"/>
                  <a:pt x="189" y="1336"/>
                  <a:pt x="189" y="1333"/>
                </a:cubicBezTo>
                <a:lnTo>
                  <a:pt x="189" y="1333"/>
                </a:lnTo>
                <a:cubicBezTo>
                  <a:pt x="189" y="1330"/>
                  <a:pt x="189" y="1327"/>
                  <a:pt x="189" y="1323"/>
                </a:cubicBezTo>
                <a:lnTo>
                  <a:pt x="187" y="1302"/>
                </a:lnTo>
                <a:lnTo>
                  <a:pt x="187" y="1302"/>
                </a:lnTo>
                <a:cubicBezTo>
                  <a:pt x="187" y="1287"/>
                  <a:pt x="186" y="1273"/>
                  <a:pt x="186" y="1259"/>
                </a:cubicBezTo>
                <a:lnTo>
                  <a:pt x="186" y="1259"/>
                </a:lnTo>
                <a:cubicBezTo>
                  <a:pt x="185" y="1242"/>
                  <a:pt x="182" y="1224"/>
                  <a:pt x="177" y="1209"/>
                </a:cubicBezTo>
                <a:lnTo>
                  <a:pt x="177" y="1209"/>
                </a:lnTo>
                <a:cubicBezTo>
                  <a:pt x="175" y="1200"/>
                  <a:pt x="172" y="1193"/>
                  <a:pt x="168" y="1185"/>
                </a:cubicBezTo>
                <a:lnTo>
                  <a:pt x="168" y="1185"/>
                </a:lnTo>
                <a:cubicBezTo>
                  <a:pt x="165" y="1178"/>
                  <a:pt x="161" y="1170"/>
                  <a:pt x="157" y="1165"/>
                </a:cubicBezTo>
                <a:lnTo>
                  <a:pt x="157" y="1165"/>
                </a:lnTo>
                <a:cubicBezTo>
                  <a:pt x="150" y="1152"/>
                  <a:pt x="144" y="1140"/>
                  <a:pt x="136" y="1128"/>
                </a:cubicBezTo>
                <a:lnTo>
                  <a:pt x="126" y="1109"/>
                </a:lnTo>
                <a:lnTo>
                  <a:pt x="123" y="1105"/>
                </a:lnTo>
                <a:lnTo>
                  <a:pt x="121" y="1101"/>
                </a:lnTo>
                <a:lnTo>
                  <a:pt x="121" y="1101"/>
                </a:lnTo>
                <a:cubicBezTo>
                  <a:pt x="120" y="1098"/>
                  <a:pt x="118" y="1095"/>
                  <a:pt x="117" y="1092"/>
                </a:cubicBezTo>
                <a:lnTo>
                  <a:pt x="117" y="1092"/>
                </a:lnTo>
                <a:cubicBezTo>
                  <a:pt x="107" y="1071"/>
                  <a:pt x="104" y="1047"/>
                  <a:pt x="106" y="1023"/>
                </a:cubicBezTo>
                <a:lnTo>
                  <a:pt x="106" y="1023"/>
                </a:lnTo>
                <a:cubicBezTo>
                  <a:pt x="107" y="1015"/>
                  <a:pt x="109" y="1006"/>
                  <a:pt x="112" y="998"/>
                </a:cubicBezTo>
                <a:lnTo>
                  <a:pt x="112" y="998"/>
                </a:lnTo>
                <a:cubicBezTo>
                  <a:pt x="113" y="993"/>
                  <a:pt x="115" y="989"/>
                  <a:pt x="117" y="985"/>
                </a:cubicBezTo>
                <a:lnTo>
                  <a:pt x="117" y="985"/>
                </a:lnTo>
                <a:cubicBezTo>
                  <a:pt x="117" y="982"/>
                  <a:pt x="118" y="980"/>
                  <a:pt x="120" y="978"/>
                </a:cubicBezTo>
                <a:lnTo>
                  <a:pt x="121" y="975"/>
                </a:lnTo>
                <a:lnTo>
                  <a:pt x="123" y="971"/>
                </a:lnTo>
                <a:lnTo>
                  <a:pt x="123" y="971"/>
                </a:lnTo>
                <a:cubicBezTo>
                  <a:pt x="133" y="952"/>
                  <a:pt x="143" y="933"/>
                  <a:pt x="153" y="913"/>
                </a:cubicBezTo>
                <a:lnTo>
                  <a:pt x="153" y="913"/>
                </a:lnTo>
                <a:cubicBezTo>
                  <a:pt x="156" y="908"/>
                  <a:pt x="159" y="902"/>
                  <a:pt x="161" y="896"/>
                </a:cubicBezTo>
                <a:lnTo>
                  <a:pt x="161" y="896"/>
                </a:lnTo>
                <a:cubicBezTo>
                  <a:pt x="164" y="890"/>
                  <a:pt x="167" y="884"/>
                  <a:pt x="168" y="878"/>
                </a:cubicBezTo>
                <a:lnTo>
                  <a:pt x="168" y="878"/>
                </a:lnTo>
                <a:cubicBezTo>
                  <a:pt x="172" y="866"/>
                  <a:pt x="175" y="853"/>
                  <a:pt x="176" y="840"/>
                </a:cubicBezTo>
                <a:lnTo>
                  <a:pt x="176" y="840"/>
                </a:lnTo>
                <a:cubicBezTo>
                  <a:pt x="177" y="834"/>
                  <a:pt x="178" y="827"/>
                  <a:pt x="178" y="820"/>
                </a:cubicBezTo>
                <a:lnTo>
                  <a:pt x="178" y="803"/>
                </a:lnTo>
                <a:lnTo>
                  <a:pt x="178" y="768"/>
                </a:lnTo>
                <a:lnTo>
                  <a:pt x="178" y="751"/>
                </a:lnTo>
                <a:lnTo>
                  <a:pt x="178" y="751"/>
                </a:lnTo>
                <a:cubicBezTo>
                  <a:pt x="178" y="746"/>
                  <a:pt x="178" y="741"/>
                  <a:pt x="179" y="736"/>
                </a:cubicBezTo>
                <a:lnTo>
                  <a:pt x="179" y="736"/>
                </a:lnTo>
                <a:cubicBezTo>
                  <a:pt x="180" y="727"/>
                  <a:pt x="182" y="717"/>
                  <a:pt x="185" y="708"/>
                </a:cubicBezTo>
                <a:lnTo>
                  <a:pt x="185" y="708"/>
                </a:lnTo>
                <a:cubicBezTo>
                  <a:pt x="191" y="689"/>
                  <a:pt x="201" y="672"/>
                  <a:pt x="214" y="657"/>
                </a:cubicBezTo>
                <a:lnTo>
                  <a:pt x="214" y="657"/>
                </a:lnTo>
                <a:cubicBezTo>
                  <a:pt x="220" y="649"/>
                  <a:pt x="227" y="642"/>
                  <a:pt x="234" y="636"/>
                </a:cubicBezTo>
                <a:lnTo>
                  <a:pt x="234" y="636"/>
                </a:lnTo>
                <a:cubicBezTo>
                  <a:pt x="238" y="632"/>
                  <a:pt x="241" y="630"/>
                  <a:pt x="246" y="626"/>
                </a:cubicBezTo>
                <a:lnTo>
                  <a:pt x="246" y="626"/>
                </a:lnTo>
                <a:cubicBezTo>
                  <a:pt x="249" y="623"/>
                  <a:pt x="254" y="620"/>
                  <a:pt x="258" y="617"/>
                </a:cubicBezTo>
                <a:lnTo>
                  <a:pt x="258" y="617"/>
                </a:lnTo>
                <a:cubicBezTo>
                  <a:pt x="275" y="604"/>
                  <a:pt x="291" y="591"/>
                  <a:pt x="307" y="579"/>
                </a:cubicBezTo>
                <a:lnTo>
                  <a:pt x="307" y="579"/>
                </a:lnTo>
                <a:cubicBezTo>
                  <a:pt x="303" y="579"/>
                  <a:pt x="304" y="575"/>
                  <a:pt x="310" y="568"/>
                </a:cubicBezTo>
                <a:lnTo>
                  <a:pt x="310" y="568"/>
                </a:lnTo>
                <a:cubicBezTo>
                  <a:pt x="315" y="561"/>
                  <a:pt x="324" y="550"/>
                  <a:pt x="334" y="536"/>
                </a:cubicBezTo>
                <a:lnTo>
                  <a:pt x="334" y="536"/>
                </a:lnTo>
                <a:cubicBezTo>
                  <a:pt x="339" y="529"/>
                  <a:pt x="343" y="521"/>
                  <a:pt x="348" y="513"/>
                </a:cubicBezTo>
                <a:lnTo>
                  <a:pt x="348" y="513"/>
                </a:lnTo>
                <a:cubicBezTo>
                  <a:pt x="350" y="508"/>
                  <a:pt x="352" y="503"/>
                  <a:pt x="354" y="499"/>
                </a:cubicBezTo>
                <a:lnTo>
                  <a:pt x="354" y="499"/>
                </a:lnTo>
                <a:cubicBezTo>
                  <a:pt x="356" y="494"/>
                  <a:pt x="358" y="490"/>
                  <a:pt x="360" y="485"/>
                </a:cubicBezTo>
                <a:lnTo>
                  <a:pt x="360" y="485"/>
                </a:lnTo>
                <a:cubicBezTo>
                  <a:pt x="368" y="466"/>
                  <a:pt x="376" y="447"/>
                  <a:pt x="384" y="427"/>
                </a:cubicBezTo>
                <a:lnTo>
                  <a:pt x="384" y="427"/>
                </a:lnTo>
                <a:cubicBezTo>
                  <a:pt x="389" y="418"/>
                  <a:pt x="393" y="409"/>
                  <a:pt x="399" y="400"/>
                </a:cubicBezTo>
                <a:lnTo>
                  <a:pt x="399" y="400"/>
                </a:lnTo>
                <a:cubicBezTo>
                  <a:pt x="404" y="391"/>
                  <a:pt x="410" y="384"/>
                  <a:pt x="416" y="376"/>
                </a:cubicBezTo>
                <a:lnTo>
                  <a:pt x="416" y="376"/>
                </a:lnTo>
                <a:cubicBezTo>
                  <a:pt x="428" y="362"/>
                  <a:pt x="441" y="350"/>
                  <a:pt x="451" y="342"/>
                </a:cubicBezTo>
                <a:lnTo>
                  <a:pt x="451" y="342"/>
                </a:lnTo>
                <a:cubicBezTo>
                  <a:pt x="461" y="333"/>
                  <a:pt x="467" y="328"/>
                  <a:pt x="470" y="324"/>
                </a:cubicBezTo>
                <a:lnTo>
                  <a:pt x="470" y="324"/>
                </a:lnTo>
                <a:cubicBezTo>
                  <a:pt x="472" y="321"/>
                  <a:pt x="469" y="320"/>
                  <a:pt x="458" y="324"/>
                </a:cubicBezTo>
                <a:lnTo>
                  <a:pt x="458" y="324"/>
                </a:lnTo>
                <a:cubicBezTo>
                  <a:pt x="471" y="316"/>
                  <a:pt x="485" y="310"/>
                  <a:pt x="499" y="305"/>
                </a:cubicBezTo>
                <a:lnTo>
                  <a:pt x="499" y="305"/>
                </a:lnTo>
                <a:cubicBezTo>
                  <a:pt x="503" y="303"/>
                  <a:pt x="507" y="302"/>
                  <a:pt x="510" y="301"/>
                </a:cubicBezTo>
                <a:lnTo>
                  <a:pt x="510" y="301"/>
                </a:lnTo>
                <a:cubicBezTo>
                  <a:pt x="513" y="300"/>
                  <a:pt x="517" y="298"/>
                  <a:pt x="521" y="297"/>
                </a:cubicBezTo>
                <a:lnTo>
                  <a:pt x="521" y="297"/>
                </a:lnTo>
                <a:cubicBezTo>
                  <a:pt x="528" y="295"/>
                  <a:pt x="535" y="292"/>
                  <a:pt x="542" y="290"/>
                </a:cubicBezTo>
                <a:lnTo>
                  <a:pt x="542" y="290"/>
                </a:lnTo>
                <a:cubicBezTo>
                  <a:pt x="556" y="286"/>
                  <a:pt x="570" y="281"/>
                  <a:pt x="584" y="276"/>
                </a:cubicBezTo>
                <a:lnTo>
                  <a:pt x="584" y="276"/>
                </a:lnTo>
                <a:cubicBezTo>
                  <a:pt x="588" y="275"/>
                  <a:pt x="591" y="274"/>
                  <a:pt x="595" y="273"/>
                </a:cubicBezTo>
                <a:lnTo>
                  <a:pt x="595" y="273"/>
                </a:lnTo>
                <a:cubicBezTo>
                  <a:pt x="598" y="272"/>
                  <a:pt x="601" y="270"/>
                  <a:pt x="605" y="269"/>
                </a:cubicBezTo>
                <a:lnTo>
                  <a:pt x="605" y="269"/>
                </a:lnTo>
                <a:cubicBezTo>
                  <a:pt x="611" y="267"/>
                  <a:pt x="617" y="265"/>
                  <a:pt x="622" y="262"/>
                </a:cubicBezTo>
                <a:lnTo>
                  <a:pt x="622" y="262"/>
                </a:lnTo>
                <a:cubicBezTo>
                  <a:pt x="633" y="257"/>
                  <a:pt x="644" y="251"/>
                  <a:pt x="653" y="245"/>
                </a:cubicBezTo>
                <a:lnTo>
                  <a:pt x="653" y="245"/>
                </a:lnTo>
                <a:cubicBezTo>
                  <a:pt x="657" y="242"/>
                  <a:pt x="661" y="239"/>
                  <a:pt x="665" y="236"/>
                </a:cubicBezTo>
                <a:lnTo>
                  <a:pt x="665" y="236"/>
                </a:lnTo>
                <a:cubicBezTo>
                  <a:pt x="667" y="234"/>
                  <a:pt x="669" y="233"/>
                  <a:pt x="670" y="232"/>
                </a:cubicBezTo>
                <a:lnTo>
                  <a:pt x="670" y="232"/>
                </a:lnTo>
                <a:cubicBezTo>
                  <a:pt x="672" y="230"/>
                  <a:pt x="674" y="229"/>
                  <a:pt x="675" y="227"/>
                </a:cubicBezTo>
                <a:lnTo>
                  <a:pt x="675" y="227"/>
                </a:lnTo>
                <a:cubicBezTo>
                  <a:pt x="689" y="216"/>
                  <a:pt x="697" y="208"/>
                  <a:pt x="698" y="206"/>
                </a:cubicBezTo>
                <a:lnTo>
                  <a:pt x="698" y="206"/>
                </a:lnTo>
                <a:cubicBezTo>
                  <a:pt x="701" y="199"/>
                  <a:pt x="706" y="190"/>
                  <a:pt x="716" y="177"/>
                </a:cubicBezTo>
                <a:lnTo>
                  <a:pt x="716" y="177"/>
                </a:lnTo>
                <a:cubicBezTo>
                  <a:pt x="718" y="174"/>
                  <a:pt x="721" y="170"/>
                  <a:pt x="724" y="166"/>
                </a:cubicBezTo>
                <a:lnTo>
                  <a:pt x="724" y="166"/>
                </a:lnTo>
                <a:cubicBezTo>
                  <a:pt x="727" y="163"/>
                  <a:pt x="732" y="159"/>
                  <a:pt x="737" y="154"/>
                </a:cubicBezTo>
                <a:lnTo>
                  <a:pt x="737" y="154"/>
                </a:lnTo>
                <a:cubicBezTo>
                  <a:pt x="746" y="145"/>
                  <a:pt x="758" y="136"/>
                  <a:pt x="772" y="127"/>
                </a:cubicBezTo>
                <a:lnTo>
                  <a:pt x="772" y="127"/>
                </a:lnTo>
                <a:cubicBezTo>
                  <a:pt x="801" y="108"/>
                  <a:pt x="842" y="90"/>
                  <a:pt x="899" y="83"/>
                </a:cubicBezTo>
                <a:lnTo>
                  <a:pt x="899" y="83"/>
                </a:lnTo>
                <a:cubicBezTo>
                  <a:pt x="905" y="81"/>
                  <a:pt x="913" y="81"/>
                  <a:pt x="920" y="80"/>
                </a:cubicBezTo>
                <a:lnTo>
                  <a:pt x="920" y="80"/>
                </a:lnTo>
                <a:cubicBezTo>
                  <a:pt x="926" y="80"/>
                  <a:pt x="933" y="80"/>
                  <a:pt x="940" y="79"/>
                </a:cubicBezTo>
                <a:lnTo>
                  <a:pt x="940" y="79"/>
                </a:lnTo>
                <a:cubicBezTo>
                  <a:pt x="953" y="78"/>
                  <a:pt x="967" y="78"/>
                  <a:pt x="982" y="77"/>
                </a:cubicBezTo>
                <a:lnTo>
                  <a:pt x="982" y="77"/>
                </a:lnTo>
                <a:cubicBezTo>
                  <a:pt x="989" y="77"/>
                  <a:pt x="996" y="77"/>
                  <a:pt x="1005" y="76"/>
                </a:cubicBezTo>
                <a:lnTo>
                  <a:pt x="1005" y="76"/>
                </a:lnTo>
                <a:cubicBezTo>
                  <a:pt x="1008" y="76"/>
                  <a:pt x="1012" y="76"/>
                  <a:pt x="1016" y="76"/>
                </a:cubicBezTo>
                <a:lnTo>
                  <a:pt x="1016" y="76"/>
                </a:lnTo>
                <a:cubicBezTo>
                  <a:pt x="1019" y="75"/>
                  <a:pt x="1022" y="75"/>
                  <a:pt x="1025" y="75"/>
                </a:cubicBezTo>
                <a:lnTo>
                  <a:pt x="1025" y="75"/>
                </a:lnTo>
                <a:cubicBezTo>
                  <a:pt x="1038" y="74"/>
                  <a:pt x="1052" y="72"/>
                  <a:pt x="1065" y="69"/>
                </a:cubicBezTo>
                <a:lnTo>
                  <a:pt x="1065" y="69"/>
                </a:lnTo>
                <a:cubicBezTo>
                  <a:pt x="1070" y="67"/>
                  <a:pt x="1075" y="66"/>
                  <a:pt x="1081" y="64"/>
                </a:cubicBezTo>
                <a:lnTo>
                  <a:pt x="1081" y="64"/>
                </a:lnTo>
                <a:cubicBezTo>
                  <a:pt x="1084" y="63"/>
                  <a:pt x="1086" y="62"/>
                  <a:pt x="1090" y="62"/>
                </a:cubicBezTo>
                <a:lnTo>
                  <a:pt x="1090" y="62"/>
                </a:lnTo>
                <a:cubicBezTo>
                  <a:pt x="1093" y="61"/>
                  <a:pt x="1096" y="60"/>
                  <a:pt x="1099" y="58"/>
                </a:cubicBezTo>
                <a:lnTo>
                  <a:pt x="1099" y="58"/>
                </a:lnTo>
                <a:cubicBezTo>
                  <a:pt x="1114" y="53"/>
                  <a:pt x="1129" y="49"/>
                  <a:pt x="1145" y="44"/>
                </a:cubicBezTo>
                <a:lnTo>
                  <a:pt x="1145" y="44"/>
                </a:lnTo>
                <a:cubicBezTo>
                  <a:pt x="1160" y="39"/>
                  <a:pt x="1173" y="34"/>
                  <a:pt x="1194" y="29"/>
                </a:cubicBezTo>
                <a:lnTo>
                  <a:pt x="1194" y="29"/>
                </a:lnTo>
                <a:cubicBezTo>
                  <a:pt x="1213" y="24"/>
                  <a:pt x="1231" y="20"/>
                  <a:pt x="1250" y="18"/>
                </a:cubicBezTo>
                <a:lnTo>
                  <a:pt x="1250" y="18"/>
                </a:lnTo>
                <a:cubicBezTo>
                  <a:pt x="1286" y="15"/>
                  <a:pt x="1320" y="17"/>
                  <a:pt x="1348" y="22"/>
                </a:cubicBezTo>
                <a:lnTo>
                  <a:pt x="1348" y="22"/>
                </a:lnTo>
                <a:cubicBezTo>
                  <a:pt x="1375" y="26"/>
                  <a:pt x="1396" y="32"/>
                  <a:pt x="1408" y="35"/>
                </a:cubicBezTo>
                <a:lnTo>
                  <a:pt x="1408" y="35"/>
                </a:lnTo>
                <a:cubicBezTo>
                  <a:pt x="1422" y="39"/>
                  <a:pt x="1421" y="37"/>
                  <a:pt x="1413" y="33"/>
                </a:cubicBezTo>
                <a:lnTo>
                  <a:pt x="1413" y="33"/>
                </a:lnTo>
                <a:cubicBezTo>
                  <a:pt x="1412" y="32"/>
                  <a:pt x="1411" y="32"/>
                  <a:pt x="1409" y="31"/>
                </a:cubicBezTo>
                <a:lnTo>
                  <a:pt x="1409" y="31"/>
                </a:lnTo>
                <a:cubicBezTo>
                  <a:pt x="1408" y="30"/>
                  <a:pt x="1406" y="29"/>
                  <a:pt x="1404" y="29"/>
                </a:cubicBezTo>
                <a:lnTo>
                  <a:pt x="1404" y="29"/>
                </a:lnTo>
                <a:cubicBezTo>
                  <a:pt x="1400" y="28"/>
                  <a:pt x="1396" y="26"/>
                  <a:pt x="1391" y="24"/>
                </a:cubicBezTo>
                <a:lnTo>
                  <a:pt x="1391" y="24"/>
                </a:lnTo>
                <a:cubicBezTo>
                  <a:pt x="1382" y="21"/>
                  <a:pt x="1372" y="18"/>
                  <a:pt x="1361" y="15"/>
                </a:cubicBezTo>
                <a:lnTo>
                  <a:pt x="1361" y="15"/>
                </a:lnTo>
                <a:cubicBezTo>
                  <a:pt x="1318" y="4"/>
                  <a:pt x="1273" y="4"/>
                  <a:pt x="1311" y="2"/>
                </a:cubicBezTo>
                <a:lnTo>
                  <a:pt x="1311" y="2"/>
                </a:lnTo>
                <a:cubicBezTo>
                  <a:pt x="1279" y="0"/>
                  <a:pt x="1247" y="2"/>
                  <a:pt x="1215" y="8"/>
                </a:cubicBezTo>
                <a:lnTo>
                  <a:pt x="1215" y="8"/>
                </a:lnTo>
                <a:cubicBezTo>
                  <a:pt x="1200" y="11"/>
                  <a:pt x="1184" y="15"/>
                  <a:pt x="1169" y="20"/>
                </a:cubicBezTo>
                <a:lnTo>
                  <a:pt x="1133" y="32"/>
                </a:lnTo>
                <a:lnTo>
                  <a:pt x="1096" y="44"/>
                </a:lnTo>
                <a:lnTo>
                  <a:pt x="1087" y="47"/>
                </a:lnTo>
                <a:lnTo>
                  <a:pt x="1080" y="49"/>
                </a:lnTo>
                <a:lnTo>
                  <a:pt x="1080" y="49"/>
                </a:lnTo>
                <a:cubicBezTo>
                  <a:pt x="1076" y="50"/>
                  <a:pt x="1071" y="51"/>
                  <a:pt x="1067" y="52"/>
                </a:cubicBezTo>
                <a:lnTo>
                  <a:pt x="1067" y="52"/>
                </a:lnTo>
                <a:cubicBezTo>
                  <a:pt x="1058" y="54"/>
                  <a:pt x="1048" y="56"/>
                  <a:pt x="1039" y="56"/>
                </a:cubicBezTo>
                <a:lnTo>
                  <a:pt x="1039" y="56"/>
                </a:lnTo>
                <a:cubicBezTo>
                  <a:pt x="1035" y="57"/>
                  <a:pt x="1030" y="57"/>
                  <a:pt x="1025" y="57"/>
                </a:cubicBezTo>
                <a:lnTo>
                  <a:pt x="1025" y="57"/>
                </a:lnTo>
                <a:cubicBezTo>
                  <a:pt x="1020" y="57"/>
                  <a:pt x="1016" y="57"/>
                  <a:pt x="1009" y="57"/>
                </a:cubicBezTo>
                <a:lnTo>
                  <a:pt x="1009" y="57"/>
                </a:lnTo>
                <a:cubicBezTo>
                  <a:pt x="984" y="57"/>
                  <a:pt x="958" y="57"/>
                  <a:pt x="933" y="57"/>
                </a:cubicBezTo>
                <a:lnTo>
                  <a:pt x="923" y="57"/>
                </a:lnTo>
                <a:lnTo>
                  <a:pt x="912" y="57"/>
                </a:lnTo>
                <a:lnTo>
                  <a:pt x="912" y="57"/>
                </a:lnTo>
                <a:cubicBezTo>
                  <a:pt x="904" y="57"/>
                  <a:pt x="895" y="58"/>
                  <a:pt x="888" y="59"/>
                </a:cubicBezTo>
                <a:lnTo>
                  <a:pt x="888" y="59"/>
                </a:lnTo>
                <a:cubicBezTo>
                  <a:pt x="872" y="61"/>
                  <a:pt x="856" y="63"/>
                  <a:pt x="840" y="66"/>
                </a:cubicBezTo>
                <a:lnTo>
                  <a:pt x="840" y="66"/>
                </a:lnTo>
                <a:cubicBezTo>
                  <a:pt x="809" y="73"/>
                  <a:pt x="778" y="84"/>
                  <a:pt x="749" y="99"/>
                </a:cubicBezTo>
                <a:lnTo>
                  <a:pt x="749" y="99"/>
                </a:lnTo>
                <a:cubicBezTo>
                  <a:pt x="734" y="107"/>
                  <a:pt x="720" y="116"/>
                  <a:pt x="706" y="125"/>
                </a:cubicBezTo>
                <a:lnTo>
                  <a:pt x="696" y="133"/>
                </a:lnTo>
                <a:lnTo>
                  <a:pt x="689" y="139"/>
                </a:lnTo>
                <a:lnTo>
                  <a:pt x="674" y="151"/>
                </a:lnTo>
                <a:lnTo>
                  <a:pt x="644" y="175"/>
                </a:lnTo>
                <a:lnTo>
                  <a:pt x="630" y="185"/>
                </a:lnTo>
                <a:lnTo>
                  <a:pt x="630" y="185"/>
                </a:lnTo>
                <a:cubicBezTo>
                  <a:pt x="627" y="188"/>
                  <a:pt x="623" y="190"/>
                  <a:pt x="620" y="193"/>
                </a:cubicBezTo>
                <a:lnTo>
                  <a:pt x="620" y="193"/>
                </a:lnTo>
                <a:cubicBezTo>
                  <a:pt x="613" y="197"/>
                  <a:pt x="605" y="201"/>
                  <a:pt x="597" y="205"/>
                </a:cubicBezTo>
                <a:lnTo>
                  <a:pt x="597" y="205"/>
                </a:lnTo>
                <a:cubicBezTo>
                  <a:pt x="594" y="207"/>
                  <a:pt x="589" y="209"/>
                  <a:pt x="585" y="211"/>
                </a:cubicBezTo>
                <a:lnTo>
                  <a:pt x="585" y="211"/>
                </a:lnTo>
                <a:cubicBezTo>
                  <a:pt x="583" y="211"/>
                  <a:pt x="581" y="212"/>
                  <a:pt x="579" y="213"/>
                </a:cubicBezTo>
                <a:lnTo>
                  <a:pt x="571" y="216"/>
                </a:lnTo>
                <a:lnTo>
                  <a:pt x="499" y="239"/>
                </a:lnTo>
                <a:lnTo>
                  <a:pt x="490" y="242"/>
                </a:lnTo>
                <a:lnTo>
                  <a:pt x="478" y="246"/>
                </a:lnTo>
                <a:lnTo>
                  <a:pt x="478" y="246"/>
                </a:lnTo>
                <a:cubicBezTo>
                  <a:pt x="471" y="249"/>
                  <a:pt x="463" y="252"/>
                  <a:pt x="455" y="256"/>
                </a:cubicBezTo>
                <a:lnTo>
                  <a:pt x="455" y="256"/>
                </a:lnTo>
                <a:cubicBezTo>
                  <a:pt x="441" y="262"/>
                  <a:pt x="426" y="270"/>
                  <a:pt x="412" y="279"/>
                </a:cubicBezTo>
                <a:lnTo>
                  <a:pt x="412" y="279"/>
                </a:lnTo>
                <a:cubicBezTo>
                  <a:pt x="384" y="297"/>
                  <a:pt x="357" y="320"/>
                  <a:pt x="336" y="348"/>
                </a:cubicBezTo>
                <a:lnTo>
                  <a:pt x="336" y="348"/>
                </a:lnTo>
                <a:cubicBezTo>
                  <a:pt x="330" y="355"/>
                  <a:pt x="325" y="362"/>
                  <a:pt x="321" y="370"/>
                </a:cubicBezTo>
                <a:lnTo>
                  <a:pt x="321" y="370"/>
                </a:lnTo>
                <a:cubicBezTo>
                  <a:pt x="318" y="374"/>
                  <a:pt x="316" y="377"/>
                  <a:pt x="313" y="382"/>
                </a:cubicBezTo>
                <a:lnTo>
                  <a:pt x="311" y="388"/>
                </a:lnTo>
                <a:lnTo>
                  <a:pt x="308" y="392"/>
                </a:lnTo>
                <a:lnTo>
                  <a:pt x="291" y="426"/>
                </a:lnTo>
                <a:lnTo>
                  <a:pt x="274" y="458"/>
                </a:lnTo>
                <a:lnTo>
                  <a:pt x="274" y="458"/>
                </a:lnTo>
                <a:cubicBezTo>
                  <a:pt x="271" y="464"/>
                  <a:pt x="266" y="470"/>
                  <a:pt x="261" y="475"/>
                </a:cubicBezTo>
                <a:lnTo>
                  <a:pt x="261" y="475"/>
                </a:lnTo>
                <a:cubicBezTo>
                  <a:pt x="256" y="481"/>
                  <a:pt x="251" y="487"/>
                  <a:pt x="245" y="492"/>
                </a:cubicBezTo>
                <a:lnTo>
                  <a:pt x="217" y="515"/>
                </a:lnTo>
                <a:lnTo>
                  <a:pt x="187" y="538"/>
                </a:lnTo>
                <a:lnTo>
                  <a:pt x="187" y="538"/>
                </a:lnTo>
                <a:cubicBezTo>
                  <a:pt x="179" y="544"/>
                  <a:pt x="164" y="557"/>
                  <a:pt x="152" y="569"/>
                </a:cubicBezTo>
                <a:lnTo>
                  <a:pt x="152" y="569"/>
                </a:lnTo>
                <a:cubicBezTo>
                  <a:pt x="128" y="593"/>
                  <a:pt x="107" y="623"/>
                  <a:pt x="93" y="658"/>
                </a:cubicBezTo>
                <a:lnTo>
                  <a:pt x="93" y="658"/>
                </a:lnTo>
                <a:cubicBezTo>
                  <a:pt x="86" y="675"/>
                  <a:pt x="81" y="693"/>
                  <a:pt x="77" y="711"/>
                </a:cubicBezTo>
                <a:lnTo>
                  <a:pt x="77" y="711"/>
                </a:lnTo>
                <a:cubicBezTo>
                  <a:pt x="74" y="729"/>
                  <a:pt x="74" y="752"/>
                  <a:pt x="74" y="762"/>
                </a:cubicBezTo>
                <a:lnTo>
                  <a:pt x="75" y="799"/>
                </a:lnTo>
                <a:lnTo>
                  <a:pt x="75" y="819"/>
                </a:lnTo>
                <a:lnTo>
                  <a:pt x="75" y="825"/>
                </a:lnTo>
                <a:lnTo>
                  <a:pt x="75" y="825"/>
                </a:lnTo>
                <a:cubicBezTo>
                  <a:pt x="75" y="826"/>
                  <a:pt x="74" y="828"/>
                  <a:pt x="74" y="829"/>
                </a:cubicBezTo>
                <a:lnTo>
                  <a:pt x="74" y="829"/>
                </a:lnTo>
                <a:cubicBezTo>
                  <a:pt x="74" y="836"/>
                  <a:pt x="72" y="842"/>
                  <a:pt x="71" y="848"/>
                </a:cubicBezTo>
                <a:lnTo>
                  <a:pt x="71" y="848"/>
                </a:lnTo>
                <a:cubicBezTo>
                  <a:pt x="70" y="851"/>
                  <a:pt x="68" y="854"/>
                  <a:pt x="66" y="858"/>
                </a:cubicBezTo>
                <a:lnTo>
                  <a:pt x="65" y="860"/>
                </a:lnTo>
                <a:lnTo>
                  <a:pt x="64" y="864"/>
                </a:lnTo>
                <a:lnTo>
                  <a:pt x="60" y="872"/>
                </a:lnTo>
                <a:lnTo>
                  <a:pt x="42" y="905"/>
                </a:lnTo>
                <a:lnTo>
                  <a:pt x="42" y="905"/>
                </a:lnTo>
                <a:cubicBezTo>
                  <a:pt x="36" y="917"/>
                  <a:pt x="31" y="925"/>
                  <a:pt x="22" y="944"/>
                </a:cubicBezTo>
                <a:lnTo>
                  <a:pt x="22" y="944"/>
                </a:lnTo>
                <a:cubicBezTo>
                  <a:pt x="8" y="978"/>
                  <a:pt x="0" y="1016"/>
                  <a:pt x="3" y="1055"/>
                </a:cubicBezTo>
                <a:lnTo>
                  <a:pt x="3" y="1055"/>
                </a:lnTo>
                <a:cubicBezTo>
                  <a:pt x="4" y="1073"/>
                  <a:pt x="8" y="1092"/>
                  <a:pt x="13" y="1110"/>
                </a:cubicBezTo>
                <a:lnTo>
                  <a:pt x="13" y="1110"/>
                </a:lnTo>
                <a:cubicBezTo>
                  <a:pt x="16" y="1119"/>
                  <a:pt x="19" y="1128"/>
                  <a:pt x="22" y="1136"/>
                </a:cubicBezTo>
                <a:lnTo>
                  <a:pt x="22" y="1136"/>
                </a:lnTo>
                <a:cubicBezTo>
                  <a:pt x="24" y="1141"/>
                  <a:pt x="27" y="1144"/>
                  <a:pt x="29" y="1149"/>
                </a:cubicBezTo>
                <a:lnTo>
                  <a:pt x="31" y="1154"/>
                </a:lnTo>
                <a:lnTo>
                  <a:pt x="33" y="1158"/>
                </a:lnTo>
                <a:lnTo>
                  <a:pt x="33" y="1158"/>
                </a:lnTo>
                <a:cubicBezTo>
                  <a:pt x="45" y="1181"/>
                  <a:pt x="56" y="1202"/>
                  <a:pt x="68" y="1223"/>
                </a:cubicBezTo>
                <a:lnTo>
                  <a:pt x="68" y="1223"/>
                </a:lnTo>
                <a:cubicBezTo>
                  <a:pt x="70" y="1230"/>
                  <a:pt x="72" y="1236"/>
                  <a:pt x="74" y="1242"/>
                </a:cubicBezTo>
                <a:lnTo>
                  <a:pt x="74" y="1242"/>
                </a:lnTo>
                <a:cubicBezTo>
                  <a:pt x="75" y="1246"/>
                  <a:pt x="75" y="1249"/>
                  <a:pt x="76" y="1252"/>
                </a:cubicBezTo>
                <a:lnTo>
                  <a:pt x="76" y="1252"/>
                </a:lnTo>
                <a:cubicBezTo>
                  <a:pt x="76" y="1254"/>
                  <a:pt x="76" y="1255"/>
                  <a:pt x="76" y="1257"/>
                </a:cubicBezTo>
                <a:lnTo>
                  <a:pt x="76" y="1264"/>
                </a:lnTo>
                <a:lnTo>
                  <a:pt x="76" y="1302"/>
                </a:lnTo>
                <a:lnTo>
                  <a:pt x="76" y="1320"/>
                </a:lnTo>
                <a:lnTo>
                  <a:pt x="76" y="1330"/>
                </a:lnTo>
                <a:lnTo>
                  <a:pt x="76" y="1336"/>
                </a:lnTo>
                <a:lnTo>
                  <a:pt x="77" y="1344"/>
                </a:lnTo>
                <a:lnTo>
                  <a:pt x="77" y="1344"/>
                </a:lnTo>
                <a:cubicBezTo>
                  <a:pt x="78" y="1382"/>
                  <a:pt x="89" y="1419"/>
                  <a:pt x="107" y="1451"/>
                </a:cubicBezTo>
                <a:lnTo>
                  <a:pt x="107" y="1451"/>
                </a:lnTo>
                <a:cubicBezTo>
                  <a:pt x="125" y="1482"/>
                  <a:pt x="149" y="1509"/>
                  <a:pt x="176" y="1531"/>
                </a:cubicBezTo>
                <a:lnTo>
                  <a:pt x="176" y="1531"/>
                </a:lnTo>
                <a:cubicBezTo>
                  <a:pt x="196" y="1547"/>
                  <a:pt x="216" y="1563"/>
                  <a:pt x="237" y="1580"/>
                </a:cubicBezTo>
                <a:lnTo>
                  <a:pt x="244" y="1585"/>
                </a:lnTo>
                <a:lnTo>
                  <a:pt x="244" y="1585"/>
                </a:lnTo>
                <a:cubicBezTo>
                  <a:pt x="246" y="1587"/>
                  <a:pt x="248" y="1588"/>
                  <a:pt x="249" y="1590"/>
                </a:cubicBezTo>
                <a:lnTo>
                  <a:pt x="249" y="1590"/>
                </a:lnTo>
                <a:cubicBezTo>
                  <a:pt x="252" y="1592"/>
                  <a:pt x="255" y="1595"/>
                  <a:pt x="258" y="1598"/>
                </a:cubicBezTo>
                <a:lnTo>
                  <a:pt x="258" y="1598"/>
                </a:lnTo>
                <a:cubicBezTo>
                  <a:pt x="264" y="1604"/>
                  <a:pt x="269" y="1610"/>
                  <a:pt x="272" y="1617"/>
                </a:cubicBezTo>
                <a:lnTo>
                  <a:pt x="272" y="1617"/>
                </a:lnTo>
                <a:cubicBezTo>
                  <a:pt x="274" y="1618"/>
                  <a:pt x="274" y="1619"/>
                  <a:pt x="276" y="1621"/>
                </a:cubicBezTo>
                <a:lnTo>
                  <a:pt x="276" y="1621"/>
                </a:lnTo>
                <a:cubicBezTo>
                  <a:pt x="276" y="1622"/>
                  <a:pt x="276" y="1623"/>
                  <a:pt x="277" y="1623"/>
                </a:cubicBezTo>
                <a:lnTo>
                  <a:pt x="278" y="1627"/>
                </a:lnTo>
                <a:lnTo>
                  <a:pt x="288" y="1644"/>
                </a:lnTo>
                <a:lnTo>
                  <a:pt x="306" y="1678"/>
                </a:lnTo>
                <a:lnTo>
                  <a:pt x="306" y="1678"/>
                </a:lnTo>
                <a:cubicBezTo>
                  <a:pt x="307" y="1682"/>
                  <a:pt x="310" y="1686"/>
                  <a:pt x="312" y="1690"/>
                </a:cubicBezTo>
                <a:lnTo>
                  <a:pt x="312" y="1690"/>
                </a:lnTo>
                <a:cubicBezTo>
                  <a:pt x="316" y="1697"/>
                  <a:pt x="319" y="1704"/>
                  <a:pt x="324" y="1711"/>
                </a:cubicBezTo>
                <a:lnTo>
                  <a:pt x="324" y="1711"/>
                </a:lnTo>
                <a:cubicBezTo>
                  <a:pt x="334" y="1725"/>
                  <a:pt x="345" y="1739"/>
                  <a:pt x="359" y="1753"/>
                </a:cubicBezTo>
                <a:lnTo>
                  <a:pt x="359" y="1753"/>
                </a:lnTo>
                <a:cubicBezTo>
                  <a:pt x="387" y="1782"/>
                  <a:pt x="425" y="1809"/>
                  <a:pt x="472" y="1827"/>
                </a:cubicBezTo>
                <a:lnTo>
                  <a:pt x="472" y="1827"/>
                </a:lnTo>
                <a:cubicBezTo>
                  <a:pt x="479" y="1829"/>
                  <a:pt x="485" y="1832"/>
                  <a:pt x="491" y="1834"/>
                </a:cubicBezTo>
                <a:lnTo>
                  <a:pt x="491" y="1834"/>
                </a:lnTo>
                <a:cubicBezTo>
                  <a:pt x="496" y="1836"/>
                  <a:pt x="501" y="1837"/>
                  <a:pt x="506" y="1838"/>
                </a:cubicBezTo>
                <a:lnTo>
                  <a:pt x="506" y="1838"/>
                </a:lnTo>
                <a:cubicBezTo>
                  <a:pt x="517" y="1842"/>
                  <a:pt x="526" y="1845"/>
                  <a:pt x="537" y="1848"/>
                </a:cubicBezTo>
                <a:lnTo>
                  <a:pt x="537" y="1848"/>
                </a:lnTo>
                <a:cubicBezTo>
                  <a:pt x="548" y="1852"/>
                  <a:pt x="559" y="1855"/>
                  <a:pt x="570" y="1859"/>
                </a:cubicBezTo>
                <a:lnTo>
                  <a:pt x="570" y="1859"/>
                </a:lnTo>
                <a:cubicBezTo>
                  <a:pt x="573" y="1860"/>
                  <a:pt x="575" y="1860"/>
                  <a:pt x="578" y="1862"/>
                </a:cubicBezTo>
                <a:lnTo>
                  <a:pt x="584" y="1864"/>
                </a:lnTo>
                <a:lnTo>
                  <a:pt x="584" y="1864"/>
                </a:lnTo>
                <a:cubicBezTo>
                  <a:pt x="589" y="1865"/>
                  <a:pt x="593" y="1867"/>
                  <a:pt x="597" y="1868"/>
                </a:cubicBezTo>
                <a:lnTo>
                  <a:pt x="597" y="1868"/>
                </a:lnTo>
                <a:cubicBezTo>
                  <a:pt x="605" y="1871"/>
                  <a:pt x="613" y="1876"/>
                  <a:pt x="621" y="1881"/>
                </a:cubicBezTo>
                <a:lnTo>
                  <a:pt x="621" y="1881"/>
                </a:lnTo>
                <a:cubicBezTo>
                  <a:pt x="625" y="1883"/>
                  <a:pt x="628" y="1886"/>
                  <a:pt x="632" y="1888"/>
                </a:cubicBezTo>
                <a:lnTo>
                  <a:pt x="638" y="1892"/>
                </a:lnTo>
                <a:lnTo>
                  <a:pt x="645" y="1898"/>
                </a:lnTo>
                <a:lnTo>
                  <a:pt x="645" y="1898"/>
                </a:lnTo>
                <a:cubicBezTo>
                  <a:pt x="655" y="1906"/>
                  <a:pt x="666" y="1914"/>
                  <a:pt x="677" y="1923"/>
                </a:cubicBezTo>
                <a:lnTo>
                  <a:pt x="677" y="1923"/>
                </a:lnTo>
                <a:cubicBezTo>
                  <a:pt x="682" y="1927"/>
                  <a:pt x="688" y="1931"/>
                  <a:pt x="693" y="1936"/>
                </a:cubicBezTo>
                <a:lnTo>
                  <a:pt x="701" y="1942"/>
                </a:lnTo>
                <a:lnTo>
                  <a:pt x="701" y="1942"/>
                </a:lnTo>
                <a:cubicBezTo>
                  <a:pt x="705" y="1944"/>
                  <a:pt x="708" y="1947"/>
                  <a:pt x="712" y="1950"/>
                </a:cubicBezTo>
                <a:lnTo>
                  <a:pt x="712" y="1950"/>
                </a:lnTo>
                <a:cubicBezTo>
                  <a:pt x="771" y="1993"/>
                  <a:pt x="845" y="2015"/>
                  <a:pt x="921" y="2015"/>
                </a:cubicBezTo>
                <a:lnTo>
                  <a:pt x="921" y="2015"/>
                </a:lnTo>
                <a:cubicBezTo>
                  <a:pt x="953" y="2015"/>
                  <a:pt x="984" y="2015"/>
                  <a:pt x="1017" y="2015"/>
                </a:cubicBezTo>
                <a:lnTo>
                  <a:pt x="1017" y="2015"/>
                </a:lnTo>
                <a:cubicBezTo>
                  <a:pt x="1029" y="2015"/>
                  <a:pt x="1042" y="2016"/>
                  <a:pt x="1054" y="2018"/>
                </a:cubicBezTo>
                <a:lnTo>
                  <a:pt x="1054" y="2018"/>
                </a:lnTo>
                <a:cubicBezTo>
                  <a:pt x="1060" y="2019"/>
                  <a:pt x="1066" y="2020"/>
                  <a:pt x="1072" y="2021"/>
                </a:cubicBezTo>
                <a:lnTo>
                  <a:pt x="1072" y="2021"/>
                </a:lnTo>
                <a:cubicBezTo>
                  <a:pt x="1075" y="2022"/>
                  <a:pt x="1079" y="2023"/>
                  <a:pt x="1082" y="2024"/>
                </a:cubicBezTo>
                <a:lnTo>
                  <a:pt x="1086" y="2026"/>
                </a:lnTo>
                <a:lnTo>
                  <a:pt x="1091" y="2027"/>
                </a:lnTo>
                <a:lnTo>
                  <a:pt x="1091" y="2027"/>
                </a:lnTo>
                <a:cubicBezTo>
                  <a:pt x="1107" y="2032"/>
                  <a:pt x="1123" y="2037"/>
                  <a:pt x="1139" y="2043"/>
                </a:cubicBezTo>
                <a:lnTo>
                  <a:pt x="1139" y="2043"/>
                </a:lnTo>
                <a:cubicBezTo>
                  <a:pt x="1147" y="2045"/>
                  <a:pt x="1155" y="2048"/>
                  <a:pt x="1163" y="2050"/>
                </a:cubicBezTo>
                <a:lnTo>
                  <a:pt x="1176" y="2054"/>
                </a:lnTo>
                <a:lnTo>
                  <a:pt x="1176" y="2054"/>
                </a:lnTo>
                <a:cubicBezTo>
                  <a:pt x="1181" y="2056"/>
                  <a:pt x="1186" y="2057"/>
                  <a:pt x="1191" y="2059"/>
                </a:cubicBezTo>
                <a:lnTo>
                  <a:pt x="1191" y="2059"/>
                </a:lnTo>
                <a:cubicBezTo>
                  <a:pt x="1232" y="2070"/>
                  <a:pt x="1274" y="2074"/>
                  <a:pt x="1317" y="2071"/>
                </a:cubicBezTo>
                <a:lnTo>
                  <a:pt x="1317" y="2071"/>
                </a:lnTo>
                <a:cubicBezTo>
                  <a:pt x="1339" y="2070"/>
                  <a:pt x="1359" y="2067"/>
                  <a:pt x="1381" y="2061"/>
                </a:cubicBezTo>
                <a:lnTo>
                  <a:pt x="1396" y="2057"/>
                </a:lnTo>
                <a:lnTo>
                  <a:pt x="1411" y="2053"/>
                </a:lnTo>
                <a:lnTo>
                  <a:pt x="1436" y="2044"/>
                </a:lnTo>
                <a:lnTo>
                  <a:pt x="1436" y="2044"/>
                </a:lnTo>
                <a:cubicBezTo>
                  <a:pt x="1453" y="2038"/>
                  <a:pt x="1470" y="2033"/>
                  <a:pt x="1487" y="2027"/>
                </a:cubicBezTo>
                <a:lnTo>
                  <a:pt x="1498" y="2024"/>
                </a:lnTo>
                <a:lnTo>
                  <a:pt x="1498" y="2024"/>
                </a:lnTo>
                <a:cubicBezTo>
                  <a:pt x="1501" y="2022"/>
                  <a:pt x="1504" y="2022"/>
                  <a:pt x="1508" y="2021"/>
                </a:cubicBezTo>
                <a:lnTo>
                  <a:pt x="1508" y="2021"/>
                </a:lnTo>
                <a:cubicBezTo>
                  <a:pt x="1515" y="2019"/>
                  <a:pt x="1521" y="2018"/>
                  <a:pt x="1528" y="2016"/>
                </a:cubicBezTo>
                <a:lnTo>
                  <a:pt x="1528" y="2016"/>
                </a:lnTo>
                <a:cubicBezTo>
                  <a:pt x="1535" y="2015"/>
                  <a:pt x="1541" y="2015"/>
                  <a:pt x="1548" y="2014"/>
                </a:cubicBezTo>
                <a:lnTo>
                  <a:pt x="1548" y="2014"/>
                </a:lnTo>
                <a:cubicBezTo>
                  <a:pt x="1552" y="2014"/>
                  <a:pt x="1556" y="2014"/>
                  <a:pt x="1559" y="2014"/>
                </a:cubicBezTo>
                <a:lnTo>
                  <a:pt x="1564" y="2014"/>
                </a:lnTo>
                <a:lnTo>
                  <a:pt x="1570" y="2014"/>
                </a:lnTo>
                <a:lnTo>
                  <a:pt x="1623" y="2013"/>
                </a:lnTo>
                <a:lnTo>
                  <a:pt x="1623" y="2013"/>
                </a:lnTo>
                <a:cubicBezTo>
                  <a:pt x="1641" y="2013"/>
                  <a:pt x="1657" y="2014"/>
                  <a:pt x="1681" y="2012"/>
                </a:cubicBezTo>
                <a:lnTo>
                  <a:pt x="1681" y="2012"/>
                </a:lnTo>
                <a:cubicBezTo>
                  <a:pt x="1702" y="2011"/>
                  <a:pt x="1724" y="2008"/>
                  <a:pt x="1745" y="2003"/>
                </a:cubicBezTo>
                <a:lnTo>
                  <a:pt x="1745" y="2003"/>
                </a:lnTo>
                <a:cubicBezTo>
                  <a:pt x="1788" y="1993"/>
                  <a:pt x="1829" y="1975"/>
                  <a:pt x="1866" y="1948"/>
                </a:cubicBezTo>
                <a:lnTo>
                  <a:pt x="1880" y="1939"/>
                </a:lnTo>
                <a:lnTo>
                  <a:pt x="1890" y="1930"/>
                </a:lnTo>
                <a:lnTo>
                  <a:pt x="1911" y="1914"/>
                </a:lnTo>
                <a:lnTo>
                  <a:pt x="1932" y="1897"/>
                </a:lnTo>
                <a:lnTo>
                  <a:pt x="1942" y="1889"/>
                </a:lnTo>
                <a:lnTo>
                  <a:pt x="1946" y="1886"/>
                </a:lnTo>
                <a:lnTo>
                  <a:pt x="1949" y="1883"/>
                </a:lnTo>
                <a:lnTo>
                  <a:pt x="1949" y="1883"/>
                </a:lnTo>
                <a:cubicBezTo>
                  <a:pt x="1960" y="1876"/>
                  <a:pt x="1971" y="1870"/>
                  <a:pt x="1982" y="1864"/>
                </a:cubicBezTo>
                <a:lnTo>
                  <a:pt x="1982" y="1864"/>
                </a:lnTo>
                <a:cubicBezTo>
                  <a:pt x="1988" y="1862"/>
                  <a:pt x="1995" y="1859"/>
                  <a:pt x="2001" y="1857"/>
                </a:cubicBezTo>
                <a:lnTo>
                  <a:pt x="2001" y="1857"/>
                </a:lnTo>
                <a:cubicBezTo>
                  <a:pt x="2009" y="1854"/>
                  <a:pt x="2017" y="1852"/>
                  <a:pt x="2025" y="1849"/>
                </a:cubicBezTo>
                <a:lnTo>
                  <a:pt x="2025" y="1849"/>
                </a:lnTo>
                <a:cubicBezTo>
                  <a:pt x="2040" y="1844"/>
                  <a:pt x="2057" y="1838"/>
                  <a:pt x="2073" y="1834"/>
                </a:cubicBezTo>
                <a:lnTo>
                  <a:pt x="2085" y="1829"/>
                </a:lnTo>
                <a:lnTo>
                  <a:pt x="2099" y="1825"/>
                </a:lnTo>
                <a:lnTo>
                  <a:pt x="2099" y="1825"/>
                </a:lnTo>
                <a:cubicBezTo>
                  <a:pt x="2109" y="1821"/>
                  <a:pt x="2119" y="1816"/>
                  <a:pt x="2129" y="1812"/>
                </a:cubicBezTo>
                <a:lnTo>
                  <a:pt x="2129" y="1812"/>
                </a:lnTo>
                <a:cubicBezTo>
                  <a:pt x="2166" y="1794"/>
                  <a:pt x="2201" y="1769"/>
                  <a:pt x="2229" y="1736"/>
                </a:cubicBezTo>
                <a:lnTo>
                  <a:pt x="2229" y="1736"/>
                </a:lnTo>
                <a:cubicBezTo>
                  <a:pt x="2237" y="1727"/>
                  <a:pt x="2244" y="1719"/>
                  <a:pt x="2249" y="1710"/>
                </a:cubicBezTo>
                <a:lnTo>
                  <a:pt x="2249" y="1710"/>
                </a:lnTo>
                <a:cubicBezTo>
                  <a:pt x="2252" y="1705"/>
                  <a:pt x="2255" y="1700"/>
                  <a:pt x="2258" y="1695"/>
                </a:cubicBezTo>
                <a:lnTo>
                  <a:pt x="2262" y="1688"/>
                </a:lnTo>
                <a:lnTo>
                  <a:pt x="2265" y="1682"/>
                </a:lnTo>
                <a:lnTo>
                  <a:pt x="2265" y="1682"/>
                </a:lnTo>
                <a:cubicBezTo>
                  <a:pt x="2272" y="1669"/>
                  <a:pt x="2280" y="1654"/>
                  <a:pt x="2287" y="1640"/>
                </a:cubicBezTo>
                <a:lnTo>
                  <a:pt x="2287" y="1640"/>
                </a:lnTo>
                <a:cubicBezTo>
                  <a:pt x="2291" y="1634"/>
                  <a:pt x="2294" y="1627"/>
                  <a:pt x="2297" y="1620"/>
                </a:cubicBezTo>
                <a:lnTo>
                  <a:pt x="2297" y="1620"/>
                </a:lnTo>
                <a:cubicBezTo>
                  <a:pt x="2300" y="1616"/>
                  <a:pt x="2302" y="1612"/>
                  <a:pt x="2305" y="1608"/>
                </a:cubicBezTo>
                <a:lnTo>
                  <a:pt x="2305" y="1608"/>
                </a:lnTo>
                <a:cubicBezTo>
                  <a:pt x="2311" y="1600"/>
                  <a:pt x="2317" y="1592"/>
                  <a:pt x="2325" y="1585"/>
                </a:cubicBezTo>
                <a:lnTo>
                  <a:pt x="2325" y="1585"/>
                </a:lnTo>
                <a:cubicBezTo>
                  <a:pt x="2327" y="1584"/>
                  <a:pt x="2328" y="1582"/>
                  <a:pt x="2331" y="1580"/>
                </a:cubicBezTo>
                <a:lnTo>
                  <a:pt x="2338" y="1574"/>
                </a:lnTo>
                <a:lnTo>
                  <a:pt x="2338" y="1574"/>
                </a:lnTo>
                <a:cubicBezTo>
                  <a:pt x="2344" y="1569"/>
                  <a:pt x="2350" y="1565"/>
                  <a:pt x="2355" y="1560"/>
                </a:cubicBezTo>
                <a:lnTo>
                  <a:pt x="2355" y="1560"/>
                </a:lnTo>
                <a:cubicBezTo>
                  <a:pt x="2367" y="1551"/>
                  <a:pt x="2378" y="1543"/>
                  <a:pt x="2390" y="1533"/>
                </a:cubicBezTo>
                <a:lnTo>
                  <a:pt x="2398" y="1527"/>
                </a:lnTo>
                <a:lnTo>
                  <a:pt x="2398" y="1527"/>
                </a:lnTo>
                <a:cubicBezTo>
                  <a:pt x="2401" y="1524"/>
                  <a:pt x="2405" y="1521"/>
                  <a:pt x="2408" y="1518"/>
                </a:cubicBezTo>
                <a:lnTo>
                  <a:pt x="2408" y="1518"/>
                </a:lnTo>
                <a:cubicBezTo>
                  <a:pt x="2415" y="1512"/>
                  <a:pt x="2422" y="1506"/>
                  <a:pt x="2428" y="1499"/>
                </a:cubicBezTo>
                <a:lnTo>
                  <a:pt x="2428" y="1499"/>
                </a:lnTo>
                <a:cubicBezTo>
                  <a:pt x="2441" y="1486"/>
                  <a:pt x="2452" y="1471"/>
                  <a:pt x="2462" y="1456"/>
                </a:cubicBezTo>
                <a:lnTo>
                  <a:pt x="2462" y="1456"/>
                </a:lnTo>
                <a:cubicBezTo>
                  <a:pt x="2481" y="1425"/>
                  <a:pt x="2493" y="1390"/>
                  <a:pt x="2497" y="1354"/>
                </a:cubicBezTo>
                <a:lnTo>
                  <a:pt x="2497" y="1354"/>
                </a:lnTo>
                <a:cubicBezTo>
                  <a:pt x="2497" y="1350"/>
                  <a:pt x="2498" y="1346"/>
                  <a:pt x="2498" y="1341"/>
                </a:cubicBezTo>
                <a:lnTo>
                  <a:pt x="2498" y="1341"/>
                </a:lnTo>
                <a:cubicBezTo>
                  <a:pt x="2498" y="1336"/>
                  <a:pt x="2498" y="1331"/>
                  <a:pt x="2498" y="1329"/>
                </a:cubicBezTo>
                <a:lnTo>
                  <a:pt x="2498" y="1329"/>
                </a:lnTo>
                <a:cubicBezTo>
                  <a:pt x="2498" y="1323"/>
                  <a:pt x="2498" y="1317"/>
                  <a:pt x="2498" y="1311"/>
                </a:cubicBezTo>
                <a:lnTo>
                  <a:pt x="2498" y="1311"/>
                </a:lnTo>
                <a:cubicBezTo>
                  <a:pt x="2498" y="1299"/>
                  <a:pt x="2498" y="1287"/>
                  <a:pt x="2498" y="1276"/>
                </a:cubicBezTo>
                <a:lnTo>
                  <a:pt x="2498" y="1276"/>
                </a:lnTo>
                <a:cubicBezTo>
                  <a:pt x="2498" y="1271"/>
                  <a:pt x="2498" y="1265"/>
                  <a:pt x="2498" y="1260"/>
                </a:cubicBezTo>
                <a:lnTo>
                  <a:pt x="2498" y="1260"/>
                </a:lnTo>
                <a:cubicBezTo>
                  <a:pt x="2498" y="1257"/>
                  <a:pt x="2498" y="1254"/>
                  <a:pt x="2499" y="1251"/>
                </a:cubicBezTo>
                <a:lnTo>
                  <a:pt x="2499" y="1251"/>
                </a:lnTo>
                <a:cubicBezTo>
                  <a:pt x="2499" y="1245"/>
                  <a:pt x="2500" y="1239"/>
                  <a:pt x="2502" y="1233"/>
                </a:cubicBezTo>
                <a:lnTo>
                  <a:pt x="2502" y="1233"/>
                </a:lnTo>
                <a:cubicBezTo>
                  <a:pt x="2504" y="1228"/>
                  <a:pt x="2506" y="1222"/>
                  <a:pt x="2509" y="1217"/>
                </a:cubicBezTo>
                <a:lnTo>
                  <a:pt x="2509" y="1217"/>
                </a:lnTo>
                <a:cubicBezTo>
                  <a:pt x="2513" y="1209"/>
                  <a:pt x="2517" y="1200"/>
                  <a:pt x="2521" y="1193"/>
                </a:cubicBezTo>
                <a:lnTo>
                  <a:pt x="2521" y="1193"/>
                </a:lnTo>
                <a:cubicBezTo>
                  <a:pt x="2530" y="1177"/>
                  <a:pt x="2538" y="1163"/>
                  <a:pt x="2544" y="1149"/>
                </a:cubicBezTo>
                <a:lnTo>
                  <a:pt x="2544" y="1149"/>
                </a:lnTo>
                <a:cubicBezTo>
                  <a:pt x="2554" y="1131"/>
                  <a:pt x="2562" y="1111"/>
                  <a:pt x="2566" y="1090"/>
                </a:cubicBezTo>
                <a:lnTo>
                  <a:pt x="2566" y="1090"/>
                </a:lnTo>
                <a:cubicBezTo>
                  <a:pt x="2577" y="1044"/>
                  <a:pt x="2571" y="992"/>
                  <a:pt x="2552" y="947"/>
                </a:cubicBezTo>
                <a:lnTo>
                  <a:pt x="2552" y="947"/>
                </a:lnTo>
                <a:cubicBezTo>
                  <a:pt x="2549" y="942"/>
                  <a:pt x="2547" y="936"/>
                  <a:pt x="2544" y="931"/>
                </a:cubicBezTo>
                <a:lnTo>
                  <a:pt x="2538" y="920"/>
                </a:lnTo>
                <a:lnTo>
                  <a:pt x="2538" y="920"/>
                </a:lnTo>
                <a:cubicBezTo>
                  <a:pt x="2534" y="912"/>
                  <a:pt x="2530" y="905"/>
                  <a:pt x="2526" y="897"/>
                </a:cubicBezTo>
                <a:lnTo>
                  <a:pt x="2526" y="897"/>
                </a:lnTo>
                <a:cubicBezTo>
                  <a:pt x="2519" y="882"/>
                  <a:pt x="2508" y="862"/>
                  <a:pt x="2505" y="856"/>
                </a:cubicBezTo>
                <a:lnTo>
                  <a:pt x="2505" y="856"/>
                </a:lnTo>
                <a:cubicBezTo>
                  <a:pt x="2502" y="846"/>
                  <a:pt x="2499" y="836"/>
                  <a:pt x="2499" y="826"/>
                </a:cubicBezTo>
                <a:lnTo>
                  <a:pt x="2499" y="826"/>
                </a:lnTo>
                <a:cubicBezTo>
                  <a:pt x="2499" y="825"/>
                  <a:pt x="2499" y="824"/>
                  <a:pt x="2499" y="823"/>
                </a:cubicBezTo>
                <a:lnTo>
                  <a:pt x="2499" y="816"/>
                </a:lnTo>
                <a:lnTo>
                  <a:pt x="2499" y="803"/>
                </a:lnTo>
                <a:lnTo>
                  <a:pt x="2499" y="776"/>
                </a:lnTo>
                <a:lnTo>
                  <a:pt x="2498" y="749"/>
                </a:lnTo>
                <a:lnTo>
                  <a:pt x="2498" y="749"/>
                </a:lnTo>
                <a:cubicBezTo>
                  <a:pt x="2498" y="736"/>
                  <a:pt x="2498" y="723"/>
                  <a:pt x="2495" y="711"/>
                </a:cubicBezTo>
                <a:lnTo>
                  <a:pt x="2495" y="711"/>
                </a:lnTo>
                <a:cubicBezTo>
                  <a:pt x="2491" y="686"/>
                  <a:pt x="2481" y="662"/>
                  <a:pt x="2470" y="640"/>
                </a:cubicBezTo>
                <a:lnTo>
                  <a:pt x="2470" y="640"/>
                </a:lnTo>
                <a:cubicBezTo>
                  <a:pt x="2458" y="618"/>
                  <a:pt x="2444" y="599"/>
                  <a:pt x="2428" y="582"/>
                </a:cubicBezTo>
                <a:lnTo>
                  <a:pt x="2428" y="582"/>
                </a:lnTo>
                <a:cubicBezTo>
                  <a:pt x="2420" y="574"/>
                  <a:pt x="2411" y="566"/>
                  <a:pt x="2402" y="559"/>
                </a:cubicBezTo>
                <a:lnTo>
                  <a:pt x="2396" y="554"/>
                </a:lnTo>
                <a:lnTo>
                  <a:pt x="2391" y="550"/>
                </a:lnTo>
                <a:lnTo>
                  <a:pt x="2381" y="542"/>
                </a:lnTo>
                <a:lnTo>
                  <a:pt x="2381" y="542"/>
                </a:lnTo>
                <a:cubicBezTo>
                  <a:pt x="2367" y="532"/>
                  <a:pt x="2354" y="521"/>
                  <a:pt x="2340" y="511"/>
                </a:cubicBezTo>
                <a:lnTo>
                  <a:pt x="2331" y="503"/>
                </a:lnTo>
                <a:lnTo>
                  <a:pt x="2331" y="503"/>
                </a:lnTo>
                <a:cubicBezTo>
                  <a:pt x="2328" y="502"/>
                  <a:pt x="2327" y="500"/>
                  <a:pt x="2324" y="498"/>
                </a:cubicBezTo>
                <a:lnTo>
                  <a:pt x="2324" y="498"/>
                </a:lnTo>
                <a:cubicBezTo>
                  <a:pt x="2320" y="494"/>
                  <a:pt x="2316" y="490"/>
                  <a:pt x="2312" y="486"/>
                </a:cubicBezTo>
                <a:lnTo>
                  <a:pt x="2312" y="486"/>
                </a:lnTo>
                <a:cubicBezTo>
                  <a:pt x="2308" y="482"/>
                  <a:pt x="2305" y="478"/>
                  <a:pt x="2302" y="474"/>
                </a:cubicBezTo>
                <a:lnTo>
                  <a:pt x="2302" y="474"/>
                </a:lnTo>
                <a:cubicBezTo>
                  <a:pt x="2300" y="471"/>
                  <a:pt x="2299" y="469"/>
                  <a:pt x="2297" y="467"/>
                </a:cubicBezTo>
                <a:lnTo>
                  <a:pt x="2297" y="467"/>
                </a:lnTo>
                <a:cubicBezTo>
                  <a:pt x="2296" y="464"/>
                  <a:pt x="2296" y="463"/>
                  <a:pt x="2293" y="459"/>
                </a:cubicBezTo>
                <a:lnTo>
                  <a:pt x="2293" y="459"/>
                </a:lnTo>
                <a:cubicBezTo>
                  <a:pt x="2285" y="445"/>
                  <a:pt x="2278" y="431"/>
                  <a:pt x="2270" y="418"/>
                </a:cubicBezTo>
                <a:lnTo>
                  <a:pt x="2270" y="418"/>
                </a:lnTo>
                <a:cubicBezTo>
                  <a:pt x="2267" y="411"/>
                  <a:pt x="2263" y="404"/>
                  <a:pt x="2259" y="398"/>
                </a:cubicBezTo>
                <a:lnTo>
                  <a:pt x="2259" y="398"/>
                </a:lnTo>
                <a:cubicBezTo>
                  <a:pt x="2257" y="393"/>
                  <a:pt x="2255" y="389"/>
                  <a:pt x="2252" y="385"/>
                </a:cubicBezTo>
                <a:lnTo>
                  <a:pt x="2252" y="385"/>
                </a:lnTo>
                <a:cubicBezTo>
                  <a:pt x="2249" y="381"/>
                  <a:pt x="2247" y="376"/>
                  <a:pt x="2244" y="372"/>
                </a:cubicBezTo>
                <a:lnTo>
                  <a:pt x="2244" y="372"/>
                </a:lnTo>
                <a:cubicBezTo>
                  <a:pt x="2233" y="356"/>
                  <a:pt x="2220" y="342"/>
                  <a:pt x="2206" y="330"/>
                </a:cubicBezTo>
                <a:lnTo>
                  <a:pt x="2206" y="330"/>
                </a:lnTo>
                <a:cubicBezTo>
                  <a:pt x="2182" y="308"/>
                  <a:pt x="2154" y="291"/>
                  <a:pt x="2125" y="278"/>
                </a:cubicBezTo>
                <a:lnTo>
                  <a:pt x="2125" y="278"/>
                </a:lnTo>
                <a:cubicBezTo>
                  <a:pt x="2118" y="275"/>
                  <a:pt x="2110" y="272"/>
                  <a:pt x="2103" y="269"/>
                </a:cubicBezTo>
                <a:lnTo>
                  <a:pt x="2103" y="269"/>
                </a:lnTo>
                <a:cubicBezTo>
                  <a:pt x="2099" y="268"/>
                  <a:pt x="2095" y="267"/>
                  <a:pt x="2091" y="266"/>
                </a:cubicBezTo>
                <a:lnTo>
                  <a:pt x="2091" y="266"/>
                </a:lnTo>
                <a:cubicBezTo>
                  <a:pt x="2087" y="264"/>
                  <a:pt x="2084" y="263"/>
                  <a:pt x="2081" y="262"/>
                </a:cubicBezTo>
                <a:lnTo>
                  <a:pt x="2043" y="252"/>
                </a:lnTo>
                <a:lnTo>
                  <a:pt x="2006" y="242"/>
                </a:lnTo>
                <a:lnTo>
                  <a:pt x="1996" y="239"/>
                </a:lnTo>
                <a:lnTo>
                  <a:pt x="1989" y="237"/>
                </a:lnTo>
                <a:lnTo>
                  <a:pt x="1989" y="237"/>
                </a:lnTo>
                <a:cubicBezTo>
                  <a:pt x="1984" y="235"/>
                  <a:pt x="1979" y="233"/>
                  <a:pt x="1974" y="231"/>
                </a:cubicBezTo>
                <a:lnTo>
                  <a:pt x="1974" y="231"/>
                </a:lnTo>
                <a:cubicBezTo>
                  <a:pt x="1964" y="228"/>
                  <a:pt x="1954" y="223"/>
                  <a:pt x="1946" y="218"/>
                </a:cubicBezTo>
                <a:lnTo>
                  <a:pt x="1946" y="218"/>
                </a:lnTo>
                <a:cubicBezTo>
                  <a:pt x="1941" y="216"/>
                  <a:pt x="1937" y="212"/>
                  <a:pt x="1932" y="210"/>
                </a:cubicBezTo>
                <a:lnTo>
                  <a:pt x="1917" y="198"/>
                </a:lnTo>
                <a:lnTo>
                  <a:pt x="1917" y="198"/>
                </a:lnTo>
                <a:cubicBezTo>
                  <a:pt x="1951" y="231"/>
                  <a:pt x="1976" y="245"/>
                  <a:pt x="2016" y="259"/>
                </a:cubicBezTo>
                <a:lnTo>
                  <a:pt x="1996" y="253"/>
                </a:lnTo>
                <a:lnTo>
                  <a:pt x="1996" y="253"/>
                </a:lnTo>
                <a:cubicBezTo>
                  <a:pt x="1990" y="251"/>
                  <a:pt x="1986" y="250"/>
                  <a:pt x="1980" y="248"/>
                </a:cubicBezTo>
                <a:lnTo>
                  <a:pt x="1980" y="248"/>
                </a:lnTo>
                <a:cubicBezTo>
                  <a:pt x="1970" y="244"/>
                  <a:pt x="1960" y="239"/>
                  <a:pt x="1950" y="233"/>
                </a:cubicBezTo>
                <a:lnTo>
                  <a:pt x="1950" y="233"/>
                </a:lnTo>
                <a:cubicBezTo>
                  <a:pt x="1941" y="228"/>
                  <a:pt x="1932" y="222"/>
                  <a:pt x="1924" y="216"/>
                </a:cubicBezTo>
                <a:lnTo>
                  <a:pt x="1924" y="216"/>
                </a:lnTo>
                <a:cubicBezTo>
                  <a:pt x="1915" y="208"/>
                  <a:pt x="1905" y="201"/>
                  <a:pt x="1897" y="193"/>
                </a:cubicBezTo>
                <a:lnTo>
                  <a:pt x="1897" y="193"/>
                </a:lnTo>
                <a:cubicBezTo>
                  <a:pt x="1888" y="187"/>
                  <a:pt x="1880" y="180"/>
                  <a:pt x="1872" y="174"/>
                </a:cubicBezTo>
                <a:lnTo>
                  <a:pt x="1872" y="174"/>
                </a:lnTo>
                <a:cubicBezTo>
                  <a:pt x="1867" y="171"/>
                  <a:pt x="1864" y="168"/>
                  <a:pt x="1860" y="165"/>
                </a:cubicBezTo>
                <a:lnTo>
                  <a:pt x="1860" y="165"/>
                </a:lnTo>
                <a:cubicBezTo>
                  <a:pt x="1855" y="162"/>
                  <a:pt x="1851" y="159"/>
                  <a:pt x="1847" y="156"/>
                </a:cubicBezTo>
                <a:lnTo>
                  <a:pt x="1847" y="156"/>
                </a:lnTo>
                <a:cubicBezTo>
                  <a:pt x="1830" y="144"/>
                  <a:pt x="1815" y="138"/>
                  <a:pt x="1804" y="133"/>
                </a:cubicBezTo>
                <a:lnTo>
                  <a:pt x="1804" y="133"/>
                </a:lnTo>
                <a:cubicBezTo>
                  <a:pt x="1775" y="120"/>
                  <a:pt x="1750" y="114"/>
                  <a:pt x="1730" y="111"/>
                </a:cubicBezTo>
                <a:lnTo>
                  <a:pt x="1730" y="111"/>
                </a:lnTo>
                <a:cubicBezTo>
                  <a:pt x="1711" y="108"/>
                  <a:pt x="1696" y="108"/>
                  <a:pt x="1686" y="108"/>
                </a:cubicBezTo>
                <a:lnTo>
                  <a:pt x="1686" y="108"/>
                </a:lnTo>
                <a:cubicBezTo>
                  <a:pt x="1666" y="108"/>
                  <a:pt x="1663" y="111"/>
                  <a:pt x="1671" y="113"/>
                </a:cubicBezTo>
                <a:lnTo>
                  <a:pt x="1671" y="113"/>
                </a:lnTo>
                <a:cubicBezTo>
                  <a:pt x="1678" y="116"/>
                  <a:pt x="1697" y="119"/>
                  <a:pt x="1718" y="126"/>
                </a:cubicBezTo>
                <a:lnTo>
                  <a:pt x="1718" y="126"/>
                </a:lnTo>
                <a:cubicBezTo>
                  <a:pt x="1739" y="132"/>
                  <a:pt x="1763" y="143"/>
                  <a:pt x="1782" y="154"/>
                </a:cubicBezTo>
                <a:lnTo>
                  <a:pt x="1782" y="154"/>
                </a:lnTo>
                <a:cubicBezTo>
                  <a:pt x="1797" y="162"/>
                  <a:pt x="1801" y="166"/>
                  <a:pt x="1803" y="169"/>
                </a:cubicBezTo>
                <a:lnTo>
                  <a:pt x="1803" y="169"/>
                </a:lnTo>
                <a:cubicBezTo>
                  <a:pt x="1804" y="172"/>
                  <a:pt x="1801" y="172"/>
                  <a:pt x="1800" y="174"/>
                </a:cubicBezTo>
                <a:lnTo>
                  <a:pt x="1800" y="174"/>
                </a:lnTo>
                <a:cubicBezTo>
                  <a:pt x="1799" y="175"/>
                  <a:pt x="1799" y="176"/>
                  <a:pt x="1804" y="181"/>
                </a:cubicBezTo>
                <a:lnTo>
                  <a:pt x="1804" y="181"/>
                </a:lnTo>
                <a:cubicBezTo>
                  <a:pt x="1809" y="186"/>
                  <a:pt x="1818" y="193"/>
                  <a:pt x="1837" y="210"/>
                </a:cubicBezTo>
                <a:lnTo>
                  <a:pt x="1837" y="210"/>
                </a:lnTo>
                <a:cubicBezTo>
                  <a:pt x="1810" y="188"/>
                  <a:pt x="1787" y="176"/>
                  <a:pt x="1764" y="166"/>
                </a:cubicBezTo>
                <a:lnTo>
                  <a:pt x="1764" y="166"/>
                </a:lnTo>
                <a:cubicBezTo>
                  <a:pt x="1740" y="158"/>
                  <a:pt x="1714" y="151"/>
                  <a:pt x="1680" y="148"/>
                </a:cubicBezTo>
                <a:lnTo>
                  <a:pt x="1680" y="148"/>
                </a:lnTo>
                <a:cubicBezTo>
                  <a:pt x="1678" y="149"/>
                  <a:pt x="1690" y="150"/>
                  <a:pt x="1708" y="154"/>
                </a:cubicBezTo>
                <a:lnTo>
                  <a:pt x="1708" y="154"/>
                </a:lnTo>
                <a:cubicBezTo>
                  <a:pt x="1718" y="155"/>
                  <a:pt x="1729" y="157"/>
                  <a:pt x="1740" y="160"/>
                </a:cubicBezTo>
                <a:lnTo>
                  <a:pt x="1740" y="160"/>
                </a:lnTo>
                <a:cubicBezTo>
                  <a:pt x="1751" y="164"/>
                  <a:pt x="1762" y="167"/>
                  <a:pt x="1773" y="172"/>
                </a:cubicBezTo>
                <a:lnTo>
                  <a:pt x="1773" y="172"/>
                </a:lnTo>
                <a:cubicBezTo>
                  <a:pt x="1795" y="181"/>
                  <a:pt x="1814" y="193"/>
                  <a:pt x="1824" y="202"/>
                </a:cubicBezTo>
                <a:lnTo>
                  <a:pt x="1824" y="202"/>
                </a:lnTo>
                <a:cubicBezTo>
                  <a:pt x="1835" y="211"/>
                  <a:pt x="1838" y="215"/>
                  <a:pt x="1827" y="209"/>
                </a:cubicBezTo>
                <a:lnTo>
                  <a:pt x="1827" y="209"/>
                </a:lnTo>
                <a:cubicBezTo>
                  <a:pt x="1803" y="188"/>
                  <a:pt x="1771" y="172"/>
                  <a:pt x="1738" y="164"/>
                </a:cubicBezTo>
                <a:lnTo>
                  <a:pt x="1738" y="164"/>
                </a:lnTo>
                <a:cubicBezTo>
                  <a:pt x="1721" y="159"/>
                  <a:pt x="1704" y="157"/>
                  <a:pt x="1687" y="155"/>
                </a:cubicBezTo>
                <a:lnTo>
                  <a:pt x="1687" y="155"/>
                </a:lnTo>
                <a:cubicBezTo>
                  <a:pt x="1678" y="154"/>
                  <a:pt x="1670" y="154"/>
                  <a:pt x="1661" y="154"/>
                </a:cubicBezTo>
                <a:lnTo>
                  <a:pt x="1661" y="154"/>
                </a:lnTo>
                <a:cubicBezTo>
                  <a:pt x="1652" y="154"/>
                  <a:pt x="1644" y="154"/>
                  <a:pt x="1634" y="154"/>
                </a:cubicBezTo>
                <a:lnTo>
                  <a:pt x="1634" y="154"/>
                </a:lnTo>
                <a:cubicBezTo>
                  <a:pt x="1641" y="156"/>
                  <a:pt x="1660" y="156"/>
                  <a:pt x="1682" y="158"/>
                </a:cubicBezTo>
                <a:lnTo>
                  <a:pt x="1682" y="158"/>
                </a:lnTo>
                <a:cubicBezTo>
                  <a:pt x="1703" y="160"/>
                  <a:pt x="1731" y="166"/>
                  <a:pt x="1756" y="176"/>
                </a:cubicBezTo>
                <a:lnTo>
                  <a:pt x="1756" y="176"/>
                </a:lnTo>
                <a:cubicBezTo>
                  <a:pt x="1781" y="185"/>
                  <a:pt x="1802" y="198"/>
                  <a:pt x="1816" y="209"/>
                </a:cubicBezTo>
                <a:lnTo>
                  <a:pt x="1816" y="209"/>
                </a:lnTo>
                <a:cubicBezTo>
                  <a:pt x="1823" y="214"/>
                  <a:pt x="1829" y="220"/>
                  <a:pt x="1833" y="223"/>
                </a:cubicBezTo>
                <a:lnTo>
                  <a:pt x="1833" y="223"/>
                </a:lnTo>
                <a:cubicBezTo>
                  <a:pt x="1836" y="227"/>
                  <a:pt x="1838" y="229"/>
                  <a:pt x="1836" y="228"/>
                </a:cubicBezTo>
                <a:lnTo>
                  <a:pt x="1836" y="228"/>
                </a:lnTo>
                <a:cubicBezTo>
                  <a:pt x="1832" y="226"/>
                  <a:pt x="1827" y="222"/>
                  <a:pt x="1820" y="217"/>
                </a:cubicBezTo>
                <a:lnTo>
                  <a:pt x="1820" y="217"/>
                </a:lnTo>
                <a:cubicBezTo>
                  <a:pt x="1815" y="212"/>
                  <a:pt x="1808" y="207"/>
                  <a:pt x="1800" y="201"/>
                </a:cubicBezTo>
                <a:lnTo>
                  <a:pt x="1800" y="201"/>
                </a:lnTo>
                <a:cubicBezTo>
                  <a:pt x="1785" y="191"/>
                  <a:pt x="1765" y="181"/>
                  <a:pt x="1745" y="174"/>
                </a:cubicBezTo>
                <a:lnTo>
                  <a:pt x="1745" y="174"/>
                </a:lnTo>
                <a:cubicBezTo>
                  <a:pt x="1725" y="166"/>
                  <a:pt x="1704" y="162"/>
                  <a:pt x="1688" y="161"/>
                </a:cubicBezTo>
                <a:lnTo>
                  <a:pt x="1688" y="161"/>
                </a:lnTo>
                <a:cubicBezTo>
                  <a:pt x="1671" y="159"/>
                  <a:pt x="1660" y="160"/>
                  <a:pt x="1656" y="162"/>
                </a:cubicBezTo>
                <a:lnTo>
                  <a:pt x="1656" y="162"/>
                </a:lnTo>
                <a:cubicBezTo>
                  <a:pt x="1655" y="164"/>
                  <a:pt x="1671" y="164"/>
                  <a:pt x="1691" y="166"/>
                </a:cubicBezTo>
                <a:lnTo>
                  <a:pt x="1691" y="166"/>
                </a:lnTo>
                <a:cubicBezTo>
                  <a:pt x="1710" y="168"/>
                  <a:pt x="1734" y="174"/>
                  <a:pt x="1749" y="179"/>
                </a:cubicBezTo>
                <a:lnTo>
                  <a:pt x="1749" y="179"/>
                </a:lnTo>
                <a:cubicBezTo>
                  <a:pt x="1725" y="171"/>
                  <a:pt x="1702" y="168"/>
                  <a:pt x="1681" y="166"/>
                </a:cubicBezTo>
                <a:lnTo>
                  <a:pt x="1681" y="166"/>
                </a:lnTo>
                <a:cubicBezTo>
                  <a:pt x="1670" y="166"/>
                  <a:pt x="1660" y="166"/>
                  <a:pt x="1649" y="166"/>
                </a:cubicBezTo>
                <a:lnTo>
                  <a:pt x="1649" y="166"/>
                </a:lnTo>
                <a:cubicBezTo>
                  <a:pt x="1638" y="166"/>
                  <a:pt x="1628" y="167"/>
                  <a:pt x="1618" y="167"/>
                </a:cubicBezTo>
                <a:lnTo>
                  <a:pt x="1618" y="167"/>
                </a:lnTo>
                <a:cubicBezTo>
                  <a:pt x="1599" y="168"/>
                  <a:pt x="1582" y="169"/>
                  <a:pt x="1568" y="170"/>
                </a:cubicBezTo>
                <a:lnTo>
                  <a:pt x="1568" y="170"/>
                </a:lnTo>
                <a:cubicBezTo>
                  <a:pt x="1552" y="170"/>
                  <a:pt x="1540" y="170"/>
                  <a:pt x="1530" y="170"/>
                </a:cubicBezTo>
                <a:lnTo>
                  <a:pt x="1530" y="170"/>
                </a:lnTo>
                <a:cubicBezTo>
                  <a:pt x="1513" y="170"/>
                  <a:pt x="1508" y="171"/>
                  <a:pt x="1523" y="175"/>
                </a:cubicBezTo>
                <a:lnTo>
                  <a:pt x="1523" y="175"/>
                </a:lnTo>
                <a:cubicBezTo>
                  <a:pt x="1530" y="177"/>
                  <a:pt x="1543" y="179"/>
                  <a:pt x="1560" y="181"/>
                </a:cubicBezTo>
                <a:lnTo>
                  <a:pt x="1560" y="181"/>
                </a:lnTo>
                <a:cubicBezTo>
                  <a:pt x="1568" y="181"/>
                  <a:pt x="1577" y="182"/>
                  <a:pt x="1587" y="182"/>
                </a:cubicBezTo>
                <a:lnTo>
                  <a:pt x="1587" y="182"/>
                </a:lnTo>
                <a:cubicBezTo>
                  <a:pt x="1597" y="183"/>
                  <a:pt x="1608" y="183"/>
                  <a:pt x="1621" y="184"/>
                </a:cubicBezTo>
                <a:lnTo>
                  <a:pt x="1621" y="184"/>
                </a:lnTo>
                <a:cubicBezTo>
                  <a:pt x="1603" y="184"/>
                  <a:pt x="1585" y="183"/>
                  <a:pt x="1564" y="183"/>
                </a:cubicBezTo>
                <a:lnTo>
                  <a:pt x="1564" y="183"/>
                </a:lnTo>
                <a:cubicBezTo>
                  <a:pt x="1541" y="183"/>
                  <a:pt x="1518" y="180"/>
                  <a:pt x="1494" y="175"/>
                </a:cubicBezTo>
                <a:lnTo>
                  <a:pt x="1494" y="175"/>
                </a:lnTo>
                <a:cubicBezTo>
                  <a:pt x="1482" y="172"/>
                  <a:pt x="1471" y="169"/>
                  <a:pt x="1459" y="165"/>
                </a:cubicBezTo>
                <a:lnTo>
                  <a:pt x="1459" y="165"/>
                </a:lnTo>
                <a:cubicBezTo>
                  <a:pt x="1449" y="162"/>
                  <a:pt x="1439" y="158"/>
                  <a:pt x="1430" y="155"/>
                </a:cubicBezTo>
                <a:lnTo>
                  <a:pt x="1430" y="155"/>
                </a:lnTo>
                <a:cubicBezTo>
                  <a:pt x="1410" y="148"/>
                  <a:pt x="1391" y="142"/>
                  <a:pt x="1374" y="136"/>
                </a:cubicBezTo>
                <a:lnTo>
                  <a:pt x="1374" y="136"/>
                </a:lnTo>
                <a:lnTo>
                  <a:pt x="1374" y="136"/>
                </a:lnTo>
                <a:lnTo>
                  <a:pt x="1374" y="136"/>
                </a:lnTo>
                <a:cubicBezTo>
                  <a:pt x="1392" y="143"/>
                  <a:pt x="1415" y="151"/>
                  <a:pt x="1438" y="159"/>
                </a:cubicBezTo>
                <a:lnTo>
                  <a:pt x="1438" y="159"/>
                </a:lnTo>
                <a:cubicBezTo>
                  <a:pt x="1444" y="161"/>
                  <a:pt x="1450" y="163"/>
                  <a:pt x="1455" y="165"/>
                </a:cubicBezTo>
                <a:lnTo>
                  <a:pt x="1455" y="165"/>
                </a:lnTo>
                <a:cubicBezTo>
                  <a:pt x="1461" y="167"/>
                  <a:pt x="1468" y="170"/>
                  <a:pt x="1474" y="171"/>
                </a:cubicBezTo>
                <a:lnTo>
                  <a:pt x="1474" y="171"/>
                </a:lnTo>
                <a:cubicBezTo>
                  <a:pt x="1487" y="175"/>
                  <a:pt x="1498" y="177"/>
                  <a:pt x="1507" y="179"/>
                </a:cubicBezTo>
                <a:lnTo>
                  <a:pt x="1507" y="179"/>
                </a:lnTo>
                <a:cubicBezTo>
                  <a:pt x="1496" y="177"/>
                  <a:pt x="1484" y="174"/>
                  <a:pt x="1472" y="171"/>
                </a:cubicBezTo>
                <a:lnTo>
                  <a:pt x="1472" y="171"/>
                </a:lnTo>
                <a:cubicBezTo>
                  <a:pt x="1467" y="170"/>
                  <a:pt x="1461" y="167"/>
                  <a:pt x="1456" y="166"/>
                </a:cubicBezTo>
                <a:lnTo>
                  <a:pt x="1441" y="161"/>
                </a:lnTo>
                <a:lnTo>
                  <a:pt x="1441" y="161"/>
                </a:lnTo>
                <a:cubicBezTo>
                  <a:pt x="1421" y="154"/>
                  <a:pt x="1402" y="148"/>
                  <a:pt x="1382" y="141"/>
                </a:cubicBezTo>
                <a:lnTo>
                  <a:pt x="1382" y="141"/>
                </a:lnTo>
                <a:cubicBezTo>
                  <a:pt x="1388" y="144"/>
                  <a:pt x="1395" y="148"/>
                  <a:pt x="1402" y="151"/>
                </a:cubicBezTo>
                <a:lnTo>
                  <a:pt x="1402" y="151"/>
                </a:lnTo>
                <a:cubicBezTo>
                  <a:pt x="1416" y="157"/>
                  <a:pt x="1431" y="162"/>
                  <a:pt x="1445" y="167"/>
                </a:cubicBezTo>
                <a:lnTo>
                  <a:pt x="1456" y="171"/>
                </a:lnTo>
                <a:lnTo>
                  <a:pt x="1456" y="171"/>
                </a:lnTo>
                <a:cubicBezTo>
                  <a:pt x="1461" y="172"/>
                  <a:pt x="1466" y="174"/>
                  <a:pt x="1470" y="175"/>
                </a:cubicBezTo>
                <a:lnTo>
                  <a:pt x="1470" y="175"/>
                </a:lnTo>
                <a:cubicBezTo>
                  <a:pt x="1478" y="178"/>
                  <a:pt x="1488" y="180"/>
                  <a:pt x="1497" y="182"/>
                </a:cubicBezTo>
                <a:lnTo>
                  <a:pt x="1497" y="182"/>
                </a:lnTo>
                <a:cubicBezTo>
                  <a:pt x="1489" y="181"/>
                  <a:pt x="1482" y="179"/>
                  <a:pt x="1474" y="176"/>
                </a:cubicBezTo>
                <a:lnTo>
                  <a:pt x="1474" y="176"/>
                </a:lnTo>
                <a:cubicBezTo>
                  <a:pt x="1470" y="175"/>
                  <a:pt x="1466" y="175"/>
                  <a:pt x="1462" y="173"/>
                </a:cubicBezTo>
                <a:lnTo>
                  <a:pt x="1452" y="170"/>
                </a:lnTo>
                <a:lnTo>
                  <a:pt x="1452" y="170"/>
                </a:lnTo>
                <a:cubicBezTo>
                  <a:pt x="1438" y="165"/>
                  <a:pt x="1425" y="161"/>
                  <a:pt x="1412" y="157"/>
                </a:cubicBezTo>
                <a:lnTo>
                  <a:pt x="1412" y="157"/>
                </a:lnTo>
                <a:cubicBezTo>
                  <a:pt x="1421" y="161"/>
                  <a:pt x="1431" y="166"/>
                  <a:pt x="1442" y="171"/>
                </a:cubicBezTo>
                <a:lnTo>
                  <a:pt x="1442" y="171"/>
                </a:lnTo>
                <a:cubicBezTo>
                  <a:pt x="1445" y="172"/>
                  <a:pt x="1448" y="173"/>
                  <a:pt x="1450" y="175"/>
                </a:cubicBezTo>
                <a:lnTo>
                  <a:pt x="1455" y="176"/>
                </a:lnTo>
                <a:lnTo>
                  <a:pt x="1460" y="178"/>
                </a:lnTo>
                <a:lnTo>
                  <a:pt x="1460" y="178"/>
                </a:lnTo>
                <a:cubicBezTo>
                  <a:pt x="1467" y="181"/>
                  <a:pt x="1474" y="183"/>
                  <a:pt x="1482" y="186"/>
                </a:cubicBezTo>
                <a:lnTo>
                  <a:pt x="1482" y="186"/>
                </a:lnTo>
                <a:cubicBezTo>
                  <a:pt x="1510" y="195"/>
                  <a:pt x="1538" y="199"/>
                  <a:pt x="1566" y="201"/>
                </a:cubicBezTo>
                <a:lnTo>
                  <a:pt x="1566" y="201"/>
                </a:lnTo>
                <a:cubicBezTo>
                  <a:pt x="1590" y="202"/>
                  <a:pt x="1612" y="204"/>
                  <a:pt x="1633" y="205"/>
                </a:cubicBezTo>
                <a:lnTo>
                  <a:pt x="1633" y="205"/>
                </a:lnTo>
                <a:cubicBezTo>
                  <a:pt x="1639" y="206"/>
                  <a:pt x="1644" y="206"/>
                  <a:pt x="1649" y="206"/>
                </a:cubicBezTo>
                <a:lnTo>
                  <a:pt x="1649" y="206"/>
                </a:lnTo>
                <a:cubicBezTo>
                  <a:pt x="1654" y="206"/>
                  <a:pt x="1660" y="207"/>
                  <a:pt x="1663" y="207"/>
                </a:cubicBezTo>
                <a:lnTo>
                  <a:pt x="1663" y="207"/>
                </a:lnTo>
                <a:cubicBezTo>
                  <a:pt x="1671" y="207"/>
                  <a:pt x="1678" y="209"/>
                  <a:pt x="1685" y="210"/>
                </a:cubicBezTo>
                <a:lnTo>
                  <a:pt x="1685" y="210"/>
                </a:lnTo>
                <a:cubicBezTo>
                  <a:pt x="1698" y="212"/>
                  <a:pt x="1710" y="216"/>
                  <a:pt x="1719" y="218"/>
                </a:cubicBezTo>
                <a:lnTo>
                  <a:pt x="1719" y="218"/>
                </a:lnTo>
                <a:cubicBezTo>
                  <a:pt x="1739" y="223"/>
                  <a:pt x="1758" y="231"/>
                  <a:pt x="1774" y="242"/>
                </a:cubicBezTo>
                <a:lnTo>
                  <a:pt x="1774" y="242"/>
                </a:lnTo>
                <a:cubicBezTo>
                  <a:pt x="1778" y="244"/>
                  <a:pt x="1782" y="246"/>
                  <a:pt x="1786" y="250"/>
                </a:cubicBezTo>
                <a:lnTo>
                  <a:pt x="1791" y="254"/>
                </a:lnTo>
                <a:lnTo>
                  <a:pt x="1799" y="260"/>
                </a:lnTo>
                <a:lnTo>
                  <a:pt x="1830" y="286"/>
                </a:lnTo>
                <a:lnTo>
                  <a:pt x="1846" y="298"/>
                </a:lnTo>
                <a:lnTo>
                  <a:pt x="1854" y="304"/>
                </a:lnTo>
                <a:lnTo>
                  <a:pt x="1854" y="304"/>
                </a:lnTo>
                <a:cubicBezTo>
                  <a:pt x="1856" y="307"/>
                  <a:pt x="1861" y="309"/>
                  <a:pt x="1864" y="312"/>
                </a:cubicBezTo>
                <a:lnTo>
                  <a:pt x="1864" y="312"/>
                </a:lnTo>
                <a:cubicBezTo>
                  <a:pt x="1878" y="322"/>
                  <a:pt x="1892" y="332"/>
                  <a:pt x="1908" y="339"/>
                </a:cubicBezTo>
                <a:lnTo>
                  <a:pt x="1908" y="339"/>
                </a:lnTo>
                <a:cubicBezTo>
                  <a:pt x="1923" y="348"/>
                  <a:pt x="1938" y="354"/>
                  <a:pt x="1954" y="360"/>
                </a:cubicBezTo>
                <a:lnTo>
                  <a:pt x="1993" y="373"/>
                </a:lnTo>
                <a:lnTo>
                  <a:pt x="2031" y="386"/>
                </a:lnTo>
                <a:lnTo>
                  <a:pt x="2041" y="389"/>
                </a:lnTo>
                <a:lnTo>
                  <a:pt x="2048" y="391"/>
                </a:lnTo>
                <a:lnTo>
                  <a:pt x="2048" y="391"/>
                </a:lnTo>
                <a:cubicBezTo>
                  <a:pt x="2053" y="393"/>
                  <a:pt x="2058" y="395"/>
                  <a:pt x="2062" y="397"/>
                </a:cubicBezTo>
                <a:lnTo>
                  <a:pt x="2062" y="397"/>
                </a:lnTo>
                <a:cubicBezTo>
                  <a:pt x="2080" y="406"/>
                  <a:pt x="2096" y="416"/>
                  <a:pt x="2108" y="428"/>
                </a:cubicBezTo>
                <a:lnTo>
                  <a:pt x="2108" y="428"/>
                </a:lnTo>
                <a:cubicBezTo>
                  <a:pt x="2115" y="434"/>
                  <a:pt x="2121" y="440"/>
                  <a:pt x="2125" y="447"/>
                </a:cubicBezTo>
                <a:lnTo>
                  <a:pt x="2125" y="447"/>
                </a:lnTo>
                <a:cubicBezTo>
                  <a:pt x="2127" y="450"/>
                  <a:pt x="2130" y="454"/>
                  <a:pt x="2132" y="457"/>
                </a:cubicBezTo>
                <a:lnTo>
                  <a:pt x="2135" y="463"/>
                </a:lnTo>
                <a:lnTo>
                  <a:pt x="2140" y="472"/>
                </a:lnTo>
                <a:lnTo>
                  <a:pt x="2158" y="508"/>
                </a:lnTo>
                <a:lnTo>
                  <a:pt x="2167" y="526"/>
                </a:lnTo>
                <a:lnTo>
                  <a:pt x="2167" y="526"/>
                </a:lnTo>
                <a:cubicBezTo>
                  <a:pt x="2168" y="528"/>
                  <a:pt x="2171" y="533"/>
                  <a:pt x="2173" y="537"/>
                </a:cubicBezTo>
                <a:lnTo>
                  <a:pt x="2173" y="537"/>
                </a:lnTo>
                <a:cubicBezTo>
                  <a:pt x="2176" y="541"/>
                  <a:pt x="2178" y="545"/>
                  <a:pt x="2181" y="549"/>
                </a:cubicBezTo>
                <a:lnTo>
                  <a:pt x="2181" y="549"/>
                </a:lnTo>
                <a:cubicBezTo>
                  <a:pt x="2190" y="565"/>
                  <a:pt x="2202" y="580"/>
                  <a:pt x="2215" y="593"/>
                </a:cubicBezTo>
                <a:lnTo>
                  <a:pt x="2215" y="593"/>
                </a:lnTo>
                <a:cubicBezTo>
                  <a:pt x="2222" y="600"/>
                  <a:pt x="2228" y="606"/>
                  <a:pt x="2235" y="611"/>
                </a:cubicBezTo>
                <a:lnTo>
                  <a:pt x="2240" y="615"/>
                </a:lnTo>
                <a:lnTo>
                  <a:pt x="2245" y="620"/>
                </a:lnTo>
                <a:lnTo>
                  <a:pt x="2252" y="626"/>
                </a:lnTo>
                <a:lnTo>
                  <a:pt x="2284" y="651"/>
                </a:lnTo>
                <a:lnTo>
                  <a:pt x="2299" y="664"/>
                </a:lnTo>
                <a:lnTo>
                  <a:pt x="2307" y="670"/>
                </a:lnTo>
                <a:lnTo>
                  <a:pt x="2312" y="674"/>
                </a:lnTo>
                <a:lnTo>
                  <a:pt x="2312" y="674"/>
                </a:lnTo>
                <a:cubicBezTo>
                  <a:pt x="2326" y="686"/>
                  <a:pt x="2335" y="699"/>
                  <a:pt x="2341" y="712"/>
                </a:cubicBezTo>
                <a:lnTo>
                  <a:pt x="2341" y="712"/>
                </a:lnTo>
                <a:cubicBezTo>
                  <a:pt x="2345" y="719"/>
                  <a:pt x="2347" y="726"/>
                  <a:pt x="2349" y="733"/>
                </a:cubicBezTo>
                <a:lnTo>
                  <a:pt x="2349" y="733"/>
                </a:lnTo>
                <a:cubicBezTo>
                  <a:pt x="2349" y="736"/>
                  <a:pt x="2349" y="740"/>
                  <a:pt x="2350" y="743"/>
                </a:cubicBezTo>
                <a:lnTo>
                  <a:pt x="2350" y="743"/>
                </a:lnTo>
                <a:cubicBezTo>
                  <a:pt x="2350" y="744"/>
                  <a:pt x="2350" y="746"/>
                  <a:pt x="2350" y="748"/>
                </a:cubicBezTo>
                <a:lnTo>
                  <a:pt x="2350" y="749"/>
                </a:lnTo>
                <a:lnTo>
                  <a:pt x="2350" y="752"/>
                </a:lnTo>
                <a:lnTo>
                  <a:pt x="2350" y="757"/>
                </a:lnTo>
                <a:lnTo>
                  <a:pt x="2350" y="796"/>
                </a:lnTo>
                <a:lnTo>
                  <a:pt x="2350" y="816"/>
                </a:lnTo>
                <a:lnTo>
                  <a:pt x="2350" y="822"/>
                </a:lnTo>
                <a:lnTo>
                  <a:pt x="2350" y="829"/>
                </a:lnTo>
                <a:lnTo>
                  <a:pt x="2350" y="829"/>
                </a:lnTo>
                <a:cubicBezTo>
                  <a:pt x="2350" y="834"/>
                  <a:pt x="2351" y="839"/>
                  <a:pt x="2351" y="844"/>
                </a:cubicBezTo>
                <a:lnTo>
                  <a:pt x="2351" y="844"/>
                </a:lnTo>
                <a:cubicBezTo>
                  <a:pt x="2353" y="864"/>
                  <a:pt x="2357" y="884"/>
                  <a:pt x="2364" y="902"/>
                </a:cubicBezTo>
                <a:lnTo>
                  <a:pt x="2364" y="902"/>
                </a:lnTo>
                <a:cubicBezTo>
                  <a:pt x="2367" y="911"/>
                  <a:pt x="2371" y="921"/>
                  <a:pt x="2375" y="929"/>
                </a:cubicBezTo>
                <a:lnTo>
                  <a:pt x="2385" y="949"/>
                </a:lnTo>
                <a:lnTo>
                  <a:pt x="2404" y="984"/>
                </a:lnTo>
                <a:lnTo>
                  <a:pt x="2412" y="1002"/>
                </a:lnTo>
                <a:lnTo>
                  <a:pt x="2412" y="1002"/>
                </a:lnTo>
                <a:cubicBezTo>
                  <a:pt x="2414" y="1005"/>
                  <a:pt x="2415" y="1008"/>
                  <a:pt x="2417" y="1012"/>
                </a:cubicBezTo>
                <a:lnTo>
                  <a:pt x="2417" y="1012"/>
                </a:lnTo>
                <a:cubicBezTo>
                  <a:pt x="2422" y="1025"/>
                  <a:pt x="2423" y="1039"/>
                  <a:pt x="2422" y="1052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3" name="Freeform 261"/>
          <p:cNvSpPr>
            <a:spLocks noChangeArrowheads="1"/>
          </p:cNvSpPr>
          <p:nvPr/>
        </p:nvSpPr>
        <p:spPr bwMode="auto">
          <a:xfrm>
            <a:off x="10606465" y="2670113"/>
            <a:ext cx="2695876" cy="2139119"/>
          </a:xfrm>
          <a:custGeom>
            <a:avLst/>
            <a:gdLst>
              <a:gd name="T0" fmla="*/ 1397 w 2433"/>
              <a:gd name="T1" fmla="*/ 49 h 1933"/>
              <a:gd name="T2" fmla="*/ 1492 w 2433"/>
              <a:gd name="T3" fmla="*/ 63 h 1933"/>
              <a:gd name="T4" fmla="*/ 1583 w 2433"/>
              <a:gd name="T5" fmla="*/ 63 h 1933"/>
              <a:gd name="T6" fmla="*/ 1824 w 2433"/>
              <a:gd name="T7" fmla="*/ 173 h 1933"/>
              <a:gd name="T8" fmla="*/ 1906 w 2433"/>
              <a:gd name="T9" fmla="*/ 216 h 1933"/>
              <a:gd name="T10" fmla="*/ 1990 w 2433"/>
              <a:gd name="T11" fmla="*/ 244 h 1933"/>
              <a:gd name="T12" fmla="*/ 2161 w 2433"/>
              <a:gd name="T13" fmla="*/ 418 h 1933"/>
              <a:gd name="T14" fmla="*/ 2215 w 2433"/>
              <a:gd name="T15" fmla="*/ 483 h 1933"/>
              <a:gd name="T16" fmla="*/ 2279 w 2433"/>
              <a:gd name="T17" fmla="*/ 534 h 1933"/>
              <a:gd name="T18" fmla="*/ 2353 w 2433"/>
              <a:gd name="T19" fmla="*/ 747 h 1933"/>
              <a:gd name="T20" fmla="*/ 2372 w 2433"/>
              <a:gd name="T21" fmla="*/ 824 h 1933"/>
              <a:gd name="T22" fmla="*/ 2407 w 2433"/>
              <a:gd name="T23" fmla="*/ 890 h 1933"/>
              <a:gd name="T24" fmla="*/ 2372 w 2433"/>
              <a:gd name="T25" fmla="*/ 1109 h 1933"/>
              <a:gd name="T26" fmla="*/ 2353 w 2433"/>
              <a:gd name="T27" fmla="*/ 1186 h 1933"/>
              <a:gd name="T28" fmla="*/ 2353 w 2433"/>
              <a:gd name="T29" fmla="*/ 1258 h 1933"/>
              <a:gd name="T30" fmla="*/ 2215 w 2433"/>
              <a:gd name="T31" fmla="*/ 1450 h 1933"/>
              <a:gd name="T32" fmla="*/ 2161 w 2433"/>
              <a:gd name="T33" fmla="*/ 1514 h 1933"/>
              <a:gd name="T34" fmla="*/ 2126 w 2433"/>
              <a:gd name="T35" fmla="*/ 1581 h 1933"/>
              <a:gd name="T36" fmla="*/ 1906 w 2433"/>
              <a:gd name="T37" fmla="*/ 1716 h 1933"/>
              <a:gd name="T38" fmla="*/ 1824 w 2433"/>
              <a:gd name="T39" fmla="*/ 1759 h 1933"/>
              <a:gd name="T40" fmla="*/ 1760 w 2433"/>
              <a:gd name="T41" fmla="*/ 1811 h 1933"/>
              <a:gd name="T42" fmla="*/ 1492 w 2433"/>
              <a:gd name="T43" fmla="*/ 1869 h 1933"/>
              <a:gd name="T44" fmla="*/ 1397 w 2433"/>
              <a:gd name="T45" fmla="*/ 1884 h 1933"/>
              <a:gd name="T46" fmla="*/ 1313 w 2433"/>
              <a:gd name="T47" fmla="*/ 1911 h 1933"/>
              <a:gd name="T48" fmla="*/ 1037 w 2433"/>
              <a:gd name="T49" fmla="*/ 1884 h 1933"/>
              <a:gd name="T50" fmla="*/ 941 w 2433"/>
              <a:gd name="T51" fmla="*/ 1869 h 1933"/>
              <a:gd name="T52" fmla="*/ 850 w 2433"/>
              <a:gd name="T53" fmla="*/ 1869 h 1933"/>
              <a:gd name="T54" fmla="*/ 608 w 2433"/>
              <a:gd name="T55" fmla="*/ 1759 h 1933"/>
              <a:gd name="T56" fmla="*/ 527 w 2433"/>
              <a:gd name="T57" fmla="*/ 1716 h 1933"/>
              <a:gd name="T58" fmla="*/ 443 w 2433"/>
              <a:gd name="T59" fmla="*/ 1689 h 1933"/>
              <a:gd name="T60" fmla="*/ 272 w 2433"/>
              <a:gd name="T61" fmla="*/ 1514 h 1933"/>
              <a:gd name="T62" fmla="*/ 218 w 2433"/>
              <a:gd name="T63" fmla="*/ 1450 h 1933"/>
              <a:gd name="T64" fmla="*/ 154 w 2433"/>
              <a:gd name="T65" fmla="*/ 1398 h 1933"/>
              <a:gd name="T66" fmla="*/ 80 w 2433"/>
              <a:gd name="T67" fmla="*/ 1186 h 1933"/>
              <a:gd name="T68" fmla="*/ 61 w 2433"/>
              <a:gd name="T69" fmla="*/ 1109 h 1933"/>
              <a:gd name="T70" fmla="*/ 26 w 2433"/>
              <a:gd name="T71" fmla="*/ 1042 h 1933"/>
              <a:gd name="T72" fmla="*/ 61 w 2433"/>
              <a:gd name="T73" fmla="*/ 824 h 1933"/>
              <a:gd name="T74" fmla="*/ 80 w 2433"/>
              <a:gd name="T75" fmla="*/ 747 h 1933"/>
              <a:gd name="T76" fmla="*/ 80 w 2433"/>
              <a:gd name="T77" fmla="*/ 675 h 1933"/>
              <a:gd name="T78" fmla="*/ 218 w 2433"/>
              <a:gd name="T79" fmla="*/ 483 h 1933"/>
              <a:gd name="T80" fmla="*/ 272 w 2433"/>
              <a:gd name="T81" fmla="*/ 418 h 1933"/>
              <a:gd name="T82" fmla="*/ 307 w 2433"/>
              <a:gd name="T83" fmla="*/ 351 h 1933"/>
              <a:gd name="T84" fmla="*/ 527 w 2433"/>
              <a:gd name="T85" fmla="*/ 216 h 1933"/>
              <a:gd name="T86" fmla="*/ 608 w 2433"/>
              <a:gd name="T87" fmla="*/ 173 h 1933"/>
              <a:gd name="T88" fmla="*/ 673 w 2433"/>
              <a:gd name="T89" fmla="*/ 122 h 1933"/>
              <a:gd name="T90" fmla="*/ 941 w 2433"/>
              <a:gd name="T91" fmla="*/ 63 h 1933"/>
              <a:gd name="T92" fmla="*/ 1037 w 2433"/>
              <a:gd name="T93" fmla="*/ 49 h 1933"/>
              <a:gd name="T94" fmla="*/ 1121 w 2433"/>
              <a:gd name="T95" fmla="*/ 20 h 19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433" h="1933">
                <a:moveTo>
                  <a:pt x="1313" y="20"/>
                </a:moveTo>
                <a:lnTo>
                  <a:pt x="1397" y="49"/>
                </a:lnTo>
                <a:lnTo>
                  <a:pt x="1397" y="49"/>
                </a:lnTo>
                <a:cubicBezTo>
                  <a:pt x="1427" y="58"/>
                  <a:pt x="1459" y="63"/>
                  <a:pt x="1492" y="63"/>
                </a:cubicBezTo>
                <a:lnTo>
                  <a:pt x="1583" y="63"/>
                </a:lnTo>
                <a:lnTo>
                  <a:pt x="1583" y="63"/>
                </a:lnTo>
                <a:cubicBezTo>
                  <a:pt x="1650" y="63"/>
                  <a:pt x="1713" y="85"/>
                  <a:pt x="1760" y="122"/>
                </a:cubicBezTo>
                <a:lnTo>
                  <a:pt x="1824" y="173"/>
                </a:lnTo>
                <a:lnTo>
                  <a:pt x="1824" y="173"/>
                </a:lnTo>
                <a:cubicBezTo>
                  <a:pt x="1848" y="192"/>
                  <a:pt x="1876" y="206"/>
                  <a:pt x="1906" y="216"/>
                </a:cubicBezTo>
                <a:lnTo>
                  <a:pt x="1990" y="244"/>
                </a:lnTo>
                <a:lnTo>
                  <a:pt x="1990" y="244"/>
                </a:lnTo>
                <a:cubicBezTo>
                  <a:pt x="2051" y="264"/>
                  <a:pt x="2100" y="302"/>
                  <a:pt x="2126" y="351"/>
                </a:cubicBezTo>
                <a:lnTo>
                  <a:pt x="2161" y="418"/>
                </a:lnTo>
                <a:lnTo>
                  <a:pt x="2161" y="418"/>
                </a:lnTo>
                <a:cubicBezTo>
                  <a:pt x="2173" y="442"/>
                  <a:pt x="2191" y="464"/>
                  <a:pt x="2215" y="483"/>
                </a:cubicBezTo>
                <a:lnTo>
                  <a:pt x="2279" y="534"/>
                </a:lnTo>
                <a:lnTo>
                  <a:pt x="2279" y="534"/>
                </a:lnTo>
                <a:cubicBezTo>
                  <a:pt x="2326" y="572"/>
                  <a:pt x="2353" y="622"/>
                  <a:pt x="2353" y="675"/>
                </a:cubicBezTo>
                <a:lnTo>
                  <a:pt x="2353" y="747"/>
                </a:lnTo>
                <a:lnTo>
                  <a:pt x="2353" y="747"/>
                </a:lnTo>
                <a:cubicBezTo>
                  <a:pt x="2353" y="773"/>
                  <a:pt x="2359" y="799"/>
                  <a:pt x="2372" y="824"/>
                </a:cubicBezTo>
                <a:lnTo>
                  <a:pt x="2407" y="890"/>
                </a:lnTo>
                <a:lnTo>
                  <a:pt x="2407" y="890"/>
                </a:lnTo>
                <a:cubicBezTo>
                  <a:pt x="2432" y="939"/>
                  <a:pt x="2432" y="993"/>
                  <a:pt x="2407" y="1042"/>
                </a:cubicBezTo>
                <a:lnTo>
                  <a:pt x="2372" y="1109"/>
                </a:lnTo>
                <a:lnTo>
                  <a:pt x="2372" y="1109"/>
                </a:lnTo>
                <a:cubicBezTo>
                  <a:pt x="2359" y="1134"/>
                  <a:pt x="2353" y="1159"/>
                  <a:pt x="2353" y="1186"/>
                </a:cubicBezTo>
                <a:lnTo>
                  <a:pt x="2353" y="1258"/>
                </a:lnTo>
                <a:lnTo>
                  <a:pt x="2353" y="1258"/>
                </a:lnTo>
                <a:cubicBezTo>
                  <a:pt x="2353" y="1310"/>
                  <a:pt x="2326" y="1361"/>
                  <a:pt x="2279" y="1398"/>
                </a:cubicBezTo>
                <a:lnTo>
                  <a:pt x="2215" y="1450"/>
                </a:lnTo>
                <a:lnTo>
                  <a:pt x="2215" y="1450"/>
                </a:lnTo>
                <a:cubicBezTo>
                  <a:pt x="2191" y="1468"/>
                  <a:pt x="2173" y="1490"/>
                  <a:pt x="2161" y="1514"/>
                </a:cubicBezTo>
                <a:lnTo>
                  <a:pt x="2126" y="1581"/>
                </a:lnTo>
                <a:lnTo>
                  <a:pt x="2126" y="1581"/>
                </a:lnTo>
                <a:cubicBezTo>
                  <a:pt x="2100" y="1629"/>
                  <a:pt x="2051" y="1669"/>
                  <a:pt x="1990" y="1689"/>
                </a:cubicBezTo>
                <a:lnTo>
                  <a:pt x="1906" y="1716"/>
                </a:lnTo>
                <a:lnTo>
                  <a:pt x="1906" y="1716"/>
                </a:lnTo>
                <a:cubicBezTo>
                  <a:pt x="1876" y="1726"/>
                  <a:pt x="1848" y="1741"/>
                  <a:pt x="1824" y="1759"/>
                </a:cubicBezTo>
                <a:lnTo>
                  <a:pt x="1760" y="1811"/>
                </a:lnTo>
                <a:lnTo>
                  <a:pt x="1760" y="1811"/>
                </a:lnTo>
                <a:cubicBezTo>
                  <a:pt x="1713" y="1848"/>
                  <a:pt x="1650" y="1869"/>
                  <a:pt x="1583" y="1869"/>
                </a:cubicBezTo>
                <a:lnTo>
                  <a:pt x="1492" y="1869"/>
                </a:lnTo>
                <a:lnTo>
                  <a:pt x="1492" y="1869"/>
                </a:lnTo>
                <a:cubicBezTo>
                  <a:pt x="1459" y="1869"/>
                  <a:pt x="1427" y="1874"/>
                  <a:pt x="1397" y="1884"/>
                </a:cubicBezTo>
                <a:lnTo>
                  <a:pt x="1313" y="1911"/>
                </a:lnTo>
                <a:lnTo>
                  <a:pt x="1313" y="1911"/>
                </a:lnTo>
                <a:cubicBezTo>
                  <a:pt x="1251" y="1932"/>
                  <a:pt x="1183" y="1932"/>
                  <a:pt x="1121" y="1911"/>
                </a:cubicBezTo>
                <a:lnTo>
                  <a:pt x="1037" y="1884"/>
                </a:lnTo>
                <a:lnTo>
                  <a:pt x="1037" y="1884"/>
                </a:lnTo>
                <a:cubicBezTo>
                  <a:pt x="1006" y="1874"/>
                  <a:pt x="974" y="1869"/>
                  <a:pt x="941" y="1869"/>
                </a:cubicBezTo>
                <a:lnTo>
                  <a:pt x="850" y="1869"/>
                </a:lnTo>
                <a:lnTo>
                  <a:pt x="850" y="1869"/>
                </a:lnTo>
                <a:cubicBezTo>
                  <a:pt x="783" y="1869"/>
                  <a:pt x="720" y="1848"/>
                  <a:pt x="673" y="1811"/>
                </a:cubicBezTo>
                <a:lnTo>
                  <a:pt x="608" y="1759"/>
                </a:lnTo>
                <a:lnTo>
                  <a:pt x="608" y="1759"/>
                </a:lnTo>
                <a:cubicBezTo>
                  <a:pt x="585" y="1741"/>
                  <a:pt x="557" y="1726"/>
                  <a:pt x="527" y="1716"/>
                </a:cubicBezTo>
                <a:lnTo>
                  <a:pt x="443" y="1689"/>
                </a:lnTo>
                <a:lnTo>
                  <a:pt x="443" y="1689"/>
                </a:lnTo>
                <a:cubicBezTo>
                  <a:pt x="381" y="1669"/>
                  <a:pt x="333" y="1629"/>
                  <a:pt x="307" y="1581"/>
                </a:cubicBezTo>
                <a:lnTo>
                  <a:pt x="272" y="1514"/>
                </a:lnTo>
                <a:lnTo>
                  <a:pt x="272" y="1514"/>
                </a:lnTo>
                <a:cubicBezTo>
                  <a:pt x="260" y="1490"/>
                  <a:pt x="241" y="1468"/>
                  <a:pt x="218" y="1450"/>
                </a:cubicBezTo>
                <a:lnTo>
                  <a:pt x="154" y="1398"/>
                </a:lnTo>
                <a:lnTo>
                  <a:pt x="154" y="1398"/>
                </a:lnTo>
                <a:cubicBezTo>
                  <a:pt x="106" y="1361"/>
                  <a:pt x="80" y="1310"/>
                  <a:pt x="80" y="1258"/>
                </a:cubicBezTo>
                <a:lnTo>
                  <a:pt x="80" y="1186"/>
                </a:lnTo>
                <a:lnTo>
                  <a:pt x="80" y="1186"/>
                </a:lnTo>
                <a:cubicBezTo>
                  <a:pt x="80" y="1159"/>
                  <a:pt x="73" y="1134"/>
                  <a:pt x="61" y="1109"/>
                </a:cubicBezTo>
                <a:lnTo>
                  <a:pt x="26" y="1042"/>
                </a:lnTo>
                <a:lnTo>
                  <a:pt x="26" y="1042"/>
                </a:lnTo>
                <a:cubicBezTo>
                  <a:pt x="0" y="993"/>
                  <a:pt x="0" y="939"/>
                  <a:pt x="26" y="890"/>
                </a:cubicBezTo>
                <a:lnTo>
                  <a:pt x="61" y="824"/>
                </a:lnTo>
                <a:lnTo>
                  <a:pt x="61" y="824"/>
                </a:lnTo>
                <a:cubicBezTo>
                  <a:pt x="73" y="799"/>
                  <a:pt x="80" y="773"/>
                  <a:pt x="80" y="747"/>
                </a:cubicBezTo>
                <a:lnTo>
                  <a:pt x="80" y="675"/>
                </a:lnTo>
                <a:lnTo>
                  <a:pt x="80" y="675"/>
                </a:lnTo>
                <a:cubicBezTo>
                  <a:pt x="80" y="622"/>
                  <a:pt x="106" y="572"/>
                  <a:pt x="154" y="534"/>
                </a:cubicBezTo>
                <a:lnTo>
                  <a:pt x="218" y="483"/>
                </a:lnTo>
                <a:lnTo>
                  <a:pt x="218" y="483"/>
                </a:lnTo>
                <a:cubicBezTo>
                  <a:pt x="241" y="464"/>
                  <a:pt x="260" y="442"/>
                  <a:pt x="272" y="418"/>
                </a:cubicBezTo>
                <a:lnTo>
                  <a:pt x="307" y="351"/>
                </a:lnTo>
                <a:lnTo>
                  <a:pt x="307" y="351"/>
                </a:lnTo>
                <a:cubicBezTo>
                  <a:pt x="333" y="302"/>
                  <a:pt x="381" y="264"/>
                  <a:pt x="443" y="244"/>
                </a:cubicBezTo>
                <a:lnTo>
                  <a:pt x="527" y="216"/>
                </a:lnTo>
                <a:lnTo>
                  <a:pt x="527" y="216"/>
                </a:lnTo>
                <a:cubicBezTo>
                  <a:pt x="557" y="206"/>
                  <a:pt x="585" y="192"/>
                  <a:pt x="608" y="173"/>
                </a:cubicBezTo>
                <a:lnTo>
                  <a:pt x="673" y="122"/>
                </a:lnTo>
                <a:lnTo>
                  <a:pt x="673" y="122"/>
                </a:lnTo>
                <a:cubicBezTo>
                  <a:pt x="720" y="85"/>
                  <a:pt x="783" y="63"/>
                  <a:pt x="850" y="63"/>
                </a:cubicBezTo>
                <a:lnTo>
                  <a:pt x="941" y="63"/>
                </a:lnTo>
                <a:lnTo>
                  <a:pt x="941" y="63"/>
                </a:lnTo>
                <a:cubicBezTo>
                  <a:pt x="974" y="63"/>
                  <a:pt x="1006" y="58"/>
                  <a:pt x="1037" y="49"/>
                </a:cubicBezTo>
                <a:lnTo>
                  <a:pt x="1121" y="20"/>
                </a:lnTo>
                <a:lnTo>
                  <a:pt x="1121" y="20"/>
                </a:lnTo>
                <a:cubicBezTo>
                  <a:pt x="1183" y="0"/>
                  <a:pt x="1251" y="0"/>
                  <a:pt x="1313" y="20"/>
                </a:cubicBezTo>
              </a:path>
            </a:pathLst>
          </a:custGeom>
          <a:solidFill>
            <a:srgbClr val="21652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4" name="Freeform 262"/>
          <p:cNvSpPr>
            <a:spLocks noChangeArrowheads="1"/>
          </p:cNvSpPr>
          <p:nvPr/>
        </p:nvSpPr>
        <p:spPr bwMode="auto">
          <a:xfrm>
            <a:off x="10523438" y="2587086"/>
            <a:ext cx="2852159" cy="2300287"/>
          </a:xfrm>
          <a:custGeom>
            <a:avLst/>
            <a:gdLst>
              <a:gd name="T0" fmla="*/ 2382 w 2576"/>
              <a:gd name="T1" fmla="*/ 1150 h 2075"/>
              <a:gd name="T2" fmla="*/ 2331 w 2576"/>
              <a:gd name="T3" fmla="*/ 1394 h 2075"/>
              <a:gd name="T4" fmla="*/ 2131 w 2576"/>
              <a:gd name="T5" fmla="*/ 1618 h 2075"/>
              <a:gd name="T6" fmla="*/ 1927 w 2576"/>
              <a:gd name="T7" fmla="*/ 1730 h 2075"/>
              <a:gd name="T8" fmla="*/ 1666 w 2576"/>
              <a:gd name="T9" fmla="*/ 1873 h 2075"/>
              <a:gd name="T10" fmla="*/ 1356 w 2576"/>
              <a:gd name="T11" fmla="*/ 1927 h 2075"/>
              <a:gd name="T12" fmla="*/ 1066 w 2576"/>
              <a:gd name="T13" fmla="*/ 1887 h 2075"/>
              <a:gd name="T14" fmla="*/ 808 w 2576"/>
              <a:gd name="T15" fmla="*/ 1862 h 2075"/>
              <a:gd name="T16" fmla="*/ 620 w 2576"/>
              <a:gd name="T17" fmla="*/ 1746 h 2075"/>
              <a:gd name="T18" fmla="*/ 382 w 2576"/>
              <a:gd name="T19" fmla="*/ 1569 h 2075"/>
              <a:gd name="T20" fmla="*/ 189 w 2576"/>
              <a:gd name="T21" fmla="*/ 1342 h 2075"/>
              <a:gd name="T22" fmla="*/ 125 w 2576"/>
              <a:gd name="T23" fmla="*/ 1109 h 2075"/>
              <a:gd name="T24" fmla="*/ 122 w 2576"/>
              <a:gd name="T25" fmla="*/ 972 h 2075"/>
              <a:gd name="T26" fmla="*/ 178 w 2576"/>
              <a:gd name="T27" fmla="*/ 736 h 2075"/>
              <a:gd name="T28" fmla="*/ 333 w 2576"/>
              <a:gd name="T29" fmla="*/ 537 h 2075"/>
              <a:gd name="T30" fmla="*/ 450 w 2576"/>
              <a:gd name="T31" fmla="*/ 343 h 2075"/>
              <a:gd name="T32" fmla="*/ 594 w 2576"/>
              <a:gd name="T33" fmla="*/ 273 h 2075"/>
              <a:gd name="T34" fmla="*/ 698 w 2576"/>
              <a:gd name="T35" fmla="*/ 206 h 2075"/>
              <a:gd name="T36" fmla="*/ 981 w 2576"/>
              <a:gd name="T37" fmla="*/ 78 h 2075"/>
              <a:gd name="T38" fmla="*/ 1099 w 2576"/>
              <a:gd name="T39" fmla="*/ 59 h 2075"/>
              <a:gd name="T40" fmla="*/ 1403 w 2576"/>
              <a:gd name="T41" fmla="*/ 29 h 2075"/>
              <a:gd name="T42" fmla="*/ 1080 w 2576"/>
              <a:gd name="T43" fmla="*/ 49 h 2075"/>
              <a:gd name="T44" fmla="*/ 839 w 2576"/>
              <a:gd name="T45" fmla="*/ 67 h 2075"/>
              <a:gd name="T46" fmla="*/ 585 w 2576"/>
              <a:gd name="T47" fmla="*/ 211 h 2075"/>
              <a:gd name="T48" fmla="*/ 320 w 2576"/>
              <a:gd name="T49" fmla="*/ 371 h 2075"/>
              <a:gd name="T50" fmla="*/ 92 w 2576"/>
              <a:gd name="T51" fmla="*/ 658 h 2075"/>
              <a:gd name="T52" fmla="*/ 63 w 2576"/>
              <a:gd name="T53" fmla="*/ 864 h 2075"/>
              <a:gd name="T54" fmla="*/ 33 w 2576"/>
              <a:gd name="T55" fmla="*/ 1159 h 2075"/>
              <a:gd name="T56" fmla="*/ 107 w 2576"/>
              <a:gd name="T57" fmla="*/ 1451 h 2075"/>
              <a:gd name="T58" fmla="*/ 276 w 2576"/>
              <a:gd name="T59" fmla="*/ 1624 h 2075"/>
              <a:gd name="T60" fmla="*/ 506 w 2576"/>
              <a:gd name="T61" fmla="*/ 1839 h 2075"/>
              <a:gd name="T62" fmla="*/ 644 w 2576"/>
              <a:gd name="T63" fmla="*/ 1898 h 2075"/>
              <a:gd name="T64" fmla="*/ 1072 w 2576"/>
              <a:gd name="T65" fmla="*/ 2022 h 2075"/>
              <a:gd name="T66" fmla="*/ 1380 w 2576"/>
              <a:gd name="T67" fmla="*/ 2062 h 2075"/>
              <a:gd name="T68" fmla="*/ 1562 w 2576"/>
              <a:gd name="T69" fmla="*/ 2013 h 2075"/>
              <a:gd name="T70" fmla="*/ 1948 w 2576"/>
              <a:gd name="T71" fmla="*/ 1884 h 2075"/>
              <a:gd name="T72" fmla="*/ 2228 w 2576"/>
              <a:gd name="T73" fmla="*/ 1736 h 2075"/>
              <a:gd name="T74" fmla="*/ 2329 w 2576"/>
              <a:gd name="T75" fmla="*/ 1580 h 2075"/>
              <a:gd name="T76" fmla="*/ 2495 w 2576"/>
              <a:gd name="T77" fmla="*/ 1355 h 2075"/>
              <a:gd name="T78" fmla="*/ 2507 w 2576"/>
              <a:gd name="T79" fmla="*/ 1217 h 2075"/>
              <a:gd name="T80" fmla="*/ 2504 w 2576"/>
              <a:gd name="T81" fmla="*/ 856 h 2075"/>
              <a:gd name="T82" fmla="*/ 2426 w 2576"/>
              <a:gd name="T83" fmla="*/ 582 h 2075"/>
              <a:gd name="T84" fmla="*/ 2296 w 2576"/>
              <a:gd name="T85" fmla="*/ 467 h 2075"/>
              <a:gd name="T86" fmla="*/ 2123 w 2576"/>
              <a:gd name="T87" fmla="*/ 278 h 2075"/>
              <a:gd name="T88" fmla="*/ 1931 w 2576"/>
              <a:gd name="T89" fmla="*/ 210 h 2075"/>
              <a:gd name="T90" fmla="*/ 1870 w 2576"/>
              <a:gd name="T91" fmla="*/ 175 h 2075"/>
              <a:gd name="T92" fmla="*/ 1780 w 2576"/>
              <a:gd name="T93" fmla="*/ 155 h 2075"/>
              <a:gd name="T94" fmla="*/ 1707 w 2576"/>
              <a:gd name="T95" fmla="*/ 154 h 2075"/>
              <a:gd name="T96" fmla="*/ 1633 w 2576"/>
              <a:gd name="T97" fmla="*/ 154 h 2075"/>
              <a:gd name="T98" fmla="*/ 1799 w 2576"/>
              <a:gd name="T99" fmla="*/ 202 h 2075"/>
              <a:gd name="T100" fmla="*/ 1617 w 2576"/>
              <a:gd name="T101" fmla="*/ 168 h 2075"/>
              <a:gd name="T102" fmla="*/ 1563 w 2576"/>
              <a:gd name="T103" fmla="*/ 183 h 2075"/>
              <a:gd name="T104" fmla="*/ 1473 w 2576"/>
              <a:gd name="T105" fmla="*/ 171 h 2075"/>
              <a:gd name="T106" fmla="*/ 1456 w 2576"/>
              <a:gd name="T107" fmla="*/ 171 h 2075"/>
              <a:gd name="T108" fmla="*/ 1454 w 2576"/>
              <a:gd name="T109" fmla="*/ 177 h 2075"/>
              <a:gd name="T110" fmla="*/ 1718 w 2576"/>
              <a:gd name="T111" fmla="*/ 218 h 2075"/>
              <a:gd name="T112" fmla="*/ 1953 w 2576"/>
              <a:gd name="T113" fmla="*/ 360 h 2075"/>
              <a:gd name="T114" fmla="*/ 2156 w 2576"/>
              <a:gd name="T115" fmla="*/ 508 h 2075"/>
              <a:gd name="T116" fmla="*/ 2306 w 2576"/>
              <a:gd name="T117" fmla="*/ 670 h 2075"/>
              <a:gd name="T118" fmla="*/ 2348 w 2576"/>
              <a:gd name="T119" fmla="*/ 822 h 20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2576" h="2075">
                <a:moveTo>
                  <a:pt x="2420" y="1052"/>
                </a:moveTo>
                <a:lnTo>
                  <a:pt x="2420" y="1052"/>
                </a:lnTo>
                <a:cubicBezTo>
                  <a:pt x="2421" y="1053"/>
                  <a:pt x="2423" y="1050"/>
                  <a:pt x="2425" y="1049"/>
                </a:cubicBezTo>
                <a:lnTo>
                  <a:pt x="2425" y="1049"/>
                </a:lnTo>
                <a:cubicBezTo>
                  <a:pt x="2426" y="1049"/>
                  <a:pt x="2427" y="1051"/>
                  <a:pt x="2426" y="1061"/>
                </a:cubicBezTo>
                <a:lnTo>
                  <a:pt x="2426" y="1061"/>
                </a:lnTo>
                <a:cubicBezTo>
                  <a:pt x="2425" y="1068"/>
                  <a:pt x="2422" y="1076"/>
                  <a:pt x="2419" y="1083"/>
                </a:cubicBezTo>
                <a:lnTo>
                  <a:pt x="2418" y="1084"/>
                </a:lnTo>
                <a:lnTo>
                  <a:pt x="2417" y="1086"/>
                </a:lnTo>
                <a:lnTo>
                  <a:pt x="2415" y="1090"/>
                </a:lnTo>
                <a:lnTo>
                  <a:pt x="2410" y="1100"/>
                </a:lnTo>
                <a:lnTo>
                  <a:pt x="2410" y="1100"/>
                </a:lnTo>
                <a:cubicBezTo>
                  <a:pt x="2407" y="1105"/>
                  <a:pt x="2404" y="1111"/>
                  <a:pt x="2400" y="1117"/>
                </a:cubicBezTo>
                <a:lnTo>
                  <a:pt x="2400" y="1117"/>
                </a:lnTo>
                <a:cubicBezTo>
                  <a:pt x="2394" y="1128"/>
                  <a:pt x="2388" y="1139"/>
                  <a:pt x="2382" y="1150"/>
                </a:cubicBezTo>
                <a:lnTo>
                  <a:pt x="2382" y="1150"/>
                </a:lnTo>
                <a:cubicBezTo>
                  <a:pt x="2374" y="1165"/>
                  <a:pt x="2366" y="1182"/>
                  <a:pt x="2361" y="1199"/>
                </a:cubicBezTo>
                <a:lnTo>
                  <a:pt x="2361" y="1199"/>
                </a:lnTo>
                <a:cubicBezTo>
                  <a:pt x="2356" y="1217"/>
                  <a:pt x="2353" y="1235"/>
                  <a:pt x="2352" y="1254"/>
                </a:cubicBezTo>
                <a:lnTo>
                  <a:pt x="2352" y="1254"/>
                </a:lnTo>
                <a:cubicBezTo>
                  <a:pt x="2352" y="1267"/>
                  <a:pt x="2351" y="1281"/>
                  <a:pt x="2351" y="1294"/>
                </a:cubicBezTo>
                <a:lnTo>
                  <a:pt x="2351" y="1294"/>
                </a:lnTo>
                <a:cubicBezTo>
                  <a:pt x="2350" y="1307"/>
                  <a:pt x="2350" y="1320"/>
                  <a:pt x="2350" y="1333"/>
                </a:cubicBezTo>
                <a:lnTo>
                  <a:pt x="2350" y="1333"/>
                </a:lnTo>
                <a:cubicBezTo>
                  <a:pt x="2350" y="1340"/>
                  <a:pt x="2350" y="1347"/>
                  <a:pt x="2348" y="1355"/>
                </a:cubicBezTo>
                <a:lnTo>
                  <a:pt x="2348" y="1355"/>
                </a:lnTo>
                <a:cubicBezTo>
                  <a:pt x="2349" y="1356"/>
                  <a:pt x="2350" y="1358"/>
                  <a:pt x="2352" y="1360"/>
                </a:cubicBezTo>
                <a:lnTo>
                  <a:pt x="2352" y="1360"/>
                </a:lnTo>
                <a:cubicBezTo>
                  <a:pt x="2347" y="1372"/>
                  <a:pt x="2341" y="1383"/>
                  <a:pt x="2331" y="1394"/>
                </a:cubicBezTo>
                <a:lnTo>
                  <a:pt x="2331" y="1394"/>
                </a:lnTo>
                <a:cubicBezTo>
                  <a:pt x="2327" y="1399"/>
                  <a:pt x="2322" y="1404"/>
                  <a:pt x="2316" y="1409"/>
                </a:cubicBezTo>
                <a:lnTo>
                  <a:pt x="2316" y="1409"/>
                </a:lnTo>
                <a:cubicBezTo>
                  <a:pt x="2313" y="1412"/>
                  <a:pt x="2310" y="1413"/>
                  <a:pt x="2306" y="1416"/>
                </a:cubicBezTo>
                <a:lnTo>
                  <a:pt x="2293" y="1426"/>
                </a:lnTo>
                <a:lnTo>
                  <a:pt x="2293" y="1426"/>
                </a:lnTo>
                <a:cubicBezTo>
                  <a:pt x="2275" y="1440"/>
                  <a:pt x="2257" y="1454"/>
                  <a:pt x="2238" y="1467"/>
                </a:cubicBezTo>
                <a:lnTo>
                  <a:pt x="2238" y="1467"/>
                </a:lnTo>
                <a:cubicBezTo>
                  <a:pt x="2215" y="1486"/>
                  <a:pt x="2192" y="1509"/>
                  <a:pt x="2175" y="1536"/>
                </a:cubicBezTo>
                <a:lnTo>
                  <a:pt x="2175" y="1536"/>
                </a:lnTo>
                <a:cubicBezTo>
                  <a:pt x="2173" y="1539"/>
                  <a:pt x="2170" y="1543"/>
                  <a:pt x="2169" y="1546"/>
                </a:cubicBezTo>
                <a:lnTo>
                  <a:pt x="2164" y="1555"/>
                </a:lnTo>
                <a:lnTo>
                  <a:pt x="2157" y="1569"/>
                </a:lnTo>
                <a:lnTo>
                  <a:pt x="2142" y="1597"/>
                </a:lnTo>
                <a:lnTo>
                  <a:pt x="2135" y="1612"/>
                </a:lnTo>
                <a:lnTo>
                  <a:pt x="2131" y="1618"/>
                </a:lnTo>
                <a:lnTo>
                  <a:pt x="2129" y="1623"/>
                </a:lnTo>
                <a:lnTo>
                  <a:pt x="2129" y="1623"/>
                </a:lnTo>
                <a:cubicBezTo>
                  <a:pt x="2126" y="1628"/>
                  <a:pt x="2123" y="1634"/>
                  <a:pt x="2118" y="1638"/>
                </a:cubicBezTo>
                <a:lnTo>
                  <a:pt x="2118" y="1638"/>
                </a:lnTo>
                <a:cubicBezTo>
                  <a:pt x="2103" y="1659"/>
                  <a:pt x="2077" y="1676"/>
                  <a:pt x="2049" y="1687"/>
                </a:cubicBezTo>
                <a:lnTo>
                  <a:pt x="2044" y="1689"/>
                </a:lnTo>
                <a:lnTo>
                  <a:pt x="2037" y="1692"/>
                </a:lnTo>
                <a:lnTo>
                  <a:pt x="2023" y="1697"/>
                </a:lnTo>
                <a:lnTo>
                  <a:pt x="1993" y="1707"/>
                </a:lnTo>
                <a:lnTo>
                  <a:pt x="1963" y="1717"/>
                </a:lnTo>
                <a:lnTo>
                  <a:pt x="1955" y="1719"/>
                </a:lnTo>
                <a:lnTo>
                  <a:pt x="1945" y="1723"/>
                </a:lnTo>
                <a:lnTo>
                  <a:pt x="1945" y="1723"/>
                </a:lnTo>
                <a:cubicBezTo>
                  <a:pt x="1939" y="1725"/>
                  <a:pt x="1933" y="1728"/>
                  <a:pt x="1927" y="1730"/>
                </a:cubicBezTo>
                <a:lnTo>
                  <a:pt x="1927" y="1730"/>
                </a:lnTo>
                <a:cubicBezTo>
                  <a:pt x="1903" y="1740"/>
                  <a:pt x="1879" y="1755"/>
                  <a:pt x="1858" y="1771"/>
                </a:cubicBezTo>
                <a:lnTo>
                  <a:pt x="1807" y="1812"/>
                </a:lnTo>
                <a:lnTo>
                  <a:pt x="1807" y="1812"/>
                </a:lnTo>
                <a:cubicBezTo>
                  <a:pt x="1812" y="1810"/>
                  <a:pt x="1814" y="1811"/>
                  <a:pt x="1802" y="1821"/>
                </a:cubicBezTo>
                <a:lnTo>
                  <a:pt x="1802" y="1821"/>
                </a:lnTo>
                <a:cubicBezTo>
                  <a:pt x="1798" y="1824"/>
                  <a:pt x="1794" y="1827"/>
                  <a:pt x="1791" y="1830"/>
                </a:cubicBezTo>
                <a:lnTo>
                  <a:pt x="1791" y="1830"/>
                </a:lnTo>
                <a:cubicBezTo>
                  <a:pt x="1788" y="1832"/>
                  <a:pt x="1786" y="1834"/>
                  <a:pt x="1783" y="1836"/>
                </a:cubicBezTo>
                <a:lnTo>
                  <a:pt x="1783" y="1836"/>
                </a:lnTo>
                <a:cubicBezTo>
                  <a:pt x="1778" y="1840"/>
                  <a:pt x="1772" y="1844"/>
                  <a:pt x="1765" y="1848"/>
                </a:cubicBezTo>
                <a:lnTo>
                  <a:pt x="1765" y="1848"/>
                </a:lnTo>
                <a:cubicBezTo>
                  <a:pt x="1752" y="1855"/>
                  <a:pt x="1737" y="1861"/>
                  <a:pt x="1720" y="1865"/>
                </a:cubicBezTo>
                <a:lnTo>
                  <a:pt x="1720" y="1865"/>
                </a:lnTo>
                <a:cubicBezTo>
                  <a:pt x="1703" y="1870"/>
                  <a:pt x="1685" y="1872"/>
                  <a:pt x="1666" y="1873"/>
                </a:cubicBezTo>
                <a:lnTo>
                  <a:pt x="1666" y="1873"/>
                </a:lnTo>
                <a:cubicBezTo>
                  <a:pt x="1658" y="1873"/>
                  <a:pt x="1644" y="1873"/>
                  <a:pt x="1632" y="1873"/>
                </a:cubicBezTo>
                <a:lnTo>
                  <a:pt x="1632" y="1873"/>
                </a:lnTo>
                <a:cubicBezTo>
                  <a:pt x="1620" y="1873"/>
                  <a:pt x="1607" y="1873"/>
                  <a:pt x="1595" y="1873"/>
                </a:cubicBezTo>
                <a:lnTo>
                  <a:pt x="1595" y="1873"/>
                </a:lnTo>
                <a:cubicBezTo>
                  <a:pt x="1580" y="1873"/>
                  <a:pt x="1567" y="1873"/>
                  <a:pt x="1547" y="1874"/>
                </a:cubicBezTo>
                <a:lnTo>
                  <a:pt x="1547" y="1874"/>
                </a:lnTo>
                <a:cubicBezTo>
                  <a:pt x="1534" y="1876"/>
                  <a:pt x="1530" y="1878"/>
                  <a:pt x="1528" y="1879"/>
                </a:cubicBezTo>
                <a:lnTo>
                  <a:pt x="1528" y="1879"/>
                </a:lnTo>
                <a:cubicBezTo>
                  <a:pt x="1502" y="1882"/>
                  <a:pt x="1476" y="1887"/>
                  <a:pt x="1452" y="1895"/>
                </a:cubicBezTo>
                <a:lnTo>
                  <a:pt x="1452" y="1895"/>
                </a:lnTo>
                <a:cubicBezTo>
                  <a:pt x="1433" y="1901"/>
                  <a:pt x="1414" y="1906"/>
                  <a:pt x="1396" y="1912"/>
                </a:cubicBezTo>
                <a:lnTo>
                  <a:pt x="1375" y="1920"/>
                </a:lnTo>
                <a:lnTo>
                  <a:pt x="1364" y="1923"/>
                </a:lnTo>
                <a:lnTo>
                  <a:pt x="1364" y="1923"/>
                </a:lnTo>
                <a:cubicBezTo>
                  <a:pt x="1361" y="1925"/>
                  <a:pt x="1359" y="1925"/>
                  <a:pt x="1356" y="1927"/>
                </a:cubicBezTo>
                <a:lnTo>
                  <a:pt x="1356" y="1927"/>
                </a:lnTo>
                <a:cubicBezTo>
                  <a:pt x="1344" y="1929"/>
                  <a:pt x="1332" y="1933"/>
                  <a:pt x="1320" y="1934"/>
                </a:cubicBezTo>
                <a:lnTo>
                  <a:pt x="1320" y="1934"/>
                </a:lnTo>
                <a:cubicBezTo>
                  <a:pt x="1296" y="1938"/>
                  <a:pt x="1272" y="1938"/>
                  <a:pt x="1247" y="1934"/>
                </a:cubicBezTo>
                <a:lnTo>
                  <a:pt x="1247" y="1934"/>
                </a:lnTo>
                <a:cubicBezTo>
                  <a:pt x="1241" y="1933"/>
                  <a:pt x="1235" y="1932"/>
                  <a:pt x="1230" y="1931"/>
                </a:cubicBezTo>
                <a:lnTo>
                  <a:pt x="1230" y="1931"/>
                </a:lnTo>
                <a:cubicBezTo>
                  <a:pt x="1227" y="1930"/>
                  <a:pt x="1223" y="1929"/>
                  <a:pt x="1221" y="1928"/>
                </a:cubicBezTo>
                <a:lnTo>
                  <a:pt x="1221" y="1928"/>
                </a:lnTo>
                <a:cubicBezTo>
                  <a:pt x="1217" y="1928"/>
                  <a:pt x="1215" y="1927"/>
                  <a:pt x="1211" y="1926"/>
                </a:cubicBezTo>
                <a:lnTo>
                  <a:pt x="1167" y="1912"/>
                </a:lnTo>
                <a:lnTo>
                  <a:pt x="1167" y="1912"/>
                </a:lnTo>
                <a:cubicBezTo>
                  <a:pt x="1152" y="1907"/>
                  <a:pt x="1136" y="1903"/>
                  <a:pt x="1121" y="1898"/>
                </a:cubicBezTo>
                <a:lnTo>
                  <a:pt x="1121" y="1898"/>
                </a:lnTo>
                <a:cubicBezTo>
                  <a:pt x="1102" y="1893"/>
                  <a:pt x="1085" y="1890"/>
                  <a:pt x="1066" y="1887"/>
                </a:cubicBezTo>
                <a:lnTo>
                  <a:pt x="1066" y="1887"/>
                </a:lnTo>
                <a:cubicBezTo>
                  <a:pt x="1057" y="1886"/>
                  <a:pt x="1048" y="1886"/>
                  <a:pt x="1038" y="1885"/>
                </a:cubicBezTo>
                <a:lnTo>
                  <a:pt x="1038" y="1885"/>
                </a:lnTo>
                <a:cubicBezTo>
                  <a:pt x="1034" y="1885"/>
                  <a:pt x="1029" y="1885"/>
                  <a:pt x="1025" y="1885"/>
                </a:cubicBezTo>
                <a:lnTo>
                  <a:pt x="1025" y="1885"/>
                </a:lnTo>
                <a:cubicBezTo>
                  <a:pt x="1020" y="1885"/>
                  <a:pt x="1015" y="1885"/>
                  <a:pt x="1011" y="1885"/>
                </a:cubicBezTo>
                <a:lnTo>
                  <a:pt x="1011" y="1885"/>
                </a:lnTo>
                <a:cubicBezTo>
                  <a:pt x="996" y="1885"/>
                  <a:pt x="980" y="1886"/>
                  <a:pt x="965" y="1886"/>
                </a:cubicBezTo>
                <a:lnTo>
                  <a:pt x="965" y="1886"/>
                </a:lnTo>
                <a:cubicBezTo>
                  <a:pt x="950" y="1886"/>
                  <a:pt x="934" y="1886"/>
                  <a:pt x="919" y="1887"/>
                </a:cubicBezTo>
                <a:lnTo>
                  <a:pt x="919" y="1887"/>
                </a:lnTo>
                <a:cubicBezTo>
                  <a:pt x="906" y="1887"/>
                  <a:pt x="893" y="1886"/>
                  <a:pt x="881" y="1884"/>
                </a:cubicBezTo>
                <a:lnTo>
                  <a:pt x="881" y="1884"/>
                </a:lnTo>
                <a:cubicBezTo>
                  <a:pt x="855" y="1881"/>
                  <a:pt x="830" y="1873"/>
                  <a:pt x="808" y="1862"/>
                </a:cubicBezTo>
                <a:lnTo>
                  <a:pt x="808" y="1862"/>
                </a:lnTo>
                <a:cubicBezTo>
                  <a:pt x="802" y="1859"/>
                  <a:pt x="797" y="1855"/>
                  <a:pt x="792" y="1853"/>
                </a:cubicBezTo>
                <a:lnTo>
                  <a:pt x="792" y="1853"/>
                </a:lnTo>
                <a:cubicBezTo>
                  <a:pt x="789" y="1851"/>
                  <a:pt x="786" y="1849"/>
                  <a:pt x="784" y="1848"/>
                </a:cubicBezTo>
                <a:lnTo>
                  <a:pt x="784" y="1848"/>
                </a:lnTo>
                <a:cubicBezTo>
                  <a:pt x="781" y="1846"/>
                  <a:pt x="779" y="1844"/>
                  <a:pt x="776" y="1842"/>
                </a:cubicBezTo>
                <a:lnTo>
                  <a:pt x="776" y="1842"/>
                </a:lnTo>
                <a:cubicBezTo>
                  <a:pt x="763" y="1832"/>
                  <a:pt x="751" y="1822"/>
                  <a:pt x="738" y="1813"/>
                </a:cubicBezTo>
                <a:lnTo>
                  <a:pt x="719" y="1798"/>
                </a:lnTo>
                <a:lnTo>
                  <a:pt x="709" y="1790"/>
                </a:lnTo>
                <a:lnTo>
                  <a:pt x="709" y="1790"/>
                </a:lnTo>
                <a:cubicBezTo>
                  <a:pt x="704" y="1788"/>
                  <a:pt x="701" y="1785"/>
                  <a:pt x="696" y="1782"/>
                </a:cubicBezTo>
                <a:lnTo>
                  <a:pt x="696" y="1782"/>
                </a:lnTo>
                <a:cubicBezTo>
                  <a:pt x="681" y="1772"/>
                  <a:pt x="664" y="1763"/>
                  <a:pt x="646" y="1755"/>
                </a:cubicBezTo>
                <a:lnTo>
                  <a:pt x="646" y="1755"/>
                </a:lnTo>
                <a:cubicBezTo>
                  <a:pt x="638" y="1752"/>
                  <a:pt x="629" y="1749"/>
                  <a:pt x="620" y="1746"/>
                </a:cubicBezTo>
                <a:lnTo>
                  <a:pt x="597" y="1739"/>
                </a:lnTo>
                <a:lnTo>
                  <a:pt x="597" y="1739"/>
                </a:lnTo>
                <a:cubicBezTo>
                  <a:pt x="581" y="1734"/>
                  <a:pt x="566" y="1729"/>
                  <a:pt x="550" y="1725"/>
                </a:cubicBezTo>
                <a:lnTo>
                  <a:pt x="528" y="1718"/>
                </a:lnTo>
                <a:lnTo>
                  <a:pt x="528" y="1718"/>
                </a:lnTo>
                <a:cubicBezTo>
                  <a:pt x="522" y="1716"/>
                  <a:pt x="515" y="1714"/>
                  <a:pt x="509" y="1711"/>
                </a:cubicBezTo>
                <a:lnTo>
                  <a:pt x="509" y="1711"/>
                </a:lnTo>
                <a:cubicBezTo>
                  <a:pt x="497" y="1706"/>
                  <a:pt x="485" y="1700"/>
                  <a:pt x="474" y="1692"/>
                </a:cubicBezTo>
                <a:lnTo>
                  <a:pt x="474" y="1692"/>
                </a:lnTo>
                <a:cubicBezTo>
                  <a:pt x="452" y="1678"/>
                  <a:pt x="433" y="1659"/>
                  <a:pt x="421" y="1638"/>
                </a:cubicBezTo>
                <a:lnTo>
                  <a:pt x="421" y="1638"/>
                </a:lnTo>
                <a:cubicBezTo>
                  <a:pt x="413" y="1624"/>
                  <a:pt x="405" y="1610"/>
                  <a:pt x="397" y="1596"/>
                </a:cubicBezTo>
                <a:lnTo>
                  <a:pt x="386" y="1574"/>
                </a:lnTo>
                <a:lnTo>
                  <a:pt x="382" y="1569"/>
                </a:lnTo>
                <a:lnTo>
                  <a:pt x="382" y="1569"/>
                </a:lnTo>
                <a:cubicBezTo>
                  <a:pt x="381" y="1566"/>
                  <a:pt x="380" y="1565"/>
                  <a:pt x="378" y="1562"/>
                </a:cubicBezTo>
                <a:lnTo>
                  <a:pt x="378" y="1562"/>
                </a:lnTo>
                <a:cubicBezTo>
                  <a:pt x="376" y="1558"/>
                  <a:pt x="373" y="1554"/>
                  <a:pt x="371" y="1549"/>
                </a:cubicBezTo>
                <a:lnTo>
                  <a:pt x="371" y="1549"/>
                </a:lnTo>
                <a:cubicBezTo>
                  <a:pt x="359" y="1533"/>
                  <a:pt x="346" y="1519"/>
                  <a:pt x="331" y="1505"/>
                </a:cubicBezTo>
                <a:lnTo>
                  <a:pt x="331" y="1505"/>
                </a:lnTo>
                <a:cubicBezTo>
                  <a:pt x="324" y="1499"/>
                  <a:pt x="315" y="1493"/>
                  <a:pt x="309" y="1488"/>
                </a:cubicBezTo>
                <a:lnTo>
                  <a:pt x="290" y="1473"/>
                </a:lnTo>
                <a:lnTo>
                  <a:pt x="290" y="1473"/>
                </a:lnTo>
                <a:cubicBezTo>
                  <a:pt x="277" y="1463"/>
                  <a:pt x="263" y="1453"/>
                  <a:pt x="250" y="1443"/>
                </a:cubicBezTo>
                <a:lnTo>
                  <a:pt x="250" y="1443"/>
                </a:lnTo>
                <a:cubicBezTo>
                  <a:pt x="239" y="1435"/>
                  <a:pt x="229" y="1425"/>
                  <a:pt x="221" y="1415"/>
                </a:cubicBezTo>
                <a:lnTo>
                  <a:pt x="221" y="1415"/>
                </a:lnTo>
                <a:cubicBezTo>
                  <a:pt x="203" y="1393"/>
                  <a:pt x="192" y="1368"/>
                  <a:pt x="189" y="1342"/>
                </a:cubicBezTo>
                <a:lnTo>
                  <a:pt x="189" y="1342"/>
                </a:lnTo>
                <a:cubicBezTo>
                  <a:pt x="189" y="1339"/>
                  <a:pt x="189" y="1336"/>
                  <a:pt x="188" y="1334"/>
                </a:cubicBezTo>
                <a:lnTo>
                  <a:pt x="188" y="1334"/>
                </a:lnTo>
                <a:cubicBezTo>
                  <a:pt x="188" y="1331"/>
                  <a:pt x="188" y="1326"/>
                  <a:pt x="188" y="1324"/>
                </a:cubicBezTo>
                <a:lnTo>
                  <a:pt x="187" y="1302"/>
                </a:lnTo>
                <a:lnTo>
                  <a:pt x="187" y="1302"/>
                </a:lnTo>
                <a:cubicBezTo>
                  <a:pt x="186" y="1287"/>
                  <a:pt x="186" y="1273"/>
                  <a:pt x="185" y="1259"/>
                </a:cubicBezTo>
                <a:lnTo>
                  <a:pt x="185" y="1259"/>
                </a:lnTo>
                <a:cubicBezTo>
                  <a:pt x="184" y="1242"/>
                  <a:pt x="182" y="1225"/>
                  <a:pt x="177" y="1209"/>
                </a:cubicBezTo>
                <a:lnTo>
                  <a:pt x="177" y="1209"/>
                </a:lnTo>
                <a:cubicBezTo>
                  <a:pt x="174" y="1201"/>
                  <a:pt x="171" y="1193"/>
                  <a:pt x="167" y="1186"/>
                </a:cubicBezTo>
                <a:lnTo>
                  <a:pt x="167" y="1186"/>
                </a:lnTo>
                <a:cubicBezTo>
                  <a:pt x="164" y="1179"/>
                  <a:pt x="160" y="1171"/>
                  <a:pt x="156" y="1165"/>
                </a:cubicBezTo>
                <a:lnTo>
                  <a:pt x="156" y="1165"/>
                </a:lnTo>
                <a:cubicBezTo>
                  <a:pt x="150" y="1152"/>
                  <a:pt x="142" y="1140"/>
                  <a:pt x="136" y="1128"/>
                </a:cubicBezTo>
                <a:lnTo>
                  <a:pt x="125" y="1109"/>
                </a:lnTo>
                <a:lnTo>
                  <a:pt x="123" y="1105"/>
                </a:lnTo>
                <a:lnTo>
                  <a:pt x="120" y="1101"/>
                </a:lnTo>
                <a:lnTo>
                  <a:pt x="120" y="1101"/>
                </a:lnTo>
                <a:cubicBezTo>
                  <a:pt x="119" y="1098"/>
                  <a:pt x="118" y="1096"/>
                  <a:pt x="117" y="1093"/>
                </a:cubicBezTo>
                <a:lnTo>
                  <a:pt x="117" y="1093"/>
                </a:lnTo>
                <a:cubicBezTo>
                  <a:pt x="107" y="1072"/>
                  <a:pt x="103" y="1047"/>
                  <a:pt x="106" y="1024"/>
                </a:cubicBezTo>
                <a:lnTo>
                  <a:pt x="106" y="1024"/>
                </a:lnTo>
                <a:cubicBezTo>
                  <a:pt x="106" y="1015"/>
                  <a:pt x="108" y="1007"/>
                  <a:pt x="111" y="998"/>
                </a:cubicBezTo>
                <a:lnTo>
                  <a:pt x="111" y="998"/>
                </a:lnTo>
                <a:cubicBezTo>
                  <a:pt x="113" y="993"/>
                  <a:pt x="114" y="989"/>
                  <a:pt x="116" y="985"/>
                </a:cubicBezTo>
                <a:lnTo>
                  <a:pt x="116" y="985"/>
                </a:lnTo>
                <a:cubicBezTo>
                  <a:pt x="117" y="983"/>
                  <a:pt x="118" y="981"/>
                  <a:pt x="119" y="979"/>
                </a:cubicBezTo>
                <a:lnTo>
                  <a:pt x="120" y="975"/>
                </a:lnTo>
                <a:lnTo>
                  <a:pt x="122" y="972"/>
                </a:lnTo>
                <a:lnTo>
                  <a:pt x="122" y="972"/>
                </a:lnTo>
                <a:cubicBezTo>
                  <a:pt x="132" y="953"/>
                  <a:pt x="142" y="933"/>
                  <a:pt x="153" y="913"/>
                </a:cubicBezTo>
                <a:lnTo>
                  <a:pt x="153" y="913"/>
                </a:lnTo>
                <a:cubicBezTo>
                  <a:pt x="155" y="908"/>
                  <a:pt x="158" y="902"/>
                  <a:pt x="161" y="897"/>
                </a:cubicBezTo>
                <a:lnTo>
                  <a:pt x="161" y="897"/>
                </a:lnTo>
                <a:cubicBezTo>
                  <a:pt x="163" y="890"/>
                  <a:pt x="166" y="884"/>
                  <a:pt x="167" y="878"/>
                </a:cubicBezTo>
                <a:lnTo>
                  <a:pt x="167" y="878"/>
                </a:lnTo>
                <a:cubicBezTo>
                  <a:pt x="172" y="866"/>
                  <a:pt x="175" y="853"/>
                  <a:pt x="176" y="840"/>
                </a:cubicBezTo>
                <a:lnTo>
                  <a:pt x="176" y="840"/>
                </a:lnTo>
                <a:cubicBezTo>
                  <a:pt x="177" y="834"/>
                  <a:pt x="177" y="827"/>
                  <a:pt x="177" y="821"/>
                </a:cubicBezTo>
                <a:lnTo>
                  <a:pt x="177" y="804"/>
                </a:lnTo>
                <a:lnTo>
                  <a:pt x="177" y="769"/>
                </a:lnTo>
                <a:lnTo>
                  <a:pt x="177" y="752"/>
                </a:lnTo>
                <a:lnTo>
                  <a:pt x="177" y="752"/>
                </a:lnTo>
                <a:cubicBezTo>
                  <a:pt x="178" y="746"/>
                  <a:pt x="178" y="742"/>
                  <a:pt x="178" y="736"/>
                </a:cubicBezTo>
                <a:lnTo>
                  <a:pt x="178" y="736"/>
                </a:lnTo>
                <a:cubicBezTo>
                  <a:pt x="179" y="727"/>
                  <a:pt x="182" y="717"/>
                  <a:pt x="184" y="708"/>
                </a:cubicBezTo>
                <a:lnTo>
                  <a:pt x="184" y="708"/>
                </a:lnTo>
                <a:cubicBezTo>
                  <a:pt x="191" y="689"/>
                  <a:pt x="200" y="672"/>
                  <a:pt x="213" y="657"/>
                </a:cubicBezTo>
                <a:lnTo>
                  <a:pt x="213" y="657"/>
                </a:lnTo>
                <a:cubicBezTo>
                  <a:pt x="219" y="649"/>
                  <a:pt x="226" y="643"/>
                  <a:pt x="234" y="636"/>
                </a:cubicBezTo>
                <a:lnTo>
                  <a:pt x="234" y="636"/>
                </a:lnTo>
                <a:cubicBezTo>
                  <a:pt x="237" y="633"/>
                  <a:pt x="241" y="630"/>
                  <a:pt x="245" y="627"/>
                </a:cubicBezTo>
                <a:lnTo>
                  <a:pt x="245" y="627"/>
                </a:lnTo>
                <a:cubicBezTo>
                  <a:pt x="249" y="624"/>
                  <a:pt x="253" y="620"/>
                  <a:pt x="257" y="617"/>
                </a:cubicBezTo>
                <a:lnTo>
                  <a:pt x="257" y="617"/>
                </a:lnTo>
                <a:cubicBezTo>
                  <a:pt x="274" y="604"/>
                  <a:pt x="291" y="591"/>
                  <a:pt x="306" y="579"/>
                </a:cubicBezTo>
                <a:lnTo>
                  <a:pt x="306" y="579"/>
                </a:lnTo>
                <a:cubicBezTo>
                  <a:pt x="302" y="579"/>
                  <a:pt x="303" y="576"/>
                  <a:pt x="309" y="568"/>
                </a:cubicBezTo>
                <a:lnTo>
                  <a:pt x="309" y="568"/>
                </a:lnTo>
                <a:cubicBezTo>
                  <a:pt x="314" y="561"/>
                  <a:pt x="323" y="550"/>
                  <a:pt x="333" y="537"/>
                </a:cubicBezTo>
                <a:lnTo>
                  <a:pt x="333" y="537"/>
                </a:lnTo>
                <a:cubicBezTo>
                  <a:pt x="338" y="530"/>
                  <a:pt x="342" y="522"/>
                  <a:pt x="347" y="513"/>
                </a:cubicBezTo>
                <a:lnTo>
                  <a:pt x="347" y="513"/>
                </a:lnTo>
                <a:cubicBezTo>
                  <a:pt x="349" y="508"/>
                  <a:pt x="351" y="504"/>
                  <a:pt x="353" y="499"/>
                </a:cubicBezTo>
                <a:lnTo>
                  <a:pt x="353" y="499"/>
                </a:lnTo>
                <a:cubicBezTo>
                  <a:pt x="355" y="495"/>
                  <a:pt x="358" y="490"/>
                  <a:pt x="360" y="486"/>
                </a:cubicBezTo>
                <a:lnTo>
                  <a:pt x="360" y="486"/>
                </a:lnTo>
                <a:cubicBezTo>
                  <a:pt x="367" y="467"/>
                  <a:pt x="376" y="447"/>
                  <a:pt x="384" y="428"/>
                </a:cubicBezTo>
                <a:lnTo>
                  <a:pt x="384" y="428"/>
                </a:lnTo>
                <a:cubicBezTo>
                  <a:pt x="388" y="418"/>
                  <a:pt x="393" y="409"/>
                  <a:pt x="399" y="400"/>
                </a:cubicBezTo>
                <a:lnTo>
                  <a:pt x="399" y="400"/>
                </a:lnTo>
                <a:cubicBezTo>
                  <a:pt x="404" y="392"/>
                  <a:pt x="410" y="383"/>
                  <a:pt x="416" y="377"/>
                </a:cubicBezTo>
                <a:lnTo>
                  <a:pt x="416" y="377"/>
                </a:lnTo>
                <a:cubicBezTo>
                  <a:pt x="428" y="362"/>
                  <a:pt x="440" y="351"/>
                  <a:pt x="450" y="343"/>
                </a:cubicBezTo>
                <a:lnTo>
                  <a:pt x="450" y="343"/>
                </a:lnTo>
                <a:cubicBezTo>
                  <a:pt x="460" y="334"/>
                  <a:pt x="467" y="328"/>
                  <a:pt x="470" y="325"/>
                </a:cubicBezTo>
                <a:lnTo>
                  <a:pt x="470" y="325"/>
                </a:lnTo>
                <a:cubicBezTo>
                  <a:pt x="471" y="322"/>
                  <a:pt x="468" y="320"/>
                  <a:pt x="458" y="324"/>
                </a:cubicBezTo>
                <a:lnTo>
                  <a:pt x="458" y="324"/>
                </a:lnTo>
                <a:cubicBezTo>
                  <a:pt x="470" y="317"/>
                  <a:pt x="484" y="310"/>
                  <a:pt x="498" y="305"/>
                </a:cubicBezTo>
                <a:lnTo>
                  <a:pt x="498" y="305"/>
                </a:lnTo>
                <a:cubicBezTo>
                  <a:pt x="502" y="303"/>
                  <a:pt x="506" y="302"/>
                  <a:pt x="509" y="301"/>
                </a:cubicBezTo>
                <a:lnTo>
                  <a:pt x="509" y="301"/>
                </a:lnTo>
                <a:cubicBezTo>
                  <a:pt x="513" y="300"/>
                  <a:pt x="517" y="298"/>
                  <a:pt x="520" y="298"/>
                </a:cubicBezTo>
                <a:lnTo>
                  <a:pt x="520" y="298"/>
                </a:lnTo>
                <a:cubicBezTo>
                  <a:pt x="527" y="296"/>
                  <a:pt x="534" y="293"/>
                  <a:pt x="542" y="291"/>
                </a:cubicBezTo>
                <a:lnTo>
                  <a:pt x="542" y="291"/>
                </a:lnTo>
                <a:cubicBezTo>
                  <a:pt x="556" y="286"/>
                  <a:pt x="570" y="281"/>
                  <a:pt x="584" y="276"/>
                </a:cubicBezTo>
                <a:lnTo>
                  <a:pt x="584" y="276"/>
                </a:lnTo>
                <a:cubicBezTo>
                  <a:pt x="588" y="275"/>
                  <a:pt x="591" y="275"/>
                  <a:pt x="594" y="273"/>
                </a:cubicBezTo>
                <a:lnTo>
                  <a:pt x="594" y="273"/>
                </a:lnTo>
                <a:cubicBezTo>
                  <a:pt x="597" y="272"/>
                  <a:pt x="601" y="271"/>
                  <a:pt x="603" y="270"/>
                </a:cubicBezTo>
                <a:lnTo>
                  <a:pt x="603" y="270"/>
                </a:lnTo>
                <a:cubicBezTo>
                  <a:pt x="609" y="267"/>
                  <a:pt x="616" y="265"/>
                  <a:pt x="622" y="262"/>
                </a:cubicBezTo>
                <a:lnTo>
                  <a:pt x="622" y="262"/>
                </a:lnTo>
                <a:cubicBezTo>
                  <a:pt x="633" y="257"/>
                  <a:pt x="643" y="251"/>
                  <a:pt x="653" y="245"/>
                </a:cubicBezTo>
                <a:lnTo>
                  <a:pt x="653" y="245"/>
                </a:lnTo>
                <a:cubicBezTo>
                  <a:pt x="657" y="242"/>
                  <a:pt x="660" y="239"/>
                  <a:pt x="665" y="236"/>
                </a:cubicBezTo>
                <a:lnTo>
                  <a:pt x="665" y="236"/>
                </a:lnTo>
                <a:cubicBezTo>
                  <a:pt x="666" y="235"/>
                  <a:pt x="668" y="234"/>
                  <a:pt x="670" y="232"/>
                </a:cubicBezTo>
                <a:lnTo>
                  <a:pt x="670" y="232"/>
                </a:lnTo>
                <a:cubicBezTo>
                  <a:pt x="671" y="231"/>
                  <a:pt x="673" y="229"/>
                  <a:pt x="675" y="228"/>
                </a:cubicBezTo>
                <a:lnTo>
                  <a:pt x="675" y="228"/>
                </a:lnTo>
                <a:cubicBezTo>
                  <a:pt x="688" y="216"/>
                  <a:pt x="697" y="208"/>
                  <a:pt x="698" y="206"/>
                </a:cubicBezTo>
                <a:lnTo>
                  <a:pt x="698" y="206"/>
                </a:lnTo>
                <a:cubicBezTo>
                  <a:pt x="700" y="199"/>
                  <a:pt x="706" y="190"/>
                  <a:pt x="715" y="177"/>
                </a:cubicBezTo>
                <a:lnTo>
                  <a:pt x="715" y="177"/>
                </a:lnTo>
                <a:cubicBezTo>
                  <a:pt x="717" y="175"/>
                  <a:pt x="720" y="171"/>
                  <a:pt x="723" y="167"/>
                </a:cubicBezTo>
                <a:lnTo>
                  <a:pt x="723" y="167"/>
                </a:lnTo>
                <a:cubicBezTo>
                  <a:pt x="727" y="163"/>
                  <a:pt x="731" y="158"/>
                  <a:pt x="735" y="154"/>
                </a:cubicBezTo>
                <a:lnTo>
                  <a:pt x="735" y="154"/>
                </a:lnTo>
                <a:cubicBezTo>
                  <a:pt x="745" y="146"/>
                  <a:pt x="757" y="136"/>
                  <a:pt x="772" y="127"/>
                </a:cubicBezTo>
                <a:lnTo>
                  <a:pt x="772" y="127"/>
                </a:lnTo>
                <a:cubicBezTo>
                  <a:pt x="800" y="108"/>
                  <a:pt x="842" y="90"/>
                  <a:pt x="898" y="83"/>
                </a:cubicBezTo>
                <a:lnTo>
                  <a:pt x="898" y="83"/>
                </a:lnTo>
                <a:cubicBezTo>
                  <a:pt x="905" y="82"/>
                  <a:pt x="912" y="81"/>
                  <a:pt x="920" y="81"/>
                </a:cubicBezTo>
                <a:lnTo>
                  <a:pt x="920" y="81"/>
                </a:lnTo>
                <a:cubicBezTo>
                  <a:pt x="926" y="80"/>
                  <a:pt x="933" y="80"/>
                  <a:pt x="939" y="79"/>
                </a:cubicBezTo>
                <a:lnTo>
                  <a:pt x="939" y="79"/>
                </a:lnTo>
                <a:cubicBezTo>
                  <a:pt x="953" y="79"/>
                  <a:pt x="967" y="78"/>
                  <a:pt x="981" y="78"/>
                </a:cubicBezTo>
                <a:lnTo>
                  <a:pt x="981" y="78"/>
                </a:lnTo>
                <a:cubicBezTo>
                  <a:pt x="988" y="77"/>
                  <a:pt x="996" y="77"/>
                  <a:pt x="1003" y="77"/>
                </a:cubicBezTo>
                <a:lnTo>
                  <a:pt x="1003" y="77"/>
                </a:lnTo>
                <a:cubicBezTo>
                  <a:pt x="1008" y="77"/>
                  <a:pt x="1011" y="76"/>
                  <a:pt x="1015" y="76"/>
                </a:cubicBezTo>
                <a:lnTo>
                  <a:pt x="1015" y="76"/>
                </a:lnTo>
                <a:cubicBezTo>
                  <a:pt x="1018" y="76"/>
                  <a:pt x="1022" y="75"/>
                  <a:pt x="1025" y="75"/>
                </a:cubicBezTo>
                <a:lnTo>
                  <a:pt x="1025" y="75"/>
                </a:lnTo>
                <a:cubicBezTo>
                  <a:pt x="1038" y="74"/>
                  <a:pt x="1050" y="72"/>
                  <a:pt x="1064" y="68"/>
                </a:cubicBezTo>
                <a:lnTo>
                  <a:pt x="1064" y="68"/>
                </a:lnTo>
                <a:cubicBezTo>
                  <a:pt x="1069" y="67"/>
                  <a:pt x="1075" y="66"/>
                  <a:pt x="1080" y="64"/>
                </a:cubicBezTo>
                <a:lnTo>
                  <a:pt x="1080" y="64"/>
                </a:lnTo>
                <a:cubicBezTo>
                  <a:pt x="1083" y="64"/>
                  <a:pt x="1086" y="63"/>
                  <a:pt x="1089" y="62"/>
                </a:cubicBezTo>
                <a:lnTo>
                  <a:pt x="1089" y="62"/>
                </a:lnTo>
                <a:cubicBezTo>
                  <a:pt x="1092" y="61"/>
                  <a:pt x="1096" y="60"/>
                  <a:pt x="1099" y="59"/>
                </a:cubicBezTo>
                <a:lnTo>
                  <a:pt x="1099" y="59"/>
                </a:lnTo>
                <a:cubicBezTo>
                  <a:pt x="1113" y="54"/>
                  <a:pt x="1128" y="49"/>
                  <a:pt x="1143" y="44"/>
                </a:cubicBezTo>
                <a:lnTo>
                  <a:pt x="1143" y="44"/>
                </a:lnTo>
                <a:cubicBezTo>
                  <a:pt x="1159" y="39"/>
                  <a:pt x="1173" y="34"/>
                  <a:pt x="1193" y="29"/>
                </a:cubicBezTo>
                <a:lnTo>
                  <a:pt x="1193" y="29"/>
                </a:lnTo>
                <a:cubicBezTo>
                  <a:pt x="1212" y="24"/>
                  <a:pt x="1231" y="21"/>
                  <a:pt x="1249" y="19"/>
                </a:cubicBezTo>
                <a:lnTo>
                  <a:pt x="1249" y="19"/>
                </a:lnTo>
                <a:cubicBezTo>
                  <a:pt x="1285" y="15"/>
                  <a:pt x="1320" y="18"/>
                  <a:pt x="1347" y="22"/>
                </a:cubicBezTo>
                <a:lnTo>
                  <a:pt x="1347" y="22"/>
                </a:lnTo>
                <a:cubicBezTo>
                  <a:pt x="1374" y="26"/>
                  <a:pt x="1395" y="32"/>
                  <a:pt x="1406" y="36"/>
                </a:cubicBezTo>
                <a:lnTo>
                  <a:pt x="1406" y="36"/>
                </a:lnTo>
                <a:cubicBezTo>
                  <a:pt x="1422" y="39"/>
                  <a:pt x="1421" y="37"/>
                  <a:pt x="1412" y="33"/>
                </a:cubicBezTo>
                <a:lnTo>
                  <a:pt x="1412" y="33"/>
                </a:lnTo>
                <a:cubicBezTo>
                  <a:pt x="1411" y="32"/>
                  <a:pt x="1410" y="32"/>
                  <a:pt x="1408" y="31"/>
                </a:cubicBezTo>
                <a:lnTo>
                  <a:pt x="1408" y="31"/>
                </a:lnTo>
                <a:cubicBezTo>
                  <a:pt x="1407" y="31"/>
                  <a:pt x="1405" y="30"/>
                  <a:pt x="1403" y="29"/>
                </a:cubicBezTo>
                <a:lnTo>
                  <a:pt x="1403" y="29"/>
                </a:lnTo>
                <a:cubicBezTo>
                  <a:pt x="1399" y="28"/>
                  <a:pt x="1395" y="26"/>
                  <a:pt x="1390" y="25"/>
                </a:cubicBezTo>
                <a:lnTo>
                  <a:pt x="1390" y="25"/>
                </a:lnTo>
                <a:cubicBezTo>
                  <a:pt x="1382" y="21"/>
                  <a:pt x="1371" y="18"/>
                  <a:pt x="1360" y="15"/>
                </a:cubicBezTo>
                <a:lnTo>
                  <a:pt x="1360" y="15"/>
                </a:lnTo>
                <a:cubicBezTo>
                  <a:pt x="1317" y="5"/>
                  <a:pt x="1273" y="4"/>
                  <a:pt x="1310" y="2"/>
                </a:cubicBezTo>
                <a:lnTo>
                  <a:pt x="1310" y="2"/>
                </a:lnTo>
                <a:cubicBezTo>
                  <a:pt x="1279" y="0"/>
                  <a:pt x="1247" y="3"/>
                  <a:pt x="1215" y="9"/>
                </a:cubicBezTo>
                <a:lnTo>
                  <a:pt x="1215" y="9"/>
                </a:lnTo>
                <a:cubicBezTo>
                  <a:pt x="1199" y="12"/>
                  <a:pt x="1183" y="16"/>
                  <a:pt x="1169" y="20"/>
                </a:cubicBezTo>
                <a:lnTo>
                  <a:pt x="1132" y="32"/>
                </a:lnTo>
                <a:lnTo>
                  <a:pt x="1096" y="44"/>
                </a:lnTo>
                <a:lnTo>
                  <a:pt x="1087" y="47"/>
                </a:lnTo>
                <a:lnTo>
                  <a:pt x="1080" y="49"/>
                </a:lnTo>
                <a:lnTo>
                  <a:pt x="1080" y="49"/>
                </a:lnTo>
                <a:cubicBezTo>
                  <a:pt x="1075" y="50"/>
                  <a:pt x="1071" y="51"/>
                  <a:pt x="1066" y="53"/>
                </a:cubicBezTo>
                <a:lnTo>
                  <a:pt x="1066" y="53"/>
                </a:lnTo>
                <a:cubicBezTo>
                  <a:pt x="1057" y="55"/>
                  <a:pt x="1048" y="56"/>
                  <a:pt x="1038" y="57"/>
                </a:cubicBezTo>
                <a:lnTo>
                  <a:pt x="1038" y="57"/>
                </a:lnTo>
                <a:cubicBezTo>
                  <a:pt x="1033" y="57"/>
                  <a:pt x="1029" y="57"/>
                  <a:pt x="1024" y="57"/>
                </a:cubicBezTo>
                <a:lnTo>
                  <a:pt x="1024" y="57"/>
                </a:lnTo>
                <a:cubicBezTo>
                  <a:pt x="1019" y="58"/>
                  <a:pt x="1016" y="58"/>
                  <a:pt x="1008" y="58"/>
                </a:cubicBezTo>
                <a:lnTo>
                  <a:pt x="1008" y="58"/>
                </a:lnTo>
                <a:cubicBezTo>
                  <a:pt x="983" y="58"/>
                  <a:pt x="958" y="57"/>
                  <a:pt x="933" y="57"/>
                </a:cubicBezTo>
                <a:lnTo>
                  <a:pt x="923" y="57"/>
                </a:lnTo>
                <a:lnTo>
                  <a:pt x="911" y="58"/>
                </a:lnTo>
                <a:lnTo>
                  <a:pt x="911" y="58"/>
                </a:lnTo>
                <a:cubicBezTo>
                  <a:pt x="902" y="58"/>
                  <a:pt x="895" y="59"/>
                  <a:pt x="887" y="60"/>
                </a:cubicBezTo>
                <a:lnTo>
                  <a:pt x="887" y="60"/>
                </a:lnTo>
                <a:cubicBezTo>
                  <a:pt x="871" y="61"/>
                  <a:pt x="855" y="63"/>
                  <a:pt x="839" y="67"/>
                </a:cubicBezTo>
                <a:lnTo>
                  <a:pt x="839" y="67"/>
                </a:lnTo>
                <a:cubicBezTo>
                  <a:pt x="808" y="73"/>
                  <a:pt x="777" y="84"/>
                  <a:pt x="748" y="100"/>
                </a:cubicBezTo>
                <a:lnTo>
                  <a:pt x="748" y="100"/>
                </a:lnTo>
                <a:cubicBezTo>
                  <a:pt x="733" y="107"/>
                  <a:pt x="719" y="116"/>
                  <a:pt x="706" y="126"/>
                </a:cubicBezTo>
                <a:lnTo>
                  <a:pt x="696" y="133"/>
                </a:lnTo>
                <a:lnTo>
                  <a:pt x="688" y="140"/>
                </a:lnTo>
                <a:lnTo>
                  <a:pt x="673" y="151"/>
                </a:lnTo>
                <a:lnTo>
                  <a:pt x="644" y="175"/>
                </a:lnTo>
                <a:lnTo>
                  <a:pt x="630" y="186"/>
                </a:lnTo>
                <a:lnTo>
                  <a:pt x="630" y="186"/>
                </a:lnTo>
                <a:cubicBezTo>
                  <a:pt x="627" y="188"/>
                  <a:pt x="623" y="191"/>
                  <a:pt x="619" y="193"/>
                </a:cubicBezTo>
                <a:lnTo>
                  <a:pt x="619" y="193"/>
                </a:lnTo>
                <a:cubicBezTo>
                  <a:pt x="613" y="198"/>
                  <a:pt x="605" y="202"/>
                  <a:pt x="597" y="205"/>
                </a:cubicBezTo>
                <a:lnTo>
                  <a:pt x="597" y="205"/>
                </a:lnTo>
                <a:cubicBezTo>
                  <a:pt x="592" y="207"/>
                  <a:pt x="589" y="209"/>
                  <a:pt x="585" y="211"/>
                </a:cubicBezTo>
                <a:lnTo>
                  <a:pt x="585" y="211"/>
                </a:lnTo>
                <a:cubicBezTo>
                  <a:pt x="582" y="212"/>
                  <a:pt x="580" y="212"/>
                  <a:pt x="578" y="213"/>
                </a:cubicBezTo>
                <a:lnTo>
                  <a:pt x="570" y="216"/>
                </a:lnTo>
                <a:lnTo>
                  <a:pt x="498" y="239"/>
                </a:lnTo>
                <a:lnTo>
                  <a:pt x="488" y="242"/>
                </a:lnTo>
                <a:lnTo>
                  <a:pt x="477" y="246"/>
                </a:lnTo>
                <a:lnTo>
                  <a:pt x="477" y="246"/>
                </a:lnTo>
                <a:cubicBezTo>
                  <a:pt x="470" y="250"/>
                  <a:pt x="462" y="253"/>
                  <a:pt x="455" y="256"/>
                </a:cubicBezTo>
                <a:lnTo>
                  <a:pt x="455" y="256"/>
                </a:lnTo>
                <a:cubicBezTo>
                  <a:pt x="440" y="263"/>
                  <a:pt x="425" y="270"/>
                  <a:pt x="412" y="280"/>
                </a:cubicBezTo>
                <a:lnTo>
                  <a:pt x="412" y="280"/>
                </a:lnTo>
                <a:cubicBezTo>
                  <a:pt x="383" y="298"/>
                  <a:pt x="357" y="320"/>
                  <a:pt x="336" y="349"/>
                </a:cubicBezTo>
                <a:lnTo>
                  <a:pt x="336" y="349"/>
                </a:lnTo>
                <a:cubicBezTo>
                  <a:pt x="330" y="355"/>
                  <a:pt x="325" y="363"/>
                  <a:pt x="320" y="371"/>
                </a:cubicBezTo>
                <a:lnTo>
                  <a:pt x="320" y="371"/>
                </a:lnTo>
                <a:cubicBezTo>
                  <a:pt x="317" y="374"/>
                  <a:pt x="315" y="378"/>
                  <a:pt x="313" y="382"/>
                </a:cubicBezTo>
                <a:lnTo>
                  <a:pt x="310" y="388"/>
                </a:lnTo>
                <a:lnTo>
                  <a:pt x="308" y="393"/>
                </a:lnTo>
                <a:lnTo>
                  <a:pt x="290" y="426"/>
                </a:lnTo>
                <a:lnTo>
                  <a:pt x="273" y="458"/>
                </a:lnTo>
                <a:lnTo>
                  <a:pt x="273" y="458"/>
                </a:lnTo>
                <a:cubicBezTo>
                  <a:pt x="270" y="464"/>
                  <a:pt x="266" y="470"/>
                  <a:pt x="261" y="476"/>
                </a:cubicBezTo>
                <a:lnTo>
                  <a:pt x="261" y="476"/>
                </a:lnTo>
                <a:cubicBezTo>
                  <a:pt x="256" y="481"/>
                  <a:pt x="251" y="487"/>
                  <a:pt x="245" y="492"/>
                </a:cubicBezTo>
                <a:lnTo>
                  <a:pt x="216" y="515"/>
                </a:lnTo>
                <a:lnTo>
                  <a:pt x="187" y="538"/>
                </a:lnTo>
                <a:lnTo>
                  <a:pt x="187" y="538"/>
                </a:lnTo>
                <a:cubicBezTo>
                  <a:pt x="178" y="545"/>
                  <a:pt x="163" y="557"/>
                  <a:pt x="152" y="569"/>
                </a:cubicBezTo>
                <a:lnTo>
                  <a:pt x="152" y="569"/>
                </a:lnTo>
                <a:cubicBezTo>
                  <a:pt x="127" y="593"/>
                  <a:pt x="106" y="623"/>
                  <a:pt x="92" y="658"/>
                </a:cubicBezTo>
                <a:lnTo>
                  <a:pt x="92" y="658"/>
                </a:lnTo>
                <a:cubicBezTo>
                  <a:pt x="85" y="675"/>
                  <a:pt x="80" y="693"/>
                  <a:pt x="77" y="712"/>
                </a:cubicBezTo>
                <a:lnTo>
                  <a:pt x="77" y="712"/>
                </a:lnTo>
                <a:cubicBezTo>
                  <a:pt x="74" y="730"/>
                  <a:pt x="74" y="752"/>
                  <a:pt x="74" y="762"/>
                </a:cubicBezTo>
                <a:lnTo>
                  <a:pt x="74" y="800"/>
                </a:lnTo>
                <a:lnTo>
                  <a:pt x="74" y="819"/>
                </a:lnTo>
                <a:lnTo>
                  <a:pt x="74" y="825"/>
                </a:lnTo>
                <a:lnTo>
                  <a:pt x="74" y="825"/>
                </a:lnTo>
                <a:cubicBezTo>
                  <a:pt x="74" y="827"/>
                  <a:pt x="74" y="828"/>
                  <a:pt x="74" y="830"/>
                </a:cubicBezTo>
                <a:lnTo>
                  <a:pt x="74" y="830"/>
                </a:lnTo>
                <a:cubicBezTo>
                  <a:pt x="73" y="836"/>
                  <a:pt x="72" y="842"/>
                  <a:pt x="69" y="848"/>
                </a:cubicBezTo>
                <a:lnTo>
                  <a:pt x="69" y="848"/>
                </a:lnTo>
                <a:cubicBezTo>
                  <a:pt x="69" y="852"/>
                  <a:pt x="67" y="855"/>
                  <a:pt x="66" y="858"/>
                </a:cubicBezTo>
                <a:lnTo>
                  <a:pt x="65" y="860"/>
                </a:lnTo>
                <a:lnTo>
                  <a:pt x="63" y="864"/>
                </a:lnTo>
                <a:lnTo>
                  <a:pt x="58" y="872"/>
                </a:lnTo>
                <a:lnTo>
                  <a:pt x="41" y="906"/>
                </a:lnTo>
                <a:lnTo>
                  <a:pt x="41" y="906"/>
                </a:lnTo>
                <a:cubicBezTo>
                  <a:pt x="35" y="917"/>
                  <a:pt x="30" y="926"/>
                  <a:pt x="22" y="945"/>
                </a:cubicBezTo>
                <a:lnTo>
                  <a:pt x="22" y="945"/>
                </a:lnTo>
                <a:cubicBezTo>
                  <a:pt x="7" y="979"/>
                  <a:pt x="0" y="1017"/>
                  <a:pt x="2" y="1055"/>
                </a:cubicBezTo>
                <a:lnTo>
                  <a:pt x="2" y="1055"/>
                </a:lnTo>
                <a:cubicBezTo>
                  <a:pt x="4" y="1074"/>
                  <a:pt x="6" y="1092"/>
                  <a:pt x="12" y="1111"/>
                </a:cubicBezTo>
                <a:lnTo>
                  <a:pt x="12" y="1111"/>
                </a:lnTo>
                <a:cubicBezTo>
                  <a:pt x="15" y="1119"/>
                  <a:pt x="18" y="1129"/>
                  <a:pt x="22" y="1136"/>
                </a:cubicBezTo>
                <a:lnTo>
                  <a:pt x="22" y="1136"/>
                </a:lnTo>
                <a:cubicBezTo>
                  <a:pt x="24" y="1141"/>
                  <a:pt x="26" y="1145"/>
                  <a:pt x="27" y="1149"/>
                </a:cubicBezTo>
                <a:lnTo>
                  <a:pt x="30" y="1155"/>
                </a:lnTo>
                <a:lnTo>
                  <a:pt x="33" y="1159"/>
                </a:lnTo>
                <a:lnTo>
                  <a:pt x="33" y="1159"/>
                </a:lnTo>
                <a:cubicBezTo>
                  <a:pt x="44" y="1180"/>
                  <a:pt x="56" y="1202"/>
                  <a:pt x="67" y="1224"/>
                </a:cubicBezTo>
                <a:lnTo>
                  <a:pt x="67" y="1224"/>
                </a:lnTo>
                <a:cubicBezTo>
                  <a:pt x="69" y="1230"/>
                  <a:pt x="72" y="1237"/>
                  <a:pt x="73" y="1243"/>
                </a:cubicBezTo>
                <a:lnTo>
                  <a:pt x="73" y="1243"/>
                </a:lnTo>
                <a:cubicBezTo>
                  <a:pt x="74" y="1246"/>
                  <a:pt x="74" y="1250"/>
                  <a:pt x="75" y="1252"/>
                </a:cubicBezTo>
                <a:lnTo>
                  <a:pt x="75" y="1252"/>
                </a:lnTo>
                <a:cubicBezTo>
                  <a:pt x="75" y="1254"/>
                  <a:pt x="75" y="1256"/>
                  <a:pt x="75" y="1257"/>
                </a:cubicBezTo>
                <a:lnTo>
                  <a:pt x="75" y="1263"/>
                </a:lnTo>
                <a:lnTo>
                  <a:pt x="76" y="1302"/>
                </a:lnTo>
                <a:lnTo>
                  <a:pt x="76" y="1321"/>
                </a:lnTo>
                <a:lnTo>
                  <a:pt x="76" y="1331"/>
                </a:lnTo>
                <a:lnTo>
                  <a:pt x="76" y="1337"/>
                </a:lnTo>
                <a:lnTo>
                  <a:pt x="76" y="1344"/>
                </a:lnTo>
                <a:lnTo>
                  <a:pt x="76" y="1344"/>
                </a:lnTo>
                <a:cubicBezTo>
                  <a:pt x="78" y="1382"/>
                  <a:pt x="89" y="1419"/>
                  <a:pt x="107" y="1451"/>
                </a:cubicBezTo>
                <a:lnTo>
                  <a:pt x="107" y="1451"/>
                </a:lnTo>
                <a:cubicBezTo>
                  <a:pt x="125" y="1483"/>
                  <a:pt x="148" y="1510"/>
                  <a:pt x="175" y="1531"/>
                </a:cubicBezTo>
                <a:lnTo>
                  <a:pt x="175" y="1531"/>
                </a:lnTo>
                <a:cubicBezTo>
                  <a:pt x="195" y="1548"/>
                  <a:pt x="216" y="1564"/>
                  <a:pt x="236" y="1580"/>
                </a:cubicBezTo>
                <a:lnTo>
                  <a:pt x="243" y="1586"/>
                </a:lnTo>
                <a:lnTo>
                  <a:pt x="243" y="1586"/>
                </a:lnTo>
                <a:cubicBezTo>
                  <a:pt x="245" y="1587"/>
                  <a:pt x="247" y="1588"/>
                  <a:pt x="248" y="1590"/>
                </a:cubicBezTo>
                <a:lnTo>
                  <a:pt x="248" y="1590"/>
                </a:lnTo>
                <a:cubicBezTo>
                  <a:pt x="252" y="1593"/>
                  <a:pt x="254" y="1596"/>
                  <a:pt x="257" y="1599"/>
                </a:cubicBezTo>
                <a:lnTo>
                  <a:pt x="257" y="1599"/>
                </a:lnTo>
                <a:cubicBezTo>
                  <a:pt x="263" y="1604"/>
                  <a:pt x="268" y="1610"/>
                  <a:pt x="272" y="1617"/>
                </a:cubicBezTo>
                <a:lnTo>
                  <a:pt x="272" y="1617"/>
                </a:lnTo>
                <a:cubicBezTo>
                  <a:pt x="273" y="1618"/>
                  <a:pt x="274" y="1620"/>
                  <a:pt x="275" y="1621"/>
                </a:cubicBezTo>
                <a:lnTo>
                  <a:pt x="275" y="1621"/>
                </a:lnTo>
                <a:cubicBezTo>
                  <a:pt x="275" y="1623"/>
                  <a:pt x="276" y="1623"/>
                  <a:pt x="276" y="1624"/>
                </a:cubicBezTo>
                <a:lnTo>
                  <a:pt x="278" y="1628"/>
                </a:lnTo>
                <a:lnTo>
                  <a:pt x="287" y="1644"/>
                </a:lnTo>
                <a:lnTo>
                  <a:pt x="305" y="1678"/>
                </a:lnTo>
                <a:lnTo>
                  <a:pt x="305" y="1678"/>
                </a:lnTo>
                <a:cubicBezTo>
                  <a:pt x="307" y="1682"/>
                  <a:pt x="309" y="1687"/>
                  <a:pt x="312" y="1691"/>
                </a:cubicBezTo>
                <a:lnTo>
                  <a:pt x="312" y="1691"/>
                </a:lnTo>
                <a:cubicBezTo>
                  <a:pt x="315" y="1697"/>
                  <a:pt x="319" y="1704"/>
                  <a:pt x="323" y="1711"/>
                </a:cubicBezTo>
                <a:lnTo>
                  <a:pt x="323" y="1711"/>
                </a:lnTo>
                <a:cubicBezTo>
                  <a:pt x="333" y="1725"/>
                  <a:pt x="344" y="1739"/>
                  <a:pt x="358" y="1754"/>
                </a:cubicBezTo>
                <a:lnTo>
                  <a:pt x="358" y="1754"/>
                </a:lnTo>
                <a:cubicBezTo>
                  <a:pt x="386" y="1782"/>
                  <a:pt x="425" y="1809"/>
                  <a:pt x="472" y="1827"/>
                </a:cubicBezTo>
                <a:lnTo>
                  <a:pt x="472" y="1827"/>
                </a:lnTo>
                <a:cubicBezTo>
                  <a:pt x="478" y="1830"/>
                  <a:pt x="484" y="1832"/>
                  <a:pt x="490" y="1834"/>
                </a:cubicBezTo>
                <a:lnTo>
                  <a:pt x="490" y="1834"/>
                </a:lnTo>
                <a:cubicBezTo>
                  <a:pt x="495" y="1835"/>
                  <a:pt x="500" y="1837"/>
                  <a:pt x="506" y="1839"/>
                </a:cubicBezTo>
                <a:lnTo>
                  <a:pt x="506" y="1839"/>
                </a:lnTo>
                <a:cubicBezTo>
                  <a:pt x="515" y="1842"/>
                  <a:pt x="526" y="1845"/>
                  <a:pt x="537" y="1849"/>
                </a:cubicBezTo>
                <a:lnTo>
                  <a:pt x="537" y="1849"/>
                </a:lnTo>
                <a:cubicBezTo>
                  <a:pt x="547" y="1852"/>
                  <a:pt x="558" y="1855"/>
                  <a:pt x="569" y="1859"/>
                </a:cubicBezTo>
                <a:lnTo>
                  <a:pt x="569" y="1859"/>
                </a:lnTo>
                <a:cubicBezTo>
                  <a:pt x="572" y="1860"/>
                  <a:pt x="575" y="1861"/>
                  <a:pt x="577" y="1862"/>
                </a:cubicBezTo>
                <a:lnTo>
                  <a:pt x="584" y="1864"/>
                </a:lnTo>
                <a:lnTo>
                  <a:pt x="584" y="1864"/>
                </a:lnTo>
                <a:cubicBezTo>
                  <a:pt x="588" y="1865"/>
                  <a:pt x="592" y="1867"/>
                  <a:pt x="596" y="1869"/>
                </a:cubicBezTo>
                <a:lnTo>
                  <a:pt x="596" y="1869"/>
                </a:lnTo>
                <a:cubicBezTo>
                  <a:pt x="604" y="1872"/>
                  <a:pt x="612" y="1876"/>
                  <a:pt x="620" y="1881"/>
                </a:cubicBezTo>
                <a:lnTo>
                  <a:pt x="620" y="1881"/>
                </a:lnTo>
                <a:cubicBezTo>
                  <a:pt x="624" y="1883"/>
                  <a:pt x="627" y="1886"/>
                  <a:pt x="631" y="1888"/>
                </a:cubicBezTo>
                <a:lnTo>
                  <a:pt x="637" y="1892"/>
                </a:lnTo>
                <a:lnTo>
                  <a:pt x="644" y="1898"/>
                </a:lnTo>
                <a:lnTo>
                  <a:pt x="644" y="1898"/>
                </a:lnTo>
                <a:cubicBezTo>
                  <a:pt x="655" y="1906"/>
                  <a:pt x="665" y="1915"/>
                  <a:pt x="676" y="1923"/>
                </a:cubicBezTo>
                <a:lnTo>
                  <a:pt x="676" y="1923"/>
                </a:lnTo>
                <a:cubicBezTo>
                  <a:pt x="681" y="1927"/>
                  <a:pt x="687" y="1931"/>
                  <a:pt x="692" y="1936"/>
                </a:cubicBezTo>
                <a:lnTo>
                  <a:pt x="701" y="1942"/>
                </a:lnTo>
                <a:lnTo>
                  <a:pt x="701" y="1942"/>
                </a:lnTo>
                <a:cubicBezTo>
                  <a:pt x="704" y="1945"/>
                  <a:pt x="707" y="1948"/>
                  <a:pt x="711" y="1950"/>
                </a:cubicBezTo>
                <a:lnTo>
                  <a:pt x="711" y="1950"/>
                </a:lnTo>
                <a:cubicBezTo>
                  <a:pt x="771" y="1993"/>
                  <a:pt x="844" y="2015"/>
                  <a:pt x="921" y="2016"/>
                </a:cubicBezTo>
                <a:lnTo>
                  <a:pt x="921" y="2016"/>
                </a:lnTo>
                <a:cubicBezTo>
                  <a:pt x="952" y="2016"/>
                  <a:pt x="983" y="2016"/>
                  <a:pt x="1016" y="2015"/>
                </a:cubicBezTo>
                <a:lnTo>
                  <a:pt x="1016" y="2015"/>
                </a:lnTo>
                <a:cubicBezTo>
                  <a:pt x="1028" y="2015"/>
                  <a:pt x="1041" y="2016"/>
                  <a:pt x="1054" y="2018"/>
                </a:cubicBezTo>
                <a:lnTo>
                  <a:pt x="1054" y="2018"/>
                </a:lnTo>
                <a:cubicBezTo>
                  <a:pt x="1060" y="2020"/>
                  <a:pt x="1066" y="2021"/>
                  <a:pt x="1072" y="2022"/>
                </a:cubicBezTo>
                <a:lnTo>
                  <a:pt x="1072" y="2022"/>
                </a:lnTo>
                <a:cubicBezTo>
                  <a:pt x="1075" y="2022"/>
                  <a:pt x="1078" y="2024"/>
                  <a:pt x="1081" y="2024"/>
                </a:cubicBezTo>
                <a:lnTo>
                  <a:pt x="1085" y="2026"/>
                </a:lnTo>
                <a:lnTo>
                  <a:pt x="1091" y="2027"/>
                </a:lnTo>
                <a:lnTo>
                  <a:pt x="1091" y="2027"/>
                </a:lnTo>
                <a:cubicBezTo>
                  <a:pt x="1106" y="2032"/>
                  <a:pt x="1123" y="2038"/>
                  <a:pt x="1139" y="2043"/>
                </a:cubicBezTo>
                <a:lnTo>
                  <a:pt x="1139" y="2043"/>
                </a:lnTo>
                <a:cubicBezTo>
                  <a:pt x="1147" y="2045"/>
                  <a:pt x="1154" y="2048"/>
                  <a:pt x="1163" y="2051"/>
                </a:cubicBezTo>
                <a:lnTo>
                  <a:pt x="1175" y="2055"/>
                </a:lnTo>
                <a:lnTo>
                  <a:pt x="1175" y="2055"/>
                </a:lnTo>
                <a:cubicBezTo>
                  <a:pt x="1180" y="2056"/>
                  <a:pt x="1185" y="2058"/>
                  <a:pt x="1191" y="2059"/>
                </a:cubicBezTo>
                <a:lnTo>
                  <a:pt x="1191" y="2059"/>
                </a:lnTo>
                <a:cubicBezTo>
                  <a:pt x="1232" y="2070"/>
                  <a:pt x="1274" y="2074"/>
                  <a:pt x="1317" y="2071"/>
                </a:cubicBezTo>
                <a:lnTo>
                  <a:pt x="1317" y="2071"/>
                </a:lnTo>
                <a:cubicBezTo>
                  <a:pt x="1337" y="2070"/>
                  <a:pt x="1359" y="2067"/>
                  <a:pt x="1380" y="2062"/>
                </a:cubicBezTo>
                <a:lnTo>
                  <a:pt x="1395" y="2057"/>
                </a:lnTo>
                <a:lnTo>
                  <a:pt x="1411" y="2053"/>
                </a:lnTo>
                <a:lnTo>
                  <a:pt x="1436" y="2044"/>
                </a:lnTo>
                <a:lnTo>
                  <a:pt x="1436" y="2044"/>
                </a:lnTo>
                <a:cubicBezTo>
                  <a:pt x="1452" y="2039"/>
                  <a:pt x="1469" y="2033"/>
                  <a:pt x="1486" y="2027"/>
                </a:cubicBezTo>
                <a:lnTo>
                  <a:pt x="1498" y="2024"/>
                </a:lnTo>
                <a:lnTo>
                  <a:pt x="1498" y="2024"/>
                </a:lnTo>
                <a:cubicBezTo>
                  <a:pt x="1501" y="2023"/>
                  <a:pt x="1504" y="2022"/>
                  <a:pt x="1508" y="2021"/>
                </a:cubicBezTo>
                <a:lnTo>
                  <a:pt x="1508" y="2021"/>
                </a:lnTo>
                <a:cubicBezTo>
                  <a:pt x="1513" y="2020"/>
                  <a:pt x="1519" y="2018"/>
                  <a:pt x="1526" y="2017"/>
                </a:cubicBezTo>
                <a:lnTo>
                  <a:pt x="1526" y="2017"/>
                </a:lnTo>
                <a:cubicBezTo>
                  <a:pt x="1533" y="2016"/>
                  <a:pt x="1540" y="2015"/>
                  <a:pt x="1547" y="2015"/>
                </a:cubicBezTo>
                <a:lnTo>
                  <a:pt x="1547" y="2015"/>
                </a:lnTo>
                <a:cubicBezTo>
                  <a:pt x="1550" y="2014"/>
                  <a:pt x="1554" y="2014"/>
                  <a:pt x="1557" y="2014"/>
                </a:cubicBezTo>
                <a:lnTo>
                  <a:pt x="1562" y="2013"/>
                </a:lnTo>
                <a:lnTo>
                  <a:pt x="1568" y="2013"/>
                </a:lnTo>
                <a:lnTo>
                  <a:pt x="1621" y="2013"/>
                </a:lnTo>
                <a:lnTo>
                  <a:pt x="1621" y="2013"/>
                </a:lnTo>
                <a:cubicBezTo>
                  <a:pt x="1640" y="2013"/>
                  <a:pt x="1656" y="2014"/>
                  <a:pt x="1679" y="2013"/>
                </a:cubicBezTo>
                <a:lnTo>
                  <a:pt x="1679" y="2013"/>
                </a:lnTo>
                <a:cubicBezTo>
                  <a:pt x="1701" y="2011"/>
                  <a:pt x="1722" y="2008"/>
                  <a:pt x="1744" y="2003"/>
                </a:cubicBezTo>
                <a:lnTo>
                  <a:pt x="1744" y="2003"/>
                </a:lnTo>
                <a:cubicBezTo>
                  <a:pt x="1786" y="1993"/>
                  <a:pt x="1828" y="1975"/>
                  <a:pt x="1865" y="1949"/>
                </a:cubicBezTo>
                <a:lnTo>
                  <a:pt x="1878" y="1939"/>
                </a:lnTo>
                <a:lnTo>
                  <a:pt x="1888" y="1931"/>
                </a:lnTo>
                <a:lnTo>
                  <a:pt x="1909" y="1914"/>
                </a:lnTo>
                <a:lnTo>
                  <a:pt x="1930" y="1898"/>
                </a:lnTo>
                <a:lnTo>
                  <a:pt x="1940" y="1890"/>
                </a:lnTo>
                <a:lnTo>
                  <a:pt x="1944" y="1887"/>
                </a:lnTo>
                <a:lnTo>
                  <a:pt x="1948" y="1884"/>
                </a:lnTo>
                <a:lnTo>
                  <a:pt x="1948" y="1884"/>
                </a:lnTo>
                <a:cubicBezTo>
                  <a:pt x="1958" y="1876"/>
                  <a:pt x="1969" y="1870"/>
                  <a:pt x="1981" y="1865"/>
                </a:cubicBezTo>
                <a:lnTo>
                  <a:pt x="1981" y="1865"/>
                </a:lnTo>
                <a:cubicBezTo>
                  <a:pt x="1987" y="1862"/>
                  <a:pt x="1993" y="1860"/>
                  <a:pt x="1999" y="1857"/>
                </a:cubicBezTo>
                <a:lnTo>
                  <a:pt x="1999" y="1857"/>
                </a:lnTo>
                <a:cubicBezTo>
                  <a:pt x="2007" y="1855"/>
                  <a:pt x="2015" y="1853"/>
                  <a:pt x="2023" y="1849"/>
                </a:cubicBezTo>
                <a:lnTo>
                  <a:pt x="2023" y="1849"/>
                </a:lnTo>
                <a:cubicBezTo>
                  <a:pt x="2039" y="1844"/>
                  <a:pt x="2055" y="1839"/>
                  <a:pt x="2071" y="1834"/>
                </a:cubicBezTo>
                <a:lnTo>
                  <a:pt x="2084" y="1830"/>
                </a:lnTo>
                <a:lnTo>
                  <a:pt x="2098" y="1825"/>
                </a:lnTo>
                <a:lnTo>
                  <a:pt x="2098" y="1825"/>
                </a:lnTo>
                <a:cubicBezTo>
                  <a:pt x="2108" y="1821"/>
                  <a:pt x="2117" y="1817"/>
                  <a:pt x="2127" y="1813"/>
                </a:cubicBezTo>
                <a:lnTo>
                  <a:pt x="2127" y="1813"/>
                </a:lnTo>
                <a:cubicBezTo>
                  <a:pt x="2164" y="1795"/>
                  <a:pt x="2200" y="1769"/>
                  <a:pt x="2228" y="1736"/>
                </a:cubicBezTo>
                <a:lnTo>
                  <a:pt x="2228" y="1736"/>
                </a:lnTo>
                <a:cubicBezTo>
                  <a:pt x="2235" y="1728"/>
                  <a:pt x="2242" y="1719"/>
                  <a:pt x="2248" y="1710"/>
                </a:cubicBezTo>
                <a:lnTo>
                  <a:pt x="2248" y="1710"/>
                </a:lnTo>
                <a:cubicBezTo>
                  <a:pt x="2251" y="1705"/>
                  <a:pt x="2254" y="1701"/>
                  <a:pt x="2256" y="1696"/>
                </a:cubicBezTo>
                <a:lnTo>
                  <a:pt x="2260" y="1688"/>
                </a:lnTo>
                <a:lnTo>
                  <a:pt x="2264" y="1683"/>
                </a:lnTo>
                <a:lnTo>
                  <a:pt x="2264" y="1683"/>
                </a:lnTo>
                <a:cubicBezTo>
                  <a:pt x="2271" y="1669"/>
                  <a:pt x="2278" y="1655"/>
                  <a:pt x="2285" y="1641"/>
                </a:cubicBezTo>
                <a:lnTo>
                  <a:pt x="2285" y="1641"/>
                </a:lnTo>
                <a:cubicBezTo>
                  <a:pt x="2289" y="1634"/>
                  <a:pt x="2292" y="1628"/>
                  <a:pt x="2296" y="1621"/>
                </a:cubicBezTo>
                <a:lnTo>
                  <a:pt x="2296" y="1621"/>
                </a:lnTo>
                <a:cubicBezTo>
                  <a:pt x="2298" y="1617"/>
                  <a:pt x="2301" y="1612"/>
                  <a:pt x="2303" y="1608"/>
                </a:cubicBezTo>
                <a:lnTo>
                  <a:pt x="2303" y="1608"/>
                </a:lnTo>
                <a:cubicBezTo>
                  <a:pt x="2309" y="1600"/>
                  <a:pt x="2316" y="1593"/>
                  <a:pt x="2323" y="1586"/>
                </a:cubicBezTo>
                <a:lnTo>
                  <a:pt x="2323" y="1586"/>
                </a:lnTo>
                <a:cubicBezTo>
                  <a:pt x="2325" y="1584"/>
                  <a:pt x="2327" y="1582"/>
                  <a:pt x="2329" y="1580"/>
                </a:cubicBezTo>
                <a:lnTo>
                  <a:pt x="2337" y="1574"/>
                </a:lnTo>
                <a:lnTo>
                  <a:pt x="2337" y="1574"/>
                </a:lnTo>
                <a:cubicBezTo>
                  <a:pt x="2342" y="1570"/>
                  <a:pt x="2348" y="1565"/>
                  <a:pt x="2354" y="1561"/>
                </a:cubicBezTo>
                <a:lnTo>
                  <a:pt x="2354" y="1561"/>
                </a:lnTo>
                <a:cubicBezTo>
                  <a:pt x="2366" y="1552"/>
                  <a:pt x="2377" y="1543"/>
                  <a:pt x="2388" y="1534"/>
                </a:cubicBezTo>
                <a:lnTo>
                  <a:pt x="2396" y="1527"/>
                </a:lnTo>
                <a:lnTo>
                  <a:pt x="2396" y="1527"/>
                </a:lnTo>
                <a:cubicBezTo>
                  <a:pt x="2400" y="1525"/>
                  <a:pt x="2403" y="1522"/>
                  <a:pt x="2407" y="1519"/>
                </a:cubicBezTo>
                <a:lnTo>
                  <a:pt x="2407" y="1519"/>
                </a:lnTo>
                <a:cubicBezTo>
                  <a:pt x="2413" y="1513"/>
                  <a:pt x="2420" y="1506"/>
                  <a:pt x="2427" y="1500"/>
                </a:cubicBezTo>
                <a:lnTo>
                  <a:pt x="2427" y="1500"/>
                </a:lnTo>
                <a:cubicBezTo>
                  <a:pt x="2439" y="1486"/>
                  <a:pt x="2451" y="1472"/>
                  <a:pt x="2460" y="1456"/>
                </a:cubicBezTo>
                <a:lnTo>
                  <a:pt x="2460" y="1456"/>
                </a:lnTo>
                <a:cubicBezTo>
                  <a:pt x="2479" y="1425"/>
                  <a:pt x="2492" y="1389"/>
                  <a:pt x="2495" y="1355"/>
                </a:cubicBezTo>
                <a:lnTo>
                  <a:pt x="2495" y="1355"/>
                </a:lnTo>
                <a:cubicBezTo>
                  <a:pt x="2495" y="1350"/>
                  <a:pt x="2496" y="1346"/>
                  <a:pt x="2496" y="1341"/>
                </a:cubicBezTo>
                <a:lnTo>
                  <a:pt x="2496" y="1341"/>
                </a:lnTo>
                <a:cubicBezTo>
                  <a:pt x="2496" y="1337"/>
                  <a:pt x="2496" y="1332"/>
                  <a:pt x="2496" y="1330"/>
                </a:cubicBezTo>
                <a:lnTo>
                  <a:pt x="2496" y="1330"/>
                </a:lnTo>
                <a:cubicBezTo>
                  <a:pt x="2496" y="1324"/>
                  <a:pt x="2496" y="1317"/>
                  <a:pt x="2496" y="1311"/>
                </a:cubicBezTo>
                <a:lnTo>
                  <a:pt x="2496" y="1311"/>
                </a:lnTo>
                <a:cubicBezTo>
                  <a:pt x="2496" y="1300"/>
                  <a:pt x="2496" y="1288"/>
                  <a:pt x="2496" y="1277"/>
                </a:cubicBezTo>
                <a:lnTo>
                  <a:pt x="2496" y="1277"/>
                </a:lnTo>
                <a:cubicBezTo>
                  <a:pt x="2496" y="1271"/>
                  <a:pt x="2496" y="1265"/>
                  <a:pt x="2496" y="1260"/>
                </a:cubicBezTo>
                <a:lnTo>
                  <a:pt x="2496" y="1260"/>
                </a:lnTo>
                <a:cubicBezTo>
                  <a:pt x="2496" y="1257"/>
                  <a:pt x="2496" y="1254"/>
                  <a:pt x="2496" y="1251"/>
                </a:cubicBezTo>
                <a:lnTo>
                  <a:pt x="2496" y="1251"/>
                </a:lnTo>
                <a:cubicBezTo>
                  <a:pt x="2497" y="1245"/>
                  <a:pt x="2499" y="1239"/>
                  <a:pt x="2500" y="1234"/>
                </a:cubicBezTo>
                <a:lnTo>
                  <a:pt x="2500" y="1234"/>
                </a:lnTo>
                <a:cubicBezTo>
                  <a:pt x="2502" y="1228"/>
                  <a:pt x="2505" y="1223"/>
                  <a:pt x="2507" y="1217"/>
                </a:cubicBezTo>
                <a:lnTo>
                  <a:pt x="2507" y="1217"/>
                </a:lnTo>
                <a:cubicBezTo>
                  <a:pt x="2512" y="1209"/>
                  <a:pt x="2515" y="1201"/>
                  <a:pt x="2520" y="1193"/>
                </a:cubicBezTo>
                <a:lnTo>
                  <a:pt x="2520" y="1193"/>
                </a:lnTo>
                <a:cubicBezTo>
                  <a:pt x="2528" y="1178"/>
                  <a:pt x="2536" y="1163"/>
                  <a:pt x="2543" y="1150"/>
                </a:cubicBezTo>
                <a:lnTo>
                  <a:pt x="2543" y="1150"/>
                </a:lnTo>
                <a:cubicBezTo>
                  <a:pt x="2553" y="1131"/>
                  <a:pt x="2559" y="1111"/>
                  <a:pt x="2564" y="1091"/>
                </a:cubicBezTo>
                <a:lnTo>
                  <a:pt x="2564" y="1091"/>
                </a:lnTo>
                <a:cubicBezTo>
                  <a:pt x="2575" y="1045"/>
                  <a:pt x="2570" y="993"/>
                  <a:pt x="2550" y="948"/>
                </a:cubicBezTo>
                <a:lnTo>
                  <a:pt x="2550" y="948"/>
                </a:lnTo>
                <a:cubicBezTo>
                  <a:pt x="2548" y="942"/>
                  <a:pt x="2545" y="937"/>
                  <a:pt x="2542" y="932"/>
                </a:cubicBezTo>
                <a:lnTo>
                  <a:pt x="2537" y="921"/>
                </a:lnTo>
                <a:lnTo>
                  <a:pt x="2537" y="921"/>
                </a:lnTo>
                <a:cubicBezTo>
                  <a:pt x="2533" y="912"/>
                  <a:pt x="2528" y="905"/>
                  <a:pt x="2525" y="897"/>
                </a:cubicBezTo>
                <a:lnTo>
                  <a:pt x="2525" y="897"/>
                </a:lnTo>
                <a:cubicBezTo>
                  <a:pt x="2517" y="882"/>
                  <a:pt x="2506" y="863"/>
                  <a:pt x="2504" y="856"/>
                </a:cubicBezTo>
                <a:lnTo>
                  <a:pt x="2504" y="856"/>
                </a:lnTo>
                <a:cubicBezTo>
                  <a:pt x="2500" y="847"/>
                  <a:pt x="2498" y="837"/>
                  <a:pt x="2497" y="826"/>
                </a:cubicBezTo>
                <a:lnTo>
                  <a:pt x="2497" y="826"/>
                </a:lnTo>
                <a:cubicBezTo>
                  <a:pt x="2497" y="825"/>
                  <a:pt x="2497" y="824"/>
                  <a:pt x="2497" y="823"/>
                </a:cubicBezTo>
                <a:lnTo>
                  <a:pt x="2497" y="816"/>
                </a:lnTo>
                <a:lnTo>
                  <a:pt x="2496" y="803"/>
                </a:lnTo>
                <a:lnTo>
                  <a:pt x="2496" y="777"/>
                </a:lnTo>
                <a:lnTo>
                  <a:pt x="2496" y="750"/>
                </a:lnTo>
                <a:lnTo>
                  <a:pt x="2496" y="750"/>
                </a:lnTo>
                <a:cubicBezTo>
                  <a:pt x="2496" y="737"/>
                  <a:pt x="2495" y="723"/>
                  <a:pt x="2493" y="711"/>
                </a:cubicBezTo>
                <a:lnTo>
                  <a:pt x="2493" y="711"/>
                </a:lnTo>
                <a:cubicBezTo>
                  <a:pt x="2489" y="686"/>
                  <a:pt x="2480" y="662"/>
                  <a:pt x="2468" y="640"/>
                </a:cubicBezTo>
                <a:lnTo>
                  <a:pt x="2468" y="640"/>
                </a:lnTo>
                <a:cubicBezTo>
                  <a:pt x="2457" y="619"/>
                  <a:pt x="2443" y="600"/>
                  <a:pt x="2426" y="582"/>
                </a:cubicBezTo>
                <a:lnTo>
                  <a:pt x="2426" y="582"/>
                </a:lnTo>
                <a:cubicBezTo>
                  <a:pt x="2418" y="574"/>
                  <a:pt x="2410" y="566"/>
                  <a:pt x="2401" y="559"/>
                </a:cubicBezTo>
                <a:lnTo>
                  <a:pt x="2395" y="554"/>
                </a:lnTo>
                <a:lnTo>
                  <a:pt x="2390" y="550"/>
                </a:lnTo>
                <a:lnTo>
                  <a:pt x="2379" y="543"/>
                </a:lnTo>
                <a:lnTo>
                  <a:pt x="2379" y="543"/>
                </a:lnTo>
                <a:cubicBezTo>
                  <a:pt x="2366" y="532"/>
                  <a:pt x="2352" y="521"/>
                  <a:pt x="2339" y="511"/>
                </a:cubicBezTo>
                <a:lnTo>
                  <a:pt x="2330" y="504"/>
                </a:lnTo>
                <a:lnTo>
                  <a:pt x="2330" y="504"/>
                </a:lnTo>
                <a:cubicBezTo>
                  <a:pt x="2327" y="502"/>
                  <a:pt x="2325" y="500"/>
                  <a:pt x="2323" y="498"/>
                </a:cubicBezTo>
                <a:lnTo>
                  <a:pt x="2323" y="498"/>
                </a:lnTo>
                <a:cubicBezTo>
                  <a:pt x="2318" y="494"/>
                  <a:pt x="2314" y="491"/>
                  <a:pt x="2311" y="486"/>
                </a:cubicBezTo>
                <a:lnTo>
                  <a:pt x="2311" y="486"/>
                </a:lnTo>
                <a:cubicBezTo>
                  <a:pt x="2307" y="482"/>
                  <a:pt x="2303" y="478"/>
                  <a:pt x="2300" y="474"/>
                </a:cubicBezTo>
                <a:lnTo>
                  <a:pt x="2300" y="474"/>
                </a:lnTo>
                <a:cubicBezTo>
                  <a:pt x="2299" y="472"/>
                  <a:pt x="2297" y="469"/>
                  <a:pt x="2296" y="467"/>
                </a:cubicBezTo>
                <a:lnTo>
                  <a:pt x="2296" y="467"/>
                </a:lnTo>
                <a:cubicBezTo>
                  <a:pt x="2295" y="465"/>
                  <a:pt x="2294" y="464"/>
                  <a:pt x="2292" y="459"/>
                </a:cubicBezTo>
                <a:lnTo>
                  <a:pt x="2292" y="459"/>
                </a:lnTo>
                <a:cubicBezTo>
                  <a:pt x="2284" y="445"/>
                  <a:pt x="2276" y="431"/>
                  <a:pt x="2269" y="418"/>
                </a:cubicBezTo>
                <a:lnTo>
                  <a:pt x="2269" y="418"/>
                </a:lnTo>
                <a:cubicBezTo>
                  <a:pt x="2265" y="411"/>
                  <a:pt x="2261" y="404"/>
                  <a:pt x="2258" y="398"/>
                </a:cubicBezTo>
                <a:lnTo>
                  <a:pt x="2258" y="398"/>
                </a:lnTo>
                <a:cubicBezTo>
                  <a:pt x="2255" y="394"/>
                  <a:pt x="2253" y="390"/>
                  <a:pt x="2250" y="385"/>
                </a:cubicBezTo>
                <a:lnTo>
                  <a:pt x="2250" y="385"/>
                </a:lnTo>
                <a:cubicBezTo>
                  <a:pt x="2248" y="381"/>
                  <a:pt x="2245" y="377"/>
                  <a:pt x="2242" y="372"/>
                </a:cubicBezTo>
                <a:lnTo>
                  <a:pt x="2242" y="372"/>
                </a:lnTo>
                <a:cubicBezTo>
                  <a:pt x="2231" y="357"/>
                  <a:pt x="2218" y="343"/>
                  <a:pt x="2205" y="330"/>
                </a:cubicBezTo>
                <a:lnTo>
                  <a:pt x="2205" y="330"/>
                </a:lnTo>
                <a:cubicBezTo>
                  <a:pt x="2180" y="308"/>
                  <a:pt x="2152" y="291"/>
                  <a:pt x="2123" y="278"/>
                </a:cubicBezTo>
                <a:lnTo>
                  <a:pt x="2123" y="278"/>
                </a:lnTo>
                <a:cubicBezTo>
                  <a:pt x="2116" y="275"/>
                  <a:pt x="2108" y="272"/>
                  <a:pt x="2101" y="270"/>
                </a:cubicBezTo>
                <a:lnTo>
                  <a:pt x="2101" y="270"/>
                </a:lnTo>
                <a:cubicBezTo>
                  <a:pt x="2097" y="268"/>
                  <a:pt x="2094" y="267"/>
                  <a:pt x="2090" y="266"/>
                </a:cubicBezTo>
                <a:lnTo>
                  <a:pt x="2090" y="266"/>
                </a:lnTo>
                <a:cubicBezTo>
                  <a:pt x="2086" y="265"/>
                  <a:pt x="2082" y="264"/>
                  <a:pt x="2079" y="263"/>
                </a:cubicBezTo>
                <a:lnTo>
                  <a:pt x="2042" y="252"/>
                </a:lnTo>
                <a:lnTo>
                  <a:pt x="2004" y="242"/>
                </a:lnTo>
                <a:lnTo>
                  <a:pt x="1995" y="239"/>
                </a:lnTo>
                <a:lnTo>
                  <a:pt x="1987" y="237"/>
                </a:lnTo>
                <a:lnTo>
                  <a:pt x="1987" y="237"/>
                </a:lnTo>
                <a:cubicBezTo>
                  <a:pt x="1982" y="235"/>
                  <a:pt x="1977" y="234"/>
                  <a:pt x="1972" y="232"/>
                </a:cubicBezTo>
                <a:lnTo>
                  <a:pt x="1972" y="232"/>
                </a:lnTo>
                <a:cubicBezTo>
                  <a:pt x="1963" y="228"/>
                  <a:pt x="1953" y="223"/>
                  <a:pt x="1944" y="218"/>
                </a:cubicBezTo>
                <a:lnTo>
                  <a:pt x="1944" y="218"/>
                </a:lnTo>
                <a:cubicBezTo>
                  <a:pt x="1939" y="216"/>
                  <a:pt x="1935" y="213"/>
                  <a:pt x="1931" y="210"/>
                </a:cubicBezTo>
                <a:lnTo>
                  <a:pt x="1916" y="199"/>
                </a:lnTo>
                <a:lnTo>
                  <a:pt x="1916" y="199"/>
                </a:lnTo>
                <a:cubicBezTo>
                  <a:pt x="1949" y="232"/>
                  <a:pt x="1975" y="245"/>
                  <a:pt x="2013" y="260"/>
                </a:cubicBezTo>
                <a:lnTo>
                  <a:pt x="1995" y="254"/>
                </a:lnTo>
                <a:lnTo>
                  <a:pt x="1995" y="254"/>
                </a:lnTo>
                <a:cubicBezTo>
                  <a:pt x="1989" y="252"/>
                  <a:pt x="1984" y="250"/>
                  <a:pt x="1979" y="248"/>
                </a:cubicBezTo>
                <a:lnTo>
                  <a:pt x="1979" y="248"/>
                </a:lnTo>
                <a:cubicBezTo>
                  <a:pt x="1968" y="244"/>
                  <a:pt x="1958" y="239"/>
                  <a:pt x="1949" y="234"/>
                </a:cubicBezTo>
                <a:lnTo>
                  <a:pt x="1949" y="234"/>
                </a:lnTo>
                <a:cubicBezTo>
                  <a:pt x="1939" y="228"/>
                  <a:pt x="1931" y="222"/>
                  <a:pt x="1923" y="216"/>
                </a:cubicBezTo>
                <a:lnTo>
                  <a:pt x="1923" y="216"/>
                </a:lnTo>
                <a:cubicBezTo>
                  <a:pt x="1913" y="208"/>
                  <a:pt x="1904" y="201"/>
                  <a:pt x="1895" y="194"/>
                </a:cubicBezTo>
                <a:lnTo>
                  <a:pt x="1895" y="194"/>
                </a:lnTo>
                <a:cubicBezTo>
                  <a:pt x="1886" y="187"/>
                  <a:pt x="1878" y="181"/>
                  <a:pt x="1870" y="175"/>
                </a:cubicBezTo>
                <a:lnTo>
                  <a:pt x="1870" y="175"/>
                </a:lnTo>
                <a:cubicBezTo>
                  <a:pt x="1866" y="171"/>
                  <a:pt x="1862" y="168"/>
                  <a:pt x="1858" y="165"/>
                </a:cubicBezTo>
                <a:lnTo>
                  <a:pt x="1858" y="165"/>
                </a:lnTo>
                <a:cubicBezTo>
                  <a:pt x="1854" y="162"/>
                  <a:pt x="1849" y="159"/>
                  <a:pt x="1845" y="156"/>
                </a:cubicBezTo>
                <a:lnTo>
                  <a:pt x="1845" y="156"/>
                </a:lnTo>
                <a:cubicBezTo>
                  <a:pt x="1829" y="145"/>
                  <a:pt x="1814" y="138"/>
                  <a:pt x="1803" y="133"/>
                </a:cubicBezTo>
                <a:lnTo>
                  <a:pt x="1803" y="133"/>
                </a:lnTo>
                <a:cubicBezTo>
                  <a:pt x="1774" y="120"/>
                  <a:pt x="1749" y="114"/>
                  <a:pt x="1729" y="112"/>
                </a:cubicBezTo>
                <a:lnTo>
                  <a:pt x="1729" y="112"/>
                </a:lnTo>
                <a:cubicBezTo>
                  <a:pt x="1709" y="108"/>
                  <a:pt x="1695" y="108"/>
                  <a:pt x="1684" y="108"/>
                </a:cubicBezTo>
                <a:lnTo>
                  <a:pt x="1684" y="108"/>
                </a:lnTo>
                <a:cubicBezTo>
                  <a:pt x="1664" y="109"/>
                  <a:pt x="1661" y="112"/>
                  <a:pt x="1669" y="114"/>
                </a:cubicBezTo>
                <a:lnTo>
                  <a:pt x="1669" y="114"/>
                </a:lnTo>
                <a:cubicBezTo>
                  <a:pt x="1677" y="116"/>
                  <a:pt x="1695" y="120"/>
                  <a:pt x="1716" y="127"/>
                </a:cubicBezTo>
                <a:lnTo>
                  <a:pt x="1716" y="127"/>
                </a:lnTo>
                <a:cubicBezTo>
                  <a:pt x="1737" y="133"/>
                  <a:pt x="1761" y="142"/>
                  <a:pt x="1780" y="155"/>
                </a:cubicBezTo>
                <a:lnTo>
                  <a:pt x="1780" y="155"/>
                </a:lnTo>
                <a:cubicBezTo>
                  <a:pt x="1794" y="162"/>
                  <a:pt x="1799" y="167"/>
                  <a:pt x="1801" y="170"/>
                </a:cubicBezTo>
                <a:lnTo>
                  <a:pt x="1801" y="170"/>
                </a:lnTo>
                <a:cubicBezTo>
                  <a:pt x="1802" y="172"/>
                  <a:pt x="1800" y="172"/>
                  <a:pt x="1799" y="174"/>
                </a:cubicBezTo>
                <a:lnTo>
                  <a:pt x="1799" y="174"/>
                </a:lnTo>
                <a:cubicBezTo>
                  <a:pt x="1797" y="175"/>
                  <a:pt x="1797" y="177"/>
                  <a:pt x="1802" y="182"/>
                </a:cubicBezTo>
                <a:lnTo>
                  <a:pt x="1802" y="182"/>
                </a:lnTo>
                <a:cubicBezTo>
                  <a:pt x="1807" y="187"/>
                  <a:pt x="1817" y="194"/>
                  <a:pt x="1835" y="210"/>
                </a:cubicBezTo>
                <a:lnTo>
                  <a:pt x="1835" y="210"/>
                </a:lnTo>
                <a:cubicBezTo>
                  <a:pt x="1808" y="188"/>
                  <a:pt x="1786" y="176"/>
                  <a:pt x="1762" y="167"/>
                </a:cubicBezTo>
                <a:lnTo>
                  <a:pt x="1762" y="167"/>
                </a:lnTo>
                <a:cubicBezTo>
                  <a:pt x="1738" y="158"/>
                  <a:pt x="1713" y="151"/>
                  <a:pt x="1678" y="149"/>
                </a:cubicBezTo>
                <a:lnTo>
                  <a:pt x="1678" y="149"/>
                </a:lnTo>
                <a:cubicBezTo>
                  <a:pt x="1676" y="150"/>
                  <a:pt x="1689" y="151"/>
                  <a:pt x="1707" y="154"/>
                </a:cubicBezTo>
                <a:lnTo>
                  <a:pt x="1707" y="154"/>
                </a:lnTo>
                <a:cubicBezTo>
                  <a:pt x="1716" y="155"/>
                  <a:pt x="1727" y="158"/>
                  <a:pt x="1738" y="161"/>
                </a:cubicBezTo>
                <a:lnTo>
                  <a:pt x="1738" y="161"/>
                </a:lnTo>
                <a:cubicBezTo>
                  <a:pt x="1749" y="164"/>
                  <a:pt x="1761" y="168"/>
                  <a:pt x="1771" y="172"/>
                </a:cubicBezTo>
                <a:lnTo>
                  <a:pt x="1771" y="172"/>
                </a:lnTo>
                <a:cubicBezTo>
                  <a:pt x="1793" y="181"/>
                  <a:pt x="1812" y="193"/>
                  <a:pt x="1823" y="202"/>
                </a:cubicBezTo>
                <a:lnTo>
                  <a:pt x="1823" y="202"/>
                </a:lnTo>
                <a:cubicBezTo>
                  <a:pt x="1833" y="211"/>
                  <a:pt x="1837" y="215"/>
                  <a:pt x="1825" y="209"/>
                </a:cubicBezTo>
                <a:lnTo>
                  <a:pt x="1825" y="209"/>
                </a:lnTo>
                <a:cubicBezTo>
                  <a:pt x="1801" y="188"/>
                  <a:pt x="1770" y="172"/>
                  <a:pt x="1736" y="164"/>
                </a:cubicBezTo>
                <a:lnTo>
                  <a:pt x="1736" y="164"/>
                </a:lnTo>
                <a:cubicBezTo>
                  <a:pt x="1720" y="160"/>
                  <a:pt x="1703" y="157"/>
                  <a:pt x="1686" y="155"/>
                </a:cubicBezTo>
                <a:lnTo>
                  <a:pt x="1686" y="155"/>
                </a:lnTo>
                <a:cubicBezTo>
                  <a:pt x="1676" y="155"/>
                  <a:pt x="1668" y="154"/>
                  <a:pt x="1659" y="154"/>
                </a:cubicBezTo>
                <a:lnTo>
                  <a:pt x="1659" y="154"/>
                </a:lnTo>
                <a:cubicBezTo>
                  <a:pt x="1651" y="154"/>
                  <a:pt x="1641" y="154"/>
                  <a:pt x="1633" y="154"/>
                </a:cubicBezTo>
                <a:lnTo>
                  <a:pt x="1633" y="154"/>
                </a:lnTo>
                <a:cubicBezTo>
                  <a:pt x="1639" y="156"/>
                  <a:pt x="1658" y="157"/>
                  <a:pt x="1680" y="158"/>
                </a:cubicBezTo>
                <a:lnTo>
                  <a:pt x="1680" y="158"/>
                </a:lnTo>
                <a:cubicBezTo>
                  <a:pt x="1702" y="161"/>
                  <a:pt x="1730" y="166"/>
                  <a:pt x="1754" y="176"/>
                </a:cubicBezTo>
                <a:lnTo>
                  <a:pt x="1754" y="176"/>
                </a:lnTo>
                <a:cubicBezTo>
                  <a:pt x="1779" y="185"/>
                  <a:pt x="1801" y="198"/>
                  <a:pt x="1815" y="209"/>
                </a:cubicBezTo>
                <a:lnTo>
                  <a:pt x="1815" y="209"/>
                </a:lnTo>
                <a:cubicBezTo>
                  <a:pt x="1821" y="214"/>
                  <a:pt x="1828" y="220"/>
                  <a:pt x="1831" y="223"/>
                </a:cubicBezTo>
                <a:lnTo>
                  <a:pt x="1831" y="223"/>
                </a:lnTo>
                <a:cubicBezTo>
                  <a:pt x="1834" y="227"/>
                  <a:pt x="1836" y="229"/>
                  <a:pt x="1834" y="229"/>
                </a:cubicBezTo>
                <a:lnTo>
                  <a:pt x="1834" y="229"/>
                </a:lnTo>
                <a:cubicBezTo>
                  <a:pt x="1830" y="226"/>
                  <a:pt x="1825" y="222"/>
                  <a:pt x="1819" y="217"/>
                </a:cubicBezTo>
                <a:lnTo>
                  <a:pt x="1819" y="217"/>
                </a:lnTo>
                <a:cubicBezTo>
                  <a:pt x="1813" y="212"/>
                  <a:pt x="1807" y="207"/>
                  <a:pt x="1799" y="202"/>
                </a:cubicBezTo>
                <a:lnTo>
                  <a:pt x="1799" y="202"/>
                </a:lnTo>
                <a:cubicBezTo>
                  <a:pt x="1783" y="192"/>
                  <a:pt x="1764" y="181"/>
                  <a:pt x="1744" y="174"/>
                </a:cubicBezTo>
                <a:lnTo>
                  <a:pt x="1744" y="174"/>
                </a:lnTo>
                <a:cubicBezTo>
                  <a:pt x="1723" y="166"/>
                  <a:pt x="1703" y="162"/>
                  <a:pt x="1686" y="161"/>
                </a:cubicBezTo>
                <a:lnTo>
                  <a:pt x="1686" y="161"/>
                </a:lnTo>
                <a:cubicBezTo>
                  <a:pt x="1670" y="160"/>
                  <a:pt x="1658" y="161"/>
                  <a:pt x="1654" y="163"/>
                </a:cubicBezTo>
                <a:lnTo>
                  <a:pt x="1654" y="163"/>
                </a:lnTo>
                <a:cubicBezTo>
                  <a:pt x="1654" y="163"/>
                  <a:pt x="1669" y="164"/>
                  <a:pt x="1689" y="166"/>
                </a:cubicBezTo>
                <a:lnTo>
                  <a:pt x="1689" y="166"/>
                </a:lnTo>
                <a:cubicBezTo>
                  <a:pt x="1709" y="169"/>
                  <a:pt x="1733" y="175"/>
                  <a:pt x="1748" y="180"/>
                </a:cubicBezTo>
                <a:lnTo>
                  <a:pt x="1748" y="180"/>
                </a:lnTo>
                <a:cubicBezTo>
                  <a:pt x="1724" y="172"/>
                  <a:pt x="1701" y="168"/>
                  <a:pt x="1680" y="167"/>
                </a:cubicBezTo>
                <a:lnTo>
                  <a:pt x="1680" y="167"/>
                </a:lnTo>
                <a:cubicBezTo>
                  <a:pt x="1668" y="166"/>
                  <a:pt x="1659" y="166"/>
                  <a:pt x="1648" y="167"/>
                </a:cubicBezTo>
                <a:lnTo>
                  <a:pt x="1648" y="167"/>
                </a:lnTo>
                <a:cubicBezTo>
                  <a:pt x="1637" y="167"/>
                  <a:pt x="1626" y="168"/>
                  <a:pt x="1617" y="168"/>
                </a:cubicBezTo>
                <a:lnTo>
                  <a:pt x="1617" y="168"/>
                </a:lnTo>
                <a:cubicBezTo>
                  <a:pt x="1598" y="168"/>
                  <a:pt x="1580" y="169"/>
                  <a:pt x="1566" y="170"/>
                </a:cubicBezTo>
                <a:lnTo>
                  <a:pt x="1566" y="170"/>
                </a:lnTo>
                <a:cubicBezTo>
                  <a:pt x="1550" y="171"/>
                  <a:pt x="1538" y="170"/>
                  <a:pt x="1529" y="170"/>
                </a:cubicBezTo>
                <a:lnTo>
                  <a:pt x="1529" y="170"/>
                </a:lnTo>
                <a:cubicBezTo>
                  <a:pt x="1512" y="170"/>
                  <a:pt x="1508" y="171"/>
                  <a:pt x="1522" y="175"/>
                </a:cubicBezTo>
                <a:lnTo>
                  <a:pt x="1522" y="175"/>
                </a:lnTo>
                <a:cubicBezTo>
                  <a:pt x="1529" y="177"/>
                  <a:pt x="1541" y="180"/>
                  <a:pt x="1558" y="181"/>
                </a:cubicBezTo>
                <a:lnTo>
                  <a:pt x="1558" y="181"/>
                </a:lnTo>
                <a:cubicBezTo>
                  <a:pt x="1566" y="182"/>
                  <a:pt x="1576" y="182"/>
                  <a:pt x="1585" y="183"/>
                </a:cubicBezTo>
                <a:lnTo>
                  <a:pt x="1585" y="183"/>
                </a:lnTo>
                <a:cubicBezTo>
                  <a:pt x="1596" y="183"/>
                  <a:pt x="1607" y="184"/>
                  <a:pt x="1619" y="185"/>
                </a:cubicBezTo>
                <a:lnTo>
                  <a:pt x="1619" y="185"/>
                </a:lnTo>
                <a:cubicBezTo>
                  <a:pt x="1602" y="184"/>
                  <a:pt x="1583" y="184"/>
                  <a:pt x="1563" y="183"/>
                </a:cubicBezTo>
                <a:lnTo>
                  <a:pt x="1563" y="183"/>
                </a:lnTo>
                <a:cubicBezTo>
                  <a:pt x="1539" y="183"/>
                  <a:pt x="1515" y="181"/>
                  <a:pt x="1493" y="175"/>
                </a:cubicBezTo>
                <a:lnTo>
                  <a:pt x="1493" y="175"/>
                </a:lnTo>
                <a:cubicBezTo>
                  <a:pt x="1482" y="172"/>
                  <a:pt x="1470" y="169"/>
                  <a:pt x="1458" y="165"/>
                </a:cubicBezTo>
                <a:lnTo>
                  <a:pt x="1458" y="165"/>
                </a:lnTo>
                <a:cubicBezTo>
                  <a:pt x="1449" y="162"/>
                  <a:pt x="1438" y="158"/>
                  <a:pt x="1429" y="155"/>
                </a:cubicBezTo>
                <a:lnTo>
                  <a:pt x="1429" y="155"/>
                </a:lnTo>
                <a:cubicBezTo>
                  <a:pt x="1410" y="149"/>
                  <a:pt x="1390" y="142"/>
                  <a:pt x="1373" y="137"/>
                </a:cubicBezTo>
                <a:lnTo>
                  <a:pt x="1373" y="137"/>
                </a:lnTo>
                <a:lnTo>
                  <a:pt x="1373" y="137"/>
                </a:lnTo>
                <a:lnTo>
                  <a:pt x="1373" y="137"/>
                </a:lnTo>
                <a:cubicBezTo>
                  <a:pt x="1391" y="143"/>
                  <a:pt x="1414" y="151"/>
                  <a:pt x="1438" y="159"/>
                </a:cubicBezTo>
                <a:lnTo>
                  <a:pt x="1438" y="159"/>
                </a:lnTo>
                <a:cubicBezTo>
                  <a:pt x="1443" y="162"/>
                  <a:pt x="1449" y="163"/>
                  <a:pt x="1455" y="165"/>
                </a:cubicBezTo>
                <a:lnTo>
                  <a:pt x="1455" y="165"/>
                </a:lnTo>
                <a:cubicBezTo>
                  <a:pt x="1460" y="168"/>
                  <a:pt x="1467" y="170"/>
                  <a:pt x="1473" y="171"/>
                </a:cubicBezTo>
                <a:lnTo>
                  <a:pt x="1473" y="171"/>
                </a:lnTo>
                <a:cubicBezTo>
                  <a:pt x="1485" y="175"/>
                  <a:pt x="1497" y="177"/>
                  <a:pt x="1507" y="179"/>
                </a:cubicBezTo>
                <a:lnTo>
                  <a:pt x="1507" y="179"/>
                </a:lnTo>
                <a:cubicBezTo>
                  <a:pt x="1495" y="177"/>
                  <a:pt x="1484" y="175"/>
                  <a:pt x="1472" y="171"/>
                </a:cubicBezTo>
                <a:lnTo>
                  <a:pt x="1472" y="171"/>
                </a:lnTo>
                <a:cubicBezTo>
                  <a:pt x="1466" y="170"/>
                  <a:pt x="1460" y="168"/>
                  <a:pt x="1455" y="166"/>
                </a:cubicBezTo>
                <a:lnTo>
                  <a:pt x="1440" y="161"/>
                </a:lnTo>
                <a:lnTo>
                  <a:pt x="1440" y="161"/>
                </a:lnTo>
                <a:cubicBezTo>
                  <a:pt x="1421" y="155"/>
                  <a:pt x="1401" y="148"/>
                  <a:pt x="1382" y="141"/>
                </a:cubicBezTo>
                <a:lnTo>
                  <a:pt x="1382" y="141"/>
                </a:lnTo>
                <a:cubicBezTo>
                  <a:pt x="1387" y="144"/>
                  <a:pt x="1394" y="148"/>
                  <a:pt x="1401" y="152"/>
                </a:cubicBezTo>
                <a:lnTo>
                  <a:pt x="1401" y="152"/>
                </a:lnTo>
                <a:cubicBezTo>
                  <a:pt x="1416" y="157"/>
                  <a:pt x="1430" y="162"/>
                  <a:pt x="1445" y="168"/>
                </a:cubicBezTo>
                <a:lnTo>
                  <a:pt x="1456" y="171"/>
                </a:lnTo>
                <a:lnTo>
                  <a:pt x="1456" y="171"/>
                </a:lnTo>
                <a:cubicBezTo>
                  <a:pt x="1460" y="172"/>
                  <a:pt x="1464" y="175"/>
                  <a:pt x="1469" y="176"/>
                </a:cubicBezTo>
                <a:lnTo>
                  <a:pt x="1469" y="176"/>
                </a:lnTo>
                <a:cubicBezTo>
                  <a:pt x="1478" y="178"/>
                  <a:pt x="1487" y="181"/>
                  <a:pt x="1496" y="182"/>
                </a:cubicBezTo>
                <a:lnTo>
                  <a:pt x="1496" y="182"/>
                </a:lnTo>
                <a:cubicBezTo>
                  <a:pt x="1488" y="181"/>
                  <a:pt x="1480" y="179"/>
                  <a:pt x="1473" y="177"/>
                </a:cubicBezTo>
                <a:lnTo>
                  <a:pt x="1473" y="177"/>
                </a:lnTo>
                <a:cubicBezTo>
                  <a:pt x="1469" y="176"/>
                  <a:pt x="1465" y="175"/>
                  <a:pt x="1462" y="173"/>
                </a:cubicBezTo>
                <a:lnTo>
                  <a:pt x="1451" y="170"/>
                </a:lnTo>
                <a:lnTo>
                  <a:pt x="1451" y="170"/>
                </a:lnTo>
                <a:cubicBezTo>
                  <a:pt x="1438" y="166"/>
                  <a:pt x="1425" y="161"/>
                  <a:pt x="1411" y="157"/>
                </a:cubicBezTo>
                <a:lnTo>
                  <a:pt x="1411" y="157"/>
                </a:lnTo>
                <a:cubicBezTo>
                  <a:pt x="1421" y="162"/>
                  <a:pt x="1431" y="166"/>
                  <a:pt x="1442" y="171"/>
                </a:cubicBezTo>
                <a:lnTo>
                  <a:pt x="1442" y="171"/>
                </a:lnTo>
                <a:cubicBezTo>
                  <a:pt x="1445" y="172"/>
                  <a:pt x="1447" y="173"/>
                  <a:pt x="1450" y="175"/>
                </a:cubicBezTo>
                <a:lnTo>
                  <a:pt x="1454" y="177"/>
                </a:lnTo>
                <a:lnTo>
                  <a:pt x="1459" y="179"/>
                </a:lnTo>
                <a:lnTo>
                  <a:pt x="1459" y="179"/>
                </a:lnTo>
                <a:cubicBezTo>
                  <a:pt x="1466" y="182"/>
                  <a:pt x="1473" y="184"/>
                  <a:pt x="1480" y="187"/>
                </a:cubicBezTo>
                <a:lnTo>
                  <a:pt x="1480" y="187"/>
                </a:lnTo>
                <a:cubicBezTo>
                  <a:pt x="1509" y="194"/>
                  <a:pt x="1536" y="199"/>
                  <a:pt x="1565" y="201"/>
                </a:cubicBezTo>
                <a:lnTo>
                  <a:pt x="1565" y="201"/>
                </a:lnTo>
                <a:cubicBezTo>
                  <a:pt x="1588" y="203"/>
                  <a:pt x="1610" y="204"/>
                  <a:pt x="1632" y="205"/>
                </a:cubicBezTo>
                <a:lnTo>
                  <a:pt x="1632" y="205"/>
                </a:lnTo>
                <a:cubicBezTo>
                  <a:pt x="1637" y="205"/>
                  <a:pt x="1642" y="206"/>
                  <a:pt x="1648" y="206"/>
                </a:cubicBezTo>
                <a:lnTo>
                  <a:pt x="1648" y="206"/>
                </a:lnTo>
                <a:cubicBezTo>
                  <a:pt x="1652" y="207"/>
                  <a:pt x="1658" y="207"/>
                  <a:pt x="1661" y="207"/>
                </a:cubicBezTo>
                <a:lnTo>
                  <a:pt x="1661" y="207"/>
                </a:lnTo>
                <a:cubicBezTo>
                  <a:pt x="1669" y="208"/>
                  <a:pt x="1676" y="209"/>
                  <a:pt x="1683" y="210"/>
                </a:cubicBezTo>
                <a:lnTo>
                  <a:pt x="1683" y="210"/>
                </a:lnTo>
                <a:cubicBezTo>
                  <a:pt x="1697" y="212"/>
                  <a:pt x="1708" y="215"/>
                  <a:pt x="1718" y="218"/>
                </a:cubicBezTo>
                <a:lnTo>
                  <a:pt x="1718" y="218"/>
                </a:lnTo>
                <a:cubicBezTo>
                  <a:pt x="1738" y="223"/>
                  <a:pt x="1756" y="232"/>
                  <a:pt x="1772" y="242"/>
                </a:cubicBezTo>
                <a:lnTo>
                  <a:pt x="1772" y="242"/>
                </a:lnTo>
                <a:cubicBezTo>
                  <a:pt x="1776" y="244"/>
                  <a:pt x="1780" y="247"/>
                  <a:pt x="1784" y="250"/>
                </a:cubicBezTo>
                <a:lnTo>
                  <a:pt x="1790" y="255"/>
                </a:lnTo>
                <a:lnTo>
                  <a:pt x="1797" y="261"/>
                </a:lnTo>
                <a:lnTo>
                  <a:pt x="1829" y="286"/>
                </a:lnTo>
                <a:lnTo>
                  <a:pt x="1844" y="298"/>
                </a:lnTo>
                <a:lnTo>
                  <a:pt x="1852" y="305"/>
                </a:lnTo>
                <a:lnTo>
                  <a:pt x="1852" y="305"/>
                </a:lnTo>
                <a:cubicBezTo>
                  <a:pt x="1855" y="307"/>
                  <a:pt x="1859" y="310"/>
                  <a:pt x="1862" y="313"/>
                </a:cubicBezTo>
                <a:lnTo>
                  <a:pt x="1862" y="313"/>
                </a:lnTo>
                <a:cubicBezTo>
                  <a:pt x="1876" y="323"/>
                  <a:pt x="1891" y="332"/>
                  <a:pt x="1906" y="340"/>
                </a:cubicBezTo>
                <a:lnTo>
                  <a:pt x="1906" y="340"/>
                </a:lnTo>
                <a:cubicBezTo>
                  <a:pt x="1922" y="348"/>
                  <a:pt x="1937" y="355"/>
                  <a:pt x="1953" y="360"/>
                </a:cubicBezTo>
                <a:lnTo>
                  <a:pt x="1992" y="373"/>
                </a:lnTo>
                <a:lnTo>
                  <a:pt x="2030" y="386"/>
                </a:lnTo>
                <a:lnTo>
                  <a:pt x="2039" y="390"/>
                </a:lnTo>
                <a:lnTo>
                  <a:pt x="2047" y="392"/>
                </a:lnTo>
                <a:lnTo>
                  <a:pt x="2047" y="392"/>
                </a:lnTo>
                <a:cubicBezTo>
                  <a:pt x="2051" y="394"/>
                  <a:pt x="2056" y="396"/>
                  <a:pt x="2060" y="398"/>
                </a:cubicBezTo>
                <a:lnTo>
                  <a:pt x="2060" y="398"/>
                </a:lnTo>
                <a:cubicBezTo>
                  <a:pt x="2078" y="406"/>
                  <a:pt x="2094" y="417"/>
                  <a:pt x="2107" y="428"/>
                </a:cubicBezTo>
                <a:lnTo>
                  <a:pt x="2107" y="428"/>
                </a:lnTo>
                <a:cubicBezTo>
                  <a:pt x="2113" y="434"/>
                  <a:pt x="2118" y="441"/>
                  <a:pt x="2123" y="448"/>
                </a:cubicBezTo>
                <a:lnTo>
                  <a:pt x="2123" y="448"/>
                </a:lnTo>
                <a:cubicBezTo>
                  <a:pt x="2126" y="451"/>
                  <a:pt x="2128" y="454"/>
                  <a:pt x="2130" y="458"/>
                </a:cubicBezTo>
                <a:lnTo>
                  <a:pt x="2133" y="464"/>
                </a:lnTo>
                <a:lnTo>
                  <a:pt x="2138" y="472"/>
                </a:lnTo>
                <a:lnTo>
                  <a:pt x="2156" y="508"/>
                </a:lnTo>
                <a:lnTo>
                  <a:pt x="2165" y="526"/>
                </a:lnTo>
                <a:lnTo>
                  <a:pt x="2165" y="526"/>
                </a:lnTo>
                <a:cubicBezTo>
                  <a:pt x="2166" y="528"/>
                  <a:pt x="2169" y="533"/>
                  <a:pt x="2172" y="538"/>
                </a:cubicBezTo>
                <a:lnTo>
                  <a:pt x="2172" y="538"/>
                </a:lnTo>
                <a:cubicBezTo>
                  <a:pt x="2174" y="542"/>
                  <a:pt x="2176" y="545"/>
                  <a:pt x="2179" y="550"/>
                </a:cubicBezTo>
                <a:lnTo>
                  <a:pt x="2179" y="550"/>
                </a:lnTo>
                <a:cubicBezTo>
                  <a:pt x="2189" y="566"/>
                  <a:pt x="2201" y="580"/>
                  <a:pt x="2213" y="593"/>
                </a:cubicBezTo>
                <a:lnTo>
                  <a:pt x="2213" y="593"/>
                </a:lnTo>
                <a:cubicBezTo>
                  <a:pt x="2220" y="600"/>
                  <a:pt x="2226" y="606"/>
                  <a:pt x="2233" y="612"/>
                </a:cubicBezTo>
                <a:lnTo>
                  <a:pt x="2238" y="616"/>
                </a:lnTo>
                <a:lnTo>
                  <a:pt x="2243" y="619"/>
                </a:lnTo>
                <a:lnTo>
                  <a:pt x="2251" y="626"/>
                </a:lnTo>
                <a:lnTo>
                  <a:pt x="2282" y="652"/>
                </a:lnTo>
                <a:lnTo>
                  <a:pt x="2298" y="664"/>
                </a:lnTo>
                <a:lnTo>
                  <a:pt x="2306" y="670"/>
                </a:lnTo>
                <a:lnTo>
                  <a:pt x="2311" y="674"/>
                </a:lnTo>
                <a:lnTo>
                  <a:pt x="2311" y="674"/>
                </a:lnTo>
                <a:cubicBezTo>
                  <a:pt x="2323" y="686"/>
                  <a:pt x="2334" y="699"/>
                  <a:pt x="2340" y="712"/>
                </a:cubicBezTo>
                <a:lnTo>
                  <a:pt x="2340" y="712"/>
                </a:lnTo>
                <a:cubicBezTo>
                  <a:pt x="2343" y="719"/>
                  <a:pt x="2346" y="726"/>
                  <a:pt x="2347" y="733"/>
                </a:cubicBezTo>
                <a:lnTo>
                  <a:pt x="2347" y="733"/>
                </a:lnTo>
                <a:cubicBezTo>
                  <a:pt x="2347" y="736"/>
                  <a:pt x="2348" y="740"/>
                  <a:pt x="2348" y="743"/>
                </a:cubicBezTo>
                <a:lnTo>
                  <a:pt x="2348" y="743"/>
                </a:lnTo>
                <a:cubicBezTo>
                  <a:pt x="2348" y="745"/>
                  <a:pt x="2348" y="747"/>
                  <a:pt x="2348" y="748"/>
                </a:cubicBezTo>
                <a:lnTo>
                  <a:pt x="2348" y="749"/>
                </a:lnTo>
                <a:lnTo>
                  <a:pt x="2348" y="752"/>
                </a:lnTo>
                <a:lnTo>
                  <a:pt x="2348" y="757"/>
                </a:lnTo>
                <a:lnTo>
                  <a:pt x="2348" y="797"/>
                </a:lnTo>
                <a:lnTo>
                  <a:pt x="2348" y="817"/>
                </a:lnTo>
                <a:lnTo>
                  <a:pt x="2348" y="822"/>
                </a:lnTo>
                <a:lnTo>
                  <a:pt x="2348" y="830"/>
                </a:lnTo>
                <a:lnTo>
                  <a:pt x="2348" y="830"/>
                </a:lnTo>
                <a:cubicBezTo>
                  <a:pt x="2348" y="835"/>
                  <a:pt x="2349" y="840"/>
                  <a:pt x="2349" y="845"/>
                </a:cubicBezTo>
                <a:lnTo>
                  <a:pt x="2349" y="845"/>
                </a:lnTo>
                <a:cubicBezTo>
                  <a:pt x="2351" y="865"/>
                  <a:pt x="2356" y="884"/>
                  <a:pt x="2362" y="903"/>
                </a:cubicBezTo>
                <a:lnTo>
                  <a:pt x="2362" y="903"/>
                </a:lnTo>
                <a:cubicBezTo>
                  <a:pt x="2366" y="912"/>
                  <a:pt x="2369" y="921"/>
                  <a:pt x="2374" y="930"/>
                </a:cubicBezTo>
                <a:lnTo>
                  <a:pt x="2383" y="949"/>
                </a:lnTo>
                <a:lnTo>
                  <a:pt x="2402" y="985"/>
                </a:lnTo>
                <a:lnTo>
                  <a:pt x="2411" y="1002"/>
                </a:lnTo>
                <a:lnTo>
                  <a:pt x="2411" y="1002"/>
                </a:lnTo>
                <a:cubicBezTo>
                  <a:pt x="2413" y="1005"/>
                  <a:pt x="2414" y="1009"/>
                  <a:pt x="2415" y="1012"/>
                </a:cubicBezTo>
                <a:lnTo>
                  <a:pt x="2415" y="1012"/>
                </a:lnTo>
                <a:cubicBezTo>
                  <a:pt x="2420" y="1026"/>
                  <a:pt x="2422" y="1038"/>
                  <a:pt x="2420" y="1052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5" name="Freeform 263"/>
          <p:cNvSpPr>
            <a:spLocks noChangeArrowheads="1"/>
          </p:cNvSpPr>
          <p:nvPr/>
        </p:nvSpPr>
        <p:spPr bwMode="auto">
          <a:xfrm>
            <a:off x="10552741" y="4315964"/>
            <a:ext cx="2070746" cy="1645854"/>
          </a:xfrm>
          <a:custGeom>
            <a:avLst/>
            <a:gdLst>
              <a:gd name="T0" fmla="*/ 1073 w 1870"/>
              <a:gd name="T1" fmla="*/ 37 h 1486"/>
              <a:gd name="T2" fmla="*/ 1147 w 1870"/>
              <a:gd name="T3" fmla="*/ 49 h 1486"/>
              <a:gd name="T4" fmla="*/ 1217 w 1870"/>
              <a:gd name="T5" fmla="*/ 49 h 1486"/>
              <a:gd name="T6" fmla="*/ 1403 w 1870"/>
              <a:gd name="T7" fmla="*/ 132 h 1486"/>
              <a:gd name="T8" fmla="*/ 1465 w 1870"/>
              <a:gd name="T9" fmla="*/ 166 h 1486"/>
              <a:gd name="T10" fmla="*/ 1529 w 1870"/>
              <a:gd name="T11" fmla="*/ 187 h 1486"/>
              <a:gd name="T12" fmla="*/ 1660 w 1870"/>
              <a:gd name="T13" fmla="*/ 321 h 1486"/>
              <a:gd name="T14" fmla="*/ 1702 w 1870"/>
              <a:gd name="T15" fmla="*/ 371 h 1486"/>
              <a:gd name="T16" fmla="*/ 1751 w 1870"/>
              <a:gd name="T17" fmla="*/ 410 h 1486"/>
              <a:gd name="T18" fmla="*/ 1808 w 1870"/>
              <a:gd name="T19" fmla="*/ 574 h 1486"/>
              <a:gd name="T20" fmla="*/ 1822 w 1870"/>
              <a:gd name="T21" fmla="*/ 633 h 1486"/>
              <a:gd name="T22" fmla="*/ 1849 w 1870"/>
              <a:gd name="T23" fmla="*/ 684 h 1486"/>
              <a:gd name="T24" fmla="*/ 1822 w 1870"/>
              <a:gd name="T25" fmla="*/ 852 h 1486"/>
              <a:gd name="T26" fmla="*/ 1808 w 1870"/>
              <a:gd name="T27" fmla="*/ 911 h 1486"/>
              <a:gd name="T28" fmla="*/ 1808 w 1870"/>
              <a:gd name="T29" fmla="*/ 967 h 1486"/>
              <a:gd name="T30" fmla="*/ 1702 w 1870"/>
              <a:gd name="T31" fmla="*/ 1114 h 1486"/>
              <a:gd name="T32" fmla="*/ 1660 w 1870"/>
              <a:gd name="T33" fmla="*/ 1163 h 1486"/>
              <a:gd name="T34" fmla="*/ 1633 w 1870"/>
              <a:gd name="T35" fmla="*/ 1215 h 1486"/>
              <a:gd name="T36" fmla="*/ 1465 w 1870"/>
              <a:gd name="T37" fmla="*/ 1319 h 1486"/>
              <a:gd name="T38" fmla="*/ 1403 w 1870"/>
              <a:gd name="T39" fmla="*/ 1352 h 1486"/>
              <a:gd name="T40" fmla="*/ 1353 w 1870"/>
              <a:gd name="T41" fmla="*/ 1392 h 1486"/>
              <a:gd name="T42" fmla="*/ 1147 w 1870"/>
              <a:gd name="T43" fmla="*/ 1436 h 1486"/>
              <a:gd name="T44" fmla="*/ 1073 w 1870"/>
              <a:gd name="T45" fmla="*/ 1448 h 1486"/>
              <a:gd name="T46" fmla="*/ 1009 w 1870"/>
              <a:gd name="T47" fmla="*/ 1469 h 1486"/>
              <a:gd name="T48" fmla="*/ 796 w 1870"/>
              <a:gd name="T49" fmla="*/ 1448 h 1486"/>
              <a:gd name="T50" fmla="*/ 722 w 1870"/>
              <a:gd name="T51" fmla="*/ 1436 h 1486"/>
              <a:gd name="T52" fmla="*/ 653 w 1870"/>
              <a:gd name="T53" fmla="*/ 1436 h 1486"/>
              <a:gd name="T54" fmla="*/ 467 w 1870"/>
              <a:gd name="T55" fmla="*/ 1352 h 1486"/>
              <a:gd name="T56" fmla="*/ 404 w 1870"/>
              <a:gd name="T57" fmla="*/ 1319 h 1486"/>
              <a:gd name="T58" fmla="*/ 340 w 1870"/>
              <a:gd name="T59" fmla="*/ 1297 h 1486"/>
              <a:gd name="T60" fmla="*/ 209 w 1870"/>
              <a:gd name="T61" fmla="*/ 1163 h 1486"/>
              <a:gd name="T62" fmla="*/ 167 w 1870"/>
              <a:gd name="T63" fmla="*/ 1114 h 1486"/>
              <a:gd name="T64" fmla="*/ 117 w 1870"/>
              <a:gd name="T65" fmla="*/ 1075 h 1486"/>
              <a:gd name="T66" fmla="*/ 61 w 1870"/>
              <a:gd name="T67" fmla="*/ 911 h 1486"/>
              <a:gd name="T68" fmla="*/ 46 w 1870"/>
              <a:gd name="T69" fmla="*/ 852 h 1486"/>
              <a:gd name="T70" fmla="*/ 19 w 1870"/>
              <a:gd name="T71" fmla="*/ 801 h 1486"/>
              <a:gd name="T72" fmla="*/ 46 w 1870"/>
              <a:gd name="T73" fmla="*/ 633 h 1486"/>
              <a:gd name="T74" fmla="*/ 61 w 1870"/>
              <a:gd name="T75" fmla="*/ 574 h 1486"/>
              <a:gd name="T76" fmla="*/ 61 w 1870"/>
              <a:gd name="T77" fmla="*/ 518 h 1486"/>
              <a:gd name="T78" fmla="*/ 167 w 1870"/>
              <a:gd name="T79" fmla="*/ 371 h 1486"/>
              <a:gd name="T80" fmla="*/ 209 w 1870"/>
              <a:gd name="T81" fmla="*/ 321 h 1486"/>
              <a:gd name="T82" fmla="*/ 235 w 1870"/>
              <a:gd name="T83" fmla="*/ 270 h 1486"/>
              <a:gd name="T84" fmla="*/ 404 w 1870"/>
              <a:gd name="T85" fmla="*/ 166 h 1486"/>
              <a:gd name="T86" fmla="*/ 467 w 1870"/>
              <a:gd name="T87" fmla="*/ 132 h 1486"/>
              <a:gd name="T88" fmla="*/ 516 w 1870"/>
              <a:gd name="T89" fmla="*/ 93 h 1486"/>
              <a:gd name="T90" fmla="*/ 722 w 1870"/>
              <a:gd name="T91" fmla="*/ 49 h 1486"/>
              <a:gd name="T92" fmla="*/ 796 w 1870"/>
              <a:gd name="T93" fmla="*/ 37 h 1486"/>
              <a:gd name="T94" fmla="*/ 861 w 1870"/>
              <a:gd name="T95" fmla="*/ 15 h 14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870" h="1486">
                <a:moveTo>
                  <a:pt x="1009" y="15"/>
                </a:moveTo>
                <a:lnTo>
                  <a:pt x="1073" y="37"/>
                </a:lnTo>
                <a:lnTo>
                  <a:pt x="1073" y="37"/>
                </a:lnTo>
                <a:cubicBezTo>
                  <a:pt x="1097" y="44"/>
                  <a:pt x="1122" y="49"/>
                  <a:pt x="1147" y="49"/>
                </a:cubicBezTo>
                <a:lnTo>
                  <a:pt x="1217" y="49"/>
                </a:lnTo>
                <a:lnTo>
                  <a:pt x="1217" y="49"/>
                </a:lnTo>
                <a:cubicBezTo>
                  <a:pt x="1268" y="49"/>
                  <a:pt x="1317" y="65"/>
                  <a:pt x="1353" y="93"/>
                </a:cubicBezTo>
                <a:lnTo>
                  <a:pt x="1403" y="132"/>
                </a:lnTo>
                <a:lnTo>
                  <a:pt x="1403" y="132"/>
                </a:lnTo>
                <a:cubicBezTo>
                  <a:pt x="1420" y="147"/>
                  <a:pt x="1442" y="158"/>
                  <a:pt x="1465" y="166"/>
                </a:cubicBezTo>
                <a:lnTo>
                  <a:pt x="1529" y="187"/>
                </a:lnTo>
                <a:lnTo>
                  <a:pt x="1529" y="187"/>
                </a:lnTo>
                <a:cubicBezTo>
                  <a:pt x="1576" y="203"/>
                  <a:pt x="1614" y="232"/>
                  <a:pt x="1633" y="270"/>
                </a:cubicBezTo>
                <a:lnTo>
                  <a:pt x="1660" y="321"/>
                </a:lnTo>
                <a:lnTo>
                  <a:pt x="1660" y="321"/>
                </a:lnTo>
                <a:cubicBezTo>
                  <a:pt x="1669" y="340"/>
                  <a:pt x="1683" y="357"/>
                  <a:pt x="1702" y="371"/>
                </a:cubicBezTo>
                <a:lnTo>
                  <a:pt x="1751" y="410"/>
                </a:lnTo>
                <a:lnTo>
                  <a:pt x="1751" y="410"/>
                </a:lnTo>
                <a:cubicBezTo>
                  <a:pt x="1787" y="439"/>
                  <a:pt x="1808" y="478"/>
                  <a:pt x="1808" y="518"/>
                </a:cubicBezTo>
                <a:lnTo>
                  <a:pt x="1808" y="574"/>
                </a:lnTo>
                <a:lnTo>
                  <a:pt x="1808" y="574"/>
                </a:lnTo>
                <a:cubicBezTo>
                  <a:pt x="1808" y="594"/>
                  <a:pt x="1813" y="614"/>
                  <a:pt x="1822" y="633"/>
                </a:cubicBezTo>
                <a:lnTo>
                  <a:pt x="1849" y="684"/>
                </a:lnTo>
                <a:lnTo>
                  <a:pt x="1849" y="684"/>
                </a:lnTo>
                <a:cubicBezTo>
                  <a:pt x="1869" y="721"/>
                  <a:pt x="1869" y="763"/>
                  <a:pt x="1849" y="801"/>
                </a:cubicBezTo>
                <a:lnTo>
                  <a:pt x="1822" y="852"/>
                </a:lnTo>
                <a:lnTo>
                  <a:pt x="1822" y="852"/>
                </a:lnTo>
                <a:cubicBezTo>
                  <a:pt x="1813" y="871"/>
                  <a:pt x="1808" y="891"/>
                  <a:pt x="1808" y="911"/>
                </a:cubicBezTo>
                <a:lnTo>
                  <a:pt x="1808" y="967"/>
                </a:lnTo>
                <a:lnTo>
                  <a:pt x="1808" y="967"/>
                </a:lnTo>
                <a:cubicBezTo>
                  <a:pt x="1808" y="1007"/>
                  <a:pt x="1787" y="1046"/>
                  <a:pt x="1751" y="1075"/>
                </a:cubicBezTo>
                <a:lnTo>
                  <a:pt x="1702" y="1114"/>
                </a:lnTo>
                <a:lnTo>
                  <a:pt x="1702" y="1114"/>
                </a:lnTo>
                <a:cubicBezTo>
                  <a:pt x="1683" y="1128"/>
                  <a:pt x="1669" y="1145"/>
                  <a:pt x="1660" y="1163"/>
                </a:cubicBezTo>
                <a:lnTo>
                  <a:pt x="1633" y="1215"/>
                </a:lnTo>
                <a:lnTo>
                  <a:pt x="1633" y="1215"/>
                </a:lnTo>
                <a:cubicBezTo>
                  <a:pt x="1614" y="1252"/>
                  <a:pt x="1576" y="1282"/>
                  <a:pt x="1529" y="1297"/>
                </a:cubicBezTo>
                <a:lnTo>
                  <a:pt x="1465" y="1319"/>
                </a:lnTo>
                <a:lnTo>
                  <a:pt x="1465" y="1319"/>
                </a:lnTo>
                <a:cubicBezTo>
                  <a:pt x="1442" y="1327"/>
                  <a:pt x="1420" y="1338"/>
                  <a:pt x="1403" y="1352"/>
                </a:cubicBezTo>
                <a:lnTo>
                  <a:pt x="1353" y="1392"/>
                </a:lnTo>
                <a:lnTo>
                  <a:pt x="1353" y="1392"/>
                </a:lnTo>
                <a:cubicBezTo>
                  <a:pt x="1317" y="1420"/>
                  <a:pt x="1268" y="1436"/>
                  <a:pt x="1217" y="1436"/>
                </a:cubicBezTo>
                <a:lnTo>
                  <a:pt x="1147" y="1436"/>
                </a:lnTo>
                <a:lnTo>
                  <a:pt x="1147" y="1436"/>
                </a:lnTo>
                <a:cubicBezTo>
                  <a:pt x="1122" y="1436"/>
                  <a:pt x="1097" y="1440"/>
                  <a:pt x="1073" y="1448"/>
                </a:cubicBezTo>
                <a:lnTo>
                  <a:pt x="1009" y="1469"/>
                </a:lnTo>
                <a:lnTo>
                  <a:pt x="1009" y="1469"/>
                </a:lnTo>
                <a:cubicBezTo>
                  <a:pt x="961" y="1485"/>
                  <a:pt x="908" y="1485"/>
                  <a:pt x="861" y="1469"/>
                </a:cubicBezTo>
                <a:lnTo>
                  <a:pt x="796" y="1448"/>
                </a:lnTo>
                <a:lnTo>
                  <a:pt x="796" y="1448"/>
                </a:lnTo>
                <a:cubicBezTo>
                  <a:pt x="772" y="1440"/>
                  <a:pt x="748" y="1436"/>
                  <a:pt x="722" y="1436"/>
                </a:cubicBezTo>
                <a:lnTo>
                  <a:pt x="653" y="1436"/>
                </a:lnTo>
                <a:lnTo>
                  <a:pt x="653" y="1436"/>
                </a:lnTo>
                <a:cubicBezTo>
                  <a:pt x="601" y="1436"/>
                  <a:pt x="552" y="1420"/>
                  <a:pt x="516" y="1392"/>
                </a:cubicBezTo>
                <a:lnTo>
                  <a:pt x="467" y="1352"/>
                </a:lnTo>
                <a:lnTo>
                  <a:pt x="467" y="1352"/>
                </a:lnTo>
                <a:cubicBezTo>
                  <a:pt x="449" y="1338"/>
                  <a:pt x="428" y="1327"/>
                  <a:pt x="404" y="1319"/>
                </a:cubicBezTo>
                <a:lnTo>
                  <a:pt x="340" y="1297"/>
                </a:lnTo>
                <a:lnTo>
                  <a:pt x="340" y="1297"/>
                </a:lnTo>
                <a:cubicBezTo>
                  <a:pt x="293" y="1282"/>
                  <a:pt x="255" y="1252"/>
                  <a:pt x="235" y="1215"/>
                </a:cubicBezTo>
                <a:lnTo>
                  <a:pt x="209" y="1163"/>
                </a:lnTo>
                <a:lnTo>
                  <a:pt x="209" y="1163"/>
                </a:lnTo>
                <a:cubicBezTo>
                  <a:pt x="199" y="1145"/>
                  <a:pt x="185" y="1128"/>
                  <a:pt x="167" y="1114"/>
                </a:cubicBezTo>
                <a:lnTo>
                  <a:pt x="117" y="1075"/>
                </a:lnTo>
                <a:lnTo>
                  <a:pt x="117" y="1075"/>
                </a:lnTo>
                <a:cubicBezTo>
                  <a:pt x="81" y="1046"/>
                  <a:pt x="61" y="1007"/>
                  <a:pt x="61" y="967"/>
                </a:cubicBezTo>
                <a:lnTo>
                  <a:pt x="61" y="911"/>
                </a:lnTo>
                <a:lnTo>
                  <a:pt x="61" y="911"/>
                </a:lnTo>
                <a:cubicBezTo>
                  <a:pt x="61" y="891"/>
                  <a:pt x="56" y="871"/>
                  <a:pt x="46" y="852"/>
                </a:cubicBezTo>
                <a:lnTo>
                  <a:pt x="19" y="801"/>
                </a:lnTo>
                <a:lnTo>
                  <a:pt x="19" y="801"/>
                </a:lnTo>
                <a:cubicBezTo>
                  <a:pt x="0" y="763"/>
                  <a:pt x="0" y="721"/>
                  <a:pt x="19" y="684"/>
                </a:cubicBezTo>
                <a:lnTo>
                  <a:pt x="46" y="633"/>
                </a:lnTo>
                <a:lnTo>
                  <a:pt x="46" y="633"/>
                </a:lnTo>
                <a:cubicBezTo>
                  <a:pt x="56" y="614"/>
                  <a:pt x="61" y="594"/>
                  <a:pt x="61" y="574"/>
                </a:cubicBezTo>
                <a:lnTo>
                  <a:pt x="61" y="518"/>
                </a:lnTo>
                <a:lnTo>
                  <a:pt x="61" y="518"/>
                </a:lnTo>
                <a:cubicBezTo>
                  <a:pt x="61" y="478"/>
                  <a:pt x="81" y="439"/>
                  <a:pt x="117" y="410"/>
                </a:cubicBezTo>
                <a:lnTo>
                  <a:pt x="167" y="371"/>
                </a:lnTo>
                <a:lnTo>
                  <a:pt x="167" y="371"/>
                </a:lnTo>
                <a:cubicBezTo>
                  <a:pt x="185" y="357"/>
                  <a:pt x="199" y="340"/>
                  <a:pt x="209" y="321"/>
                </a:cubicBezTo>
                <a:lnTo>
                  <a:pt x="235" y="270"/>
                </a:lnTo>
                <a:lnTo>
                  <a:pt x="235" y="270"/>
                </a:lnTo>
                <a:cubicBezTo>
                  <a:pt x="255" y="232"/>
                  <a:pt x="293" y="203"/>
                  <a:pt x="340" y="187"/>
                </a:cubicBezTo>
                <a:lnTo>
                  <a:pt x="404" y="166"/>
                </a:lnTo>
                <a:lnTo>
                  <a:pt x="404" y="166"/>
                </a:lnTo>
                <a:cubicBezTo>
                  <a:pt x="428" y="158"/>
                  <a:pt x="449" y="147"/>
                  <a:pt x="467" y="132"/>
                </a:cubicBezTo>
                <a:lnTo>
                  <a:pt x="516" y="93"/>
                </a:lnTo>
                <a:lnTo>
                  <a:pt x="516" y="93"/>
                </a:lnTo>
                <a:cubicBezTo>
                  <a:pt x="552" y="65"/>
                  <a:pt x="601" y="49"/>
                  <a:pt x="653" y="49"/>
                </a:cubicBezTo>
                <a:lnTo>
                  <a:pt x="722" y="49"/>
                </a:lnTo>
                <a:lnTo>
                  <a:pt x="722" y="49"/>
                </a:lnTo>
                <a:cubicBezTo>
                  <a:pt x="748" y="49"/>
                  <a:pt x="772" y="44"/>
                  <a:pt x="796" y="37"/>
                </a:cubicBezTo>
                <a:lnTo>
                  <a:pt x="861" y="15"/>
                </a:lnTo>
                <a:lnTo>
                  <a:pt x="861" y="15"/>
                </a:lnTo>
                <a:cubicBezTo>
                  <a:pt x="908" y="0"/>
                  <a:pt x="961" y="0"/>
                  <a:pt x="1009" y="15"/>
                </a:cubicBezTo>
              </a:path>
            </a:pathLst>
          </a:custGeom>
          <a:solidFill>
            <a:srgbClr val="0DB37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6" name="Freeform 264"/>
          <p:cNvSpPr>
            <a:spLocks noChangeArrowheads="1"/>
          </p:cNvSpPr>
          <p:nvPr/>
        </p:nvSpPr>
        <p:spPr bwMode="auto">
          <a:xfrm>
            <a:off x="10469717" y="4232940"/>
            <a:ext cx="2231911" cy="1807019"/>
          </a:xfrm>
          <a:custGeom>
            <a:avLst/>
            <a:gdLst>
              <a:gd name="T0" fmla="*/ 1834 w 2015"/>
              <a:gd name="T1" fmla="*/ 895 h 1630"/>
              <a:gd name="T2" fmla="*/ 1810 w 2015"/>
              <a:gd name="T3" fmla="*/ 1058 h 1630"/>
              <a:gd name="T4" fmla="*/ 1649 w 2015"/>
              <a:gd name="T5" fmla="*/ 1238 h 1630"/>
              <a:gd name="T6" fmla="*/ 1509 w 2015"/>
              <a:gd name="T7" fmla="*/ 1326 h 1630"/>
              <a:gd name="T8" fmla="*/ 1337 w 2015"/>
              <a:gd name="T9" fmla="*/ 1436 h 1630"/>
              <a:gd name="T10" fmla="*/ 1031 w 2015"/>
              <a:gd name="T11" fmla="*/ 1489 h 1630"/>
              <a:gd name="T12" fmla="*/ 817 w 2015"/>
              <a:gd name="T13" fmla="*/ 1453 h 1630"/>
              <a:gd name="T14" fmla="*/ 628 w 2015"/>
              <a:gd name="T15" fmla="*/ 1428 h 1630"/>
              <a:gd name="T16" fmla="*/ 428 w 2015"/>
              <a:gd name="T17" fmla="*/ 1328 h 1630"/>
              <a:gd name="T18" fmla="*/ 279 w 2015"/>
              <a:gd name="T19" fmla="*/ 1168 h 1630"/>
              <a:gd name="T20" fmla="*/ 168 w 2015"/>
              <a:gd name="T21" fmla="*/ 986 h 1630"/>
              <a:gd name="T22" fmla="*/ 105 w 2015"/>
              <a:gd name="T23" fmla="*/ 806 h 1630"/>
              <a:gd name="T24" fmla="*/ 153 w 2015"/>
              <a:gd name="T25" fmla="*/ 695 h 1630"/>
              <a:gd name="T26" fmla="*/ 202 w 2015"/>
              <a:gd name="T27" fmla="*/ 511 h 1630"/>
              <a:gd name="T28" fmla="*/ 296 w 2015"/>
              <a:gd name="T29" fmla="*/ 392 h 1630"/>
              <a:gd name="T30" fmla="*/ 417 w 2015"/>
              <a:gd name="T31" fmla="*/ 242 h 1630"/>
              <a:gd name="T32" fmla="*/ 531 w 2015"/>
              <a:gd name="T33" fmla="*/ 193 h 1630"/>
              <a:gd name="T34" fmla="*/ 708 w 2015"/>
              <a:gd name="T35" fmla="*/ 69 h 1630"/>
              <a:gd name="T36" fmla="*/ 845 w 2015"/>
              <a:gd name="T37" fmla="*/ 53 h 1630"/>
              <a:gd name="T38" fmla="*/ 1104 w 2015"/>
              <a:gd name="T39" fmla="*/ 31 h 1630"/>
              <a:gd name="T40" fmla="*/ 911 w 2015"/>
              <a:gd name="T41" fmla="*/ 16 h 1630"/>
              <a:gd name="T42" fmla="*/ 727 w 2015"/>
              <a:gd name="T43" fmla="*/ 44 h 1630"/>
              <a:gd name="T44" fmla="*/ 491 w 2015"/>
              <a:gd name="T45" fmla="*/ 146 h 1630"/>
              <a:gd name="T46" fmla="*/ 324 w 2015"/>
              <a:gd name="T47" fmla="*/ 217 h 1630"/>
              <a:gd name="T48" fmla="*/ 151 w 2015"/>
              <a:gd name="T49" fmla="*/ 418 h 1630"/>
              <a:gd name="T50" fmla="*/ 55 w 2015"/>
              <a:gd name="T51" fmla="*/ 665 h 1630"/>
              <a:gd name="T52" fmla="*/ 24 w 2015"/>
              <a:gd name="T53" fmla="*/ 909 h 1630"/>
              <a:gd name="T54" fmla="*/ 58 w 2015"/>
              <a:gd name="T55" fmla="*/ 1052 h 1630"/>
              <a:gd name="T56" fmla="*/ 215 w 2015"/>
              <a:gd name="T57" fmla="*/ 1275 h 1630"/>
              <a:gd name="T58" fmla="*/ 401 w 2015"/>
              <a:gd name="T59" fmla="*/ 1448 h 1630"/>
              <a:gd name="T60" fmla="*/ 503 w 2015"/>
              <a:gd name="T61" fmla="*/ 1491 h 1630"/>
              <a:gd name="T62" fmla="*/ 852 w 2015"/>
              <a:gd name="T63" fmla="*/ 1592 h 1630"/>
              <a:gd name="T64" fmla="*/ 1127 w 2015"/>
              <a:gd name="T65" fmla="*/ 1605 h 1630"/>
              <a:gd name="T66" fmla="*/ 1311 w 2015"/>
              <a:gd name="T67" fmla="*/ 1581 h 1630"/>
              <a:gd name="T68" fmla="*/ 1561 w 2015"/>
              <a:gd name="T69" fmla="*/ 1461 h 1630"/>
              <a:gd name="T70" fmla="*/ 1772 w 2015"/>
              <a:gd name="T71" fmla="*/ 1319 h 1630"/>
              <a:gd name="T72" fmla="*/ 1863 w 2015"/>
              <a:gd name="T73" fmla="*/ 1210 h 1630"/>
              <a:gd name="T74" fmla="*/ 1953 w 2015"/>
              <a:gd name="T75" fmla="*/ 1026 h 1630"/>
              <a:gd name="T76" fmla="*/ 2005 w 2015"/>
              <a:gd name="T77" fmla="*/ 860 h 1630"/>
              <a:gd name="T78" fmla="*/ 1954 w 2015"/>
              <a:gd name="T79" fmla="*/ 635 h 1630"/>
              <a:gd name="T80" fmla="*/ 1826 w 2015"/>
              <a:gd name="T81" fmla="*/ 399 h 1630"/>
              <a:gd name="T82" fmla="*/ 1767 w 2015"/>
              <a:gd name="T83" fmla="*/ 317 h 1630"/>
              <a:gd name="T84" fmla="*/ 1591 w 2015"/>
              <a:gd name="T85" fmla="*/ 200 h 1630"/>
              <a:gd name="T86" fmla="*/ 1532 w 2015"/>
              <a:gd name="T87" fmla="*/ 190 h 1630"/>
              <a:gd name="T88" fmla="*/ 1503 w 2015"/>
              <a:gd name="T89" fmla="*/ 177 h 1630"/>
              <a:gd name="T90" fmla="*/ 1302 w 2015"/>
              <a:gd name="T91" fmla="*/ 99 h 1630"/>
              <a:gd name="T92" fmla="*/ 1373 w 2015"/>
              <a:gd name="T93" fmla="*/ 148 h 1630"/>
              <a:gd name="T94" fmla="*/ 1295 w 2015"/>
              <a:gd name="T95" fmla="*/ 141 h 1630"/>
              <a:gd name="T96" fmla="*/ 1399 w 2015"/>
              <a:gd name="T97" fmla="*/ 178 h 1630"/>
              <a:gd name="T98" fmla="*/ 1262 w 2015"/>
              <a:gd name="T99" fmla="*/ 154 h 1630"/>
              <a:gd name="T100" fmla="*/ 1164 w 2015"/>
              <a:gd name="T101" fmla="*/ 162 h 1630"/>
              <a:gd name="T102" fmla="*/ 1148 w 2015"/>
              <a:gd name="T103" fmla="*/ 160 h 1630"/>
              <a:gd name="T104" fmla="*/ 1145 w 2015"/>
              <a:gd name="T105" fmla="*/ 164 h 1630"/>
              <a:gd name="T106" fmla="*/ 1153 w 2015"/>
              <a:gd name="T107" fmla="*/ 175 h 1630"/>
              <a:gd name="T108" fmla="*/ 1373 w 2015"/>
              <a:gd name="T109" fmla="*/ 218 h 1630"/>
              <a:gd name="T110" fmla="*/ 1580 w 2015"/>
              <a:gd name="T111" fmla="*/ 334 h 1630"/>
              <a:gd name="T112" fmla="*/ 1672 w 2015"/>
              <a:gd name="T113" fmla="*/ 440 h 1630"/>
              <a:gd name="T114" fmla="*/ 1800 w 2015"/>
              <a:gd name="T115" fmla="*/ 573 h 1630"/>
              <a:gd name="T116" fmla="*/ 1806 w 2015"/>
              <a:gd name="T117" fmla="*/ 669 h 16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015" h="1630">
                <a:moveTo>
                  <a:pt x="1860" y="824"/>
                </a:moveTo>
                <a:lnTo>
                  <a:pt x="1860" y="824"/>
                </a:lnTo>
                <a:cubicBezTo>
                  <a:pt x="1862" y="825"/>
                  <a:pt x="1863" y="823"/>
                  <a:pt x="1865" y="823"/>
                </a:cubicBezTo>
                <a:lnTo>
                  <a:pt x="1865" y="823"/>
                </a:lnTo>
                <a:cubicBezTo>
                  <a:pt x="1866" y="823"/>
                  <a:pt x="1868" y="824"/>
                  <a:pt x="1867" y="830"/>
                </a:cubicBezTo>
                <a:lnTo>
                  <a:pt x="1867" y="830"/>
                </a:lnTo>
                <a:cubicBezTo>
                  <a:pt x="1867" y="834"/>
                  <a:pt x="1865" y="839"/>
                  <a:pt x="1863" y="843"/>
                </a:cubicBezTo>
                <a:lnTo>
                  <a:pt x="1862" y="844"/>
                </a:lnTo>
                <a:lnTo>
                  <a:pt x="1862" y="845"/>
                </a:lnTo>
                <a:lnTo>
                  <a:pt x="1860" y="849"/>
                </a:lnTo>
                <a:lnTo>
                  <a:pt x="1856" y="855"/>
                </a:lnTo>
                <a:lnTo>
                  <a:pt x="1856" y="855"/>
                </a:lnTo>
                <a:cubicBezTo>
                  <a:pt x="1854" y="860"/>
                  <a:pt x="1851" y="865"/>
                  <a:pt x="1849" y="869"/>
                </a:cubicBezTo>
                <a:lnTo>
                  <a:pt x="1849" y="869"/>
                </a:lnTo>
                <a:cubicBezTo>
                  <a:pt x="1844" y="877"/>
                  <a:pt x="1839" y="886"/>
                  <a:pt x="1834" y="895"/>
                </a:cubicBezTo>
                <a:lnTo>
                  <a:pt x="1834" y="895"/>
                </a:lnTo>
                <a:cubicBezTo>
                  <a:pt x="1827" y="907"/>
                  <a:pt x="1821" y="921"/>
                  <a:pt x="1817" y="935"/>
                </a:cubicBezTo>
                <a:lnTo>
                  <a:pt x="1817" y="935"/>
                </a:lnTo>
                <a:cubicBezTo>
                  <a:pt x="1812" y="950"/>
                  <a:pt x="1810" y="965"/>
                  <a:pt x="1808" y="981"/>
                </a:cubicBezTo>
                <a:lnTo>
                  <a:pt x="1808" y="981"/>
                </a:lnTo>
                <a:cubicBezTo>
                  <a:pt x="1808" y="992"/>
                  <a:pt x="1808" y="1002"/>
                  <a:pt x="1808" y="1013"/>
                </a:cubicBezTo>
                <a:lnTo>
                  <a:pt x="1808" y="1013"/>
                </a:lnTo>
                <a:cubicBezTo>
                  <a:pt x="1807" y="1018"/>
                  <a:pt x="1807" y="1023"/>
                  <a:pt x="1807" y="1028"/>
                </a:cubicBezTo>
                <a:lnTo>
                  <a:pt x="1807" y="1028"/>
                </a:lnTo>
                <a:cubicBezTo>
                  <a:pt x="1807" y="1033"/>
                  <a:pt x="1807" y="1038"/>
                  <a:pt x="1807" y="1043"/>
                </a:cubicBezTo>
                <a:lnTo>
                  <a:pt x="1807" y="1043"/>
                </a:lnTo>
                <a:cubicBezTo>
                  <a:pt x="1807" y="1046"/>
                  <a:pt x="1806" y="1050"/>
                  <a:pt x="1806" y="1055"/>
                </a:cubicBezTo>
                <a:lnTo>
                  <a:pt x="1806" y="1055"/>
                </a:lnTo>
                <a:cubicBezTo>
                  <a:pt x="1807" y="1056"/>
                  <a:pt x="1809" y="1057"/>
                  <a:pt x="1810" y="1058"/>
                </a:cubicBezTo>
                <a:lnTo>
                  <a:pt x="1810" y="1058"/>
                </a:lnTo>
                <a:cubicBezTo>
                  <a:pt x="1807" y="1065"/>
                  <a:pt x="1803" y="1073"/>
                  <a:pt x="1797" y="1079"/>
                </a:cubicBezTo>
                <a:lnTo>
                  <a:pt x="1797" y="1079"/>
                </a:lnTo>
                <a:cubicBezTo>
                  <a:pt x="1794" y="1082"/>
                  <a:pt x="1791" y="1085"/>
                  <a:pt x="1786" y="1088"/>
                </a:cubicBezTo>
                <a:lnTo>
                  <a:pt x="1786" y="1088"/>
                </a:lnTo>
                <a:cubicBezTo>
                  <a:pt x="1784" y="1090"/>
                  <a:pt x="1783" y="1091"/>
                  <a:pt x="1780" y="1093"/>
                </a:cubicBezTo>
                <a:lnTo>
                  <a:pt x="1770" y="1101"/>
                </a:lnTo>
                <a:lnTo>
                  <a:pt x="1770" y="1101"/>
                </a:lnTo>
                <a:cubicBezTo>
                  <a:pt x="1756" y="1111"/>
                  <a:pt x="1742" y="1121"/>
                  <a:pt x="1728" y="1132"/>
                </a:cubicBezTo>
                <a:lnTo>
                  <a:pt x="1728" y="1132"/>
                </a:lnTo>
                <a:cubicBezTo>
                  <a:pt x="1707" y="1148"/>
                  <a:pt x="1689" y="1167"/>
                  <a:pt x="1674" y="1189"/>
                </a:cubicBezTo>
                <a:lnTo>
                  <a:pt x="1674" y="1189"/>
                </a:lnTo>
                <a:cubicBezTo>
                  <a:pt x="1673" y="1192"/>
                  <a:pt x="1671" y="1195"/>
                  <a:pt x="1669" y="1198"/>
                </a:cubicBezTo>
                <a:lnTo>
                  <a:pt x="1666" y="1205"/>
                </a:lnTo>
                <a:lnTo>
                  <a:pt x="1660" y="1216"/>
                </a:lnTo>
                <a:lnTo>
                  <a:pt x="1649" y="1238"/>
                </a:lnTo>
                <a:lnTo>
                  <a:pt x="1643" y="1249"/>
                </a:lnTo>
                <a:lnTo>
                  <a:pt x="1641" y="1253"/>
                </a:lnTo>
                <a:lnTo>
                  <a:pt x="1639" y="1257"/>
                </a:lnTo>
                <a:lnTo>
                  <a:pt x="1639" y="1257"/>
                </a:lnTo>
                <a:cubicBezTo>
                  <a:pt x="1637" y="1260"/>
                  <a:pt x="1635" y="1263"/>
                  <a:pt x="1633" y="1266"/>
                </a:cubicBezTo>
                <a:lnTo>
                  <a:pt x="1633" y="1266"/>
                </a:lnTo>
                <a:cubicBezTo>
                  <a:pt x="1623" y="1279"/>
                  <a:pt x="1606" y="1291"/>
                  <a:pt x="1587" y="1299"/>
                </a:cubicBezTo>
                <a:lnTo>
                  <a:pt x="1583" y="1300"/>
                </a:lnTo>
                <a:lnTo>
                  <a:pt x="1579" y="1301"/>
                </a:lnTo>
                <a:lnTo>
                  <a:pt x="1567" y="1305"/>
                </a:lnTo>
                <a:lnTo>
                  <a:pt x="1545" y="1313"/>
                </a:lnTo>
                <a:lnTo>
                  <a:pt x="1523" y="1321"/>
                </a:lnTo>
                <a:lnTo>
                  <a:pt x="1516" y="1323"/>
                </a:lnTo>
                <a:lnTo>
                  <a:pt x="1509" y="1326"/>
                </a:lnTo>
                <a:lnTo>
                  <a:pt x="1509" y="1326"/>
                </a:lnTo>
                <a:cubicBezTo>
                  <a:pt x="1503" y="1327"/>
                  <a:pt x="1499" y="1330"/>
                  <a:pt x="1494" y="1332"/>
                </a:cubicBezTo>
                <a:lnTo>
                  <a:pt x="1494" y="1332"/>
                </a:lnTo>
                <a:cubicBezTo>
                  <a:pt x="1474" y="1340"/>
                  <a:pt x="1454" y="1352"/>
                  <a:pt x="1436" y="1365"/>
                </a:cubicBezTo>
                <a:lnTo>
                  <a:pt x="1397" y="1397"/>
                </a:lnTo>
                <a:lnTo>
                  <a:pt x="1397" y="1397"/>
                </a:lnTo>
                <a:cubicBezTo>
                  <a:pt x="1401" y="1396"/>
                  <a:pt x="1403" y="1396"/>
                  <a:pt x="1394" y="1405"/>
                </a:cubicBezTo>
                <a:lnTo>
                  <a:pt x="1394" y="1405"/>
                </a:lnTo>
                <a:cubicBezTo>
                  <a:pt x="1391" y="1408"/>
                  <a:pt x="1388" y="1409"/>
                  <a:pt x="1386" y="1412"/>
                </a:cubicBezTo>
                <a:lnTo>
                  <a:pt x="1386" y="1412"/>
                </a:lnTo>
                <a:cubicBezTo>
                  <a:pt x="1384" y="1414"/>
                  <a:pt x="1382" y="1415"/>
                  <a:pt x="1381" y="1416"/>
                </a:cubicBezTo>
                <a:lnTo>
                  <a:pt x="1381" y="1416"/>
                </a:lnTo>
                <a:cubicBezTo>
                  <a:pt x="1377" y="1419"/>
                  <a:pt x="1373" y="1422"/>
                  <a:pt x="1369" y="1424"/>
                </a:cubicBezTo>
                <a:lnTo>
                  <a:pt x="1369" y="1424"/>
                </a:lnTo>
                <a:cubicBezTo>
                  <a:pt x="1359" y="1429"/>
                  <a:pt x="1349" y="1433"/>
                  <a:pt x="1337" y="1436"/>
                </a:cubicBezTo>
                <a:lnTo>
                  <a:pt x="1337" y="1436"/>
                </a:lnTo>
                <a:cubicBezTo>
                  <a:pt x="1325" y="1440"/>
                  <a:pt x="1313" y="1441"/>
                  <a:pt x="1299" y="1441"/>
                </a:cubicBezTo>
                <a:lnTo>
                  <a:pt x="1299" y="1441"/>
                </a:lnTo>
                <a:cubicBezTo>
                  <a:pt x="1282" y="1441"/>
                  <a:pt x="1263" y="1441"/>
                  <a:pt x="1245" y="1441"/>
                </a:cubicBezTo>
                <a:lnTo>
                  <a:pt x="1245" y="1441"/>
                </a:lnTo>
                <a:cubicBezTo>
                  <a:pt x="1233" y="1441"/>
                  <a:pt x="1223" y="1441"/>
                  <a:pt x="1208" y="1442"/>
                </a:cubicBezTo>
                <a:lnTo>
                  <a:pt x="1208" y="1442"/>
                </a:lnTo>
                <a:cubicBezTo>
                  <a:pt x="1197" y="1444"/>
                  <a:pt x="1194" y="1446"/>
                  <a:pt x="1192" y="1447"/>
                </a:cubicBezTo>
                <a:lnTo>
                  <a:pt x="1192" y="1447"/>
                </a:lnTo>
                <a:cubicBezTo>
                  <a:pt x="1170" y="1449"/>
                  <a:pt x="1150" y="1453"/>
                  <a:pt x="1130" y="1459"/>
                </a:cubicBezTo>
                <a:lnTo>
                  <a:pt x="1130" y="1459"/>
                </a:lnTo>
                <a:cubicBezTo>
                  <a:pt x="1115" y="1464"/>
                  <a:pt x="1100" y="1469"/>
                  <a:pt x="1087" y="1473"/>
                </a:cubicBezTo>
                <a:lnTo>
                  <a:pt x="1070" y="1479"/>
                </a:lnTo>
                <a:lnTo>
                  <a:pt x="1056" y="1483"/>
                </a:lnTo>
                <a:lnTo>
                  <a:pt x="1056" y="1483"/>
                </a:lnTo>
                <a:cubicBezTo>
                  <a:pt x="1049" y="1487"/>
                  <a:pt x="1040" y="1488"/>
                  <a:pt x="1031" y="1489"/>
                </a:cubicBezTo>
                <a:lnTo>
                  <a:pt x="1031" y="1489"/>
                </a:lnTo>
                <a:cubicBezTo>
                  <a:pt x="1015" y="1492"/>
                  <a:pt x="997" y="1493"/>
                  <a:pt x="980" y="1490"/>
                </a:cubicBezTo>
                <a:lnTo>
                  <a:pt x="980" y="1490"/>
                </a:lnTo>
                <a:cubicBezTo>
                  <a:pt x="976" y="1489"/>
                  <a:pt x="972" y="1489"/>
                  <a:pt x="967" y="1488"/>
                </a:cubicBezTo>
                <a:lnTo>
                  <a:pt x="967" y="1488"/>
                </a:lnTo>
                <a:cubicBezTo>
                  <a:pt x="965" y="1487"/>
                  <a:pt x="963" y="1487"/>
                  <a:pt x="961" y="1487"/>
                </a:cubicBezTo>
                <a:lnTo>
                  <a:pt x="961" y="1487"/>
                </a:lnTo>
                <a:cubicBezTo>
                  <a:pt x="959" y="1486"/>
                  <a:pt x="957" y="1485"/>
                  <a:pt x="954" y="1485"/>
                </a:cubicBezTo>
                <a:lnTo>
                  <a:pt x="920" y="1474"/>
                </a:lnTo>
                <a:lnTo>
                  <a:pt x="884" y="1463"/>
                </a:lnTo>
                <a:lnTo>
                  <a:pt x="884" y="1463"/>
                </a:lnTo>
                <a:cubicBezTo>
                  <a:pt x="869" y="1459"/>
                  <a:pt x="855" y="1457"/>
                  <a:pt x="840" y="1455"/>
                </a:cubicBezTo>
                <a:lnTo>
                  <a:pt x="840" y="1455"/>
                </a:lnTo>
                <a:cubicBezTo>
                  <a:pt x="833" y="1454"/>
                  <a:pt x="825" y="1453"/>
                  <a:pt x="817" y="1453"/>
                </a:cubicBezTo>
                <a:lnTo>
                  <a:pt x="817" y="1453"/>
                </a:lnTo>
                <a:cubicBezTo>
                  <a:pt x="814" y="1453"/>
                  <a:pt x="810" y="1453"/>
                  <a:pt x="806" y="1453"/>
                </a:cubicBezTo>
                <a:lnTo>
                  <a:pt x="796" y="1453"/>
                </a:lnTo>
                <a:lnTo>
                  <a:pt x="796" y="1453"/>
                </a:lnTo>
                <a:cubicBezTo>
                  <a:pt x="784" y="1453"/>
                  <a:pt x="772" y="1454"/>
                  <a:pt x="760" y="1454"/>
                </a:cubicBezTo>
                <a:lnTo>
                  <a:pt x="760" y="1454"/>
                </a:lnTo>
                <a:cubicBezTo>
                  <a:pt x="748" y="1455"/>
                  <a:pt x="737" y="1455"/>
                  <a:pt x="725" y="1455"/>
                </a:cubicBezTo>
                <a:lnTo>
                  <a:pt x="725" y="1455"/>
                </a:lnTo>
                <a:cubicBezTo>
                  <a:pt x="716" y="1455"/>
                  <a:pt x="707" y="1455"/>
                  <a:pt x="698" y="1453"/>
                </a:cubicBezTo>
                <a:lnTo>
                  <a:pt x="698" y="1453"/>
                </a:lnTo>
                <a:cubicBezTo>
                  <a:pt x="679" y="1451"/>
                  <a:pt x="662" y="1446"/>
                  <a:pt x="646" y="1438"/>
                </a:cubicBezTo>
                <a:lnTo>
                  <a:pt x="646" y="1438"/>
                </a:lnTo>
                <a:cubicBezTo>
                  <a:pt x="641" y="1436"/>
                  <a:pt x="638" y="1434"/>
                  <a:pt x="634" y="1431"/>
                </a:cubicBezTo>
                <a:lnTo>
                  <a:pt x="634" y="1431"/>
                </a:lnTo>
                <a:cubicBezTo>
                  <a:pt x="632" y="1430"/>
                  <a:pt x="630" y="1430"/>
                  <a:pt x="628" y="1428"/>
                </a:cubicBezTo>
                <a:lnTo>
                  <a:pt x="628" y="1428"/>
                </a:lnTo>
                <a:cubicBezTo>
                  <a:pt x="627" y="1427"/>
                  <a:pt x="625" y="1426"/>
                  <a:pt x="622" y="1424"/>
                </a:cubicBezTo>
                <a:lnTo>
                  <a:pt x="622" y="1424"/>
                </a:lnTo>
                <a:cubicBezTo>
                  <a:pt x="612" y="1416"/>
                  <a:pt x="603" y="1409"/>
                  <a:pt x="593" y="1402"/>
                </a:cubicBezTo>
                <a:lnTo>
                  <a:pt x="578" y="1391"/>
                </a:lnTo>
                <a:lnTo>
                  <a:pt x="570" y="1385"/>
                </a:lnTo>
                <a:lnTo>
                  <a:pt x="570" y="1385"/>
                </a:lnTo>
                <a:cubicBezTo>
                  <a:pt x="567" y="1383"/>
                  <a:pt x="564" y="1380"/>
                  <a:pt x="560" y="1378"/>
                </a:cubicBezTo>
                <a:lnTo>
                  <a:pt x="560" y="1378"/>
                </a:lnTo>
                <a:cubicBezTo>
                  <a:pt x="548" y="1370"/>
                  <a:pt x="534" y="1362"/>
                  <a:pt x="520" y="1357"/>
                </a:cubicBezTo>
                <a:lnTo>
                  <a:pt x="520" y="1357"/>
                </a:lnTo>
                <a:cubicBezTo>
                  <a:pt x="513" y="1354"/>
                  <a:pt x="506" y="1351"/>
                  <a:pt x="499" y="1349"/>
                </a:cubicBezTo>
                <a:lnTo>
                  <a:pt x="480" y="1343"/>
                </a:lnTo>
                <a:lnTo>
                  <a:pt x="480" y="1343"/>
                </a:lnTo>
                <a:cubicBezTo>
                  <a:pt x="469" y="1340"/>
                  <a:pt x="457" y="1337"/>
                  <a:pt x="445" y="1333"/>
                </a:cubicBezTo>
                <a:lnTo>
                  <a:pt x="428" y="1328"/>
                </a:lnTo>
                <a:lnTo>
                  <a:pt x="428" y="1328"/>
                </a:lnTo>
                <a:cubicBezTo>
                  <a:pt x="423" y="1327"/>
                  <a:pt x="419" y="1325"/>
                  <a:pt x="414" y="1323"/>
                </a:cubicBezTo>
                <a:lnTo>
                  <a:pt x="414" y="1323"/>
                </a:lnTo>
                <a:cubicBezTo>
                  <a:pt x="405" y="1320"/>
                  <a:pt x="397" y="1315"/>
                  <a:pt x="389" y="1310"/>
                </a:cubicBezTo>
                <a:lnTo>
                  <a:pt x="389" y="1310"/>
                </a:lnTo>
                <a:cubicBezTo>
                  <a:pt x="373" y="1300"/>
                  <a:pt x="359" y="1287"/>
                  <a:pt x="351" y="1273"/>
                </a:cubicBezTo>
                <a:lnTo>
                  <a:pt x="351" y="1273"/>
                </a:lnTo>
                <a:cubicBezTo>
                  <a:pt x="345" y="1262"/>
                  <a:pt x="338" y="1251"/>
                  <a:pt x="332" y="1240"/>
                </a:cubicBezTo>
                <a:lnTo>
                  <a:pt x="323" y="1223"/>
                </a:lnTo>
                <a:lnTo>
                  <a:pt x="321" y="1219"/>
                </a:lnTo>
                <a:lnTo>
                  <a:pt x="318" y="1214"/>
                </a:lnTo>
                <a:lnTo>
                  <a:pt x="318" y="1214"/>
                </a:lnTo>
                <a:cubicBezTo>
                  <a:pt x="316" y="1211"/>
                  <a:pt x="313" y="1207"/>
                  <a:pt x="311" y="1204"/>
                </a:cubicBezTo>
                <a:lnTo>
                  <a:pt x="311" y="1204"/>
                </a:lnTo>
                <a:cubicBezTo>
                  <a:pt x="302" y="1190"/>
                  <a:pt x="291" y="1179"/>
                  <a:pt x="279" y="1168"/>
                </a:cubicBezTo>
                <a:lnTo>
                  <a:pt x="279" y="1168"/>
                </a:lnTo>
                <a:cubicBezTo>
                  <a:pt x="274" y="1163"/>
                  <a:pt x="267" y="1158"/>
                  <a:pt x="262" y="1154"/>
                </a:cubicBezTo>
                <a:lnTo>
                  <a:pt x="247" y="1143"/>
                </a:lnTo>
                <a:lnTo>
                  <a:pt x="247" y="1143"/>
                </a:lnTo>
                <a:cubicBezTo>
                  <a:pt x="236" y="1136"/>
                  <a:pt x="227" y="1128"/>
                  <a:pt x="216" y="1120"/>
                </a:cubicBezTo>
                <a:lnTo>
                  <a:pt x="216" y="1120"/>
                </a:lnTo>
                <a:cubicBezTo>
                  <a:pt x="208" y="1114"/>
                  <a:pt x="201" y="1107"/>
                  <a:pt x="195" y="1100"/>
                </a:cubicBezTo>
                <a:lnTo>
                  <a:pt x="195" y="1100"/>
                </a:lnTo>
                <a:cubicBezTo>
                  <a:pt x="182" y="1085"/>
                  <a:pt x="174" y="1068"/>
                  <a:pt x="171" y="1049"/>
                </a:cubicBezTo>
                <a:lnTo>
                  <a:pt x="171" y="1049"/>
                </a:lnTo>
                <a:cubicBezTo>
                  <a:pt x="171" y="1047"/>
                  <a:pt x="171" y="1045"/>
                  <a:pt x="171" y="1043"/>
                </a:cubicBezTo>
                <a:lnTo>
                  <a:pt x="171" y="1043"/>
                </a:lnTo>
                <a:cubicBezTo>
                  <a:pt x="171" y="1041"/>
                  <a:pt x="171" y="1038"/>
                  <a:pt x="170" y="1035"/>
                </a:cubicBezTo>
                <a:lnTo>
                  <a:pt x="170" y="1019"/>
                </a:lnTo>
                <a:lnTo>
                  <a:pt x="168" y="986"/>
                </a:lnTo>
                <a:lnTo>
                  <a:pt x="168" y="986"/>
                </a:lnTo>
                <a:cubicBezTo>
                  <a:pt x="167" y="971"/>
                  <a:pt x="165" y="958"/>
                  <a:pt x="160" y="945"/>
                </a:cubicBezTo>
                <a:lnTo>
                  <a:pt x="160" y="945"/>
                </a:lnTo>
                <a:cubicBezTo>
                  <a:pt x="159" y="939"/>
                  <a:pt x="156" y="933"/>
                  <a:pt x="153" y="927"/>
                </a:cubicBezTo>
                <a:lnTo>
                  <a:pt x="153" y="927"/>
                </a:lnTo>
                <a:cubicBezTo>
                  <a:pt x="151" y="921"/>
                  <a:pt x="147" y="915"/>
                  <a:pt x="145" y="910"/>
                </a:cubicBezTo>
                <a:lnTo>
                  <a:pt x="145" y="910"/>
                </a:lnTo>
                <a:cubicBezTo>
                  <a:pt x="139" y="901"/>
                  <a:pt x="134" y="891"/>
                  <a:pt x="128" y="882"/>
                </a:cubicBezTo>
                <a:lnTo>
                  <a:pt x="120" y="868"/>
                </a:lnTo>
                <a:lnTo>
                  <a:pt x="118" y="865"/>
                </a:lnTo>
                <a:lnTo>
                  <a:pt x="117" y="861"/>
                </a:lnTo>
                <a:lnTo>
                  <a:pt x="117" y="861"/>
                </a:lnTo>
                <a:cubicBezTo>
                  <a:pt x="115" y="860"/>
                  <a:pt x="115" y="858"/>
                  <a:pt x="113" y="856"/>
                </a:cubicBezTo>
                <a:lnTo>
                  <a:pt x="113" y="856"/>
                </a:lnTo>
                <a:cubicBezTo>
                  <a:pt x="106" y="840"/>
                  <a:pt x="103" y="823"/>
                  <a:pt x="105" y="806"/>
                </a:cubicBezTo>
                <a:lnTo>
                  <a:pt x="105" y="806"/>
                </a:lnTo>
                <a:cubicBezTo>
                  <a:pt x="106" y="799"/>
                  <a:pt x="107" y="793"/>
                  <a:pt x="108" y="787"/>
                </a:cubicBezTo>
                <a:lnTo>
                  <a:pt x="108" y="787"/>
                </a:lnTo>
                <a:cubicBezTo>
                  <a:pt x="110" y="783"/>
                  <a:pt x="111" y="780"/>
                  <a:pt x="112" y="777"/>
                </a:cubicBezTo>
                <a:lnTo>
                  <a:pt x="112" y="777"/>
                </a:lnTo>
                <a:cubicBezTo>
                  <a:pt x="113" y="776"/>
                  <a:pt x="114" y="774"/>
                  <a:pt x="115" y="773"/>
                </a:cubicBezTo>
                <a:lnTo>
                  <a:pt x="115" y="770"/>
                </a:lnTo>
                <a:lnTo>
                  <a:pt x="117" y="767"/>
                </a:lnTo>
                <a:lnTo>
                  <a:pt x="117" y="767"/>
                </a:lnTo>
                <a:cubicBezTo>
                  <a:pt x="124" y="753"/>
                  <a:pt x="132" y="737"/>
                  <a:pt x="140" y="722"/>
                </a:cubicBezTo>
                <a:lnTo>
                  <a:pt x="140" y="722"/>
                </a:lnTo>
                <a:cubicBezTo>
                  <a:pt x="142" y="719"/>
                  <a:pt x="145" y="713"/>
                  <a:pt x="147" y="709"/>
                </a:cubicBezTo>
                <a:lnTo>
                  <a:pt x="147" y="709"/>
                </a:lnTo>
                <a:cubicBezTo>
                  <a:pt x="149" y="704"/>
                  <a:pt x="151" y="700"/>
                  <a:pt x="153" y="695"/>
                </a:cubicBezTo>
                <a:lnTo>
                  <a:pt x="153" y="695"/>
                </a:lnTo>
                <a:cubicBezTo>
                  <a:pt x="156" y="685"/>
                  <a:pt x="158" y="675"/>
                  <a:pt x="159" y="665"/>
                </a:cubicBezTo>
                <a:lnTo>
                  <a:pt x="159" y="665"/>
                </a:lnTo>
                <a:cubicBezTo>
                  <a:pt x="159" y="659"/>
                  <a:pt x="160" y="654"/>
                  <a:pt x="160" y="649"/>
                </a:cubicBezTo>
                <a:lnTo>
                  <a:pt x="160" y="636"/>
                </a:lnTo>
                <a:lnTo>
                  <a:pt x="160" y="609"/>
                </a:lnTo>
                <a:lnTo>
                  <a:pt x="160" y="596"/>
                </a:lnTo>
                <a:lnTo>
                  <a:pt x="160" y="596"/>
                </a:lnTo>
                <a:cubicBezTo>
                  <a:pt x="160" y="592"/>
                  <a:pt x="160" y="589"/>
                  <a:pt x="161" y="585"/>
                </a:cubicBezTo>
                <a:lnTo>
                  <a:pt x="161" y="585"/>
                </a:lnTo>
                <a:cubicBezTo>
                  <a:pt x="162" y="578"/>
                  <a:pt x="163" y="570"/>
                  <a:pt x="165" y="564"/>
                </a:cubicBezTo>
                <a:lnTo>
                  <a:pt x="165" y="564"/>
                </a:lnTo>
                <a:cubicBezTo>
                  <a:pt x="170" y="550"/>
                  <a:pt x="177" y="538"/>
                  <a:pt x="187" y="527"/>
                </a:cubicBezTo>
                <a:lnTo>
                  <a:pt x="187" y="527"/>
                </a:lnTo>
                <a:cubicBezTo>
                  <a:pt x="191" y="521"/>
                  <a:pt x="196" y="516"/>
                  <a:pt x="202" y="511"/>
                </a:cubicBezTo>
                <a:lnTo>
                  <a:pt x="202" y="511"/>
                </a:lnTo>
                <a:cubicBezTo>
                  <a:pt x="205" y="509"/>
                  <a:pt x="207" y="507"/>
                  <a:pt x="210" y="504"/>
                </a:cubicBezTo>
                <a:lnTo>
                  <a:pt x="210" y="504"/>
                </a:lnTo>
                <a:cubicBezTo>
                  <a:pt x="213" y="502"/>
                  <a:pt x="217" y="499"/>
                  <a:pt x="220" y="497"/>
                </a:cubicBezTo>
                <a:lnTo>
                  <a:pt x="220" y="497"/>
                </a:lnTo>
                <a:cubicBezTo>
                  <a:pt x="233" y="487"/>
                  <a:pt x="245" y="477"/>
                  <a:pt x="257" y="468"/>
                </a:cubicBezTo>
                <a:lnTo>
                  <a:pt x="257" y="468"/>
                </a:lnTo>
                <a:cubicBezTo>
                  <a:pt x="254" y="467"/>
                  <a:pt x="255" y="464"/>
                  <a:pt x="259" y="458"/>
                </a:cubicBezTo>
                <a:lnTo>
                  <a:pt x="259" y="458"/>
                </a:lnTo>
                <a:cubicBezTo>
                  <a:pt x="263" y="452"/>
                  <a:pt x="269" y="444"/>
                  <a:pt x="277" y="432"/>
                </a:cubicBezTo>
                <a:lnTo>
                  <a:pt x="277" y="432"/>
                </a:lnTo>
                <a:cubicBezTo>
                  <a:pt x="280" y="427"/>
                  <a:pt x="284" y="420"/>
                  <a:pt x="287" y="413"/>
                </a:cubicBezTo>
                <a:lnTo>
                  <a:pt x="287" y="413"/>
                </a:lnTo>
                <a:cubicBezTo>
                  <a:pt x="289" y="410"/>
                  <a:pt x="291" y="407"/>
                  <a:pt x="292" y="403"/>
                </a:cubicBezTo>
                <a:lnTo>
                  <a:pt x="292" y="403"/>
                </a:lnTo>
                <a:cubicBezTo>
                  <a:pt x="293" y="399"/>
                  <a:pt x="295" y="395"/>
                  <a:pt x="296" y="392"/>
                </a:cubicBezTo>
                <a:lnTo>
                  <a:pt x="296" y="392"/>
                </a:lnTo>
                <a:cubicBezTo>
                  <a:pt x="302" y="378"/>
                  <a:pt x="308" y="362"/>
                  <a:pt x="314" y="347"/>
                </a:cubicBezTo>
                <a:lnTo>
                  <a:pt x="314" y="347"/>
                </a:lnTo>
                <a:cubicBezTo>
                  <a:pt x="326" y="317"/>
                  <a:pt x="349" y="293"/>
                  <a:pt x="364" y="280"/>
                </a:cubicBezTo>
                <a:lnTo>
                  <a:pt x="364" y="280"/>
                </a:lnTo>
                <a:cubicBezTo>
                  <a:pt x="371" y="273"/>
                  <a:pt x="376" y="268"/>
                  <a:pt x="378" y="265"/>
                </a:cubicBezTo>
                <a:lnTo>
                  <a:pt x="378" y="265"/>
                </a:lnTo>
                <a:cubicBezTo>
                  <a:pt x="379" y="262"/>
                  <a:pt x="376" y="261"/>
                  <a:pt x="369" y="263"/>
                </a:cubicBezTo>
                <a:lnTo>
                  <a:pt x="369" y="263"/>
                </a:lnTo>
                <a:cubicBezTo>
                  <a:pt x="378" y="257"/>
                  <a:pt x="389" y="252"/>
                  <a:pt x="400" y="248"/>
                </a:cubicBezTo>
                <a:lnTo>
                  <a:pt x="400" y="248"/>
                </a:lnTo>
                <a:cubicBezTo>
                  <a:pt x="403" y="247"/>
                  <a:pt x="406" y="246"/>
                  <a:pt x="409" y="245"/>
                </a:cubicBezTo>
                <a:lnTo>
                  <a:pt x="409" y="245"/>
                </a:lnTo>
                <a:cubicBezTo>
                  <a:pt x="411" y="245"/>
                  <a:pt x="414" y="243"/>
                  <a:pt x="417" y="242"/>
                </a:cubicBezTo>
                <a:lnTo>
                  <a:pt x="417" y="242"/>
                </a:lnTo>
                <a:cubicBezTo>
                  <a:pt x="422" y="241"/>
                  <a:pt x="428" y="239"/>
                  <a:pt x="433" y="237"/>
                </a:cubicBezTo>
                <a:lnTo>
                  <a:pt x="433" y="237"/>
                </a:lnTo>
                <a:cubicBezTo>
                  <a:pt x="444" y="233"/>
                  <a:pt x="455" y="230"/>
                  <a:pt x="466" y="227"/>
                </a:cubicBezTo>
                <a:lnTo>
                  <a:pt x="466" y="227"/>
                </a:lnTo>
                <a:cubicBezTo>
                  <a:pt x="469" y="225"/>
                  <a:pt x="471" y="225"/>
                  <a:pt x="474" y="224"/>
                </a:cubicBezTo>
                <a:lnTo>
                  <a:pt x="474" y="224"/>
                </a:lnTo>
                <a:cubicBezTo>
                  <a:pt x="476" y="223"/>
                  <a:pt x="479" y="222"/>
                  <a:pt x="481" y="221"/>
                </a:cubicBezTo>
                <a:lnTo>
                  <a:pt x="481" y="221"/>
                </a:lnTo>
                <a:cubicBezTo>
                  <a:pt x="485" y="219"/>
                  <a:pt x="490" y="217"/>
                  <a:pt x="495" y="216"/>
                </a:cubicBezTo>
                <a:lnTo>
                  <a:pt x="495" y="216"/>
                </a:lnTo>
                <a:cubicBezTo>
                  <a:pt x="503" y="211"/>
                  <a:pt x="510" y="207"/>
                  <a:pt x="517" y="203"/>
                </a:cubicBezTo>
                <a:lnTo>
                  <a:pt x="517" y="203"/>
                </a:lnTo>
                <a:cubicBezTo>
                  <a:pt x="521" y="200"/>
                  <a:pt x="524" y="198"/>
                  <a:pt x="526" y="196"/>
                </a:cubicBezTo>
                <a:lnTo>
                  <a:pt x="526" y="196"/>
                </a:lnTo>
                <a:cubicBezTo>
                  <a:pt x="527" y="195"/>
                  <a:pt x="529" y="194"/>
                  <a:pt x="531" y="193"/>
                </a:cubicBezTo>
                <a:lnTo>
                  <a:pt x="531" y="193"/>
                </a:lnTo>
                <a:cubicBezTo>
                  <a:pt x="532" y="191"/>
                  <a:pt x="533" y="190"/>
                  <a:pt x="534" y="189"/>
                </a:cubicBezTo>
                <a:lnTo>
                  <a:pt x="534" y="189"/>
                </a:lnTo>
                <a:cubicBezTo>
                  <a:pt x="544" y="180"/>
                  <a:pt x="551" y="174"/>
                  <a:pt x="551" y="172"/>
                </a:cubicBezTo>
                <a:lnTo>
                  <a:pt x="551" y="172"/>
                </a:lnTo>
                <a:cubicBezTo>
                  <a:pt x="553" y="166"/>
                  <a:pt x="556" y="158"/>
                  <a:pt x="563" y="148"/>
                </a:cubicBezTo>
                <a:lnTo>
                  <a:pt x="563" y="148"/>
                </a:lnTo>
                <a:cubicBezTo>
                  <a:pt x="565" y="145"/>
                  <a:pt x="567" y="143"/>
                  <a:pt x="569" y="140"/>
                </a:cubicBezTo>
                <a:lnTo>
                  <a:pt x="569" y="140"/>
                </a:lnTo>
                <a:cubicBezTo>
                  <a:pt x="572" y="136"/>
                  <a:pt x="575" y="132"/>
                  <a:pt x="579" y="129"/>
                </a:cubicBezTo>
                <a:lnTo>
                  <a:pt x="579" y="129"/>
                </a:lnTo>
                <a:cubicBezTo>
                  <a:pt x="586" y="121"/>
                  <a:pt x="595" y="114"/>
                  <a:pt x="607" y="106"/>
                </a:cubicBezTo>
                <a:lnTo>
                  <a:pt x="607" y="106"/>
                </a:lnTo>
                <a:cubicBezTo>
                  <a:pt x="630" y="90"/>
                  <a:pt x="663" y="75"/>
                  <a:pt x="708" y="69"/>
                </a:cubicBezTo>
                <a:lnTo>
                  <a:pt x="708" y="69"/>
                </a:lnTo>
                <a:cubicBezTo>
                  <a:pt x="714" y="68"/>
                  <a:pt x="719" y="67"/>
                  <a:pt x="725" y="67"/>
                </a:cubicBezTo>
                <a:lnTo>
                  <a:pt x="725" y="67"/>
                </a:lnTo>
                <a:cubicBezTo>
                  <a:pt x="730" y="67"/>
                  <a:pt x="735" y="66"/>
                  <a:pt x="740" y="66"/>
                </a:cubicBezTo>
                <a:lnTo>
                  <a:pt x="740" y="66"/>
                </a:lnTo>
                <a:cubicBezTo>
                  <a:pt x="751" y="65"/>
                  <a:pt x="761" y="64"/>
                  <a:pt x="773" y="63"/>
                </a:cubicBezTo>
                <a:lnTo>
                  <a:pt x="773" y="63"/>
                </a:lnTo>
                <a:cubicBezTo>
                  <a:pt x="778" y="63"/>
                  <a:pt x="784" y="63"/>
                  <a:pt x="790" y="63"/>
                </a:cubicBezTo>
                <a:lnTo>
                  <a:pt x="790" y="63"/>
                </a:lnTo>
                <a:cubicBezTo>
                  <a:pt x="793" y="62"/>
                  <a:pt x="796" y="62"/>
                  <a:pt x="799" y="62"/>
                </a:cubicBezTo>
                <a:lnTo>
                  <a:pt x="799" y="62"/>
                </a:lnTo>
                <a:cubicBezTo>
                  <a:pt x="801" y="62"/>
                  <a:pt x="803" y="62"/>
                  <a:pt x="806" y="62"/>
                </a:cubicBezTo>
                <a:lnTo>
                  <a:pt x="806" y="62"/>
                </a:lnTo>
                <a:cubicBezTo>
                  <a:pt x="815" y="60"/>
                  <a:pt x="824" y="58"/>
                  <a:pt x="833" y="56"/>
                </a:cubicBezTo>
                <a:lnTo>
                  <a:pt x="833" y="56"/>
                </a:lnTo>
                <a:cubicBezTo>
                  <a:pt x="837" y="56"/>
                  <a:pt x="841" y="54"/>
                  <a:pt x="845" y="53"/>
                </a:cubicBezTo>
                <a:lnTo>
                  <a:pt x="845" y="53"/>
                </a:lnTo>
                <a:cubicBezTo>
                  <a:pt x="847" y="52"/>
                  <a:pt x="848" y="52"/>
                  <a:pt x="850" y="51"/>
                </a:cubicBezTo>
                <a:lnTo>
                  <a:pt x="850" y="51"/>
                </a:lnTo>
                <a:cubicBezTo>
                  <a:pt x="853" y="51"/>
                  <a:pt x="856" y="49"/>
                  <a:pt x="858" y="49"/>
                </a:cubicBezTo>
                <a:lnTo>
                  <a:pt x="858" y="49"/>
                </a:lnTo>
                <a:cubicBezTo>
                  <a:pt x="869" y="45"/>
                  <a:pt x="881" y="41"/>
                  <a:pt x="893" y="38"/>
                </a:cubicBezTo>
                <a:lnTo>
                  <a:pt x="893" y="38"/>
                </a:lnTo>
                <a:cubicBezTo>
                  <a:pt x="905" y="34"/>
                  <a:pt x="915" y="30"/>
                  <a:pt x="932" y="26"/>
                </a:cubicBezTo>
                <a:lnTo>
                  <a:pt x="932" y="26"/>
                </a:lnTo>
                <a:cubicBezTo>
                  <a:pt x="947" y="22"/>
                  <a:pt x="962" y="19"/>
                  <a:pt x="977" y="18"/>
                </a:cubicBezTo>
                <a:lnTo>
                  <a:pt x="977" y="18"/>
                </a:lnTo>
                <a:cubicBezTo>
                  <a:pt x="1007" y="15"/>
                  <a:pt x="1034" y="17"/>
                  <a:pt x="1056" y="21"/>
                </a:cubicBezTo>
                <a:lnTo>
                  <a:pt x="1056" y="21"/>
                </a:lnTo>
                <a:cubicBezTo>
                  <a:pt x="1078" y="24"/>
                  <a:pt x="1095" y="29"/>
                  <a:pt x="1104" y="31"/>
                </a:cubicBezTo>
                <a:lnTo>
                  <a:pt x="1104" y="31"/>
                </a:lnTo>
                <a:cubicBezTo>
                  <a:pt x="1116" y="33"/>
                  <a:pt x="1115" y="32"/>
                  <a:pt x="1109" y="28"/>
                </a:cubicBezTo>
                <a:lnTo>
                  <a:pt x="1109" y="28"/>
                </a:lnTo>
                <a:cubicBezTo>
                  <a:pt x="1108" y="28"/>
                  <a:pt x="1107" y="28"/>
                  <a:pt x="1106" y="27"/>
                </a:cubicBezTo>
                <a:lnTo>
                  <a:pt x="1106" y="27"/>
                </a:lnTo>
                <a:cubicBezTo>
                  <a:pt x="1105" y="27"/>
                  <a:pt x="1103" y="26"/>
                  <a:pt x="1102" y="26"/>
                </a:cubicBezTo>
                <a:lnTo>
                  <a:pt x="1102" y="26"/>
                </a:lnTo>
                <a:cubicBezTo>
                  <a:pt x="1099" y="24"/>
                  <a:pt x="1095" y="22"/>
                  <a:pt x="1091" y="21"/>
                </a:cubicBezTo>
                <a:lnTo>
                  <a:pt x="1091" y="21"/>
                </a:lnTo>
                <a:cubicBezTo>
                  <a:pt x="1084" y="19"/>
                  <a:pt x="1076" y="16"/>
                  <a:pt x="1067" y="14"/>
                </a:cubicBezTo>
                <a:lnTo>
                  <a:pt x="1067" y="14"/>
                </a:lnTo>
                <a:cubicBezTo>
                  <a:pt x="1032" y="5"/>
                  <a:pt x="995" y="4"/>
                  <a:pt x="1026" y="1"/>
                </a:cubicBezTo>
                <a:lnTo>
                  <a:pt x="1026" y="1"/>
                </a:lnTo>
                <a:cubicBezTo>
                  <a:pt x="1001" y="0"/>
                  <a:pt x="974" y="2"/>
                  <a:pt x="949" y="6"/>
                </a:cubicBezTo>
                <a:lnTo>
                  <a:pt x="949" y="6"/>
                </a:lnTo>
                <a:cubicBezTo>
                  <a:pt x="936" y="9"/>
                  <a:pt x="923" y="13"/>
                  <a:pt x="911" y="16"/>
                </a:cubicBezTo>
                <a:lnTo>
                  <a:pt x="883" y="26"/>
                </a:lnTo>
                <a:lnTo>
                  <a:pt x="855" y="34"/>
                </a:lnTo>
                <a:lnTo>
                  <a:pt x="848" y="36"/>
                </a:lnTo>
                <a:lnTo>
                  <a:pt x="843" y="38"/>
                </a:lnTo>
                <a:lnTo>
                  <a:pt x="843" y="38"/>
                </a:lnTo>
                <a:cubicBezTo>
                  <a:pt x="840" y="39"/>
                  <a:pt x="837" y="40"/>
                  <a:pt x="834" y="40"/>
                </a:cubicBezTo>
                <a:lnTo>
                  <a:pt x="834" y="40"/>
                </a:lnTo>
                <a:cubicBezTo>
                  <a:pt x="828" y="41"/>
                  <a:pt x="821" y="43"/>
                  <a:pt x="815" y="43"/>
                </a:cubicBezTo>
                <a:lnTo>
                  <a:pt x="815" y="43"/>
                </a:lnTo>
                <a:cubicBezTo>
                  <a:pt x="811" y="44"/>
                  <a:pt x="808" y="44"/>
                  <a:pt x="805" y="44"/>
                </a:cubicBezTo>
                <a:lnTo>
                  <a:pt x="805" y="44"/>
                </a:lnTo>
                <a:cubicBezTo>
                  <a:pt x="801" y="44"/>
                  <a:pt x="799" y="44"/>
                  <a:pt x="794" y="44"/>
                </a:cubicBezTo>
                <a:lnTo>
                  <a:pt x="794" y="44"/>
                </a:lnTo>
                <a:cubicBezTo>
                  <a:pt x="774" y="44"/>
                  <a:pt x="754" y="44"/>
                  <a:pt x="735" y="44"/>
                </a:cubicBezTo>
                <a:lnTo>
                  <a:pt x="727" y="44"/>
                </a:lnTo>
                <a:lnTo>
                  <a:pt x="718" y="44"/>
                </a:lnTo>
                <a:lnTo>
                  <a:pt x="718" y="44"/>
                </a:lnTo>
                <a:cubicBezTo>
                  <a:pt x="711" y="44"/>
                  <a:pt x="705" y="44"/>
                  <a:pt x="698" y="45"/>
                </a:cubicBezTo>
                <a:lnTo>
                  <a:pt x="698" y="45"/>
                </a:lnTo>
                <a:cubicBezTo>
                  <a:pt x="685" y="46"/>
                  <a:pt x="672" y="48"/>
                  <a:pt x="659" y="51"/>
                </a:cubicBezTo>
                <a:lnTo>
                  <a:pt x="659" y="51"/>
                </a:lnTo>
                <a:cubicBezTo>
                  <a:pt x="634" y="57"/>
                  <a:pt x="609" y="65"/>
                  <a:pt x="585" y="78"/>
                </a:cubicBezTo>
                <a:lnTo>
                  <a:pt x="585" y="78"/>
                </a:lnTo>
                <a:cubicBezTo>
                  <a:pt x="573" y="84"/>
                  <a:pt x="561" y="91"/>
                  <a:pt x="549" y="100"/>
                </a:cubicBezTo>
                <a:lnTo>
                  <a:pt x="542" y="106"/>
                </a:lnTo>
                <a:lnTo>
                  <a:pt x="536" y="110"/>
                </a:lnTo>
                <a:lnTo>
                  <a:pt x="525" y="120"/>
                </a:lnTo>
                <a:lnTo>
                  <a:pt x="501" y="137"/>
                </a:lnTo>
                <a:lnTo>
                  <a:pt x="491" y="146"/>
                </a:lnTo>
                <a:lnTo>
                  <a:pt x="491" y="146"/>
                </a:lnTo>
                <a:cubicBezTo>
                  <a:pt x="489" y="148"/>
                  <a:pt x="486" y="149"/>
                  <a:pt x="484" y="151"/>
                </a:cubicBezTo>
                <a:lnTo>
                  <a:pt x="484" y="151"/>
                </a:lnTo>
                <a:cubicBezTo>
                  <a:pt x="480" y="154"/>
                  <a:pt x="475" y="156"/>
                  <a:pt x="469" y="159"/>
                </a:cubicBezTo>
                <a:lnTo>
                  <a:pt x="469" y="159"/>
                </a:lnTo>
                <a:cubicBezTo>
                  <a:pt x="466" y="160"/>
                  <a:pt x="464" y="161"/>
                  <a:pt x="461" y="162"/>
                </a:cubicBezTo>
                <a:lnTo>
                  <a:pt x="457" y="164"/>
                </a:lnTo>
                <a:lnTo>
                  <a:pt x="451" y="166"/>
                </a:lnTo>
                <a:lnTo>
                  <a:pt x="395" y="184"/>
                </a:lnTo>
                <a:lnTo>
                  <a:pt x="388" y="187"/>
                </a:lnTo>
                <a:lnTo>
                  <a:pt x="379" y="190"/>
                </a:lnTo>
                <a:lnTo>
                  <a:pt x="379" y="190"/>
                </a:lnTo>
                <a:cubicBezTo>
                  <a:pt x="373" y="193"/>
                  <a:pt x="367" y="195"/>
                  <a:pt x="360" y="198"/>
                </a:cubicBezTo>
                <a:lnTo>
                  <a:pt x="360" y="198"/>
                </a:lnTo>
                <a:cubicBezTo>
                  <a:pt x="348" y="203"/>
                  <a:pt x="336" y="210"/>
                  <a:pt x="324" y="217"/>
                </a:cubicBezTo>
                <a:lnTo>
                  <a:pt x="324" y="217"/>
                </a:lnTo>
                <a:cubicBezTo>
                  <a:pt x="301" y="232"/>
                  <a:pt x="280" y="251"/>
                  <a:pt x="261" y="274"/>
                </a:cubicBezTo>
                <a:lnTo>
                  <a:pt x="261" y="274"/>
                </a:lnTo>
                <a:cubicBezTo>
                  <a:pt x="257" y="280"/>
                  <a:pt x="252" y="286"/>
                  <a:pt x="249" y="293"/>
                </a:cubicBezTo>
                <a:lnTo>
                  <a:pt x="249" y="293"/>
                </a:lnTo>
                <a:cubicBezTo>
                  <a:pt x="247" y="296"/>
                  <a:pt x="244" y="299"/>
                  <a:pt x="243" y="303"/>
                </a:cubicBezTo>
                <a:lnTo>
                  <a:pt x="240" y="308"/>
                </a:lnTo>
                <a:lnTo>
                  <a:pt x="238" y="311"/>
                </a:lnTo>
                <a:lnTo>
                  <a:pt x="225" y="337"/>
                </a:lnTo>
                <a:lnTo>
                  <a:pt x="213" y="361"/>
                </a:lnTo>
                <a:lnTo>
                  <a:pt x="213" y="361"/>
                </a:lnTo>
                <a:cubicBezTo>
                  <a:pt x="210" y="364"/>
                  <a:pt x="208" y="368"/>
                  <a:pt x="205" y="372"/>
                </a:cubicBezTo>
                <a:lnTo>
                  <a:pt x="205" y="372"/>
                </a:lnTo>
                <a:cubicBezTo>
                  <a:pt x="202" y="375"/>
                  <a:pt x="198" y="379"/>
                  <a:pt x="194" y="382"/>
                </a:cubicBezTo>
                <a:lnTo>
                  <a:pt x="173" y="399"/>
                </a:lnTo>
                <a:lnTo>
                  <a:pt x="151" y="418"/>
                </a:lnTo>
                <a:lnTo>
                  <a:pt x="151" y="418"/>
                </a:lnTo>
                <a:cubicBezTo>
                  <a:pt x="145" y="422"/>
                  <a:pt x="131" y="433"/>
                  <a:pt x="122" y="442"/>
                </a:cubicBezTo>
                <a:lnTo>
                  <a:pt x="122" y="442"/>
                </a:lnTo>
                <a:cubicBezTo>
                  <a:pt x="101" y="463"/>
                  <a:pt x="84" y="488"/>
                  <a:pt x="72" y="517"/>
                </a:cubicBezTo>
                <a:lnTo>
                  <a:pt x="72" y="517"/>
                </a:lnTo>
                <a:cubicBezTo>
                  <a:pt x="66" y="531"/>
                  <a:pt x="62" y="546"/>
                  <a:pt x="60" y="562"/>
                </a:cubicBezTo>
                <a:lnTo>
                  <a:pt x="60" y="562"/>
                </a:lnTo>
                <a:cubicBezTo>
                  <a:pt x="56" y="577"/>
                  <a:pt x="56" y="597"/>
                  <a:pt x="56" y="604"/>
                </a:cubicBezTo>
                <a:lnTo>
                  <a:pt x="57" y="633"/>
                </a:lnTo>
                <a:lnTo>
                  <a:pt x="57" y="647"/>
                </a:lnTo>
                <a:lnTo>
                  <a:pt x="57" y="652"/>
                </a:lnTo>
                <a:lnTo>
                  <a:pt x="56" y="654"/>
                </a:lnTo>
                <a:lnTo>
                  <a:pt x="56" y="654"/>
                </a:lnTo>
                <a:cubicBezTo>
                  <a:pt x="56" y="657"/>
                  <a:pt x="56" y="661"/>
                  <a:pt x="55" y="665"/>
                </a:cubicBezTo>
                <a:lnTo>
                  <a:pt x="55" y="665"/>
                </a:lnTo>
                <a:cubicBezTo>
                  <a:pt x="54" y="666"/>
                  <a:pt x="54" y="668"/>
                  <a:pt x="52" y="670"/>
                </a:cubicBezTo>
                <a:lnTo>
                  <a:pt x="52" y="671"/>
                </a:lnTo>
                <a:lnTo>
                  <a:pt x="50" y="673"/>
                </a:lnTo>
                <a:lnTo>
                  <a:pt x="48" y="680"/>
                </a:lnTo>
                <a:lnTo>
                  <a:pt x="34" y="706"/>
                </a:lnTo>
                <a:lnTo>
                  <a:pt x="34" y="706"/>
                </a:lnTo>
                <a:cubicBezTo>
                  <a:pt x="29" y="715"/>
                  <a:pt x="26" y="720"/>
                  <a:pt x="19" y="737"/>
                </a:cubicBezTo>
                <a:lnTo>
                  <a:pt x="19" y="737"/>
                </a:lnTo>
                <a:cubicBezTo>
                  <a:pt x="6" y="765"/>
                  <a:pt x="0" y="798"/>
                  <a:pt x="2" y="830"/>
                </a:cubicBezTo>
                <a:lnTo>
                  <a:pt x="2" y="830"/>
                </a:lnTo>
                <a:cubicBezTo>
                  <a:pt x="3" y="846"/>
                  <a:pt x="6" y="861"/>
                  <a:pt x="10" y="877"/>
                </a:cubicBezTo>
                <a:lnTo>
                  <a:pt x="10" y="877"/>
                </a:lnTo>
                <a:cubicBezTo>
                  <a:pt x="13" y="884"/>
                  <a:pt x="16" y="891"/>
                  <a:pt x="19" y="899"/>
                </a:cubicBezTo>
                <a:lnTo>
                  <a:pt x="19" y="899"/>
                </a:lnTo>
                <a:cubicBezTo>
                  <a:pt x="20" y="902"/>
                  <a:pt x="22" y="906"/>
                  <a:pt x="24" y="909"/>
                </a:cubicBezTo>
                <a:lnTo>
                  <a:pt x="26" y="914"/>
                </a:lnTo>
                <a:lnTo>
                  <a:pt x="27" y="917"/>
                </a:lnTo>
                <a:lnTo>
                  <a:pt x="27" y="917"/>
                </a:lnTo>
                <a:cubicBezTo>
                  <a:pt x="36" y="934"/>
                  <a:pt x="44" y="950"/>
                  <a:pt x="54" y="967"/>
                </a:cubicBezTo>
                <a:lnTo>
                  <a:pt x="54" y="967"/>
                </a:lnTo>
                <a:cubicBezTo>
                  <a:pt x="55" y="970"/>
                  <a:pt x="56" y="974"/>
                  <a:pt x="57" y="977"/>
                </a:cubicBezTo>
                <a:lnTo>
                  <a:pt x="57" y="977"/>
                </a:lnTo>
                <a:cubicBezTo>
                  <a:pt x="57" y="979"/>
                  <a:pt x="58" y="981"/>
                  <a:pt x="58" y="982"/>
                </a:cubicBezTo>
                <a:lnTo>
                  <a:pt x="58" y="985"/>
                </a:lnTo>
                <a:lnTo>
                  <a:pt x="58" y="989"/>
                </a:lnTo>
                <a:lnTo>
                  <a:pt x="58" y="1019"/>
                </a:lnTo>
                <a:lnTo>
                  <a:pt x="58" y="1033"/>
                </a:lnTo>
                <a:lnTo>
                  <a:pt x="58" y="1041"/>
                </a:lnTo>
                <a:lnTo>
                  <a:pt x="58" y="1045"/>
                </a:lnTo>
                <a:lnTo>
                  <a:pt x="58" y="1052"/>
                </a:lnTo>
                <a:lnTo>
                  <a:pt x="58" y="1052"/>
                </a:lnTo>
                <a:cubicBezTo>
                  <a:pt x="60" y="1084"/>
                  <a:pt x="70" y="1115"/>
                  <a:pt x="85" y="1142"/>
                </a:cubicBezTo>
                <a:lnTo>
                  <a:pt x="85" y="1142"/>
                </a:lnTo>
                <a:cubicBezTo>
                  <a:pt x="100" y="1169"/>
                  <a:pt x="119" y="1191"/>
                  <a:pt x="142" y="1210"/>
                </a:cubicBezTo>
                <a:lnTo>
                  <a:pt x="142" y="1210"/>
                </a:lnTo>
                <a:cubicBezTo>
                  <a:pt x="158" y="1222"/>
                  <a:pt x="173" y="1234"/>
                  <a:pt x="189" y="1247"/>
                </a:cubicBezTo>
                <a:lnTo>
                  <a:pt x="194" y="1251"/>
                </a:lnTo>
                <a:lnTo>
                  <a:pt x="197" y="1253"/>
                </a:lnTo>
                <a:lnTo>
                  <a:pt x="197" y="1253"/>
                </a:lnTo>
                <a:cubicBezTo>
                  <a:pt x="200" y="1255"/>
                  <a:pt x="202" y="1257"/>
                  <a:pt x="203" y="1259"/>
                </a:cubicBezTo>
                <a:lnTo>
                  <a:pt x="203" y="1259"/>
                </a:lnTo>
                <a:cubicBezTo>
                  <a:pt x="207" y="1263"/>
                  <a:pt x="210" y="1267"/>
                  <a:pt x="213" y="1270"/>
                </a:cubicBezTo>
                <a:lnTo>
                  <a:pt x="213" y="1270"/>
                </a:lnTo>
                <a:cubicBezTo>
                  <a:pt x="213" y="1271"/>
                  <a:pt x="214" y="1273"/>
                  <a:pt x="214" y="1273"/>
                </a:cubicBezTo>
                <a:lnTo>
                  <a:pt x="215" y="1275"/>
                </a:lnTo>
                <a:lnTo>
                  <a:pt x="216" y="1277"/>
                </a:lnTo>
                <a:lnTo>
                  <a:pt x="223" y="1290"/>
                </a:lnTo>
                <a:lnTo>
                  <a:pt x="236" y="1316"/>
                </a:lnTo>
                <a:lnTo>
                  <a:pt x="236" y="1316"/>
                </a:lnTo>
                <a:cubicBezTo>
                  <a:pt x="238" y="1320"/>
                  <a:pt x="240" y="1322"/>
                  <a:pt x="242" y="1326"/>
                </a:cubicBezTo>
                <a:lnTo>
                  <a:pt x="242" y="1326"/>
                </a:lnTo>
                <a:cubicBezTo>
                  <a:pt x="245" y="1331"/>
                  <a:pt x="248" y="1337"/>
                  <a:pt x="252" y="1343"/>
                </a:cubicBezTo>
                <a:lnTo>
                  <a:pt x="252" y="1343"/>
                </a:lnTo>
                <a:cubicBezTo>
                  <a:pt x="260" y="1354"/>
                  <a:pt x="269" y="1367"/>
                  <a:pt x="281" y="1378"/>
                </a:cubicBezTo>
                <a:lnTo>
                  <a:pt x="281" y="1378"/>
                </a:lnTo>
                <a:cubicBezTo>
                  <a:pt x="304" y="1402"/>
                  <a:pt x="336" y="1424"/>
                  <a:pt x="375" y="1439"/>
                </a:cubicBezTo>
                <a:lnTo>
                  <a:pt x="375" y="1439"/>
                </a:lnTo>
                <a:cubicBezTo>
                  <a:pt x="380" y="1441"/>
                  <a:pt x="384" y="1442"/>
                  <a:pt x="389" y="1444"/>
                </a:cubicBezTo>
                <a:lnTo>
                  <a:pt x="389" y="1444"/>
                </a:lnTo>
                <a:cubicBezTo>
                  <a:pt x="394" y="1446"/>
                  <a:pt x="398" y="1447"/>
                  <a:pt x="401" y="1448"/>
                </a:cubicBezTo>
                <a:lnTo>
                  <a:pt x="401" y="1448"/>
                </a:lnTo>
                <a:cubicBezTo>
                  <a:pt x="410" y="1450"/>
                  <a:pt x="417" y="1453"/>
                  <a:pt x="425" y="1455"/>
                </a:cubicBezTo>
                <a:lnTo>
                  <a:pt x="425" y="1455"/>
                </a:lnTo>
                <a:cubicBezTo>
                  <a:pt x="433" y="1458"/>
                  <a:pt x="442" y="1461"/>
                  <a:pt x="451" y="1463"/>
                </a:cubicBezTo>
                <a:lnTo>
                  <a:pt x="451" y="1463"/>
                </a:lnTo>
                <a:cubicBezTo>
                  <a:pt x="454" y="1464"/>
                  <a:pt x="458" y="1466"/>
                  <a:pt x="462" y="1467"/>
                </a:cubicBezTo>
                <a:lnTo>
                  <a:pt x="462" y="1467"/>
                </a:lnTo>
                <a:cubicBezTo>
                  <a:pt x="464" y="1468"/>
                  <a:pt x="467" y="1469"/>
                  <a:pt x="470" y="1470"/>
                </a:cubicBezTo>
                <a:lnTo>
                  <a:pt x="470" y="1470"/>
                </a:lnTo>
                <a:cubicBezTo>
                  <a:pt x="475" y="1472"/>
                  <a:pt x="481" y="1475"/>
                  <a:pt x="486" y="1479"/>
                </a:cubicBezTo>
                <a:lnTo>
                  <a:pt x="486" y="1479"/>
                </a:lnTo>
                <a:cubicBezTo>
                  <a:pt x="488" y="1480"/>
                  <a:pt x="491" y="1482"/>
                  <a:pt x="493" y="1483"/>
                </a:cubicBezTo>
                <a:lnTo>
                  <a:pt x="497" y="1486"/>
                </a:lnTo>
                <a:lnTo>
                  <a:pt x="503" y="1491"/>
                </a:lnTo>
                <a:lnTo>
                  <a:pt x="503" y="1491"/>
                </a:lnTo>
                <a:cubicBezTo>
                  <a:pt x="511" y="1497"/>
                  <a:pt x="520" y="1503"/>
                  <a:pt x="527" y="1510"/>
                </a:cubicBezTo>
                <a:lnTo>
                  <a:pt x="527" y="1510"/>
                </a:lnTo>
                <a:cubicBezTo>
                  <a:pt x="532" y="1513"/>
                  <a:pt x="536" y="1516"/>
                  <a:pt x="540" y="1520"/>
                </a:cubicBezTo>
                <a:lnTo>
                  <a:pt x="547" y="1524"/>
                </a:lnTo>
                <a:lnTo>
                  <a:pt x="555" y="1531"/>
                </a:lnTo>
                <a:lnTo>
                  <a:pt x="555" y="1531"/>
                </a:lnTo>
                <a:cubicBezTo>
                  <a:pt x="605" y="1566"/>
                  <a:pt x="664" y="1584"/>
                  <a:pt x="726" y="1584"/>
                </a:cubicBezTo>
                <a:lnTo>
                  <a:pt x="726" y="1584"/>
                </a:lnTo>
                <a:cubicBezTo>
                  <a:pt x="750" y="1584"/>
                  <a:pt x="774" y="1584"/>
                  <a:pt x="799" y="1584"/>
                </a:cubicBezTo>
                <a:lnTo>
                  <a:pt x="799" y="1584"/>
                </a:lnTo>
                <a:cubicBezTo>
                  <a:pt x="808" y="1584"/>
                  <a:pt x="817" y="1584"/>
                  <a:pt x="825" y="1585"/>
                </a:cubicBezTo>
                <a:lnTo>
                  <a:pt x="825" y="1585"/>
                </a:lnTo>
                <a:cubicBezTo>
                  <a:pt x="830" y="1586"/>
                  <a:pt x="835" y="1587"/>
                  <a:pt x="838" y="1588"/>
                </a:cubicBezTo>
                <a:lnTo>
                  <a:pt x="845" y="1590"/>
                </a:lnTo>
                <a:lnTo>
                  <a:pt x="852" y="1592"/>
                </a:lnTo>
                <a:lnTo>
                  <a:pt x="852" y="1592"/>
                </a:lnTo>
                <a:cubicBezTo>
                  <a:pt x="864" y="1596"/>
                  <a:pt x="876" y="1600"/>
                  <a:pt x="888" y="1604"/>
                </a:cubicBezTo>
                <a:lnTo>
                  <a:pt x="888" y="1604"/>
                </a:lnTo>
                <a:cubicBezTo>
                  <a:pt x="894" y="1606"/>
                  <a:pt x="900" y="1608"/>
                  <a:pt x="907" y="1610"/>
                </a:cubicBezTo>
                <a:lnTo>
                  <a:pt x="917" y="1613"/>
                </a:lnTo>
                <a:lnTo>
                  <a:pt x="917" y="1613"/>
                </a:lnTo>
                <a:cubicBezTo>
                  <a:pt x="921" y="1614"/>
                  <a:pt x="925" y="1615"/>
                  <a:pt x="929" y="1617"/>
                </a:cubicBezTo>
                <a:lnTo>
                  <a:pt x="929" y="1617"/>
                </a:lnTo>
                <a:cubicBezTo>
                  <a:pt x="962" y="1625"/>
                  <a:pt x="997" y="1629"/>
                  <a:pt x="1031" y="1626"/>
                </a:cubicBezTo>
                <a:lnTo>
                  <a:pt x="1031" y="1626"/>
                </a:lnTo>
                <a:cubicBezTo>
                  <a:pt x="1049" y="1625"/>
                  <a:pt x="1066" y="1623"/>
                  <a:pt x="1083" y="1619"/>
                </a:cubicBezTo>
                <a:lnTo>
                  <a:pt x="1096" y="1615"/>
                </a:lnTo>
                <a:lnTo>
                  <a:pt x="1108" y="1611"/>
                </a:lnTo>
                <a:lnTo>
                  <a:pt x="1127" y="1605"/>
                </a:lnTo>
                <a:lnTo>
                  <a:pt x="1127" y="1605"/>
                </a:lnTo>
                <a:cubicBezTo>
                  <a:pt x="1140" y="1601"/>
                  <a:pt x="1153" y="1596"/>
                  <a:pt x="1166" y="1592"/>
                </a:cubicBezTo>
                <a:lnTo>
                  <a:pt x="1174" y="1589"/>
                </a:lnTo>
                <a:lnTo>
                  <a:pt x="1174" y="1589"/>
                </a:lnTo>
                <a:cubicBezTo>
                  <a:pt x="1176" y="1589"/>
                  <a:pt x="1179" y="1588"/>
                  <a:pt x="1181" y="1587"/>
                </a:cubicBezTo>
                <a:lnTo>
                  <a:pt x="1181" y="1587"/>
                </a:lnTo>
                <a:cubicBezTo>
                  <a:pt x="1186" y="1586"/>
                  <a:pt x="1191" y="1585"/>
                  <a:pt x="1195" y="1584"/>
                </a:cubicBezTo>
                <a:lnTo>
                  <a:pt x="1195" y="1584"/>
                </a:lnTo>
                <a:cubicBezTo>
                  <a:pt x="1200" y="1584"/>
                  <a:pt x="1204" y="1583"/>
                  <a:pt x="1209" y="1583"/>
                </a:cubicBezTo>
                <a:lnTo>
                  <a:pt x="1209" y="1583"/>
                </a:lnTo>
                <a:cubicBezTo>
                  <a:pt x="1212" y="1583"/>
                  <a:pt x="1214" y="1582"/>
                  <a:pt x="1217" y="1582"/>
                </a:cubicBezTo>
                <a:lnTo>
                  <a:pt x="1225" y="1582"/>
                </a:lnTo>
                <a:lnTo>
                  <a:pt x="1266" y="1582"/>
                </a:lnTo>
                <a:lnTo>
                  <a:pt x="1266" y="1582"/>
                </a:lnTo>
                <a:cubicBezTo>
                  <a:pt x="1280" y="1581"/>
                  <a:pt x="1291" y="1582"/>
                  <a:pt x="1311" y="1581"/>
                </a:cubicBezTo>
                <a:lnTo>
                  <a:pt x="1311" y="1581"/>
                </a:lnTo>
                <a:cubicBezTo>
                  <a:pt x="1328" y="1580"/>
                  <a:pt x="1346" y="1578"/>
                  <a:pt x="1363" y="1573"/>
                </a:cubicBezTo>
                <a:lnTo>
                  <a:pt x="1363" y="1573"/>
                </a:lnTo>
                <a:cubicBezTo>
                  <a:pt x="1398" y="1565"/>
                  <a:pt x="1432" y="1551"/>
                  <a:pt x="1462" y="1529"/>
                </a:cubicBezTo>
                <a:lnTo>
                  <a:pt x="1473" y="1521"/>
                </a:lnTo>
                <a:lnTo>
                  <a:pt x="1481" y="1515"/>
                </a:lnTo>
                <a:lnTo>
                  <a:pt x="1497" y="1502"/>
                </a:lnTo>
                <a:lnTo>
                  <a:pt x="1513" y="1489"/>
                </a:lnTo>
                <a:lnTo>
                  <a:pt x="1521" y="1483"/>
                </a:lnTo>
                <a:lnTo>
                  <a:pt x="1523" y="1481"/>
                </a:lnTo>
                <a:lnTo>
                  <a:pt x="1526" y="1479"/>
                </a:lnTo>
                <a:lnTo>
                  <a:pt x="1526" y="1479"/>
                </a:lnTo>
                <a:cubicBezTo>
                  <a:pt x="1533" y="1474"/>
                  <a:pt x="1540" y="1469"/>
                  <a:pt x="1548" y="1466"/>
                </a:cubicBezTo>
                <a:lnTo>
                  <a:pt x="1548" y="1466"/>
                </a:lnTo>
                <a:cubicBezTo>
                  <a:pt x="1553" y="1464"/>
                  <a:pt x="1557" y="1463"/>
                  <a:pt x="1561" y="1461"/>
                </a:cubicBezTo>
                <a:lnTo>
                  <a:pt x="1561" y="1461"/>
                </a:lnTo>
                <a:cubicBezTo>
                  <a:pt x="1566" y="1459"/>
                  <a:pt x="1572" y="1457"/>
                  <a:pt x="1578" y="1455"/>
                </a:cubicBezTo>
                <a:lnTo>
                  <a:pt x="1578" y="1455"/>
                </a:lnTo>
                <a:cubicBezTo>
                  <a:pt x="1591" y="1451"/>
                  <a:pt x="1603" y="1447"/>
                  <a:pt x="1615" y="1442"/>
                </a:cubicBezTo>
                <a:lnTo>
                  <a:pt x="1625" y="1440"/>
                </a:lnTo>
                <a:lnTo>
                  <a:pt x="1636" y="1436"/>
                </a:lnTo>
                <a:lnTo>
                  <a:pt x="1636" y="1436"/>
                </a:lnTo>
                <a:cubicBezTo>
                  <a:pt x="1644" y="1433"/>
                  <a:pt x="1652" y="1429"/>
                  <a:pt x="1660" y="1425"/>
                </a:cubicBezTo>
                <a:lnTo>
                  <a:pt x="1660" y="1425"/>
                </a:lnTo>
                <a:cubicBezTo>
                  <a:pt x="1691" y="1411"/>
                  <a:pt x="1720" y="1390"/>
                  <a:pt x="1743" y="1363"/>
                </a:cubicBezTo>
                <a:lnTo>
                  <a:pt x="1743" y="1363"/>
                </a:lnTo>
                <a:cubicBezTo>
                  <a:pt x="1748" y="1356"/>
                  <a:pt x="1754" y="1349"/>
                  <a:pt x="1759" y="1341"/>
                </a:cubicBezTo>
                <a:lnTo>
                  <a:pt x="1759" y="1341"/>
                </a:lnTo>
                <a:cubicBezTo>
                  <a:pt x="1762" y="1337"/>
                  <a:pt x="1764" y="1333"/>
                  <a:pt x="1766" y="1329"/>
                </a:cubicBezTo>
                <a:lnTo>
                  <a:pt x="1770" y="1323"/>
                </a:lnTo>
                <a:lnTo>
                  <a:pt x="1772" y="1319"/>
                </a:lnTo>
                <a:lnTo>
                  <a:pt x="1772" y="1319"/>
                </a:lnTo>
                <a:cubicBezTo>
                  <a:pt x="1778" y="1308"/>
                  <a:pt x="1783" y="1298"/>
                  <a:pt x="1789" y="1286"/>
                </a:cubicBezTo>
                <a:lnTo>
                  <a:pt x="1789" y="1286"/>
                </a:lnTo>
                <a:cubicBezTo>
                  <a:pt x="1792" y="1281"/>
                  <a:pt x="1794" y="1276"/>
                  <a:pt x="1797" y="1271"/>
                </a:cubicBezTo>
                <a:lnTo>
                  <a:pt x="1797" y="1271"/>
                </a:lnTo>
                <a:cubicBezTo>
                  <a:pt x="1799" y="1268"/>
                  <a:pt x="1800" y="1266"/>
                  <a:pt x="1802" y="1263"/>
                </a:cubicBezTo>
                <a:lnTo>
                  <a:pt x="1802" y="1263"/>
                </a:lnTo>
                <a:cubicBezTo>
                  <a:pt x="1805" y="1258"/>
                  <a:pt x="1810" y="1253"/>
                  <a:pt x="1815" y="1249"/>
                </a:cubicBezTo>
                <a:lnTo>
                  <a:pt x="1815" y="1249"/>
                </a:lnTo>
                <a:cubicBezTo>
                  <a:pt x="1816" y="1247"/>
                  <a:pt x="1817" y="1246"/>
                  <a:pt x="1819" y="1245"/>
                </a:cubicBezTo>
                <a:lnTo>
                  <a:pt x="1824" y="1241"/>
                </a:lnTo>
                <a:lnTo>
                  <a:pt x="1824" y="1241"/>
                </a:lnTo>
                <a:cubicBezTo>
                  <a:pt x="1828" y="1237"/>
                  <a:pt x="1833" y="1234"/>
                  <a:pt x="1838" y="1230"/>
                </a:cubicBezTo>
                <a:lnTo>
                  <a:pt x="1838" y="1230"/>
                </a:lnTo>
                <a:cubicBezTo>
                  <a:pt x="1846" y="1223"/>
                  <a:pt x="1855" y="1216"/>
                  <a:pt x="1863" y="1210"/>
                </a:cubicBezTo>
                <a:lnTo>
                  <a:pt x="1870" y="1205"/>
                </a:lnTo>
                <a:lnTo>
                  <a:pt x="1879" y="1197"/>
                </a:lnTo>
                <a:lnTo>
                  <a:pt x="1879" y="1197"/>
                </a:lnTo>
                <a:cubicBezTo>
                  <a:pt x="1884" y="1192"/>
                  <a:pt x="1890" y="1188"/>
                  <a:pt x="1895" y="1182"/>
                </a:cubicBezTo>
                <a:lnTo>
                  <a:pt x="1895" y="1182"/>
                </a:lnTo>
                <a:cubicBezTo>
                  <a:pt x="1906" y="1171"/>
                  <a:pt x="1915" y="1159"/>
                  <a:pt x="1923" y="1146"/>
                </a:cubicBezTo>
                <a:lnTo>
                  <a:pt x="1923" y="1146"/>
                </a:lnTo>
                <a:cubicBezTo>
                  <a:pt x="1938" y="1120"/>
                  <a:pt x="1949" y="1090"/>
                  <a:pt x="1952" y="1061"/>
                </a:cubicBezTo>
                <a:lnTo>
                  <a:pt x="1952" y="1061"/>
                </a:lnTo>
                <a:cubicBezTo>
                  <a:pt x="1952" y="1057"/>
                  <a:pt x="1953" y="1054"/>
                  <a:pt x="1953" y="1050"/>
                </a:cubicBezTo>
                <a:lnTo>
                  <a:pt x="1953" y="1050"/>
                </a:lnTo>
                <a:cubicBezTo>
                  <a:pt x="1953" y="1046"/>
                  <a:pt x="1953" y="1042"/>
                  <a:pt x="1953" y="1040"/>
                </a:cubicBezTo>
                <a:lnTo>
                  <a:pt x="1953" y="1040"/>
                </a:lnTo>
                <a:cubicBezTo>
                  <a:pt x="1953" y="1035"/>
                  <a:pt x="1953" y="1031"/>
                  <a:pt x="1953" y="1026"/>
                </a:cubicBezTo>
                <a:lnTo>
                  <a:pt x="1953" y="1026"/>
                </a:lnTo>
                <a:cubicBezTo>
                  <a:pt x="1953" y="1017"/>
                  <a:pt x="1953" y="1008"/>
                  <a:pt x="1953" y="1000"/>
                </a:cubicBezTo>
                <a:lnTo>
                  <a:pt x="1953" y="1000"/>
                </a:lnTo>
                <a:cubicBezTo>
                  <a:pt x="1953" y="995"/>
                  <a:pt x="1953" y="991"/>
                  <a:pt x="1953" y="987"/>
                </a:cubicBezTo>
                <a:lnTo>
                  <a:pt x="1953" y="987"/>
                </a:lnTo>
                <a:cubicBezTo>
                  <a:pt x="1953" y="985"/>
                  <a:pt x="1953" y="983"/>
                  <a:pt x="1953" y="981"/>
                </a:cubicBezTo>
                <a:lnTo>
                  <a:pt x="1953" y="981"/>
                </a:lnTo>
                <a:cubicBezTo>
                  <a:pt x="1954" y="978"/>
                  <a:pt x="1954" y="974"/>
                  <a:pt x="1956" y="971"/>
                </a:cubicBezTo>
                <a:lnTo>
                  <a:pt x="1956" y="971"/>
                </a:lnTo>
                <a:cubicBezTo>
                  <a:pt x="1957" y="967"/>
                  <a:pt x="1958" y="964"/>
                  <a:pt x="1960" y="961"/>
                </a:cubicBezTo>
                <a:lnTo>
                  <a:pt x="1960" y="961"/>
                </a:lnTo>
                <a:cubicBezTo>
                  <a:pt x="1963" y="955"/>
                  <a:pt x="1966" y="949"/>
                  <a:pt x="1969" y="943"/>
                </a:cubicBezTo>
                <a:lnTo>
                  <a:pt x="1969" y="943"/>
                </a:lnTo>
                <a:cubicBezTo>
                  <a:pt x="1976" y="931"/>
                  <a:pt x="1982" y="919"/>
                  <a:pt x="1988" y="909"/>
                </a:cubicBezTo>
                <a:lnTo>
                  <a:pt x="1988" y="909"/>
                </a:lnTo>
                <a:cubicBezTo>
                  <a:pt x="1995" y="894"/>
                  <a:pt x="2001" y="877"/>
                  <a:pt x="2005" y="860"/>
                </a:cubicBezTo>
                <a:lnTo>
                  <a:pt x="2005" y="860"/>
                </a:lnTo>
                <a:cubicBezTo>
                  <a:pt x="2014" y="821"/>
                  <a:pt x="2010" y="778"/>
                  <a:pt x="1994" y="740"/>
                </a:cubicBezTo>
                <a:lnTo>
                  <a:pt x="1994" y="740"/>
                </a:lnTo>
                <a:cubicBezTo>
                  <a:pt x="1992" y="735"/>
                  <a:pt x="1989" y="730"/>
                  <a:pt x="1987" y="727"/>
                </a:cubicBezTo>
                <a:lnTo>
                  <a:pt x="1983" y="718"/>
                </a:lnTo>
                <a:lnTo>
                  <a:pt x="1983" y="718"/>
                </a:lnTo>
                <a:cubicBezTo>
                  <a:pt x="1980" y="712"/>
                  <a:pt x="1976" y="706"/>
                  <a:pt x="1973" y="700"/>
                </a:cubicBezTo>
                <a:lnTo>
                  <a:pt x="1973" y="700"/>
                </a:lnTo>
                <a:cubicBezTo>
                  <a:pt x="1967" y="688"/>
                  <a:pt x="1959" y="673"/>
                  <a:pt x="1958" y="670"/>
                </a:cubicBezTo>
                <a:lnTo>
                  <a:pt x="1958" y="670"/>
                </a:lnTo>
                <a:cubicBezTo>
                  <a:pt x="1955" y="664"/>
                  <a:pt x="1954" y="659"/>
                  <a:pt x="1954" y="652"/>
                </a:cubicBezTo>
                <a:lnTo>
                  <a:pt x="1954" y="652"/>
                </a:lnTo>
                <a:cubicBezTo>
                  <a:pt x="1954" y="652"/>
                  <a:pt x="1954" y="651"/>
                  <a:pt x="1954" y="650"/>
                </a:cubicBezTo>
                <a:lnTo>
                  <a:pt x="1954" y="646"/>
                </a:lnTo>
                <a:lnTo>
                  <a:pt x="1954" y="635"/>
                </a:lnTo>
                <a:lnTo>
                  <a:pt x="1953" y="615"/>
                </a:lnTo>
                <a:lnTo>
                  <a:pt x="1953" y="594"/>
                </a:lnTo>
                <a:lnTo>
                  <a:pt x="1953" y="594"/>
                </a:lnTo>
                <a:cubicBezTo>
                  <a:pt x="1953" y="583"/>
                  <a:pt x="1953" y="573"/>
                  <a:pt x="1950" y="562"/>
                </a:cubicBezTo>
                <a:lnTo>
                  <a:pt x="1950" y="562"/>
                </a:lnTo>
                <a:cubicBezTo>
                  <a:pt x="1947" y="541"/>
                  <a:pt x="1939" y="521"/>
                  <a:pt x="1930" y="503"/>
                </a:cubicBezTo>
                <a:lnTo>
                  <a:pt x="1930" y="503"/>
                </a:lnTo>
                <a:cubicBezTo>
                  <a:pt x="1920" y="485"/>
                  <a:pt x="1908" y="469"/>
                  <a:pt x="1895" y="455"/>
                </a:cubicBezTo>
                <a:lnTo>
                  <a:pt x="1895" y="455"/>
                </a:lnTo>
                <a:cubicBezTo>
                  <a:pt x="1888" y="448"/>
                  <a:pt x="1881" y="441"/>
                  <a:pt x="1874" y="436"/>
                </a:cubicBezTo>
                <a:lnTo>
                  <a:pt x="1869" y="431"/>
                </a:lnTo>
                <a:lnTo>
                  <a:pt x="1865" y="429"/>
                </a:lnTo>
                <a:lnTo>
                  <a:pt x="1857" y="422"/>
                </a:lnTo>
                <a:lnTo>
                  <a:pt x="1857" y="422"/>
                </a:lnTo>
                <a:cubicBezTo>
                  <a:pt x="1846" y="414"/>
                  <a:pt x="1836" y="407"/>
                  <a:pt x="1826" y="399"/>
                </a:cubicBezTo>
                <a:lnTo>
                  <a:pt x="1819" y="393"/>
                </a:lnTo>
                <a:lnTo>
                  <a:pt x="1819" y="393"/>
                </a:lnTo>
                <a:cubicBezTo>
                  <a:pt x="1817" y="392"/>
                  <a:pt x="1816" y="390"/>
                  <a:pt x="1814" y="389"/>
                </a:cubicBezTo>
                <a:lnTo>
                  <a:pt x="1814" y="389"/>
                </a:lnTo>
                <a:cubicBezTo>
                  <a:pt x="1811" y="387"/>
                  <a:pt x="1808" y="384"/>
                  <a:pt x="1806" y="381"/>
                </a:cubicBezTo>
                <a:lnTo>
                  <a:pt x="1806" y="381"/>
                </a:lnTo>
                <a:cubicBezTo>
                  <a:pt x="1804" y="379"/>
                  <a:pt x="1801" y="376"/>
                  <a:pt x="1799" y="373"/>
                </a:cubicBezTo>
                <a:lnTo>
                  <a:pt x="1799" y="373"/>
                </a:lnTo>
                <a:cubicBezTo>
                  <a:pt x="1798" y="372"/>
                  <a:pt x="1797" y="371"/>
                  <a:pt x="1796" y="369"/>
                </a:cubicBezTo>
                <a:lnTo>
                  <a:pt x="1796" y="369"/>
                </a:lnTo>
                <a:cubicBezTo>
                  <a:pt x="1795" y="368"/>
                  <a:pt x="1795" y="367"/>
                  <a:pt x="1793" y="364"/>
                </a:cubicBezTo>
                <a:lnTo>
                  <a:pt x="1793" y="364"/>
                </a:lnTo>
                <a:cubicBezTo>
                  <a:pt x="1787" y="353"/>
                  <a:pt x="1781" y="343"/>
                  <a:pt x="1775" y="332"/>
                </a:cubicBezTo>
                <a:lnTo>
                  <a:pt x="1775" y="332"/>
                </a:lnTo>
                <a:cubicBezTo>
                  <a:pt x="1773" y="327"/>
                  <a:pt x="1770" y="322"/>
                  <a:pt x="1767" y="317"/>
                </a:cubicBezTo>
                <a:lnTo>
                  <a:pt x="1767" y="317"/>
                </a:lnTo>
                <a:cubicBezTo>
                  <a:pt x="1765" y="314"/>
                  <a:pt x="1763" y="310"/>
                  <a:pt x="1761" y="306"/>
                </a:cubicBezTo>
                <a:lnTo>
                  <a:pt x="1761" y="306"/>
                </a:lnTo>
                <a:cubicBezTo>
                  <a:pt x="1759" y="303"/>
                  <a:pt x="1756" y="299"/>
                  <a:pt x="1754" y="297"/>
                </a:cubicBezTo>
                <a:lnTo>
                  <a:pt x="1754" y="297"/>
                </a:lnTo>
                <a:cubicBezTo>
                  <a:pt x="1744" y="283"/>
                  <a:pt x="1734" y="271"/>
                  <a:pt x="1723" y="262"/>
                </a:cubicBezTo>
                <a:lnTo>
                  <a:pt x="1723" y="262"/>
                </a:lnTo>
                <a:cubicBezTo>
                  <a:pt x="1702" y="243"/>
                  <a:pt x="1680" y="230"/>
                  <a:pt x="1656" y="219"/>
                </a:cubicBezTo>
                <a:lnTo>
                  <a:pt x="1656" y="219"/>
                </a:lnTo>
                <a:cubicBezTo>
                  <a:pt x="1650" y="217"/>
                  <a:pt x="1644" y="214"/>
                  <a:pt x="1638" y="213"/>
                </a:cubicBezTo>
                <a:lnTo>
                  <a:pt x="1638" y="213"/>
                </a:lnTo>
                <a:cubicBezTo>
                  <a:pt x="1635" y="211"/>
                  <a:pt x="1632" y="211"/>
                  <a:pt x="1629" y="210"/>
                </a:cubicBezTo>
                <a:lnTo>
                  <a:pt x="1629" y="210"/>
                </a:lnTo>
                <a:cubicBezTo>
                  <a:pt x="1626" y="209"/>
                  <a:pt x="1623" y="208"/>
                  <a:pt x="1621" y="207"/>
                </a:cubicBezTo>
                <a:lnTo>
                  <a:pt x="1591" y="200"/>
                </a:lnTo>
                <a:lnTo>
                  <a:pt x="1563" y="192"/>
                </a:lnTo>
                <a:lnTo>
                  <a:pt x="1551" y="189"/>
                </a:lnTo>
                <a:lnTo>
                  <a:pt x="1551" y="189"/>
                </a:lnTo>
                <a:cubicBezTo>
                  <a:pt x="1548" y="188"/>
                  <a:pt x="1544" y="186"/>
                  <a:pt x="1540" y="185"/>
                </a:cubicBezTo>
                <a:lnTo>
                  <a:pt x="1540" y="185"/>
                </a:lnTo>
                <a:cubicBezTo>
                  <a:pt x="1533" y="183"/>
                  <a:pt x="1526" y="180"/>
                  <a:pt x="1520" y="176"/>
                </a:cubicBezTo>
                <a:lnTo>
                  <a:pt x="1520" y="176"/>
                </a:lnTo>
                <a:cubicBezTo>
                  <a:pt x="1516" y="174"/>
                  <a:pt x="1513" y="172"/>
                  <a:pt x="1510" y="170"/>
                </a:cubicBezTo>
                <a:lnTo>
                  <a:pt x="1499" y="162"/>
                </a:lnTo>
                <a:lnTo>
                  <a:pt x="1499" y="162"/>
                </a:lnTo>
                <a:cubicBezTo>
                  <a:pt x="1502" y="166"/>
                  <a:pt x="1506" y="169"/>
                  <a:pt x="1508" y="172"/>
                </a:cubicBezTo>
                <a:lnTo>
                  <a:pt x="1508" y="172"/>
                </a:lnTo>
                <a:cubicBezTo>
                  <a:pt x="1511" y="174"/>
                  <a:pt x="1513" y="176"/>
                  <a:pt x="1516" y="178"/>
                </a:cubicBezTo>
                <a:lnTo>
                  <a:pt x="1516" y="178"/>
                </a:lnTo>
                <a:cubicBezTo>
                  <a:pt x="1521" y="183"/>
                  <a:pt x="1527" y="187"/>
                  <a:pt x="1532" y="190"/>
                </a:cubicBezTo>
                <a:lnTo>
                  <a:pt x="1532" y="190"/>
                </a:lnTo>
                <a:cubicBezTo>
                  <a:pt x="1538" y="194"/>
                  <a:pt x="1544" y="197"/>
                  <a:pt x="1549" y="200"/>
                </a:cubicBezTo>
                <a:lnTo>
                  <a:pt x="1554" y="202"/>
                </a:lnTo>
                <a:lnTo>
                  <a:pt x="1554" y="202"/>
                </a:lnTo>
                <a:cubicBezTo>
                  <a:pt x="1555" y="203"/>
                  <a:pt x="1558" y="203"/>
                  <a:pt x="1559" y="205"/>
                </a:cubicBezTo>
                <a:lnTo>
                  <a:pt x="1559" y="205"/>
                </a:lnTo>
                <a:cubicBezTo>
                  <a:pt x="1562" y="206"/>
                  <a:pt x="1565" y="208"/>
                  <a:pt x="1569" y="209"/>
                </a:cubicBezTo>
                <a:lnTo>
                  <a:pt x="1555" y="204"/>
                </a:lnTo>
                <a:lnTo>
                  <a:pt x="1555" y="204"/>
                </a:lnTo>
                <a:cubicBezTo>
                  <a:pt x="1551" y="203"/>
                  <a:pt x="1548" y="201"/>
                  <a:pt x="1543" y="200"/>
                </a:cubicBezTo>
                <a:lnTo>
                  <a:pt x="1543" y="200"/>
                </a:lnTo>
                <a:cubicBezTo>
                  <a:pt x="1536" y="197"/>
                  <a:pt x="1529" y="193"/>
                  <a:pt x="1522" y="189"/>
                </a:cubicBezTo>
                <a:lnTo>
                  <a:pt x="1522" y="189"/>
                </a:lnTo>
                <a:cubicBezTo>
                  <a:pt x="1515" y="186"/>
                  <a:pt x="1509" y="182"/>
                  <a:pt x="1503" y="177"/>
                </a:cubicBezTo>
                <a:lnTo>
                  <a:pt x="1503" y="177"/>
                </a:lnTo>
                <a:cubicBezTo>
                  <a:pt x="1496" y="171"/>
                  <a:pt x="1488" y="166"/>
                  <a:pt x="1482" y="160"/>
                </a:cubicBezTo>
                <a:lnTo>
                  <a:pt x="1482" y="160"/>
                </a:lnTo>
                <a:cubicBezTo>
                  <a:pt x="1475" y="154"/>
                  <a:pt x="1469" y="150"/>
                  <a:pt x="1462" y="145"/>
                </a:cubicBezTo>
                <a:lnTo>
                  <a:pt x="1462" y="145"/>
                </a:lnTo>
                <a:cubicBezTo>
                  <a:pt x="1459" y="142"/>
                  <a:pt x="1456" y="141"/>
                  <a:pt x="1453" y="138"/>
                </a:cubicBezTo>
                <a:lnTo>
                  <a:pt x="1453" y="138"/>
                </a:lnTo>
                <a:cubicBezTo>
                  <a:pt x="1450" y="136"/>
                  <a:pt x="1446" y="132"/>
                  <a:pt x="1443" y="131"/>
                </a:cubicBezTo>
                <a:lnTo>
                  <a:pt x="1443" y="131"/>
                </a:lnTo>
                <a:cubicBezTo>
                  <a:pt x="1430" y="121"/>
                  <a:pt x="1417" y="116"/>
                  <a:pt x="1409" y="113"/>
                </a:cubicBezTo>
                <a:lnTo>
                  <a:pt x="1409" y="113"/>
                </a:lnTo>
                <a:cubicBezTo>
                  <a:pt x="1386" y="103"/>
                  <a:pt x="1365" y="98"/>
                  <a:pt x="1350" y="96"/>
                </a:cubicBezTo>
                <a:lnTo>
                  <a:pt x="1350" y="96"/>
                </a:lnTo>
                <a:cubicBezTo>
                  <a:pt x="1334" y="93"/>
                  <a:pt x="1323" y="93"/>
                  <a:pt x="1315" y="94"/>
                </a:cubicBezTo>
                <a:lnTo>
                  <a:pt x="1315" y="94"/>
                </a:lnTo>
                <a:cubicBezTo>
                  <a:pt x="1298" y="95"/>
                  <a:pt x="1296" y="98"/>
                  <a:pt x="1302" y="99"/>
                </a:cubicBezTo>
                <a:lnTo>
                  <a:pt x="1302" y="99"/>
                </a:lnTo>
                <a:cubicBezTo>
                  <a:pt x="1308" y="103"/>
                  <a:pt x="1323" y="106"/>
                  <a:pt x="1339" y="111"/>
                </a:cubicBezTo>
                <a:lnTo>
                  <a:pt x="1339" y="111"/>
                </a:lnTo>
                <a:cubicBezTo>
                  <a:pt x="1356" y="117"/>
                  <a:pt x="1374" y="125"/>
                  <a:pt x="1388" y="135"/>
                </a:cubicBezTo>
                <a:lnTo>
                  <a:pt x="1388" y="135"/>
                </a:lnTo>
                <a:cubicBezTo>
                  <a:pt x="1399" y="141"/>
                  <a:pt x="1403" y="145"/>
                  <a:pt x="1404" y="147"/>
                </a:cubicBezTo>
                <a:lnTo>
                  <a:pt x="1404" y="147"/>
                </a:lnTo>
                <a:cubicBezTo>
                  <a:pt x="1405" y="150"/>
                  <a:pt x="1403" y="150"/>
                  <a:pt x="1402" y="152"/>
                </a:cubicBezTo>
                <a:lnTo>
                  <a:pt x="1402" y="152"/>
                </a:lnTo>
                <a:cubicBezTo>
                  <a:pt x="1401" y="153"/>
                  <a:pt x="1400" y="154"/>
                  <a:pt x="1404" y="159"/>
                </a:cubicBezTo>
                <a:lnTo>
                  <a:pt x="1404" y="159"/>
                </a:lnTo>
                <a:cubicBezTo>
                  <a:pt x="1408" y="162"/>
                  <a:pt x="1415" y="169"/>
                  <a:pt x="1428" y="182"/>
                </a:cubicBezTo>
                <a:lnTo>
                  <a:pt x="1428" y="182"/>
                </a:lnTo>
                <a:cubicBezTo>
                  <a:pt x="1408" y="164"/>
                  <a:pt x="1391" y="156"/>
                  <a:pt x="1373" y="148"/>
                </a:cubicBezTo>
                <a:lnTo>
                  <a:pt x="1373" y="148"/>
                </a:lnTo>
                <a:cubicBezTo>
                  <a:pt x="1354" y="142"/>
                  <a:pt x="1335" y="136"/>
                  <a:pt x="1309" y="134"/>
                </a:cubicBezTo>
                <a:lnTo>
                  <a:pt x="1309" y="134"/>
                </a:lnTo>
                <a:cubicBezTo>
                  <a:pt x="1308" y="136"/>
                  <a:pt x="1317" y="136"/>
                  <a:pt x="1331" y="138"/>
                </a:cubicBezTo>
                <a:lnTo>
                  <a:pt x="1331" y="138"/>
                </a:lnTo>
                <a:cubicBezTo>
                  <a:pt x="1345" y="141"/>
                  <a:pt x="1364" y="146"/>
                  <a:pt x="1380" y="153"/>
                </a:cubicBezTo>
                <a:lnTo>
                  <a:pt x="1380" y="153"/>
                </a:lnTo>
                <a:cubicBezTo>
                  <a:pt x="1397" y="159"/>
                  <a:pt x="1411" y="169"/>
                  <a:pt x="1419" y="175"/>
                </a:cubicBezTo>
                <a:lnTo>
                  <a:pt x="1419" y="175"/>
                </a:lnTo>
                <a:cubicBezTo>
                  <a:pt x="1427" y="182"/>
                  <a:pt x="1429" y="186"/>
                  <a:pt x="1420" y="182"/>
                </a:cubicBezTo>
                <a:lnTo>
                  <a:pt x="1420" y="182"/>
                </a:lnTo>
                <a:cubicBezTo>
                  <a:pt x="1402" y="166"/>
                  <a:pt x="1378" y="154"/>
                  <a:pt x="1353" y="147"/>
                </a:cubicBezTo>
                <a:lnTo>
                  <a:pt x="1353" y="147"/>
                </a:lnTo>
                <a:cubicBezTo>
                  <a:pt x="1340" y="144"/>
                  <a:pt x="1328" y="142"/>
                  <a:pt x="1314" y="141"/>
                </a:cubicBezTo>
                <a:lnTo>
                  <a:pt x="1314" y="141"/>
                </a:lnTo>
                <a:cubicBezTo>
                  <a:pt x="1308" y="141"/>
                  <a:pt x="1301" y="141"/>
                  <a:pt x="1295" y="141"/>
                </a:cubicBezTo>
                <a:lnTo>
                  <a:pt x="1274" y="141"/>
                </a:lnTo>
                <a:lnTo>
                  <a:pt x="1274" y="141"/>
                </a:lnTo>
                <a:cubicBezTo>
                  <a:pt x="1279" y="142"/>
                  <a:pt x="1294" y="142"/>
                  <a:pt x="1310" y="144"/>
                </a:cubicBezTo>
                <a:lnTo>
                  <a:pt x="1310" y="144"/>
                </a:lnTo>
                <a:cubicBezTo>
                  <a:pt x="1327" y="147"/>
                  <a:pt x="1348" y="150"/>
                  <a:pt x="1366" y="158"/>
                </a:cubicBezTo>
                <a:lnTo>
                  <a:pt x="1366" y="158"/>
                </a:lnTo>
                <a:cubicBezTo>
                  <a:pt x="1384" y="164"/>
                  <a:pt x="1401" y="174"/>
                  <a:pt x="1411" y="183"/>
                </a:cubicBezTo>
                <a:lnTo>
                  <a:pt x="1411" y="183"/>
                </a:lnTo>
                <a:cubicBezTo>
                  <a:pt x="1416" y="187"/>
                  <a:pt x="1420" y="191"/>
                  <a:pt x="1423" y="194"/>
                </a:cubicBezTo>
                <a:lnTo>
                  <a:pt x="1423" y="194"/>
                </a:lnTo>
                <a:cubicBezTo>
                  <a:pt x="1426" y="197"/>
                  <a:pt x="1427" y="199"/>
                  <a:pt x="1425" y="199"/>
                </a:cubicBezTo>
                <a:lnTo>
                  <a:pt x="1425" y="199"/>
                </a:lnTo>
                <a:cubicBezTo>
                  <a:pt x="1422" y="196"/>
                  <a:pt x="1419" y="193"/>
                  <a:pt x="1414" y="189"/>
                </a:cubicBezTo>
                <a:lnTo>
                  <a:pt x="1414" y="189"/>
                </a:lnTo>
                <a:cubicBezTo>
                  <a:pt x="1409" y="186"/>
                  <a:pt x="1404" y="182"/>
                  <a:pt x="1399" y="178"/>
                </a:cubicBezTo>
                <a:lnTo>
                  <a:pt x="1399" y="178"/>
                </a:lnTo>
                <a:cubicBezTo>
                  <a:pt x="1387" y="170"/>
                  <a:pt x="1373" y="162"/>
                  <a:pt x="1358" y="156"/>
                </a:cubicBezTo>
                <a:lnTo>
                  <a:pt x="1358" y="156"/>
                </a:lnTo>
                <a:cubicBezTo>
                  <a:pt x="1343" y="151"/>
                  <a:pt x="1327" y="148"/>
                  <a:pt x="1315" y="147"/>
                </a:cubicBezTo>
                <a:lnTo>
                  <a:pt x="1315" y="147"/>
                </a:lnTo>
                <a:cubicBezTo>
                  <a:pt x="1302" y="145"/>
                  <a:pt x="1294" y="147"/>
                  <a:pt x="1291" y="149"/>
                </a:cubicBezTo>
                <a:lnTo>
                  <a:pt x="1291" y="149"/>
                </a:lnTo>
                <a:cubicBezTo>
                  <a:pt x="1291" y="150"/>
                  <a:pt x="1302" y="150"/>
                  <a:pt x="1317" y="151"/>
                </a:cubicBezTo>
                <a:lnTo>
                  <a:pt x="1317" y="151"/>
                </a:lnTo>
                <a:cubicBezTo>
                  <a:pt x="1332" y="153"/>
                  <a:pt x="1349" y="158"/>
                  <a:pt x="1360" y="162"/>
                </a:cubicBezTo>
                <a:lnTo>
                  <a:pt x="1360" y="162"/>
                </a:lnTo>
                <a:cubicBezTo>
                  <a:pt x="1343" y="156"/>
                  <a:pt x="1325" y="153"/>
                  <a:pt x="1310" y="153"/>
                </a:cubicBezTo>
                <a:lnTo>
                  <a:pt x="1310" y="153"/>
                </a:lnTo>
                <a:cubicBezTo>
                  <a:pt x="1294" y="152"/>
                  <a:pt x="1277" y="153"/>
                  <a:pt x="1262" y="154"/>
                </a:cubicBezTo>
                <a:lnTo>
                  <a:pt x="1262" y="154"/>
                </a:lnTo>
                <a:cubicBezTo>
                  <a:pt x="1247" y="154"/>
                  <a:pt x="1234" y="155"/>
                  <a:pt x="1223" y="156"/>
                </a:cubicBezTo>
                <a:lnTo>
                  <a:pt x="1223" y="156"/>
                </a:lnTo>
                <a:cubicBezTo>
                  <a:pt x="1210" y="156"/>
                  <a:pt x="1201" y="156"/>
                  <a:pt x="1193" y="156"/>
                </a:cubicBezTo>
                <a:lnTo>
                  <a:pt x="1193" y="156"/>
                </a:lnTo>
                <a:cubicBezTo>
                  <a:pt x="1180" y="157"/>
                  <a:pt x="1176" y="158"/>
                  <a:pt x="1187" y="162"/>
                </a:cubicBezTo>
                <a:lnTo>
                  <a:pt x="1187" y="162"/>
                </a:lnTo>
                <a:cubicBezTo>
                  <a:pt x="1193" y="164"/>
                  <a:pt x="1203" y="166"/>
                  <a:pt x="1217" y="167"/>
                </a:cubicBezTo>
                <a:lnTo>
                  <a:pt x="1217" y="167"/>
                </a:lnTo>
                <a:cubicBezTo>
                  <a:pt x="1223" y="167"/>
                  <a:pt x="1230" y="168"/>
                  <a:pt x="1238" y="169"/>
                </a:cubicBezTo>
                <a:lnTo>
                  <a:pt x="1238" y="169"/>
                </a:lnTo>
                <a:cubicBezTo>
                  <a:pt x="1245" y="169"/>
                  <a:pt x="1254" y="170"/>
                  <a:pt x="1264" y="170"/>
                </a:cubicBezTo>
                <a:lnTo>
                  <a:pt x="1264" y="170"/>
                </a:lnTo>
                <a:cubicBezTo>
                  <a:pt x="1250" y="170"/>
                  <a:pt x="1236" y="170"/>
                  <a:pt x="1220" y="170"/>
                </a:cubicBezTo>
                <a:lnTo>
                  <a:pt x="1220" y="170"/>
                </a:lnTo>
                <a:cubicBezTo>
                  <a:pt x="1202" y="169"/>
                  <a:pt x="1183" y="167"/>
                  <a:pt x="1164" y="162"/>
                </a:cubicBezTo>
                <a:lnTo>
                  <a:pt x="1164" y="162"/>
                </a:lnTo>
                <a:cubicBezTo>
                  <a:pt x="1155" y="161"/>
                  <a:pt x="1145" y="158"/>
                  <a:pt x="1137" y="154"/>
                </a:cubicBezTo>
                <a:lnTo>
                  <a:pt x="1137" y="154"/>
                </a:lnTo>
                <a:cubicBezTo>
                  <a:pt x="1129" y="152"/>
                  <a:pt x="1121" y="149"/>
                  <a:pt x="1113" y="147"/>
                </a:cubicBezTo>
                <a:lnTo>
                  <a:pt x="1113" y="147"/>
                </a:lnTo>
                <a:cubicBezTo>
                  <a:pt x="1099" y="142"/>
                  <a:pt x="1084" y="137"/>
                  <a:pt x="1071" y="132"/>
                </a:cubicBezTo>
                <a:lnTo>
                  <a:pt x="1071" y="132"/>
                </a:lnTo>
                <a:lnTo>
                  <a:pt x="1071" y="133"/>
                </a:lnTo>
                <a:lnTo>
                  <a:pt x="1071" y="133"/>
                </a:lnTo>
                <a:cubicBezTo>
                  <a:pt x="1085" y="137"/>
                  <a:pt x="1102" y="144"/>
                  <a:pt x="1120" y="150"/>
                </a:cubicBezTo>
                <a:lnTo>
                  <a:pt x="1120" y="150"/>
                </a:lnTo>
                <a:cubicBezTo>
                  <a:pt x="1124" y="152"/>
                  <a:pt x="1129" y="153"/>
                  <a:pt x="1133" y="155"/>
                </a:cubicBezTo>
                <a:lnTo>
                  <a:pt x="1133" y="155"/>
                </a:lnTo>
                <a:cubicBezTo>
                  <a:pt x="1138" y="156"/>
                  <a:pt x="1143" y="158"/>
                  <a:pt x="1148" y="160"/>
                </a:cubicBezTo>
                <a:lnTo>
                  <a:pt x="1148" y="160"/>
                </a:lnTo>
                <a:cubicBezTo>
                  <a:pt x="1158" y="162"/>
                  <a:pt x="1167" y="165"/>
                  <a:pt x="1175" y="166"/>
                </a:cubicBezTo>
                <a:lnTo>
                  <a:pt x="1175" y="166"/>
                </a:lnTo>
                <a:cubicBezTo>
                  <a:pt x="1165" y="164"/>
                  <a:pt x="1156" y="162"/>
                  <a:pt x="1147" y="160"/>
                </a:cubicBezTo>
                <a:lnTo>
                  <a:pt x="1147" y="160"/>
                </a:lnTo>
                <a:cubicBezTo>
                  <a:pt x="1143" y="158"/>
                  <a:pt x="1138" y="157"/>
                  <a:pt x="1134" y="156"/>
                </a:cubicBezTo>
                <a:lnTo>
                  <a:pt x="1122" y="152"/>
                </a:lnTo>
                <a:lnTo>
                  <a:pt x="1077" y="137"/>
                </a:lnTo>
                <a:lnTo>
                  <a:pt x="1077" y="137"/>
                </a:lnTo>
                <a:cubicBezTo>
                  <a:pt x="1082" y="139"/>
                  <a:pt x="1087" y="142"/>
                  <a:pt x="1092" y="145"/>
                </a:cubicBezTo>
                <a:lnTo>
                  <a:pt x="1092" y="145"/>
                </a:lnTo>
                <a:cubicBezTo>
                  <a:pt x="1103" y="149"/>
                  <a:pt x="1114" y="153"/>
                  <a:pt x="1126" y="158"/>
                </a:cubicBezTo>
                <a:lnTo>
                  <a:pt x="1134" y="161"/>
                </a:lnTo>
                <a:lnTo>
                  <a:pt x="1134" y="161"/>
                </a:lnTo>
                <a:cubicBezTo>
                  <a:pt x="1137" y="162"/>
                  <a:pt x="1141" y="163"/>
                  <a:pt x="1145" y="164"/>
                </a:cubicBezTo>
                <a:lnTo>
                  <a:pt x="1145" y="164"/>
                </a:lnTo>
                <a:cubicBezTo>
                  <a:pt x="1152" y="166"/>
                  <a:pt x="1159" y="168"/>
                  <a:pt x="1167" y="170"/>
                </a:cubicBezTo>
                <a:lnTo>
                  <a:pt x="1167" y="170"/>
                </a:lnTo>
                <a:cubicBezTo>
                  <a:pt x="1160" y="169"/>
                  <a:pt x="1154" y="167"/>
                  <a:pt x="1148" y="165"/>
                </a:cubicBezTo>
                <a:lnTo>
                  <a:pt x="1139" y="162"/>
                </a:lnTo>
                <a:lnTo>
                  <a:pt x="1130" y="159"/>
                </a:lnTo>
                <a:lnTo>
                  <a:pt x="1130" y="159"/>
                </a:lnTo>
                <a:cubicBezTo>
                  <a:pt x="1120" y="156"/>
                  <a:pt x="1110" y="153"/>
                  <a:pt x="1100" y="150"/>
                </a:cubicBezTo>
                <a:lnTo>
                  <a:pt x="1100" y="150"/>
                </a:lnTo>
                <a:cubicBezTo>
                  <a:pt x="1107" y="153"/>
                  <a:pt x="1115" y="158"/>
                  <a:pt x="1123" y="161"/>
                </a:cubicBezTo>
                <a:lnTo>
                  <a:pt x="1123" y="161"/>
                </a:lnTo>
                <a:cubicBezTo>
                  <a:pt x="1125" y="162"/>
                  <a:pt x="1127" y="164"/>
                  <a:pt x="1129" y="164"/>
                </a:cubicBezTo>
                <a:lnTo>
                  <a:pt x="1132" y="166"/>
                </a:lnTo>
                <a:lnTo>
                  <a:pt x="1136" y="168"/>
                </a:lnTo>
                <a:lnTo>
                  <a:pt x="1136" y="168"/>
                </a:lnTo>
                <a:cubicBezTo>
                  <a:pt x="1141" y="170"/>
                  <a:pt x="1148" y="172"/>
                  <a:pt x="1153" y="175"/>
                </a:cubicBezTo>
                <a:lnTo>
                  <a:pt x="1153" y="175"/>
                </a:lnTo>
                <a:cubicBezTo>
                  <a:pt x="1176" y="182"/>
                  <a:pt x="1199" y="186"/>
                  <a:pt x="1222" y="187"/>
                </a:cubicBezTo>
                <a:lnTo>
                  <a:pt x="1222" y="187"/>
                </a:lnTo>
                <a:cubicBezTo>
                  <a:pt x="1240" y="189"/>
                  <a:pt x="1257" y="190"/>
                  <a:pt x="1273" y="191"/>
                </a:cubicBezTo>
                <a:lnTo>
                  <a:pt x="1273" y="191"/>
                </a:lnTo>
                <a:cubicBezTo>
                  <a:pt x="1278" y="192"/>
                  <a:pt x="1282" y="192"/>
                  <a:pt x="1285" y="193"/>
                </a:cubicBezTo>
                <a:lnTo>
                  <a:pt x="1285" y="193"/>
                </a:lnTo>
                <a:cubicBezTo>
                  <a:pt x="1289" y="193"/>
                  <a:pt x="1294" y="193"/>
                  <a:pt x="1296" y="193"/>
                </a:cubicBezTo>
                <a:lnTo>
                  <a:pt x="1296" y="193"/>
                </a:lnTo>
                <a:cubicBezTo>
                  <a:pt x="1301" y="194"/>
                  <a:pt x="1307" y="195"/>
                  <a:pt x="1311" y="195"/>
                </a:cubicBezTo>
                <a:lnTo>
                  <a:pt x="1311" y="195"/>
                </a:lnTo>
                <a:cubicBezTo>
                  <a:pt x="1321" y="197"/>
                  <a:pt x="1329" y="200"/>
                  <a:pt x="1335" y="201"/>
                </a:cubicBezTo>
                <a:lnTo>
                  <a:pt x="1335" y="201"/>
                </a:lnTo>
                <a:cubicBezTo>
                  <a:pt x="1349" y="205"/>
                  <a:pt x="1362" y="211"/>
                  <a:pt x="1373" y="218"/>
                </a:cubicBezTo>
                <a:lnTo>
                  <a:pt x="1373" y="218"/>
                </a:lnTo>
                <a:cubicBezTo>
                  <a:pt x="1376" y="220"/>
                  <a:pt x="1378" y="222"/>
                  <a:pt x="1381" y="224"/>
                </a:cubicBezTo>
                <a:lnTo>
                  <a:pt x="1384" y="227"/>
                </a:lnTo>
                <a:lnTo>
                  <a:pt x="1391" y="232"/>
                </a:lnTo>
                <a:lnTo>
                  <a:pt x="1414" y="251"/>
                </a:lnTo>
                <a:lnTo>
                  <a:pt x="1427" y="261"/>
                </a:lnTo>
                <a:lnTo>
                  <a:pt x="1432" y="266"/>
                </a:lnTo>
                <a:lnTo>
                  <a:pt x="1432" y="266"/>
                </a:lnTo>
                <a:cubicBezTo>
                  <a:pt x="1434" y="268"/>
                  <a:pt x="1438" y="270"/>
                  <a:pt x="1440" y="272"/>
                </a:cubicBezTo>
                <a:lnTo>
                  <a:pt x="1440" y="272"/>
                </a:lnTo>
                <a:cubicBezTo>
                  <a:pt x="1452" y="280"/>
                  <a:pt x="1464" y="288"/>
                  <a:pt x="1477" y="295"/>
                </a:cubicBezTo>
                <a:lnTo>
                  <a:pt x="1477" y="295"/>
                </a:lnTo>
                <a:cubicBezTo>
                  <a:pt x="1489" y="301"/>
                  <a:pt x="1502" y="307"/>
                  <a:pt x="1514" y="311"/>
                </a:cubicBezTo>
                <a:lnTo>
                  <a:pt x="1545" y="321"/>
                </a:lnTo>
                <a:lnTo>
                  <a:pt x="1573" y="331"/>
                </a:lnTo>
                <a:lnTo>
                  <a:pt x="1580" y="334"/>
                </a:lnTo>
                <a:lnTo>
                  <a:pt x="1586" y="336"/>
                </a:lnTo>
                <a:lnTo>
                  <a:pt x="1586" y="336"/>
                </a:lnTo>
                <a:cubicBezTo>
                  <a:pt x="1589" y="337"/>
                  <a:pt x="1592" y="338"/>
                  <a:pt x="1595" y="340"/>
                </a:cubicBezTo>
                <a:lnTo>
                  <a:pt x="1595" y="340"/>
                </a:lnTo>
                <a:cubicBezTo>
                  <a:pt x="1607" y="345"/>
                  <a:pt x="1617" y="352"/>
                  <a:pt x="1626" y="360"/>
                </a:cubicBezTo>
                <a:lnTo>
                  <a:pt x="1626" y="360"/>
                </a:lnTo>
                <a:cubicBezTo>
                  <a:pt x="1630" y="364"/>
                  <a:pt x="1633" y="368"/>
                  <a:pt x="1637" y="372"/>
                </a:cubicBezTo>
                <a:lnTo>
                  <a:pt x="1637" y="372"/>
                </a:lnTo>
                <a:cubicBezTo>
                  <a:pt x="1638" y="374"/>
                  <a:pt x="1639" y="377"/>
                  <a:pt x="1640" y="378"/>
                </a:cubicBezTo>
                <a:lnTo>
                  <a:pt x="1642" y="383"/>
                </a:lnTo>
                <a:lnTo>
                  <a:pt x="1646" y="389"/>
                </a:lnTo>
                <a:lnTo>
                  <a:pt x="1660" y="417"/>
                </a:lnTo>
                <a:lnTo>
                  <a:pt x="1667" y="430"/>
                </a:lnTo>
                <a:lnTo>
                  <a:pt x="1667" y="430"/>
                </a:lnTo>
                <a:cubicBezTo>
                  <a:pt x="1668" y="432"/>
                  <a:pt x="1670" y="437"/>
                  <a:pt x="1672" y="440"/>
                </a:cubicBezTo>
                <a:lnTo>
                  <a:pt x="1672" y="440"/>
                </a:lnTo>
                <a:cubicBezTo>
                  <a:pt x="1674" y="443"/>
                  <a:pt x="1676" y="447"/>
                  <a:pt x="1678" y="450"/>
                </a:cubicBezTo>
                <a:lnTo>
                  <a:pt x="1678" y="450"/>
                </a:lnTo>
                <a:cubicBezTo>
                  <a:pt x="1687" y="463"/>
                  <a:pt x="1696" y="476"/>
                  <a:pt x="1707" y="487"/>
                </a:cubicBezTo>
                <a:lnTo>
                  <a:pt x="1707" y="487"/>
                </a:lnTo>
                <a:cubicBezTo>
                  <a:pt x="1712" y="492"/>
                  <a:pt x="1718" y="497"/>
                  <a:pt x="1723" y="502"/>
                </a:cubicBezTo>
                <a:lnTo>
                  <a:pt x="1728" y="505"/>
                </a:lnTo>
                <a:lnTo>
                  <a:pt x="1731" y="508"/>
                </a:lnTo>
                <a:lnTo>
                  <a:pt x="1737" y="513"/>
                </a:lnTo>
                <a:lnTo>
                  <a:pt x="1761" y="533"/>
                </a:lnTo>
                <a:lnTo>
                  <a:pt x="1774" y="542"/>
                </a:lnTo>
                <a:lnTo>
                  <a:pt x="1779" y="547"/>
                </a:lnTo>
                <a:lnTo>
                  <a:pt x="1783" y="550"/>
                </a:lnTo>
                <a:lnTo>
                  <a:pt x="1783" y="550"/>
                </a:lnTo>
                <a:cubicBezTo>
                  <a:pt x="1791" y="557"/>
                  <a:pt x="1797" y="566"/>
                  <a:pt x="1800" y="573"/>
                </a:cubicBezTo>
                <a:lnTo>
                  <a:pt x="1800" y="573"/>
                </a:lnTo>
                <a:cubicBezTo>
                  <a:pt x="1802" y="578"/>
                  <a:pt x="1804" y="581"/>
                  <a:pt x="1805" y="585"/>
                </a:cubicBezTo>
                <a:lnTo>
                  <a:pt x="1805" y="585"/>
                </a:lnTo>
                <a:cubicBezTo>
                  <a:pt x="1805" y="587"/>
                  <a:pt x="1805" y="589"/>
                  <a:pt x="1805" y="591"/>
                </a:cubicBezTo>
                <a:lnTo>
                  <a:pt x="1805" y="591"/>
                </a:lnTo>
                <a:cubicBezTo>
                  <a:pt x="1805" y="592"/>
                  <a:pt x="1805" y="592"/>
                  <a:pt x="1805" y="594"/>
                </a:cubicBezTo>
                <a:lnTo>
                  <a:pt x="1805" y="594"/>
                </a:lnTo>
                <a:lnTo>
                  <a:pt x="1805" y="596"/>
                </a:lnTo>
                <a:lnTo>
                  <a:pt x="1805" y="600"/>
                </a:lnTo>
                <a:lnTo>
                  <a:pt x="1805" y="631"/>
                </a:lnTo>
                <a:lnTo>
                  <a:pt x="1805" y="646"/>
                </a:lnTo>
                <a:lnTo>
                  <a:pt x="1805" y="650"/>
                </a:lnTo>
                <a:lnTo>
                  <a:pt x="1805" y="657"/>
                </a:lnTo>
                <a:lnTo>
                  <a:pt x="1805" y="657"/>
                </a:lnTo>
                <a:cubicBezTo>
                  <a:pt x="1805" y="660"/>
                  <a:pt x="1805" y="665"/>
                  <a:pt x="1806" y="669"/>
                </a:cubicBezTo>
                <a:lnTo>
                  <a:pt x="1806" y="669"/>
                </a:lnTo>
                <a:cubicBezTo>
                  <a:pt x="1808" y="686"/>
                  <a:pt x="1811" y="702"/>
                  <a:pt x="1817" y="718"/>
                </a:cubicBezTo>
                <a:lnTo>
                  <a:pt x="1817" y="718"/>
                </a:lnTo>
                <a:cubicBezTo>
                  <a:pt x="1819" y="726"/>
                  <a:pt x="1823" y="733"/>
                  <a:pt x="1826" y="740"/>
                </a:cubicBezTo>
                <a:lnTo>
                  <a:pt x="1834" y="756"/>
                </a:lnTo>
                <a:lnTo>
                  <a:pt x="1848" y="783"/>
                </a:lnTo>
                <a:lnTo>
                  <a:pt x="1856" y="797"/>
                </a:lnTo>
                <a:lnTo>
                  <a:pt x="1856" y="797"/>
                </a:lnTo>
                <a:cubicBezTo>
                  <a:pt x="1856" y="798"/>
                  <a:pt x="1857" y="800"/>
                  <a:pt x="1858" y="802"/>
                </a:cubicBezTo>
                <a:lnTo>
                  <a:pt x="1858" y="802"/>
                </a:lnTo>
                <a:cubicBezTo>
                  <a:pt x="1860" y="810"/>
                  <a:pt x="1861" y="817"/>
                  <a:pt x="1860" y="824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7" name="Freeform 265"/>
          <p:cNvSpPr>
            <a:spLocks noChangeArrowheads="1"/>
          </p:cNvSpPr>
          <p:nvPr/>
        </p:nvSpPr>
        <p:spPr bwMode="auto">
          <a:xfrm>
            <a:off x="18093381" y="3646880"/>
            <a:ext cx="2070746" cy="1645850"/>
          </a:xfrm>
          <a:custGeom>
            <a:avLst/>
            <a:gdLst>
              <a:gd name="T0" fmla="*/ 1074 w 1871"/>
              <a:gd name="T1" fmla="*/ 37 h 1486"/>
              <a:gd name="T2" fmla="*/ 1147 w 1871"/>
              <a:gd name="T3" fmla="*/ 48 h 1486"/>
              <a:gd name="T4" fmla="*/ 1217 w 1871"/>
              <a:gd name="T5" fmla="*/ 48 h 1486"/>
              <a:gd name="T6" fmla="*/ 1404 w 1871"/>
              <a:gd name="T7" fmla="*/ 133 h 1486"/>
              <a:gd name="T8" fmla="*/ 1466 w 1871"/>
              <a:gd name="T9" fmla="*/ 166 h 1486"/>
              <a:gd name="T10" fmla="*/ 1531 w 1871"/>
              <a:gd name="T11" fmla="*/ 187 h 1486"/>
              <a:gd name="T12" fmla="*/ 1662 w 1871"/>
              <a:gd name="T13" fmla="*/ 321 h 1486"/>
              <a:gd name="T14" fmla="*/ 1703 w 1871"/>
              <a:gd name="T15" fmla="*/ 371 h 1486"/>
              <a:gd name="T16" fmla="*/ 1753 w 1871"/>
              <a:gd name="T17" fmla="*/ 410 h 1486"/>
              <a:gd name="T18" fmla="*/ 1809 w 1871"/>
              <a:gd name="T19" fmla="*/ 574 h 1486"/>
              <a:gd name="T20" fmla="*/ 1824 w 1871"/>
              <a:gd name="T21" fmla="*/ 632 h 1486"/>
              <a:gd name="T22" fmla="*/ 1850 w 1871"/>
              <a:gd name="T23" fmla="*/ 684 h 1486"/>
              <a:gd name="T24" fmla="*/ 1824 w 1871"/>
              <a:gd name="T25" fmla="*/ 853 h 1486"/>
              <a:gd name="T26" fmla="*/ 1809 w 1871"/>
              <a:gd name="T27" fmla="*/ 911 h 1486"/>
              <a:gd name="T28" fmla="*/ 1809 w 1871"/>
              <a:gd name="T29" fmla="*/ 966 h 1486"/>
              <a:gd name="T30" fmla="*/ 1703 w 1871"/>
              <a:gd name="T31" fmla="*/ 1114 h 1486"/>
              <a:gd name="T32" fmla="*/ 1662 w 1871"/>
              <a:gd name="T33" fmla="*/ 1164 h 1486"/>
              <a:gd name="T34" fmla="*/ 1635 w 1871"/>
              <a:gd name="T35" fmla="*/ 1215 h 1486"/>
              <a:gd name="T36" fmla="*/ 1466 w 1871"/>
              <a:gd name="T37" fmla="*/ 1319 h 1486"/>
              <a:gd name="T38" fmla="*/ 1404 w 1871"/>
              <a:gd name="T39" fmla="*/ 1352 h 1486"/>
              <a:gd name="T40" fmla="*/ 1354 w 1871"/>
              <a:gd name="T41" fmla="*/ 1391 h 1486"/>
              <a:gd name="T42" fmla="*/ 1147 w 1871"/>
              <a:gd name="T43" fmla="*/ 1436 h 1486"/>
              <a:gd name="T44" fmla="*/ 1074 w 1871"/>
              <a:gd name="T45" fmla="*/ 1447 h 1486"/>
              <a:gd name="T46" fmla="*/ 1009 w 1871"/>
              <a:gd name="T47" fmla="*/ 1469 h 1486"/>
              <a:gd name="T48" fmla="*/ 797 w 1871"/>
              <a:gd name="T49" fmla="*/ 1447 h 1486"/>
              <a:gd name="T50" fmla="*/ 723 w 1871"/>
              <a:gd name="T51" fmla="*/ 1436 h 1486"/>
              <a:gd name="T52" fmla="*/ 653 w 1871"/>
              <a:gd name="T53" fmla="*/ 1436 h 1486"/>
              <a:gd name="T54" fmla="*/ 467 w 1871"/>
              <a:gd name="T55" fmla="*/ 1352 h 1486"/>
              <a:gd name="T56" fmla="*/ 405 w 1871"/>
              <a:gd name="T57" fmla="*/ 1319 h 1486"/>
              <a:gd name="T58" fmla="*/ 340 w 1871"/>
              <a:gd name="T59" fmla="*/ 1298 h 1486"/>
              <a:gd name="T60" fmla="*/ 209 w 1871"/>
              <a:gd name="T61" fmla="*/ 1164 h 1486"/>
              <a:gd name="T62" fmla="*/ 167 w 1871"/>
              <a:gd name="T63" fmla="*/ 1114 h 1486"/>
              <a:gd name="T64" fmla="*/ 118 w 1871"/>
              <a:gd name="T65" fmla="*/ 1074 h 1486"/>
              <a:gd name="T66" fmla="*/ 62 w 1871"/>
              <a:gd name="T67" fmla="*/ 911 h 1486"/>
              <a:gd name="T68" fmla="*/ 47 w 1871"/>
              <a:gd name="T69" fmla="*/ 853 h 1486"/>
              <a:gd name="T70" fmla="*/ 20 w 1871"/>
              <a:gd name="T71" fmla="*/ 801 h 1486"/>
              <a:gd name="T72" fmla="*/ 47 w 1871"/>
              <a:gd name="T73" fmla="*/ 632 h 1486"/>
              <a:gd name="T74" fmla="*/ 62 w 1871"/>
              <a:gd name="T75" fmla="*/ 574 h 1486"/>
              <a:gd name="T76" fmla="*/ 62 w 1871"/>
              <a:gd name="T77" fmla="*/ 519 h 1486"/>
              <a:gd name="T78" fmla="*/ 167 w 1871"/>
              <a:gd name="T79" fmla="*/ 371 h 1486"/>
              <a:gd name="T80" fmla="*/ 209 w 1871"/>
              <a:gd name="T81" fmla="*/ 321 h 1486"/>
              <a:gd name="T82" fmla="*/ 236 w 1871"/>
              <a:gd name="T83" fmla="*/ 270 h 1486"/>
              <a:gd name="T84" fmla="*/ 405 w 1871"/>
              <a:gd name="T85" fmla="*/ 166 h 1486"/>
              <a:gd name="T86" fmla="*/ 467 w 1871"/>
              <a:gd name="T87" fmla="*/ 133 h 1486"/>
              <a:gd name="T88" fmla="*/ 516 w 1871"/>
              <a:gd name="T89" fmla="*/ 94 h 1486"/>
              <a:gd name="T90" fmla="*/ 723 w 1871"/>
              <a:gd name="T91" fmla="*/ 48 h 1486"/>
              <a:gd name="T92" fmla="*/ 797 w 1871"/>
              <a:gd name="T93" fmla="*/ 37 h 1486"/>
              <a:gd name="T94" fmla="*/ 861 w 1871"/>
              <a:gd name="T95" fmla="*/ 16 h 14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871" h="1486">
                <a:moveTo>
                  <a:pt x="1009" y="16"/>
                </a:moveTo>
                <a:lnTo>
                  <a:pt x="1074" y="37"/>
                </a:lnTo>
                <a:lnTo>
                  <a:pt x="1074" y="37"/>
                </a:lnTo>
                <a:cubicBezTo>
                  <a:pt x="1097" y="45"/>
                  <a:pt x="1122" y="48"/>
                  <a:pt x="1147" y="48"/>
                </a:cubicBezTo>
                <a:lnTo>
                  <a:pt x="1217" y="48"/>
                </a:lnTo>
                <a:lnTo>
                  <a:pt x="1217" y="48"/>
                </a:lnTo>
                <a:cubicBezTo>
                  <a:pt x="1268" y="48"/>
                  <a:pt x="1318" y="65"/>
                  <a:pt x="1354" y="94"/>
                </a:cubicBezTo>
                <a:lnTo>
                  <a:pt x="1404" y="133"/>
                </a:lnTo>
                <a:lnTo>
                  <a:pt x="1404" y="133"/>
                </a:lnTo>
                <a:cubicBezTo>
                  <a:pt x="1421" y="147"/>
                  <a:pt x="1443" y="158"/>
                  <a:pt x="1466" y="166"/>
                </a:cubicBezTo>
                <a:lnTo>
                  <a:pt x="1531" y="187"/>
                </a:lnTo>
                <a:lnTo>
                  <a:pt x="1531" y="187"/>
                </a:lnTo>
                <a:cubicBezTo>
                  <a:pt x="1578" y="202"/>
                  <a:pt x="1615" y="233"/>
                  <a:pt x="1635" y="270"/>
                </a:cubicBezTo>
                <a:lnTo>
                  <a:pt x="1662" y="321"/>
                </a:lnTo>
                <a:lnTo>
                  <a:pt x="1662" y="321"/>
                </a:lnTo>
                <a:cubicBezTo>
                  <a:pt x="1671" y="340"/>
                  <a:pt x="1685" y="356"/>
                  <a:pt x="1703" y="371"/>
                </a:cubicBezTo>
                <a:lnTo>
                  <a:pt x="1753" y="410"/>
                </a:lnTo>
                <a:lnTo>
                  <a:pt x="1753" y="410"/>
                </a:lnTo>
                <a:cubicBezTo>
                  <a:pt x="1789" y="439"/>
                  <a:pt x="1809" y="478"/>
                  <a:pt x="1809" y="519"/>
                </a:cubicBezTo>
                <a:lnTo>
                  <a:pt x="1809" y="574"/>
                </a:lnTo>
                <a:lnTo>
                  <a:pt x="1809" y="574"/>
                </a:lnTo>
                <a:cubicBezTo>
                  <a:pt x="1809" y="594"/>
                  <a:pt x="1814" y="614"/>
                  <a:pt x="1824" y="632"/>
                </a:cubicBezTo>
                <a:lnTo>
                  <a:pt x="1850" y="684"/>
                </a:lnTo>
                <a:lnTo>
                  <a:pt x="1850" y="684"/>
                </a:lnTo>
                <a:cubicBezTo>
                  <a:pt x="1870" y="722"/>
                  <a:pt x="1870" y="763"/>
                  <a:pt x="1850" y="801"/>
                </a:cubicBezTo>
                <a:lnTo>
                  <a:pt x="1824" y="853"/>
                </a:lnTo>
                <a:lnTo>
                  <a:pt x="1824" y="853"/>
                </a:lnTo>
                <a:cubicBezTo>
                  <a:pt x="1814" y="871"/>
                  <a:pt x="1809" y="891"/>
                  <a:pt x="1809" y="911"/>
                </a:cubicBezTo>
                <a:lnTo>
                  <a:pt x="1809" y="966"/>
                </a:lnTo>
                <a:lnTo>
                  <a:pt x="1809" y="966"/>
                </a:lnTo>
                <a:cubicBezTo>
                  <a:pt x="1809" y="1007"/>
                  <a:pt x="1789" y="1046"/>
                  <a:pt x="1753" y="1074"/>
                </a:cubicBezTo>
                <a:lnTo>
                  <a:pt x="1703" y="1114"/>
                </a:lnTo>
                <a:lnTo>
                  <a:pt x="1703" y="1114"/>
                </a:lnTo>
                <a:cubicBezTo>
                  <a:pt x="1685" y="1128"/>
                  <a:pt x="1671" y="1145"/>
                  <a:pt x="1662" y="1164"/>
                </a:cubicBezTo>
                <a:lnTo>
                  <a:pt x="1635" y="1215"/>
                </a:lnTo>
                <a:lnTo>
                  <a:pt x="1635" y="1215"/>
                </a:lnTo>
                <a:cubicBezTo>
                  <a:pt x="1615" y="1252"/>
                  <a:pt x="1578" y="1282"/>
                  <a:pt x="1531" y="1298"/>
                </a:cubicBezTo>
                <a:lnTo>
                  <a:pt x="1466" y="1319"/>
                </a:lnTo>
                <a:lnTo>
                  <a:pt x="1466" y="1319"/>
                </a:lnTo>
                <a:cubicBezTo>
                  <a:pt x="1443" y="1326"/>
                  <a:pt x="1421" y="1338"/>
                  <a:pt x="1404" y="1352"/>
                </a:cubicBezTo>
                <a:lnTo>
                  <a:pt x="1354" y="1391"/>
                </a:lnTo>
                <a:lnTo>
                  <a:pt x="1354" y="1391"/>
                </a:lnTo>
                <a:cubicBezTo>
                  <a:pt x="1318" y="1420"/>
                  <a:pt x="1268" y="1436"/>
                  <a:pt x="1217" y="1436"/>
                </a:cubicBezTo>
                <a:lnTo>
                  <a:pt x="1147" y="1436"/>
                </a:lnTo>
                <a:lnTo>
                  <a:pt x="1147" y="1436"/>
                </a:lnTo>
                <a:cubicBezTo>
                  <a:pt x="1122" y="1436"/>
                  <a:pt x="1097" y="1440"/>
                  <a:pt x="1074" y="1447"/>
                </a:cubicBezTo>
                <a:lnTo>
                  <a:pt x="1009" y="1469"/>
                </a:lnTo>
                <a:lnTo>
                  <a:pt x="1009" y="1469"/>
                </a:lnTo>
                <a:cubicBezTo>
                  <a:pt x="962" y="1485"/>
                  <a:pt x="909" y="1485"/>
                  <a:pt x="861" y="1469"/>
                </a:cubicBezTo>
                <a:lnTo>
                  <a:pt x="797" y="1447"/>
                </a:lnTo>
                <a:lnTo>
                  <a:pt x="797" y="1447"/>
                </a:lnTo>
                <a:cubicBezTo>
                  <a:pt x="773" y="1440"/>
                  <a:pt x="748" y="1436"/>
                  <a:pt x="723" y="1436"/>
                </a:cubicBezTo>
                <a:lnTo>
                  <a:pt x="653" y="1436"/>
                </a:lnTo>
                <a:lnTo>
                  <a:pt x="653" y="1436"/>
                </a:lnTo>
                <a:cubicBezTo>
                  <a:pt x="602" y="1436"/>
                  <a:pt x="553" y="1420"/>
                  <a:pt x="516" y="1391"/>
                </a:cubicBezTo>
                <a:lnTo>
                  <a:pt x="467" y="1352"/>
                </a:lnTo>
                <a:lnTo>
                  <a:pt x="467" y="1352"/>
                </a:lnTo>
                <a:cubicBezTo>
                  <a:pt x="449" y="1338"/>
                  <a:pt x="428" y="1326"/>
                  <a:pt x="405" y="1319"/>
                </a:cubicBezTo>
                <a:lnTo>
                  <a:pt x="340" y="1298"/>
                </a:lnTo>
                <a:lnTo>
                  <a:pt x="340" y="1298"/>
                </a:lnTo>
                <a:cubicBezTo>
                  <a:pt x="293" y="1282"/>
                  <a:pt x="256" y="1252"/>
                  <a:pt x="236" y="1215"/>
                </a:cubicBezTo>
                <a:lnTo>
                  <a:pt x="209" y="1164"/>
                </a:lnTo>
                <a:lnTo>
                  <a:pt x="209" y="1164"/>
                </a:lnTo>
                <a:cubicBezTo>
                  <a:pt x="199" y="1145"/>
                  <a:pt x="185" y="1128"/>
                  <a:pt x="167" y="1114"/>
                </a:cubicBezTo>
                <a:lnTo>
                  <a:pt x="118" y="1074"/>
                </a:lnTo>
                <a:lnTo>
                  <a:pt x="118" y="1074"/>
                </a:lnTo>
                <a:cubicBezTo>
                  <a:pt x="82" y="1046"/>
                  <a:pt x="62" y="1007"/>
                  <a:pt x="62" y="966"/>
                </a:cubicBezTo>
                <a:lnTo>
                  <a:pt x="62" y="911"/>
                </a:lnTo>
                <a:lnTo>
                  <a:pt x="62" y="911"/>
                </a:lnTo>
                <a:cubicBezTo>
                  <a:pt x="62" y="891"/>
                  <a:pt x="56" y="871"/>
                  <a:pt x="47" y="853"/>
                </a:cubicBezTo>
                <a:lnTo>
                  <a:pt x="20" y="801"/>
                </a:lnTo>
                <a:lnTo>
                  <a:pt x="20" y="801"/>
                </a:lnTo>
                <a:cubicBezTo>
                  <a:pt x="0" y="763"/>
                  <a:pt x="0" y="722"/>
                  <a:pt x="20" y="684"/>
                </a:cubicBezTo>
                <a:lnTo>
                  <a:pt x="47" y="632"/>
                </a:lnTo>
                <a:lnTo>
                  <a:pt x="47" y="632"/>
                </a:lnTo>
                <a:cubicBezTo>
                  <a:pt x="56" y="614"/>
                  <a:pt x="62" y="594"/>
                  <a:pt x="62" y="574"/>
                </a:cubicBezTo>
                <a:lnTo>
                  <a:pt x="62" y="519"/>
                </a:lnTo>
                <a:lnTo>
                  <a:pt x="62" y="519"/>
                </a:lnTo>
                <a:cubicBezTo>
                  <a:pt x="62" y="478"/>
                  <a:pt x="82" y="439"/>
                  <a:pt x="118" y="410"/>
                </a:cubicBezTo>
                <a:lnTo>
                  <a:pt x="167" y="371"/>
                </a:lnTo>
                <a:lnTo>
                  <a:pt x="167" y="371"/>
                </a:lnTo>
                <a:cubicBezTo>
                  <a:pt x="185" y="356"/>
                  <a:pt x="199" y="340"/>
                  <a:pt x="209" y="321"/>
                </a:cubicBezTo>
                <a:lnTo>
                  <a:pt x="236" y="270"/>
                </a:lnTo>
                <a:lnTo>
                  <a:pt x="236" y="270"/>
                </a:lnTo>
                <a:cubicBezTo>
                  <a:pt x="256" y="233"/>
                  <a:pt x="293" y="202"/>
                  <a:pt x="340" y="187"/>
                </a:cubicBezTo>
                <a:lnTo>
                  <a:pt x="405" y="166"/>
                </a:lnTo>
                <a:lnTo>
                  <a:pt x="405" y="166"/>
                </a:lnTo>
                <a:cubicBezTo>
                  <a:pt x="428" y="158"/>
                  <a:pt x="449" y="147"/>
                  <a:pt x="467" y="133"/>
                </a:cubicBezTo>
                <a:lnTo>
                  <a:pt x="516" y="94"/>
                </a:lnTo>
                <a:lnTo>
                  <a:pt x="516" y="94"/>
                </a:lnTo>
                <a:cubicBezTo>
                  <a:pt x="553" y="65"/>
                  <a:pt x="602" y="48"/>
                  <a:pt x="653" y="48"/>
                </a:cubicBezTo>
                <a:lnTo>
                  <a:pt x="723" y="48"/>
                </a:lnTo>
                <a:lnTo>
                  <a:pt x="723" y="48"/>
                </a:lnTo>
                <a:cubicBezTo>
                  <a:pt x="748" y="48"/>
                  <a:pt x="773" y="45"/>
                  <a:pt x="797" y="37"/>
                </a:cubicBezTo>
                <a:lnTo>
                  <a:pt x="861" y="16"/>
                </a:lnTo>
                <a:lnTo>
                  <a:pt x="861" y="16"/>
                </a:lnTo>
                <a:cubicBezTo>
                  <a:pt x="909" y="0"/>
                  <a:pt x="962" y="0"/>
                  <a:pt x="1009" y="16"/>
                </a:cubicBezTo>
              </a:path>
            </a:pathLst>
          </a:custGeom>
          <a:solidFill>
            <a:srgbClr val="21652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8" name="Freeform 266"/>
          <p:cNvSpPr>
            <a:spLocks noChangeArrowheads="1"/>
          </p:cNvSpPr>
          <p:nvPr/>
        </p:nvSpPr>
        <p:spPr bwMode="auto">
          <a:xfrm>
            <a:off x="18010357" y="3563853"/>
            <a:ext cx="2231911" cy="1807019"/>
          </a:xfrm>
          <a:custGeom>
            <a:avLst/>
            <a:gdLst>
              <a:gd name="T0" fmla="*/ 1835 w 2016"/>
              <a:gd name="T1" fmla="*/ 894 h 1630"/>
              <a:gd name="T2" fmla="*/ 1810 w 2016"/>
              <a:gd name="T3" fmla="*/ 1059 h 1630"/>
              <a:gd name="T4" fmla="*/ 1650 w 2016"/>
              <a:gd name="T5" fmla="*/ 1238 h 1630"/>
              <a:gd name="T6" fmla="*/ 1508 w 2016"/>
              <a:gd name="T7" fmla="*/ 1326 h 1630"/>
              <a:gd name="T8" fmla="*/ 1337 w 2016"/>
              <a:gd name="T9" fmla="*/ 1436 h 1630"/>
              <a:gd name="T10" fmla="*/ 1031 w 2016"/>
              <a:gd name="T11" fmla="*/ 1490 h 1630"/>
              <a:gd name="T12" fmla="*/ 817 w 2016"/>
              <a:gd name="T13" fmla="*/ 1453 h 1630"/>
              <a:gd name="T14" fmla="*/ 628 w 2016"/>
              <a:gd name="T15" fmla="*/ 1428 h 1630"/>
              <a:gd name="T16" fmla="*/ 428 w 2016"/>
              <a:gd name="T17" fmla="*/ 1328 h 1630"/>
              <a:gd name="T18" fmla="*/ 279 w 2016"/>
              <a:gd name="T19" fmla="*/ 1168 h 1630"/>
              <a:gd name="T20" fmla="*/ 168 w 2016"/>
              <a:gd name="T21" fmla="*/ 986 h 1630"/>
              <a:gd name="T22" fmla="*/ 104 w 2016"/>
              <a:gd name="T23" fmla="*/ 805 h 1630"/>
              <a:gd name="T24" fmla="*/ 152 w 2016"/>
              <a:gd name="T25" fmla="*/ 695 h 1630"/>
              <a:gd name="T26" fmla="*/ 201 w 2016"/>
              <a:gd name="T27" fmla="*/ 511 h 1630"/>
              <a:gd name="T28" fmla="*/ 296 w 2016"/>
              <a:gd name="T29" fmla="*/ 392 h 1630"/>
              <a:gd name="T30" fmla="*/ 417 w 2016"/>
              <a:gd name="T31" fmla="*/ 243 h 1630"/>
              <a:gd name="T32" fmla="*/ 530 w 2016"/>
              <a:gd name="T33" fmla="*/ 193 h 1630"/>
              <a:gd name="T34" fmla="*/ 707 w 2016"/>
              <a:gd name="T35" fmla="*/ 69 h 1630"/>
              <a:gd name="T36" fmla="*/ 844 w 2016"/>
              <a:gd name="T37" fmla="*/ 53 h 1630"/>
              <a:gd name="T38" fmla="*/ 1104 w 2016"/>
              <a:gd name="T39" fmla="*/ 31 h 1630"/>
              <a:gd name="T40" fmla="*/ 910 w 2016"/>
              <a:gd name="T41" fmla="*/ 16 h 1630"/>
              <a:gd name="T42" fmla="*/ 727 w 2016"/>
              <a:gd name="T43" fmla="*/ 44 h 1630"/>
              <a:gd name="T44" fmla="*/ 491 w 2016"/>
              <a:gd name="T45" fmla="*/ 146 h 1630"/>
              <a:gd name="T46" fmla="*/ 324 w 2016"/>
              <a:gd name="T47" fmla="*/ 217 h 1630"/>
              <a:gd name="T48" fmla="*/ 150 w 2016"/>
              <a:gd name="T49" fmla="*/ 417 h 1630"/>
              <a:gd name="T50" fmla="*/ 54 w 2016"/>
              <a:gd name="T51" fmla="*/ 664 h 1630"/>
              <a:gd name="T52" fmla="*/ 23 w 2016"/>
              <a:gd name="T53" fmla="*/ 909 h 1630"/>
              <a:gd name="T54" fmla="*/ 58 w 2016"/>
              <a:gd name="T55" fmla="*/ 1052 h 1630"/>
              <a:gd name="T56" fmla="*/ 214 w 2016"/>
              <a:gd name="T57" fmla="*/ 1275 h 1630"/>
              <a:gd name="T58" fmla="*/ 401 w 2016"/>
              <a:gd name="T59" fmla="*/ 1448 h 1630"/>
              <a:gd name="T60" fmla="*/ 503 w 2016"/>
              <a:gd name="T61" fmla="*/ 1491 h 1630"/>
              <a:gd name="T62" fmla="*/ 851 w 2016"/>
              <a:gd name="T63" fmla="*/ 1592 h 1630"/>
              <a:gd name="T64" fmla="*/ 1127 w 2016"/>
              <a:gd name="T65" fmla="*/ 1605 h 1630"/>
              <a:gd name="T66" fmla="*/ 1310 w 2016"/>
              <a:gd name="T67" fmla="*/ 1581 h 1630"/>
              <a:gd name="T68" fmla="*/ 1560 w 2016"/>
              <a:gd name="T69" fmla="*/ 1461 h 1630"/>
              <a:gd name="T70" fmla="*/ 1773 w 2016"/>
              <a:gd name="T71" fmla="*/ 1319 h 1630"/>
              <a:gd name="T72" fmla="*/ 1864 w 2016"/>
              <a:gd name="T73" fmla="*/ 1210 h 1630"/>
              <a:gd name="T74" fmla="*/ 1954 w 2016"/>
              <a:gd name="T75" fmla="*/ 1026 h 1630"/>
              <a:gd name="T76" fmla="*/ 2006 w 2016"/>
              <a:gd name="T77" fmla="*/ 860 h 1630"/>
              <a:gd name="T78" fmla="*/ 1954 w 2016"/>
              <a:gd name="T79" fmla="*/ 636 h 1630"/>
              <a:gd name="T80" fmla="*/ 1826 w 2016"/>
              <a:gd name="T81" fmla="*/ 399 h 1630"/>
              <a:gd name="T82" fmla="*/ 1768 w 2016"/>
              <a:gd name="T83" fmla="*/ 317 h 1630"/>
              <a:gd name="T84" fmla="*/ 1592 w 2016"/>
              <a:gd name="T85" fmla="*/ 200 h 1630"/>
              <a:gd name="T86" fmla="*/ 1532 w 2016"/>
              <a:gd name="T87" fmla="*/ 190 h 1630"/>
              <a:gd name="T88" fmla="*/ 1502 w 2016"/>
              <a:gd name="T89" fmla="*/ 177 h 1630"/>
              <a:gd name="T90" fmla="*/ 1302 w 2016"/>
              <a:gd name="T91" fmla="*/ 100 h 1630"/>
              <a:gd name="T92" fmla="*/ 1372 w 2016"/>
              <a:gd name="T93" fmla="*/ 149 h 1630"/>
              <a:gd name="T94" fmla="*/ 1294 w 2016"/>
              <a:gd name="T95" fmla="*/ 140 h 1630"/>
              <a:gd name="T96" fmla="*/ 1398 w 2016"/>
              <a:gd name="T97" fmla="*/ 178 h 1630"/>
              <a:gd name="T98" fmla="*/ 1261 w 2016"/>
              <a:gd name="T99" fmla="*/ 154 h 1630"/>
              <a:gd name="T100" fmla="*/ 1164 w 2016"/>
              <a:gd name="T101" fmla="*/ 163 h 1630"/>
              <a:gd name="T102" fmla="*/ 1147 w 2016"/>
              <a:gd name="T103" fmla="*/ 160 h 1630"/>
              <a:gd name="T104" fmla="*/ 1144 w 2016"/>
              <a:gd name="T105" fmla="*/ 164 h 1630"/>
              <a:gd name="T106" fmla="*/ 1153 w 2016"/>
              <a:gd name="T107" fmla="*/ 174 h 1630"/>
              <a:gd name="T108" fmla="*/ 1372 w 2016"/>
              <a:gd name="T109" fmla="*/ 218 h 1630"/>
              <a:gd name="T110" fmla="*/ 1581 w 2016"/>
              <a:gd name="T111" fmla="*/ 334 h 1630"/>
              <a:gd name="T112" fmla="*/ 1672 w 2016"/>
              <a:gd name="T113" fmla="*/ 440 h 1630"/>
              <a:gd name="T114" fmla="*/ 1801 w 2016"/>
              <a:gd name="T115" fmla="*/ 574 h 1630"/>
              <a:gd name="T116" fmla="*/ 1807 w 2016"/>
              <a:gd name="T117" fmla="*/ 669 h 16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016" h="1630">
                <a:moveTo>
                  <a:pt x="1860" y="825"/>
                </a:moveTo>
                <a:lnTo>
                  <a:pt x="1860" y="825"/>
                </a:lnTo>
                <a:cubicBezTo>
                  <a:pt x="1862" y="825"/>
                  <a:pt x="1864" y="823"/>
                  <a:pt x="1865" y="823"/>
                </a:cubicBezTo>
                <a:lnTo>
                  <a:pt x="1865" y="823"/>
                </a:lnTo>
                <a:cubicBezTo>
                  <a:pt x="1867" y="823"/>
                  <a:pt x="1868" y="824"/>
                  <a:pt x="1867" y="829"/>
                </a:cubicBezTo>
                <a:lnTo>
                  <a:pt x="1867" y="829"/>
                </a:lnTo>
                <a:cubicBezTo>
                  <a:pt x="1867" y="834"/>
                  <a:pt x="1865" y="839"/>
                  <a:pt x="1863" y="844"/>
                </a:cubicBezTo>
                <a:lnTo>
                  <a:pt x="1863" y="844"/>
                </a:lnTo>
                <a:lnTo>
                  <a:pt x="1862" y="845"/>
                </a:lnTo>
                <a:lnTo>
                  <a:pt x="1860" y="849"/>
                </a:lnTo>
                <a:lnTo>
                  <a:pt x="1857" y="856"/>
                </a:lnTo>
                <a:lnTo>
                  <a:pt x="1857" y="856"/>
                </a:lnTo>
                <a:cubicBezTo>
                  <a:pt x="1854" y="860"/>
                  <a:pt x="1852" y="864"/>
                  <a:pt x="1849" y="868"/>
                </a:cubicBezTo>
                <a:lnTo>
                  <a:pt x="1849" y="868"/>
                </a:lnTo>
                <a:cubicBezTo>
                  <a:pt x="1845" y="877"/>
                  <a:pt x="1840" y="886"/>
                  <a:pt x="1835" y="894"/>
                </a:cubicBezTo>
                <a:lnTo>
                  <a:pt x="1835" y="894"/>
                </a:lnTo>
                <a:cubicBezTo>
                  <a:pt x="1828" y="907"/>
                  <a:pt x="1821" y="921"/>
                  <a:pt x="1817" y="936"/>
                </a:cubicBezTo>
                <a:lnTo>
                  <a:pt x="1817" y="936"/>
                </a:lnTo>
                <a:cubicBezTo>
                  <a:pt x="1813" y="951"/>
                  <a:pt x="1810" y="966"/>
                  <a:pt x="1809" y="982"/>
                </a:cubicBezTo>
                <a:lnTo>
                  <a:pt x="1809" y="982"/>
                </a:lnTo>
                <a:cubicBezTo>
                  <a:pt x="1809" y="992"/>
                  <a:pt x="1809" y="1003"/>
                  <a:pt x="1808" y="1013"/>
                </a:cubicBezTo>
                <a:lnTo>
                  <a:pt x="1808" y="1013"/>
                </a:lnTo>
                <a:cubicBezTo>
                  <a:pt x="1808" y="1018"/>
                  <a:pt x="1808" y="1023"/>
                  <a:pt x="1808" y="1028"/>
                </a:cubicBezTo>
                <a:lnTo>
                  <a:pt x="1808" y="1028"/>
                </a:lnTo>
                <a:cubicBezTo>
                  <a:pt x="1808" y="1033"/>
                  <a:pt x="1807" y="1038"/>
                  <a:pt x="1807" y="1043"/>
                </a:cubicBezTo>
                <a:lnTo>
                  <a:pt x="1807" y="1043"/>
                </a:lnTo>
                <a:cubicBezTo>
                  <a:pt x="1807" y="1046"/>
                  <a:pt x="1807" y="1050"/>
                  <a:pt x="1807" y="1055"/>
                </a:cubicBezTo>
                <a:lnTo>
                  <a:pt x="1807" y="1055"/>
                </a:lnTo>
                <a:cubicBezTo>
                  <a:pt x="1808" y="1056"/>
                  <a:pt x="1809" y="1057"/>
                  <a:pt x="1810" y="1059"/>
                </a:cubicBezTo>
                <a:lnTo>
                  <a:pt x="1810" y="1059"/>
                </a:lnTo>
                <a:cubicBezTo>
                  <a:pt x="1808" y="1065"/>
                  <a:pt x="1804" y="1072"/>
                  <a:pt x="1797" y="1079"/>
                </a:cubicBezTo>
                <a:lnTo>
                  <a:pt x="1797" y="1079"/>
                </a:lnTo>
                <a:cubicBezTo>
                  <a:pt x="1795" y="1082"/>
                  <a:pt x="1791" y="1086"/>
                  <a:pt x="1787" y="1089"/>
                </a:cubicBezTo>
                <a:lnTo>
                  <a:pt x="1787" y="1089"/>
                </a:lnTo>
                <a:cubicBezTo>
                  <a:pt x="1785" y="1090"/>
                  <a:pt x="1784" y="1091"/>
                  <a:pt x="1781" y="1093"/>
                </a:cubicBezTo>
                <a:lnTo>
                  <a:pt x="1771" y="1101"/>
                </a:lnTo>
                <a:lnTo>
                  <a:pt x="1771" y="1101"/>
                </a:lnTo>
                <a:cubicBezTo>
                  <a:pt x="1757" y="1111"/>
                  <a:pt x="1742" y="1122"/>
                  <a:pt x="1728" y="1132"/>
                </a:cubicBezTo>
                <a:lnTo>
                  <a:pt x="1728" y="1132"/>
                </a:lnTo>
                <a:cubicBezTo>
                  <a:pt x="1708" y="1148"/>
                  <a:pt x="1690" y="1166"/>
                  <a:pt x="1675" y="1190"/>
                </a:cubicBezTo>
                <a:lnTo>
                  <a:pt x="1675" y="1190"/>
                </a:lnTo>
                <a:cubicBezTo>
                  <a:pt x="1674" y="1192"/>
                  <a:pt x="1672" y="1195"/>
                  <a:pt x="1670" y="1198"/>
                </a:cubicBezTo>
                <a:lnTo>
                  <a:pt x="1666" y="1205"/>
                </a:lnTo>
                <a:lnTo>
                  <a:pt x="1661" y="1216"/>
                </a:lnTo>
                <a:lnTo>
                  <a:pt x="1650" y="1238"/>
                </a:lnTo>
                <a:lnTo>
                  <a:pt x="1644" y="1248"/>
                </a:lnTo>
                <a:lnTo>
                  <a:pt x="1641" y="1254"/>
                </a:lnTo>
                <a:lnTo>
                  <a:pt x="1640" y="1257"/>
                </a:lnTo>
                <a:lnTo>
                  <a:pt x="1640" y="1257"/>
                </a:lnTo>
                <a:cubicBezTo>
                  <a:pt x="1638" y="1260"/>
                  <a:pt x="1636" y="1263"/>
                  <a:pt x="1633" y="1266"/>
                </a:cubicBezTo>
                <a:lnTo>
                  <a:pt x="1633" y="1266"/>
                </a:lnTo>
                <a:cubicBezTo>
                  <a:pt x="1623" y="1279"/>
                  <a:pt x="1607" y="1291"/>
                  <a:pt x="1587" y="1298"/>
                </a:cubicBezTo>
                <a:lnTo>
                  <a:pt x="1584" y="1300"/>
                </a:lnTo>
                <a:lnTo>
                  <a:pt x="1579" y="1302"/>
                </a:lnTo>
                <a:lnTo>
                  <a:pt x="1568" y="1305"/>
                </a:lnTo>
                <a:lnTo>
                  <a:pt x="1545" y="1313"/>
                </a:lnTo>
                <a:lnTo>
                  <a:pt x="1522" y="1321"/>
                </a:lnTo>
                <a:lnTo>
                  <a:pt x="1516" y="1323"/>
                </a:lnTo>
                <a:lnTo>
                  <a:pt x="1508" y="1326"/>
                </a:lnTo>
                <a:lnTo>
                  <a:pt x="1508" y="1326"/>
                </a:lnTo>
                <a:cubicBezTo>
                  <a:pt x="1503" y="1328"/>
                  <a:pt x="1498" y="1330"/>
                  <a:pt x="1493" y="1332"/>
                </a:cubicBezTo>
                <a:lnTo>
                  <a:pt x="1493" y="1332"/>
                </a:lnTo>
                <a:cubicBezTo>
                  <a:pt x="1474" y="1341"/>
                  <a:pt x="1454" y="1352"/>
                  <a:pt x="1435" y="1366"/>
                </a:cubicBezTo>
                <a:lnTo>
                  <a:pt x="1397" y="1397"/>
                </a:lnTo>
                <a:lnTo>
                  <a:pt x="1397" y="1397"/>
                </a:lnTo>
                <a:cubicBezTo>
                  <a:pt x="1401" y="1397"/>
                  <a:pt x="1403" y="1397"/>
                  <a:pt x="1393" y="1406"/>
                </a:cubicBezTo>
                <a:lnTo>
                  <a:pt x="1393" y="1406"/>
                </a:lnTo>
                <a:cubicBezTo>
                  <a:pt x="1391" y="1407"/>
                  <a:pt x="1388" y="1410"/>
                  <a:pt x="1385" y="1412"/>
                </a:cubicBezTo>
                <a:lnTo>
                  <a:pt x="1385" y="1412"/>
                </a:lnTo>
                <a:cubicBezTo>
                  <a:pt x="1383" y="1413"/>
                  <a:pt x="1382" y="1415"/>
                  <a:pt x="1380" y="1417"/>
                </a:cubicBezTo>
                <a:lnTo>
                  <a:pt x="1380" y="1417"/>
                </a:lnTo>
                <a:cubicBezTo>
                  <a:pt x="1376" y="1419"/>
                  <a:pt x="1372" y="1421"/>
                  <a:pt x="1368" y="1424"/>
                </a:cubicBezTo>
                <a:lnTo>
                  <a:pt x="1368" y="1424"/>
                </a:lnTo>
                <a:cubicBezTo>
                  <a:pt x="1359" y="1429"/>
                  <a:pt x="1348" y="1433"/>
                  <a:pt x="1337" y="1436"/>
                </a:cubicBezTo>
                <a:lnTo>
                  <a:pt x="1337" y="1436"/>
                </a:lnTo>
                <a:cubicBezTo>
                  <a:pt x="1325" y="1439"/>
                  <a:pt x="1312" y="1441"/>
                  <a:pt x="1299" y="1442"/>
                </a:cubicBezTo>
                <a:lnTo>
                  <a:pt x="1299" y="1442"/>
                </a:lnTo>
                <a:cubicBezTo>
                  <a:pt x="1281" y="1441"/>
                  <a:pt x="1263" y="1441"/>
                  <a:pt x="1245" y="1441"/>
                </a:cubicBezTo>
                <a:lnTo>
                  <a:pt x="1245" y="1441"/>
                </a:lnTo>
                <a:cubicBezTo>
                  <a:pt x="1233" y="1442"/>
                  <a:pt x="1223" y="1441"/>
                  <a:pt x="1207" y="1442"/>
                </a:cubicBezTo>
                <a:lnTo>
                  <a:pt x="1207" y="1442"/>
                </a:lnTo>
                <a:cubicBezTo>
                  <a:pt x="1196" y="1444"/>
                  <a:pt x="1193" y="1446"/>
                  <a:pt x="1192" y="1447"/>
                </a:cubicBezTo>
                <a:lnTo>
                  <a:pt x="1192" y="1447"/>
                </a:lnTo>
                <a:cubicBezTo>
                  <a:pt x="1170" y="1449"/>
                  <a:pt x="1149" y="1454"/>
                  <a:pt x="1130" y="1459"/>
                </a:cubicBezTo>
                <a:lnTo>
                  <a:pt x="1130" y="1459"/>
                </a:lnTo>
                <a:cubicBezTo>
                  <a:pt x="1114" y="1464"/>
                  <a:pt x="1100" y="1469"/>
                  <a:pt x="1086" y="1473"/>
                </a:cubicBezTo>
                <a:lnTo>
                  <a:pt x="1070" y="1479"/>
                </a:lnTo>
                <a:lnTo>
                  <a:pt x="1056" y="1484"/>
                </a:lnTo>
                <a:lnTo>
                  <a:pt x="1056" y="1484"/>
                </a:lnTo>
                <a:cubicBezTo>
                  <a:pt x="1048" y="1486"/>
                  <a:pt x="1040" y="1488"/>
                  <a:pt x="1031" y="1490"/>
                </a:cubicBezTo>
                <a:lnTo>
                  <a:pt x="1031" y="1490"/>
                </a:lnTo>
                <a:cubicBezTo>
                  <a:pt x="1014" y="1492"/>
                  <a:pt x="997" y="1492"/>
                  <a:pt x="979" y="1490"/>
                </a:cubicBezTo>
                <a:lnTo>
                  <a:pt x="979" y="1490"/>
                </a:lnTo>
                <a:cubicBezTo>
                  <a:pt x="975" y="1489"/>
                  <a:pt x="971" y="1489"/>
                  <a:pt x="967" y="1488"/>
                </a:cubicBezTo>
                <a:lnTo>
                  <a:pt x="967" y="1488"/>
                </a:lnTo>
                <a:cubicBezTo>
                  <a:pt x="965" y="1488"/>
                  <a:pt x="963" y="1487"/>
                  <a:pt x="960" y="1486"/>
                </a:cubicBezTo>
                <a:lnTo>
                  <a:pt x="960" y="1486"/>
                </a:lnTo>
                <a:cubicBezTo>
                  <a:pt x="958" y="1486"/>
                  <a:pt x="957" y="1486"/>
                  <a:pt x="954" y="1484"/>
                </a:cubicBezTo>
                <a:lnTo>
                  <a:pt x="919" y="1474"/>
                </a:lnTo>
                <a:lnTo>
                  <a:pt x="883" y="1464"/>
                </a:lnTo>
                <a:lnTo>
                  <a:pt x="883" y="1464"/>
                </a:lnTo>
                <a:cubicBezTo>
                  <a:pt x="869" y="1459"/>
                  <a:pt x="854" y="1457"/>
                  <a:pt x="839" y="1455"/>
                </a:cubicBezTo>
                <a:lnTo>
                  <a:pt x="839" y="1455"/>
                </a:lnTo>
                <a:cubicBezTo>
                  <a:pt x="832" y="1454"/>
                  <a:pt x="825" y="1454"/>
                  <a:pt x="817" y="1453"/>
                </a:cubicBezTo>
                <a:lnTo>
                  <a:pt x="817" y="1453"/>
                </a:lnTo>
                <a:cubicBezTo>
                  <a:pt x="814" y="1453"/>
                  <a:pt x="810" y="1453"/>
                  <a:pt x="806" y="1453"/>
                </a:cubicBezTo>
                <a:lnTo>
                  <a:pt x="795" y="1453"/>
                </a:lnTo>
                <a:lnTo>
                  <a:pt x="795" y="1453"/>
                </a:lnTo>
                <a:cubicBezTo>
                  <a:pt x="784" y="1454"/>
                  <a:pt x="771" y="1454"/>
                  <a:pt x="760" y="1454"/>
                </a:cubicBezTo>
                <a:lnTo>
                  <a:pt x="760" y="1454"/>
                </a:lnTo>
                <a:cubicBezTo>
                  <a:pt x="747" y="1454"/>
                  <a:pt x="736" y="1455"/>
                  <a:pt x="724" y="1455"/>
                </a:cubicBezTo>
                <a:lnTo>
                  <a:pt x="724" y="1455"/>
                </a:lnTo>
                <a:cubicBezTo>
                  <a:pt x="715" y="1455"/>
                  <a:pt x="706" y="1455"/>
                  <a:pt x="697" y="1454"/>
                </a:cubicBezTo>
                <a:lnTo>
                  <a:pt x="697" y="1454"/>
                </a:lnTo>
                <a:cubicBezTo>
                  <a:pt x="679" y="1452"/>
                  <a:pt x="661" y="1446"/>
                  <a:pt x="645" y="1438"/>
                </a:cubicBezTo>
                <a:lnTo>
                  <a:pt x="645" y="1438"/>
                </a:lnTo>
                <a:cubicBezTo>
                  <a:pt x="641" y="1436"/>
                  <a:pt x="637" y="1434"/>
                  <a:pt x="633" y="1432"/>
                </a:cubicBezTo>
                <a:lnTo>
                  <a:pt x="633" y="1432"/>
                </a:lnTo>
                <a:cubicBezTo>
                  <a:pt x="632" y="1431"/>
                  <a:pt x="630" y="1429"/>
                  <a:pt x="628" y="1428"/>
                </a:cubicBezTo>
                <a:lnTo>
                  <a:pt x="628" y="1428"/>
                </a:lnTo>
                <a:cubicBezTo>
                  <a:pt x="626" y="1427"/>
                  <a:pt x="625" y="1426"/>
                  <a:pt x="622" y="1424"/>
                </a:cubicBezTo>
                <a:lnTo>
                  <a:pt x="622" y="1424"/>
                </a:lnTo>
                <a:cubicBezTo>
                  <a:pt x="612" y="1417"/>
                  <a:pt x="603" y="1409"/>
                  <a:pt x="593" y="1402"/>
                </a:cubicBezTo>
                <a:lnTo>
                  <a:pt x="578" y="1391"/>
                </a:lnTo>
                <a:lnTo>
                  <a:pt x="570" y="1385"/>
                </a:lnTo>
                <a:lnTo>
                  <a:pt x="570" y="1385"/>
                </a:lnTo>
                <a:cubicBezTo>
                  <a:pt x="567" y="1383"/>
                  <a:pt x="563" y="1380"/>
                  <a:pt x="561" y="1378"/>
                </a:cubicBezTo>
                <a:lnTo>
                  <a:pt x="561" y="1378"/>
                </a:lnTo>
                <a:cubicBezTo>
                  <a:pt x="547" y="1370"/>
                  <a:pt x="533" y="1363"/>
                  <a:pt x="520" y="1357"/>
                </a:cubicBezTo>
                <a:lnTo>
                  <a:pt x="520" y="1357"/>
                </a:lnTo>
                <a:cubicBezTo>
                  <a:pt x="513" y="1354"/>
                  <a:pt x="505" y="1352"/>
                  <a:pt x="498" y="1349"/>
                </a:cubicBezTo>
                <a:lnTo>
                  <a:pt x="480" y="1344"/>
                </a:lnTo>
                <a:lnTo>
                  <a:pt x="480" y="1344"/>
                </a:lnTo>
                <a:cubicBezTo>
                  <a:pt x="468" y="1340"/>
                  <a:pt x="457" y="1337"/>
                  <a:pt x="445" y="1333"/>
                </a:cubicBezTo>
                <a:lnTo>
                  <a:pt x="428" y="1328"/>
                </a:lnTo>
                <a:lnTo>
                  <a:pt x="428" y="1328"/>
                </a:lnTo>
                <a:cubicBezTo>
                  <a:pt x="423" y="1327"/>
                  <a:pt x="418" y="1326"/>
                  <a:pt x="414" y="1324"/>
                </a:cubicBezTo>
                <a:lnTo>
                  <a:pt x="414" y="1324"/>
                </a:lnTo>
                <a:cubicBezTo>
                  <a:pt x="405" y="1320"/>
                  <a:pt x="396" y="1316"/>
                  <a:pt x="388" y="1310"/>
                </a:cubicBezTo>
                <a:lnTo>
                  <a:pt x="388" y="1310"/>
                </a:lnTo>
                <a:cubicBezTo>
                  <a:pt x="372" y="1300"/>
                  <a:pt x="359" y="1287"/>
                  <a:pt x="350" y="1272"/>
                </a:cubicBezTo>
                <a:lnTo>
                  <a:pt x="350" y="1272"/>
                </a:lnTo>
                <a:cubicBezTo>
                  <a:pt x="344" y="1262"/>
                  <a:pt x="338" y="1251"/>
                  <a:pt x="332" y="1240"/>
                </a:cubicBezTo>
                <a:lnTo>
                  <a:pt x="323" y="1224"/>
                </a:lnTo>
                <a:lnTo>
                  <a:pt x="321" y="1219"/>
                </a:lnTo>
                <a:lnTo>
                  <a:pt x="318" y="1214"/>
                </a:lnTo>
                <a:lnTo>
                  <a:pt x="318" y="1214"/>
                </a:lnTo>
                <a:cubicBezTo>
                  <a:pt x="315" y="1211"/>
                  <a:pt x="313" y="1207"/>
                  <a:pt x="311" y="1204"/>
                </a:cubicBezTo>
                <a:lnTo>
                  <a:pt x="311" y="1204"/>
                </a:lnTo>
                <a:cubicBezTo>
                  <a:pt x="302" y="1190"/>
                  <a:pt x="291" y="1179"/>
                  <a:pt x="279" y="1168"/>
                </a:cubicBezTo>
                <a:lnTo>
                  <a:pt x="279" y="1168"/>
                </a:lnTo>
                <a:cubicBezTo>
                  <a:pt x="273" y="1163"/>
                  <a:pt x="266" y="1159"/>
                  <a:pt x="261" y="1155"/>
                </a:cubicBezTo>
                <a:lnTo>
                  <a:pt x="246" y="1143"/>
                </a:lnTo>
                <a:lnTo>
                  <a:pt x="246" y="1143"/>
                </a:lnTo>
                <a:cubicBezTo>
                  <a:pt x="236" y="1136"/>
                  <a:pt x="226" y="1128"/>
                  <a:pt x="216" y="1121"/>
                </a:cubicBezTo>
                <a:lnTo>
                  <a:pt x="216" y="1121"/>
                </a:lnTo>
                <a:cubicBezTo>
                  <a:pt x="207" y="1114"/>
                  <a:pt x="200" y="1108"/>
                  <a:pt x="194" y="1100"/>
                </a:cubicBezTo>
                <a:lnTo>
                  <a:pt x="194" y="1100"/>
                </a:lnTo>
                <a:cubicBezTo>
                  <a:pt x="182" y="1085"/>
                  <a:pt x="173" y="1067"/>
                  <a:pt x="171" y="1049"/>
                </a:cubicBezTo>
                <a:lnTo>
                  <a:pt x="171" y="1049"/>
                </a:lnTo>
                <a:cubicBezTo>
                  <a:pt x="171" y="1047"/>
                  <a:pt x="171" y="1045"/>
                  <a:pt x="171" y="1044"/>
                </a:cubicBezTo>
                <a:lnTo>
                  <a:pt x="171" y="1044"/>
                </a:lnTo>
                <a:cubicBezTo>
                  <a:pt x="170" y="1041"/>
                  <a:pt x="170" y="1038"/>
                  <a:pt x="170" y="1035"/>
                </a:cubicBezTo>
                <a:lnTo>
                  <a:pt x="170" y="1019"/>
                </a:lnTo>
                <a:lnTo>
                  <a:pt x="168" y="986"/>
                </a:lnTo>
                <a:lnTo>
                  <a:pt x="168" y="986"/>
                </a:lnTo>
                <a:cubicBezTo>
                  <a:pt x="167" y="972"/>
                  <a:pt x="164" y="959"/>
                  <a:pt x="160" y="946"/>
                </a:cubicBezTo>
                <a:lnTo>
                  <a:pt x="160" y="946"/>
                </a:lnTo>
                <a:cubicBezTo>
                  <a:pt x="158" y="939"/>
                  <a:pt x="155" y="933"/>
                  <a:pt x="153" y="927"/>
                </a:cubicBezTo>
                <a:lnTo>
                  <a:pt x="153" y="927"/>
                </a:lnTo>
                <a:cubicBezTo>
                  <a:pt x="150" y="921"/>
                  <a:pt x="146" y="915"/>
                  <a:pt x="144" y="911"/>
                </a:cubicBezTo>
                <a:lnTo>
                  <a:pt x="144" y="911"/>
                </a:lnTo>
                <a:cubicBezTo>
                  <a:pt x="138" y="901"/>
                  <a:pt x="133" y="892"/>
                  <a:pt x="127" y="882"/>
                </a:cubicBezTo>
                <a:lnTo>
                  <a:pt x="119" y="868"/>
                </a:lnTo>
                <a:lnTo>
                  <a:pt x="118" y="865"/>
                </a:lnTo>
                <a:lnTo>
                  <a:pt x="116" y="862"/>
                </a:lnTo>
                <a:lnTo>
                  <a:pt x="116" y="862"/>
                </a:lnTo>
                <a:cubicBezTo>
                  <a:pt x="115" y="860"/>
                  <a:pt x="114" y="858"/>
                  <a:pt x="113" y="856"/>
                </a:cubicBezTo>
                <a:lnTo>
                  <a:pt x="113" y="856"/>
                </a:lnTo>
                <a:cubicBezTo>
                  <a:pt x="106" y="840"/>
                  <a:pt x="102" y="823"/>
                  <a:pt x="104" y="805"/>
                </a:cubicBezTo>
                <a:lnTo>
                  <a:pt x="104" y="805"/>
                </a:lnTo>
                <a:cubicBezTo>
                  <a:pt x="105" y="799"/>
                  <a:pt x="107" y="793"/>
                  <a:pt x="108" y="787"/>
                </a:cubicBezTo>
                <a:lnTo>
                  <a:pt x="108" y="787"/>
                </a:lnTo>
                <a:cubicBezTo>
                  <a:pt x="110" y="784"/>
                  <a:pt x="110" y="781"/>
                  <a:pt x="112" y="777"/>
                </a:cubicBezTo>
                <a:lnTo>
                  <a:pt x="112" y="777"/>
                </a:lnTo>
                <a:cubicBezTo>
                  <a:pt x="113" y="776"/>
                  <a:pt x="113" y="774"/>
                  <a:pt x="114" y="773"/>
                </a:cubicBezTo>
                <a:lnTo>
                  <a:pt x="115" y="770"/>
                </a:lnTo>
                <a:lnTo>
                  <a:pt x="116" y="768"/>
                </a:lnTo>
                <a:lnTo>
                  <a:pt x="116" y="768"/>
                </a:lnTo>
                <a:cubicBezTo>
                  <a:pt x="124" y="753"/>
                  <a:pt x="132" y="738"/>
                  <a:pt x="140" y="723"/>
                </a:cubicBezTo>
                <a:lnTo>
                  <a:pt x="140" y="723"/>
                </a:lnTo>
                <a:cubicBezTo>
                  <a:pt x="142" y="719"/>
                  <a:pt x="144" y="714"/>
                  <a:pt x="146" y="710"/>
                </a:cubicBezTo>
                <a:lnTo>
                  <a:pt x="146" y="710"/>
                </a:lnTo>
                <a:cubicBezTo>
                  <a:pt x="149" y="705"/>
                  <a:pt x="151" y="700"/>
                  <a:pt x="152" y="695"/>
                </a:cubicBezTo>
                <a:lnTo>
                  <a:pt x="152" y="695"/>
                </a:lnTo>
                <a:cubicBezTo>
                  <a:pt x="155" y="685"/>
                  <a:pt x="157" y="675"/>
                  <a:pt x="159" y="664"/>
                </a:cubicBezTo>
                <a:lnTo>
                  <a:pt x="159" y="664"/>
                </a:lnTo>
                <a:cubicBezTo>
                  <a:pt x="159" y="660"/>
                  <a:pt x="159" y="654"/>
                  <a:pt x="159" y="649"/>
                </a:cubicBezTo>
                <a:lnTo>
                  <a:pt x="159" y="636"/>
                </a:lnTo>
                <a:lnTo>
                  <a:pt x="160" y="609"/>
                </a:lnTo>
                <a:lnTo>
                  <a:pt x="160" y="596"/>
                </a:lnTo>
                <a:lnTo>
                  <a:pt x="160" y="596"/>
                </a:lnTo>
                <a:cubicBezTo>
                  <a:pt x="160" y="592"/>
                  <a:pt x="160" y="588"/>
                  <a:pt x="160" y="585"/>
                </a:cubicBezTo>
                <a:lnTo>
                  <a:pt x="160" y="585"/>
                </a:lnTo>
                <a:cubicBezTo>
                  <a:pt x="161" y="578"/>
                  <a:pt x="163" y="571"/>
                  <a:pt x="165" y="564"/>
                </a:cubicBezTo>
                <a:lnTo>
                  <a:pt x="165" y="564"/>
                </a:lnTo>
                <a:cubicBezTo>
                  <a:pt x="170" y="551"/>
                  <a:pt x="177" y="538"/>
                  <a:pt x="186" y="527"/>
                </a:cubicBezTo>
                <a:lnTo>
                  <a:pt x="186" y="527"/>
                </a:lnTo>
                <a:cubicBezTo>
                  <a:pt x="191" y="521"/>
                  <a:pt x="196" y="516"/>
                  <a:pt x="201" y="511"/>
                </a:cubicBezTo>
                <a:lnTo>
                  <a:pt x="201" y="511"/>
                </a:lnTo>
                <a:cubicBezTo>
                  <a:pt x="204" y="509"/>
                  <a:pt x="206" y="507"/>
                  <a:pt x="209" y="505"/>
                </a:cubicBezTo>
                <a:lnTo>
                  <a:pt x="209" y="505"/>
                </a:lnTo>
                <a:cubicBezTo>
                  <a:pt x="213" y="502"/>
                  <a:pt x="216" y="499"/>
                  <a:pt x="219" y="497"/>
                </a:cubicBezTo>
                <a:lnTo>
                  <a:pt x="219" y="497"/>
                </a:lnTo>
                <a:cubicBezTo>
                  <a:pt x="232" y="487"/>
                  <a:pt x="245" y="477"/>
                  <a:pt x="257" y="467"/>
                </a:cubicBezTo>
                <a:lnTo>
                  <a:pt x="257" y="467"/>
                </a:lnTo>
                <a:cubicBezTo>
                  <a:pt x="253" y="467"/>
                  <a:pt x="254" y="464"/>
                  <a:pt x="258" y="458"/>
                </a:cubicBezTo>
                <a:lnTo>
                  <a:pt x="258" y="458"/>
                </a:lnTo>
                <a:cubicBezTo>
                  <a:pt x="263" y="452"/>
                  <a:pt x="269" y="443"/>
                  <a:pt x="277" y="432"/>
                </a:cubicBezTo>
                <a:lnTo>
                  <a:pt x="277" y="432"/>
                </a:lnTo>
                <a:cubicBezTo>
                  <a:pt x="280" y="427"/>
                  <a:pt x="283" y="420"/>
                  <a:pt x="287" y="414"/>
                </a:cubicBezTo>
                <a:lnTo>
                  <a:pt x="287" y="414"/>
                </a:lnTo>
                <a:cubicBezTo>
                  <a:pt x="289" y="410"/>
                  <a:pt x="290" y="407"/>
                  <a:pt x="292" y="403"/>
                </a:cubicBezTo>
                <a:lnTo>
                  <a:pt x="292" y="403"/>
                </a:lnTo>
                <a:cubicBezTo>
                  <a:pt x="293" y="400"/>
                  <a:pt x="294" y="396"/>
                  <a:pt x="296" y="392"/>
                </a:cubicBezTo>
                <a:lnTo>
                  <a:pt x="296" y="392"/>
                </a:lnTo>
                <a:cubicBezTo>
                  <a:pt x="302" y="378"/>
                  <a:pt x="308" y="362"/>
                  <a:pt x="314" y="347"/>
                </a:cubicBezTo>
                <a:lnTo>
                  <a:pt x="314" y="347"/>
                </a:lnTo>
                <a:cubicBezTo>
                  <a:pt x="326" y="317"/>
                  <a:pt x="348" y="294"/>
                  <a:pt x="363" y="280"/>
                </a:cubicBezTo>
                <a:lnTo>
                  <a:pt x="363" y="280"/>
                </a:lnTo>
                <a:cubicBezTo>
                  <a:pt x="371" y="273"/>
                  <a:pt x="376" y="268"/>
                  <a:pt x="378" y="265"/>
                </a:cubicBezTo>
                <a:lnTo>
                  <a:pt x="378" y="265"/>
                </a:lnTo>
                <a:cubicBezTo>
                  <a:pt x="379" y="263"/>
                  <a:pt x="376" y="261"/>
                  <a:pt x="368" y="263"/>
                </a:cubicBezTo>
                <a:lnTo>
                  <a:pt x="368" y="263"/>
                </a:lnTo>
                <a:cubicBezTo>
                  <a:pt x="378" y="258"/>
                  <a:pt x="389" y="253"/>
                  <a:pt x="400" y="248"/>
                </a:cubicBezTo>
                <a:lnTo>
                  <a:pt x="400" y="248"/>
                </a:lnTo>
                <a:cubicBezTo>
                  <a:pt x="402" y="247"/>
                  <a:pt x="406" y="247"/>
                  <a:pt x="408" y="246"/>
                </a:cubicBezTo>
                <a:lnTo>
                  <a:pt x="408" y="246"/>
                </a:lnTo>
                <a:cubicBezTo>
                  <a:pt x="411" y="245"/>
                  <a:pt x="414" y="244"/>
                  <a:pt x="417" y="243"/>
                </a:cubicBezTo>
                <a:lnTo>
                  <a:pt x="417" y="243"/>
                </a:lnTo>
                <a:cubicBezTo>
                  <a:pt x="422" y="241"/>
                  <a:pt x="427" y="239"/>
                  <a:pt x="433" y="237"/>
                </a:cubicBezTo>
                <a:lnTo>
                  <a:pt x="433" y="237"/>
                </a:lnTo>
                <a:cubicBezTo>
                  <a:pt x="444" y="234"/>
                  <a:pt x="455" y="230"/>
                  <a:pt x="465" y="226"/>
                </a:cubicBezTo>
                <a:lnTo>
                  <a:pt x="465" y="226"/>
                </a:lnTo>
                <a:cubicBezTo>
                  <a:pt x="468" y="226"/>
                  <a:pt x="470" y="225"/>
                  <a:pt x="474" y="224"/>
                </a:cubicBezTo>
                <a:lnTo>
                  <a:pt x="474" y="224"/>
                </a:lnTo>
                <a:cubicBezTo>
                  <a:pt x="476" y="223"/>
                  <a:pt x="478" y="222"/>
                  <a:pt x="480" y="222"/>
                </a:cubicBezTo>
                <a:lnTo>
                  <a:pt x="480" y="222"/>
                </a:lnTo>
                <a:cubicBezTo>
                  <a:pt x="485" y="220"/>
                  <a:pt x="489" y="218"/>
                  <a:pt x="494" y="216"/>
                </a:cubicBezTo>
                <a:lnTo>
                  <a:pt x="494" y="216"/>
                </a:lnTo>
                <a:cubicBezTo>
                  <a:pt x="502" y="212"/>
                  <a:pt x="510" y="207"/>
                  <a:pt x="517" y="202"/>
                </a:cubicBezTo>
                <a:lnTo>
                  <a:pt x="517" y="202"/>
                </a:lnTo>
                <a:cubicBezTo>
                  <a:pt x="520" y="201"/>
                  <a:pt x="523" y="198"/>
                  <a:pt x="526" y="196"/>
                </a:cubicBezTo>
                <a:lnTo>
                  <a:pt x="526" y="196"/>
                </a:lnTo>
                <a:cubicBezTo>
                  <a:pt x="527" y="195"/>
                  <a:pt x="528" y="194"/>
                  <a:pt x="530" y="193"/>
                </a:cubicBezTo>
                <a:lnTo>
                  <a:pt x="530" y="193"/>
                </a:lnTo>
                <a:cubicBezTo>
                  <a:pt x="531" y="192"/>
                  <a:pt x="533" y="190"/>
                  <a:pt x="534" y="189"/>
                </a:cubicBezTo>
                <a:lnTo>
                  <a:pt x="534" y="189"/>
                </a:lnTo>
                <a:cubicBezTo>
                  <a:pt x="544" y="181"/>
                  <a:pt x="551" y="174"/>
                  <a:pt x="551" y="172"/>
                </a:cubicBezTo>
                <a:lnTo>
                  <a:pt x="551" y="172"/>
                </a:lnTo>
                <a:cubicBezTo>
                  <a:pt x="552" y="166"/>
                  <a:pt x="556" y="159"/>
                  <a:pt x="563" y="148"/>
                </a:cubicBezTo>
                <a:lnTo>
                  <a:pt x="563" y="148"/>
                </a:lnTo>
                <a:cubicBezTo>
                  <a:pt x="565" y="146"/>
                  <a:pt x="567" y="143"/>
                  <a:pt x="568" y="139"/>
                </a:cubicBezTo>
                <a:lnTo>
                  <a:pt x="568" y="139"/>
                </a:lnTo>
                <a:cubicBezTo>
                  <a:pt x="572" y="137"/>
                  <a:pt x="574" y="133"/>
                  <a:pt x="578" y="129"/>
                </a:cubicBezTo>
                <a:lnTo>
                  <a:pt x="578" y="129"/>
                </a:lnTo>
                <a:cubicBezTo>
                  <a:pt x="585" y="122"/>
                  <a:pt x="595" y="114"/>
                  <a:pt x="606" y="106"/>
                </a:cubicBezTo>
                <a:lnTo>
                  <a:pt x="606" y="106"/>
                </a:lnTo>
                <a:cubicBezTo>
                  <a:pt x="630" y="91"/>
                  <a:pt x="663" y="75"/>
                  <a:pt x="707" y="69"/>
                </a:cubicBezTo>
                <a:lnTo>
                  <a:pt x="707" y="69"/>
                </a:lnTo>
                <a:cubicBezTo>
                  <a:pt x="713" y="68"/>
                  <a:pt x="719" y="68"/>
                  <a:pt x="724" y="67"/>
                </a:cubicBezTo>
                <a:lnTo>
                  <a:pt x="724" y="67"/>
                </a:lnTo>
                <a:cubicBezTo>
                  <a:pt x="730" y="67"/>
                  <a:pt x="735" y="66"/>
                  <a:pt x="740" y="66"/>
                </a:cubicBezTo>
                <a:lnTo>
                  <a:pt x="740" y="66"/>
                </a:lnTo>
                <a:cubicBezTo>
                  <a:pt x="750" y="65"/>
                  <a:pt x="761" y="64"/>
                  <a:pt x="772" y="64"/>
                </a:cubicBezTo>
                <a:lnTo>
                  <a:pt x="772" y="64"/>
                </a:lnTo>
                <a:cubicBezTo>
                  <a:pt x="778" y="63"/>
                  <a:pt x="784" y="63"/>
                  <a:pt x="790" y="63"/>
                </a:cubicBezTo>
                <a:lnTo>
                  <a:pt x="790" y="63"/>
                </a:lnTo>
                <a:cubicBezTo>
                  <a:pt x="792" y="63"/>
                  <a:pt x="795" y="63"/>
                  <a:pt x="798" y="62"/>
                </a:cubicBezTo>
                <a:lnTo>
                  <a:pt x="798" y="62"/>
                </a:lnTo>
                <a:cubicBezTo>
                  <a:pt x="801" y="62"/>
                  <a:pt x="803" y="62"/>
                  <a:pt x="805" y="61"/>
                </a:cubicBezTo>
                <a:lnTo>
                  <a:pt x="805" y="61"/>
                </a:lnTo>
                <a:cubicBezTo>
                  <a:pt x="814" y="61"/>
                  <a:pt x="823" y="59"/>
                  <a:pt x="833" y="56"/>
                </a:cubicBezTo>
                <a:lnTo>
                  <a:pt x="833" y="56"/>
                </a:lnTo>
                <a:cubicBezTo>
                  <a:pt x="837" y="55"/>
                  <a:pt x="841" y="55"/>
                  <a:pt x="844" y="53"/>
                </a:cubicBezTo>
                <a:lnTo>
                  <a:pt x="844" y="53"/>
                </a:lnTo>
                <a:cubicBezTo>
                  <a:pt x="847" y="53"/>
                  <a:pt x="848" y="52"/>
                  <a:pt x="850" y="52"/>
                </a:cubicBezTo>
                <a:lnTo>
                  <a:pt x="850" y="52"/>
                </a:lnTo>
                <a:cubicBezTo>
                  <a:pt x="853" y="50"/>
                  <a:pt x="855" y="50"/>
                  <a:pt x="858" y="49"/>
                </a:cubicBezTo>
                <a:lnTo>
                  <a:pt x="858" y="49"/>
                </a:lnTo>
                <a:cubicBezTo>
                  <a:pt x="869" y="45"/>
                  <a:pt x="881" y="42"/>
                  <a:pt x="893" y="38"/>
                </a:cubicBezTo>
                <a:lnTo>
                  <a:pt x="893" y="38"/>
                </a:lnTo>
                <a:cubicBezTo>
                  <a:pt x="905" y="34"/>
                  <a:pt x="914" y="31"/>
                  <a:pt x="931" y="26"/>
                </a:cubicBezTo>
                <a:lnTo>
                  <a:pt x="931" y="26"/>
                </a:lnTo>
                <a:cubicBezTo>
                  <a:pt x="946" y="22"/>
                  <a:pt x="962" y="20"/>
                  <a:pt x="976" y="18"/>
                </a:cubicBezTo>
                <a:lnTo>
                  <a:pt x="976" y="18"/>
                </a:lnTo>
                <a:cubicBezTo>
                  <a:pt x="1006" y="16"/>
                  <a:pt x="1033" y="17"/>
                  <a:pt x="1056" y="21"/>
                </a:cubicBezTo>
                <a:lnTo>
                  <a:pt x="1056" y="21"/>
                </a:lnTo>
                <a:cubicBezTo>
                  <a:pt x="1078" y="24"/>
                  <a:pt x="1094" y="29"/>
                  <a:pt x="1104" y="31"/>
                </a:cubicBezTo>
                <a:lnTo>
                  <a:pt x="1104" y="31"/>
                </a:lnTo>
                <a:cubicBezTo>
                  <a:pt x="1115" y="34"/>
                  <a:pt x="1115" y="33"/>
                  <a:pt x="1108" y="29"/>
                </a:cubicBezTo>
                <a:lnTo>
                  <a:pt x="1108" y="29"/>
                </a:lnTo>
                <a:cubicBezTo>
                  <a:pt x="1107" y="28"/>
                  <a:pt x="1107" y="28"/>
                  <a:pt x="1105" y="27"/>
                </a:cubicBezTo>
                <a:lnTo>
                  <a:pt x="1105" y="27"/>
                </a:lnTo>
                <a:cubicBezTo>
                  <a:pt x="1104" y="27"/>
                  <a:pt x="1103" y="27"/>
                  <a:pt x="1101" y="25"/>
                </a:cubicBezTo>
                <a:lnTo>
                  <a:pt x="1101" y="25"/>
                </a:lnTo>
                <a:cubicBezTo>
                  <a:pt x="1098" y="24"/>
                  <a:pt x="1095" y="23"/>
                  <a:pt x="1091" y="22"/>
                </a:cubicBezTo>
                <a:lnTo>
                  <a:pt x="1091" y="22"/>
                </a:lnTo>
                <a:cubicBezTo>
                  <a:pt x="1084" y="18"/>
                  <a:pt x="1075" y="16"/>
                  <a:pt x="1066" y="14"/>
                </a:cubicBezTo>
                <a:lnTo>
                  <a:pt x="1066" y="14"/>
                </a:lnTo>
                <a:cubicBezTo>
                  <a:pt x="1032" y="5"/>
                  <a:pt x="995" y="3"/>
                  <a:pt x="1026" y="1"/>
                </a:cubicBezTo>
                <a:lnTo>
                  <a:pt x="1026" y="1"/>
                </a:lnTo>
                <a:cubicBezTo>
                  <a:pt x="1000" y="0"/>
                  <a:pt x="974" y="2"/>
                  <a:pt x="948" y="6"/>
                </a:cubicBezTo>
                <a:lnTo>
                  <a:pt x="948" y="6"/>
                </a:lnTo>
                <a:cubicBezTo>
                  <a:pt x="936" y="9"/>
                  <a:pt x="923" y="12"/>
                  <a:pt x="910" y="16"/>
                </a:cubicBezTo>
                <a:lnTo>
                  <a:pt x="883" y="25"/>
                </a:lnTo>
                <a:lnTo>
                  <a:pt x="855" y="34"/>
                </a:lnTo>
                <a:lnTo>
                  <a:pt x="847" y="37"/>
                </a:lnTo>
                <a:lnTo>
                  <a:pt x="843" y="38"/>
                </a:lnTo>
                <a:lnTo>
                  <a:pt x="843" y="38"/>
                </a:lnTo>
                <a:cubicBezTo>
                  <a:pt x="840" y="39"/>
                  <a:pt x="837" y="40"/>
                  <a:pt x="833" y="40"/>
                </a:cubicBezTo>
                <a:lnTo>
                  <a:pt x="833" y="40"/>
                </a:lnTo>
                <a:cubicBezTo>
                  <a:pt x="827" y="42"/>
                  <a:pt x="821" y="43"/>
                  <a:pt x="814" y="44"/>
                </a:cubicBezTo>
                <a:lnTo>
                  <a:pt x="814" y="44"/>
                </a:lnTo>
                <a:cubicBezTo>
                  <a:pt x="811" y="44"/>
                  <a:pt x="808" y="44"/>
                  <a:pt x="804" y="44"/>
                </a:cubicBezTo>
                <a:lnTo>
                  <a:pt x="804" y="44"/>
                </a:lnTo>
                <a:cubicBezTo>
                  <a:pt x="801" y="44"/>
                  <a:pt x="799" y="44"/>
                  <a:pt x="793" y="44"/>
                </a:cubicBezTo>
                <a:lnTo>
                  <a:pt x="793" y="44"/>
                </a:lnTo>
                <a:cubicBezTo>
                  <a:pt x="774" y="44"/>
                  <a:pt x="754" y="44"/>
                  <a:pt x="735" y="44"/>
                </a:cubicBezTo>
                <a:lnTo>
                  <a:pt x="727" y="44"/>
                </a:lnTo>
                <a:lnTo>
                  <a:pt x="717" y="44"/>
                </a:lnTo>
                <a:lnTo>
                  <a:pt x="717" y="44"/>
                </a:lnTo>
                <a:cubicBezTo>
                  <a:pt x="711" y="44"/>
                  <a:pt x="704" y="44"/>
                  <a:pt x="698" y="45"/>
                </a:cubicBezTo>
                <a:lnTo>
                  <a:pt x="698" y="45"/>
                </a:lnTo>
                <a:cubicBezTo>
                  <a:pt x="685" y="46"/>
                  <a:pt x="672" y="48"/>
                  <a:pt x="659" y="51"/>
                </a:cubicBezTo>
                <a:lnTo>
                  <a:pt x="659" y="51"/>
                </a:lnTo>
                <a:cubicBezTo>
                  <a:pt x="634" y="56"/>
                  <a:pt x="609" y="66"/>
                  <a:pt x="584" y="78"/>
                </a:cubicBezTo>
                <a:lnTo>
                  <a:pt x="584" y="78"/>
                </a:lnTo>
                <a:cubicBezTo>
                  <a:pt x="572" y="85"/>
                  <a:pt x="561" y="92"/>
                  <a:pt x="549" y="100"/>
                </a:cubicBezTo>
                <a:lnTo>
                  <a:pt x="541" y="106"/>
                </a:lnTo>
                <a:lnTo>
                  <a:pt x="535" y="111"/>
                </a:lnTo>
                <a:lnTo>
                  <a:pt x="524" y="120"/>
                </a:lnTo>
                <a:lnTo>
                  <a:pt x="501" y="138"/>
                </a:lnTo>
                <a:lnTo>
                  <a:pt x="491" y="146"/>
                </a:lnTo>
                <a:lnTo>
                  <a:pt x="491" y="146"/>
                </a:lnTo>
                <a:cubicBezTo>
                  <a:pt x="488" y="148"/>
                  <a:pt x="486" y="149"/>
                  <a:pt x="484" y="150"/>
                </a:cubicBezTo>
                <a:lnTo>
                  <a:pt x="484" y="150"/>
                </a:lnTo>
                <a:cubicBezTo>
                  <a:pt x="479" y="154"/>
                  <a:pt x="474" y="157"/>
                  <a:pt x="469" y="159"/>
                </a:cubicBezTo>
                <a:lnTo>
                  <a:pt x="469" y="159"/>
                </a:lnTo>
                <a:cubicBezTo>
                  <a:pt x="466" y="160"/>
                  <a:pt x="463" y="162"/>
                  <a:pt x="461" y="163"/>
                </a:cubicBezTo>
                <a:lnTo>
                  <a:pt x="457" y="164"/>
                </a:lnTo>
                <a:lnTo>
                  <a:pt x="450" y="166"/>
                </a:lnTo>
                <a:lnTo>
                  <a:pt x="395" y="184"/>
                </a:lnTo>
                <a:lnTo>
                  <a:pt x="388" y="187"/>
                </a:lnTo>
                <a:lnTo>
                  <a:pt x="378" y="190"/>
                </a:lnTo>
                <a:lnTo>
                  <a:pt x="378" y="190"/>
                </a:lnTo>
                <a:cubicBezTo>
                  <a:pt x="372" y="193"/>
                  <a:pt x="366" y="195"/>
                  <a:pt x="360" y="198"/>
                </a:cubicBezTo>
                <a:lnTo>
                  <a:pt x="360" y="198"/>
                </a:lnTo>
                <a:cubicBezTo>
                  <a:pt x="348" y="203"/>
                  <a:pt x="335" y="210"/>
                  <a:pt x="324" y="217"/>
                </a:cubicBezTo>
                <a:lnTo>
                  <a:pt x="324" y="217"/>
                </a:lnTo>
                <a:cubicBezTo>
                  <a:pt x="301" y="232"/>
                  <a:pt x="279" y="251"/>
                  <a:pt x="261" y="275"/>
                </a:cubicBezTo>
                <a:lnTo>
                  <a:pt x="261" y="275"/>
                </a:lnTo>
                <a:cubicBezTo>
                  <a:pt x="257" y="280"/>
                  <a:pt x="252" y="286"/>
                  <a:pt x="248" y="293"/>
                </a:cubicBezTo>
                <a:lnTo>
                  <a:pt x="248" y="293"/>
                </a:lnTo>
                <a:cubicBezTo>
                  <a:pt x="246" y="296"/>
                  <a:pt x="244" y="299"/>
                  <a:pt x="242" y="303"/>
                </a:cubicBezTo>
                <a:lnTo>
                  <a:pt x="239" y="308"/>
                </a:lnTo>
                <a:lnTo>
                  <a:pt x="238" y="311"/>
                </a:lnTo>
                <a:lnTo>
                  <a:pt x="224" y="337"/>
                </a:lnTo>
                <a:lnTo>
                  <a:pt x="212" y="361"/>
                </a:lnTo>
                <a:lnTo>
                  <a:pt x="212" y="361"/>
                </a:lnTo>
                <a:cubicBezTo>
                  <a:pt x="210" y="365"/>
                  <a:pt x="207" y="368"/>
                  <a:pt x="205" y="372"/>
                </a:cubicBezTo>
                <a:lnTo>
                  <a:pt x="205" y="372"/>
                </a:lnTo>
                <a:cubicBezTo>
                  <a:pt x="201" y="376"/>
                  <a:pt x="198" y="379"/>
                  <a:pt x="194" y="382"/>
                </a:cubicBezTo>
                <a:lnTo>
                  <a:pt x="173" y="400"/>
                </a:lnTo>
                <a:lnTo>
                  <a:pt x="150" y="417"/>
                </a:lnTo>
                <a:lnTo>
                  <a:pt x="150" y="417"/>
                </a:lnTo>
                <a:cubicBezTo>
                  <a:pt x="144" y="422"/>
                  <a:pt x="131" y="432"/>
                  <a:pt x="121" y="442"/>
                </a:cubicBezTo>
                <a:lnTo>
                  <a:pt x="121" y="442"/>
                </a:lnTo>
                <a:cubicBezTo>
                  <a:pt x="101" y="463"/>
                  <a:pt x="84" y="488"/>
                  <a:pt x="72" y="517"/>
                </a:cubicBezTo>
                <a:lnTo>
                  <a:pt x="72" y="517"/>
                </a:lnTo>
                <a:cubicBezTo>
                  <a:pt x="66" y="531"/>
                  <a:pt x="61" y="546"/>
                  <a:pt x="59" y="562"/>
                </a:cubicBezTo>
                <a:lnTo>
                  <a:pt x="59" y="562"/>
                </a:lnTo>
                <a:cubicBezTo>
                  <a:pt x="56" y="578"/>
                  <a:pt x="56" y="597"/>
                  <a:pt x="56" y="604"/>
                </a:cubicBezTo>
                <a:lnTo>
                  <a:pt x="56" y="633"/>
                </a:lnTo>
                <a:lnTo>
                  <a:pt x="56" y="648"/>
                </a:lnTo>
                <a:lnTo>
                  <a:pt x="56" y="651"/>
                </a:lnTo>
                <a:lnTo>
                  <a:pt x="56" y="654"/>
                </a:lnTo>
                <a:lnTo>
                  <a:pt x="56" y="654"/>
                </a:lnTo>
                <a:cubicBezTo>
                  <a:pt x="56" y="658"/>
                  <a:pt x="55" y="661"/>
                  <a:pt x="54" y="664"/>
                </a:cubicBezTo>
                <a:lnTo>
                  <a:pt x="54" y="664"/>
                </a:lnTo>
                <a:cubicBezTo>
                  <a:pt x="53" y="666"/>
                  <a:pt x="53" y="668"/>
                  <a:pt x="52" y="670"/>
                </a:cubicBezTo>
                <a:lnTo>
                  <a:pt x="52" y="671"/>
                </a:lnTo>
                <a:lnTo>
                  <a:pt x="50" y="673"/>
                </a:lnTo>
                <a:lnTo>
                  <a:pt x="47" y="680"/>
                </a:lnTo>
                <a:lnTo>
                  <a:pt x="33" y="706"/>
                </a:lnTo>
                <a:lnTo>
                  <a:pt x="33" y="706"/>
                </a:lnTo>
                <a:cubicBezTo>
                  <a:pt x="29" y="715"/>
                  <a:pt x="25" y="721"/>
                  <a:pt x="18" y="737"/>
                </a:cubicBezTo>
                <a:lnTo>
                  <a:pt x="18" y="737"/>
                </a:lnTo>
                <a:cubicBezTo>
                  <a:pt x="6" y="765"/>
                  <a:pt x="0" y="798"/>
                  <a:pt x="1" y="830"/>
                </a:cubicBezTo>
                <a:lnTo>
                  <a:pt x="1" y="830"/>
                </a:lnTo>
                <a:cubicBezTo>
                  <a:pt x="3" y="846"/>
                  <a:pt x="5" y="862"/>
                  <a:pt x="10" y="877"/>
                </a:cubicBezTo>
                <a:lnTo>
                  <a:pt x="10" y="877"/>
                </a:lnTo>
                <a:cubicBezTo>
                  <a:pt x="12" y="884"/>
                  <a:pt x="15" y="892"/>
                  <a:pt x="18" y="899"/>
                </a:cubicBezTo>
                <a:lnTo>
                  <a:pt x="18" y="899"/>
                </a:lnTo>
                <a:cubicBezTo>
                  <a:pt x="20" y="903"/>
                  <a:pt x="21" y="906"/>
                  <a:pt x="23" y="909"/>
                </a:cubicBezTo>
                <a:lnTo>
                  <a:pt x="25" y="914"/>
                </a:lnTo>
                <a:lnTo>
                  <a:pt x="27" y="918"/>
                </a:lnTo>
                <a:lnTo>
                  <a:pt x="27" y="918"/>
                </a:lnTo>
                <a:cubicBezTo>
                  <a:pt x="36" y="934"/>
                  <a:pt x="44" y="951"/>
                  <a:pt x="53" y="966"/>
                </a:cubicBezTo>
                <a:lnTo>
                  <a:pt x="53" y="966"/>
                </a:lnTo>
                <a:cubicBezTo>
                  <a:pt x="55" y="970"/>
                  <a:pt x="56" y="974"/>
                  <a:pt x="56" y="977"/>
                </a:cubicBezTo>
                <a:lnTo>
                  <a:pt x="56" y="977"/>
                </a:lnTo>
                <a:cubicBezTo>
                  <a:pt x="57" y="979"/>
                  <a:pt x="57" y="981"/>
                  <a:pt x="58" y="982"/>
                </a:cubicBezTo>
                <a:lnTo>
                  <a:pt x="58" y="985"/>
                </a:lnTo>
                <a:lnTo>
                  <a:pt x="58" y="990"/>
                </a:lnTo>
                <a:lnTo>
                  <a:pt x="58" y="1019"/>
                </a:lnTo>
                <a:lnTo>
                  <a:pt x="58" y="1034"/>
                </a:lnTo>
                <a:lnTo>
                  <a:pt x="58" y="1041"/>
                </a:lnTo>
                <a:lnTo>
                  <a:pt x="58" y="1046"/>
                </a:lnTo>
                <a:lnTo>
                  <a:pt x="58" y="1052"/>
                </a:lnTo>
                <a:lnTo>
                  <a:pt x="58" y="1052"/>
                </a:lnTo>
                <a:cubicBezTo>
                  <a:pt x="60" y="1085"/>
                  <a:pt x="69" y="1116"/>
                  <a:pt x="85" y="1142"/>
                </a:cubicBezTo>
                <a:lnTo>
                  <a:pt x="85" y="1142"/>
                </a:lnTo>
                <a:cubicBezTo>
                  <a:pt x="99" y="1169"/>
                  <a:pt x="119" y="1191"/>
                  <a:pt x="141" y="1209"/>
                </a:cubicBezTo>
                <a:lnTo>
                  <a:pt x="141" y="1209"/>
                </a:lnTo>
                <a:cubicBezTo>
                  <a:pt x="157" y="1222"/>
                  <a:pt x="173" y="1234"/>
                  <a:pt x="189" y="1247"/>
                </a:cubicBezTo>
                <a:lnTo>
                  <a:pt x="194" y="1251"/>
                </a:lnTo>
                <a:lnTo>
                  <a:pt x="197" y="1254"/>
                </a:lnTo>
                <a:lnTo>
                  <a:pt x="197" y="1254"/>
                </a:lnTo>
                <a:cubicBezTo>
                  <a:pt x="199" y="1256"/>
                  <a:pt x="201" y="1258"/>
                  <a:pt x="203" y="1259"/>
                </a:cubicBezTo>
                <a:lnTo>
                  <a:pt x="203" y="1259"/>
                </a:lnTo>
                <a:cubicBezTo>
                  <a:pt x="206" y="1263"/>
                  <a:pt x="209" y="1267"/>
                  <a:pt x="212" y="1270"/>
                </a:cubicBezTo>
                <a:lnTo>
                  <a:pt x="212" y="1270"/>
                </a:lnTo>
                <a:cubicBezTo>
                  <a:pt x="212" y="1272"/>
                  <a:pt x="213" y="1273"/>
                  <a:pt x="214" y="1274"/>
                </a:cubicBezTo>
                <a:lnTo>
                  <a:pt x="214" y="1275"/>
                </a:lnTo>
                <a:lnTo>
                  <a:pt x="216" y="1277"/>
                </a:lnTo>
                <a:lnTo>
                  <a:pt x="222" y="1291"/>
                </a:lnTo>
                <a:lnTo>
                  <a:pt x="236" y="1317"/>
                </a:lnTo>
                <a:lnTo>
                  <a:pt x="236" y="1317"/>
                </a:lnTo>
                <a:cubicBezTo>
                  <a:pt x="238" y="1320"/>
                  <a:pt x="240" y="1323"/>
                  <a:pt x="242" y="1326"/>
                </a:cubicBezTo>
                <a:lnTo>
                  <a:pt x="242" y="1326"/>
                </a:lnTo>
                <a:cubicBezTo>
                  <a:pt x="244" y="1331"/>
                  <a:pt x="248" y="1337"/>
                  <a:pt x="252" y="1343"/>
                </a:cubicBezTo>
                <a:lnTo>
                  <a:pt x="252" y="1343"/>
                </a:lnTo>
                <a:cubicBezTo>
                  <a:pt x="259" y="1355"/>
                  <a:pt x="269" y="1367"/>
                  <a:pt x="281" y="1379"/>
                </a:cubicBezTo>
                <a:lnTo>
                  <a:pt x="281" y="1379"/>
                </a:lnTo>
                <a:cubicBezTo>
                  <a:pt x="304" y="1402"/>
                  <a:pt x="336" y="1425"/>
                  <a:pt x="374" y="1439"/>
                </a:cubicBezTo>
                <a:lnTo>
                  <a:pt x="374" y="1439"/>
                </a:lnTo>
                <a:cubicBezTo>
                  <a:pt x="379" y="1441"/>
                  <a:pt x="384" y="1443"/>
                  <a:pt x="389" y="1444"/>
                </a:cubicBezTo>
                <a:lnTo>
                  <a:pt x="389" y="1444"/>
                </a:lnTo>
                <a:cubicBezTo>
                  <a:pt x="393" y="1445"/>
                  <a:pt x="397" y="1447"/>
                  <a:pt x="401" y="1448"/>
                </a:cubicBezTo>
                <a:lnTo>
                  <a:pt x="401" y="1448"/>
                </a:lnTo>
                <a:cubicBezTo>
                  <a:pt x="409" y="1451"/>
                  <a:pt x="417" y="1453"/>
                  <a:pt x="425" y="1456"/>
                </a:cubicBezTo>
                <a:lnTo>
                  <a:pt x="425" y="1456"/>
                </a:lnTo>
                <a:cubicBezTo>
                  <a:pt x="433" y="1458"/>
                  <a:pt x="442" y="1460"/>
                  <a:pt x="450" y="1464"/>
                </a:cubicBezTo>
                <a:lnTo>
                  <a:pt x="450" y="1464"/>
                </a:lnTo>
                <a:cubicBezTo>
                  <a:pt x="453" y="1465"/>
                  <a:pt x="457" y="1466"/>
                  <a:pt x="461" y="1467"/>
                </a:cubicBezTo>
                <a:lnTo>
                  <a:pt x="461" y="1467"/>
                </a:lnTo>
                <a:cubicBezTo>
                  <a:pt x="464" y="1468"/>
                  <a:pt x="467" y="1469"/>
                  <a:pt x="469" y="1470"/>
                </a:cubicBezTo>
                <a:lnTo>
                  <a:pt x="469" y="1470"/>
                </a:lnTo>
                <a:cubicBezTo>
                  <a:pt x="475" y="1473"/>
                  <a:pt x="480" y="1475"/>
                  <a:pt x="486" y="1478"/>
                </a:cubicBezTo>
                <a:lnTo>
                  <a:pt x="486" y="1478"/>
                </a:lnTo>
                <a:cubicBezTo>
                  <a:pt x="488" y="1480"/>
                  <a:pt x="491" y="1481"/>
                  <a:pt x="493" y="1483"/>
                </a:cubicBezTo>
                <a:lnTo>
                  <a:pt x="497" y="1486"/>
                </a:lnTo>
                <a:lnTo>
                  <a:pt x="503" y="1491"/>
                </a:lnTo>
                <a:lnTo>
                  <a:pt x="503" y="1491"/>
                </a:lnTo>
                <a:cubicBezTo>
                  <a:pt x="511" y="1497"/>
                  <a:pt x="519" y="1504"/>
                  <a:pt x="527" y="1510"/>
                </a:cubicBezTo>
                <a:lnTo>
                  <a:pt x="527" y="1510"/>
                </a:lnTo>
                <a:cubicBezTo>
                  <a:pt x="531" y="1513"/>
                  <a:pt x="535" y="1516"/>
                  <a:pt x="540" y="1519"/>
                </a:cubicBezTo>
                <a:lnTo>
                  <a:pt x="546" y="1524"/>
                </a:lnTo>
                <a:lnTo>
                  <a:pt x="555" y="1531"/>
                </a:lnTo>
                <a:lnTo>
                  <a:pt x="555" y="1531"/>
                </a:lnTo>
                <a:cubicBezTo>
                  <a:pt x="604" y="1566"/>
                  <a:pt x="664" y="1584"/>
                  <a:pt x="726" y="1584"/>
                </a:cubicBezTo>
                <a:lnTo>
                  <a:pt x="726" y="1584"/>
                </a:lnTo>
                <a:cubicBezTo>
                  <a:pt x="750" y="1584"/>
                  <a:pt x="774" y="1584"/>
                  <a:pt x="799" y="1584"/>
                </a:cubicBezTo>
                <a:lnTo>
                  <a:pt x="799" y="1584"/>
                </a:lnTo>
                <a:cubicBezTo>
                  <a:pt x="808" y="1584"/>
                  <a:pt x="817" y="1585"/>
                  <a:pt x="825" y="1586"/>
                </a:cubicBezTo>
                <a:lnTo>
                  <a:pt x="825" y="1586"/>
                </a:lnTo>
                <a:cubicBezTo>
                  <a:pt x="830" y="1586"/>
                  <a:pt x="834" y="1587"/>
                  <a:pt x="838" y="1588"/>
                </a:cubicBezTo>
                <a:lnTo>
                  <a:pt x="844" y="1590"/>
                </a:lnTo>
                <a:lnTo>
                  <a:pt x="851" y="1592"/>
                </a:lnTo>
                <a:lnTo>
                  <a:pt x="851" y="1592"/>
                </a:lnTo>
                <a:cubicBezTo>
                  <a:pt x="863" y="1596"/>
                  <a:pt x="875" y="1600"/>
                  <a:pt x="888" y="1604"/>
                </a:cubicBezTo>
                <a:lnTo>
                  <a:pt x="888" y="1604"/>
                </a:lnTo>
                <a:cubicBezTo>
                  <a:pt x="894" y="1606"/>
                  <a:pt x="900" y="1608"/>
                  <a:pt x="907" y="1610"/>
                </a:cubicBezTo>
                <a:lnTo>
                  <a:pt x="916" y="1613"/>
                </a:lnTo>
                <a:lnTo>
                  <a:pt x="916" y="1613"/>
                </a:lnTo>
                <a:cubicBezTo>
                  <a:pt x="921" y="1614"/>
                  <a:pt x="924" y="1616"/>
                  <a:pt x="929" y="1616"/>
                </a:cubicBezTo>
                <a:lnTo>
                  <a:pt x="929" y="1616"/>
                </a:lnTo>
                <a:cubicBezTo>
                  <a:pt x="962" y="1626"/>
                  <a:pt x="997" y="1629"/>
                  <a:pt x="1031" y="1626"/>
                </a:cubicBezTo>
                <a:lnTo>
                  <a:pt x="1031" y="1626"/>
                </a:lnTo>
                <a:cubicBezTo>
                  <a:pt x="1048" y="1626"/>
                  <a:pt x="1066" y="1623"/>
                  <a:pt x="1083" y="1618"/>
                </a:cubicBezTo>
                <a:lnTo>
                  <a:pt x="1095" y="1615"/>
                </a:lnTo>
                <a:lnTo>
                  <a:pt x="1107" y="1612"/>
                </a:lnTo>
                <a:lnTo>
                  <a:pt x="1127" y="1605"/>
                </a:lnTo>
                <a:lnTo>
                  <a:pt x="1127" y="1605"/>
                </a:lnTo>
                <a:cubicBezTo>
                  <a:pt x="1140" y="1601"/>
                  <a:pt x="1152" y="1596"/>
                  <a:pt x="1165" y="1592"/>
                </a:cubicBezTo>
                <a:lnTo>
                  <a:pt x="1174" y="1590"/>
                </a:lnTo>
                <a:lnTo>
                  <a:pt x="1174" y="1590"/>
                </a:lnTo>
                <a:cubicBezTo>
                  <a:pt x="1176" y="1589"/>
                  <a:pt x="1178" y="1588"/>
                  <a:pt x="1181" y="1587"/>
                </a:cubicBezTo>
                <a:lnTo>
                  <a:pt x="1181" y="1587"/>
                </a:lnTo>
                <a:cubicBezTo>
                  <a:pt x="1185" y="1586"/>
                  <a:pt x="1190" y="1585"/>
                  <a:pt x="1194" y="1585"/>
                </a:cubicBezTo>
                <a:lnTo>
                  <a:pt x="1194" y="1585"/>
                </a:lnTo>
                <a:cubicBezTo>
                  <a:pt x="1199" y="1584"/>
                  <a:pt x="1204" y="1583"/>
                  <a:pt x="1209" y="1583"/>
                </a:cubicBezTo>
                <a:lnTo>
                  <a:pt x="1209" y="1583"/>
                </a:lnTo>
                <a:cubicBezTo>
                  <a:pt x="1211" y="1582"/>
                  <a:pt x="1214" y="1582"/>
                  <a:pt x="1216" y="1582"/>
                </a:cubicBezTo>
                <a:lnTo>
                  <a:pt x="1224" y="1582"/>
                </a:lnTo>
                <a:lnTo>
                  <a:pt x="1265" y="1582"/>
                </a:lnTo>
                <a:lnTo>
                  <a:pt x="1265" y="1582"/>
                </a:lnTo>
                <a:cubicBezTo>
                  <a:pt x="1279" y="1582"/>
                  <a:pt x="1291" y="1582"/>
                  <a:pt x="1310" y="1581"/>
                </a:cubicBezTo>
                <a:lnTo>
                  <a:pt x="1310" y="1581"/>
                </a:lnTo>
                <a:cubicBezTo>
                  <a:pt x="1328" y="1580"/>
                  <a:pt x="1346" y="1577"/>
                  <a:pt x="1363" y="1574"/>
                </a:cubicBezTo>
                <a:lnTo>
                  <a:pt x="1363" y="1574"/>
                </a:lnTo>
                <a:cubicBezTo>
                  <a:pt x="1398" y="1565"/>
                  <a:pt x="1431" y="1551"/>
                  <a:pt x="1461" y="1529"/>
                </a:cubicBezTo>
                <a:lnTo>
                  <a:pt x="1472" y="1521"/>
                </a:lnTo>
                <a:lnTo>
                  <a:pt x="1480" y="1515"/>
                </a:lnTo>
                <a:lnTo>
                  <a:pt x="1496" y="1502"/>
                </a:lnTo>
                <a:lnTo>
                  <a:pt x="1512" y="1489"/>
                </a:lnTo>
                <a:lnTo>
                  <a:pt x="1520" y="1483"/>
                </a:lnTo>
                <a:lnTo>
                  <a:pt x="1523" y="1481"/>
                </a:lnTo>
                <a:lnTo>
                  <a:pt x="1526" y="1479"/>
                </a:lnTo>
                <a:lnTo>
                  <a:pt x="1526" y="1479"/>
                </a:lnTo>
                <a:cubicBezTo>
                  <a:pt x="1532" y="1474"/>
                  <a:pt x="1539" y="1470"/>
                  <a:pt x="1548" y="1466"/>
                </a:cubicBezTo>
                <a:lnTo>
                  <a:pt x="1548" y="1466"/>
                </a:lnTo>
                <a:cubicBezTo>
                  <a:pt x="1552" y="1464"/>
                  <a:pt x="1556" y="1462"/>
                  <a:pt x="1560" y="1461"/>
                </a:cubicBezTo>
                <a:lnTo>
                  <a:pt x="1560" y="1461"/>
                </a:lnTo>
                <a:cubicBezTo>
                  <a:pt x="1566" y="1459"/>
                  <a:pt x="1573" y="1457"/>
                  <a:pt x="1579" y="1455"/>
                </a:cubicBezTo>
                <a:lnTo>
                  <a:pt x="1579" y="1455"/>
                </a:lnTo>
                <a:cubicBezTo>
                  <a:pt x="1591" y="1451"/>
                  <a:pt x="1604" y="1447"/>
                  <a:pt x="1616" y="1443"/>
                </a:cubicBezTo>
                <a:lnTo>
                  <a:pt x="1625" y="1440"/>
                </a:lnTo>
                <a:lnTo>
                  <a:pt x="1637" y="1436"/>
                </a:lnTo>
                <a:lnTo>
                  <a:pt x="1637" y="1436"/>
                </a:lnTo>
                <a:cubicBezTo>
                  <a:pt x="1645" y="1433"/>
                  <a:pt x="1653" y="1429"/>
                  <a:pt x="1661" y="1426"/>
                </a:cubicBezTo>
                <a:lnTo>
                  <a:pt x="1661" y="1426"/>
                </a:lnTo>
                <a:cubicBezTo>
                  <a:pt x="1691" y="1411"/>
                  <a:pt x="1720" y="1390"/>
                  <a:pt x="1743" y="1363"/>
                </a:cubicBezTo>
                <a:lnTo>
                  <a:pt x="1743" y="1363"/>
                </a:lnTo>
                <a:cubicBezTo>
                  <a:pt x="1749" y="1356"/>
                  <a:pt x="1755" y="1349"/>
                  <a:pt x="1760" y="1341"/>
                </a:cubicBezTo>
                <a:lnTo>
                  <a:pt x="1760" y="1341"/>
                </a:lnTo>
                <a:cubicBezTo>
                  <a:pt x="1762" y="1337"/>
                  <a:pt x="1765" y="1333"/>
                  <a:pt x="1767" y="1330"/>
                </a:cubicBezTo>
                <a:lnTo>
                  <a:pt x="1770" y="1324"/>
                </a:lnTo>
                <a:lnTo>
                  <a:pt x="1773" y="1319"/>
                </a:lnTo>
                <a:lnTo>
                  <a:pt x="1773" y="1319"/>
                </a:lnTo>
                <a:cubicBezTo>
                  <a:pt x="1778" y="1308"/>
                  <a:pt x="1784" y="1297"/>
                  <a:pt x="1790" y="1287"/>
                </a:cubicBezTo>
                <a:lnTo>
                  <a:pt x="1790" y="1287"/>
                </a:lnTo>
                <a:cubicBezTo>
                  <a:pt x="1792" y="1281"/>
                  <a:pt x="1795" y="1276"/>
                  <a:pt x="1797" y="1271"/>
                </a:cubicBezTo>
                <a:lnTo>
                  <a:pt x="1797" y="1271"/>
                </a:lnTo>
                <a:cubicBezTo>
                  <a:pt x="1799" y="1269"/>
                  <a:pt x="1801" y="1266"/>
                  <a:pt x="1802" y="1264"/>
                </a:cubicBezTo>
                <a:lnTo>
                  <a:pt x="1802" y="1264"/>
                </a:lnTo>
                <a:cubicBezTo>
                  <a:pt x="1806" y="1258"/>
                  <a:pt x="1810" y="1253"/>
                  <a:pt x="1815" y="1249"/>
                </a:cubicBezTo>
                <a:lnTo>
                  <a:pt x="1815" y="1249"/>
                </a:lnTo>
                <a:cubicBezTo>
                  <a:pt x="1817" y="1248"/>
                  <a:pt x="1818" y="1247"/>
                  <a:pt x="1820" y="1245"/>
                </a:cubicBezTo>
                <a:lnTo>
                  <a:pt x="1825" y="1241"/>
                </a:lnTo>
                <a:lnTo>
                  <a:pt x="1825" y="1241"/>
                </a:lnTo>
                <a:cubicBezTo>
                  <a:pt x="1829" y="1237"/>
                  <a:pt x="1834" y="1234"/>
                  <a:pt x="1838" y="1230"/>
                </a:cubicBezTo>
                <a:lnTo>
                  <a:pt x="1838" y="1230"/>
                </a:lnTo>
                <a:cubicBezTo>
                  <a:pt x="1847" y="1223"/>
                  <a:pt x="1856" y="1217"/>
                  <a:pt x="1864" y="1210"/>
                </a:cubicBezTo>
                <a:lnTo>
                  <a:pt x="1870" y="1205"/>
                </a:lnTo>
                <a:lnTo>
                  <a:pt x="1879" y="1198"/>
                </a:lnTo>
                <a:lnTo>
                  <a:pt x="1879" y="1198"/>
                </a:lnTo>
                <a:cubicBezTo>
                  <a:pt x="1885" y="1193"/>
                  <a:pt x="1891" y="1187"/>
                  <a:pt x="1895" y="1182"/>
                </a:cubicBezTo>
                <a:lnTo>
                  <a:pt x="1895" y="1182"/>
                </a:lnTo>
                <a:cubicBezTo>
                  <a:pt x="1906" y="1171"/>
                  <a:pt x="1915" y="1159"/>
                  <a:pt x="1923" y="1146"/>
                </a:cubicBezTo>
                <a:lnTo>
                  <a:pt x="1923" y="1146"/>
                </a:lnTo>
                <a:cubicBezTo>
                  <a:pt x="1939" y="1120"/>
                  <a:pt x="1949" y="1091"/>
                  <a:pt x="1952" y="1061"/>
                </a:cubicBezTo>
                <a:lnTo>
                  <a:pt x="1952" y="1061"/>
                </a:lnTo>
                <a:cubicBezTo>
                  <a:pt x="1953" y="1057"/>
                  <a:pt x="1953" y="1053"/>
                  <a:pt x="1953" y="1050"/>
                </a:cubicBezTo>
                <a:lnTo>
                  <a:pt x="1953" y="1050"/>
                </a:lnTo>
                <a:cubicBezTo>
                  <a:pt x="1954" y="1046"/>
                  <a:pt x="1954" y="1042"/>
                  <a:pt x="1954" y="1040"/>
                </a:cubicBezTo>
                <a:lnTo>
                  <a:pt x="1954" y="1040"/>
                </a:lnTo>
                <a:cubicBezTo>
                  <a:pt x="1954" y="1035"/>
                  <a:pt x="1954" y="1031"/>
                  <a:pt x="1954" y="1026"/>
                </a:cubicBezTo>
                <a:lnTo>
                  <a:pt x="1954" y="1026"/>
                </a:lnTo>
                <a:cubicBezTo>
                  <a:pt x="1954" y="1017"/>
                  <a:pt x="1954" y="1008"/>
                  <a:pt x="1954" y="999"/>
                </a:cubicBezTo>
                <a:lnTo>
                  <a:pt x="1954" y="999"/>
                </a:lnTo>
                <a:cubicBezTo>
                  <a:pt x="1954" y="995"/>
                  <a:pt x="1954" y="991"/>
                  <a:pt x="1954" y="987"/>
                </a:cubicBezTo>
                <a:lnTo>
                  <a:pt x="1954" y="987"/>
                </a:lnTo>
                <a:cubicBezTo>
                  <a:pt x="1954" y="985"/>
                  <a:pt x="1954" y="983"/>
                  <a:pt x="1954" y="981"/>
                </a:cubicBezTo>
                <a:lnTo>
                  <a:pt x="1954" y="981"/>
                </a:lnTo>
                <a:cubicBezTo>
                  <a:pt x="1954" y="978"/>
                  <a:pt x="1956" y="974"/>
                  <a:pt x="1956" y="971"/>
                </a:cubicBezTo>
                <a:lnTo>
                  <a:pt x="1956" y="971"/>
                </a:lnTo>
                <a:cubicBezTo>
                  <a:pt x="1957" y="968"/>
                  <a:pt x="1958" y="965"/>
                  <a:pt x="1960" y="961"/>
                </a:cubicBezTo>
                <a:lnTo>
                  <a:pt x="1960" y="961"/>
                </a:lnTo>
                <a:cubicBezTo>
                  <a:pt x="1964" y="955"/>
                  <a:pt x="1967" y="949"/>
                  <a:pt x="1970" y="943"/>
                </a:cubicBezTo>
                <a:lnTo>
                  <a:pt x="1970" y="943"/>
                </a:lnTo>
                <a:cubicBezTo>
                  <a:pt x="1976" y="931"/>
                  <a:pt x="1982" y="919"/>
                  <a:pt x="1988" y="909"/>
                </a:cubicBezTo>
                <a:lnTo>
                  <a:pt x="1988" y="909"/>
                </a:lnTo>
                <a:cubicBezTo>
                  <a:pt x="1996" y="894"/>
                  <a:pt x="2002" y="877"/>
                  <a:pt x="2006" y="860"/>
                </a:cubicBezTo>
                <a:lnTo>
                  <a:pt x="2006" y="860"/>
                </a:lnTo>
                <a:cubicBezTo>
                  <a:pt x="2015" y="821"/>
                  <a:pt x="2010" y="777"/>
                  <a:pt x="1994" y="740"/>
                </a:cubicBezTo>
                <a:lnTo>
                  <a:pt x="1994" y="740"/>
                </a:lnTo>
                <a:cubicBezTo>
                  <a:pt x="1992" y="736"/>
                  <a:pt x="1990" y="731"/>
                  <a:pt x="1988" y="727"/>
                </a:cubicBezTo>
                <a:lnTo>
                  <a:pt x="1983" y="718"/>
                </a:lnTo>
                <a:lnTo>
                  <a:pt x="1983" y="718"/>
                </a:lnTo>
                <a:cubicBezTo>
                  <a:pt x="1980" y="712"/>
                  <a:pt x="1977" y="706"/>
                  <a:pt x="1974" y="700"/>
                </a:cubicBezTo>
                <a:lnTo>
                  <a:pt x="1974" y="700"/>
                </a:lnTo>
                <a:cubicBezTo>
                  <a:pt x="1968" y="689"/>
                  <a:pt x="1959" y="673"/>
                  <a:pt x="1958" y="670"/>
                </a:cubicBezTo>
                <a:lnTo>
                  <a:pt x="1958" y="670"/>
                </a:lnTo>
                <a:cubicBezTo>
                  <a:pt x="1956" y="664"/>
                  <a:pt x="1955" y="658"/>
                  <a:pt x="1954" y="653"/>
                </a:cubicBezTo>
                <a:lnTo>
                  <a:pt x="1954" y="653"/>
                </a:lnTo>
                <a:cubicBezTo>
                  <a:pt x="1954" y="652"/>
                  <a:pt x="1954" y="651"/>
                  <a:pt x="1954" y="650"/>
                </a:cubicBezTo>
                <a:lnTo>
                  <a:pt x="1954" y="646"/>
                </a:lnTo>
                <a:lnTo>
                  <a:pt x="1954" y="636"/>
                </a:lnTo>
                <a:lnTo>
                  <a:pt x="1954" y="615"/>
                </a:lnTo>
                <a:lnTo>
                  <a:pt x="1954" y="595"/>
                </a:lnTo>
                <a:lnTo>
                  <a:pt x="1954" y="595"/>
                </a:lnTo>
                <a:cubicBezTo>
                  <a:pt x="1954" y="584"/>
                  <a:pt x="1953" y="573"/>
                  <a:pt x="1951" y="562"/>
                </a:cubicBezTo>
                <a:lnTo>
                  <a:pt x="1951" y="562"/>
                </a:lnTo>
                <a:cubicBezTo>
                  <a:pt x="1947" y="541"/>
                  <a:pt x="1940" y="521"/>
                  <a:pt x="1930" y="503"/>
                </a:cubicBezTo>
                <a:lnTo>
                  <a:pt x="1930" y="503"/>
                </a:lnTo>
                <a:cubicBezTo>
                  <a:pt x="1921" y="485"/>
                  <a:pt x="1909" y="469"/>
                  <a:pt x="1895" y="455"/>
                </a:cubicBezTo>
                <a:lnTo>
                  <a:pt x="1895" y="455"/>
                </a:lnTo>
                <a:cubicBezTo>
                  <a:pt x="1889" y="448"/>
                  <a:pt x="1881" y="442"/>
                  <a:pt x="1875" y="436"/>
                </a:cubicBezTo>
                <a:lnTo>
                  <a:pt x="1869" y="432"/>
                </a:lnTo>
                <a:lnTo>
                  <a:pt x="1865" y="429"/>
                </a:lnTo>
                <a:lnTo>
                  <a:pt x="1858" y="423"/>
                </a:lnTo>
                <a:lnTo>
                  <a:pt x="1858" y="423"/>
                </a:lnTo>
                <a:cubicBezTo>
                  <a:pt x="1847" y="415"/>
                  <a:pt x="1837" y="406"/>
                  <a:pt x="1826" y="399"/>
                </a:cubicBezTo>
                <a:lnTo>
                  <a:pt x="1819" y="393"/>
                </a:lnTo>
                <a:lnTo>
                  <a:pt x="1819" y="393"/>
                </a:lnTo>
                <a:cubicBezTo>
                  <a:pt x="1818" y="392"/>
                  <a:pt x="1816" y="391"/>
                  <a:pt x="1815" y="390"/>
                </a:cubicBezTo>
                <a:lnTo>
                  <a:pt x="1815" y="390"/>
                </a:lnTo>
                <a:cubicBezTo>
                  <a:pt x="1812" y="387"/>
                  <a:pt x="1809" y="384"/>
                  <a:pt x="1806" y="382"/>
                </a:cubicBezTo>
                <a:lnTo>
                  <a:pt x="1806" y="382"/>
                </a:lnTo>
                <a:cubicBezTo>
                  <a:pt x="1804" y="379"/>
                  <a:pt x="1802" y="376"/>
                  <a:pt x="1800" y="374"/>
                </a:cubicBezTo>
                <a:lnTo>
                  <a:pt x="1800" y="374"/>
                </a:lnTo>
                <a:cubicBezTo>
                  <a:pt x="1799" y="372"/>
                  <a:pt x="1797" y="371"/>
                  <a:pt x="1797" y="369"/>
                </a:cubicBezTo>
                <a:lnTo>
                  <a:pt x="1797" y="369"/>
                </a:lnTo>
                <a:cubicBezTo>
                  <a:pt x="1796" y="368"/>
                  <a:pt x="1795" y="367"/>
                  <a:pt x="1794" y="364"/>
                </a:cubicBezTo>
                <a:lnTo>
                  <a:pt x="1794" y="364"/>
                </a:lnTo>
                <a:cubicBezTo>
                  <a:pt x="1788" y="353"/>
                  <a:pt x="1782" y="343"/>
                  <a:pt x="1776" y="332"/>
                </a:cubicBezTo>
                <a:lnTo>
                  <a:pt x="1776" y="332"/>
                </a:lnTo>
                <a:cubicBezTo>
                  <a:pt x="1773" y="327"/>
                  <a:pt x="1770" y="322"/>
                  <a:pt x="1768" y="317"/>
                </a:cubicBezTo>
                <a:lnTo>
                  <a:pt x="1768" y="317"/>
                </a:lnTo>
                <a:cubicBezTo>
                  <a:pt x="1765" y="313"/>
                  <a:pt x="1763" y="310"/>
                  <a:pt x="1762" y="306"/>
                </a:cubicBezTo>
                <a:lnTo>
                  <a:pt x="1762" y="306"/>
                </a:lnTo>
                <a:cubicBezTo>
                  <a:pt x="1759" y="303"/>
                  <a:pt x="1757" y="300"/>
                  <a:pt x="1754" y="296"/>
                </a:cubicBezTo>
                <a:lnTo>
                  <a:pt x="1754" y="296"/>
                </a:lnTo>
                <a:cubicBezTo>
                  <a:pt x="1745" y="283"/>
                  <a:pt x="1734" y="272"/>
                  <a:pt x="1724" y="261"/>
                </a:cubicBezTo>
                <a:lnTo>
                  <a:pt x="1724" y="261"/>
                </a:lnTo>
                <a:cubicBezTo>
                  <a:pt x="1703" y="244"/>
                  <a:pt x="1680" y="230"/>
                  <a:pt x="1656" y="220"/>
                </a:cubicBezTo>
                <a:lnTo>
                  <a:pt x="1656" y="220"/>
                </a:lnTo>
                <a:cubicBezTo>
                  <a:pt x="1651" y="217"/>
                  <a:pt x="1645" y="215"/>
                  <a:pt x="1639" y="213"/>
                </a:cubicBezTo>
                <a:lnTo>
                  <a:pt x="1639" y="213"/>
                </a:lnTo>
                <a:cubicBezTo>
                  <a:pt x="1636" y="212"/>
                  <a:pt x="1633" y="211"/>
                  <a:pt x="1629" y="210"/>
                </a:cubicBezTo>
                <a:lnTo>
                  <a:pt x="1629" y="210"/>
                </a:lnTo>
                <a:cubicBezTo>
                  <a:pt x="1627" y="209"/>
                  <a:pt x="1623" y="208"/>
                  <a:pt x="1622" y="207"/>
                </a:cubicBezTo>
                <a:lnTo>
                  <a:pt x="1592" y="200"/>
                </a:lnTo>
                <a:lnTo>
                  <a:pt x="1563" y="192"/>
                </a:lnTo>
                <a:lnTo>
                  <a:pt x="1550" y="189"/>
                </a:lnTo>
                <a:lnTo>
                  <a:pt x="1550" y="189"/>
                </a:lnTo>
                <a:cubicBezTo>
                  <a:pt x="1547" y="188"/>
                  <a:pt x="1543" y="187"/>
                  <a:pt x="1540" y="185"/>
                </a:cubicBezTo>
                <a:lnTo>
                  <a:pt x="1540" y="185"/>
                </a:lnTo>
                <a:cubicBezTo>
                  <a:pt x="1533" y="183"/>
                  <a:pt x="1526" y="180"/>
                  <a:pt x="1519" y="176"/>
                </a:cubicBezTo>
                <a:lnTo>
                  <a:pt x="1519" y="176"/>
                </a:lnTo>
                <a:cubicBezTo>
                  <a:pt x="1516" y="174"/>
                  <a:pt x="1513" y="173"/>
                  <a:pt x="1510" y="171"/>
                </a:cubicBezTo>
                <a:lnTo>
                  <a:pt x="1498" y="162"/>
                </a:lnTo>
                <a:lnTo>
                  <a:pt x="1498" y="162"/>
                </a:lnTo>
                <a:cubicBezTo>
                  <a:pt x="1502" y="165"/>
                  <a:pt x="1505" y="168"/>
                  <a:pt x="1508" y="171"/>
                </a:cubicBezTo>
                <a:lnTo>
                  <a:pt x="1508" y="171"/>
                </a:lnTo>
                <a:cubicBezTo>
                  <a:pt x="1510" y="174"/>
                  <a:pt x="1513" y="176"/>
                  <a:pt x="1516" y="179"/>
                </a:cubicBezTo>
                <a:lnTo>
                  <a:pt x="1516" y="179"/>
                </a:lnTo>
                <a:cubicBezTo>
                  <a:pt x="1521" y="183"/>
                  <a:pt x="1526" y="187"/>
                  <a:pt x="1532" y="190"/>
                </a:cubicBezTo>
                <a:lnTo>
                  <a:pt x="1532" y="190"/>
                </a:lnTo>
                <a:cubicBezTo>
                  <a:pt x="1538" y="194"/>
                  <a:pt x="1543" y="197"/>
                  <a:pt x="1549" y="200"/>
                </a:cubicBezTo>
                <a:lnTo>
                  <a:pt x="1554" y="202"/>
                </a:lnTo>
                <a:lnTo>
                  <a:pt x="1554" y="202"/>
                </a:lnTo>
                <a:cubicBezTo>
                  <a:pt x="1555" y="203"/>
                  <a:pt x="1557" y="204"/>
                  <a:pt x="1559" y="205"/>
                </a:cubicBezTo>
                <a:lnTo>
                  <a:pt x="1559" y="205"/>
                </a:lnTo>
                <a:cubicBezTo>
                  <a:pt x="1563" y="206"/>
                  <a:pt x="1566" y="207"/>
                  <a:pt x="1570" y="209"/>
                </a:cubicBezTo>
                <a:lnTo>
                  <a:pt x="1555" y="205"/>
                </a:lnTo>
                <a:lnTo>
                  <a:pt x="1555" y="205"/>
                </a:lnTo>
                <a:cubicBezTo>
                  <a:pt x="1550" y="202"/>
                  <a:pt x="1547" y="201"/>
                  <a:pt x="1543" y="200"/>
                </a:cubicBezTo>
                <a:lnTo>
                  <a:pt x="1543" y="200"/>
                </a:lnTo>
                <a:cubicBezTo>
                  <a:pt x="1535" y="197"/>
                  <a:pt x="1528" y="194"/>
                  <a:pt x="1521" y="190"/>
                </a:cubicBezTo>
                <a:lnTo>
                  <a:pt x="1521" y="190"/>
                </a:lnTo>
                <a:cubicBezTo>
                  <a:pt x="1514" y="185"/>
                  <a:pt x="1508" y="181"/>
                  <a:pt x="1502" y="177"/>
                </a:cubicBezTo>
                <a:lnTo>
                  <a:pt x="1502" y="177"/>
                </a:lnTo>
                <a:cubicBezTo>
                  <a:pt x="1496" y="171"/>
                  <a:pt x="1488" y="165"/>
                  <a:pt x="1481" y="160"/>
                </a:cubicBezTo>
                <a:lnTo>
                  <a:pt x="1481" y="160"/>
                </a:lnTo>
                <a:cubicBezTo>
                  <a:pt x="1475" y="155"/>
                  <a:pt x="1468" y="150"/>
                  <a:pt x="1462" y="145"/>
                </a:cubicBezTo>
                <a:lnTo>
                  <a:pt x="1462" y="145"/>
                </a:lnTo>
                <a:cubicBezTo>
                  <a:pt x="1459" y="143"/>
                  <a:pt x="1456" y="140"/>
                  <a:pt x="1453" y="138"/>
                </a:cubicBezTo>
                <a:lnTo>
                  <a:pt x="1453" y="138"/>
                </a:lnTo>
                <a:cubicBezTo>
                  <a:pt x="1449" y="135"/>
                  <a:pt x="1446" y="133"/>
                  <a:pt x="1442" y="131"/>
                </a:cubicBezTo>
                <a:lnTo>
                  <a:pt x="1442" y="131"/>
                </a:lnTo>
                <a:cubicBezTo>
                  <a:pt x="1429" y="122"/>
                  <a:pt x="1417" y="116"/>
                  <a:pt x="1409" y="113"/>
                </a:cubicBezTo>
                <a:lnTo>
                  <a:pt x="1409" y="113"/>
                </a:lnTo>
                <a:cubicBezTo>
                  <a:pt x="1385" y="103"/>
                  <a:pt x="1365" y="99"/>
                  <a:pt x="1349" y="96"/>
                </a:cubicBezTo>
                <a:lnTo>
                  <a:pt x="1349" y="96"/>
                </a:lnTo>
                <a:cubicBezTo>
                  <a:pt x="1333" y="94"/>
                  <a:pt x="1322" y="94"/>
                  <a:pt x="1314" y="94"/>
                </a:cubicBezTo>
                <a:lnTo>
                  <a:pt x="1314" y="94"/>
                </a:lnTo>
                <a:cubicBezTo>
                  <a:pt x="1298" y="95"/>
                  <a:pt x="1296" y="97"/>
                  <a:pt x="1302" y="100"/>
                </a:cubicBezTo>
                <a:lnTo>
                  <a:pt x="1302" y="100"/>
                </a:lnTo>
                <a:cubicBezTo>
                  <a:pt x="1308" y="102"/>
                  <a:pt x="1322" y="105"/>
                  <a:pt x="1339" y="111"/>
                </a:cubicBezTo>
                <a:lnTo>
                  <a:pt x="1339" y="111"/>
                </a:lnTo>
                <a:cubicBezTo>
                  <a:pt x="1355" y="117"/>
                  <a:pt x="1373" y="126"/>
                  <a:pt x="1388" y="135"/>
                </a:cubicBezTo>
                <a:lnTo>
                  <a:pt x="1388" y="135"/>
                </a:lnTo>
                <a:cubicBezTo>
                  <a:pt x="1399" y="142"/>
                  <a:pt x="1403" y="145"/>
                  <a:pt x="1404" y="148"/>
                </a:cubicBezTo>
                <a:lnTo>
                  <a:pt x="1404" y="148"/>
                </a:lnTo>
                <a:cubicBezTo>
                  <a:pt x="1404" y="150"/>
                  <a:pt x="1403" y="150"/>
                  <a:pt x="1401" y="152"/>
                </a:cubicBezTo>
                <a:lnTo>
                  <a:pt x="1401" y="152"/>
                </a:lnTo>
                <a:cubicBezTo>
                  <a:pt x="1400" y="153"/>
                  <a:pt x="1400" y="155"/>
                  <a:pt x="1403" y="159"/>
                </a:cubicBezTo>
                <a:lnTo>
                  <a:pt x="1403" y="159"/>
                </a:lnTo>
                <a:cubicBezTo>
                  <a:pt x="1407" y="163"/>
                  <a:pt x="1414" y="169"/>
                  <a:pt x="1428" y="181"/>
                </a:cubicBezTo>
                <a:lnTo>
                  <a:pt x="1428" y="181"/>
                </a:lnTo>
                <a:cubicBezTo>
                  <a:pt x="1407" y="165"/>
                  <a:pt x="1390" y="155"/>
                  <a:pt x="1372" y="149"/>
                </a:cubicBezTo>
                <a:lnTo>
                  <a:pt x="1372" y="149"/>
                </a:lnTo>
                <a:cubicBezTo>
                  <a:pt x="1354" y="142"/>
                  <a:pt x="1335" y="137"/>
                  <a:pt x="1309" y="134"/>
                </a:cubicBezTo>
                <a:lnTo>
                  <a:pt x="1309" y="134"/>
                </a:lnTo>
                <a:cubicBezTo>
                  <a:pt x="1307" y="135"/>
                  <a:pt x="1316" y="137"/>
                  <a:pt x="1330" y="139"/>
                </a:cubicBezTo>
                <a:lnTo>
                  <a:pt x="1330" y="139"/>
                </a:lnTo>
                <a:cubicBezTo>
                  <a:pt x="1344" y="142"/>
                  <a:pt x="1363" y="146"/>
                  <a:pt x="1379" y="153"/>
                </a:cubicBezTo>
                <a:lnTo>
                  <a:pt x="1379" y="153"/>
                </a:lnTo>
                <a:cubicBezTo>
                  <a:pt x="1396" y="160"/>
                  <a:pt x="1411" y="169"/>
                  <a:pt x="1418" y="176"/>
                </a:cubicBezTo>
                <a:lnTo>
                  <a:pt x="1418" y="176"/>
                </a:lnTo>
                <a:cubicBezTo>
                  <a:pt x="1426" y="183"/>
                  <a:pt x="1429" y="186"/>
                  <a:pt x="1420" y="181"/>
                </a:cubicBezTo>
                <a:lnTo>
                  <a:pt x="1420" y="181"/>
                </a:lnTo>
                <a:cubicBezTo>
                  <a:pt x="1402" y="166"/>
                  <a:pt x="1378" y="154"/>
                  <a:pt x="1353" y="148"/>
                </a:cubicBezTo>
                <a:lnTo>
                  <a:pt x="1353" y="148"/>
                </a:lnTo>
                <a:cubicBezTo>
                  <a:pt x="1340" y="144"/>
                  <a:pt x="1327" y="142"/>
                  <a:pt x="1314" y="141"/>
                </a:cubicBezTo>
                <a:lnTo>
                  <a:pt x="1314" y="141"/>
                </a:lnTo>
                <a:cubicBezTo>
                  <a:pt x="1307" y="141"/>
                  <a:pt x="1301" y="140"/>
                  <a:pt x="1294" y="140"/>
                </a:cubicBezTo>
                <a:lnTo>
                  <a:pt x="1274" y="140"/>
                </a:lnTo>
                <a:lnTo>
                  <a:pt x="1274" y="140"/>
                </a:lnTo>
                <a:cubicBezTo>
                  <a:pt x="1278" y="142"/>
                  <a:pt x="1293" y="143"/>
                  <a:pt x="1309" y="144"/>
                </a:cubicBezTo>
                <a:lnTo>
                  <a:pt x="1309" y="144"/>
                </a:lnTo>
                <a:cubicBezTo>
                  <a:pt x="1327" y="146"/>
                  <a:pt x="1347" y="150"/>
                  <a:pt x="1365" y="158"/>
                </a:cubicBezTo>
                <a:lnTo>
                  <a:pt x="1365" y="158"/>
                </a:lnTo>
                <a:cubicBezTo>
                  <a:pt x="1384" y="165"/>
                  <a:pt x="1400" y="174"/>
                  <a:pt x="1411" y="183"/>
                </a:cubicBezTo>
                <a:lnTo>
                  <a:pt x="1411" y="183"/>
                </a:lnTo>
                <a:cubicBezTo>
                  <a:pt x="1416" y="187"/>
                  <a:pt x="1420" y="192"/>
                  <a:pt x="1423" y="194"/>
                </a:cubicBezTo>
                <a:lnTo>
                  <a:pt x="1423" y="194"/>
                </a:lnTo>
                <a:cubicBezTo>
                  <a:pt x="1425" y="197"/>
                  <a:pt x="1426" y="198"/>
                  <a:pt x="1425" y="198"/>
                </a:cubicBezTo>
                <a:lnTo>
                  <a:pt x="1425" y="198"/>
                </a:lnTo>
                <a:cubicBezTo>
                  <a:pt x="1422" y="196"/>
                  <a:pt x="1418" y="194"/>
                  <a:pt x="1413" y="189"/>
                </a:cubicBezTo>
                <a:lnTo>
                  <a:pt x="1413" y="189"/>
                </a:lnTo>
                <a:cubicBezTo>
                  <a:pt x="1409" y="186"/>
                  <a:pt x="1404" y="182"/>
                  <a:pt x="1398" y="178"/>
                </a:cubicBezTo>
                <a:lnTo>
                  <a:pt x="1398" y="178"/>
                </a:lnTo>
                <a:cubicBezTo>
                  <a:pt x="1387" y="170"/>
                  <a:pt x="1372" y="162"/>
                  <a:pt x="1357" y="157"/>
                </a:cubicBezTo>
                <a:lnTo>
                  <a:pt x="1357" y="157"/>
                </a:lnTo>
                <a:cubicBezTo>
                  <a:pt x="1342" y="151"/>
                  <a:pt x="1327" y="148"/>
                  <a:pt x="1314" y="147"/>
                </a:cubicBezTo>
                <a:lnTo>
                  <a:pt x="1314" y="147"/>
                </a:lnTo>
                <a:cubicBezTo>
                  <a:pt x="1302" y="146"/>
                  <a:pt x="1293" y="147"/>
                  <a:pt x="1291" y="149"/>
                </a:cubicBezTo>
                <a:lnTo>
                  <a:pt x="1291" y="149"/>
                </a:lnTo>
                <a:cubicBezTo>
                  <a:pt x="1290" y="150"/>
                  <a:pt x="1302" y="150"/>
                  <a:pt x="1316" y="152"/>
                </a:cubicBezTo>
                <a:lnTo>
                  <a:pt x="1316" y="152"/>
                </a:lnTo>
                <a:cubicBezTo>
                  <a:pt x="1332" y="154"/>
                  <a:pt x="1349" y="158"/>
                  <a:pt x="1360" y="162"/>
                </a:cubicBezTo>
                <a:lnTo>
                  <a:pt x="1360" y="162"/>
                </a:lnTo>
                <a:cubicBezTo>
                  <a:pt x="1343" y="156"/>
                  <a:pt x="1325" y="154"/>
                  <a:pt x="1309" y="153"/>
                </a:cubicBezTo>
                <a:lnTo>
                  <a:pt x="1309" y="153"/>
                </a:lnTo>
                <a:cubicBezTo>
                  <a:pt x="1294" y="153"/>
                  <a:pt x="1276" y="153"/>
                  <a:pt x="1261" y="154"/>
                </a:cubicBezTo>
                <a:lnTo>
                  <a:pt x="1261" y="154"/>
                </a:lnTo>
                <a:cubicBezTo>
                  <a:pt x="1246" y="154"/>
                  <a:pt x="1234" y="155"/>
                  <a:pt x="1223" y="156"/>
                </a:cubicBezTo>
                <a:lnTo>
                  <a:pt x="1223" y="156"/>
                </a:lnTo>
                <a:cubicBezTo>
                  <a:pt x="1210" y="157"/>
                  <a:pt x="1200" y="157"/>
                  <a:pt x="1193" y="157"/>
                </a:cubicBezTo>
                <a:lnTo>
                  <a:pt x="1193" y="157"/>
                </a:lnTo>
                <a:cubicBezTo>
                  <a:pt x="1179" y="157"/>
                  <a:pt x="1176" y="158"/>
                  <a:pt x="1187" y="162"/>
                </a:cubicBezTo>
                <a:lnTo>
                  <a:pt x="1187" y="162"/>
                </a:lnTo>
                <a:cubicBezTo>
                  <a:pt x="1193" y="163"/>
                  <a:pt x="1203" y="166"/>
                  <a:pt x="1217" y="167"/>
                </a:cubicBezTo>
                <a:lnTo>
                  <a:pt x="1217" y="167"/>
                </a:lnTo>
                <a:cubicBezTo>
                  <a:pt x="1223" y="168"/>
                  <a:pt x="1229" y="168"/>
                  <a:pt x="1238" y="169"/>
                </a:cubicBezTo>
                <a:lnTo>
                  <a:pt x="1238" y="169"/>
                </a:lnTo>
                <a:cubicBezTo>
                  <a:pt x="1245" y="170"/>
                  <a:pt x="1254" y="170"/>
                  <a:pt x="1263" y="171"/>
                </a:cubicBezTo>
                <a:lnTo>
                  <a:pt x="1263" y="171"/>
                </a:lnTo>
                <a:cubicBezTo>
                  <a:pt x="1250" y="171"/>
                  <a:pt x="1236" y="170"/>
                  <a:pt x="1220" y="170"/>
                </a:cubicBezTo>
                <a:lnTo>
                  <a:pt x="1220" y="170"/>
                </a:lnTo>
                <a:cubicBezTo>
                  <a:pt x="1201" y="170"/>
                  <a:pt x="1182" y="167"/>
                  <a:pt x="1164" y="163"/>
                </a:cubicBezTo>
                <a:lnTo>
                  <a:pt x="1164" y="163"/>
                </a:lnTo>
                <a:cubicBezTo>
                  <a:pt x="1154" y="160"/>
                  <a:pt x="1145" y="158"/>
                  <a:pt x="1136" y="155"/>
                </a:cubicBezTo>
                <a:lnTo>
                  <a:pt x="1136" y="155"/>
                </a:lnTo>
                <a:cubicBezTo>
                  <a:pt x="1129" y="152"/>
                  <a:pt x="1121" y="149"/>
                  <a:pt x="1113" y="147"/>
                </a:cubicBezTo>
                <a:lnTo>
                  <a:pt x="1113" y="147"/>
                </a:lnTo>
                <a:cubicBezTo>
                  <a:pt x="1098" y="142"/>
                  <a:pt x="1084" y="137"/>
                  <a:pt x="1071" y="133"/>
                </a:cubicBezTo>
                <a:lnTo>
                  <a:pt x="1071" y="133"/>
                </a:lnTo>
                <a:lnTo>
                  <a:pt x="1071" y="133"/>
                </a:lnTo>
                <a:lnTo>
                  <a:pt x="1071" y="133"/>
                </a:lnTo>
                <a:cubicBezTo>
                  <a:pt x="1084" y="138"/>
                  <a:pt x="1102" y="144"/>
                  <a:pt x="1119" y="150"/>
                </a:cubicBezTo>
                <a:lnTo>
                  <a:pt x="1119" y="150"/>
                </a:lnTo>
                <a:cubicBezTo>
                  <a:pt x="1124" y="152"/>
                  <a:pt x="1129" y="154"/>
                  <a:pt x="1133" y="155"/>
                </a:cubicBezTo>
                <a:lnTo>
                  <a:pt x="1133" y="155"/>
                </a:lnTo>
                <a:cubicBezTo>
                  <a:pt x="1137" y="157"/>
                  <a:pt x="1143" y="159"/>
                  <a:pt x="1147" y="160"/>
                </a:cubicBezTo>
                <a:lnTo>
                  <a:pt x="1147" y="160"/>
                </a:lnTo>
                <a:cubicBezTo>
                  <a:pt x="1157" y="163"/>
                  <a:pt x="1166" y="165"/>
                  <a:pt x="1175" y="166"/>
                </a:cubicBezTo>
                <a:lnTo>
                  <a:pt x="1175" y="166"/>
                </a:lnTo>
                <a:cubicBezTo>
                  <a:pt x="1165" y="165"/>
                  <a:pt x="1155" y="162"/>
                  <a:pt x="1146" y="160"/>
                </a:cubicBezTo>
                <a:lnTo>
                  <a:pt x="1146" y="160"/>
                </a:lnTo>
                <a:cubicBezTo>
                  <a:pt x="1142" y="159"/>
                  <a:pt x="1137" y="157"/>
                  <a:pt x="1133" y="155"/>
                </a:cubicBezTo>
                <a:lnTo>
                  <a:pt x="1122" y="152"/>
                </a:lnTo>
                <a:lnTo>
                  <a:pt x="1077" y="137"/>
                </a:lnTo>
                <a:lnTo>
                  <a:pt x="1077" y="137"/>
                </a:lnTo>
                <a:cubicBezTo>
                  <a:pt x="1081" y="139"/>
                  <a:pt x="1086" y="142"/>
                  <a:pt x="1091" y="145"/>
                </a:cubicBezTo>
                <a:lnTo>
                  <a:pt x="1091" y="145"/>
                </a:lnTo>
                <a:cubicBezTo>
                  <a:pt x="1102" y="149"/>
                  <a:pt x="1114" y="154"/>
                  <a:pt x="1125" y="158"/>
                </a:cubicBezTo>
                <a:lnTo>
                  <a:pt x="1134" y="161"/>
                </a:lnTo>
                <a:lnTo>
                  <a:pt x="1134" y="161"/>
                </a:lnTo>
                <a:cubicBezTo>
                  <a:pt x="1137" y="162"/>
                  <a:pt x="1141" y="163"/>
                  <a:pt x="1144" y="164"/>
                </a:cubicBezTo>
                <a:lnTo>
                  <a:pt x="1144" y="164"/>
                </a:lnTo>
                <a:cubicBezTo>
                  <a:pt x="1151" y="166"/>
                  <a:pt x="1159" y="168"/>
                  <a:pt x="1166" y="170"/>
                </a:cubicBezTo>
                <a:lnTo>
                  <a:pt x="1166" y="170"/>
                </a:lnTo>
                <a:cubicBezTo>
                  <a:pt x="1160" y="168"/>
                  <a:pt x="1154" y="167"/>
                  <a:pt x="1147" y="165"/>
                </a:cubicBezTo>
                <a:lnTo>
                  <a:pt x="1138" y="163"/>
                </a:lnTo>
                <a:lnTo>
                  <a:pt x="1129" y="160"/>
                </a:lnTo>
                <a:lnTo>
                  <a:pt x="1129" y="160"/>
                </a:lnTo>
                <a:cubicBezTo>
                  <a:pt x="1119" y="157"/>
                  <a:pt x="1110" y="153"/>
                  <a:pt x="1099" y="150"/>
                </a:cubicBezTo>
                <a:lnTo>
                  <a:pt x="1099" y="150"/>
                </a:lnTo>
                <a:cubicBezTo>
                  <a:pt x="1107" y="154"/>
                  <a:pt x="1114" y="157"/>
                  <a:pt x="1123" y="162"/>
                </a:cubicBezTo>
                <a:lnTo>
                  <a:pt x="1123" y="162"/>
                </a:lnTo>
                <a:cubicBezTo>
                  <a:pt x="1124" y="162"/>
                  <a:pt x="1126" y="163"/>
                  <a:pt x="1129" y="165"/>
                </a:cubicBezTo>
                <a:lnTo>
                  <a:pt x="1131" y="166"/>
                </a:lnTo>
                <a:lnTo>
                  <a:pt x="1136" y="168"/>
                </a:lnTo>
                <a:lnTo>
                  <a:pt x="1136" y="168"/>
                </a:lnTo>
                <a:cubicBezTo>
                  <a:pt x="1141" y="170"/>
                  <a:pt x="1147" y="173"/>
                  <a:pt x="1153" y="174"/>
                </a:cubicBezTo>
                <a:lnTo>
                  <a:pt x="1153" y="174"/>
                </a:lnTo>
                <a:cubicBezTo>
                  <a:pt x="1176" y="181"/>
                  <a:pt x="1199" y="185"/>
                  <a:pt x="1222" y="187"/>
                </a:cubicBezTo>
                <a:lnTo>
                  <a:pt x="1222" y="187"/>
                </a:lnTo>
                <a:cubicBezTo>
                  <a:pt x="1239" y="189"/>
                  <a:pt x="1257" y="190"/>
                  <a:pt x="1273" y="192"/>
                </a:cubicBezTo>
                <a:lnTo>
                  <a:pt x="1273" y="192"/>
                </a:lnTo>
                <a:cubicBezTo>
                  <a:pt x="1277" y="192"/>
                  <a:pt x="1281" y="192"/>
                  <a:pt x="1285" y="192"/>
                </a:cubicBezTo>
                <a:lnTo>
                  <a:pt x="1285" y="192"/>
                </a:lnTo>
                <a:cubicBezTo>
                  <a:pt x="1289" y="193"/>
                  <a:pt x="1293" y="193"/>
                  <a:pt x="1296" y="194"/>
                </a:cubicBezTo>
                <a:lnTo>
                  <a:pt x="1296" y="194"/>
                </a:lnTo>
                <a:cubicBezTo>
                  <a:pt x="1301" y="194"/>
                  <a:pt x="1306" y="195"/>
                  <a:pt x="1311" y="196"/>
                </a:cubicBezTo>
                <a:lnTo>
                  <a:pt x="1311" y="196"/>
                </a:lnTo>
                <a:cubicBezTo>
                  <a:pt x="1320" y="198"/>
                  <a:pt x="1329" y="200"/>
                  <a:pt x="1335" y="202"/>
                </a:cubicBezTo>
                <a:lnTo>
                  <a:pt x="1335" y="202"/>
                </a:lnTo>
                <a:cubicBezTo>
                  <a:pt x="1349" y="206"/>
                  <a:pt x="1361" y="211"/>
                  <a:pt x="1372" y="218"/>
                </a:cubicBezTo>
                <a:lnTo>
                  <a:pt x="1372" y="218"/>
                </a:lnTo>
                <a:cubicBezTo>
                  <a:pt x="1375" y="220"/>
                  <a:pt x="1377" y="222"/>
                  <a:pt x="1380" y="224"/>
                </a:cubicBezTo>
                <a:lnTo>
                  <a:pt x="1384" y="226"/>
                </a:lnTo>
                <a:lnTo>
                  <a:pt x="1390" y="231"/>
                </a:lnTo>
                <a:lnTo>
                  <a:pt x="1414" y="251"/>
                </a:lnTo>
                <a:lnTo>
                  <a:pt x="1426" y="261"/>
                </a:lnTo>
                <a:lnTo>
                  <a:pt x="1432" y="265"/>
                </a:lnTo>
                <a:lnTo>
                  <a:pt x="1432" y="265"/>
                </a:lnTo>
                <a:cubicBezTo>
                  <a:pt x="1434" y="267"/>
                  <a:pt x="1437" y="270"/>
                  <a:pt x="1440" y="272"/>
                </a:cubicBezTo>
                <a:lnTo>
                  <a:pt x="1440" y="272"/>
                </a:lnTo>
                <a:cubicBezTo>
                  <a:pt x="1451" y="281"/>
                  <a:pt x="1464" y="288"/>
                  <a:pt x="1476" y="295"/>
                </a:cubicBezTo>
                <a:lnTo>
                  <a:pt x="1476" y="295"/>
                </a:lnTo>
                <a:cubicBezTo>
                  <a:pt x="1489" y="301"/>
                  <a:pt x="1502" y="306"/>
                  <a:pt x="1514" y="311"/>
                </a:cubicBezTo>
                <a:lnTo>
                  <a:pt x="1544" y="321"/>
                </a:lnTo>
                <a:lnTo>
                  <a:pt x="1574" y="332"/>
                </a:lnTo>
                <a:lnTo>
                  <a:pt x="1581" y="334"/>
                </a:lnTo>
                <a:lnTo>
                  <a:pt x="1586" y="336"/>
                </a:lnTo>
                <a:lnTo>
                  <a:pt x="1586" y="336"/>
                </a:lnTo>
                <a:cubicBezTo>
                  <a:pt x="1589" y="337"/>
                  <a:pt x="1592" y="338"/>
                  <a:pt x="1595" y="340"/>
                </a:cubicBezTo>
                <a:lnTo>
                  <a:pt x="1595" y="340"/>
                </a:lnTo>
                <a:cubicBezTo>
                  <a:pt x="1607" y="345"/>
                  <a:pt x="1618" y="352"/>
                  <a:pt x="1626" y="360"/>
                </a:cubicBezTo>
                <a:lnTo>
                  <a:pt x="1626" y="360"/>
                </a:lnTo>
                <a:cubicBezTo>
                  <a:pt x="1631" y="364"/>
                  <a:pt x="1634" y="368"/>
                  <a:pt x="1637" y="373"/>
                </a:cubicBezTo>
                <a:lnTo>
                  <a:pt x="1637" y="373"/>
                </a:lnTo>
                <a:cubicBezTo>
                  <a:pt x="1639" y="374"/>
                  <a:pt x="1640" y="377"/>
                  <a:pt x="1641" y="379"/>
                </a:cubicBezTo>
                <a:lnTo>
                  <a:pt x="1643" y="382"/>
                </a:lnTo>
                <a:lnTo>
                  <a:pt x="1647" y="389"/>
                </a:lnTo>
                <a:lnTo>
                  <a:pt x="1661" y="417"/>
                </a:lnTo>
                <a:lnTo>
                  <a:pt x="1667" y="431"/>
                </a:lnTo>
                <a:lnTo>
                  <a:pt x="1667" y="431"/>
                </a:lnTo>
                <a:cubicBezTo>
                  <a:pt x="1669" y="432"/>
                  <a:pt x="1670" y="437"/>
                  <a:pt x="1672" y="440"/>
                </a:cubicBezTo>
                <a:lnTo>
                  <a:pt x="1672" y="440"/>
                </a:lnTo>
                <a:cubicBezTo>
                  <a:pt x="1675" y="443"/>
                  <a:pt x="1676" y="447"/>
                  <a:pt x="1679" y="450"/>
                </a:cubicBezTo>
                <a:lnTo>
                  <a:pt x="1679" y="450"/>
                </a:lnTo>
                <a:cubicBezTo>
                  <a:pt x="1687" y="464"/>
                  <a:pt x="1697" y="475"/>
                  <a:pt x="1708" y="486"/>
                </a:cubicBezTo>
                <a:lnTo>
                  <a:pt x="1708" y="486"/>
                </a:lnTo>
                <a:cubicBezTo>
                  <a:pt x="1713" y="492"/>
                  <a:pt x="1718" y="497"/>
                  <a:pt x="1724" y="502"/>
                </a:cubicBezTo>
                <a:lnTo>
                  <a:pt x="1728" y="505"/>
                </a:lnTo>
                <a:lnTo>
                  <a:pt x="1732" y="508"/>
                </a:lnTo>
                <a:lnTo>
                  <a:pt x="1738" y="513"/>
                </a:lnTo>
                <a:lnTo>
                  <a:pt x="1762" y="533"/>
                </a:lnTo>
                <a:lnTo>
                  <a:pt x="1774" y="543"/>
                </a:lnTo>
                <a:lnTo>
                  <a:pt x="1780" y="547"/>
                </a:lnTo>
                <a:lnTo>
                  <a:pt x="1783" y="550"/>
                </a:lnTo>
                <a:lnTo>
                  <a:pt x="1783" y="550"/>
                </a:lnTo>
                <a:cubicBezTo>
                  <a:pt x="1791" y="557"/>
                  <a:pt x="1797" y="566"/>
                  <a:pt x="1801" y="574"/>
                </a:cubicBezTo>
                <a:lnTo>
                  <a:pt x="1801" y="574"/>
                </a:lnTo>
                <a:cubicBezTo>
                  <a:pt x="1803" y="578"/>
                  <a:pt x="1804" y="582"/>
                  <a:pt x="1805" y="585"/>
                </a:cubicBezTo>
                <a:lnTo>
                  <a:pt x="1805" y="585"/>
                </a:lnTo>
                <a:cubicBezTo>
                  <a:pt x="1806" y="587"/>
                  <a:pt x="1806" y="589"/>
                  <a:pt x="1806" y="591"/>
                </a:cubicBezTo>
                <a:lnTo>
                  <a:pt x="1806" y="591"/>
                </a:lnTo>
                <a:cubicBezTo>
                  <a:pt x="1806" y="592"/>
                  <a:pt x="1806" y="593"/>
                  <a:pt x="1806" y="593"/>
                </a:cubicBezTo>
                <a:lnTo>
                  <a:pt x="1806" y="594"/>
                </a:lnTo>
                <a:lnTo>
                  <a:pt x="1806" y="596"/>
                </a:lnTo>
                <a:lnTo>
                  <a:pt x="1806" y="600"/>
                </a:lnTo>
                <a:lnTo>
                  <a:pt x="1806" y="631"/>
                </a:lnTo>
                <a:lnTo>
                  <a:pt x="1806" y="646"/>
                </a:lnTo>
                <a:lnTo>
                  <a:pt x="1806" y="650"/>
                </a:lnTo>
                <a:lnTo>
                  <a:pt x="1806" y="656"/>
                </a:lnTo>
                <a:lnTo>
                  <a:pt x="1806" y="656"/>
                </a:lnTo>
                <a:cubicBezTo>
                  <a:pt x="1806" y="661"/>
                  <a:pt x="1806" y="665"/>
                  <a:pt x="1807" y="669"/>
                </a:cubicBezTo>
                <a:lnTo>
                  <a:pt x="1807" y="669"/>
                </a:lnTo>
                <a:cubicBezTo>
                  <a:pt x="1808" y="686"/>
                  <a:pt x="1812" y="702"/>
                  <a:pt x="1817" y="718"/>
                </a:cubicBezTo>
                <a:lnTo>
                  <a:pt x="1817" y="718"/>
                </a:lnTo>
                <a:cubicBezTo>
                  <a:pt x="1820" y="726"/>
                  <a:pt x="1823" y="734"/>
                  <a:pt x="1827" y="741"/>
                </a:cubicBezTo>
                <a:lnTo>
                  <a:pt x="1835" y="756"/>
                </a:lnTo>
                <a:lnTo>
                  <a:pt x="1849" y="784"/>
                </a:lnTo>
                <a:lnTo>
                  <a:pt x="1856" y="797"/>
                </a:lnTo>
                <a:lnTo>
                  <a:pt x="1856" y="797"/>
                </a:lnTo>
                <a:cubicBezTo>
                  <a:pt x="1857" y="799"/>
                  <a:pt x="1858" y="801"/>
                  <a:pt x="1858" y="803"/>
                </a:cubicBezTo>
                <a:lnTo>
                  <a:pt x="1858" y="803"/>
                </a:lnTo>
                <a:cubicBezTo>
                  <a:pt x="1861" y="810"/>
                  <a:pt x="1862" y="817"/>
                  <a:pt x="1860" y="825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9" name="Freeform 267"/>
          <p:cNvSpPr>
            <a:spLocks noChangeArrowheads="1"/>
          </p:cNvSpPr>
          <p:nvPr/>
        </p:nvSpPr>
        <p:spPr bwMode="auto">
          <a:xfrm>
            <a:off x="16105662" y="1629855"/>
            <a:ext cx="2070746" cy="1645854"/>
          </a:xfrm>
          <a:custGeom>
            <a:avLst/>
            <a:gdLst>
              <a:gd name="T0" fmla="*/ 1073 w 1871"/>
              <a:gd name="T1" fmla="*/ 37 h 1486"/>
              <a:gd name="T2" fmla="*/ 1147 w 1871"/>
              <a:gd name="T3" fmla="*/ 48 h 1486"/>
              <a:gd name="T4" fmla="*/ 1217 w 1871"/>
              <a:gd name="T5" fmla="*/ 48 h 1486"/>
              <a:gd name="T6" fmla="*/ 1403 w 1871"/>
              <a:gd name="T7" fmla="*/ 132 h 1486"/>
              <a:gd name="T8" fmla="*/ 1465 w 1871"/>
              <a:gd name="T9" fmla="*/ 165 h 1486"/>
              <a:gd name="T10" fmla="*/ 1530 w 1871"/>
              <a:gd name="T11" fmla="*/ 187 h 1486"/>
              <a:gd name="T12" fmla="*/ 1661 w 1871"/>
              <a:gd name="T13" fmla="*/ 321 h 1486"/>
              <a:gd name="T14" fmla="*/ 1703 w 1871"/>
              <a:gd name="T15" fmla="*/ 370 h 1486"/>
              <a:gd name="T16" fmla="*/ 1752 w 1871"/>
              <a:gd name="T17" fmla="*/ 410 h 1486"/>
              <a:gd name="T18" fmla="*/ 1808 w 1871"/>
              <a:gd name="T19" fmla="*/ 573 h 1486"/>
              <a:gd name="T20" fmla="*/ 1823 w 1871"/>
              <a:gd name="T21" fmla="*/ 632 h 1486"/>
              <a:gd name="T22" fmla="*/ 1850 w 1871"/>
              <a:gd name="T23" fmla="*/ 683 h 1486"/>
              <a:gd name="T24" fmla="*/ 1823 w 1871"/>
              <a:gd name="T25" fmla="*/ 852 h 1486"/>
              <a:gd name="T26" fmla="*/ 1808 w 1871"/>
              <a:gd name="T27" fmla="*/ 910 h 1486"/>
              <a:gd name="T28" fmla="*/ 1808 w 1871"/>
              <a:gd name="T29" fmla="*/ 966 h 1486"/>
              <a:gd name="T30" fmla="*/ 1703 w 1871"/>
              <a:gd name="T31" fmla="*/ 1113 h 1486"/>
              <a:gd name="T32" fmla="*/ 1661 w 1871"/>
              <a:gd name="T33" fmla="*/ 1163 h 1486"/>
              <a:gd name="T34" fmla="*/ 1634 w 1871"/>
              <a:gd name="T35" fmla="*/ 1214 h 1486"/>
              <a:gd name="T36" fmla="*/ 1465 w 1871"/>
              <a:gd name="T37" fmla="*/ 1319 h 1486"/>
              <a:gd name="T38" fmla="*/ 1403 w 1871"/>
              <a:gd name="T39" fmla="*/ 1352 h 1486"/>
              <a:gd name="T40" fmla="*/ 1353 w 1871"/>
              <a:gd name="T41" fmla="*/ 1391 h 1486"/>
              <a:gd name="T42" fmla="*/ 1147 w 1871"/>
              <a:gd name="T43" fmla="*/ 1436 h 1486"/>
              <a:gd name="T44" fmla="*/ 1073 w 1871"/>
              <a:gd name="T45" fmla="*/ 1447 h 1486"/>
              <a:gd name="T46" fmla="*/ 1009 w 1871"/>
              <a:gd name="T47" fmla="*/ 1469 h 1486"/>
              <a:gd name="T48" fmla="*/ 796 w 1871"/>
              <a:gd name="T49" fmla="*/ 1447 h 1486"/>
              <a:gd name="T50" fmla="*/ 723 w 1871"/>
              <a:gd name="T51" fmla="*/ 1436 h 1486"/>
              <a:gd name="T52" fmla="*/ 653 w 1871"/>
              <a:gd name="T53" fmla="*/ 1436 h 1486"/>
              <a:gd name="T54" fmla="*/ 467 w 1871"/>
              <a:gd name="T55" fmla="*/ 1352 h 1486"/>
              <a:gd name="T56" fmla="*/ 404 w 1871"/>
              <a:gd name="T57" fmla="*/ 1319 h 1486"/>
              <a:gd name="T58" fmla="*/ 339 w 1871"/>
              <a:gd name="T59" fmla="*/ 1297 h 1486"/>
              <a:gd name="T60" fmla="*/ 209 w 1871"/>
              <a:gd name="T61" fmla="*/ 1163 h 1486"/>
              <a:gd name="T62" fmla="*/ 167 w 1871"/>
              <a:gd name="T63" fmla="*/ 1113 h 1486"/>
              <a:gd name="T64" fmla="*/ 118 w 1871"/>
              <a:gd name="T65" fmla="*/ 1074 h 1486"/>
              <a:gd name="T66" fmla="*/ 61 w 1871"/>
              <a:gd name="T67" fmla="*/ 910 h 1486"/>
              <a:gd name="T68" fmla="*/ 46 w 1871"/>
              <a:gd name="T69" fmla="*/ 852 h 1486"/>
              <a:gd name="T70" fmla="*/ 20 w 1871"/>
              <a:gd name="T71" fmla="*/ 801 h 1486"/>
              <a:gd name="T72" fmla="*/ 46 w 1871"/>
              <a:gd name="T73" fmla="*/ 632 h 1486"/>
              <a:gd name="T74" fmla="*/ 61 w 1871"/>
              <a:gd name="T75" fmla="*/ 573 h 1486"/>
              <a:gd name="T76" fmla="*/ 61 w 1871"/>
              <a:gd name="T77" fmla="*/ 518 h 1486"/>
              <a:gd name="T78" fmla="*/ 167 w 1871"/>
              <a:gd name="T79" fmla="*/ 370 h 1486"/>
              <a:gd name="T80" fmla="*/ 209 w 1871"/>
              <a:gd name="T81" fmla="*/ 321 h 1486"/>
              <a:gd name="T82" fmla="*/ 235 w 1871"/>
              <a:gd name="T83" fmla="*/ 269 h 1486"/>
              <a:gd name="T84" fmla="*/ 404 w 1871"/>
              <a:gd name="T85" fmla="*/ 165 h 1486"/>
              <a:gd name="T86" fmla="*/ 467 w 1871"/>
              <a:gd name="T87" fmla="*/ 132 h 1486"/>
              <a:gd name="T88" fmla="*/ 516 w 1871"/>
              <a:gd name="T89" fmla="*/ 93 h 1486"/>
              <a:gd name="T90" fmla="*/ 723 w 1871"/>
              <a:gd name="T91" fmla="*/ 48 h 1486"/>
              <a:gd name="T92" fmla="*/ 796 w 1871"/>
              <a:gd name="T93" fmla="*/ 37 h 1486"/>
              <a:gd name="T94" fmla="*/ 861 w 1871"/>
              <a:gd name="T95" fmla="*/ 16 h 14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871" h="1486">
                <a:moveTo>
                  <a:pt x="1009" y="16"/>
                </a:moveTo>
                <a:lnTo>
                  <a:pt x="1073" y="37"/>
                </a:lnTo>
                <a:lnTo>
                  <a:pt x="1073" y="37"/>
                </a:lnTo>
                <a:cubicBezTo>
                  <a:pt x="1096" y="44"/>
                  <a:pt x="1122" y="48"/>
                  <a:pt x="1147" y="48"/>
                </a:cubicBezTo>
                <a:lnTo>
                  <a:pt x="1217" y="48"/>
                </a:lnTo>
                <a:lnTo>
                  <a:pt x="1217" y="48"/>
                </a:lnTo>
                <a:cubicBezTo>
                  <a:pt x="1268" y="48"/>
                  <a:pt x="1317" y="65"/>
                  <a:pt x="1353" y="93"/>
                </a:cubicBezTo>
                <a:lnTo>
                  <a:pt x="1403" y="132"/>
                </a:lnTo>
                <a:lnTo>
                  <a:pt x="1403" y="132"/>
                </a:lnTo>
                <a:cubicBezTo>
                  <a:pt x="1421" y="147"/>
                  <a:pt x="1442" y="158"/>
                  <a:pt x="1465" y="165"/>
                </a:cubicBezTo>
                <a:lnTo>
                  <a:pt x="1530" y="187"/>
                </a:lnTo>
                <a:lnTo>
                  <a:pt x="1530" y="187"/>
                </a:lnTo>
                <a:cubicBezTo>
                  <a:pt x="1577" y="202"/>
                  <a:pt x="1615" y="232"/>
                  <a:pt x="1634" y="269"/>
                </a:cubicBezTo>
                <a:lnTo>
                  <a:pt x="1661" y="321"/>
                </a:lnTo>
                <a:lnTo>
                  <a:pt x="1661" y="321"/>
                </a:lnTo>
                <a:cubicBezTo>
                  <a:pt x="1671" y="340"/>
                  <a:pt x="1685" y="356"/>
                  <a:pt x="1703" y="370"/>
                </a:cubicBezTo>
                <a:lnTo>
                  <a:pt x="1752" y="410"/>
                </a:lnTo>
                <a:lnTo>
                  <a:pt x="1752" y="410"/>
                </a:lnTo>
                <a:cubicBezTo>
                  <a:pt x="1788" y="439"/>
                  <a:pt x="1808" y="477"/>
                  <a:pt x="1808" y="518"/>
                </a:cubicBezTo>
                <a:lnTo>
                  <a:pt x="1808" y="573"/>
                </a:lnTo>
                <a:lnTo>
                  <a:pt x="1808" y="573"/>
                </a:lnTo>
                <a:cubicBezTo>
                  <a:pt x="1808" y="594"/>
                  <a:pt x="1814" y="614"/>
                  <a:pt x="1823" y="632"/>
                </a:cubicBezTo>
                <a:lnTo>
                  <a:pt x="1850" y="683"/>
                </a:lnTo>
                <a:lnTo>
                  <a:pt x="1850" y="683"/>
                </a:lnTo>
                <a:cubicBezTo>
                  <a:pt x="1870" y="721"/>
                  <a:pt x="1870" y="763"/>
                  <a:pt x="1850" y="801"/>
                </a:cubicBezTo>
                <a:lnTo>
                  <a:pt x="1823" y="852"/>
                </a:lnTo>
                <a:lnTo>
                  <a:pt x="1823" y="852"/>
                </a:lnTo>
                <a:cubicBezTo>
                  <a:pt x="1814" y="871"/>
                  <a:pt x="1808" y="890"/>
                  <a:pt x="1808" y="910"/>
                </a:cubicBezTo>
                <a:lnTo>
                  <a:pt x="1808" y="966"/>
                </a:lnTo>
                <a:lnTo>
                  <a:pt x="1808" y="966"/>
                </a:lnTo>
                <a:cubicBezTo>
                  <a:pt x="1808" y="1007"/>
                  <a:pt x="1788" y="1045"/>
                  <a:pt x="1752" y="1074"/>
                </a:cubicBezTo>
                <a:lnTo>
                  <a:pt x="1703" y="1113"/>
                </a:lnTo>
                <a:lnTo>
                  <a:pt x="1703" y="1113"/>
                </a:lnTo>
                <a:cubicBezTo>
                  <a:pt x="1685" y="1128"/>
                  <a:pt x="1671" y="1145"/>
                  <a:pt x="1661" y="1163"/>
                </a:cubicBezTo>
                <a:lnTo>
                  <a:pt x="1634" y="1214"/>
                </a:lnTo>
                <a:lnTo>
                  <a:pt x="1634" y="1214"/>
                </a:lnTo>
                <a:cubicBezTo>
                  <a:pt x="1615" y="1252"/>
                  <a:pt x="1577" y="1282"/>
                  <a:pt x="1530" y="1297"/>
                </a:cubicBezTo>
                <a:lnTo>
                  <a:pt x="1465" y="1319"/>
                </a:lnTo>
                <a:lnTo>
                  <a:pt x="1465" y="1319"/>
                </a:lnTo>
                <a:cubicBezTo>
                  <a:pt x="1442" y="1326"/>
                  <a:pt x="1421" y="1338"/>
                  <a:pt x="1403" y="1352"/>
                </a:cubicBezTo>
                <a:lnTo>
                  <a:pt x="1353" y="1391"/>
                </a:lnTo>
                <a:lnTo>
                  <a:pt x="1353" y="1391"/>
                </a:lnTo>
                <a:cubicBezTo>
                  <a:pt x="1317" y="1420"/>
                  <a:pt x="1268" y="1436"/>
                  <a:pt x="1217" y="1436"/>
                </a:cubicBezTo>
                <a:lnTo>
                  <a:pt x="1147" y="1436"/>
                </a:lnTo>
                <a:lnTo>
                  <a:pt x="1147" y="1436"/>
                </a:lnTo>
                <a:cubicBezTo>
                  <a:pt x="1122" y="1436"/>
                  <a:pt x="1096" y="1440"/>
                  <a:pt x="1073" y="1447"/>
                </a:cubicBezTo>
                <a:lnTo>
                  <a:pt x="1009" y="1469"/>
                </a:lnTo>
                <a:lnTo>
                  <a:pt x="1009" y="1469"/>
                </a:lnTo>
                <a:cubicBezTo>
                  <a:pt x="962" y="1485"/>
                  <a:pt x="908" y="1485"/>
                  <a:pt x="861" y="1469"/>
                </a:cubicBezTo>
                <a:lnTo>
                  <a:pt x="796" y="1447"/>
                </a:lnTo>
                <a:lnTo>
                  <a:pt x="796" y="1447"/>
                </a:lnTo>
                <a:cubicBezTo>
                  <a:pt x="773" y="1440"/>
                  <a:pt x="748" y="1436"/>
                  <a:pt x="723" y="1436"/>
                </a:cubicBezTo>
                <a:lnTo>
                  <a:pt x="653" y="1436"/>
                </a:lnTo>
                <a:lnTo>
                  <a:pt x="653" y="1436"/>
                </a:lnTo>
                <a:cubicBezTo>
                  <a:pt x="602" y="1436"/>
                  <a:pt x="553" y="1420"/>
                  <a:pt x="516" y="1391"/>
                </a:cubicBezTo>
                <a:lnTo>
                  <a:pt x="467" y="1352"/>
                </a:lnTo>
                <a:lnTo>
                  <a:pt x="467" y="1352"/>
                </a:lnTo>
                <a:cubicBezTo>
                  <a:pt x="449" y="1338"/>
                  <a:pt x="428" y="1326"/>
                  <a:pt x="404" y="1319"/>
                </a:cubicBezTo>
                <a:lnTo>
                  <a:pt x="339" y="1297"/>
                </a:lnTo>
                <a:lnTo>
                  <a:pt x="339" y="1297"/>
                </a:lnTo>
                <a:cubicBezTo>
                  <a:pt x="292" y="1282"/>
                  <a:pt x="255" y="1252"/>
                  <a:pt x="235" y="1214"/>
                </a:cubicBezTo>
                <a:lnTo>
                  <a:pt x="209" y="1163"/>
                </a:lnTo>
                <a:lnTo>
                  <a:pt x="209" y="1163"/>
                </a:lnTo>
                <a:cubicBezTo>
                  <a:pt x="199" y="1145"/>
                  <a:pt x="185" y="1128"/>
                  <a:pt x="167" y="1113"/>
                </a:cubicBezTo>
                <a:lnTo>
                  <a:pt x="118" y="1074"/>
                </a:lnTo>
                <a:lnTo>
                  <a:pt x="118" y="1074"/>
                </a:lnTo>
                <a:cubicBezTo>
                  <a:pt x="81" y="1045"/>
                  <a:pt x="61" y="1007"/>
                  <a:pt x="61" y="966"/>
                </a:cubicBezTo>
                <a:lnTo>
                  <a:pt x="61" y="910"/>
                </a:lnTo>
                <a:lnTo>
                  <a:pt x="61" y="910"/>
                </a:lnTo>
                <a:cubicBezTo>
                  <a:pt x="61" y="890"/>
                  <a:pt x="56" y="871"/>
                  <a:pt x="46" y="852"/>
                </a:cubicBezTo>
                <a:lnTo>
                  <a:pt x="20" y="801"/>
                </a:lnTo>
                <a:lnTo>
                  <a:pt x="20" y="801"/>
                </a:lnTo>
                <a:cubicBezTo>
                  <a:pt x="0" y="763"/>
                  <a:pt x="0" y="721"/>
                  <a:pt x="20" y="683"/>
                </a:cubicBezTo>
                <a:lnTo>
                  <a:pt x="46" y="632"/>
                </a:lnTo>
                <a:lnTo>
                  <a:pt x="46" y="632"/>
                </a:lnTo>
                <a:cubicBezTo>
                  <a:pt x="56" y="614"/>
                  <a:pt x="61" y="594"/>
                  <a:pt x="61" y="573"/>
                </a:cubicBezTo>
                <a:lnTo>
                  <a:pt x="61" y="518"/>
                </a:lnTo>
                <a:lnTo>
                  <a:pt x="61" y="518"/>
                </a:lnTo>
                <a:cubicBezTo>
                  <a:pt x="61" y="477"/>
                  <a:pt x="81" y="439"/>
                  <a:pt x="118" y="410"/>
                </a:cubicBezTo>
                <a:lnTo>
                  <a:pt x="167" y="370"/>
                </a:lnTo>
                <a:lnTo>
                  <a:pt x="167" y="370"/>
                </a:lnTo>
                <a:cubicBezTo>
                  <a:pt x="185" y="356"/>
                  <a:pt x="199" y="340"/>
                  <a:pt x="209" y="321"/>
                </a:cubicBezTo>
                <a:lnTo>
                  <a:pt x="235" y="269"/>
                </a:lnTo>
                <a:lnTo>
                  <a:pt x="235" y="269"/>
                </a:lnTo>
                <a:cubicBezTo>
                  <a:pt x="255" y="232"/>
                  <a:pt x="292" y="202"/>
                  <a:pt x="339" y="187"/>
                </a:cubicBezTo>
                <a:lnTo>
                  <a:pt x="404" y="165"/>
                </a:lnTo>
                <a:lnTo>
                  <a:pt x="404" y="165"/>
                </a:lnTo>
                <a:cubicBezTo>
                  <a:pt x="428" y="158"/>
                  <a:pt x="449" y="147"/>
                  <a:pt x="467" y="132"/>
                </a:cubicBezTo>
                <a:lnTo>
                  <a:pt x="516" y="93"/>
                </a:lnTo>
                <a:lnTo>
                  <a:pt x="516" y="93"/>
                </a:lnTo>
                <a:cubicBezTo>
                  <a:pt x="553" y="65"/>
                  <a:pt x="602" y="48"/>
                  <a:pt x="653" y="48"/>
                </a:cubicBezTo>
                <a:lnTo>
                  <a:pt x="723" y="48"/>
                </a:lnTo>
                <a:lnTo>
                  <a:pt x="723" y="48"/>
                </a:lnTo>
                <a:cubicBezTo>
                  <a:pt x="748" y="48"/>
                  <a:pt x="773" y="44"/>
                  <a:pt x="796" y="37"/>
                </a:cubicBezTo>
                <a:lnTo>
                  <a:pt x="861" y="16"/>
                </a:lnTo>
                <a:lnTo>
                  <a:pt x="861" y="16"/>
                </a:lnTo>
                <a:cubicBezTo>
                  <a:pt x="908" y="0"/>
                  <a:pt x="962" y="0"/>
                  <a:pt x="1009" y="16"/>
                </a:cubicBezTo>
              </a:path>
            </a:pathLst>
          </a:custGeom>
          <a:solidFill>
            <a:srgbClr val="0DB37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0" name="Freeform 268"/>
          <p:cNvSpPr>
            <a:spLocks noChangeArrowheads="1"/>
          </p:cNvSpPr>
          <p:nvPr/>
        </p:nvSpPr>
        <p:spPr bwMode="auto">
          <a:xfrm>
            <a:off x="16022635" y="1546831"/>
            <a:ext cx="2231914" cy="1807019"/>
          </a:xfrm>
          <a:custGeom>
            <a:avLst/>
            <a:gdLst>
              <a:gd name="T0" fmla="*/ 1836 w 2016"/>
              <a:gd name="T1" fmla="*/ 894 h 1630"/>
              <a:gd name="T2" fmla="*/ 1811 w 2016"/>
              <a:gd name="T3" fmla="*/ 1058 h 1630"/>
              <a:gd name="T4" fmla="*/ 1650 w 2016"/>
              <a:gd name="T5" fmla="*/ 1237 h 1630"/>
              <a:gd name="T6" fmla="*/ 1509 w 2016"/>
              <a:gd name="T7" fmla="*/ 1326 h 1630"/>
              <a:gd name="T8" fmla="*/ 1337 w 2016"/>
              <a:gd name="T9" fmla="*/ 1436 h 1630"/>
              <a:gd name="T10" fmla="*/ 1032 w 2016"/>
              <a:gd name="T11" fmla="*/ 1490 h 1630"/>
              <a:gd name="T12" fmla="*/ 818 w 2016"/>
              <a:gd name="T13" fmla="*/ 1453 h 1630"/>
              <a:gd name="T14" fmla="*/ 629 w 2016"/>
              <a:gd name="T15" fmla="*/ 1428 h 1630"/>
              <a:gd name="T16" fmla="*/ 428 w 2016"/>
              <a:gd name="T17" fmla="*/ 1328 h 1630"/>
              <a:gd name="T18" fmla="*/ 280 w 2016"/>
              <a:gd name="T19" fmla="*/ 1168 h 1630"/>
              <a:gd name="T20" fmla="*/ 168 w 2016"/>
              <a:gd name="T21" fmla="*/ 986 h 1630"/>
              <a:gd name="T22" fmla="*/ 105 w 2016"/>
              <a:gd name="T23" fmla="*/ 805 h 1630"/>
              <a:gd name="T24" fmla="*/ 153 w 2016"/>
              <a:gd name="T25" fmla="*/ 695 h 1630"/>
              <a:gd name="T26" fmla="*/ 202 w 2016"/>
              <a:gd name="T27" fmla="*/ 511 h 1630"/>
              <a:gd name="T28" fmla="*/ 297 w 2016"/>
              <a:gd name="T29" fmla="*/ 392 h 1630"/>
              <a:gd name="T30" fmla="*/ 417 w 2016"/>
              <a:gd name="T31" fmla="*/ 243 h 1630"/>
              <a:gd name="T32" fmla="*/ 530 w 2016"/>
              <a:gd name="T33" fmla="*/ 193 h 1630"/>
              <a:gd name="T34" fmla="*/ 708 w 2016"/>
              <a:gd name="T35" fmla="*/ 68 h 1630"/>
              <a:gd name="T36" fmla="*/ 845 w 2016"/>
              <a:gd name="T37" fmla="*/ 53 h 1630"/>
              <a:gd name="T38" fmla="*/ 1105 w 2016"/>
              <a:gd name="T39" fmla="*/ 31 h 1630"/>
              <a:gd name="T40" fmla="*/ 911 w 2016"/>
              <a:gd name="T41" fmla="*/ 16 h 1630"/>
              <a:gd name="T42" fmla="*/ 728 w 2016"/>
              <a:gd name="T43" fmla="*/ 43 h 1630"/>
              <a:gd name="T44" fmla="*/ 491 w 2016"/>
              <a:gd name="T45" fmla="*/ 145 h 1630"/>
              <a:gd name="T46" fmla="*/ 325 w 2016"/>
              <a:gd name="T47" fmla="*/ 217 h 1630"/>
              <a:gd name="T48" fmla="*/ 151 w 2016"/>
              <a:gd name="T49" fmla="*/ 417 h 1630"/>
              <a:gd name="T50" fmla="*/ 55 w 2016"/>
              <a:gd name="T51" fmla="*/ 664 h 1630"/>
              <a:gd name="T52" fmla="*/ 23 w 2016"/>
              <a:gd name="T53" fmla="*/ 909 h 1630"/>
              <a:gd name="T54" fmla="*/ 59 w 2016"/>
              <a:gd name="T55" fmla="*/ 1052 h 1630"/>
              <a:gd name="T56" fmla="*/ 215 w 2016"/>
              <a:gd name="T57" fmla="*/ 1274 h 1630"/>
              <a:gd name="T58" fmla="*/ 402 w 2016"/>
              <a:gd name="T59" fmla="*/ 1447 h 1630"/>
              <a:gd name="T60" fmla="*/ 504 w 2016"/>
              <a:gd name="T61" fmla="*/ 1490 h 1630"/>
              <a:gd name="T62" fmla="*/ 852 w 2016"/>
              <a:gd name="T63" fmla="*/ 1592 h 1630"/>
              <a:gd name="T64" fmla="*/ 1127 w 2016"/>
              <a:gd name="T65" fmla="*/ 1605 h 1630"/>
              <a:gd name="T66" fmla="*/ 1311 w 2016"/>
              <a:gd name="T67" fmla="*/ 1581 h 1630"/>
              <a:gd name="T68" fmla="*/ 1561 w 2016"/>
              <a:gd name="T69" fmla="*/ 1461 h 1630"/>
              <a:gd name="T70" fmla="*/ 1773 w 2016"/>
              <a:gd name="T71" fmla="*/ 1319 h 1630"/>
              <a:gd name="T72" fmla="*/ 1865 w 2016"/>
              <a:gd name="T73" fmla="*/ 1210 h 1630"/>
              <a:gd name="T74" fmla="*/ 1954 w 2016"/>
              <a:gd name="T75" fmla="*/ 1026 h 1630"/>
              <a:gd name="T76" fmla="*/ 2006 w 2016"/>
              <a:gd name="T77" fmla="*/ 860 h 1630"/>
              <a:gd name="T78" fmla="*/ 1955 w 2016"/>
              <a:gd name="T79" fmla="*/ 635 h 1630"/>
              <a:gd name="T80" fmla="*/ 1827 w 2016"/>
              <a:gd name="T81" fmla="*/ 398 h 1630"/>
              <a:gd name="T82" fmla="*/ 1768 w 2016"/>
              <a:gd name="T83" fmla="*/ 317 h 1630"/>
              <a:gd name="T84" fmla="*/ 1593 w 2016"/>
              <a:gd name="T85" fmla="*/ 199 h 1630"/>
              <a:gd name="T86" fmla="*/ 1532 w 2016"/>
              <a:gd name="T87" fmla="*/ 190 h 1630"/>
              <a:gd name="T88" fmla="*/ 1503 w 2016"/>
              <a:gd name="T89" fmla="*/ 177 h 1630"/>
              <a:gd name="T90" fmla="*/ 1303 w 2016"/>
              <a:gd name="T91" fmla="*/ 100 h 1630"/>
              <a:gd name="T92" fmla="*/ 1373 w 2016"/>
              <a:gd name="T93" fmla="*/ 149 h 1630"/>
              <a:gd name="T94" fmla="*/ 1295 w 2016"/>
              <a:gd name="T95" fmla="*/ 140 h 1630"/>
              <a:gd name="T96" fmla="*/ 1414 w 2016"/>
              <a:gd name="T97" fmla="*/ 189 h 1630"/>
              <a:gd name="T98" fmla="*/ 1262 w 2016"/>
              <a:gd name="T99" fmla="*/ 154 h 1630"/>
              <a:gd name="T100" fmla="*/ 1220 w 2016"/>
              <a:gd name="T101" fmla="*/ 169 h 1630"/>
              <a:gd name="T102" fmla="*/ 1148 w 2016"/>
              <a:gd name="T103" fmla="*/ 160 h 1630"/>
              <a:gd name="T104" fmla="*/ 1144 w 2016"/>
              <a:gd name="T105" fmla="*/ 164 h 1630"/>
              <a:gd name="T106" fmla="*/ 1137 w 2016"/>
              <a:gd name="T107" fmla="*/ 167 h 1630"/>
              <a:gd name="T108" fmla="*/ 1373 w 2016"/>
              <a:gd name="T109" fmla="*/ 218 h 1630"/>
              <a:gd name="T110" fmla="*/ 1574 w 2016"/>
              <a:gd name="T111" fmla="*/ 332 h 1630"/>
              <a:gd name="T112" fmla="*/ 1668 w 2016"/>
              <a:gd name="T113" fmla="*/ 430 h 1630"/>
              <a:gd name="T114" fmla="*/ 1784 w 2016"/>
              <a:gd name="T115" fmla="*/ 550 h 1630"/>
              <a:gd name="T116" fmla="*/ 1806 w 2016"/>
              <a:gd name="T117" fmla="*/ 656 h 16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016" h="1630">
                <a:moveTo>
                  <a:pt x="1861" y="824"/>
                </a:moveTo>
                <a:lnTo>
                  <a:pt x="1861" y="824"/>
                </a:lnTo>
                <a:cubicBezTo>
                  <a:pt x="1863" y="824"/>
                  <a:pt x="1865" y="823"/>
                  <a:pt x="1866" y="822"/>
                </a:cubicBezTo>
                <a:lnTo>
                  <a:pt x="1866" y="822"/>
                </a:lnTo>
                <a:cubicBezTo>
                  <a:pt x="1867" y="822"/>
                  <a:pt x="1869" y="824"/>
                  <a:pt x="1868" y="829"/>
                </a:cubicBezTo>
                <a:lnTo>
                  <a:pt x="1868" y="829"/>
                </a:lnTo>
                <a:cubicBezTo>
                  <a:pt x="1867" y="834"/>
                  <a:pt x="1866" y="838"/>
                  <a:pt x="1864" y="843"/>
                </a:cubicBezTo>
                <a:lnTo>
                  <a:pt x="1864" y="844"/>
                </a:lnTo>
                <a:lnTo>
                  <a:pt x="1862" y="845"/>
                </a:lnTo>
                <a:lnTo>
                  <a:pt x="1861" y="849"/>
                </a:lnTo>
                <a:lnTo>
                  <a:pt x="1858" y="856"/>
                </a:lnTo>
                <a:lnTo>
                  <a:pt x="1858" y="856"/>
                </a:lnTo>
                <a:cubicBezTo>
                  <a:pt x="1855" y="860"/>
                  <a:pt x="1853" y="864"/>
                  <a:pt x="1850" y="868"/>
                </a:cubicBezTo>
                <a:lnTo>
                  <a:pt x="1850" y="868"/>
                </a:lnTo>
                <a:cubicBezTo>
                  <a:pt x="1845" y="877"/>
                  <a:pt x="1840" y="885"/>
                  <a:pt x="1836" y="894"/>
                </a:cubicBezTo>
                <a:lnTo>
                  <a:pt x="1836" y="894"/>
                </a:lnTo>
                <a:cubicBezTo>
                  <a:pt x="1828" y="907"/>
                  <a:pt x="1822" y="921"/>
                  <a:pt x="1818" y="936"/>
                </a:cubicBezTo>
                <a:lnTo>
                  <a:pt x="1818" y="936"/>
                </a:lnTo>
                <a:cubicBezTo>
                  <a:pt x="1814" y="950"/>
                  <a:pt x="1810" y="966"/>
                  <a:pt x="1810" y="982"/>
                </a:cubicBezTo>
                <a:lnTo>
                  <a:pt x="1810" y="982"/>
                </a:lnTo>
                <a:cubicBezTo>
                  <a:pt x="1809" y="992"/>
                  <a:pt x="1809" y="1002"/>
                  <a:pt x="1809" y="1013"/>
                </a:cubicBezTo>
                <a:lnTo>
                  <a:pt x="1809" y="1013"/>
                </a:lnTo>
                <a:cubicBezTo>
                  <a:pt x="1809" y="1017"/>
                  <a:pt x="1809" y="1022"/>
                  <a:pt x="1809" y="1028"/>
                </a:cubicBezTo>
                <a:lnTo>
                  <a:pt x="1809" y="1028"/>
                </a:lnTo>
                <a:cubicBezTo>
                  <a:pt x="1809" y="1033"/>
                  <a:pt x="1808" y="1038"/>
                  <a:pt x="1808" y="1043"/>
                </a:cubicBezTo>
                <a:lnTo>
                  <a:pt x="1808" y="1043"/>
                </a:lnTo>
                <a:cubicBezTo>
                  <a:pt x="1808" y="1046"/>
                  <a:pt x="1808" y="1050"/>
                  <a:pt x="1807" y="1054"/>
                </a:cubicBezTo>
                <a:lnTo>
                  <a:pt x="1807" y="1054"/>
                </a:lnTo>
                <a:cubicBezTo>
                  <a:pt x="1809" y="1056"/>
                  <a:pt x="1810" y="1057"/>
                  <a:pt x="1811" y="1058"/>
                </a:cubicBezTo>
                <a:lnTo>
                  <a:pt x="1811" y="1058"/>
                </a:lnTo>
                <a:cubicBezTo>
                  <a:pt x="1809" y="1065"/>
                  <a:pt x="1804" y="1072"/>
                  <a:pt x="1798" y="1079"/>
                </a:cubicBezTo>
                <a:lnTo>
                  <a:pt x="1798" y="1079"/>
                </a:lnTo>
                <a:cubicBezTo>
                  <a:pt x="1795" y="1082"/>
                  <a:pt x="1791" y="1085"/>
                  <a:pt x="1788" y="1089"/>
                </a:cubicBezTo>
                <a:lnTo>
                  <a:pt x="1788" y="1089"/>
                </a:lnTo>
                <a:cubicBezTo>
                  <a:pt x="1786" y="1090"/>
                  <a:pt x="1784" y="1091"/>
                  <a:pt x="1782" y="1093"/>
                </a:cubicBezTo>
                <a:lnTo>
                  <a:pt x="1771" y="1101"/>
                </a:lnTo>
                <a:lnTo>
                  <a:pt x="1771" y="1101"/>
                </a:lnTo>
                <a:cubicBezTo>
                  <a:pt x="1757" y="1111"/>
                  <a:pt x="1743" y="1121"/>
                  <a:pt x="1728" y="1132"/>
                </a:cubicBezTo>
                <a:lnTo>
                  <a:pt x="1728" y="1132"/>
                </a:lnTo>
                <a:cubicBezTo>
                  <a:pt x="1709" y="1147"/>
                  <a:pt x="1691" y="1166"/>
                  <a:pt x="1675" y="1189"/>
                </a:cubicBezTo>
                <a:lnTo>
                  <a:pt x="1675" y="1189"/>
                </a:lnTo>
                <a:cubicBezTo>
                  <a:pt x="1674" y="1192"/>
                  <a:pt x="1672" y="1195"/>
                  <a:pt x="1671" y="1197"/>
                </a:cubicBezTo>
                <a:lnTo>
                  <a:pt x="1667" y="1205"/>
                </a:lnTo>
                <a:lnTo>
                  <a:pt x="1661" y="1216"/>
                </a:lnTo>
                <a:lnTo>
                  <a:pt x="1650" y="1237"/>
                </a:lnTo>
                <a:lnTo>
                  <a:pt x="1645" y="1248"/>
                </a:lnTo>
                <a:lnTo>
                  <a:pt x="1642" y="1254"/>
                </a:lnTo>
                <a:lnTo>
                  <a:pt x="1641" y="1257"/>
                </a:lnTo>
                <a:lnTo>
                  <a:pt x="1641" y="1257"/>
                </a:lnTo>
                <a:cubicBezTo>
                  <a:pt x="1639" y="1260"/>
                  <a:pt x="1637" y="1263"/>
                  <a:pt x="1634" y="1266"/>
                </a:cubicBezTo>
                <a:lnTo>
                  <a:pt x="1634" y="1266"/>
                </a:lnTo>
                <a:cubicBezTo>
                  <a:pt x="1624" y="1279"/>
                  <a:pt x="1607" y="1290"/>
                  <a:pt x="1588" y="1298"/>
                </a:cubicBezTo>
                <a:lnTo>
                  <a:pt x="1584" y="1299"/>
                </a:lnTo>
                <a:lnTo>
                  <a:pt x="1580" y="1301"/>
                </a:lnTo>
                <a:lnTo>
                  <a:pt x="1568" y="1305"/>
                </a:lnTo>
                <a:lnTo>
                  <a:pt x="1546" y="1313"/>
                </a:lnTo>
                <a:lnTo>
                  <a:pt x="1522" y="1321"/>
                </a:lnTo>
                <a:lnTo>
                  <a:pt x="1517" y="1323"/>
                </a:lnTo>
                <a:lnTo>
                  <a:pt x="1509" y="1326"/>
                </a:lnTo>
                <a:lnTo>
                  <a:pt x="1509" y="1326"/>
                </a:lnTo>
                <a:cubicBezTo>
                  <a:pt x="1504" y="1328"/>
                  <a:pt x="1499" y="1329"/>
                  <a:pt x="1494" y="1332"/>
                </a:cubicBezTo>
                <a:lnTo>
                  <a:pt x="1494" y="1332"/>
                </a:lnTo>
                <a:cubicBezTo>
                  <a:pt x="1474" y="1340"/>
                  <a:pt x="1454" y="1351"/>
                  <a:pt x="1436" y="1366"/>
                </a:cubicBezTo>
                <a:lnTo>
                  <a:pt x="1398" y="1397"/>
                </a:lnTo>
                <a:lnTo>
                  <a:pt x="1398" y="1397"/>
                </a:lnTo>
                <a:cubicBezTo>
                  <a:pt x="1401" y="1396"/>
                  <a:pt x="1404" y="1397"/>
                  <a:pt x="1394" y="1405"/>
                </a:cubicBezTo>
                <a:lnTo>
                  <a:pt x="1394" y="1405"/>
                </a:lnTo>
                <a:cubicBezTo>
                  <a:pt x="1391" y="1407"/>
                  <a:pt x="1389" y="1410"/>
                  <a:pt x="1386" y="1412"/>
                </a:cubicBezTo>
                <a:lnTo>
                  <a:pt x="1386" y="1412"/>
                </a:lnTo>
                <a:cubicBezTo>
                  <a:pt x="1384" y="1413"/>
                  <a:pt x="1383" y="1414"/>
                  <a:pt x="1380" y="1416"/>
                </a:cubicBezTo>
                <a:lnTo>
                  <a:pt x="1380" y="1416"/>
                </a:lnTo>
                <a:cubicBezTo>
                  <a:pt x="1377" y="1419"/>
                  <a:pt x="1373" y="1421"/>
                  <a:pt x="1368" y="1424"/>
                </a:cubicBezTo>
                <a:lnTo>
                  <a:pt x="1368" y="1424"/>
                </a:lnTo>
                <a:cubicBezTo>
                  <a:pt x="1360" y="1429"/>
                  <a:pt x="1349" y="1433"/>
                  <a:pt x="1337" y="1436"/>
                </a:cubicBezTo>
                <a:lnTo>
                  <a:pt x="1337" y="1436"/>
                </a:lnTo>
                <a:cubicBezTo>
                  <a:pt x="1326" y="1439"/>
                  <a:pt x="1313" y="1441"/>
                  <a:pt x="1300" y="1441"/>
                </a:cubicBezTo>
                <a:lnTo>
                  <a:pt x="1300" y="1441"/>
                </a:lnTo>
                <a:cubicBezTo>
                  <a:pt x="1282" y="1441"/>
                  <a:pt x="1264" y="1441"/>
                  <a:pt x="1245" y="1441"/>
                </a:cubicBezTo>
                <a:lnTo>
                  <a:pt x="1245" y="1441"/>
                </a:lnTo>
                <a:cubicBezTo>
                  <a:pt x="1234" y="1441"/>
                  <a:pt x="1224" y="1441"/>
                  <a:pt x="1208" y="1442"/>
                </a:cubicBezTo>
                <a:lnTo>
                  <a:pt x="1208" y="1442"/>
                </a:lnTo>
                <a:cubicBezTo>
                  <a:pt x="1197" y="1444"/>
                  <a:pt x="1194" y="1446"/>
                  <a:pt x="1193" y="1447"/>
                </a:cubicBezTo>
                <a:lnTo>
                  <a:pt x="1193" y="1447"/>
                </a:lnTo>
                <a:cubicBezTo>
                  <a:pt x="1171" y="1449"/>
                  <a:pt x="1150" y="1454"/>
                  <a:pt x="1130" y="1459"/>
                </a:cubicBezTo>
                <a:lnTo>
                  <a:pt x="1130" y="1459"/>
                </a:lnTo>
                <a:cubicBezTo>
                  <a:pt x="1115" y="1464"/>
                  <a:pt x="1101" y="1468"/>
                  <a:pt x="1087" y="1473"/>
                </a:cubicBezTo>
                <a:lnTo>
                  <a:pt x="1070" y="1479"/>
                </a:lnTo>
                <a:lnTo>
                  <a:pt x="1056" y="1483"/>
                </a:lnTo>
                <a:lnTo>
                  <a:pt x="1056" y="1483"/>
                </a:lnTo>
                <a:cubicBezTo>
                  <a:pt x="1048" y="1486"/>
                  <a:pt x="1040" y="1488"/>
                  <a:pt x="1032" y="1490"/>
                </a:cubicBezTo>
                <a:lnTo>
                  <a:pt x="1032" y="1490"/>
                </a:lnTo>
                <a:cubicBezTo>
                  <a:pt x="1015" y="1492"/>
                  <a:pt x="997" y="1492"/>
                  <a:pt x="980" y="1490"/>
                </a:cubicBezTo>
                <a:lnTo>
                  <a:pt x="980" y="1490"/>
                </a:lnTo>
                <a:cubicBezTo>
                  <a:pt x="976" y="1489"/>
                  <a:pt x="971" y="1488"/>
                  <a:pt x="967" y="1488"/>
                </a:cubicBezTo>
                <a:lnTo>
                  <a:pt x="967" y="1488"/>
                </a:lnTo>
                <a:cubicBezTo>
                  <a:pt x="965" y="1487"/>
                  <a:pt x="964" y="1487"/>
                  <a:pt x="961" y="1486"/>
                </a:cubicBezTo>
                <a:lnTo>
                  <a:pt x="961" y="1486"/>
                </a:lnTo>
                <a:cubicBezTo>
                  <a:pt x="959" y="1486"/>
                  <a:pt x="957" y="1486"/>
                  <a:pt x="954" y="1484"/>
                </a:cubicBezTo>
                <a:lnTo>
                  <a:pt x="920" y="1474"/>
                </a:lnTo>
                <a:lnTo>
                  <a:pt x="884" y="1464"/>
                </a:lnTo>
                <a:lnTo>
                  <a:pt x="884" y="1464"/>
                </a:lnTo>
                <a:cubicBezTo>
                  <a:pt x="870" y="1459"/>
                  <a:pt x="855" y="1457"/>
                  <a:pt x="840" y="1455"/>
                </a:cubicBezTo>
                <a:lnTo>
                  <a:pt x="840" y="1455"/>
                </a:lnTo>
                <a:cubicBezTo>
                  <a:pt x="833" y="1454"/>
                  <a:pt x="825" y="1454"/>
                  <a:pt x="818" y="1453"/>
                </a:cubicBezTo>
                <a:lnTo>
                  <a:pt x="818" y="1453"/>
                </a:lnTo>
                <a:cubicBezTo>
                  <a:pt x="814" y="1453"/>
                  <a:pt x="810" y="1453"/>
                  <a:pt x="806" y="1453"/>
                </a:cubicBezTo>
                <a:lnTo>
                  <a:pt x="796" y="1453"/>
                </a:lnTo>
                <a:lnTo>
                  <a:pt x="796" y="1453"/>
                </a:lnTo>
                <a:cubicBezTo>
                  <a:pt x="784" y="1453"/>
                  <a:pt x="772" y="1454"/>
                  <a:pt x="760" y="1454"/>
                </a:cubicBezTo>
                <a:lnTo>
                  <a:pt x="760" y="1454"/>
                </a:lnTo>
                <a:cubicBezTo>
                  <a:pt x="749" y="1454"/>
                  <a:pt x="736" y="1455"/>
                  <a:pt x="725" y="1455"/>
                </a:cubicBezTo>
                <a:lnTo>
                  <a:pt x="725" y="1455"/>
                </a:lnTo>
                <a:cubicBezTo>
                  <a:pt x="716" y="1455"/>
                  <a:pt x="707" y="1455"/>
                  <a:pt x="697" y="1454"/>
                </a:cubicBezTo>
                <a:lnTo>
                  <a:pt x="697" y="1454"/>
                </a:lnTo>
                <a:cubicBezTo>
                  <a:pt x="680" y="1451"/>
                  <a:pt x="661" y="1446"/>
                  <a:pt x="645" y="1438"/>
                </a:cubicBezTo>
                <a:lnTo>
                  <a:pt x="645" y="1438"/>
                </a:lnTo>
                <a:cubicBezTo>
                  <a:pt x="642" y="1436"/>
                  <a:pt x="638" y="1434"/>
                  <a:pt x="634" y="1431"/>
                </a:cubicBezTo>
                <a:lnTo>
                  <a:pt x="634" y="1431"/>
                </a:lnTo>
                <a:cubicBezTo>
                  <a:pt x="632" y="1430"/>
                  <a:pt x="630" y="1429"/>
                  <a:pt x="629" y="1428"/>
                </a:cubicBezTo>
                <a:lnTo>
                  <a:pt x="629" y="1428"/>
                </a:lnTo>
                <a:cubicBezTo>
                  <a:pt x="627" y="1427"/>
                  <a:pt x="625" y="1425"/>
                  <a:pt x="623" y="1424"/>
                </a:cubicBezTo>
                <a:lnTo>
                  <a:pt x="623" y="1424"/>
                </a:lnTo>
                <a:cubicBezTo>
                  <a:pt x="613" y="1416"/>
                  <a:pt x="603" y="1409"/>
                  <a:pt x="593" y="1402"/>
                </a:cubicBezTo>
                <a:lnTo>
                  <a:pt x="579" y="1391"/>
                </a:lnTo>
                <a:lnTo>
                  <a:pt x="570" y="1384"/>
                </a:lnTo>
                <a:lnTo>
                  <a:pt x="570" y="1384"/>
                </a:lnTo>
                <a:cubicBezTo>
                  <a:pt x="567" y="1382"/>
                  <a:pt x="564" y="1380"/>
                  <a:pt x="561" y="1378"/>
                </a:cubicBezTo>
                <a:lnTo>
                  <a:pt x="561" y="1378"/>
                </a:lnTo>
                <a:cubicBezTo>
                  <a:pt x="547" y="1370"/>
                  <a:pt x="534" y="1362"/>
                  <a:pt x="520" y="1357"/>
                </a:cubicBezTo>
                <a:lnTo>
                  <a:pt x="520" y="1357"/>
                </a:lnTo>
                <a:cubicBezTo>
                  <a:pt x="513" y="1354"/>
                  <a:pt x="506" y="1351"/>
                  <a:pt x="499" y="1349"/>
                </a:cubicBezTo>
                <a:lnTo>
                  <a:pt x="481" y="1344"/>
                </a:lnTo>
                <a:lnTo>
                  <a:pt x="481" y="1344"/>
                </a:lnTo>
                <a:cubicBezTo>
                  <a:pt x="469" y="1340"/>
                  <a:pt x="457" y="1337"/>
                  <a:pt x="445" y="1333"/>
                </a:cubicBezTo>
                <a:lnTo>
                  <a:pt x="428" y="1328"/>
                </a:lnTo>
                <a:lnTo>
                  <a:pt x="428" y="1328"/>
                </a:lnTo>
                <a:cubicBezTo>
                  <a:pt x="424" y="1326"/>
                  <a:pt x="419" y="1325"/>
                  <a:pt x="414" y="1323"/>
                </a:cubicBezTo>
                <a:lnTo>
                  <a:pt x="414" y="1323"/>
                </a:lnTo>
                <a:cubicBezTo>
                  <a:pt x="406" y="1320"/>
                  <a:pt x="396" y="1315"/>
                  <a:pt x="389" y="1310"/>
                </a:cubicBezTo>
                <a:lnTo>
                  <a:pt x="389" y="1310"/>
                </a:lnTo>
                <a:cubicBezTo>
                  <a:pt x="373" y="1300"/>
                  <a:pt x="360" y="1287"/>
                  <a:pt x="351" y="1272"/>
                </a:cubicBezTo>
                <a:lnTo>
                  <a:pt x="351" y="1272"/>
                </a:lnTo>
                <a:cubicBezTo>
                  <a:pt x="345" y="1262"/>
                  <a:pt x="339" y="1251"/>
                  <a:pt x="333" y="1240"/>
                </a:cubicBezTo>
                <a:lnTo>
                  <a:pt x="324" y="1224"/>
                </a:lnTo>
                <a:lnTo>
                  <a:pt x="321" y="1219"/>
                </a:lnTo>
                <a:lnTo>
                  <a:pt x="318" y="1214"/>
                </a:lnTo>
                <a:lnTo>
                  <a:pt x="318" y="1214"/>
                </a:lnTo>
                <a:cubicBezTo>
                  <a:pt x="316" y="1210"/>
                  <a:pt x="313" y="1207"/>
                  <a:pt x="311" y="1204"/>
                </a:cubicBezTo>
                <a:lnTo>
                  <a:pt x="311" y="1204"/>
                </a:lnTo>
                <a:cubicBezTo>
                  <a:pt x="302" y="1190"/>
                  <a:pt x="291" y="1178"/>
                  <a:pt x="280" y="1168"/>
                </a:cubicBezTo>
                <a:lnTo>
                  <a:pt x="280" y="1168"/>
                </a:lnTo>
                <a:cubicBezTo>
                  <a:pt x="274" y="1163"/>
                  <a:pt x="267" y="1158"/>
                  <a:pt x="263" y="1155"/>
                </a:cubicBezTo>
                <a:lnTo>
                  <a:pt x="247" y="1143"/>
                </a:lnTo>
                <a:lnTo>
                  <a:pt x="247" y="1143"/>
                </a:lnTo>
                <a:cubicBezTo>
                  <a:pt x="237" y="1136"/>
                  <a:pt x="226" y="1128"/>
                  <a:pt x="217" y="1120"/>
                </a:cubicBezTo>
                <a:lnTo>
                  <a:pt x="217" y="1120"/>
                </a:lnTo>
                <a:cubicBezTo>
                  <a:pt x="208" y="1114"/>
                  <a:pt x="201" y="1108"/>
                  <a:pt x="195" y="1100"/>
                </a:cubicBezTo>
                <a:lnTo>
                  <a:pt x="195" y="1100"/>
                </a:lnTo>
                <a:cubicBezTo>
                  <a:pt x="183" y="1085"/>
                  <a:pt x="174" y="1067"/>
                  <a:pt x="172" y="1049"/>
                </a:cubicBezTo>
                <a:lnTo>
                  <a:pt x="172" y="1049"/>
                </a:lnTo>
                <a:cubicBezTo>
                  <a:pt x="172" y="1047"/>
                  <a:pt x="172" y="1045"/>
                  <a:pt x="172" y="1043"/>
                </a:cubicBezTo>
                <a:lnTo>
                  <a:pt x="172" y="1043"/>
                </a:lnTo>
                <a:cubicBezTo>
                  <a:pt x="171" y="1041"/>
                  <a:pt x="171" y="1038"/>
                  <a:pt x="171" y="1035"/>
                </a:cubicBezTo>
                <a:lnTo>
                  <a:pt x="170" y="1019"/>
                </a:lnTo>
                <a:lnTo>
                  <a:pt x="168" y="986"/>
                </a:lnTo>
                <a:lnTo>
                  <a:pt x="168" y="986"/>
                </a:lnTo>
                <a:cubicBezTo>
                  <a:pt x="168" y="972"/>
                  <a:pt x="165" y="958"/>
                  <a:pt x="161" y="946"/>
                </a:cubicBezTo>
                <a:lnTo>
                  <a:pt x="161" y="946"/>
                </a:lnTo>
                <a:cubicBezTo>
                  <a:pt x="159" y="939"/>
                  <a:pt x="156" y="933"/>
                  <a:pt x="154" y="926"/>
                </a:cubicBezTo>
                <a:lnTo>
                  <a:pt x="154" y="926"/>
                </a:lnTo>
                <a:cubicBezTo>
                  <a:pt x="151" y="921"/>
                  <a:pt x="147" y="914"/>
                  <a:pt x="144" y="910"/>
                </a:cubicBezTo>
                <a:lnTo>
                  <a:pt x="144" y="910"/>
                </a:lnTo>
                <a:cubicBezTo>
                  <a:pt x="139" y="901"/>
                  <a:pt x="133" y="891"/>
                  <a:pt x="128" y="882"/>
                </a:cubicBezTo>
                <a:lnTo>
                  <a:pt x="120" y="868"/>
                </a:lnTo>
                <a:lnTo>
                  <a:pt x="118" y="865"/>
                </a:lnTo>
                <a:lnTo>
                  <a:pt x="116" y="862"/>
                </a:lnTo>
                <a:lnTo>
                  <a:pt x="116" y="862"/>
                </a:lnTo>
                <a:cubicBezTo>
                  <a:pt x="116" y="860"/>
                  <a:pt x="115" y="858"/>
                  <a:pt x="114" y="856"/>
                </a:cubicBezTo>
                <a:lnTo>
                  <a:pt x="114" y="856"/>
                </a:lnTo>
                <a:cubicBezTo>
                  <a:pt x="107" y="840"/>
                  <a:pt x="104" y="822"/>
                  <a:pt x="105" y="805"/>
                </a:cubicBezTo>
                <a:lnTo>
                  <a:pt x="105" y="805"/>
                </a:lnTo>
                <a:cubicBezTo>
                  <a:pt x="105" y="799"/>
                  <a:pt x="107" y="793"/>
                  <a:pt x="109" y="786"/>
                </a:cubicBezTo>
                <a:lnTo>
                  <a:pt x="109" y="786"/>
                </a:lnTo>
                <a:cubicBezTo>
                  <a:pt x="110" y="783"/>
                  <a:pt x="111" y="780"/>
                  <a:pt x="113" y="777"/>
                </a:cubicBezTo>
                <a:lnTo>
                  <a:pt x="113" y="777"/>
                </a:lnTo>
                <a:cubicBezTo>
                  <a:pt x="113" y="775"/>
                  <a:pt x="114" y="774"/>
                  <a:pt x="115" y="772"/>
                </a:cubicBezTo>
                <a:lnTo>
                  <a:pt x="116" y="770"/>
                </a:lnTo>
                <a:lnTo>
                  <a:pt x="117" y="768"/>
                </a:lnTo>
                <a:lnTo>
                  <a:pt x="117" y="768"/>
                </a:lnTo>
                <a:cubicBezTo>
                  <a:pt x="125" y="753"/>
                  <a:pt x="133" y="737"/>
                  <a:pt x="141" y="722"/>
                </a:cubicBezTo>
                <a:lnTo>
                  <a:pt x="141" y="722"/>
                </a:lnTo>
                <a:cubicBezTo>
                  <a:pt x="143" y="718"/>
                  <a:pt x="145" y="714"/>
                  <a:pt x="147" y="709"/>
                </a:cubicBezTo>
                <a:lnTo>
                  <a:pt x="147" y="709"/>
                </a:lnTo>
                <a:cubicBezTo>
                  <a:pt x="149" y="705"/>
                  <a:pt x="151" y="700"/>
                  <a:pt x="153" y="695"/>
                </a:cubicBezTo>
                <a:lnTo>
                  <a:pt x="153" y="695"/>
                </a:lnTo>
                <a:cubicBezTo>
                  <a:pt x="155" y="685"/>
                  <a:pt x="158" y="674"/>
                  <a:pt x="159" y="664"/>
                </a:cubicBezTo>
                <a:lnTo>
                  <a:pt x="159" y="664"/>
                </a:lnTo>
                <a:cubicBezTo>
                  <a:pt x="160" y="659"/>
                  <a:pt x="160" y="654"/>
                  <a:pt x="160" y="649"/>
                </a:cubicBezTo>
                <a:lnTo>
                  <a:pt x="160" y="635"/>
                </a:lnTo>
                <a:lnTo>
                  <a:pt x="160" y="609"/>
                </a:lnTo>
                <a:lnTo>
                  <a:pt x="160" y="596"/>
                </a:lnTo>
                <a:lnTo>
                  <a:pt x="160" y="596"/>
                </a:lnTo>
                <a:cubicBezTo>
                  <a:pt x="160" y="591"/>
                  <a:pt x="160" y="588"/>
                  <a:pt x="161" y="585"/>
                </a:cubicBezTo>
                <a:lnTo>
                  <a:pt x="161" y="585"/>
                </a:lnTo>
                <a:cubicBezTo>
                  <a:pt x="162" y="577"/>
                  <a:pt x="163" y="570"/>
                  <a:pt x="166" y="564"/>
                </a:cubicBezTo>
                <a:lnTo>
                  <a:pt x="166" y="564"/>
                </a:lnTo>
                <a:cubicBezTo>
                  <a:pt x="170" y="550"/>
                  <a:pt x="178" y="538"/>
                  <a:pt x="187" y="527"/>
                </a:cubicBezTo>
                <a:lnTo>
                  <a:pt x="187" y="527"/>
                </a:lnTo>
                <a:cubicBezTo>
                  <a:pt x="192" y="521"/>
                  <a:pt x="196" y="516"/>
                  <a:pt x="202" y="511"/>
                </a:cubicBezTo>
                <a:lnTo>
                  <a:pt x="202" y="511"/>
                </a:lnTo>
                <a:cubicBezTo>
                  <a:pt x="205" y="509"/>
                  <a:pt x="207" y="507"/>
                  <a:pt x="210" y="505"/>
                </a:cubicBezTo>
                <a:lnTo>
                  <a:pt x="210" y="505"/>
                </a:lnTo>
                <a:cubicBezTo>
                  <a:pt x="214" y="501"/>
                  <a:pt x="217" y="499"/>
                  <a:pt x="220" y="497"/>
                </a:cubicBezTo>
                <a:lnTo>
                  <a:pt x="220" y="497"/>
                </a:lnTo>
                <a:cubicBezTo>
                  <a:pt x="233" y="487"/>
                  <a:pt x="246" y="477"/>
                  <a:pt x="258" y="467"/>
                </a:cubicBezTo>
                <a:lnTo>
                  <a:pt x="258" y="467"/>
                </a:lnTo>
                <a:cubicBezTo>
                  <a:pt x="254" y="467"/>
                  <a:pt x="254" y="464"/>
                  <a:pt x="259" y="458"/>
                </a:cubicBezTo>
                <a:lnTo>
                  <a:pt x="259" y="458"/>
                </a:lnTo>
                <a:cubicBezTo>
                  <a:pt x="263" y="452"/>
                  <a:pt x="270" y="443"/>
                  <a:pt x="277" y="432"/>
                </a:cubicBezTo>
                <a:lnTo>
                  <a:pt x="277" y="432"/>
                </a:lnTo>
                <a:cubicBezTo>
                  <a:pt x="280" y="427"/>
                  <a:pt x="284" y="420"/>
                  <a:pt x="288" y="413"/>
                </a:cubicBezTo>
                <a:lnTo>
                  <a:pt x="288" y="413"/>
                </a:lnTo>
                <a:cubicBezTo>
                  <a:pt x="289" y="410"/>
                  <a:pt x="291" y="407"/>
                  <a:pt x="293" y="402"/>
                </a:cubicBezTo>
                <a:lnTo>
                  <a:pt x="293" y="402"/>
                </a:lnTo>
                <a:cubicBezTo>
                  <a:pt x="294" y="399"/>
                  <a:pt x="295" y="396"/>
                  <a:pt x="297" y="392"/>
                </a:cubicBezTo>
                <a:lnTo>
                  <a:pt x="297" y="392"/>
                </a:lnTo>
                <a:cubicBezTo>
                  <a:pt x="302" y="377"/>
                  <a:pt x="309" y="362"/>
                  <a:pt x="315" y="347"/>
                </a:cubicBezTo>
                <a:lnTo>
                  <a:pt x="315" y="347"/>
                </a:lnTo>
                <a:cubicBezTo>
                  <a:pt x="326" y="317"/>
                  <a:pt x="349" y="293"/>
                  <a:pt x="363" y="280"/>
                </a:cubicBezTo>
                <a:lnTo>
                  <a:pt x="363" y="280"/>
                </a:lnTo>
                <a:cubicBezTo>
                  <a:pt x="372" y="273"/>
                  <a:pt x="376" y="268"/>
                  <a:pt x="378" y="265"/>
                </a:cubicBezTo>
                <a:lnTo>
                  <a:pt x="378" y="265"/>
                </a:lnTo>
                <a:cubicBezTo>
                  <a:pt x="379" y="262"/>
                  <a:pt x="376" y="260"/>
                  <a:pt x="368" y="263"/>
                </a:cubicBezTo>
                <a:lnTo>
                  <a:pt x="368" y="263"/>
                </a:lnTo>
                <a:cubicBezTo>
                  <a:pt x="378" y="257"/>
                  <a:pt x="389" y="252"/>
                  <a:pt x="400" y="248"/>
                </a:cubicBezTo>
                <a:lnTo>
                  <a:pt x="400" y="248"/>
                </a:lnTo>
                <a:cubicBezTo>
                  <a:pt x="403" y="247"/>
                  <a:pt x="406" y="246"/>
                  <a:pt x="409" y="245"/>
                </a:cubicBezTo>
                <a:lnTo>
                  <a:pt x="409" y="245"/>
                </a:lnTo>
                <a:cubicBezTo>
                  <a:pt x="412" y="244"/>
                  <a:pt x="414" y="243"/>
                  <a:pt x="417" y="243"/>
                </a:cubicBezTo>
                <a:lnTo>
                  <a:pt x="417" y="243"/>
                </a:lnTo>
                <a:cubicBezTo>
                  <a:pt x="423" y="241"/>
                  <a:pt x="428" y="239"/>
                  <a:pt x="433" y="237"/>
                </a:cubicBezTo>
                <a:lnTo>
                  <a:pt x="433" y="237"/>
                </a:lnTo>
                <a:cubicBezTo>
                  <a:pt x="444" y="234"/>
                  <a:pt x="455" y="230"/>
                  <a:pt x="466" y="226"/>
                </a:cubicBezTo>
                <a:lnTo>
                  <a:pt x="466" y="226"/>
                </a:lnTo>
                <a:cubicBezTo>
                  <a:pt x="469" y="226"/>
                  <a:pt x="471" y="224"/>
                  <a:pt x="474" y="224"/>
                </a:cubicBezTo>
                <a:lnTo>
                  <a:pt x="474" y="224"/>
                </a:lnTo>
                <a:cubicBezTo>
                  <a:pt x="477" y="223"/>
                  <a:pt x="479" y="222"/>
                  <a:pt x="481" y="221"/>
                </a:cubicBezTo>
                <a:lnTo>
                  <a:pt x="481" y="221"/>
                </a:lnTo>
                <a:cubicBezTo>
                  <a:pt x="486" y="219"/>
                  <a:pt x="490" y="218"/>
                  <a:pt x="494" y="215"/>
                </a:cubicBezTo>
                <a:lnTo>
                  <a:pt x="494" y="215"/>
                </a:lnTo>
                <a:cubicBezTo>
                  <a:pt x="503" y="212"/>
                  <a:pt x="511" y="207"/>
                  <a:pt x="518" y="202"/>
                </a:cubicBezTo>
                <a:lnTo>
                  <a:pt x="518" y="202"/>
                </a:lnTo>
                <a:cubicBezTo>
                  <a:pt x="521" y="201"/>
                  <a:pt x="524" y="198"/>
                  <a:pt x="527" y="196"/>
                </a:cubicBezTo>
                <a:lnTo>
                  <a:pt x="527" y="196"/>
                </a:lnTo>
                <a:cubicBezTo>
                  <a:pt x="528" y="194"/>
                  <a:pt x="529" y="194"/>
                  <a:pt x="530" y="193"/>
                </a:cubicBezTo>
                <a:lnTo>
                  <a:pt x="530" y="193"/>
                </a:lnTo>
                <a:cubicBezTo>
                  <a:pt x="532" y="191"/>
                  <a:pt x="534" y="190"/>
                  <a:pt x="535" y="189"/>
                </a:cubicBezTo>
                <a:lnTo>
                  <a:pt x="535" y="189"/>
                </a:lnTo>
                <a:cubicBezTo>
                  <a:pt x="545" y="180"/>
                  <a:pt x="551" y="174"/>
                  <a:pt x="552" y="172"/>
                </a:cubicBezTo>
                <a:lnTo>
                  <a:pt x="552" y="172"/>
                </a:lnTo>
                <a:cubicBezTo>
                  <a:pt x="553" y="166"/>
                  <a:pt x="556" y="158"/>
                  <a:pt x="563" y="148"/>
                </a:cubicBezTo>
                <a:lnTo>
                  <a:pt x="563" y="148"/>
                </a:lnTo>
                <a:cubicBezTo>
                  <a:pt x="565" y="145"/>
                  <a:pt x="567" y="142"/>
                  <a:pt x="569" y="139"/>
                </a:cubicBezTo>
                <a:lnTo>
                  <a:pt x="569" y="139"/>
                </a:lnTo>
                <a:cubicBezTo>
                  <a:pt x="572" y="136"/>
                  <a:pt x="575" y="132"/>
                  <a:pt x="579" y="129"/>
                </a:cubicBezTo>
                <a:lnTo>
                  <a:pt x="579" y="129"/>
                </a:lnTo>
                <a:cubicBezTo>
                  <a:pt x="586" y="121"/>
                  <a:pt x="595" y="114"/>
                  <a:pt x="607" y="106"/>
                </a:cubicBezTo>
                <a:lnTo>
                  <a:pt x="607" y="106"/>
                </a:lnTo>
                <a:cubicBezTo>
                  <a:pt x="630" y="91"/>
                  <a:pt x="663" y="75"/>
                  <a:pt x="708" y="68"/>
                </a:cubicBezTo>
                <a:lnTo>
                  <a:pt x="708" y="68"/>
                </a:lnTo>
                <a:cubicBezTo>
                  <a:pt x="713" y="68"/>
                  <a:pt x="719" y="67"/>
                  <a:pt x="725" y="67"/>
                </a:cubicBezTo>
                <a:lnTo>
                  <a:pt x="725" y="67"/>
                </a:lnTo>
                <a:cubicBezTo>
                  <a:pt x="730" y="66"/>
                  <a:pt x="735" y="66"/>
                  <a:pt x="741" y="65"/>
                </a:cubicBezTo>
                <a:lnTo>
                  <a:pt x="741" y="65"/>
                </a:lnTo>
                <a:cubicBezTo>
                  <a:pt x="751" y="65"/>
                  <a:pt x="762" y="64"/>
                  <a:pt x="773" y="63"/>
                </a:cubicBezTo>
                <a:lnTo>
                  <a:pt x="773" y="63"/>
                </a:lnTo>
                <a:cubicBezTo>
                  <a:pt x="779" y="63"/>
                  <a:pt x="784" y="63"/>
                  <a:pt x="790" y="62"/>
                </a:cubicBezTo>
                <a:lnTo>
                  <a:pt x="790" y="62"/>
                </a:lnTo>
                <a:cubicBezTo>
                  <a:pt x="793" y="62"/>
                  <a:pt x="796" y="62"/>
                  <a:pt x="799" y="62"/>
                </a:cubicBezTo>
                <a:lnTo>
                  <a:pt x="799" y="62"/>
                </a:lnTo>
                <a:cubicBezTo>
                  <a:pt x="801" y="62"/>
                  <a:pt x="803" y="62"/>
                  <a:pt x="806" y="61"/>
                </a:cubicBezTo>
                <a:lnTo>
                  <a:pt x="806" y="61"/>
                </a:lnTo>
                <a:cubicBezTo>
                  <a:pt x="815" y="61"/>
                  <a:pt x="824" y="59"/>
                  <a:pt x="834" y="56"/>
                </a:cubicBezTo>
                <a:lnTo>
                  <a:pt x="834" y="56"/>
                </a:lnTo>
                <a:cubicBezTo>
                  <a:pt x="838" y="55"/>
                  <a:pt x="841" y="54"/>
                  <a:pt x="845" y="53"/>
                </a:cubicBezTo>
                <a:lnTo>
                  <a:pt x="845" y="53"/>
                </a:lnTo>
                <a:cubicBezTo>
                  <a:pt x="847" y="52"/>
                  <a:pt x="849" y="52"/>
                  <a:pt x="851" y="51"/>
                </a:cubicBezTo>
                <a:lnTo>
                  <a:pt x="851" y="51"/>
                </a:lnTo>
                <a:cubicBezTo>
                  <a:pt x="853" y="50"/>
                  <a:pt x="856" y="50"/>
                  <a:pt x="859" y="49"/>
                </a:cubicBezTo>
                <a:lnTo>
                  <a:pt x="859" y="49"/>
                </a:lnTo>
                <a:cubicBezTo>
                  <a:pt x="870" y="45"/>
                  <a:pt x="881" y="41"/>
                  <a:pt x="893" y="37"/>
                </a:cubicBezTo>
                <a:lnTo>
                  <a:pt x="893" y="37"/>
                </a:lnTo>
                <a:cubicBezTo>
                  <a:pt x="905" y="34"/>
                  <a:pt x="915" y="30"/>
                  <a:pt x="931" y="26"/>
                </a:cubicBezTo>
                <a:lnTo>
                  <a:pt x="931" y="26"/>
                </a:lnTo>
                <a:cubicBezTo>
                  <a:pt x="947" y="22"/>
                  <a:pt x="962" y="20"/>
                  <a:pt x="977" y="18"/>
                </a:cubicBezTo>
                <a:lnTo>
                  <a:pt x="977" y="18"/>
                </a:lnTo>
                <a:cubicBezTo>
                  <a:pt x="1007" y="15"/>
                  <a:pt x="1034" y="17"/>
                  <a:pt x="1056" y="20"/>
                </a:cubicBezTo>
                <a:lnTo>
                  <a:pt x="1056" y="20"/>
                </a:lnTo>
                <a:cubicBezTo>
                  <a:pt x="1078" y="24"/>
                  <a:pt x="1095" y="29"/>
                  <a:pt x="1105" y="31"/>
                </a:cubicBezTo>
                <a:lnTo>
                  <a:pt x="1105" y="31"/>
                </a:lnTo>
                <a:cubicBezTo>
                  <a:pt x="1116" y="34"/>
                  <a:pt x="1116" y="32"/>
                  <a:pt x="1109" y="29"/>
                </a:cubicBezTo>
                <a:lnTo>
                  <a:pt x="1109" y="29"/>
                </a:lnTo>
                <a:cubicBezTo>
                  <a:pt x="1108" y="28"/>
                  <a:pt x="1107" y="28"/>
                  <a:pt x="1106" y="27"/>
                </a:cubicBezTo>
                <a:lnTo>
                  <a:pt x="1106" y="27"/>
                </a:lnTo>
                <a:cubicBezTo>
                  <a:pt x="1105" y="26"/>
                  <a:pt x="1103" y="26"/>
                  <a:pt x="1102" y="25"/>
                </a:cubicBezTo>
                <a:lnTo>
                  <a:pt x="1102" y="25"/>
                </a:lnTo>
                <a:cubicBezTo>
                  <a:pt x="1099" y="24"/>
                  <a:pt x="1096" y="23"/>
                  <a:pt x="1092" y="21"/>
                </a:cubicBezTo>
                <a:lnTo>
                  <a:pt x="1092" y="21"/>
                </a:lnTo>
                <a:cubicBezTo>
                  <a:pt x="1085" y="18"/>
                  <a:pt x="1076" y="16"/>
                  <a:pt x="1067" y="13"/>
                </a:cubicBezTo>
                <a:lnTo>
                  <a:pt x="1067" y="13"/>
                </a:lnTo>
                <a:cubicBezTo>
                  <a:pt x="1033" y="4"/>
                  <a:pt x="996" y="3"/>
                  <a:pt x="1027" y="1"/>
                </a:cubicBezTo>
                <a:lnTo>
                  <a:pt x="1027" y="1"/>
                </a:lnTo>
                <a:cubicBezTo>
                  <a:pt x="1001" y="0"/>
                  <a:pt x="975" y="1"/>
                  <a:pt x="949" y="6"/>
                </a:cubicBezTo>
                <a:lnTo>
                  <a:pt x="949" y="6"/>
                </a:lnTo>
                <a:cubicBezTo>
                  <a:pt x="936" y="9"/>
                  <a:pt x="923" y="12"/>
                  <a:pt x="911" y="16"/>
                </a:cubicBezTo>
                <a:lnTo>
                  <a:pt x="883" y="25"/>
                </a:lnTo>
                <a:lnTo>
                  <a:pt x="855" y="34"/>
                </a:lnTo>
                <a:lnTo>
                  <a:pt x="848" y="36"/>
                </a:lnTo>
                <a:lnTo>
                  <a:pt x="844" y="38"/>
                </a:lnTo>
                <a:lnTo>
                  <a:pt x="844" y="38"/>
                </a:lnTo>
                <a:cubicBezTo>
                  <a:pt x="840" y="39"/>
                  <a:pt x="838" y="40"/>
                  <a:pt x="834" y="40"/>
                </a:cubicBezTo>
                <a:lnTo>
                  <a:pt x="834" y="40"/>
                </a:lnTo>
                <a:cubicBezTo>
                  <a:pt x="828" y="41"/>
                  <a:pt x="821" y="43"/>
                  <a:pt x="815" y="43"/>
                </a:cubicBezTo>
                <a:lnTo>
                  <a:pt x="815" y="43"/>
                </a:lnTo>
                <a:cubicBezTo>
                  <a:pt x="812" y="43"/>
                  <a:pt x="809" y="43"/>
                  <a:pt x="805" y="44"/>
                </a:cubicBezTo>
                <a:lnTo>
                  <a:pt x="805" y="44"/>
                </a:lnTo>
                <a:cubicBezTo>
                  <a:pt x="802" y="44"/>
                  <a:pt x="799" y="44"/>
                  <a:pt x="794" y="44"/>
                </a:cubicBezTo>
                <a:lnTo>
                  <a:pt x="794" y="44"/>
                </a:lnTo>
                <a:cubicBezTo>
                  <a:pt x="775" y="44"/>
                  <a:pt x="755" y="43"/>
                  <a:pt x="735" y="43"/>
                </a:cubicBezTo>
                <a:lnTo>
                  <a:pt x="728" y="43"/>
                </a:lnTo>
                <a:lnTo>
                  <a:pt x="718" y="44"/>
                </a:lnTo>
                <a:lnTo>
                  <a:pt x="718" y="44"/>
                </a:lnTo>
                <a:cubicBezTo>
                  <a:pt x="711" y="44"/>
                  <a:pt x="705" y="44"/>
                  <a:pt x="699" y="45"/>
                </a:cubicBezTo>
                <a:lnTo>
                  <a:pt x="699" y="45"/>
                </a:lnTo>
                <a:cubicBezTo>
                  <a:pt x="686" y="46"/>
                  <a:pt x="673" y="48"/>
                  <a:pt x="660" y="51"/>
                </a:cubicBezTo>
                <a:lnTo>
                  <a:pt x="660" y="51"/>
                </a:lnTo>
                <a:cubicBezTo>
                  <a:pt x="634" y="56"/>
                  <a:pt x="609" y="65"/>
                  <a:pt x="585" y="78"/>
                </a:cubicBezTo>
                <a:lnTo>
                  <a:pt x="585" y="78"/>
                </a:lnTo>
                <a:cubicBezTo>
                  <a:pt x="573" y="84"/>
                  <a:pt x="561" y="92"/>
                  <a:pt x="550" y="100"/>
                </a:cubicBezTo>
                <a:lnTo>
                  <a:pt x="541" y="106"/>
                </a:lnTo>
                <a:lnTo>
                  <a:pt x="536" y="111"/>
                </a:lnTo>
                <a:lnTo>
                  <a:pt x="524" y="119"/>
                </a:lnTo>
                <a:lnTo>
                  <a:pt x="502" y="138"/>
                </a:lnTo>
                <a:lnTo>
                  <a:pt x="491" y="145"/>
                </a:lnTo>
                <a:lnTo>
                  <a:pt x="491" y="145"/>
                </a:lnTo>
                <a:cubicBezTo>
                  <a:pt x="489" y="147"/>
                  <a:pt x="487" y="149"/>
                  <a:pt x="484" y="150"/>
                </a:cubicBezTo>
                <a:lnTo>
                  <a:pt x="484" y="150"/>
                </a:lnTo>
                <a:cubicBezTo>
                  <a:pt x="480" y="154"/>
                  <a:pt x="475" y="156"/>
                  <a:pt x="469" y="159"/>
                </a:cubicBezTo>
                <a:lnTo>
                  <a:pt x="469" y="159"/>
                </a:lnTo>
                <a:cubicBezTo>
                  <a:pt x="467" y="160"/>
                  <a:pt x="464" y="161"/>
                  <a:pt x="461" y="162"/>
                </a:cubicBezTo>
                <a:lnTo>
                  <a:pt x="457" y="164"/>
                </a:lnTo>
                <a:lnTo>
                  <a:pt x="451" y="166"/>
                </a:lnTo>
                <a:lnTo>
                  <a:pt x="396" y="184"/>
                </a:lnTo>
                <a:lnTo>
                  <a:pt x="389" y="187"/>
                </a:lnTo>
                <a:lnTo>
                  <a:pt x="379" y="189"/>
                </a:lnTo>
                <a:lnTo>
                  <a:pt x="379" y="189"/>
                </a:lnTo>
                <a:cubicBezTo>
                  <a:pt x="373" y="192"/>
                  <a:pt x="367" y="194"/>
                  <a:pt x="361" y="197"/>
                </a:cubicBezTo>
                <a:lnTo>
                  <a:pt x="361" y="197"/>
                </a:lnTo>
                <a:cubicBezTo>
                  <a:pt x="348" y="203"/>
                  <a:pt x="337" y="210"/>
                  <a:pt x="325" y="217"/>
                </a:cubicBezTo>
                <a:lnTo>
                  <a:pt x="325" y="217"/>
                </a:lnTo>
                <a:cubicBezTo>
                  <a:pt x="302" y="232"/>
                  <a:pt x="280" y="251"/>
                  <a:pt x="261" y="274"/>
                </a:cubicBezTo>
                <a:lnTo>
                  <a:pt x="261" y="274"/>
                </a:lnTo>
                <a:cubicBezTo>
                  <a:pt x="257" y="280"/>
                  <a:pt x="253" y="286"/>
                  <a:pt x="248" y="292"/>
                </a:cubicBezTo>
                <a:lnTo>
                  <a:pt x="248" y="292"/>
                </a:lnTo>
                <a:cubicBezTo>
                  <a:pt x="247" y="296"/>
                  <a:pt x="245" y="299"/>
                  <a:pt x="243" y="303"/>
                </a:cubicBezTo>
                <a:lnTo>
                  <a:pt x="240" y="308"/>
                </a:lnTo>
                <a:lnTo>
                  <a:pt x="238" y="311"/>
                </a:lnTo>
                <a:lnTo>
                  <a:pt x="225" y="337"/>
                </a:lnTo>
                <a:lnTo>
                  <a:pt x="212" y="361"/>
                </a:lnTo>
                <a:lnTo>
                  <a:pt x="212" y="361"/>
                </a:lnTo>
                <a:cubicBezTo>
                  <a:pt x="211" y="364"/>
                  <a:pt x="208" y="368"/>
                  <a:pt x="205" y="372"/>
                </a:cubicBezTo>
                <a:lnTo>
                  <a:pt x="205" y="372"/>
                </a:lnTo>
                <a:cubicBezTo>
                  <a:pt x="202" y="375"/>
                  <a:pt x="198" y="379"/>
                  <a:pt x="195" y="382"/>
                </a:cubicBezTo>
                <a:lnTo>
                  <a:pt x="173" y="399"/>
                </a:lnTo>
                <a:lnTo>
                  <a:pt x="151" y="417"/>
                </a:lnTo>
                <a:lnTo>
                  <a:pt x="151" y="417"/>
                </a:lnTo>
                <a:cubicBezTo>
                  <a:pt x="144" y="422"/>
                  <a:pt x="132" y="432"/>
                  <a:pt x="122" y="442"/>
                </a:cubicBezTo>
                <a:lnTo>
                  <a:pt x="122" y="442"/>
                </a:lnTo>
                <a:cubicBezTo>
                  <a:pt x="102" y="462"/>
                  <a:pt x="84" y="487"/>
                  <a:pt x="72" y="517"/>
                </a:cubicBezTo>
                <a:lnTo>
                  <a:pt x="72" y="517"/>
                </a:lnTo>
                <a:cubicBezTo>
                  <a:pt x="66" y="531"/>
                  <a:pt x="62" y="546"/>
                  <a:pt x="59" y="562"/>
                </a:cubicBezTo>
                <a:lnTo>
                  <a:pt x="59" y="562"/>
                </a:lnTo>
                <a:cubicBezTo>
                  <a:pt x="57" y="577"/>
                  <a:pt x="57" y="597"/>
                  <a:pt x="57" y="603"/>
                </a:cubicBezTo>
                <a:lnTo>
                  <a:pt x="57" y="633"/>
                </a:lnTo>
                <a:lnTo>
                  <a:pt x="57" y="647"/>
                </a:lnTo>
                <a:lnTo>
                  <a:pt x="57" y="651"/>
                </a:lnTo>
                <a:lnTo>
                  <a:pt x="57" y="654"/>
                </a:lnTo>
                <a:lnTo>
                  <a:pt x="57" y="654"/>
                </a:lnTo>
                <a:cubicBezTo>
                  <a:pt x="57" y="657"/>
                  <a:pt x="56" y="660"/>
                  <a:pt x="55" y="664"/>
                </a:cubicBezTo>
                <a:lnTo>
                  <a:pt x="55" y="664"/>
                </a:lnTo>
                <a:cubicBezTo>
                  <a:pt x="54" y="666"/>
                  <a:pt x="53" y="668"/>
                  <a:pt x="53" y="670"/>
                </a:cubicBezTo>
                <a:lnTo>
                  <a:pt x="52" y="671"/>
                </a:lnTo>
                <a:lnTo>
                  <a:pt x="51" y="673"/>
                </a:lnTo>
                <a:lnTo>
                  <a:pt x="47" y="680"/>
                </a:lnTo>
                <a:lnTo>
                  <a:pt x="34" y="706"/>
                </a:lnTo>
                <a:lnTo>
                  <a:pt x="34" y="706"/>
                </a:lnTo>
                <a:cubicBezTo>
                  <a:pt x="29" y="715"/>
                  <a:pt x="26" y="720"/>
                  <a:pt x="18" y="737"/>
                </a:cubicBezTo>
                <a:lnTo>
                  <a:pt x="18" y="737"/>
                </a:lnTo>
                <a:cubicBezTo>
                  <a:pt x="6" y="765"/>
                  <a:pt x="0" y="797"/>
                  <a:pt x="2" y="830"/>
                </a:cubicBezTo>
                <a:lnTo>
                  <a:pt x="2" y="830"/>
                </a:lnTo>
                <a:cubicBezTo>
                  <a:pt x="3" y="846"/>
                  <a:pt x="6" y="862"/>
                  <a:pt x="11" y="877"/>
                </a:cubicBezTo>
                <a:lnTo>
                  <a:pt x="11" y="877"/>
                </a:lnTo>
                <a:cubicBezTo>
                  <a:pt x="13" y="884"/>
                  <a:pt x="16" y="891"/>
                  <a:pt x="18" y="899"/>
                </a:cubicBezTo>
                <a:lnTo>
                  <a:pt x="18" y="899"/>
                </a:lnTo>
                <a:cubicBezTo>
                  <a:pt x="20" y="903"/>
                  <a:pt x="22" y="906"/>
                  <a:pt x="23" y="909"/>
                </a:cubicBezTo>
                <a:lnTo>
                  <a:pt x="26" y="914"/>
                </a:lnTo>
                <a:lnTo>
                  <a:pt x="28" y="917"/>
                </a:lnTo>
                <a:lnTo>
                  <a:pt x="28" y="917"/>
                </a:lnTo>
                <a:cubicBezTo>
                  <a:pt x="36" y="934"/>
                  <a:pt x="45" y="950"/>
                  <a:pt x="53" y="966"/>
                </a:cubicBezTo>
                <a:lnTo>
                  <a:pt x="53" y="966"/>
                </a:lnTo>
                <a:cubicBezTo>
                  <a:pt x="55" y="970"/>
                  <a:pt x="57" y="974"/>
                  <a:pt x="57" y="977"/>
                </a:cubicBezTo>
                <a:lnTo>
                  <a:pt x="57" y="977"/>
                </a:lnTo>
                <a:cubicBezTo>
                  <a:pt x="58" y="979"/>
                  <a:pt x="58" y="981"/>
                  <a:pt x="58" y="982"/>
                </a:cubicBezTo>
                <a:lnTo>
                  <a:pt x="58" y="985"/>
                </a:lnTo>
                <a:lnTo>
                  <a:pt x="58" y="989"/>
                </a:lnTo>
                <a:lnTo>
                  <a:pt x="58" y="1019"/>
                </a:lnTo>
                <a:lnTo>
                  <a:pt x="58" y="1033"/>
                </a:lnTo>
                <a:lnTo>
                  <a:pt x="58" y="1041"/>
                </a:lnTo>
                <a:lnTo>
                  <a:pt x="59" y="1046"/>
                </a:lnTo>
                <a:lnTo>
                  <a:pt x="59" y="1052"/>
                </a:lnTo>
                <a:lnTo>
                  <a:pt x="59" y="1052"/>
                </a:lnTo>
                <a:cubicBezTo>
                  <a:pt x="60" y="1084"/>
                  <a:pt x="70" y="1115"/>
                  <a:pt x="85" y="1142"/>
                </a:cubicBezTo>
                <a:lnTo>
                  <a:pt x="85" y="1142"/>
                </a:lnTo>
                <a:cubicBezTo>
                  <a:pt x="100" y="1169"/>
                  <a:pt x="120" y="1191"/>
                  <a:pt x="142" y="1209"/>
                </a:cubicBezTo>
                <a:lnTo>
                  <a:pt x="142" y="1209"/>
                </a:lnTo>
                <a:cubicBezTo>
                  <a:pt x="157" y="1221"/>
                  <a:pt x="173" y="1234"/>
                  <a:pt x="189" y="1246"/>
                </a:cubicBezTo>
                <a:lnTo>
                  <a:pt x="195" y="1251"/>
                </a:lnTo>
                <a:lnTo>
                  <a:pt x="198" y="1254"/>
                </a:lnTo>
                <a:lnTo>
                  <a:pt x="198" y="1254"/>
                </a:lnTo>
                <a:cubicBezTo>
                  <a:pt x="200" y="1256"/>
                  <a:pt x="201" y="1257"/>
                  <a:pt x="203" y="1259"/>
                </a:cubicBezTo>
                <a:lnTo>
                  <a:pt x="203" y="1259"/>
                </a:lnTo>
                <a:cubicBezTo>
                  <a:pt x="207" y="1263"/>
                  <a:pt x="210" y="1267"/>
                  <a:pt x="212" y="1270"/>
                </a:cubicBezTo>
                <a:lnTo>
                  <a:pt x="212" y="1270"/>
                </a:lnTo>
                <a:cubicBezTo>
                  <a:pt x="213" y="1271"/>
                  <a:pt x="214" y="1272"/>
                  <a:pt x="214" y="1273"/>
                </a:cubicBezTo>
                <a:lnTo>
                  <a:pt x="215" y="1274"/>
                </a:lnTo>
                <a:lnTo>
                  <a:pt x="216" y="1277"/>
                </a:lnTo>
                <a:lnTo>
                  <a:pt x="223" y="1290"/>
                </a:lnTo>
                <a:lnTo>
                  <a:pt x="237" y="1316"/>
                </a:lnTo>
                <a:lnTo>
                  <a:pt x="237" y="1316"/>
                </a:lnTo>
                <a:cubicBezTo>
                  <a:pt x="239" y="1319"/>
                  <a:pt x="241" y="1323"/>
                  <a:pt x="242" y="1326"/>
                </a:cubicBezTo>
                <a:lnTo>
                  <a:pt x="242" y="1326"/>
                </a:lnTo>
                <a:cubicBezTo>
                  <a:pt x="245" y="1331"/>
                  <a:pt x="248" y="1337"/>
                  <a:pt x="252" y="1343"/>
                </a:cubicBezTo>
                <a:lnTo>
                  <a:pt x="252" y="1343"/>
                </a:lnTo>
                <a:cubicBezTo>
                  <a:pt x="260" y="1355"/>
                  <a:pt x="270" y="1367"/>
                  <a:pt x="282" y="1378"/>
                </a:cubicBezTo>
                <a:lnTo>
                  <a:pt x="282" y="1378"/>
                </a:lnTo>
                <a:cubicBezTo>
                  <a:pt x="305" y="1402"/>
                  <a:pt x="337" y="1424"/>
                  <a:pt x="375" y="1439"/>
                </a:cubicBezTo>
                <a:lnTo>
                  <a:pt x="375" y="1439"/>
                </a:lnTo>
                <a:cubicBezTo>
                  <a:pt x="380" y="1441"/>
                  <a:pt x="385" y="1442"/>
                  <a:pt x="390" y="1444"/>
                </a:cubicBezTo>
                <a:lnTo>
                  <a:pt x="390" y="1444"/>
                </a:lnTo>
                <a:cubicBezTo>
                  <a:pt x="393" y="1445"/>
                  <a:pt x="398" y="1446"/>
                  <a:pt x="402" y="1447"/>
                </a:cubicBezTo>
                <a:lnTo>
                  <a:pt x="402" y="1447"/>
                </a:lnTo>
                <a:cubicBezTo>
                  <a:pt x="409" y="1450"/>
                  <a:pt x="417" y="1453"/>
                  <a:pt x="426" y="1455"/>
                </a:cubicBezTo>
                <a:lnTo>
                  <a:pt x="426" y="1455"/>
                </a:lnTo>
                <a:cubicBezTo>
                  <a:pt x="434" y="1458"/>
                  <a:pt x="442" y="1460"/>
                  <a:pt x="451" y="1464"/>
                </a:cubicBezTo>
                <a:lnTo>
                  <a:pt x="451" y="1464"/>
                </a:lnTo>
                <a:cubicBezTo>
                  <a:pt x="454" y="1465"/>
                  <a:pt x="458" y="1465"/>
                  <a:pt x="461" y="1466"/>
                </a:cubicBezTo>
                <a:lnTo>
                  <a:pt x="461" y="1466"/>
                </a:lnTo>
                <a:cubicBezTo>
                  <a:pt x="464" y="1468"/>
                  <a:pt x="467" y="1469"/>
                  <a:pt x="470" y="1470"/>
                </a:cubicBezTo>
                <a:lnTo>
                  <a:pt x="470" y="1470"/>
                </a:lnTo>
                <a:cubicBezTo>
                  <a:pt x="475" y="1473"/>
                  <a:pt x="481" y="1475"/>
                  <a:pt x="487" y="1478"/>
                </a:cubicBezTo>
                <a:lnTo>
                  <a:pt x="487" y="1478"/>
                </a:lnTo>
                <a:cubicBezTo>
                  <a:pt x="489" y="1480"/>
                  <a:pt x="491" y="1481"/>
                  <a:pt x="494" y="1483"/>
                </a:cubicBezTo>
                <a:lnTo>
                  <a:pt x="497" y="1486"/>
                </a:lnTo>
                <a:lnTo>
                  <a:pt x="504" y="1490"/>
                </a:lnTo>
                <a:lnTo>
                  <a:pt x="504" y="1490"/>
                </a:lnTo>
                <a:cubicBezTo>
                  <a:pt x="511" y="1496"/>
                  <a:pt x="519" y="1503"/>
                  <a:pt x="528" y="1509"/>
                </a:cubicBezTo>
                <a:lnTo>
                  <a:pt x="528" y="1509"/>
                </a:lnTo>
                <a:cubicBezTo>
                  <a:pt x="532" y="1512"/>
                  <a:pt x="536" y="1516"/>
                  <a:pt x="540" y="1519"/>
                </a:cubicBezTo>
                <a:lnTo>
                  <a:pt x="546" y="1524"/>
                </a:lnTo>
                <a:lnTo>
                  <a:pt x="556" y="1531"/>
                </a:lnTo>
                <a:lnTo>
                  <a:pt x="556" y="1531"/>
                </a:lnTo>
                <a:cubicBezTo>
                  <a:pt x="604" y="1566"/>
                  <a:pt x="665" y="1584"/>
                  <a:pt x="726" y="1584"/>
                </a:cubicBezTo>
                <a:lnTo>
                  <a:pt x="726" y="1584"/>
                </a:lnTo>
                <a:cubicBezTo>
                  <a:pt x="750" y="1584"/>
                  <a:pt x="775" y="1584"/>
                  <a:pt x="799" y="1584"/>
                </a:cubicBezTo>
                <a:lnTo>
                  <a:pt x="799" y="1584"/>
                </a:lnTo>
                <a:cubicBezTo>
                  <a:pt x="808" y="1583"/>
                  <a:pt x="817" y="1585"/>
                  <a:pt x="826" y="1586"/>
                </a:cubicBezTo>
                <a:lnTo>
                  <a:pt x="826" y="1586"/>
                </a:lnTo>
                <a:cubicBezTo>
                  <a:pt x="830" y="1586"/>
                  <a:pt x="834" y="1587"/>
                  <a:pt x="839" y="1588"/>
                </a:cubicBezTo>
                <a:lnTo>
                  <a:pt x="845" y="1590"/>
                </a:lnTo>
                <a:lnTo>
                  <a:pt x="852" y="1592"/>
                </a:lnTo>
                <a:lnTo>
                  <a:pt x="852" y="1592"/>
                </a:lnTo>
                <a:cubicBezTo>
                  <a:pt x="864" y="1596"/>
                  <a:pt x="876" y="1600"/>
                  <a:pt x="889" y="1603"/>
                </a:cubicBezTo>
                <a:lnTo>
                  <a:pt x="889" y="1603"/>
                </a:lnTo>
                <a:cubicBezTo>
                  <a:pt x="895" y="1606"/>
                  <a:pt x="901" y="1608"/>
                  <a:pt x="907" y="1609"/>
                </a:cubicBezTo>
                <a:lnTo>
                  <a:pt x="917" y="1613"/>
                </a:lnTo>
                <a:lnTo>
                  <a:pt x="917" y="1613"/>
                </a:lnTo>
                <a:cubicBezTo>
                  <a:pt x="921" y="1614"/>
                  <a:pt x="925" y="1616"/>
                  <a:pt x="929" y="1616"/>
                </a:cubicBezTo>
                <a:lnTo>
                  <a:pt x="929" y="1616"/>
                </a:lnTo>
                <a:cubicBezTo>
                  <a:pt x="963" y="1625"/>
                  <a:pt x="997" y="1629"/>
                  <a:pt x="1031" y="1626"/>
                </a:cubicBezTo>
                <a:lnTo>
                  <a:pt x="1031" y="1626"/>
                </a:lnTo>
                <a:cubicBezTo>
                  <a:pt x="1049" y="1625"/>
                  <a:pt x="1066" y="1622"/>
                  <a:pt x="1083" y="1618"/>
                </a:cubicBezTo>
                <a:lnTo>
                  <a:pt x="1096" y="1615"/>
                </a:lnTo>
                <a:lnTo>
                  <a:pt x="1108" y="1611"/>
                </a:lnTo>
                <a:lnTo>
                  <a:pt x="1127" y="1605"/>
                </a:lnTo>
                <a:lnTo>
                  <a:pt x="1127" y="1605"/>
                </a:lnTo>
                <a:cubicBezTo>
                  <a:pt x="1140" y="1600"/>
                  <a:pt x="1153" y="1596"/>
                  <a:pt x="1166" y="1592"/>
                </a:cubicBezTo>
                <a:lnTo>
                  <a:pt x="1174" y="1590"/>
                </a:lnTo>
                <a:lnTo>
                  <a:pt x="1174" y="1590"/>
                </a:lnTo>
                <a:cubicBezTo>
                  <a:pt x="1177" y="1588"/>
                  <a:pt x="1179" y="1587"/>
                  <a:pt x="1181" y="1587"/>
                </a:cubicBezTo>
                <a:lnTo>
                  <a:pt x="1181" y="1587"/>
                </a:lnTo>
                <a:cubicBezTo>
                  <a:pt x="1185" y="1586"/>
                  <a:pt x="1190" y="1585"/>
                  <a:pt x="1195" y="1584"/>
                </a:cubicBezTo>
                <a:lnTo>
                  <a:pt x="1195" y="1584"/>
                </a:lnTo>
                <a:cubicBezTo>
                  <a:pt x="1200" y="1583"/>
                  <a:pt x="1205" y="1583"/>
                  <a:pt x="1210" y="1582"/>
                </a:cubicBezTo>
                <a:lnTo>
                  <a:pt x="1210" y="1582"/>
                </a:lnTo>
                <a:cubicBezTo>
                  <a:pt x="1212" y="1582"/>
                  <a:pt x="1214" y="1582"/>
                  <a:pt x="1217" y="1582"/>
                </a:cubicBezTo>
                <a:lnTo>
                  <a:pt x="1224" y="1581"/>
                </a:lnTo>
                <a:lnTo>
                  <a:pt x="1265" y="1581"/>
                </a:lnTo>
                <a:lnTo>
                  <a:pt x="1265" y="1581"/>
                </a:lnTo>
                <a:cubicBezTo>
                  <a:pt x="1280" y="1581"/>
                  <a:pt x="1292" y="1582"/>
                  <a:pt x="1311" y="1581"/>
                </a:cubicBezTo>
                <a:lnTo>
                  <a:pt x="1311" y="1581"/>
                </a:lnTo>
                <a:cubicBezTo>
                  <a:pt x="1328" y="1580"/>
                  <a:pt x="1346" y="1577"/>
                  <a:pt x="1363" y="1574"/>
                </a:cubicBezTo>
                <a:lnTo>
                  <a:pt x="1363" y="1574"/>
                </a:lnTo>
                <a:cubicBezTo>
                  <a:pt x="1398" y="1565"/>
                  <a:pt x="1432" y="1551"/>
                  <a:pt x="1463" y="1529"/>
                </a:cubicBezTo>
                <a:lnTo>
                  <a:pt x="1473" y="1521"/>
                </a:lnTo>
                <a:lnTo>
                  <a:pt x="1481" y="1514"/>
                </a:lnTo>
                <a:lnTo>
                  <a:pt x="1497" y="1502"/>
                </a:lnTo>
                <a:lnTo>
                  <a:pt x="1513" y="1489"/>
                </a:lnTo>
                <a:lnTo>
                  <a:pt x="1521" y="1483"/>
                </a:lnTo>
                <a:lnTo>
                  <a:pt x="1524" y="1481"/>
                </a:lnTo>
                <a:lnTo>
                  <a:pt x="1526" y="1479"/>
                </a:lnTo>
                <a:lnTo>
                  <a:pt x="1526" y="1479"/>
                </a:lnTo>
                <a:cubicBezTo>
                  <a:pt x="1533" y="1474"/>
                  <a:pt x="1540" y="1470"/>
                  <a:pt x="1549" y="1466"/>
                </a:cubicBezTo>
                <a:lnTo>
                  <a:pt x="1549" y="1466"/>
                </a:lnTo>
                <a:cubicBezTo>
                  <a:pt x="1553" y="1464"/>
                  <a:pt x="1557" y="1462"/>
                  <a:pt x="1561" y="1461"/>
                </a:cubicBezTo>
                <a:lnTo>
                  <a:pt x="1561" y="1461"/>
                </a:lnTo>
                <a:cubicBezTo>
                  <a:pt x="1567" y="1459"/>
                  <a:pt x="1573" y="1457"/>
                  <a:pt x="1579" y="1455"/>
                </a:cubicBezTo>
                <a:lnTo>
                  <a:pt x="1579" y="1455"/>
                </a:lnTo>
                <a:cubicBezTo>
                  <a:pt x="1591" y="1451"/>
                  <a:pt x="1604" y="1446"/>
                  <a:pt x="1617" y="1443"/>
                </a:cubicBezTo>
                <a:lnTo>
                  <a:pt x="1626" y="1440"/>
                </a:lnTo>
                <a:lnTo>
                  <a:pt x="1637" y="1435"/>
                </a:lnTo>
                <a:lnTo>
                  <a:pt x="1637" y="1435"/>
                </a:lnTo>
                <a:cubicBezTo>
                  <a:pt x="1645" y="1432"/>
                  <a:pt x="1653" y="1429"/>
                  <a:pt x="1661" y="1425"/>
                </a:cubicBezTo>
                <a:lnTo>
                  <a:pt x="1661" y="1425"/>
                </a:lnTo>
                <a:cubicBezTo>
                  <a:pt x="1692" y="1411"/>
                  <a:pt x="1721" y="1390"/>
                  <a:pt x="1744" y="1362"/>
                </a:cubicBezTo>
                <a:lnTo>
                  <a:pt x="1744" y="1362"/>
                </a:lnTo>
                <a:cubicBezTo>
                  <a:pt x="1750" y="1356"/>
                  <a:pt x="1756" y="1349"/>
                  <a:pt x="1760" y="1341"/>
                </a:cubicBezTo>
                <a:lnTo>
                  <a:pt x="1760" y="1341"/>
                </a:lnTo>
                <a:cubicBezTo>
                  <a:pt x="1763" y="1337"/>
                  <a:pt x="1765" y="1333"/>
                  <a:pt x="1768" y="1329"/>
                </a:cubicBezTo>
                <a:lnTo>
                  <a:pt x="1771" y="1323"/>
                </a:lnTo>
                <a:lnTo>
                  <a:pt x="1773" y="1319"/>
                </a:lnTo>
                <a:lnTo>
                  <a:pt x="1773" y="1319"/>
                </a:lnTo>
                <a:cubicBezTo>
                  <a:pt x="1779" y="1308"/>
                  <a:pt x="1785" y="1297"/>
                  <a:pt x="1790" y="1287"/>
                </a:cubicBezTo>
                <a:lnTo>
                  <a:pt x="1790" y="1287"/>
                </a:lnTo>
                <a:cubicBezTo>
                  <a:pt x="1793" y="1281"/>
                  <a:pt x="1796" y="1276"/>
                  <a:pt x="1798" y="1271"/>
                </a:cubicBezTo>
                <a:lnTo>
                  <a:pt x="1798" y="1271"/>
                </a:lnTo>
                <a:cubicBezTo>
                  <a:pt x="1799" y="1268"/>
                  <a:pt x="1801" y="1266"/>
                  <a:pt x="1803" y="1263"/>
                </a:cubicBezTo>
                <a:lnTo>
                  <a:pt x="1803" y="1263"/>
                </a:lnTo>
                <a:cubicBezTo>
                  <a:pt x="1807" y="1258"/>
                  <a:pt x="1811" y="1253"/>
                  <a:pt x="1816" y="1248"/>
                </a:cubicBezTo>
                <a:lnTo>
                  <a:pt x="1816" y="1248"/>
                </a:lnTo>
                <a:cubicBezTo>
                  <a:pt x="1817" y="1247"/>
                  <a:pt x="1819" y="1246"/>
                  <a:pt x="1820" y="1245"/>
                </a:cubicBezTo>
                <a:lnTo>
                  <a:pt x="1826" y="1241"/>
                </a:lnTo>
                <a:lnTo>
                  <a:pt x="1826" y="1241"/>
                </a:lnTo>
                <a:cubicBezTo>
                  <a:pt x="1830" y="1237"/>
                  <a:pt x="1834" y="1234"/>
                  <a:pt x="1838" y="1230"/>
                </a:cubicBezTo>
                <a:lnTo>
                  <a:pt x="1838" y="1230"/>
                </a:lnTo>
                <a:cubicBezTo>
                  <a:pt x="1848" y="1223"/>
                  <a:pt x="1856" y="1216"/>
                  <a:pt x="1865" y="1210"/>
                </a:cubicBezTo>
                <a:lnTo>
                  <a:pt x="1871" y="1204"/>
                </a:lnTo>
                <a:lnTo>
                  <a:pt x="1879" y="1197"/>
                </a:lnTo>
                <a:lnTo>
                  <a:pt x="1879" y="1197"/>
                </a:lnTo>
                <a:cubicBezTo>
                  <a:pt x="1886" y="1193"/>
                  <a:pt x="1891" y="1187"/>
                  <a:pt x="1896" y="1182"/>
                </a:cubicBezTo>
                <a:lnTo>
                  <a:pt x="1896" y="1182"/>
                </a:lnTo>
                <a:cubicBezTo>
                  <a:pt x="1906" y="1171"/>
                  <a:pt x="1916" y="1159"/>
                  <a:pt x="1924" y="1145"/>
                </a:cubicBezTo>
                <a:lnTo>
                  <a:pt x="1924" y="1145"/>
                </a:lnTo>
                <a:cubicBezTo>
                  <a:pt x="1940" y="1120"/>
                  <a:pt x="1951" y="1090"/>
                  <a:pt x="1953" y="1061"/>
                </a:cubicBezTo>
                <a:lnTo>
                  <a:pt x="1953" y="1061"/>
                </a:lnTo>
                <a:cubicBezTo>
                  <a:pt x="1953" y="1057"/>
                  <a:pt x="1953" y="1053"/>
                  <a:pt x="1953" y="1050"/>
                </a:cubicBezTo>
                <a:lnTo>
                  <a:pt x="1953" y="1050"/>
                </a:lnTo>
                <a:cubicBezTo>
                  <a:pt x="1954" y="1046"/>
                  <a:pt x="1954" y="1041"/>
                  <a:pt x="1954" y="1040"/>
                </a:cubicBezTo>
                <a:lnTo>
                  <a:pt x="1954" y="1040"/>
                </a:lnTo>
                <a:cubicBezTo>
                  <a:pt x="1954" y="1035"/>
                  <a:pt x="1954" y="1030"/>
                  <a:pt x="1954" y="1026"/>
                </a:cubicBezTo>
                <a:lnTo>
                  <a:pt x="1954" y="1026"/>
                </a:lnTo>
                <a:cubicBezTo>
                  <a:pt x="1954" y="1017"/>
                  <a:pt x="1954" y="1008"/>
                  <a:pt x="1954" y="999"/>
                </a:cubicBezTo>
                <a:lnTo>
                  <a:pt x="1954" y="999"/>
                </a:lnTo>
                <a:cubicBezTo>
                  <a:pt x="1954" y="995"/>
                  <a:pt x="1954" y="991"/>
                  <a:pt x="1954" y="986"/>
                </a:cubicBezTo>
                <a:lnTo>
                  <a:pt x="1954" y="986"/>
                </a:lnTo>
                <a:cubicBezTo>
                  <a:pt x="1954" y="985"/>
                  <a:pt x="1954" y="983"/>
                  <a:pt x="1955" y="981"/>
                </a:cubicBezTo>
                <a:lnTo>
                  <a:pt x="1955" y="981"/>
                </a:lnTo>
                <a:cubicBezTo>
                  <a:pt x="1955" y="978"/>
                  <a:pt x="1956" y="974"/>
                  <a:pt x="1957" y="970"/>
                </a:cubicBezTo>
                <a:lnTo>
                  <a:pt x="1957" y="970"/>
                </a:lnTo>
                <a:cubicBezTo>
                  <a:pt x="1958" y="967"/>
                  <a:pt x="1959" y="964"/>
                  <a:pt x="1961" y="961"/>
                </a:cubicBezTo>
                <a:lnTo>
                  <a:pt x="1961" y="961"/>
                </a:lnTo>
                <a:cubicBezTo>
                  <a:pt x="1964" y="954"/>
                  <a:pt x="1968" y="948"/>
                  <a:pt x="1971" y="943"/>
                </a:cubicBezTo>
                <a:lnTo>
                  <a:pt x="1971" y="943"/>
                </a:lnTo>
                <a:cubicBezTo>
                  <a:pt x="1977" y="931"/>
                  <a:pt x="1983" y="919"/>
                  <a:pt x="1988" y="909"/>
                </a:cubicBezTo>
                <a:lnTo>
                  <a:pt x="1988" y="909"/>
                </a:lnTo>
                <a:cubicBezTo>
                  <a:pt x="1996" y="894"/>
                  <a:pt x="2003" y="877"/>
                  <a:pt x="2006" y="860"/>
                </a:cubicBezTo>
                <a:lnTo>
                  <a:pt x="2006" y="860"/>
                </a:lnTo>
                <a:cubicBezTo>
                  <a:pt x="2015" y="821"/>
                  <a:pt x="2011" y="777"/>
                  <a:pt x="1994" y="740"/>
                </a:cubicBezTo>
                <a:lnTo>
                  <a:pt x="1994" y="740"/>
                </a:lnTo>
                <a:cubicBezTo>
                  <a:pt x="1993" y="736"/>
                  <a:pt x="1990" y="731"/>
                  <a:pt x="1988" y="727"/>
                </a:cubicBezTo>
                <a:lnTo>
                  <a:pt x="1984" y="718"/>
                </a:lnTo>
                <a:lnTo>
                  <a:pt x="1984" y="718"/>
                </a:lnTo>
                <a:cubicBezTo>
                  <a:pt x="1980" y="712"/>
                  <a:pt x="1977" y="706"/>
                  <a:pt x="1974" y="700"/>
                </a:cubicBezTo>
                <a:lnTo>
                  <a:pt x="1974" y="700"/>
                </a:lnTo>
                <a:cubicBezTo>
                  <a:pt x="1968" y="689"/>
                  <a:pt x="1960" y="673"/>
                  <a:pt x="1959" y="670"/>
                </a:cubicBezTo>
                <a:lnTo>
                  <a:pt x="1959" y="670"/>
                </a:lnTo>
                <a:cubicBezTo>
                  <a:pt x="1957" y="664"/>
                  <a:pt x="1955" y="658"/>
                  <a:pt x="1955" y="653"/>
                </a:cubicBezTo>
                <a:lnTo>
                  <a:pt x="1955" y="653"/>
                </a:lnTo>
                <a:cubicBezTo>
                  <a:pt x="1955" y="652"/>
                  <a:pt x="1955" y="651"/>
                  <a:pt x="1955" y="650"/>
                </a:cubicBezTo>
                <a:lnTo>
                  <a:pt x="1955" y="646"/>
                </a:lnTo>
                <a:lnTo>
                  <a:pt x="1955" y="635"/>
                </a:lnTo>
                <a:lnTo>
                  <a:pt x="1955" y="615"/>
                </a:lnTo>
                <a:lnTo>
                  <a:pt x="1955" y="594"/>
                </a:lnTo>
                <a:lnTo>
                  <a:pt x="1955" y="594"/>
                </a:lnTo>
                <a:cubicBezTo>
                  <a:pt x="1954" y="583"/>
                  <a:pt x="1953" y="572"/>
                  <a:pt x="1952" y="562"/>
                </a:cubicBezTo>
                <a:lnTo>
                  <a:pt x="1952" y="562"/>
                </a:lnTo>
                <a:cubicBezTo>
                  <a:pt x="1948" y="540"/>
                  <a:pt x="1941" y="521"/>
                  <a:pt x="1931" y="503"/>
                </a:cubicBezTo>
                <a:lnTo>
                  <a:pt x="1931" y="503"/>
                </a:lnTo>
                <a:cubicBezTo>
                  <a:pt x="1921" y="484"/>
                  <a:pt x="1910" y="468"/>
                  <a:pt x="1896" y="455"/>
                </a:cubicBezTo>
                <a:lnTo>
                  <a:pt x="1896" y="455"/>
                </a:lnTo>
                <a:cubicBezTo>
                  <a:pt x="1889" y="448"/>
                  <a:pt x="1883" y="442"/>
                  <a:pt x="1875" y="435"/>
                </a:cubicBezTo>
                <a:lnTo>
                  <a:pt x="1870" y="432"/>
                </a:lnTo>
                <a:lnTo>
                  <a:pt x="1866" y="429"/>
                </a:lnTo>
                <a:lnTo>
                  <a:pt x="1858" y="423"/>
                </a:lnTo>
                <a:lnTo>
                  <a:pt x="1858" y="423"/>
                </a:lnTo>
                <a:cubicBezTo>
                  <a:pt x="1848" y="414"/>
                  <a:pt x="1837" y="406"/>
                  <a:pt x="1827" y="398"/>
                </a:cubicBezTo>
                <a:lnTo>
                  <a:pt x="1820" y="393"/>
                </a:lnTo>
                <a:lnTo>
                  <a:pt x="1820" y="393"/>
                </a:lnTo>
                <a:cubicBezTo>
                  <a:pt x="1819" y="392"/>
                  <a:pt x="1816" y="391"/>
                  <a:pt x="1815" y="389"/>
                </a:cubicBezTo>
                <a:lnTo>
                  <a:pt x="1815" y="389"/>
                </a:lnTo>
                <a:cubicBezTo>
                  <a:pt x="1812" y="386"/>
                  <a:pt x="1809" y="384"/>
                  <a:pt x="1807" y="382"/>
                </a:cubicBezTo>
                <a:lnTo>
                  <a:pt x="1807" y="382"/>
                </a:lnTo>
                <a:cubicBezTo>
                  <a:pt x="1804" y="379"/>
                  <a:pt x="1803" y="376"/>
                  <a:pt x="1800" y="373"/>
                </a:cubicBezTo>
                <a:lnTo>
                  <a:pt x="1800" y="373"/>
                </a:lnTo>
                <a:cubicBezTo>
                  <a:pt x="1799" y="372"/>
                  <a:pt x="1798" y="371"/>
                  <a:pt x="1798" y="369"/>
                </a:cubicBezTo>
                <a:lnTo>
                  <a:pt x="1798" y="369"/>
                </a:lnTo>
                <a:cubicBezTo>
                  <a:pt x="1796" y="367"/>
                  <a:pt x="1796" y="367"/>
                  <a:pt x="1795" y="364"/>
                </a:cubicBezTo>
                <a:lnTo>
                  <a:pt x="1795" y="364"/>
                </a:lnTo>
                <a:cubicBezTo>
                  <a:pt x="1788" y="353"/>
                  <a:pt x="1782" y="343"/>
                  <a:pt x="1777" y="332"/>
                </a:cubicBezTo>
                <a:lnTo>
                  <a:pt x="1777" y="332"/>
                </a:lnTo>
                <a:cubicBezTo>
                  <a:pt x="1774" y="327"/>
                  <a:pt x="1771" y="322"/>
                  <a:pt x="1768" y="317"/>
                </a:cubicBezTo>
                <a:lnTo>
                  <a:pt x="1768" y="317"/>
                </a:lnTo>
                <a:cubicBezTo>
                  <a:pt x="1766" y="313"/>
                  <a:pt x="1764" y="310"/>
                  <a:pt x="1762" y="306"/>
                </a:cubicBezTo>
                <a:lnTo>
                  <a:pt x="1762" y="306"/>
                </a:lnTo>
                <a:cubicBezTo>
                  <a:pt x="1760" y="303"/>
                  <a:pt x="1757" y="299"/>
                  <a:pt x="1756" y="296"/>
                </a:cubicBezTo>
                <a:lnTo>
                  <a:pt x="1756" y="296"/>
                </a:lnTo>
                <a:cubicBezTo>
                  <a:pt x="1746" y="282"/>
                  <a:pt x="1735" y="271"/>
                  <a:pt x="1724" y="261"/>
                </a:cubicBezTo>
                <a:lnTo>
                  <a:pt x="1724" y="261"/>
                </a:lnTo>
                <a:cubicBezTo>
                  <a:pt x="1704" y="243"/>
                  <a:pt x="1681" y="229"/>
                  <a:pt x="1657" y="219"/>
                </a:cubicBezTo>
                <a:lnTo>
                  <a:pt x="1657" y="219"/>
                </a:lnTo>
                <a:cubicBezTo>
                  <a:pt x="1652" y="217"/>
                  <a:pt x="1645" y="215"/>
                  <a:pt x="1639" y="213"/>
                </a:cubicBezTo>
                <a:lnTo>
                  <a:pt x="1639" y="213"/>
                </a:lnTo>
                <a:cubicBezTo>
                  <a:pt x="1636" y="212"/>
                  <a:pt x="1633" y="210"/>
                  <a:pt x="1630" y="210"/>
                </a:cubicBezTo>
                <a:lnTo>
                  <a:pt x="1630" y="210"/>
                </a:lnTo>
                <a:cubicBezTo>
                  <a:pt x="1628" y="208"/>
                  <a:pt x="1624" y="208"/>
                  <a:pt x="1622" y="207"/>
                </a:cubicBezTo>
                <a:lnTo>
                  <a:pt x="1593" y="199"/>
                </a:lnTo>
                <a:lnTo>
                  <a:pt x="1563" y="192"/>
                </a:lnTo>
                <a:lnTo>
                  <a:pt x="1551" y="188"/>
                </a:lnTo>
                <a:lnTo>
                  <a:pt x="1551" y="188"/>
                </a:lnTo>
                <a:cubicBezTo>
                  <a:pt x="1547" y="188"/>
                  <a:pt x="1544" y="187"/>
                  <a:pt x="1541" y="185"/>
                </a:cubicBezTo>
                <a:lnTo>
                  <a:pt x="1541" y="185"/>
                </a:lnTo>
                <a:cubicBezTo>
                  <a:pt x="1533" y="182"/>
                  <a:pt x="1527" y="179"/>
                  <a:pt x="1520" y="176"/>
                </a:cubicBezTo>
                <a:lnTo>
                  <a:pt x="1520" y="176"/>
                </a:lnTo>
                <a:cubicBezTo>
                  <a:pt x="1517" y="174"/>
                  <a:pt x="1514" y="172"/>
                  <a:pt x="1511" y="171"/>
                </a:cubicBezTo>
                <a:lnTo>
                  <a:pt x="1499" y="162"/>
                </a:lnTo>
                <a:lnTo>
                  <a:pt x="1499" y="162"/>
                </a:lnTo>
                <a:cubicBezTo>
                  <a:pt x="1502" y="165"/>
                  <a:pt x="1505" y="168"/>
                  <a:pt x="1508" y="171"/>
                </a:cubicBezTo>
                <a:lnTo>
                  <a:pt x="1508" y="171"/>
                </a:lnTo>
                <a:cubicBezTo>
                  <a:pt x="1511" y="174"/>
                  <a:pt x="1514" y="176"/>
                  <a:pt x="1516" y="178"/>
                </a:cubicBezTo>
                <a:lnTo>
                  <a:pt x="1516" y="178"/>
                </a:lnTo>
                <a:cubicBezTo>
                  <a:pt x="1521" y="183"/>
                  <a:pt x="1527" y="187"/>
                  <a:pt x="1532" y="190"/>
                </a:cubicBezTo>
                <a:lnTo>
                  <a:pt x="1532" y="190"/>
                </a:lnTo>
                <a:cubicBezTo>
                  <a:pt x="1538" y="194"/>
                  <a:pt x="1544" y="197"/>
                  <a:pt x="1550" y="200"/>
                </a:cubicBezTo>
                <a:lnTo>
                  <a:pt x="1554" y="202"/>
                </a:lnTo>
                <a:lnTo>
                  <a:pt x="1554" y="202"/>
                </a:lnTo>
                <a:cubicBezTo>
                  <a:pt x="1556" y="203"/>
                  <a:pt x="1558" y="204"/>
                  <a:pt x="1560" y="204"/>
                </a:cubicBezTo>
                <a:lnTo>
                  <a:pt x="1560" y="204"/>
                </a:lnTo>
                <a:cubicBezTo>
                  <a:pt x="1563" y="206"/>
                  <a:pt x="1567" y="207"/>
                  <a:pt x="1570" y="209"/>
                </a:cubicBezTo>
                <a:lnTo>
                  <a:pt x="1555" y="204"/>
                </a:lnTo>
                <a:lnTo>
                  <a:pt x="1555" y="204"/>
                </a:lnTo>
                <a:cubicBezTo>
                  <a:pt x="1551" y="202"/>
                  <a:pt x="1547" y="201"/>
                  <a:pt x="1544" y="200"/>
                </a:cubicBezTo>
                <a:lnTo>
                  <a:pt x="1544" y="200"/>
                </a:lnTo>
                <a:cubicBezTo>
                  <a:pt x="1536" y="197"/>
                  <a:pt x="1528" y="193"/>
                  <a:pt x="1522" y="189"/>
                </a:cubicBezTo>
                <a:lnTo>
                  <a:pt x="1522" y="189"/>
                </a:lnTo>
                <a:cubicBezTo>
                  <a:pt x="1515" y="185"/>
                  <a:pt x="1509" y="181"/>
                  <a:pt x="1503" y="177"/>
                </a:cubicBezTo>
                <a:lnTo>
                  <a:pt x="1503" y="177"/>
                </a:lnTo>
                <a:cubicBezTo>
                  <a:pt x="1496" y="171"/>
                  <a:pt x="1489" y="165"/>
                  <a:pt x="1482" y="160"/>
                </a:cubicBezTo>
                <a:lnTo>
                  <a:pt x="1482" y="160"/>
                </a:lnTo>
                <a:cubicBezTo>
                  <a:pt x="1475" y="155"/>
                  <a:pt x="1469" y="149"/>
                  <a:pt x="1463" y="145"/>
                </a:cubicBezTo>
                <a:lnTo>
                  <a:pt x="1463" y="145"/>
                </a:lnTo>
                <a:cubicBezTo>
                  <a:pt x="1459" y="142"/>
                  <a:pt x="1456" y="140"/>
                  <a:pt x="1453" y="138"/>
                </a:cubicBezTo>
                <a:lnTo>
                  <a:pt x="1453" y="138"/>
                </a:lnTo>
                <a:cubicBezTo>
                  <a:pt x="1450" y="135"/>
                  <a:pt x="1447" y="133"/>
                  <a:pt x="1443" y="130"/>
                </a:cubicBezTo>
                <a:lnTo>
                  <a:pt x="1443" y="130"/>
                </a:lnTo>
                <a:cubicBezTo>
                  <a:pt x="1429" y="121"/>
                  <a:pt x="1418" y="116"/>
                  <a:pt x="1409" y="113"/>
                </a:cubicBezTo>
                <a:lnTo>
                  <a:pt x="1409" y="113"/>
                </a:lnTo>
                <a:cubicBezTo>
                  <a:pt x="1385" y="103"/>
                  <a:pt x="1366" y="98"/>
                  <a:pt x="1350" y="96"/>
                </a:cubicBezTo>
                <a:lnTo>
                  <a:pt x="1350" y="96"/>
                </a:lnTo>
                <a:cubicBezTo>
                  <a:pt x="1334" y="93"/>
                  <a:pt x="1322" y="93"/>
                  <a:pt x="1314" y="93"/>
                </a:cubicBezTo>
                <a:lnTo>
                  <a:pt x="1314" y="93"/>
                </a:lnTo>
                <a:cubicBezTo>
                  <a:pt x="1298" y="95"/>
                  <a:pt x="1297" y="97"/>
                  <a:pt x="1303" y="100"/>
                </a:cubicBezTo>
                <a:lnTo>
                  <a:pt x="1303" y="100"/>
                </a:lnTo>
                <a:cubicBezTo>
                  <a:pt x="1309" y="102"/>
                  <a:pt x="1323" y="105"/>
                  <a:pt x="1339" y="111"/>
                </a:cubicBezTo>
                <a:lnTo>
                  <a:pt x="1339" y="111"/>
                </a:lnTo>
                <a:cubicBezTo>
                  <a:pt x="1355" y="117"/>
                  <a:pt x="1374" y="125"/>
                  <a:pt x="1389" y="134"/>
                </a:cubicBezTo>
                <a:lnTo>
                  <a:pt x="1389" y="134"/>
                </a:lnTo>
                <a:cubicBezTo>
                  <a:pt x="1400" y="141"/>
                  <a:pt x="1403" y="145"/>
                  <a:pt x="1404" y="147"/>
                </a:cubicBezTo>
                <a:lnTo>
                  <a:pt x="1404" y="147"/>
                </a:lnTo>
                <a:cubicBezTo>
                  <a:pt x="1405" y="150"/>
                  <a:pt x="1403" y="150"/>
                  <a:pt x="1402" y="152"/>
                </a:cubicBezTo>
                <a:lnTo>
                  <a:pt x="1402" y="152"/>
                </a:lnTo>
                <a:cubicBezTo>
                  <a:pt x="1401" y="153"/>
                  <a:pt x="1401" y="155"/>
                  <a:pt x="1404" y="158"/>
                </a:cubicBezTo>
                <a:lnTo>
                  <a:pt x="1404" y="158"/>
                </a:lnTo>
                <a:cubicBezTo>
                  <a:pt x="1408" y="163"/>
                  <a:pt x="1415" y="168"/>
                  <a:pt x="1429" y="181"/>
                </a:cubicBezTo>
                <a:lnTo>
                  <a:pt x="1429" y="181"/>
                </a:lnTo>
                <a:cubicBezTo>
                  <a:pt x="1408" y="165"/>
                  <a:pt x="1391" y="155"/>
                  <a:pt x="1373" y="149"/>
                </a:cubicBezTo>
                <a:lnTo>
                  <a:pt x="1373" y="149"/>
                </a:lnTo>
                <a:cubicBezTo>
                  <a:pt x="1355" y="141"/>
                  <a:pt x="1335" y="136"/>
                  <a:pt x="1310" y="134"/>
                </a:cubicBezTo>
                <a:lnTo>
                  <a:pt x="1310" y="134"/>
                </a:lnTo>
                <a:cubicBezTo>
                  <a:pt x="1308" y="135"/>
                  <a:pt x="1317" y="136"/>
                  <a:pt x="1331" y="139"/>
                </a:cubicBezTo>
                <a:lnTo>
                  <a:pt x="1331" y="139"/>
                </a:lnTo>
                <a:cubicBezTo>
                  <a:pt x="1345" y="141"/>
                  <a:pt x="1363" y="145"/>
                  <a:pt x="1380" y="153"/>
                </a:cubicBezTo>
                <a:lnTo>
                  <a:pt x="1380" y="153"/>
                </a:lnTo>
                <a:cubicBezTo>
                  <a:pt x="1396" y="160"/>
                  <a:pt x="1411" y="169"/>
                  <a:pt x="1419" y="176"/>
                </a:cubicBezTo>
                <a:lnTo>
                  <a:pt x="1419" y="176"/>
                </a:lnTo>
                <a:cubicBezTo>
                  <a:pt x="1427" y="182"/>
                  <a:pt x="1429" y="185"/>
                  <a:pt x="1420" y="181"/>
                </a:cubicBezTo>
                <a:lnTo>
                  <a:pt x="1420" y="181"/>
                </a:lnTo>
                <a:cubicBezTo>
                  <a:pt x="1402" y="165"/>
                  <a:pt x="1379" y="154"/>
                  <a:pt x="1353" y="147"/>
                </a:cubicBezTo>
                <a:lnTo>
                  <a:pt x="1353" y="147"/>
                </a:lnTo>
                <a:cubicBezTo>
                  <a:pt x="1341" y="144"/>
                  <a:pt x="1327" y="142"/>
                  <a:pt x="1314" y="141"/>
                </a:cubicBezTo>
                <a:lnTo>
                  <a:pt x="1314" y="141"/>
                </a:lnTo>
                <a:cubicBezTo>
                  <a:pt x="1308" y="140"/>
                  <a:pt x="1302" y="140"/>
                  <a:pt x="1295" y="140"/>
                </a:cubicBezTo>
                <a:lnTo>
                  <a:pt x="1295" y="140"/>
                </a:lnTo>
                <a:cubicBezTo>
                  <a:pt x="1288" y="140"/>
                  <a:pt x="1281" y="140"/>
                  <a:pt x="1275" y="140"/>
                </a:cubicBezTo>
                <a:lnTo>
                  <a:pt x="1275" y="140"/>
                </a:lnTo>
                <a:cubicBezTo>
                  <a:pt x="1279" y="142"/>
                  <a:pt x="1294" y="142"/>
                  <a:pt x="1310" y="144"/>
                </a:cubicBezTo>
                <a:lnTo>
                  <a:pt x="1310" y="144"/>
                </a:lnTo>
                <a:cubicBezTo>
                  <a:pt x="1327" y="146"/>
                  <a:pt x="1348" y="150"/>
                  <a:pt x="1366" y="157"/>
                </a:cubicBezTo>
                <a:lnTo>
                  <a:pt x="1366" y="157"/>
                </a:lnTo>
                <a:cubicBezTo>
                  <a:pt x="1385" y="165"/>
                  <a:pt x="1401" y="174"/>
                  <a:pt x="1411" y="183"/>
                </a:cubicBezTo>
                <a:lnTo>
                  <a:pt x="1411" y="183"/>
                </a:lnTo>
                <a:cubicBezTo>
                  <a:pt x="1416" y="187"/>
                  <a:pt x="1421" y="191"/>
                  <a:pt x="1423" y="194"/>
                </a:cubicBezTo>
                <a:lnTo>
                  <a:pt x="1423" y="194"/>
                </a:lnTo>
                <a:cubicBezTo>
                  <a:pt x="1426" y="197"/>
                  <a:pt x="1427" y="198"/>
                  <a:pt x="1426" y="198"/>
                </a:cubicBezTo>
                <a:lnTo>
                  <a:pt x="1426" y="198"/>
                </a:lnTo>
                <a:cubicBezTo>
                  <a:pt x="1423" y="196"/>
                  <a:pt x="1418" y="193"/>
                  <a:pt x="1414" y="189"/>
                </a:cubicBezTo>
                <a:lnTo>
                  <a:pt x="1414" y="189"/>
                </a:lnTo>
                <a:cubicBezTo>
                  <a:pt x="1410" y="186"/>
                  <a:pt x="1405" y="182"/>
                  <a:pt x="1399" y="178"/>
                </a:cubicBezTo>
                <a:lnTo>
                  <a:pt x="1399" y="178"/>
                </a:lnTo>
                <a:cubicBezTo>
                  <a:pt x="1388" y="170"/>
                  <a:pt x="1373" y="162"/>
                  <a:pt x="1358" y="156"/>
                </a:cubicBezTo>
                <a:lnTo>
                  <a:pt x="1358" y="156"/>
                </a:lnTo>
                <a:cubicBezTo>
                  <a:pt x="1343" y="151"/>
                  <a:pt x="1327" y="147"/>
                  <a:pt x="1315" y="147"/>
                </a:cubicBezTo>
                <a:lnTo>
                  <a:pt x="1315" y="147"/>
                </a:lnTo>
                <a:cubicBezTo>
                  <a:pt x="1303" y="145"/>
                  <a:pt x="1294" y="147"/>
                  <a:pt x="1291" y="149"/>
                </a:cubicBezTo>
                <a:lnTo>
                  <a:pt x="1291" y="149"/>
                </a:lnTo>
                <a:cubicBezTo>
                  <a:pt x="1291" y="149"/>
                  <a:pt x="1302" y="150"/>
                  <a:pt x="1317" y="152"/>
                </a:cubicBezTo>
                <a:lnTo>
                  <a:pt x="1317" y="152"/>
                </a:lnTo>
                <a:cubicBezTo>
                  <a:pt x="1332" y="154"/>
                  <a:pt x="1349" y="158"/>
                  <a:pt x="1361" y="162"/>
                </a:cubicBezTo>
                <a:lnTo>
                  <a:pt x="1361" y="162"/>
                </a:lnTo>
                <a:cubicBezTo>
                  <a:pt x="1343" y="156"/>
                  <a:pt x="1326" y="154"/>
                  <a:pt x="1310" y="152"/>
                </a:cubicBezTo>
                <a:lnTo>
                  <a:pt x="1310" y="152"/>
                </a:lnTo>
                <a:cubicBezTo>
                  <a:pt x="1294" y="152"/>
                  <a:pt x="1276" y="153"/>
                  <a:pt x="1262" y="154"/>
                </a:cubicBezTo>
                <a:lnTo>
                  <a:pt x="1262" y="154"/>
                </a:lnTo>
                <a:cubicBezTo>
                  <a:pt x="1247" y="154"/>
                  <a:pt x="1234" y="155"/>
                  <a:pt x="1223" y="155"/>
                </a:cubicBezTo>
                <a:lnTo>
                  <a:pt x="1223" y="155"/>
                </a:lnTo>
                <a:cubicBezTo>
                  <a:pt x="1211" y="156"/>
                  <a:pt x="1201" y="156"/>
                  <a:pt x="1194" y="156"/>
                </a:cubicBezTo>
                <a:lnTo>
                  <a:pt x="1194" y="156"/>
                </a:lnTo>
                <a:cubicBezTo>
                  <a:pt x="1179" y="156"/>
                  <a:pt x="1176" y="158"/>
                  <a:pt x="1188" y="161"/>
                </a:cubicBezTo>
                <a:lnTo>
                  <a:pt x="1188" y="161"/>
                </a:lnTo>
                <a:cubicBezTo>
                  <a:pt x="1193" y="163"/>
                  <a:pt x="1203" y="166"/>
                  <a:pt x="1217" y="167"/>
                </a:cubicBezTo>
                <a:lnTo>
                  <a:pt x="1217" y="167"/>
                </a:lnTo>
                <a:cubicBezTo>
                  <a:pt x="1223" y="167"/>
                  <a:pt x="1230" y="168"/>
                  <a:pt x="1238" y="169"/>
                </a:cubicBezTo>
                <a:lnTo>
                  <a:pt x="1238" y="169"/>
                </a:lnTo>
                <a:cubicBezTo>
                  <a:pt x="1246" y="169"/>
                  <a:pt x="1255" y="170"/>
                  <a:pt x="1264" y="171"/>
                </a:cubicBezTo>
                <a:lnTo>
                  <a:pt x="1264" y="171"/>
                </a:lnTo>
                <a:cubicBezTo>
                  <a:pt x="1250" y="170"/>
                  <a:pt x="1237" y="170"/>
                  <a:pt x="1220" y="169"/>
                </a:cubicBezTo>
                <a:lnTo>
                  <a:pt x="1220" y="169"/>
                </a:lnTo>
                <a:cubicBezTo>
                  <a:pt x="1202" y="169"/>
                  <a:pt x="1183" y="167"/>
                  <a:pt x="1165" y="163"/>
                </a:cubicBezTo>
                <a:lnTo>
                  <a:pt x="1165" y="163"/>
                </a:lnTo>
                <a:cubicBezTo>
                  <a:pt x="1155" y="160"/>
                  <a:pt x="1146" y="158"/>
                  <a:pt x="1137" y="155"/>
                </a:cubicBezTo>
                <a:lnTo>
                  <a:pt x="1137" y="155"/>
                </a:lnTo>
                <a:cubicBezTo>
                  <a:pt x="1129" y="152"/>
                  <a:pt x="1121" y="149"/>
                  <a:pt x="1114" y="147"/>
                </a:cubicBezTo>
                <a:lnTo>
                  <a:pt x="1114" y="147"/>
                </a:lnTo>
                <a:cubicBezTo>
                  <a:pt x="1098" y="141"/>
                  <a:pt x="1085" y="137"/>
                  <a:pt x="1071" y="133"/>
                </a:cubicBezTo>
                <a:lnTo>
                  <a:pt x="1071" y="133"/>
                </a:lnTo>
                <a:cubicBezTo>
                  <a:pt x="1071" y="133"/>
                  <a:pt x="1071" y="133"/>
                  <a:pt x="1072" y="133"/>
                </a:cubicBezTo>
                <a:lnTo>
                  <a:pt x="1072" y="133"/>
                </a:lnTo>
                <a:cubicBezTo>
                  <a:pt x="1085" y="138"/>
                  <a:pt x="1103" y="144"/>
                  <a:pt x="1121" y="150"/>
                </a:cubicBezTo>
                <a:lnTo>
                  <a:pt x="1121" y="150"/>
                </a:lnTo>
                <a:cubicBezTo>
                  <a:pt x="1125" y="152"/>
                  <a:pt x="1129" y="154"/>
                  <a:pt x="1133" y="155"/>
                </a:cubicBezTo>
                <a:lnTo>
                  <a:pt x="1133" y="155"/>
                </a:lnTo>
                <a:cubicBezTo>
                  <a:pt x="1138" y="156"/>
                  <a:pt x="1144" y="158"/>
                  <a:pt x="1148" y="160"/>
                </a:cubicBezTo>
                <a:lnTo>
                  <a:pt x="1148" y="160"/>
                </a:lnTo>
                <a:cubicBezTo>
                  <a:pt x="1158" y="163"/>
                  <a:pt x="1168" y="165"/>
                  <a:pt x="1175" y="166"/>
                </a:cubicBezTo>
                <a:lnTo>
                  <a:pt x="1175" y="166"/>
                </a:lnTo>
                <a:cubicBezTo>
                  <a:pt x="1166" y="165"/>
                  <a:pt x="1156" y="162"/>
                  <a:pt x="1147" y="160"/>
                </a:cubicBezTo>
                <a:lnTo>
                  <a:pt x="1147" y="160"/>
                </a:lnTo>
                <a:cubicBezTo>
                  <a:pt x="1143" y="158"/>
                  <a:pt x="1138" y="156"/>
                  <a:pt x="1134" y="155"/>
                </a:cubicBezTo>
                <a:lnTo>
                  <a:pt x="1122" y="152"/>
                </a:lnTo>
                <a:lnTo>
                  <a:pt x="1077" y="136"/>
                </a:lnTo>
                <a:lnTo>
                  <a:pt x="1077" y="136"/>
                </a:lnTo>
                <a:cubicBezTo>
                  <a:pt x="1081" y="139"/>
                  <a:pt x="1086" y="142"/>
                  <a:pt x="1092" y="145"/>
                </a:cubicBezTo>
                <a:lnTo>
                  <a:pt x="1092" y="145"/>
                </a:lnTo>
                <a:cubicBezTo>
                  <a:pt x="1103" y="149"/>
                  <a:pt x="1114" y="154"/>
                  <a:pt x="1125" y="158"/>
                </a:cubicBezTo>
                <a:lnTo>
                  <a:pt x="1134" y="161"/>
                </a:lnTo>
                <a:lnTo>
                  <a:pt x="1134" y="161"/>
                </a:lnTo>
                <a:cubicBezTo>
                  <a:pt x="1138" y="162"/>
                  <a:pt x="1141" y="163"/>
                  <a:pt x="1144" y="164"/>
                </a:cubicBezTo>
                <a:lnTo>
                  <a:pt x="1144" y="164"/>
                </a:lnTo>
                <a:cubicBezTo>
                  <a:pt x="1152" y="166"/>
                  <a:pt x="1159" y="168"/>
                  <a:pt x="1166" y="169"/>
                </a:cubicBezTo>
                <a:lnTo>
                  <a:pt x="1166" y="169"/>
                </a:lnTo>
                <a:cubicBezTo>
                  <a:pt x="1160" y="168"/>
                  <a:pt x="1154" y="167"/>
                  <a:pt x="1148" y="165"/>
                </a:cubicBezTo>
                <a:lnTo>
                  <a:pt x="1138" y="162"/>
                </a:lnTo>
                <a:lnTo>
                  <a:pt x="1130" y="160"/>
                </a:lnTo>
                <a:lnTo>
                  <a:pt x="1130" y="160"/>
                </a:lnTo>
                <a:cubicBezTo>
                  <a:pt x="1120" y="156"/>
                  <a:pt x="1110" y="153"/>
                  <a:pt x="1100" y="149"/>
                </a:cubicBezTo>
                <a:lnTo>
                  <a:pt x="1100" y="149"/>
                </a:lnTo>
                <a:cubicBezTo>
                  <a:pt x="1107" y="154"/>
                  <a:pt x="1114" y="157"/>
                  <a:pt x="1123" y="161"/>
                </a:cubicBezTo>
                <a:lnTo>
                  <a:pt x="1123" y="161"/>
                </a:lnTo>
                <a:cubicBezTo>
                  <a:pt x="1125" y="162"/>
                  <a:pt x="1127" y="163"/>
                  <a:pt x="1129" y="165"/>
                </a:cubicBezTo>
                <a:lnTo>
                  <a:pt x="1132" y="166"/>
                </a:lnTo>
                <a:lnTo>
                  <a:pt x="1137" y="167"/>
                </a:lnTo>
                <a:lnTo>
                  <a:pt x="1137" y="167"/>
                </a:lnTo>
                <a:cubicBezTo>
                  <a:pt x="1142" y="170"/>
                  <a:pt x="1148" y="172"/>
                  <a:pt x="1154" y="174"/>
                </a:cubicBezTo>
                <a:lnTo>
                  <a:pt x="1154" y="174"/>
                </a:lnTo>
                <a:cubicBezTo>
                  <a:pt x="1176" y="181"/>
                  <a:pt x="1200" y="185"/>
                  <a:pt x="1222" y="187"/>
                </a:cubicBezTo>
                <a:lnTo>
                  <a:pt x="1222" y="187"/>
                </a:lnTo>
                <a:cubicBezTo>
                  <a:pt x="1240" y="188"/>
                  <a:pt x="1258" y="189"/>
                  <a:pt x="1274" y="191"/>
                </a:cubicBezTo>
                <a:lnTo>
                  <a:pt x="1274" y="191"/>
                </a:lnTo>
                <a:cubicBezTo>
                  <a:pt x="1278" y="191"/>
                  <a:pt x="1282" y="192"/>
                  <a:pt x="1286" y="192"/>
                </a:cubicBezTo>
                <a:lnTo>
                  <a:pt x="1286" y="192"/>
                </a:lnTo>
                <a:cubicBezTo>
                  <a:pt x="1289" y="193"/>
                  <a:pt x="1294" y="193"/>
                  <a:pt x="1296" y="193"/>
                </a:cubicBezTo>
                <a:lnTo>
                  <a:pt x="1296" y="193"/>
                </a:lnTo>
                <a:cubicBezTo>
                  <a:pt x="1302" y="194"/>
                  <a:pt x="1307" y="194"/>
                  <a:pt x="1311" y="196"/>
                </a:cubicBezTo>
                <a:lnTo>
                  <a:pt x="1311" y="196"/>
                </a:lnTo>
                <a:cubicBezTo>
                  <a:pt x="1321" y="197"/>
                  <a:pt x="1329" y="200"/>
                  <a:pt x="1336" y="202"/>
                </a:cubicBezTo>
                <a:lnTo>
                  <a:pt x="1336" y="202"/>
                </a:lnTo>
                <a:cubicBezTo>
                  <a:pt x="1349" y="205"/>
                  <a:pt x="1362" y="211"/>
                  <a:pt x="1373" y="218"/>
                </a:cubicBezTo>
                <a:lnTo>
                  <a:pt x="1373" y="218"/>
                </a:lnTo>
                <a:cubicBezTo>
                  <a:pt x="1376" y="219"/>
                  <a:pt x="1378" y="221"/>
                  <a:pt x="1380" y="223"/>
                </a:cubicBezTo>
                <a:lnTo>
                  <a:pt x="1385" y="226"/>
                </a:lnTo>
                <a:lnTo>
                  <a:pt x="1390" y="231"/>
                </a:lnTo>
                <a:lnTo>
                  <a:pt x="1415" y="251"/>
                </a:lnTo>
                <a:lnTo>
                  <a:pt x="1426" y="260"/>
                </a:lnTo>
                <a:lnTo>
                  <a:pt x="1432" y="265"/>
                </a:lnTo>
                <a:lnTo>
                  <a:pt x="1432" y="265"/>
                </a:lnTo>
                <a:cubicBezTo>
                  <a:pt x="1435" y="267"/>
                  <a:pt x="1438" y="270"/>
                  <a:pt x="1441" y="272"/>
                </a:cubicBezTo>
                <a:lnTo>
                  <a:pt x="1441" y="272"/>
                </a:lnTo>
                <a:cubicBezTo>
                  <a:pt x="1452" y="281"/>
                  <a:pt x="1464" y="288"/>
                  <a:pt x="1476" y="295"/>
                </a:cubicBezTo>
                <a:lnTo>
                  <a:pt x="1476" y="295"/>
                </a:lnTo>
                <a:cubicBezTo>
                  <a:pt x="1489" y="301"/>
                  <a:pt x="1502" y="306"/>
                  <a:pt x="1515" y="311"/>
                </a:cubicBezTo>
                <a:lnTo>
                  <a:pt x="1545" y="321"/>
                </a:lnTo>
                <a:lnTo>
                  <a:pt x="1574" y="332"/>
                </a:lnTo>
                <a:lnTo>
                  <a:pt x="1582" y="334"/>
                </a:lnTo>
                <a:lnTo>
                  <a:pt x="1587" y="336"/>
                </a:lnTo>
                <a:lnTo>
                  <a:pt x="1587" y="336"/>
                </a:lnTo>
                <a:cubicBezTo>
                  <a:pt x="1590" y="337"/>
                  <a:pt x="1593" y="338"/>
                  <a:pt x="1596" y="339"/>
                </a:cubicBezTo>
                <a:lnTo>
                  <a:pt x="1596" y="339"/>
                </a:lnTo>
                <a:cubicBezTo>
                  <a:pt x="1608" y="345"/>
                  <a:pt x="1618" y="352"/>
                  <a:pt x="1627" y="360"/>
                </a:cubicBezTo>
                <a:lnTo>
                  <a:pt x="1627" y="360"/>
                </a:lnTo>
                <a:cubicBezTo>
                  <a:pt x="1631" y="364"/>
                  <a:pt x="1634" y="368"/>
                  <a:pt x="1637" y="372"/>
                </a:cubicBezTo>
                <a:lnTo>
                  <a:pt x="1637" y="372"/>
                </a:lnTo>
                <a:cubicBezTo>
                  <a:pt x="1639" y="374"/>
                  <a:pt x="1641" y="376"/>
                  <a:pt x="1642" y="379"/>
                </a:cubicBezTo>
                <a:lnTo>
                  <a:pt x="1643" y="382"/>
                </a:lnTo>
                <a:lnTo>
                  <a:pt x="1647" y="389"/>
                </a:lnTo>
                <a:lnTo>
                  <a:pt x="1661" y="416"/>
                </a:lnTo>
                <a:lnTo>
                  <a:pt x="1668" y="430"/>
                </a:lnTo>
                <a:lnTo>
                  <a:pt x="1668" y="430"/>
                </a:lnTo>
                <a:cubicBezTo>
                  <a:pt x="1669" y="432"/>
                  <a:pt x="1671" y="437"/>
                  <a:pt x="1673" y="440"/>
                </a:cubicBezTo>
                <a:lnTo>
                  <a:pt x="1673" y="440"/>
                </a:lnTo>
                <a:cubicBezTo>
                  <a:pt x="1675" y="443"/>
                  <a:pt x="1677" y="446"/>
                  <a:pt x="1680" y="450"/>
                </a:cubicBezTo>
                <a:lnTo>
                  <a:pt x="1680" y="450"/>
                </a:lnTo>
                <a:cubicBezTo>
                  <a:pt x="1688" y="464"/>
                  <a:pt x="1697" y="475"/>
                  <a:pt x="1708" y="486"/>
                </a:cubicBezTo>
                <a:lnTo>
                  <a:pt x="1708" y="486"/>
                </a:lnTo>
                <a:cubicBezTo>
                  <a:pt x="1713" y="492"/>
                  <a:pt x="1719" y="497"/>
                  <a:pt x="1724" y="501"/>
                </a:cubicBezTo>
                <a:lnTo>
                  <a:pt x="1728" y="505"/>
                </a:lnTo>
                <a:lnTo>
                  <a:pt x="1732" y="508"/>
                </a:lnTo>
                <a:lnTo>
                  <a:pt x="1738" y="513"/>
                </a:lnTo>
                <a:lnTo>
                  <a:pt x="1762" y="533"/>
                </a:lnTo>
                <a:lnTo>
                  <a:pt x="1774" y="542"/>
                </a:lnTo>
                <a:lnTo>
                  <a:pt x="1780" y="547"/>
                </a:lnTo>
                <a:lnTo>
                  <a:pt x="1784" y="550"/>
                </a:lnTo>
                <a:lnTo>
                  <a:pt x="1784" y="550"/>
                </a:lnTo>
                <a:cubicBezTo>
                  <a:pt x="1792" y="557"/>
                  <a:pt x="1798" y="566"/>
                  <a:pt x="1802" y="574"/>
                </a:cubicBezTo>
                <a:lnTo>
                  <a:pt x="1802" y="574"/>
                </a:lnTo>
                <a:cubicBezTo>
                  <a:pt x="1804" y="577"/>
                  <a:pt x="1805" y="581"/>
                  <a:pt x="1806" y="585"/>
                </a:cubicBezTo>
                <a:lnTo>
                  <a:pt x="1806" y="585"/>
                </a:lnTo>
                <a:cubicBezTo>
                  <a:pt x="1806" y="587"/>
                  <a:pt x="1806" y="589"/>
                  <a:pt x="1806" y="591"/>
                </a:cubicBezTo>
                <a:lnTo>
                  <a:pt x="1806" y="591"/>
                </a:lnTo>
                <a:cubicBezTo>
                  <a:pt x="1807" y="591"/>
                  <a:pt x="1806" y="592"/>
                  <a:pt x="1807" y="593"/>
                </a:cubicBezTo>
                <a:lnTo>
                  <a:pt x="1807" y="594"/>
                </a:lnTo>
                <a:lnTo>
                  <a:pt x="1807" y="596"/>
                </a:lnTo>
                <a:lnTo>
                  <a:pt x="1807" y="600"/>
                </a:lnTo>
                <a:lnTo>
                  <a:pt x="1806" y="631"/>
                </a:lnTo>
                <a:lnTo>
                  <a:pt x="1806" y="646"/>
                </a:lnTo>
                <a:lnTo>
                  <a:pt x="1806" y="650"/>
                </a:lnTo>
                <a:lnTo>
                  <a:pt x="1806" y="656"/>
                </a:lnTo>
                <a:lnTo>
                  <a:pt x="1806" y="656"/>
                </a:lnTo>
                <a:cubicBezTo>
                  <a:pt x="1807" y="660"/>
                  <a:pt x="1807" y="665"/>
                  <a:pt x="1807" y="669"/>
                </a:cubicBezTo>
                <a:lnTo>
                  <a:pt x="1807" y="669"/>
                </a:lnTo>
                <a:cubicBezTo>
                  <a:pt x="1809" y="685"/>
                  <a:pt x="1812" y="702"/>
                  <a:pt x="1818" y="718"/>
                </a:cubicBezTo>
                <a:lnTo>
                  <a:pt x="1818" y="718"/>
                </a:lnTo>
                <a:cubicBezTo>
                  <a:pt x="1821" y="725"/>
                  <a:pt x="1824" y="733"/>
                  <a:pt x="1827" y="741"/>
                </a:cubicBezTo>
                <a:lnTo>
                  <a:pt x="1836" y="756"/>
                </a:lnTo>
                <a:lnTo>
                  <a:pt x="1850" y="783"/>
                </a:lnTo>
                <a:lnTo>
                  <a:pt x="1856" y="796"/>
                </a:lnTo>
                <a:lnTo>
                  <a:pt x="1856" y="796"/>
                </a:lnTo>
                <a:cubicBezTo>
                  <a:pt x="1858" y="798"/>
                  <a:pt x="1858" y="800"/>
                  <a:pt x="1859" y="802"/>
                </a:cubicBezTo>
                <a:lnTo>
                  <a:pt x="1859" y="802"/>
                </a:lnTo>
                <a:cubicBezTo>
                  <a:pt x="1862" y="810"/>
                  <a:pt x="1862" y="817"/>
                  <a:pt x="1861" y="824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1" name="Freeform 269"/>
          <p:cNvSpPr>
            <a:spLocks noChangeArrowheads="1"/>
          </p:cNvSpPr>
          <p:nvPr/>
        </p:nvSpPr>
        <p:spPr bwMode="auto">
          <a:xfrm>
            <a:off x="11944635" y="1405199"/>
            <a:ext cx="3867996" cy="3071933"/>
          </a:xfrm>
          <a:custGeom>
            <a:avLst/>
            <a:gdLst>
              <a:gd name="T0" fmla="*/ 2004 w 3493"/>
              <a:gd name="T1" fmla="*/ 69 h 2775"/>
              <a:gd name="T2" fmla="*/ 2142 w 3493"/>
              <a:gd name="T3" fmla="*/ 91 h 2775"/>
              <a:gd name="T4" fmla="*/ 2273 w 3493"/>
              <a:gd name="T5" fmla="*/ 91 h 2775"/>
              <a:gd name="T6" fmla="*/ 2620 w 3493"/>
              <a:gd name="T7" fmla="*/ 247 h 2775"/>
              <a:gd name="T8" fmla="*/ 2737 w 3493"/>
              <a:gd name="T9" fmla="*/ 310 h 2775"/>
              <a:gd name="T10" fmla="*/ 2857 w 3493"/>
              <a:gd name="T11" fmla="*/ 350 h 2775"/>
              <a:gd name="T12" fmla="*/ 3102 w 3493"/>
              <a:gd name="T13" fmla="*/ 600 h 2775"/>
              <a:gd name="T14" fmla="*/ 3180 w 3493"/>
              <a:gd name="T15" fmla="*/ 693 h 2775"/>
              <a:gd name="T16" fmla="*/ 3273 w 3493"/>
              <a:gd name="T17" fmla="*/ 766 h 2775"/>
              <a:gd name="T18" fmla="*/ 3378 w 3493"/>
              <a:gd name="T19" fmla="*/ 1073 h 2775"/>
              <a:gd name="T20" fmla="*/ 3406 w 3493"/>
              <a:gd name="T21" fmla="*/ 1181 h 2775"/>
              <a:gd name="T22" fmla="*/ 3455 w 3493"/>
              <a:gd name="T23" fmla="*/ 1277 h 2775"/>
              <a:gd name="T24" fmla="*/ 3406 w 3493"/>
              <a:gd name="T25" fmla="*/ 1592 h 2775"/>
              <a:gd name="T26" fmla="*/ 3378 w 3493"/>
              <a:gd name="T27" fmla="*/ 1702 h 2775"/>
              <a:gd name="T28" fmla="*/ 3378 w 3493"/>
              <a:gd name="T29" fmla="*/ 1806 h 2775"/>
              <a:gd name="T30" fmla="*/ 3180 w 3493"/>
              <a:gd name="T31" fmla="*/ 2081 h 2775"/>
              <a:gd name="T32" fmla="*/ 3102 w 3493"/>
              <a:gd name="T33" fmla="*/ 2174 h 2775"/>
              <a:gd name="T34" fmla="*/ 3052 w 3493"/>
              <a:gd name="T35" fmla="*/ 2270 h 2775"/>
              <a:gd name="T36" fmla="*/ 2737 w 3493"/>
              <a:gd name="T37" fmla="*/ 2464 h 2775"/>
              <a:gd name="T38" fmla="*/ 2620 w 3493"/>
              <a:gd name="T39" fmla="*/ 2526 h 2775"/>
              <a:gd name="T40" fmla="*/ 2527 w 3493"/>
              <a:gd name="T41" fmla="*/ 2599 h 2775"/>
              <a:gd name="T42" fmla="*/ 2142 w 3493"/>
              <a:gd name="T43" fmla="*/ 2683 h 2775"/>
              <a:gd name="T44" fmla="*/ 2004 w 3493"/>
              <a:gd name="T45" fmla="*/ 2705 h 2775"/>
              <a:gd name="T46" fmla="*/ 1883 w 3493"/>
              <a:gd name="T47" fmla="*/ 2745 h 2775"/>
              <a:gd name="T48" fmla="*/ 1487 w 3493"/>
              <a:gd name="T49" fmla="*/ 2705 h 2775"/>
              <a:gd name="T50" fmla="*/ 1349 w 3493"/>
              <a:gd name="T51" fmla="*/ 2683 h 2775"/>
              <a:gd name="T52" fmla="*/ 1218 w 3493"/>
              <a:gd name="T53" fmla="*/ 2683 h 2775"/>
              <a:gd name="T54" fmla="*/ 871 w 3493"/>
              <a:gd name="T55" fmla="*/ 2526 h 2775"/>
              <a:gd name="T56" fmla="*/ 755 w 3493"/>
              <a:gd name="T57" fmla="*/ 2464 h 2775"/>
              <a:gd name="T58" fmla="*/ 634 w 3493"/>
              <a:gd name="T59" fmla="*/ 2425 h 2775"/>
              <a:gd name="T60" fmla="*/ 389 w 3493"/>
              <a:gd name="T61" fmla="*/ 2174 h 2775"/>
              <a:gd name="T62" fmla="*/ 311 w 3493"/>
              <a:gd name="T63" fmla="*/ 2081 h 2775"/>
              <a:gd name="T64" fmla="*/ 219 w 3493"/>
              <a:gd name="T65" fmla="*/ 2007 h 2775"/>
              <a:gd name="T66" fmla="*/ 113 w 3493"/>
              <a:gd name="T67" fmla="*/ 1702 h 2775"/>
              <a:gd name="T68" fmla="*/ 87 w 3493"/>
              <a:gd name="T69" fmla="*/ 1592 h 2775"/>
              <a:gd name="T70" fmla="*/ 37 w 3493"/>
              <a:gd name="T71" fmla="*/ 1496 h 2775"/>
              <a:gd name="T72" fmla="*/ 87 w 3493"/>
              <a:gd name="T73" fmla="*/ 1181 h 2775"/>
              <a:gd name="T74" fmla="*/ 113 w 3493"/>
              <a:gd name="T75" fmla="*/ 1073 h 2775"/>
              <a:gd name="T76" fmla="*/ 113 w 3493"/>
              <a:gd name="T77" fmla="*/ 968 h 2775"/>
              <a:gd name="T78" fmla="*/ 311 w 3493"/>
              <a:gd name="T79" fmla="*/ 693 h 2775"/>
              <a:gd name="T80" fmla="*/ 389 w 3493"/>
              <a:gd name="T81" fmla="*/ 600 h 2775"/>
              <a:gd name="T82" fmla="*/ 439 w 3493"/>
              <a:gd name="T83" fmla="*/ 504 h 2775"/>
              <a:gd name="T84" fmla="*/ 755 w 3493"/>
              <a:gd name="T85" fmla="*/ 310 h 2775"/>
              <a:gd name="T86" fmla="*/ 871 w 3493"/>
              <a:gd name="T87" fmla="*/ 247 h 2775"/>
              <a:gd name="T88" fmla="*/ 964 w 3493"/>
              <a:gd name="T89" fmla="*/ 174 h 2775"/>
              <a:gd name="T90" fmla="*/ 1349 w 3493"/>
              <a:gd name="T91" fmla="*/ 91 h 2775"/>
              <a:gd name="T92" fmla="*/ 1487 w 3493"/>
              <a:gd name="T93" fmla="*/ 69 h 2775"/>
              <a:gd name="T94" fmla="*/ 1608 w 3493"/>
              <a:gd name="T95" fmla="*/ 29 h 27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3493" h="2775">
                <a:moveTo>
                  <a:pt x="1883" y="29"/>
                </a:moveTo>
                <a:lnTo>
                  <a:pt x="2004" y="69"/>
                </a:lnTo>
                <a:lnTo>
                  <a:pt x="2004" y="69"/>
                </a:lnTo>
                <a:cubicBezTo>
                  <a:pt x="2047" y="83"/>
                  <a:pt x="2095" y="91"/>
                  <a:pt x="2142" y="91"/>
                </a:cubicBezTo>
                <a:lnTo>
                  <a:pt x="2273" y="91"/>
                </a:lnTo>
                <a:lnTo>
                  <a:pt x="2273" y="91"/>
                </a:lnTo>
                <a:cubicBezTo>
                  <a:pt x="2368" y="91"/>
                  <a:pt x="2460" y="121"/>
                  <a:pt x="2527" y="174"/>
                </a:cubicBezTo>
                <a:lnTo>
                  <a:pt x="2620" y="247"/>
                </a:lnTo>
                <a:lnTo>
                  <a:pt x="2620" y="247"/>
                </a:lnTo>
                <a:cubicBezTo>
                  <a:pt x="2653" y="274"/>
                  <a:pt x="2693" y="295"/>
                  <a:pt x="2737" y="310"/>
                </a:cubicBezTo>
                <a:lnTo>
                  <a:pt x="2857" y="350"/>
                </a:lnTo>
                <a:lnTo>
                  <a:pt x="2857" y="350"/>
                </a:lnTo>
                <a:cubicBezTo>
                  <a:pt x="2945" y="378"/>
                  <a:pt x="3016" y="434"/>
                  <a:pt x="3052" y="504"/>
                </a:cubicBezTo>
                <a:lnTo>
                  <a:pt x="3102" y="600"/>
                </a:lnTo>
                <a:lnTo>
                  <a:pt x="3102" y="600"/>
                </a:lnTo>
                <a:cubicBezTo>
                  <a:pt x="3120" y="635"/>
                  <a:pt x="3147" y="666"/>
                  <a:pt x="3180" y="693"/>
                </a:cubicBezTo>
                <a:lnTo>
                  <a:pt x="3273" y="766"/>
                </a:lnTo>
                <a:lnTo>
                  <a:pt x="3273" y="766"/>
                </a:lnTo>
                <a:cubicBezTo>
                  <a:pt x="3340" y="820"/>
                  <a:pt x="3378" y="893"/>
                  <a:pt x="3378" y="968"/>
                </a:cubicBezTo>
                <a:lnTo>
                  <a:pt x="3378" y="1073"/>
                </a:lnTo>
                <a:lnTo>
                  <a:pt x="3378" y="1073"/>
                </a:lnTo>
                <a:cubicBezTo>
                  <a:pt x="3378" y="1110"/>
                  <a:pt x="3388" y="1147"/>
                  <a:pt x="3406" y="1181"/>
                </a:cubicBezTo>
                <a:lnTo>
                  <a:pt x="3455" y="1277"/>
                </a:lnTo>
                <a:lnTo>
                  <a:pt x="3455" y="1277"/>
                </a:lnTo>
                <a:cubicBezTo>
                  <a:pt x="3492" y="1348"/>
                  <a:pt x="3492" y="1426"/>
                  <a:pt x="3455" y="1496"/>
                </a:cubicBezTo>
                <a:lnTo>
                  <a:pt x="3406" y="1592"/>
                </a:lnTo>
                <a:lnTo>
                  <a:pt x="3406" y="1592"/>
                </a:lnTo>
                <a:cubicBezTo>
                  <a:pt x="3388" y="1627"/>
                  <a:pt x="3378" y="1664"/>
                  <a:pt x="3378" y="1702"/>
                </a:cubicBezTo>
                <a:lnTo>
                  <a:pt x="3378" y="1806"/>
                </a:lnTo>
                <a:lnTo>
                  <a:pt x="3378" y="1806"/>
                </a:lnTo>
                <a:cubicBezTo>
                  <a:pt x="3378" y="1881"/>
                  <a:pt x="3340" y="1954"/>
                  <a:pt x="3273" y="2007"/>
                </a:cubicBezTo>
                <a:lnTo>
                  <a:pt x="3180" y="2081"/>
                </a:lnTo>
                <a:lnTo>
                  <a:pt x="3180" y="2081"/>
                </a:lnTo>
                <a:cubicBezTo>
                  <a:pt x="3147" y="2108"/>
                  <a:pt x="3120" y="2139"/>
                  <a:pt x="3102" y="2174"/>
                </a:cubicBezTo>
                <a:lnTo>
                  <a:pt x="3052" y="2270"/>
                </a:lnTo>
                <a:lnTo>
                  <a:pt x="3052" y="2270"/>
                </a:lnTo>
                <a:cubicBezTo>
                  <a:pt x="3016" y="2339"/>
                  <a:pt x="2945" y="2395"/>
                  <a:pt x="2857" y="2425"/>
                </a:cubicBezTo>
                <a:lnTo>
                  <a:pt x="2737" y="2464"/>
                </a:lnTo>
                <a:lnTo>
                  <a:pt x="2737" y="2464"/>
                </a:lnTo>
                <a:cubicBezTo>
                  <a:pt x="2693" y="2478"/>
                  <a:pt x="2653" y="2499"/>
                  <a:pt x="2620" y="2526"/>
                </a:cubicBezTo>
                <a:lnTo>
                  <a:pt x="2527" y="2599"/>
                </a:lnTo>
                <a:lnTo>
                  <a:pt x="2527" y="2599"/>
                </a:lnTo>
                <a:cubicBezTo>
                  <a:pt x="2460" y="2653"/>
                  <a:pt x="2368" y="2683"/>
                  <a:pt x="2273" y="2683"/>
                </a:cubicBezTo>
                <a:lnTo>
                  <a:pt x="2142" y="2683"/>
                </a:lnTo>
                <a:lnTo>
                  <a:pt x="2142" y="2683"/>
                </a:lnTo>
                <a:cubicBezTo>
                  <a:pt x="2095" y="2683"/>
                  <a:pt x="2047" y="2690"/>
                  <a:pt x="2004" y="2705"/>
                </a:cubicBezTo>
                <a:lnTo>
                  <a:pt x="1883" y="2745"/>
                </a:lnTo>
                <a:lnTo>
                  <a:pt x="1883" y="2745"/>
                </a:lnTo>
                <a:cubicBezTo>
                  <a:pt x="1795" y="2774"/>
                  <a:pt x="1696" y="2774"/>
                  <a:pt x="1608" y="2745"/>
                </a:cubicBezTo>
                <a:lnTo>
                  <a:pt x="1487" y="2705"/>
                </a:lnTo>
                <a:lnTo>
                  <a:pt x="1487" y="2705"/>
                </a:lnTo>
                <a:cubicBezTo>
                  <a:pt x="1443" y="2690"/>
                  <a:pt x="1396" y="2683"/>
                  <a:pt x="1349" y="2683"/>
                </a:cubicBezTo>
                <a:lnTo>
                  <a:pt x="1218" y="2683"/>
                </a:lnTo>
                <a:lnTo>
                  <a:pt x="1218" y="2683"/>
                </a:lnTo>
                <a:cubicBezTo>
                  <a:pt x="1123" y="2683"/>
                  <a:pt x="1031" y="2653"/>
                  <a:pt x="964" y="2599"/>
                </a:cubicBezTo>
                <a:lnTo>
                  <a:pt x="871" y="2526"/>
                </a:lnTo>
                <a:lnTo>
                  <a:pt x="871" y="2526"/>
                </a:lnTo>
                <a:cubicBezTo>
                  <a:pt x="838" y="2499"/>
                  <a:pt x="798" y="2478"/>
                  <a:pt x="755" y="2464"/>
                </a:cubicBezTo>
                <a:lnTo>
                  <a:pt x="634" y="2425"/>
                </a:lnTo>
                <a:lnTo>
                  <a:pt x="634" y="2425"/>
                </a:lnTo>
                <a:cubicBezTo>
                  <a:pt x="546" y="2395"/>
                  <a:pt x="475" y="2339"/>
                  <a:pt x="439" y="2270"/>
                </a:cubicBezTo>
                <a:lnTo>
                  <a:pt x="389" y="2174"/>
                </a:lnTo>
                <a:lnTo>
                  <a:pt x="389" y="2174"/>
                </a:lnTo>
                <a:cubicBezTo>
                  <a:pt x="370" y="2139"/>
                  <a:pt x="344" y="2108"/>
                  <a:pt x="311" y="2081"/>
                </a:cubicBezTo>
                <a:lnTo>
                  <a:pt x="219" y="2007"/>
                </a:lnTo>
                <a:lnTo>
                  <a:pt x="219" y="2007"/>
                </a:lnTo>
                <a:cubicBezTo>
                  <a:pt x="151" y="1954"/>
                  <a:pt x="113" y="1881"/>
                  <a:pt x="113" y="1806"/>
                </a:cubicBezTo>
                <a:lnTo>
                  <a:pt x="113" y="1702"/>
                </a:lnTo>
                <a:lnTo>
                  <a:pt x="113" y="1702"/>
                </a:lnTo>
                <a:cubicBezTo>
                  <a:pt x="113" y="1664"/>
                  <a:pt x="104" y="1627"/>
                  <a:pt x="87" y="1592"/>
                </a:cubicBezTo>
                <a:lnTo>
                  <a:pt x="37" y="1496"/>
                </a:lnTo>
                <a:lnTo>
                  <a:pt x="37" y="1496"/>
                </a:lnTo>
                <a:cubicBezTo>
                  <a:pt x="0" y="1426"/>
                  <a:pt x="0" y="1348"/>
                  <a:pt x="37" y="1277"/>
                </a:cubicBezTo>
                <a:lnTo>
                  <a:pt x="87" y="1181"/>
                </a:lnTo>
                <a:lnTo>
                  <a:pt x="87" y="1181"/>
                </a:lnTo>
                <a:cubicBezTo>
                  <a:pt x="104" y="1147"/>
                  <a:pt x="113" y="1110"/>
                  <a:pt x="113" y="1073"/>
                </a:cubicBezTo>
                <a:lnTo>
                  <a:pt x="113" y="968"/>
                </a:lnTo>
                <a:lnTo>
                  <a:pt x="113" y="968"/>
                </a:lnTo>
                <a:cubicBezTo>
                  <a:pt x="113" y="893"/>
                  <a:pt x="151" y="820"/>
                  <a:pt x="219" y="766"/>
                </a:cubicBezTo>
                <a:lnTo>
                  <a:pt x="311" y="693"/>
                </a:lnTo>
                <a:lnTo>
                  <a:pt x="311" y="693"/>
                </a:lnTo>
                <a:cubicBezTo>
                  <a:pt x="344" y="666"/>
                  <a:pt x="370" y="635"/>
                  <a:pt x="389" y="600"/>
                </a:cubicBezTo>
                <a:lnTo>
                  <a:pt x="439" y="504"/>
                </a:lnTo>
                <a:lnTo>
                  <a:pt x="439" y="504"/>
                </a:lnTo>
                <a:cubicBezTo>
                  <a:pt x="475" y="434"/>
                  <a:pt x="546" y="378"/>
                  <a:pt x="634" y="350"/>
                </a:cubicBezTo>
                <a:lnTo>
                  <a:pt x="755" y="310"/>
                </a:lnTo>
                <a:lnTo>
                  <a:pt x="755" y="310"/>
                </a:lnTo>
                <a:cubicBezTo>
                  <a:pt x="798" y="295"/>
                  <a:pt x="838" y="274"/>
                  <a:pt x="871" y="247"/>
                </a:cubicBezTo>
                <a:lnTo>
                  <a:pt x="964" y="174"/>
                </a:lnTo>
                <a:lnTo>
                  <a:pt x="964" y="174"/>
                </a:lnTo>
                <a:cubicBezTo>
                  <a:pt x="1031" y="121"/>
                  <a:pt x="1123" y="91"/>
                  <a:pt x="1218" y="91"/>
                </a:cubicBezTo>
                <a:lnTo>
                  <a:pt x="1349" y="91"/>
                </a:lnTo>
                <a:lnTo>
                  <a:pt x="1349" y="91"/>
                </a:lnTo>
                <a:cubicBezTo>
                  <a:pt x="1396" y="91"/>
                  <a:pt x="1443" y="83"/>
                  <a:pt x="1487" y="69"/>
                </a:cubicBezTo>
                <a:lnTo>
                  <a:pt x="1608" y="29"/>
                </a:lnTo>
                <a:lnTo>
                  <a:pt x="1608" y="29"/>
                </a:lnTo>
                <a:cubicBezTo>
                  <a:pt x="1696" y="0"/>
                  <a:pt x="1795" y="0"/>
                  <a:pt x="1883" y="29"/>
                </a:cubicBezTo>
              </a:path>
            </a:pathLst>
          </a:custGeom>
          <a:solidFill>
            <a:srgbClr val="037E7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2" name="Freeform 270"/>
          <p:cNvSpPr>
            <a:spLocks noChangeArrowheads="1"/>
          </p:cNvSpPr>
          <p:nvPr/>
        </p:nvSpPr>
        <p:spPr bwMode="auto">
          <a:xfrm>
            <a:off x="11861609" y="1322175"/>
            <a:ext cx="4024279" cy="3228213"/>
          </a:xfrm>
          <a:custGeom>
            <a:avLst/>
            <a:gdLst>
              <a:gd name="T0" fmla="*/ 3415 w 3634"/>
              <a:gd name="T1" fmla="*/ 1632 h 2915"/>
              <a:gd name="T2" fmla="*/ 3339 w 3634"/>
              <a:gd name="T3" fmla="*/ 1987 h 2915"/>
              <a:gd name="T4" fmla="*/ 3062 w 3634"/>
              <a:gd name="T5" fmla="*/ 2296 h 2915"/>
              <a:gd name="T6" fmla="*/ 2784 w 3634"/>
              <a:gd name="T7" fmla="*/ 2466 h 2915"/>
              <a:gd name="T8" fmla="*/ 2444 w 3634"/>
              <a:gd name="T9" fmla="*/ 2674 h 2915"/>
              <a:gd name="T10" fmla="*/ 1979 w 3634"/>
              <a:gd name="T11" fmla="*/ 2740 h 2915"/>
              <a:gd name="T12" fmla="*/ 1695 w 3634"/>
              <a:gd name="T13" fmla="*/ 2757 h 2915"/>
              <a:gd name="T14" fmla="*/ 1316 w 3634"/>
              <a:gd name="T15" fmla="*/ 2700 h 2915"/>
              <a:gd name="T16" fmla="*/ 983 w 3634"/>
              <a:gd name="T17" fmla="*/ 2566 h 2915"/>
              <a:gd name="T18" fmla="*/ 688 w 3634"/>
              <a:gd name="T19" fmla="*/ 2441 h 2915"/>
              <a:gd name="T20" fmla="*/ 428 w 3634"/>
              <a:gd name="T21" fmla="*/ 2140 h 2915"/>
              <a:gd name="T22" fmla="*/ 218 w 3634"/>
              <a:gd name="T23" fmla="*/ 1774 h 2915"/>
              <a:gd name="T24" fmla="*/ 107 w 3634"/>
              <a:gd name="T25" fmla="*/ 1435 h 2915"/>
              <a:gd name="T26" fmla="*/ 208 w 3634"/>
              <a:gd name="T27" fmla="*/ 1171 h 2915"/>
              <a:gd name="T28" fmla="*/ 309 w 3634"/>
              <a:gd name="T29" fmla="*/ 858 h 2915"/>
              <a:gd name="T30" fmla="*/ 515 w 3634"/>
              <a:gd name="T31" fmla="*/ 579 h 2915"/>
              <a:gd name="T32" fmla="*/ 714 w 3634"/>
              <a:gd name="T33" fmla="*/ 401 h 2915"/>
              <a:gd name="T34" fmla="*/ 931 w 3634"/>
              <a:gd name="T35" fmla="*/ 305 h 2915"/>
              <a:gd name="T36" fmla="*/ 1285 w 3634"/>
              <a:gd name="T37" fmla="*/ 107 h 2915"/>
              <a:gd name="T38" fmla="*/ 1524 w 3634"/>
              <a:gd name="T39" fmla="*/ 86 h 2915"/>
              <a:gd name="T40" fmla="*/ 1983 w 3634"/>
              <a:gd name="T41" fmla="*/ 41 h 2915"/>
              <a:gd name="T42" fmla="*/ 1601 w 3634"/>
              <a:gd name="T43" fmla="*/ 45 h 2915"/>
              <a:gd name="T44" fmla="*/ 1274 w 3634"/>
              <a:gd name="T45" fmla="*/ 84 h 2915"/>
              <a:gd name="T46" fmla="*/ 873 w 3634"/>
              <a:gd name="T47" fmla="*/ 273 h 2915"/>
              <a:gd name="T48" fmla="*/ 474 w 3634"/>
              <a:gd name="T49" fmla="*/ 488 h 2915"/>
              <a:gd name="T50" fmla="*/ 208 w 3634"/>
              <a:gd name="T51" fmla="*/ 808 h 2915"/>
              <a:gd name="T52" fmla="*/ 106 w 3634"/>
              <a:gd name="T53" fmla="*/ 1161 h 2915"/>
              <a:gd name="T54" fmla="*/ 17 w 3634"/>
              <a:gd name="T55" fmla="*/ 1551 h 2915"/>
              <a:gd name="T56" fmla="*/ 108 w 3634"/>
              <a:gd name="T57" fmla="*/ 1781 h 2915"/>
              <a:gd name="T58" fmla="*/ 344 w 3634"/>
              <a:gd name="T59" fmla="*/ 2223 h 2915"/>
              <a:gd name="T60" fmla="*/ 504 w 3634"/>
              <a:gd name="T61" fmla="*/ 2461 h 2915"/>
              <a:gd name="T62" fmla="*/ 814 w 3634"/>
              <a:gd name="T63" fmla="*/ 2612 h 2915"/>
              <a:gd name="T64" fmla="*/ 990 w 3634"/>
              <a:gd name="T65" fmla="*/ 2730 h 2915"/>
              <a:gd name="T66" fmla="*/ 1609 w 3634"/>
              <a:gd name="T67" fmla="*/ 2870 h 2915"/>
              <a:gd name="T68" fmla="*/ 2089 w 3634"/>
              <a:gd name="T69" fmla="*/ 2848 h 2915"/>
              <a:gd name="T70" fmla="*/ 2376 w 3634"/>
              <a:gd name="T71" fmla="*/ 2826 h 2915"/>
              <a:gd name="T72" fmla="*/ 2799 w 3634"/>
              <a:gd name="T73" fmla="*/ 2616 h 2915"/>
              <a:gd name="T74" fmla="*/ 3157 w 3634"/>
              <a:gd name="T75" fmla="*/ 2423 h 2915"/>
              <a:gd name="T76" fmla="*/ 3292 w 3634"/>
              <a:gd name="T77" fmla="*/ 2212 h 2915"/>
              <a:gd name="T78" fmla="*/ 3519 w 3634"/>
              <a:gd name="T79" fmla="*/ 1908 h 2915"/>
              <a:gd name="T80" fmla="*/ 3539 w 3634"/>
              <a:gd name="T81" fmla="*/ 1700 h 2915"/>
              <a:gd name="T82" fmla="*/ 3533 w 3634"/>
              <a:gd name="T83" fmla="*/ 1206 h 2915"/>
              <a:gd name="T84" fmla="*/ 3395 w 3634"/>
              <a:gd name="T85" fmla="*/ 792 h 2915"/>
              <a:gd name="T86" fmla="*/ 3238 w 3634"/>
              <a:gd name="T87" fmla="*/ 651 h 2915"/>
              <a:gd name="T88" fmla="*/ 2974 w 3634"/>
              <a:gd name="T89" fmla="*/ 377 h 2915"/>
              <a:gd name="T90" fmla="*/ 2725 w 3634"/>
              <a:gd name="T91" fmla="*/ 285 h 2915"/>
              <a:gd name="T92" fmla="*/ 2853 w 3634"/>
              <a:gd name="T93" fmla="*/ 356 h 2915"/>
              <a:gd name="T94" fmla="*/ 2607 w 3634"/>
              <a:gd name="T95" fmla="*/ 204 h 2915"/>
              <a:gd name="T96" fmla="*/ 2552 w 3634"/>
              <a:gd name="T97" fmla="*/ 211 h 2915"/>
              <a:gd name="T98" fmla="*/ 2512 w 3634"/>
              <a:gd name="T99" fmla="*/ 209 h 2915"/>
              <a:gd name="T100" fmla="*/ 2336 w 3634"/>
              <a:gd name="T101" fmla="*/ 183 h 2915"/>
              <a:gd name="T102" fmla="*/ 2473 w 3634"/>
              <a:gd name="T103" fmla="*/ 206 h 2915"/>
              <a:gd name="T104" fmla="*/ 2287 w 3634"/>
              <a:gd name="T105" fmla="*/ 194 h 2915"/>
              <a:gd name="T106" fmla="*/ 2291 w 3634"/>
              <a:gd name="T107" fmla="*/ 211 h 2915"/>
              <a:gd name="T108" fmla="*/ 2060 w 3634"/>
              <a:gd name="T109" fmla="*/ 184 h 2915"/>
              <a:gd name="T110" fmla="*/ 2062 w 3634"/>
              <a:gd name="T111" fmla="*/ 190 h 2915"/>
              <a:gd name="T112" fmla="*/ 2055 w 3634"/>
              <a:gd name="T113" fmla="*/ 194 h 2915"/>
              <a:gd name="T114" fmla="*/ 2387 w 3634"/>
              <a:gd name="T115" fmla="*/ 237 h 2915"/>
              <a:gd name="T116" fmla="*/ 2781 w 3634"/>
              <a:gd name="T117" fmla="*/ 452 h 2915"/>
              <a:gd name="T118" fmla="*/ 3056 w 3634"/>
              <a:gd name="T119" fmla="*/ 611 h 2915"/>
              <a:gd name="T120" fmla="*/ 3264 w 3634"/>
              <a:gd name="T121" fmla="*/ 874 h 2915"/>
              <a:gd name="T122" fmla="*/ 3373 w 3634"/>
              <a:gd name="T123" fmla="*/ 1139 h 29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34" h="2915">
                <a:moveTo>
                  <a:pt x="3476" y="1482"/>
                </a:moveTo>
                <a:lnTo>
                  <a:pt x="3476" y="1482"/>
                </a:lnTo>
                <a:cubicBezTo>
                  <a:pt x="3477" y="1482"/>
                  <a:pt x="3479" y="1477"/>
                  <a:pt x="3481" y="1476"/>
                </a:cubicBezTo>
                <a:lnTo>
                  <a:pt x="3481" y="1476"/>
                </a:lnTo>
                <a:cubicBezTo>
                  <a:pt x="3482" y="1475"/>
                  <a:pt x="3484" y="1478"/>
                  <a:pt x="3481" y="1496"/>
                </a:cubicBezTo>
                <a:lnTo>
                  <a:pt x="3481" y="1496"/>
                </a:lnTo>
                <a:cubicBezTo>
                  <a:pt x="3478" y="1509"/>
                  <a:pt x="3473" y="1522"/>
                  <a:pt x="3467" y="1535"/>
                </a:cubicBezTo>
                <a:lnTo>
                  <a:pt x="3466" y="1537"/>
                </a:lnTo>
                <a:lnTo>
                  <a:pt x="3464" y="1540"/>
                </a:lnTo>
                <a:lnTo>
                  <a:pt x="3461" y="1546"/>
                </a:lnTo>
                <a:lnTo>
                  <a:pt x="3461" y="1546"/>
                </a:lnTo>
                <a:cubicBezTo>
                  <a:pt x="3458" y="1551"/>
                  <a:pt x="3457" y="1555"/>
                  <a:pt x="3454" y="1559"/>
                </a:cubicBezTo>
                <a:lnTo>
                  <a:pt x="3454" y="1559"/>
                </a:lnTo>
                <a:cubicBezTo>
                  <a:pt x="3450" y="1567"/>
                  <a:pt x="3446" y="1576"/>
                  <a:pt x="3441" y="1584"/>
                </a:cubicBezTo>
                <a:lnTo>
                  <a:pt x="3441" y="1584"/>
                </a:lnTo>
                <a:cubicBezTo>
                  <a:pt x="3432" y="1600"/>
                  <a:pt x="3424" y="1616"/>
                  <a:pt x="3415" y="1632"/>
                </a:cubicBezTo>
                <a:lnTo>
                  <a:pt x="3415" y="1632"/>
                </a:lnTo>
                <a:cubicBezTo>
                  <a:pt x="3404" y="1652"/>
                  <a:pt x="3394" y="1674"/>
                  <a:pt x="3388" y="1697"/>
                </a:cubicBezTo>
                <a:lnTo>
                  <a:pt x="3388" y="1697"/>
                </a:lnTo>
                <a:cubicBezTo>
                  <a:pt x="3382" y="1719"/>
                  <a:pt x="3377" y="1743"/>
                  <a:pt x="3376" y="1767"/>
                </a:cubicBezTo>
                <a:lnTo>
                  <a:pt x="3376" y="1767"/>
                </a:lnTo>
                <a:cubicBezTo>
                  <a:pt x="3376" y="1777"/>
                  <a:pt x="3376" y="1787"/>
                  <a:pt x="3375" y="1797"/>
                </a:cubicBezTo>
                <a:lnTo>
                  <a:pt x="3375" y="1797"/>
                </a:lnTo>
                <a:cubicBezTo>
                  <a:pt x="3375" y="1806"/>
                  <a:pt x="3375" y="1815"/>
                  <a:pt x="3375" y="1825"/>
                </a:cubicBezTo>
                <a:lnTo>
                  <a:pt x="3375" y="1825"/>
                </a:lnTo>
                <a:cubicBezTo>
                  <a:pt x="3375" y="1843"/>
                  <a:pt x="3375" y="1861"/>
                  <a:pt x="3375" y="1880"/>
                </a:cubicBezTo>
                <a:lnTo>
                  <a:pt x="3375" y="1880"/>
                </a:lnTo>
                <a:cubicBezTo>
                  <a:pt x="3375" y="1893"/>
                  <a:pt x="3373" y="1906"/>
                  <a:pt x="3370" y="1919"/>
                </a:cubicBezTo>
                <a:lnTo>
                  <a:pt x="3370" y="1919"/>
                </a:lnTo>
                <a:cubicBezTo>
                  <a:pt x="3371" y="1923"/>
                  <a:pt x="3372" y="1925"/>
                  <a:pt x="3372" y="1929"/>
                </a:cubicBezTo>
                <a:lnTo>
                  <a:pt x="3372" y="1929"/>
                </a:lnTo>
                <a:cubicBezTo>
                  <a:pt x="3365" y="1949"/>
                  <a:pt x="3354" y="1969"/>
                  <a:pt x="3339" y="1987"/>
                </a:cubicBezTo>
                <a:lnTo>
                  <a:pt x="3339" y="1987"/>
                </a:lnTo>
                <a:cubicBezTo>
                  <a:pt x="3331" y="1996"/>
                  <a:pt x="3322" y="2004"/>
                  <a:pt x="3313" y="2012"/>
                </a:cubicBezTo>
                <a:lnTo>
                  <a:pt x="3313" y="2012"/>
                </a:lnTo>
                <a:cubicBezTo>
                  <a:pt x="3311" y="2015"/>
                  <a:pt x="3309" y="2017"/>
                  <a:pt x="3306" y="2018"/>
                </a:cubicBezTo>
                <a:lnTo>
                  <a:pt x="3298" y="2025"/>
                </a:lnTo>
                <a:lnTo>
                  <a:pt x="3279" y="2039"/>
                </a:lnTo>
                <a:lnTo>
                  <a:pt x="3279" y="2039"/>
                </a:lnTo>
                <a:cubicBezTo>
                  <a:pt x="3254" y="2059"/>
                  <a:pt x="3227" y="2079"/>
                  <a:pt x="3201" y="2099"/>
                </a:cubicBezTo>
                <a:lnTo>
                  <a:pt x="3201" y="2099"/>
                </a:lnTo>
                <a:cubicBezTo>
                  <a:pt x="3170" y="2124"/>
                  <a:pt x="3141" y="2154"/>
                  <a:pt x="3118" y="2190"/>
                </a:cubicBezTo>
                <a:lnTo>
                  <a:pt x="3118" y="2190"/>
                </a:lnTo>
                <a:cubicBezTo>
                  <a:pt x="3116" y="2194"/>
                  <a:pt x="3113" y="2198"/>
                  <a:pt x="3111" y="2203"/>
                </a:cubicBezTo>
                <a:lnTo>
                  <a:pt x="3104" y="2215"/>
                </a:lnTo>
                <a:lnTo>
                  <a:pt x="3094" y="2235"/>
                </a:lnTo>
                <a:lnTo>
                  <a:pt x="3073" y="2275"/>
                </a:lnTo>
                <a:lnTo>
                  <a:pt x="3062" y="2296"/>
                </a:lnTo>
                <a:lnTo>
                  <a:pt x="3057" y="2306"/>
                </a:lnTo>
                <a:lnTo>
                  <a:pt x="3057" y="2306"/>
                </a:lnTo>
                <a:cubicBezTo>
                  <a:pt x="3056" y="2308"/>
                  <a:pt x="3055" y="2308"/>
                  <a:pt x="3055" y="2310"/>
                </a:cubicBezTo>
                <a:lnTo>
                  <a:pt x="3053" y="2313"/>
                </a:lnTo>
                <a:lnTo>
                  <a:pt x="3053" y="2313"/>
                </a:lnTo>
                <a:cubicBezTo>
                  <a:pt x="3048" y="2322"/>
                  <a:pt x="3042" y="2332"/>
                  <a:pt x="3035" y="2340"/>
                </a:cubicBezTo>
                <a:lnTo>
                  <a:pt x="3035" y="2340"/>
                </a:lnTo>
                <a:cubicBezTo>
                  <a:pt x="3007" y="2375"/>
                  <a:pt x="2966" y="2402"/>
                  <a:pt x="2920" y="2420"/>
                </a:cubicBezTo>
                <a:lnTo>
                  <a:pt x="2920" y="2420"/>
                </a:lnTo>
                <a:cubicBezTo>
                  <a:pt x="2918" y="2422"/>
                  <a:pt x="2915" y="2422"/>
                  <a:pt x="2912" y="2423"/>
                </a:cubicBezTo>
                <a:lnTo>
                  <a:pt x="2912" y="2423"/>
                </a:lnTo>
                <a:cubicBezTo>
                  <a:pt x="2909" y="2425"/>
                  <a:pt x="2906" y="2425"/>
                  <a:pt x="2903" y="2427"/>
                </a:cubicBezTo>
                <a:lnTo>
                  <a:pt x="2881" y="2434"/>
                </a:lnTo>
                <a:lnTo>
                  <a:pt x="2838" y="2448"/>
                </a:lnTo>
                <a:lnTo>
                  <a:pt x="2795" y="2463"/>
                </a:lnTo>
                <a:lnTo>
                  <a:pt x="2784" y="2466"/>
                </a:lnTo>
                <a:lnTo>
                  <a:pt x="2772" y="2471"/>
                </a:lnTo>
                <a:lnTo>
                  <a:pt x="2772" y="2471"/>
                </a:lnTo>
                <a:cubicBezTo>
                  <a:pt x="2763" y="2474"/>
                  <a:pt x="2755" y="2477"/>
                  <a:pt x="2747" y="2481"/>
                </a:cubicBezTo>
                <a:lnTo>
                  <a:pt x="2747" y="2481"/>
                </a:lnTo>
                <a:cubicBezTo>
                  <a:pt x="2714" y="2495"/>
                  <a:pt x="2682" y="2513"/>
                  <a:pt x="2653" y="2536"/>
                </a:cubicBezTo>
                <a:lnTo>
                  <a:pt x="2581" y="2593"/>
                </a:lnTo>
                <a:lnTo>
                  <a:pt x="2581" y="2593"/>
                </a:lnTo>
                <a:cubicBezTo>
                  <a:pt x="2587" y="2591"/>
                  <a:pt x="2591" y="2590"/>
                  <a:pt x="2572" y="2606"/>
                </a:cubicBezTo>
                <a:lnTo>
                  <a:pt x="2572" y="2606"/>
                </a:lnTo>
                <a:cubicBezTo>
                  <a:pt x="2567" y="2610"/>
                  <a:pt x="2562" y="2614"/>
                  <a:pt x="2558" y="2618"/>
                </a:cubicBezTo>
                <a:lnTo>
                  <a:pt x="2558" y="2618"/>
                </a:lnTo>
                <a:cubicBezTo>
                  <a:pt x="2553" y="2621"/>
                  <a:pt x="2549" y="2625"/>
                  <a:pt x="2544" y="2628"/>
                </a:cubicBezTo>
                <a:lnTo>
                  <a:pt x="2544" y="2628"/>
                </a:lnTo>
                <a:cubicBezTo>
                  <a:pt x="2536" y="2634"/>
                  <a:pt x="2526" y="2640"/>
                  <a:pt x="2516" y="2646"/>
                </a:cubicBezTo>
                <a:lnTo>
                  <a:pt x="2516" y="2646"/>
                </a:lnTo>
                <a:cubicBezTo>
                  <a:pt x="2495" y="2657"/>
                  <a:pt x="2470" y="2667"/>
                  <a:pt x="2444" y="2674"/>
                </a:cubicBezTo>
                <a:lnTo>
                  <a:pt x="2444" y="2674"/>
                </a:lnTo>
                <a:cubicBezTo>
                  <a:pt x="2418" y="2681"/>
                  <a:pt x="2389" y="2685"/>
                  <a:pt x="2360" y="2686"/>
                </a:cubicBezTo>
                <a:lnTo>
                  <a:pt x="2360" y="2686"/>
                </a:lnTo>
                <a:cubicBezTo>
                  <a:pt x="2347" y="2686"/>
                  <a:pt x="2328" y="2686"/>
                  <a:pt x="2310" y="2686"/>
                </a:cubicBezTo>
                <a:lnTo>
                  <a:pt x="2310" y="2686"/>
                </a:lnTo>
                <a:cubicBezTo>
                  <a:pt x="2292" y="2686"/>
                  <a:pt x="2275" y="2686"/>
                  <a:pt x="2256" y="2686"/>
                </a:cubicBezTo>
                <a:lnTo>
                  <a:pt x="2256" y="2686"/>
                </a:lnTo>
                <a:cubicBezTo>
                  <a:pt x="2246" y="2686"/>
                  <a:pt x="2235" y="2686"/>
                  <a:pt x="2224" y="2686"/>
                </a:cubicBezTo>
                <a:lnTo>
                  <a:pt x="2224" y="2686"/>
                </a:lnTo>
                <a:cubicBezTo>
                  <a:pt x="2215" y="2686"/>
                  <a:pt x="2202" y="2686"/>
                  <a:pt x="2189" y="2688"/>
                </a:cubicBezTo>
                <a:lnTo>
                  <a:pt x="2189" y="2688"/>
                </a:lnTo>
                <a:cubicBezTo>
                  <a:pt x="2171" y="2689"/>
                  <a:pt x="2166" y="2692"/>
                  <a:pt x="2163" y="2693"/>
                </a:cubicBezTo>
                <a:lnTo>
                  <a:pt x="2163" y="2693"/>
                </a:lnTo>
                <a:cubicBezTo>
                  <a:pt x="2126" y="2697"/>
                  <a:pt x="2092" y="2704"/>
                  <a:pt x="2059" y="2714"/>
                </a:cubicBezTo>
                <a:lnTo>
                  <a:pt x="2059" y="2714"/>
                </a:lnTo>
                <a:cubicBezTo>
                  <a:pt x="2031" y="2723"/>
                  <a:pt x="2005" y="2732"/>
                  <a:pt x="1979" y="2740"/>
                </a:cubicBezTo>
                <a:lnTo>
                  <a:pt x="1948" y="2751"/>
                </a:lnTo>
                <a:lnTo>
                  <a:pt x="1933" y="2756"/>
                </a:lnTo>
                <a:lnTo>
                  <a:pt x="1933" y="2756"/>
                </a:lnTo>
                <a:cubicBezTo>
                  <a:pt x="1929" y="2757"/>
                  <a:pt x="1924" y="2758"/>
                  <a:pt x="1919" y="2760"/>
                </a:cubicBezTo>
                <a:lnTo>
                  <a:pt x="1919" y="2760"/>
                </a:lnTo>
                <a:cubicBezTo>
                  <a:pt x="1901" y="2765"/>
                  <a:pt x="1883" y="2769"/>
                  <a:pt x="1864" y="2772"/>
                </a:cubicBezTo>
                <a:lnTo>
                  <a:pt x="1864" y="2772"/>
                </a:lnTo>
                <a:cubicBezTo>
                  <a:pt x="1827" y="2777"/>
                  <a:pt x="1788" y="2776"/>
                  <a:pt x="1751" y="2771"/>
                </a:cubicBezTo>
                <a:lnTo>
                  <a:pt x="1751" y="2771"/>
                </a:lnTo>
                <a:cubicBezTo>
                  <a:pt x="1747" y="2770"/>
                  <a:pt x="1742" y="2769"/>
                  <a:pt x="1737" y="2768"/>
                </a:cubicBezTo>
                <a:lnTo>
                  <a:pt x="1737" y="2768"/>
                </a:lnTo>
                <a:cubicBezTo>
                  <a:pt x="1733" y="2767"/>
                  <a:pt x="1728" y="2767"/>
                  <a:pt x="1724" y="2765"/>
                </a:cubicBezTo>
                <a:lnTo>
                  <a:pt x="1724" y="2765"/>
                </a:lnTo>
                <a:cubicBezTo>
                  <a:pt x="1719" y="2764"/>
                  <a:pt x="1714" y="2763"/>
                  <a:pt x="1710" y="2762"/>
                </a:cubicBezTo>
                <a:lnTo>
                  <a:pt x="1710" y="2762"/>
                </a:lnTo>
                <a:cubicBezTo>
                  <a:pt x="1705" y="2760"/>
                  <a:pt x="1701" y="2759"/>
                  <a:pt x="1695" y="2757"/>
                </a:cubicBezTo>
                <a:lnTo>
                  <a:pt x="1695" y="2757"/>
                </a:lnTo>
                <a:cubicBezTo>
                  <a:pt x="1674" y="2751"/>
                  <a:pt x="1653" y="2744"/>
                  <a:pt x="1632" y="2737"/>
                </a:cubicBezTo>
                <a:lnTo>
                  <a:pt x="1600" y="2727"/>
                </a:lnTo>
                <a:lnTo>
                  <a:pt x="1600" y="2727"/>
                </a:lnTo>
                <a:cubicBezTo>
                  <a:pt x="1589" y="2724"/>
                  <a:pt x="1579" y="2721"/>
                  <a:pt x="1567" y="2717"/>
                </a:cubicBezTo>
                <a:lnTo>
                  <a:pt x="1567" y="2717"/>
                </a:lnTo>
                <a:cubicBezTo>
                  <a:pt x="1542" y="2710"/>
                  <a:pt x="1517" y="2705"/>
                  <a:pt x="1492" y="2702"/>
                </a:cubicBezTo>
                <a:lnTo>
                  <a:pt x="1492" y="2702"/>
                </a:lnTo>
                <a:cubicBezTo>
                  <a:pt x="1480" y="2700"/>
                  <a:pt x="1467" y="2699"/>
                  <a:pt x="1454" y="2699"/>
                </a:cubicBezTo>
                <a:lnTo>
                  <a:pt x="1454" y="2699"/>
                </a:lnTo>
                <a:cubicBezTo>
                  <a:pt x="1448" y="2699"/>
                  <a:pt x="1442" y="2698"/>
                  <a:pt x="1436" y="2698"/>
                </a:cubicBezTo>
                <a:lnTo>
                  <a:pt x="1436" y="2698"/>
                </a:lnTo>
                <a:cubicBezTo>
                  <a:pt x="1429" y="2698"/>
                  <a:pt x="1422" y="2698"/>
                  <a:pt x="1417" y="2698"/>
                </a:cubicBezTo>
                <a:lnTo>
                  <a:pt x="1417" y="2698"/>
                </a:lnTo>
                <a:cubicBezTo>
                  <a:pt x="1395" y="2699"/>
                  <a:pt x="1373" y="2699"/>
                  <a:pt x="1350" y="2699"/>
                </a:cubicBezTo>
                <a:lnTo>
                  <a:pt x="1316" y="2700"/>
                </a:lnTo>
                <a:lnTo>
                  <a:pt x="1300" y="2700"/>
                </a:lnTo>
                <a:lnTo>
                  <a:pt x="1291" y="2700"/>
                </a:lnTo>
                <a:lnTo>
                  <a:pt x="1284" y="2700"/>
                </a:lnTo>
                <a:lnTo>
                  <a:pt x="1284" y="2700"/>
                </a:lnTo>
                <a:cubicBezTo>
                  <a:pt x="1264" y="2700"/>
                  <a:pt x="1245" y="2699"/>
                  <a:pt x="1225" y="2695"/>
                </a:cubicBezTo>
                <a:lnTo>
                  <a:pt x="1225" y="2695"/>
                </a:lnTo>
                <a:cubicBezTo>
                  <a:pt x="1186" y="2689"/>
                  <a:pt x="1148" y="2678"/>
                  <a:pt x="1114" y="2660"/>
                </a:cubicBezTo>
                <a:lnTo>
                  <a:pt x="1114" y="2660"/>
                </a:lnTo>
                <a:cubicBezTo>
                  <a:pt x="1105" y="2655"/>
                  <a:pt x="1097" y="2650"/>
                  <a:pt x="1089" y="2645"/>
                </a:cubicBezTo>
                <a:lnTo>
                  <a:pt x="1089" y="2645"/>
                </a:lnTo>
                <a:cubicBezTo>
                  <a:pt x="1085" y="2643"/>
                  <a:pt x="1081" y="2640"/>
                  <a:pt x="1076" y="2637"/>
                </a:cubicBezTo>
                <a:lnTo>
                  <a:pt x="1076" y="2637"/>
                </a:lnTo>
                <a:cubicBezTo>
                  <a:pt x="1073" y="2634"/>
                  <a:pt x="1069" y="2632"/>
                  <a:pt x="1064" y="2628"/>
                </a:cubicBezTo>
                <a:lnTo>
                  <a:pt x="1064" y="2628"/>
                </a:lnTo>
                <a:cubicBezTo>
                  <a:pt x="1046" y="2614"/>
                  <a:pt x="1028" y="2600"/>
                  <a:pt x="1011" y="2587"/>
                </a:cubicBezTo>
                <a:lnTo>
                  <a:pt x="983" y="2566"/>
                </a:lnTo>
                <a:lnTo>
                  <a:pt x="969" y="2554"/>
                </a:lnTo>
                <a:lnTo>
                  <a:pt x="969" y="2554"/>
                </a:lnTo>
                <a:cubicBezTo>
                  <a:pt x="964" y="2551"/>
                  <a:pt x="958" y="2547"/>
                  <a:pt x="952" y="2543"/>
                </a:cubicBezTo>
                <a:lnTo>
                  <a:pt x="952" y="2543"/>
                </a:lnTo>
                <a:cubicBezTo>
                  <a:pt x="931" y="2529"/>
                  <a:pt x="908" y="2517"/>
                  <a:pt x="884" y="2506"/>
                </a:cubicBezTo>
                <a:lnTo>
                  <a:pt x="884" y="2506"/>
                </a:lnTo>
                <a:cubicBezTo>
                  <a:pt x="872" y="2502"/>
                  <a:pt x="860" y="2497"/>
                  <a:pt x="848" y="2493"/>
                </a:cubicBezTo>
                <a:lnTo>
                  <a:pt x="815" y="2483"/>
                </a:lnTo>
                <a:lnTo>
                  <a:pt x="815" y="2483"/>
                </a:lnTo>
                <a:cubicBezTo>
                  <a:pt x="793" y="2476"/>
                  <a:pt x="771" y="2469"/>
                  <a:pt x="749" y="2462"/>
                </a:cubicBezTo>
                <a:lnTo>
                  <a:pt x="732" y="2457"/>
                </a:lnTo>
                <a:lnTo>
                  <a:pt x="732" y="2457"/>
                </a:lnTo>
                <a:cubicBezTo>
                  <a:pt x="727" y="2455"/>
                  <a:pt x="721" y="2453"/>
                  <a:pt x="716" y="2452"/>
                </a:cubicBezTo>
                <a:lnTo>
                  <a:pt x="716" y="2452"/>
                </a:lnTo>
                <a:cubicBezTo>
                  <a:pt x="707" y="2448"/>
                  <a:pt x="697" y="2446"/>
                  <a:pt x="688" y="2441"/>
                </a:cubicBezTo>
                <a:lnTo>
                  <a:pt x="688" y="2441"/>
                </a:lnTo>
                <a:cubicBezTo>
                  <a:pt x="669" y="2433"/>
                  <a:pt x="651" y="2423"/>
                  <a:pt x="634" y="2412"/>
                </a:cubicBezTo>
                <a:lnTo>
                  <a:pt x="634" y="2412"/>
                </a:lnTo>
                <a:cubicBezTo>
                  <a:pt x="600" y="2390"/>
                  <a:pt x="571" y="2361"/>
                  <a:pt x="552" y="2327"/>
                </a:cubicBezTo>
                <a:lnTo>
                  <a:pt x="550" y="2324"/>
                </a:lnTo>
                <a:lnTo>
                  <a:pt x="548" y="2320"/>
                </a:lnTo>
                <a:lnTo>
                  <a:pt x="544" y="2313"/>
                </a:lnTo>
                <a:lnTo>
                  <a:pt x="536" y="2297"/>
                </a:lnTo>
                <a:lnTo>
                  <a:pt x="519" y="2266"/>
                </a:lnTo>
                <a:lnTo>
                  <a:pt x="502" y="2235"/>
                </a:lnTo>
                <a:lnTo>
                  <a:pt x="498" y="2227"/>
                </a:lnTo>
                <a:lnTo>
                  <a:pt x="498" y="2227"/>
                </a:lnTo>
                <a:cubicBezTo>
                  <a:pt x="496" y="2224"/>
                  <a:pt x="494" y="2221"/>
                  <a:pt x="493" y="2218"/>
                </a:cubicBezTo>
                <a:lnTo>
                  <a:pt x="493" y="2218"/>
                </a:lnTo>
                <a:cubicBezTo>
                  <a:pt x="489" y="2212"/>
                  <a:pt x="486" y="2206"/>
                  <a:pt x="482" y="2201"/>
                </a:cubicBezTo>
                <a:lnTo>
                  <a:pt x="482" y="2201"/>
                </a:lnTo>
                <a:cubicBezTo>
                  <a:pt x="466" y="2178"/>
                  <a:pt x="448" y="2158"/>
                  <a:pt x="428" y="2140"/>
                </a:cubicBezTo>
                <a:lnTo>
                  <a:pt x="428" y="2140"/>
                </a:lnTo>
                <a:cubicBezTo>
                  <a:pt x="419" y="2132"/>
                  <a:pt x="408" y="2123"/>
                  <a:pt x="398" y="2116"/>
                </a:cubicBezTo>
                <a:lnTo>
                  <a:pt x="370" y="2094"/>
                </a:lnTo>
                <a:lnTo>
                  <a:pt x="370" y="2094"/>
                </a:lnTo>
                <a:cubicBezTo>
                  <a:pt x="351" y="2080"/>
                  <a:pt x="332" y="2066"/>
                  <a:pt x="314" y="2051"/>
                </a:cubicBezTo>
                <a:lnTo>
                  <a:pt x="314" y="2051"/>
                </a:lnTo>
                <a:cubicBezTo>
                  <a:pt x="298" y="2038"/>
                  <a:pt x="283" y="2023"/>
                  <a:pt x="270" y="2007"/>
                </a:cubicBezTo>
                <a:lnTo>
                  <a:pt x="270" y="2007"/>
                </a:lnTo>
                <a:cubicBezTo>
                  <a:pt x="243" y="1975"/>
                  <a:pt x="226" y="1935"/>
                  <a:pt x="222" y="1894"/>
                </a:cubicBezTo>
                <a:lnTo>
                  <a:pt x="222" y="1894"/>
                </a:lnTo>
                <a:cubicBezTo>
                  <a:pt x="221" y="1890"/>
                  <a:pt x="221" y="1886"/>
                  <a:pt x="221" y="1882"/>
                </a:cubicBezTo>
                <a:lnTo>
                  <a:pt x="221" y="1882"/>
                </a:lnTo>
                <a:cubicBezTo>
                  <a:pt x="221" y="1877"/>
                  <a:pt x="221" y="1871"/>
                  <a:pt x="221" y="1866"/>
                </a:cubicBezTo>
                <a:lnTo>
                  <a:pt x="220" y="1836"/>
                </a:lnTo>
                <a:lnTo>
                  <a:pt x="220" y="1836"/>
                </a:lnTo>
                <a:cubicBezTo>
                  <a:pt x="219" y="1815"/>
                  <a:pt x="218" y="1794"/>
                  <a:pt x="218" y="1774"/>
                </a:cubicBezTo>
                <a:lnTo>
                  <a:pt x="218" y="1774"/>
                </a:lnTo>
                <a:cubicBezTo>
                  <a:pt x="217" y="1751"/>
                  <a:pt x="213" y="1728"/>
                  <a:pt x="207" y="1705"/>
                </a:cubicBezTo>
                <a:lnTo>
                  <a:pt x="207" y="1705"/>
                </a:lnTo>
                <a:cubicBezTo>
                  <a:pt x="203" y="1694"/>
                  <a:pt x="199" y="1684"/>
                  <a:pt x="194" y="1674"/>
                </a:cubicBezTo>
                <a:lnTo>
                  <a:pt x="194" y="1674"/>
                </a:lnTo>
                <a:cubicBezTo>
                  <a:pt x="190" y="1663"/>
                  <a:pt x="184" y="1653"/>
                  <a:pt x="180" y="1644"/>
                </a:cubicBezTo>
                <a:lnTo>
                  <a:pt x="180" y="1644"/>
                </a:lnTo>
                <a:cubicBezTo>
                  <a:pt x="169" y="1626"/>
                  <a:pt x="160" y="1609"/>
                  <a:pt x="150" y="1591"/>
                </a:cubicBezTo>
                <a:lnTo>
                  <a:pt x="150" y="1591"/>
                </a:lnTo>
                <a:cubicBezTo>
                  <a:pt x="145" y="1582"/>
                  <a:pt x="140" y="1573"/>
                  <a:pt x="136" y="1564"/>
                </a:cubicBezTo>
                <a:lnTo>
                  <a:pt x="132" y="1558"/>
                </a:lnTo>
                <a:lnTo>
                  <a:pt x="129" y="1552"/>
                </a:lnTo>
                <a:lnTo>
                  <a:pt x="129" y="1552"/>
                </a:lnTo>
                <a:cubicBezTo>
                  <a:pt x="127" y="1548"/>
                  <a:pt x="125" y="1543"/>
                  <a:pt x="123" y="1540"/>
                </a:cubicBezTo>
                <a:lnTo>
                  <a:pt x="123" y="1540"/>
                </a:lnTo>
                <a:cubicBezTo>
                  <a:pt x="109" y="1507"/>
                  <a:pt x="103" y="1470"/>
                  <a:pt x="107" y="1435"/>
                </a:cubicBezTo>
                <a:lnTo>
                  <a:pt x="107" y="1435"/>
                </a:lnTo>
                <a:cubicBezTo>
                  <a:pt x="108" y="1422"/>
                  <a:pt x="111" y="1409"/>
                  <a:pt x="116" y="1395"/>
                </a:cubicBezTo>
                <a:lnTo>
                  <a:pt x="119" y="1385"/>
                </a:lnTo>
                <a:lnTo>
                  <a:pt x="123" y="1376"/>
                </a:lnTo>
                <a:lnTo>
                  <a:pt x="123" y="1376"/>
                </a:lnTo>
                <a:cubicBezTo>
                  <a:pt x="124" y="1373"/>
                  <a:pt x="126" y="1370"/>
                  <a:pt x="127" y="1367"/>
                </a:cubicBezTo>
                <a:lnTo>
                  <a:pt x="129" y="1362"/>
                </a:lnTo>
                <a:lnTo>
                  <a:pt x="132" y="1357"/>
                </a:lnTo>
                <a:lnTo>
                  <a:pt x="132" y="1357"/>
                </a:lnTo>
                <a:cubicBezTo>
                  <a:pt x="147" y="1329"/>
                  <a:pt x="161" y="1301"/>
                  <a:pt x="176" y="1272"/>
                </a:cubicBezTo>
                <a:lnTo>
                  <a:pt x="176" y="1272"/>
                </a:lnTo>
                <a:cubicBezTo>
                  <a:pt x="180" y="1266"/>
                  <a:pt x="184" y="1257"/>
                  <a:pt x="188" y="1249"/>
                </a:cubicBezTo>
                <a:lnTo>
                  <a:pt x="188" y="1249"/>
                </a:lnTo>
                <a:cubicBezTo>
                  <a:pt x="191" y="1241"/>
                  <a:pt x="194" y="1233"/>
                  <a:pt x="197" y="1224"/>
                </a:cubicBezTo>
                <a:lnTo>
                  <a:pt x="197" y="1224"/>
                </a:lnTo>
                <a:cubicBezTo>
                  <a:pt x="202" y="1207"/>
                  <a:pt x="207" y="1190"/>
                  <a:pt x="208" y="1171"/>
                </a:cubicBezTo>
                <a:lnTo>
                  <a:pt x="208" y="1171"/>
                </a:lnTo>
                <a:cubicBezTo>
                  <a:pt x="209" y="1162"/>
                  <a:pt x="210" y="1153"/>
                  <a:pt x="210" y="1144"/>
                </a:cubicBezTo>
                <a:lnTo>
                  <a:pt x="210" y="1120"/>
                </a:lnTo>
                <a:lnTo>
                  <a:pt x="210" y="1070"/>
                </a:lnTo>
                <a:lnTo>
                  <a:pt x="210" y="1045"/>
                </a:lnTo>
                <a:lnTo>
                  <a:pt x="210" y="1045"/>
                </a:lnTo>
                <a:cubicBezTo>
                  <a:pt x="210" y="1037"/>
                  <a:pt x="210" y="1030"/>
                  <a:pt x="212" y="1022"/>
                </a:cubicBezTo>
                <a:lnTo>
                  <a:pt x="212" y="1022"/>
                </a:lnTo>
                <a:cubicBezTo>
                  <a:pt x="213" y="1008"/>
                  <a:pt x="216" y="993"/>
                  <a:pt x="221" y="980"/>
                </a:cubicBezTo>
                <a:lnTo>
                  <a:pt x="221" y="980"/>
                </a:lnTo>
                <a:cubicBezTo>
                  <a:pt x="230" y="951"/>
                  <a:pt x="244" y="925"/>
                  <a:pt x="264" y="903"/>
                </a:cubicBezTo>
                <a:lnTo>
                  <a:pt x="264" y="903"/>
                </a:lnTo>
                <a:cubicBezTo>
                  <a:pt x="273" y="891"/>
                  <a:pt x="283" y="881"/>
                  <a:pt x="294" y="871"/>
                </a:cubicBezTo>
                <a:lnTo>
                  <a:pt x="294" y="871"/>
                </a:lnTo>
                <a:cubicBezTo>
                  <a:pt x="299" y="866"/>
                  <a:pt x="304" y="862"/>
                  <a:pt x="309" y="858"/>
                </a:cubicBezTo>
                <a:lnTo>
                  <a:pt x="309" y="858"/>
                </a:lnTo>
                <a:cubicBezTo>
                  <a:pt x="315" y="853"/>
                  <a:pt x="321" y="848"/>
                  <a:pt x="327" y="843"/>
                </a:cubicBezTo>
                <a:lnTo>
                  <a:pt x="327" y="843"/>
                </a:lnTo>
                <a:cubicBezTo>
                  <a:pt x="351" y="824"/>
                  <a:pt x="374" y="806"/>
                  <a:pt x="397" y="789"/>
                </a:cubicBezTo>
                <a:lnTo>
                  <a:pt x="397" y="789"/>
                </a:lnTo>
                <a:cubicBezTo>
                  <a:pt x="392" y="789"/>
                  <a:pt x="395" y="785"/>
                  <a:pt x="403" y="775"/>
                </a:cubicBezTo>
                <a:lnTo>
                  <a:pt x="403" y="775"/>
                </a:lnTo>
                <a:cubicBezTo>
                  <a:pt x="411" y="766"/>
                  <a:pt x="425" y="752"/>
                  <a:pt x="439" y="732"/>
                </a:cubicBezTo>
                <a:lnTo>
                  <a:pt x="439" y="732"/>
                </a:lnTo>
                <a:cubicBezTo>
                  <a:pt x="445" y="723"/>
                  <a:pt x="453" y="712"/>
                  <a:pt x="459" y="699"/>
                </a:cubicBezTo>
                <a:lnTo>
                  <a:pt x="459" y="699"/>
                </a:lnTo>
                <a:cubicBezTo>
                  <a:pt x="462" y="693"/>
                  <a:pt x="466" y="687"/>
                  <a:pt x="469" y="680"/>
                </a:cubicBezTo>
                <a:lnTo>
                  <a:pt x="469" y="680"/>
                </a:lnTo>
                <a:cubicBezTo>
                  <a:pt x="472" y="674"/>
                  <a:pt x="475" y="667"/>
                  <a:pt x="478" y="661"/>
                </a:cubicBezTo>
                <a:lnTo>
                  <a:pt x="478" y="661"/>
                </a:lnTo>
                <a:cubicBezTo>
                  <a:pt x="489" y="635"/>
                  <a:pt x="502" y="607"/>
                  <a:pt x="515" y="579"/>
                </a:cubicBezTo>
                <a:lnTo>
                  <a:pt x="515" y="579"/>
                </a:lnTo>
                <a:cubicBezTo>
                  <a:pt x="521" y="565"/>
                  <a:pt x="529" y="552"/>
                  <a:pt x="536" y="540"/>
                </a:cubicBezTo>
                <a:lnTo>
                  <a:pt x="536" y="540"/>
                </a:lnTo>
                <a:cubicBezTo>
                  <a:pt x="545" y="528"/>
                  <a:pt x="553" y="517"/>
                  <a:pt x="562" y="507"/>
                </a:cubicBezTo>
                <a:lnTo>
                  <a:pt x="562" y="507"/>
                </a:lnTo>
                <a:cubicBezTo>
                  <a:pt x="580" y="487"/>
                  <a:pt x="598" y="472"/>
                  <a:pt x="613" y="460"/>
                </a:cubicBezTo>
                <a:lnTo>
                  <a:pt x="613" y="460"/>
                </a:lnTo>
                <a:cubicBezTo>
                  <a:pt x="628" y="449"/>
                  <a:pt x="638" y="441"/>
                  <a:pt x="641" y="437"/>
                </a:cubicBezTo>
                <a:lnTo>
                  <a:pt x="641" y="437"/>
                </a:lnTo>
                <a:cubicBezTo>
                  <a:pt x="644" y="433"/>
                  <a:pt x="640" y="433"/>
                  <a:pt x="626" y="437"/>
                </a:cubicBezTo>
                <a:lnTo>
                  <a:pt x="626" y="437"/>
                </a:lnTo>
                <a:cubicBezTo>
                  <a:pt x="644" y="428"/>
                  <a:pt x="663" y="419"/>
                  <a:pt x="683" y="411"/>
                </a:cubicBezTo>
                <a:lnTo>
                  <a:pt x="683" y="411"/>
                </a:lnTo>
                <a:cubicBezTo>
                  <a:pt x="689" y="409"/>
                  <a:pt x="694" y="408"/>
                  <a:pt x="699" y="406"/>
                </a:cubicBezTo>
                <a:lnTo>
                  <a:pt x="699" y="406"/>
                </a:lnTo>
                <a:cubicBezTo>
                  <a:pt x="704" y="404"/>
                  <a:pt x="709" y="403"/>
                  <a:pt x="714" y="401"/>
                </a:cubicBezTo>
                <a:lnTo>
                  <a:pt x="714" y="401"/>
                </a:lnTo>
                <a:cubicBezTo>
                  <a:pt x="724" y="398"/>
                  <a:pt x="735" y="394"/>
                  <a:pt x="744" y="391"/>
                </a:cubicBezTo>
                <a:lnTo>
                  <a:pt x="744" y="391"/>
                </a:lnTo>
                <a:cubicBezTo>
                  <a:pt x="765" y="384"/>
                  <a:pt x="786" y="378"/>
                  <a:pt x="805" y="371"/>
                </a:cubicBezTo>
                <a:lnTo>
                  <a:pt x="805" y="371"/>
                </a:lnTo>
                <a:cubicBezTo>
                  <a:pt x="810" y="369"/>
                  <a:pt x="815" y="367"/>
                  <a:pt x="820" y="366"/>
                </a:cubicBezTo>
                <a:lnTo>
                  <a:pt x="820" y="366"/>
                </a:lnTo>
                <a:cubicBezTo>
                  <a:pt x="825" y="364"/>
                  <a:pt x="830" y="363"/>
                  <a:pt x="834" y="361"/>
                </a:cubicBezTo>
                <a:lnTo>
                  <a:pt x="834" y="361"/>
                </a:lnTo>
                <a:cubicBezTo>
                  <a:pt x="844" y="357"/>
                  <a:pt x="852" y="354"/>
                  <a:pt x="861" y="350"/>
                </a:cubicBezTo>
                <a:lnTo>
                  <a:pt x="861" y="350"/>
                </a:lnTo>
                <a:cubicBezTo>
                  <a:pt x="878" y="342"/>
                  <a:pt x="892" y="334"/>
                  <a:pt x="906" y="325"/>
                </a:cubicBezTo>
                <a:lnTo>
                  <a:pt x="906" y="325"/>
                </a:lnTo>
                <a:cubicBezTo>
                  <a:pt x="912" y="321"/>
                  <a:pt x="918" y="316"/>
                  <a:pt x="924" y="312"/>
                </a:cubicBezTo>
                <a:lnTo>
                  <a:pt x="924" y="312"/>
                </a:lnTo>
                <a:cubicBezTo>
                  <a:pt x="927" y="310"/>
                  <a:pt x="929" y="308"/>
                  <a:pt x="931" y="305"/>
                </a:cubicBezTo>
                <a:lnTo>
                  <a:pt x="931" y="305"/>
                </a:lnTo>
                <a:cubicBezTo>
                  <a:pt x="935" y="304"/>
                  <a:pt x="937" y="301"/>
                  <a:pt x="940" y="299"/>
                </a:cubicBezTo>
                <a:lnTo>
                  <a:pt x="940" y="299"/>
                </a:lnTo>
                <a:cubicBezTo>
                  <a:pt x="959" y="283"/>
                  <a:pt x="971" y="272"/>
                  <a:pt x="972" y="269"/>
                </a:cubicBezTo>
                <a:lnTo>
                  <a:pt x="972" y="269"/>
                </a:lnTo>
                <a:cubicBezTo>
                  <a:pt x="977" y="261"/>
                  <a:pt x="986" y="249"/>
                  <a:pt x="1001" y="232"/>
                </a:cubicBezTo>
                <a:lnTo>
                  <a:pt x="1001" y="232"/>
                </a:lnTo>
                <a:cubicBezTo>
                  <a:pt x="1005" y="228"/>
                  <a:pt x="1009" y="224"/>
                  <a:pt x="1013" y="219"/>
                </a:cubicBezTo>
                <a:lnTo>
                  <a:pt x="1013" y="219"/>
                </a:lnTo>
                <a:cubicBezTo>
                  <a:pt x="1019" y="213"/>
                  <a:pt x="1024" y="208"/>
                  <a:pt x="1031" y="201"/>
                </a:cubicBezTo>
                <a:lnTo>
                  <a:pt x="1031" y="201"/>
                </a:lnTo>
                <a:cubicBezTo>
                  <a:pt x="1045" y="190"/>
                  <a:pt x="1061" y="178"/>
                  <a:pt x="1081" y="166"/>
                </a:cubicBezTo>
                <a:lnTo>
                  <a:pt x="1081" y="166"/>
                </a:lnTo>
                <a:cubicBezTo>
                  <a:pt x="1122" y="142"/>
                  <a:pt x="1179" y="119"/>
                  <a:pt x="1256" y="109"/>
                </a:cubicBezTo>
                <a:lnTo>
                  <a:pt x="1256" y="109"/>
                </a:lnTo>
                <a:cubicBezTo>
                  <a:pt x="1265" y="108"/>
                  <a:pt x="1275" y="107"/>
                  <a:pt x="1285" y="107"/>
                </a:cubicBezTo>
                <a:lnTo>
                  <a:pt x="1285" y="107"/>
                </a:lnTo>
                <a:cubicBezTo>
                  <a:pt x="1290" y="107"/>
                  <a:pt x="1295" y="107"/>
                  <a:pt x="1300" y="106"/>
                </a:cubicBezTo>
                <a:lnTo>
                  <a:pt x="1300" y="106"/>
                </a:lnTo>
                <a:cubicBezTo>
                  <a:pt x="1304" y="106"/>
                  <a:pt x="1309" y="106"/>
                  <a:pt x="1314" y="106"/>
                </a:cubicBezTo>
                <a:lnTo>
                  <a:pt x="1314" y="106"/>
                </a:lnTo>
                <a:cubicBezTo>
                  <a:pt x="1333" y="105"/>
                  <a:pt x="1353" y="104"/>
                  <a:pt x="1374" y="104"/>
                </a:cubicBezTo>
                <a:lnTo>
                  <a:pt x="1374" y="104"/>
                </a:lnTo>
                <a:cubicBezTo>
                  <a:pt x="1384" y="103"/>
                  <a:pt x="1395" y="103"/>
                  <a:pt x="1406" y="102"/>
                </a:cubicBezTo>
                <a:lnTo>
                  <a:pt x="1406" y="102"/>
                </a:lnTo>
                <a:cubicBezTo>
                  <a:pt x="1412" y="102"/>
                  <a:pt x="1417" y="102"/>
                  <a:pt x="1423" y="102"/>
                </a:cubicBezTo>
                <a:lnTo>
                  <a:pt x="1423" y="102"/>
                </a:lnTo>
                <a:cubicBezTo>
                  <a:pt x="1428" y="102"/>
                  <a:pt x="1432" y="102"/>
                  <a:pt x="1437" y="101"/>
                </a:cubicBezTo>
                <a:lnTo>
                  <a:pt x="1437" y="101"/>
                </a:lnTo>
                <a:cubicBezTo>
                  <a:pt x="1457" y="100"/>
                  <a:pt x="1478" y="97"/>
                  <a:pt x="1499" y="92"/>
                </a:cubicBezTo>
                <a:lnTo>
                  <a:pt x="1499" y="92"/>
                </a:lnTo>
                <a:cubicBezTo>
                  <a:pt x="1507" y="90"/>
                  <a:pt x="1516" y="88"/>
                  <a:pt x="1524" y="86"/>
                </a:cubicBezTo>
                <a:lnTo>
                  <a:pt x="1524" y="86"/>
                </a:lnTo>
                <a:cubicBezTo>
                  <a:pt x="1528" y="85"/>
                  <a:pt x="1533" y="83"/>
                  <a:pt x="1537" y="82"/>
                </a:cubicBezTo>
                <a:lnTo>
                  <a:pt x="1537" y="82"/>
                </a:lnTo>
                <a:cubicBezTo>
                  <a:pt x="1542" y="80"/>
                  <a:pt x="1547" y="79"/>
                  <a:pt x="1552" y="77"/>
                </a:cubicBezTo>
                <a:lnTo>
                  <a:pt x="1552" y="77"/>
                </a:lnTo>
                <a:cubicBezTo>
                  <a:pt x="1573" y="70"/>
                  <a:pt x="1594" y="63"/>
                  <a:pt x="1616" y="56"/>
                </a:cubicBezTo>
                <a:lnTo>
                  <a:pt x="1616" y="56"/>
                </a:lnTo>
                <a:cubicBezTo>
                  <a:pt x="1638" y="49"/>
                  <a:pt x="1658" y="42"/>
                  <a:pt x="1685" y="35"/>
                </a:cubicBezTo>
                <a:lnTo>
                  <a:pt x="1685" y="35"/>
                </a:lnTo>
                <a:cubicBezTo>
                  <a:pt x="1711" y="28"/>
                  <a:pt x="1736" y="23"/>
                  <a:pt x="1762" y="21"/>
                </a:cubicBezTo>
                <a:lnTo>
                  <a:pt x="1762" y="21"/>
                </a:lnTo>
                <a:cubicBezTo>
                  <a:pt x="1811" y="16"/>
                  <a:pt x="1857" y="19"/>
                  <a:pt x="1895" y="24"/>
                </a:cubicBezTo>
                <a:lnTo>
                  <a:pt x="1895" y="24"/>
                </a:lnTo>
                <a:cubicBezTo>
                  <a:pt x="1932" y="30"/>
                  <a:pt x="1960" y="38"/>
                  <a:pt x="1976" y="43"/>
                </a:cubicBezTo>
                <a:lnTo>
                  <a:pt x="1976" y="43"/>
                </a:lnTo>
                <a:cubicBezTo>
                  <a:pt x="1998" y="49"/>
                  <a:pt x="1996" y="47"/>
                  <a:pt x="1983" y="41"/>
                </a:cubicBezTo>
                <a:lnTo>
                  <a:pt x="1983" y="41"/>
                </a:lnTo>
                <a:cubicBezTo>
                  <a:pt x="1982" y="40"/>
                  <a:pt x="1980" y="39"/>
                  <a:pt x="1978" y="39"/>
                </a:cubicBezTo>
                <a:lnTo>
                  <a:pt x="1978" y="39"/>
                </a:lnTo>
                <a:cubicBezTo>
                  <a:pt x="1976" y="38"/>
                  <a:pt x="1974" y="37"/>
                  <a:pt x="1971" y="36"/>
                </a:cubicBezTo>
                <a:lnTo>
                  <a:pt x="1971" y="36"/>
                </a:lnTo>
                <a:cubicBezTo>
                  <a:pt x="1966" y="34"/>
                  <a:pt x="1960" y="32"/>
                  <a:pt x="1953" y="30"/>
                </a:cubicBezTo>
                <a:lnTo>
                  <a:pt x="1953" y="30"/>
                </a:lnTo>
                <a:cubicBezTo>
                  <a:pt x="1941" y="26"/>
                  <a:pt x="1927" y="22"/>
                  <a:pt x="1912" y="19"/>
                </a:cubicBezTo>
                <a:lnTo>
                  <a:pt x="1912" y="19"/>
                </a:lnTo>
                <a:cubicBezTo>
                  <a:pt x="1883" y="12"/>
                  <a:pt x="1853" y="8"/>
                  <a:pt x="1837" y="6"/>
                </a:cubicBezTo>
                <a:lnTo>
                  <a:pt x="1837" y="6"/>
                </a:lnTo>
                <a:cubicBezTo>
                  <a:pt x="1821" y="5"/>
                  <a:pt x="1819" y="4"/>
                  <a:pt x="1845" y="3"/>
                </a:cubicBezTo>
                <a:lnTo>
                  <a:pt x="1845" y="3"/>
                </a:lnTo>
                <a:cubicBezTo>
                  <a:pt x="1802" y="0"/>
                  <a:pt x="1758" y="4"/>
                  <a:pt x="1716" y="12"/>
                </a:cubicBezTo>
                <a:lnTo>
                  <a:pt x="1716" y="12"/>
                </a:lnTo>
                <a:cubicBezTo>
                  <a:pt x="1695" y="16"/>
                  <a:pt x="1673" y="22"/>
                  <a:pt x="1653" y="28"/>
                </a:cubicBezTo>
                <a:lnTo>
                  <a:pt x="1601" y="45"/>
                </a:lnTo>
                <a:lnTo>
                  <a:pt x="1549" y="62"/>
                </a:lnTo>
                <a:lnTo>
                  <a:pt x="1536" y="67"/>
                </a:lnTo>
                <a:lnTo>
                  <a:pt x="1536" y="67"/>
                </a:lnTo>
                <a:cubicBezTo>
                  <a:pt x="1532" y="68"/>
                  <a:pt x="1529" y="69"/>
                  <a:pt x="1525" y="69"/>
                </a:cubicBezTo>
                <a:lnTo>
                  <a:pt x="1525" y="69"/>
                </a:lnTo>
                <a:cubicBezTo>
                  <a:pt x="1518" y="72"/>
                  <a:pt x="1511" y="74"/>
                  <a:pt x="1504" y="75"/>
                </a:cubicBezTo>
                <a:lnTo>
                  <a:pt x="1504" y="75"/>
                </a:lnTo>
                <a:cubicBezTo>
                  <a:pt x="1489" y="79"/>
                  <a:pt x="1474" y="81"/>
                  <a:pt x="1459" y="82"/>
                </a:cubicBezTo>
                <a:lnTo>
                  <a:pt x="1459" y="82"/>
                </a:lnTo>
                <a:cubicBezTo>
                  <a:pt x="1452" y="83"/>
                  <a:pt x="1445" y="84"/>
                  <a:pt x="1437" y="84"/>
                </a:cubicBezTo>
                <a:lnTo>
                  <a:pt x="1437" y="84"/>
                </a:lnTo>
                <a:cubicBezTo>
                  <a:pt x="1429" y="84"/>
                  <a:pt x="1423" y="84"/>
                  <a:pt x="1413" y="84"/>
                </a:cubicBezTo>
                <a:lnTo>
                  <a:pt x="1413" y="84"/>
                </a:lnTo>
                <a:cubicBezTo>
                  <a:pt x="1376" y="84"/>
                  <a:pt x="1340" y="84"/>
                  <a:pt x="1303" y="84"/>
                </a:cubicBezTo>
                <a:lnTo>
                  <a:pt x="1289" y="84"/>
                </a:lnTo>
                <a:lnTo>
                  <a:pt x="1274" y="84"/>
                </a:lnTo>
                <a:lnTo>
                  <a:pt x="1274" y="84"/>
                </a:lnTo>
                <a:cubicBezTo>
                  <a:pt x="1263" y="85"/>
                  <a:pt x="1252" y="85"/>
                  <a:pt x="1242" y="86"/>
                </a:cubicBezTo>
                <a:lnTo>
                  <a:pt x="1242" y="86"/>
                </a:lnTo>
                <a:cubicBezTo>
                  <a:pt x="1220" y="88"/>
                  <a:pt x="1199" y="91"/>
                  <a:pt x="1178" y="96"/>
                </a:cubicBezTo>
                <a:lnTo>
                  <a:pt x="1178" y="96"/>
                </a:lnTo>
                <a:cubicBezTo>
                  <a:pt x="1136" y="105"/>
                  <a:pt x="1094" y="120"/>
                  <a:pt x="1055" y="140"/>
                </a:cubicBezTo>
                <a:lnTo>
                  <a:pt x="1055" y="140"/>
                </a:lnTo>
                <a:cubicBezTo>
                  <a:pt x="1035" y="150"/>
                  <a:pt x="1017" y="162"/>
                  <a:pt x="999" y="175"/>
                </a:cubicBezTo>
                <a:lnTo>
                  <a:pt x="985" y="185"/>
                </a:lnTo>
                <a:lnTo>
                  <a:pt x="975" y="194"/>
                </a:lnTo>
                <a:lnTo>
                  <a:pt x="954" y="211"/>
                </a:lnTo>
                <a:lnTo>
                  <a:pt x="911" y="244"/>
                </a:lnTo>
                <a:lnTo>
                  <a:pt x="891" y="260"/>
                </a:lnTo>
                <a:lnTo>
                  <a:pt x="891" y="260"/>
                </a:lnTo>
                <a:cubicBezTo>
                  <a:pt x="885" y="264"/>
                  <a:pt x="880" y="269"/>
                  <a:pt x="873" y="273"/>
                </a:cubicBezTo>
                <a:lnTo>
                  <a:pt x="873" y="273"/>
                </a:lnTo>
                <a:cubicBezTo>
                  <a:pt x="862" y="280"/>
                  <a:pt x="850" y="287"/>
                  <a:pt x="836" y="293"/>
                </a:cubicBezTo>
                <a:lnTo>
                  <a:pt x="836" y="293"/>
                </a:lnTo>
                <a:cubicBezTo>
                  <a:pt x="830" y="296"/>
                  <a:pt x="823" y="299"/>
                  <a:pt x="817" y="301"/>
                </a:cubicBezTo>
                <a:lnTo>
                  <a:pt x="817" y="301"/>
                </a:lnTo>
                <a:cubicBezTo>
                  <a:pt x="813" y="303"/>
                  <a:pt x="810" y="304"/>
                  <a:pt x="806" y="305"/>
                </a:cubicBezTo>
                <a:lnTo>
                  <a:pt x="794" y="309"/>
                </a:lnTo>
                <a:lnTo>
                  <a:pt x="691" y="343"/>
                </a:lnTo>
                <a:lnTo>
                  <a:pt x="684" y="345"/>
                </a:lnTo>
                <a:lnTo>
                  <a:pt x="678" y="348"/>
                </a:lnTo>
                <a:lnTo>
                  <a:pt x="662" y="353"/>
                </a:lnTo>
                <a:lnTo>
                  <a:pt x="662" y="353"/>
                </a:lnTo>
                <a:cubicBezTo>
                  <a:pt x="652" y="357"/>
                  <a:pt x="642" y="361"/>
                  <a:pt x="632" y="366"/>
                </a:cubicBezTo>
                <a:lnTo>
                  <a:pt x="632" y="366"/>
                </a:lnTo>
                <a:cubicBezTo>
                  <a:pt x="612" y="375"/>
                  <a:pt x="593" y="385"/>
                  <a:pt x="574" y="397"/>
                </a:cubicBezTo>
                <a:lnTo>
                  <a:pt x="574" y="397"/>
                </a:lnTo>
                <a:cubicBezTo>
                  <a:pt x="537" y="421"/>
                  <a:pt x="502" y="451"/>
                  <a:pt x="474" y="488"/>
                </a:cubicBezTo>
                <a:lnTo>
                  <a:pt x="474" y="488"/>
                </a:lnTo>
                <a:cubicBezTo>
                  <a:pt x="467" y="497"/>
                  <a:pt x="460" y="506"/>
                  <a:pt x="454" y="516"/>
                </a:cubicBezTo>
                <a:lnTo>
                  <a:pt x="454" y="516"/>
                </a:lnTo>
                <a:cubicBezTo>
                  <a:pt x="451" y="521"/>
                  <a:pt x="448" y="526"/>
                  <a:pt x="445" y="532"/>
                </a:cubicBezTo>
                <a:lnTo>
                  <a:pt x="441" y="539"/>
                </a:lnTo>
                <a:lnTo>
                  <a:pt x="437" y="546"/>
                </a:lnTo>
                <a:lnTo>
                  <a:pt x="412" y="594"/>
                </a:lnTo>
                <a:lnTo>
                  <a:pt x="388" y="640"/>
                </a:lnTo>
                <a:lnTo>
                  <a:pt x="388" y="640"/>
                </a:lnTo>
                <a:cubicBezTo>
                  <a:pt x="382" y="651"/>
                  <a:pt x="375" y="661"/>
                  <a:pt x="367" y="672"/>
                </a:cubicBezTo>
                <a:lnTo>
                  <a:pt x="367" y="672"/>
                </a:lnTo>
                <a:cubicBezTo>
                  <a:pt x="358" y="682"/>
                  <a:pt x="349" y="691"/>
                  <a:pt x="338" y="700"/>
                </a:cubicBezTo>
                <a:lnTo>
                  <a:pt x="299" y="732"/>
                </a:lnTo>
                <a:lnTo>
                  <a:pt x="255" y="766"/>
                </a:lnTo>
                <a:lnTo>
                  <a:pt x="255" y="766"/>
                </a:lnTo>
                <a:cubicBezTo>
                  <a:pt x="243" y="776"/>
                  <a:pt x="224" y="792"/>
                  <a:pt x="208" y="808"/>
                </a:cubicBezTo>
                <a:lnTo>
                  <a:pt x="208" y="808"/>
                </a:lnTo>
                <a:cubicBezTo>
                  <a:pt x="175" y="840"/>
                  <a:pt x="149" y="879"/>
                  <a:pt x="130" y="924"/>
                </a:cubicBezTo>
                <a:lnTo>
                  <a:pt x="130" y="924"/>
                </a:lnTo>
                <a:cubicBezTo>
                  <a:pt x="121" y="946"/>
                  <a:pt x="114" y="969"/>
                  <a:pt x="111" y="993"/>
                </a:cubicBezTo>
                <a:lnTo>
                  <a:pt x="111" y="993"/>
                </a:lnTo>
                <a:cubicBezTo>
                  <a:pt x="110" y="1000"/>
                  <a:pt x="109" y="1005"/>
                  <a:pt x="108" y="1011"/>
                </a:cubicBezTo>
                <a:lnTo>
                  <a:pt x="108" y="1011"/>
                </a:lnTo>
                <a:cubicBezTo>
                  <a:pt x="108" y="1017"/>
                  <a:pt x="107" y="1023"/>
                  <a:pt x="107" y="1029"/>
                </a:cubicBezTo>
                <a:lnTo>
                  <a:pt x="107" y="1029"/>
                </a:lnTo>
                <a:cubicBezTo>
                  <a:pt x="106" y="1044"/>
                  <a:pt x="107" y="1051"/>
                  <a:pt x="107" y="1060"/>
                </a:cubicBezTo>
                <a:lnTo>
                  <a:pt x="107" y="1115"/>
                </a:lnTo>
                <a:lnTo>
                  <a:pt x="107" y="1142"/>
                </a:lnTo>
                <a:lnTo>
                  <a:pt x="107" y="1142"/>
                </a:lnTo>
                <a:cubicBezTo>
                  <a:pt x="107" y="1147"/>
                  <a:pt x="107" y="1149"/>
                  <a:pt x="107" y="1152"/>
                </a:cubicBezTo>
                <a:lnTo>
                  <a:pt x="107" y="1152"/>
                </a:lnTo>
                <a:cubicBezTo>
                  <a:pt x="107" y="1155"/>
                  <a:pt x="106" y="1158"/>
                  <a:pt x="106" y="1161"/>
                </a:cubicBezTo>
                <a:lnTo>
                  <a:pt x="106" y="1161"/>
                </a:lnTo>
                <a:cubicBezTo>
                  <a:pt x="105" y="1173"/>
                  <a:pt x="103" y="1184"/>
                  <a:pt x="98" y="1196"/>
                </a:cubicBezTo>
                <a:lnTo>
                  <a:pt x="98" y="1196"/>
                </a:lnTo>
                <a:cubicBezTo>
                  <a:pt x="97" y="1201"/>
                  <a:pt x="94" y="1207"/>
                  <a:pt x="92" y="1212"/>
                </a:cubicBezTo>
                <a:lnTo>
                  <a:pt x="92" y="1212"/>
                </a:lnTo>
                <a:cubicBezTo>
                  <a:pt x="91" y="1214"/>
                  <a:pt x="90" y="1216"/>
                  <a:pt x="90" y="1217"/>
                </a:cubicBezTo>
                <a:lnTo>
                  <a:pt x="87" y="1222"/>
                </a:lnTo>
                <a:lnTo>
                  <a:pt x="81" y="1234"/>
                </a:lnTo>
                <a:lnTo>
                  <a:pt x="56" y="1282"/>
                </a:lnTo>
                <a:lnTo>
                  <a:pt x="56" y="1282"/>
                </a:lnTo>
                <a:cubicBezTo>
                  <a:pt x="47" y="1299"/>
                  <a:pt x="40" y="1312"/>
                  <a:pt x="29" y="1336"/>
                </a:cubicBezTo>
                <a:lnTo>
                  <a:pt x="29" y="1336"/>
                </a:lnTo>
                <a:cubicBezTo>
                  <a:pt x="10" y="1380"/>
                  <a:pt x="0" y="1430"/>
                  <a:pt x="3" y="1478"/>
                </a:cubicBezTo>
                <a:lnTo>
                  <a:pt x="3" y="1478"/>
                </a:lnTo>
                <a:cubicBezTo>
                  <a:pt x="5" y="1503"/>
                  <a:pt x="9" y="1527"/>
                  <a:pt x="17" y="1551"/>
                </a:cubicBezTo>
                <a:lnTo>
                  <a:pt x="17" y="1551"/>
                </a:lnTo>
                <a:cubicBezTo>
                  <a:pt x="19" y="1562"/>
                  <a:pt x="24" y="1573"/>
                  <a:pt x="29" y="1584"/>
                </a:cubicBezTo>
                <a:lnTo>
                  <a:pt x="29" y="1584"/>
                </a:lnTo>
                <a:cubicBezTo>
                  <a:pt x="31" y="1590"/>
                  <a:pt x="34" y="1595"/>
                  <a:pt x="36" y="1601"/>
                </a:cubicBezTo>
                <a:lnTo>
                  <a:pt x="40" y="1608"/>
                </a:lnTo>
                <a:lnTo>
                  <a:pt x="43" y="1614"/>
                </a:lnTo>
                <a:lnTo>
                  <a:pt x="43" y="1614"/>
                </a:lnTo>
                <a:cubicBezTo>
                  <a:pt x="59" y="1645"/>
                  <a:pt x="76" y="1677"/>
                  <a:pt x="92" y="1708"/>
                </a:cubicBezTo>
                <a:lnTo>
                  <a:pt x="92" y="1708"/>
                </a:lnTo>
                <a:cubicBezTo>
                  <a:pt x="98" y="1720"/>
                  <a:pt x="102" y="1732"/>
                  <a:pt x="105" y="1743"/>
                </a:cubicBezTo>
                <a:lnTo>
                  <a:pt x="105" y="1743"/>
                </a:lnTo>
                <a:cubicBezTo>
                  <a:pt x="106" y="1749"/>
                  <a:pt x="107" y="1755"/>
                  <a:pt x="108" y="1761"/>
                </a:cubicBezTo>
                <a:lnTo>
                  <a:pt x="108" y="1761"/>
                </a:lnTo>
                <a:cubicBezTo>
                  <a:pt x="108" y="1764"/>
                  <a:pt x="108" y="1767"/>
                  <a:pt x="108" y="1770"/>
                </a:cubicBezTo>
                <a:lnTo>
                  <a:pt x="108" y="1770"/>
                </a:lnTo>
                <a:cubicBezTo>
                  <a:pt x="108" y="1771"/>
                  <a:pt x="108" y="1773"/>
                  <a:pt x="108" y="1775"/>
                </a:cubicBezTo>
                <a:lnTo>
                  <a:pt x="108" y="1781"/>
                </a:lnTo>
                <a:lnTo>
                  <a:pt x="108" y="1836"/>
                </a:lnTo>
                <a:lnTo>
                  <a:pt x="108" y="1862"/>
                </a:lnTo>
                <a:lnTo>
                  <a:pt x="108" y="1877"/>
                </a:lnTo>
                <a:lnTo>
                  <a:pt x="108" y="1880"/>
                </a:lnTo>
                <a:lnTo>
                  <a:pt x="108" y="1885"/>
                </a:lnTo>
                <a:lnTo>
                  <a:pt x="109" y="1894"/>
                </a:lnTo>
                <a:lnTo>
                  <a:pt x="109" y="1894"/>
                </a:lnTo>
                <a:cubicBezTo>
                  <a:pt x="111" y="1943"/>
                  <a:pt x="126" y="1991"/>
                  <a:pt x="149" y="2033"/>
                </a:cubicBezTo>
                <a:lnTo>
                  <a:pt x="149" y="2033"/>
                </a:lnTo>
                <a:cubicBezTo>
                  <a:pt x="173" y="2074"/>
                  <a:pt x="203" y="2110"/>
                  <a:pt x="238" y="2138"/>
                </a:cubicBezTo>
                <a:lnTo>
                  <a:pt x="238" y="2138"/>
                </a:lnTo>
                <a:cubicBezTo>
                  <a:pt x="268" y="2161"/>
                  <a:pt x="296" y="2185"/>
                  <a:pt x="325" y="2208"/>
                </a:cubicBezTo>
                <a:lnTo>
                  <a:pt x="335" y="2217"/>
                </a:lnTo>
                <a:lnTo>
                  <a:pt x="335" y="2217"/>
                </a:lnTo>
                <a:cubicBezTo>
                  <a:pt x="338" y="2218"/>
                  <a:pt x="341" y="2221"/>
                  <a:pt x="344" y="2223"/>
                </a:cubicBezTo>
                <a:lnTo>
                  <a:pt x="344" y="2223"/>
                </a:lnTo>
                <a:cubicBezTo>
                  <a:pt x="349" y="2228"/>
                  <a:pt x="354" y="2233"/>
                  <a:pt x="358" y="2237"/>
                </a:cubicBezTo>
                <a:lnTo>
                  <a:pt x="358" y="2237"/>
                </a:lnTo>
                <a:cubicBezTo>
                  <a:pt x="368" y="2247"/>
                  <a:pt x="377" y="2258"/>
                  <a:pt x="384" y="2269"/>
                </a:cubicBezTo>
                <a:lnTo>
                  <a:pt x="384" y="2269"/>
                </a:lnTo>
                <a:cubicBezTo>
                  <a:pt x="385" y="2272"/>
                  <a:pt x="387" y="2275"/>
                  <a:pt x="389" y="2277"/>
                </a:cubicBezTo>
                <a:lnTo>
                  <a:pt x="389" y="2277"/>
                </a:lnTo>
                <a:cubicBezTo>
                  <a:pt x="390" y="2279"/>
                  <a:pt x="390" y="2280"/>
                  <a:pt x="391" y="2281"/>
                </a:cubicBezTo>
                <a:lnTo>
                  <a:pt x="394" y="2287"/>
                </a:lnTo>
                <a:lnTo>
                  <a:pt x="407" y="2311"/>
                </a:lnTo>
                <a:lnTo>
                  <a:pt x="432" y="2360"/>
                </a:lnTo>
                <a:lnTo>
                  <a:pt x="432" y="2360"/>
                </a:lnTo>
                <a:cubicBezTo>
                  <a:pt x="436" y="2366"/>
                  <a:pt x="439" y="2372"/>
                  <a:pt x="442" y="2379"/>
                </a:cubicBezTo>
                <a:lnTo>
                  <a:pt x="442" y="2379"/>
                </a:lnTo>
                <a:cubicBezTo>
                  <a:pt x="447" y="2386"/>
                  <a:pt x="452" y="2396"/>
                  <a:pt x="458" y="2405"/>
                </a:cubicBezTo>
                <a:lnTo>
                  <a:pt x="458" y="2405"/>
                </a:lnTo>
                <a:cubicBezTo>
                  <a:pt x="470" y="2423"/>
                  <a:pt x="485" y="2442"/>
                  <a:pt x="504" y="2461"/>
                </a:cubicBezTo>
                <a:lnTo>
                  <a:pt x="504" y="2461"/>
                </a:lnTo>
                <a:cubicBezTo>
                  <a:pt x="540" y="2499"/>
                  <a:pt x="592" y="2535"/>
                  <a:pt x="655" y="2560"/>
                </a:cubicBezTo>
                <a:lnTo>
                  <a:pt x="655" y="2560"/>
                </a:lnTo>
                <a:cubicBezTo>
                  <a:pt x="662" y="2563"/>
                  <a:pt x="671" y="2565"/>
                  <a:pt x="679" y="2568"/>
                </a:cubicBezTo>
                <a:lnTo>
                  <a:pt x="679" y="2568"/>
                </a:lnTo>
                <a:cubicBezTo>
                  <a:pt x="683" y="2569"/>
                  <a:pt x="686" y="2571"/>
                  <a:pt x="690" y="2572"/>
                </a:cubicBezTo>
                <a:lnTo>
                  <a:pt x="690" y="2572"/>
                </a:lnTo>
                <a:cubicBezTo>
                  <a:pt x="694" y="2573"/>
                  <a:pt x="697" y="2574"/>
                  <a:pt x="701" y="2576"/>
                </a:cubicBezTo>
                <a:lnTo>
                  <a:pt x="701" y="2576"/>
                </a:lnTo>
                <a:cubicBezTo>
                  <a:pt x="715" y="2580"/>
                  <a:pt x="730" y="2585"/>
                  <a:pt x="745" y="2590"/>
                </a:cubicBezTo>
                <a:lnTo>
                  <a:pt x="745" y="2590"/>
                </a:lnTo>
                <a:cubicBezTo>
                  <a:pt x="760" y="2595"/>
                  <a:pt x="776" y="2600"/>
                  <a:pt x="792" y="2605"/>
                </a:cubicBezTo>
                <a:lnTo>
                  <a:pt x="792" y="2605"/>
                </a:lnTo>
                <a:cubicBezTo>
                  <a:pt x="796" y="2606"/>
                  <a:pt x="800" y="2607"/>
                  <a:pt x="804" y="2609"/>
                </a:cubicBezTo>
                <a:lnTo>
                  <a:pt x="804" y="2609"/>
                </a:lnTo>
                <a:cubicBezTo>
                  <a:pt x="807" y="2610"/>
                  <a:pt x="810" y="2611"/>
                  <a:pt x="814" y="2612"/>
                </a:cubicBezTo>
                <a:lnTo>
                  <a:pt x="814" y="2612"/>
                </a:lnTo>
                <a:cubicBezTo>
                  <a:pt x="820" y="2614"/>
                  <a:pt x="827" y="2617"/>
                  <a:pt x="834" y="2620"/>
                </a:cubicBezTo>
                <a:lnTo>
                  <a:pt x="834" y="2620"/>
                </a:lnTo>
                <a:cubicBezTo>
                  <a:pt x="846" y="2625"/>
                  <a:pt x="859" y="2632"/>
                  <a:pt x="872" y="2639"/>
                </a:cubicBezTo>
                <a:lnTo>
                  <a:pt x="872" y="2639"/>
                </a:lnTo>
                <a:cubicBezTo>
                  <a:pt x="878" y="2643"/>
                  <a:pt x="884" y="2647"/>
                  <a:pt x="890" y="2652"/>
                </a:cubicBezTo>
                <a:lnTo>
                  <a:pt x="890" y="2652"/>
                </a:lnTo>
                <a:cubicBezTo>
                  <a:pt x="893" y="2654"/>
                  <a:pt x="896" y="2656"/>
                  <a:pt x="899" y="2658"/>
                </a:cubicBezTo>
                <a:lnTo>
                  <a:pt x="899" y="2658"/>
                </a:lnTo>
                <a:cubicBezTo>
                  <a:pt x="903" y="2661"/>
                  <a:pt x="907" y="2664"/>
                  <a:pt x="910" y="2667"/>
                </a:cubicBezTo>
                <a:lnTo>
                  <a:pt x="910" y="2667"/>
                </a:lnTo>
                <a:cubicBezTo>
                  <a:pt x="925" y="2678"/>
                  <a:pt x="940" y="2691"/>
                  <a:pt x="955" y="2702"/>
                </a:cubicBezTo>
                <a:lnTo>
                  <a:pt x="955" y="2702"/>
                </a:lnTo>
                <a:cubicBezTo>
                  <a:pt x="963" y="2708"/>
                  <a:pt x="971" y="2714"/>
                  <a:pt x="979" y="2721"/>
                </a:cubicBezTo>
                <a:lnTo>
                  <a:pt x="979" y="2721"/>
                </a:lnTo>
                <a:cubicBezTo>
                  <a:pt x="982" y="2724"/>
                  <a:pt x="987" y="2727"/>
                  <a:pt x="990" y="2730"/>
                </a:cubicBezTo>
                <a:lnTo>
                  <a:pt x="990" y="2730"/>
                </a:lnTo>
                <a:cubicBezTo>
                  <a:pt x="995" y="2733"/>
                  <a:pt x="1000" y="2737"/>
                  <a:pt x="1005" y="2741"/>
                </a:cubicBezTo>
                <a:lnTo>
                  <a:pt x="1005" y="2741"/>
                </a:lnTo>
                <a:cubicBezTo>
                  <a:pt x="1085" y="2798"/>
                  <a:pt x="1184" y="2829"/>
                  <a:pt x="1287" y="2829"/>
                </a:cubicBezTo>
                <a:lnTo>
                  <a:pt x="1287" y="2829"/>
                </a:lnTo>
                <a:cubicBezTo>
                  <a:pt x="1332" y="2829"/>
                  <a:pt x="1378" y="2829"/>
                  <a:pt x="1424" y="2829"/>
                </a:cubicBezTo>
                <a:lnTo>
                  <a:pt x="1424" y="2829"/>
                </a:lnTo>
                <a:cubicBezTo>
                  <a:pt x="1443" y="2829"/>
                  <a:pt x="1463" y="2830"/>
                  <a:pt x="1483" y="2834"/>
                </a:cubicBezTo>
                <a:lnTo>
                  <a:pt x="1483" y="2834"/>
                </a:lnTo>
                <a:cubicBezTo>
                  <a:pt x="1492" y="2835"/>
                  <a:pt x="1502" y="2837"/>
                  <a:pt x="1511" y="2839"/>
                </a:cubicBezTo>
                <a:lnTo>
                  <a:pt x="1511" y="2839"/>
                </a:lnTo>
                <a:cubicBezTo>
                  <a:pt x="1516" y="2840"/>
                  <a:pt x="1521" y="2842"/>
                  <a:pt x="1526" y="2843"/>
                </a:cubicBezTo>
                <a:lnTo>
                  <a:pt x="1533" y="2845"/>
                </a:lnTo>
                <a:lnTo>
                  <a:pt x="1541" y="2848"/>
                </a:lnTo>
                <a:lnTo>
                  <a:pt x="1541" y="2848"/>
                </a:lnTo>
                <a:cubicBezTo>
                  <a:pt x="1563" y="2855"/>
                  <a:pt x="1586" y="2862"/>
                  <a:pt x="1609" y="2870"/>
                </a:cubicBezTo>
                <a:lnTo>
                  <a:pt x="1609" y="2870"/>
                </a:lnTo>
                <a:cubicBezTo>
                  <a:pt x="1621" y="2873"/>
                  <a:pt x="1632" y="2878"/>
                  <a:pt x="1644" y="2881"/>
                </a:cubicBezTo>
                <a:lnTo>
                  <a:pt x="1662" y="2887"/>
                </a:lnTo>
                <a:lnTo>
                  <a:pt x="1662" y="2887"/>
                </a:lnTo>
                <a:cubicBezTo>
                  <a:pt x="1669" y="2889"/>
                  <a:pt x="1675" y="2891"/>
                  <a:pt x="1683" y="2893"/>
                </a:cubicBezTo>
                <a:lnTo>
                  <a:pt x="1683" y="2893"/>
                </a:lnTo>
                <a:cubicBezTo>
                  <a:pt x="1738" y="2908"/>
                  <a:pt x="1795" y="2914"/>
                  <a:pt x="1853" y="2910"/>
                </a:cubicBezTo>
                <a:lnTo>
                  <a:pt x="1853" y="2910"/>
                </a:lnTo>
                <a:cubicBezTo>
                  <a:pt x="1882" y="2908"/>
                  <a:pt x="1911" y="2903"/>
                  <a:pt x="1939" y="2897"/>
                </a:cubicBezTo>
                <a:lnTo>
                  <a:pt x="1939" y="2897"/>
                </a:lnTo>
                <a:cubicBezTo>
                  <a:pt x="1946" y="2895"/>
                  <a:pt x="1953" y="2893"/>
                  <a:pt x="1960" y="2891"/>
                </a:cubicBezTo>
                <a:lnTo>
                  <a:pt x="1981" y="2884"/>
                </a:lnTo>
                <a:lnTo>
                  <a:pt x="1981" y="2884"/>
                </a:lnTo>
                <a:cubicBezTo>
                  <a:pt x="1993" y="2881"/>
                  <a:pt x="2005" y="2877"/>
                  <a:pt x="2017" y="2873"/>
                </a:cubicBezTo>
                <a:lnTo>
                  <a:pt x="2017" y="2873"/>
                </a:lnTo>
                <a:cubicBezTo>
                  <a:pt x="2041" y="2864"/>
                  <a:pt x="2066" y="2856"/>
                  <a:pt x="2089" y="2848"/>
                </a:cubicBezTo>
                <a:lnTo>
                  <a:pt x="2106" y="2843"/>
                </a:lnTo>
                <a:lnTo>
                  <a:pt x="2106" y="2843"/>
                </a:lnTo>
                <a:cubicBezTo>
                  <a:pt x="2111" y="2842"/>
                  <a:pt x="2116" y="2840"/>
                  <a:pt x="2122" y="2839"/>
                </a:cubicBezTo>
                <a:lnTo>
                  <a:pt x="2122" y="2839"/>
                </a:lnTo>
                <a:cubicBezTo>
                  <a:pt x="2131" y="2836"/>
                  <a:pt x="2142" y="2834"/>
                  <a:pt x="2153" y="2832"/>
                </a:cubicBezTo>
                <a:lnTo>
                  <a:pt x="2153" y="2832"/>
                </a:lnTo>
                <a:cubicBezTo>
                  <a:pt x="2163" y="2831"/>
                  <a:pt x="2174" y="2829"/>
                  <a:pt x="2185" y="2828"/>
                </a:cubicBezTo>
                <a:lnTo>
                  <a:pt x="2185" y="2828"/>
                </a:lnTo>
                <a:cubicBezTo>
                  <a:pt x="2190" y="2827"/>
                  <a:pt x="2196" y="2827"/>
                  <a:pt x="2201" y="2827"/>
                </a:cubicBezTo>
                <a:lnTo>
                  <a:pt x="2209" y="2827"/>
                </a:lnTo>
                <a:lnTo>
                  <a:pt x="2218" y="2827"/>
                </a:lnTo>
                <a:lnTo>
                  <a:pt x="2218" y="2827"/>
                </a:lnTo>
                <a:cubicBezTo>
                  <a:pt x="2244" y="2827"/>
                  <a:pt x="2269" y="2827"/>
                  <a:pt x="2295" y="2827"/>
                </a:cubicBezTo>
                <a:lnTo>
                  <a:pt x="2295" y="2827"/>
                </a:lnTo>
                <a:cubicBezTo>
                  <a:pt x="2320" y="2826"/>
                  <a:pt x="2344" y="2827"/>
                  <a:pt x="2376" y="2826"/>
                </a:cubicBezTo>
                <a:lnTo>
                  <a:pt x="2376" y="2826"/>
                </a:lnTo>
                <a:cubicBezTo>
                  <a:pt x="2405" y="2824"/>
                  <a:pt x="2434" y="2820"/>
                  <a:pt x="2464" y="2813"/>
                </a:cubicBezTo>
                <a:lnTo>
                  <a:pt x="2464" y="2813"/>
                </a:lnTo>
                <a:cubicBezTo>
                  <a:pt x="2521" y="2799"/>
                  <a:pt x="2577" y="2776"/>
                  <a:pt x="2627" y="2740"/>
                </a:cubicBezTo>
                <a:lnTo>
                  <a:pt x="2627" y="2740"/>
                </a:lnTo>
                <a:cubicBezTo>
                  <a:pt x="2633" y="2736"/>
                  <a:pt x="2639" y="2731"/>
                  <a:pt x="2645" y="2727"/>
                </a:cubicBezTo>
                <a:lnTo>
                  <a:pt x="2659" y="2714"/>
                </a:lnTo>
                <a:lnTo>
                  <a:pt x="2659" y="2714"/>
                </a:lnTo>
                <a:cubicBezTo>
                  <a:pt x="2670" y="2707"/>
                  <a:pt x="2680" y="2699"/>
                  <a:pt x="2689" y="2691"/>
                </a:cubicBezTo>
                <a:lnTo>
                  <a:pt x="2689" y="2691"/>
                </a:lnTo>
                <a:cubicBezTo>
                  <a:pt x="2699" y="2683"/>
                  <a:pt x="2709" y="2675"/>
                  <a:pt x="2719" y="2667"/>
                </a:cubicBezTo>
                <a:lnTo>
                  <a:pt x="2733" y="2656"/>
                </a:lnTo>
                <a:lnTo>
                  <a:pt x="2740" y="2651"/>
                </a:lnTo>
                <a:lnTo>
                  <a:pt x="2746" y="2647"/>
                </a:lnTo>
                <a:lnTo>
                  <a:pt x="2746" y="2647"/>
                </a:lnTo>
                <a:cubicBezTo>
                  <a:pt x="2762" y="2635"/>
                  <a:pt x="2780" y="2625"/>
                  <a:pt x="2799" y="2616"/>
                </a:cubicBezTo>
                <a:lnTo>
                  <a:pt x="2799" y="2616"/>
                </a:lnTo>
                <a:cubicBezTo>
                  <a:pt x="2808" y="2612"/>
                  <a:pt x="2818" y="2608"/>
                  <a:pt x="2827" y="2605"/>
                </a:cubicBezTo>
                <a:lnTo>
                  <a:pt x="2827" y="2605"/>
                </a:lnTo>
                <a:cubicBezTo>
                  <a:pt x="2839" y="2601"/>
                  <a:pt x="2850" y="2597"/>
                  <a:pt x="2862" y="2593"/>
                </a:cubicBezTo>
                <a:lnTo>
                  <a:pt x="2862" y="2593"/>
                </a:lnTo>
                <a:cubicBezTo>
                  <a:pt x="2885" y="2586"/>
                  <a:pt x="2908" y="2578"/>
                  <a:pt x="2931" y="2571"/>
                </a:cubicBezTo>
                <a:lnTo>
                  <a:pt x="2949" y="2565"/>
                </a:lnTo>
                <a:lnTo>
                  <a:pt x="2958" y="2562"/>
                </a:lnTo>
                <a:lnTo>
                  <a:pt x="2968" y="2558"/>
                </a:lnTo>
                <a:lnTo>
                  <a:pt x="2968" y="2558"/>
                </a:lnTo>
                <a:cubicBezTo>
                  <a:pt x="2975" y="2556"/>
                  <a:pt x="2981" y="2553"/>
                  <a:pt x="2988" y="2550"/>
                </a:cubicBezTo>
                <a:lnTo>
                  <a:pt x="2988" y="2550"/>
                </a:lnTo>
                <a:cubicBezTo>
                  <a:pt x="2994" y="2548"/>
                  <a:pt x="3001" y="2544"/>
                  <a:pt x="3007" y="2541"/>
                </a:cubicBezTo>
                <a:lnTo>
                  <a:pt x="3007" y="2541"/>
                </a:lnTo>
                <a:cubicBezTo>
                  <a:pt x="3059" y="2517"/>
                  <a:pt x="3105" y="2483"/>
                  <a:pt x="3143" y="2439"/>
                </a:cubicBezTo>
                <a:lnTo>
                  <a:pt x="3143" y="2439"/>
                </a:lnTo>
                <a:cubicBezTo>
                  <a:pt x="3147" y="2434"/>
                  <a:pt x="3152" y="2428"/>
                  <a:pt x="3157" y="2423"/>
                </a:cubicBezTo>
                <a:lnTo>
                  <a:pt x="3157" y="2423"/>
                </a:lnTo>
                <a:cubicBezTo>
                  <a:pt x="3161" y="2417"/>
                  <a:pt x="3165" y="2411"/>
                  <a:pt x="3169" y="2405"/>
                </a:cubicBezTo>
                <a:lnTo>
                  <a:pt x="3169" y="2405"/>
                </a:lnTo>
                <a:cubicBezTo>
                  <a:pt x="3173" y="2398"/>
                  <a:pt x="3177" y="2393"/>
                  <a:pt x="3180" y="2386"/>
                </a:cubicBezTo>
                <a:lnTo>
                  <a:pt x="3186" y="2377"/>
                </a:lnTo>
                <a:lnTo>
                  <a:pt x="3189" y="2369"/>
                </a:lnTo>
                <a:lnTo>
                  <a:pt x="3189" y="2369"/>
                </a:lnTo>
                <a:cubicBezTo>
                  <a:pt x="3200" y="2349"/>
                  <a:pt x="3211" y="2328"/>
                  <a:pt x="3221" y="2308"/>
                </a:cubicBezTo>
                <a:lnTo>
                  <a:pt x="3221" y="2308"/>
                </a:lnTo>
                <a:cubicBezTo>
                  <a:pt x="3226" y="2299"/>
                  <a:pt x="3232" y="2289"/>
                  <a:pt x="3237" y="2279"/>
                </a:cubicBezTo>
                <a:lnTo>
                  <a:pt x="3237" y="2279"/>
                </a:lnTo>
                <a:cubicBezTo>
                  <a:pt x="3240" y="2272"/>
                  <a:pt x="3245" y="2265"/>
                  <a:pt x="3249" y="2258"/>
                </a:cubicBezTo>
                <a:lnTo>
                  <a:pt x="3249" y="2258"/>
                </a:lnTo>
                <a:cubicBezTo>
                  <a:pt x="3259" y="2244"/>
                  <a:pt x="3270" y="2232"/>
                  <a:pt x="3283" y="2220"/>
                </a:cubicBezTo>
                <a:lnTo>
                  <a:pt x="3283" y="2220"/>
                </a:lnTo>
                <a:cubicBezTo>
                  <a:pt x="3285" y="2218"/>
                  <a:pt x="3289" y="2215"/>
                  <a:pt x="3292" y="2212"/>
                </a:cubicBezTo>
                <a:lnTo>
                  <a:pt x="3303" y="2203"/>
                </a:lnTo>
                <a:lnTo>
                  <a:pt x="3303" y="2203"/>
                </a:lnTo>
                <a:cubicBezTo>
                  <a:pt x="3312" y="2196"/>
                  <a:pt x="3320" y="2190"/>
                  <a:pt x="3328" y="2184"/>
                </a:cubicBezTo>
                <a:lnTo>
                  <a:pt x="3328" y="2184"/>
                </a:lnTo>
                <a:cubicBezTo>
                  <a:pt x="3344" y="2171"/>
                  <a:pt x="3361" y="2158"/>
                  <a:pt x="3377" y="2145"/>
                </a:cubicBezTo>
                <a:lnTo>
                  <a:pt x="3377" y="2145"/>
                </a:lnTo>
                <a:cubicBezTo>
                  <a:pt x="3381" y="2142"/>
                  <a:pt x="3385" y="2139"/>
                  <a:pt x="3389" y="2135"/>
                </a:cubicBezTo>
                <a:lnTo>
                  <a:pt x="3389" y="2135"/>
                </a:lnTo>
                <a:cubicBezTo>
                  <a:pt x="3393" y="2132"/>
                  <a:pt x="3398" y="2128"/>
                  <a:pt x="3403" y="2124"/>
                </a:cubicBezTo>
                <a:lnTo>
                  <a:pt x="3403" y="2124"/>
                </a:lnTo>
                <a:cubicBezTo>
                  <a:pt x="3411" y="2116"/>
                  <a:pt x="3421" y="2107"/>
                  <a:pt x="3429" y="2099"/>
                </a:cubicBezTo>
                <a:lnTo>
                  <a:pt x="3429" y="2099"/>
                </a:lnTo>
                <a:cubicBezTo>
                  <a:pt x="3446" y="2081"/>
                  <a:pt x="3461" y="2062"/>
                  <a:pt x="3473" y="2041"/>
                </a:cubicBezTo>
                <a:lnTo>
                  <a:pt x="3473" y="2041"/>
                </a:lnTo>
                <a:cubicBezTo>
                  <a:pt x="3498" y="2000"/>
                  <a:pt x="3514" y="1954"/>
                  <a:pt x="3519" y="1908"/>
                </a:cubicBezTo>
                <a:lnTo>
                  <a:pt x="3519" y="1908"/>
                </a:lnTo>
                <a:cubicBezTo>
                  <a:pt x="3520" y="1902"/>
                  <a:pt x="3520" y="1896"/>
                  <a:pt x="3520" y="1891"/>
                </a:cubicBezTo>
                <a:lnTo>
                  <a:pt x="3520" y="1891"/>
                </a:lnTo>
                <a:cubicBezTo>
                  <a:pt x="3520" y="1885"/>
                  <a:pt x="3520" y="1878"/>
                  <a:pt x="3520" y="1875"/>
                </a:cubicBezTo>
                <a:lnTo>
                  <a:pt x="3520" y="1875"/>
                </a:lnTo>
                <a:cubicBezTo>
                  <a:pt x="3520" y="1866"/>
                  <a:pt x="3520" y="1858"/>
                  <a:pt x="3520" y="1849"/>
                </a:cubicBezTo>
                <a:lnTo>
                  <a:pt x="3520" y="1849"/>
                </a:lnTo>
                <a:cubicBezTo>
                  <a:pt x="3520" y="1832"/>
                  <a:pt x="3520" y="1815"/>
                  <a:pt x="3520" y="1799"/>
                </a:cubicBezTo>
                <a:lnTo>
                  <a:pt x="3520" y="1799"/>
                </a:lnTo>
                <a:cubicBezTo>
                  <a:pt x="3520" y="1791"/>
                  <a:pt x="3520" y="1783"/>
                  <a:pt x="3520" y="1775"/>
                </a:cubicBezTo>
                <a:lnTo>
                  <a:pt x="3520" y="1775"/>
                </a:lnTo>
                <a:cubicBezTo>
                  <a:pt x="3520" y="1770"/>
                  <a:pt x="3521" y="1765"/>
                  <a:pt x="3521" y="1759"/>
                </a:cubicBezTo>
                <a:lnTo>
                  <a:pt x="3521" y="1759"/>
                </a:lnTo>
                <a:cubicBezTo>
                  <a:pt x="3523" y="1748"/>
                  <a:pt x="3525" y="1739"/>
                  <a:pt x="3528" y="1728"/>
                </a:cubicBezTo>
                <a:lnTo>
                  <a:pt x="3528" y="1728"/>
                </a:lnTo>
                <a:cubicBezTo>
                  <a:pt x="3531" y="1718"/>
                  <a:pt x="3535" y="1709"/>
                  <a:pt x="3539" y="1700"/>
                </a:cubicBezTo>
                <a:lnTo>
                  <a:pt x="3539" y="1700"/>
                </a:lnTo>
                <a:cubicBezTo>
                  <a:pt x="3546" y="1688"/>
                  <a:pt x="3552" y="1677"/>
                  <a:pt x="3558" y="1666"/>
                </a:cubicBezTo>
                <a:lnTo>
                  <a:pt x="3558" y="1666"/>
                </a:lnTo>
                <a:cubicBezTo>
                  <a:pt x="3570" y="1643"/>
                  <a:pt x="3581" y="1621"/>
                  <a:pt x="3591" y="1603"/>
                </a:cubicBezTo>
                <a:lnTo>
                  <a:pt x="3591" y="1603"/>
                </a:lnTo>
                <a:cubicBezTo>
                  <a:pt x="3604" y="1578"/>
                  <a:pt x="3613" y="1552"/>
                  <a:pt x="3619" y="1526"/>
                </a:cubicBezTo>
                <a:lnTo>
                  <a:pt x="3619" y="1526"/>
                </a:lnTo>
                <a:cubicBezTo>
                  <a:pt x="3633" y="1466"/>
                  <a:pt x="3626" y="1398"/>
                  <a:pt x="3600" y="1340"/>
                </a:cubicBezTo>
                <a:lnTo>
                  <a:pt x="3600" y="1340"/>
                </a:lnTo>
                <a:cubicBezTo>
                  <a:pt x="3597" y="1332"/>
                  <a:pt x="3594" y="1325"/>
                  <a:pt x="3591" y="1318"/>
                </a:cubicBezTo>
                <a:lnTo>
                  <a:pt x="3582" y="1301"/>
                </a:lnTo>
                <a:lnTo>
                  <a:pt x="3582" y="1301"/>
                </a:lnTo>
                <a:cubicBezTo>
                  <a:pt x="3576" y="1290"/>
                  <a:pt x="3570" y="1279"/>
                  <a:pt x="3564" y="1268"/>
                </a:cubicBezTo>
                <a:lnTo>
                  <a:pt x="3564" y="1268"/>
                </a:lnTo>
                <a:cubicBezTo>
                  <a:pt x="3558" y="1257"/>
                  <a:pt x="3553" y="1246"/>
                  <a:pt x="3547" y="1234"/>
                </a:cubicBezTo>
                <a:lnTo>
                  <a:pt x="3547" y="1234"/>
                </a:lnTo>
                <a:cubicBezTo>
                  <a:pt x="3540" y="1222"/>
                  <a:pt x="3537" y="1215"/>
                  <a:pt x="3533" y="1206"/>
                </a:cubicBezTo>
                <a:lnTo>
                  <a:pt x="3533" y="1206"/>
                </a:lnTo>
                <a:cubicBezTo>
                  <a:pt x="3526" y="1189"/>
                  <a:pt x="3522" y="1172"/>
                  <a:pt x="3521" y="1154"/>
                </a:cubicBezTo>
                <a:lnTo>
                  <a:pt x="3521" y="1154"/>
                </a:lnTo>
                <a:cubicBezTo>
                  <a:pt x="3521" y="1152"/>
                  <a:pt x="3521" y="1149"/>
                  <a:pt x="3521" y="1148"/>
                </a:cubicBezTo>
                <a:lnTo>
                  <a:pt x="3521" y="1138"/>
                </a:lnTo>
                <a:lnTo>
                  <a:pt x="3521" y="1120"/>
                </a:lnTo>
                <a:lnTo>
                  <a:pt x="3521" y="1081"/>
                </a:lnTo>
                <a:lnTo>
                  <a:pt x="3521" y="1042"/>
                </a:lnTo>
                <a:lnTo>
                  <a:pt x="3521" y="1042"/>
                </a:lnTo>
                <a:cubicBezTo>
                  <a:pt x="3520" y="1025"/>
                  <a:pt x="3520" y="1009"/>
                  <a:pt x="3517" y="992"/>
                </a:cubicBezTo>
                <a:lnTo>
                  <a:pt x="3517" y="992"/>
                </a:lnTo>
                <a:cubicBezTo>
                  <a:pt x="3511" y="959"/>
                  <a:pt x="3500" y="928"/>
                  <a:pt x="3484" y="899"/>
                </a:cubicBezTo>
                <a:lnTo>
                  <a:pt x="3484" y="899"/>
                </a:lnTo>
                <a:cubicBezTo>
                  <a:pt x="3469" y="871"/>
                  <a:pt x="3450" y="845"/>
                  <a:pt x="3429" y="823"/>
                </a:cubicBezTo>
                <a:lnTo>
                  <a:pt x="3429" y="823"/>
                </a:lnTo>
                <a:cubicBezTo>
                  <a:pt x="3418" y="812"/>
                  <a:pt x="3406" y="802"/>
                  <a:pt x="3395" y="792"/>
                </a:cubicBezTo>
                <a:lnTo>
                  <a:pt x="3391" y="788"/>
                </a:lnTo>
                <a:lnTo>
                  <a:pt x="3387" y="785"/>
                </a:lnTo>
                <a:lnTo>
                  <a:pt x="3379" y="780"/>
                </a:lnTo>
                <a:lnTo>
                  <a:pt x="3364" y="768"/>
                </a:lnTo>
                <a:lnTo>
                  <a:pt x="3364" y="768"/>
                </a:lnTo>
                <a:cubicBezTo>
                  <a:pt x="3345" y="753"/>
                  <a:pt x="3326" y="737"/>
                  <a:pt x="3306" y="723"/>
                </a:cubicBezTo>
                <a:lnTo>
                  <a:pt x="3306" y="723"/>
                </a:lnTo>
                <a:cubicBezTo>
                  <a:pt x="3302" y="719"/>
                  <a:pt x="3297" y="715"/>
                  <a:pt x="3293" y="712"/>
                </a:cubicBezTo>
                <a:lnTo>
                  <a:pt x="3293" y="712"/>
                </a:lnTo>
                <a:cubicBezTo>
                  <a:pt x="3289" y="709"/>
                  <a:pt x="3285" y="706"/>
                  <a:pt x="3282" y="703"/>
                </a:cubicBezTo>
                <a:lnTo>
                  <a:pt x="3282" y="703"/>
                </a:lnTo>
                <a:cubicBezTo>
                  <a:pt x="3274" y="696"/>
                  <a:pt x="3268" y="690"/>
                  <a:pt x="3262" y="683"/>
                </a:cubicBezTo>
                <a:lnTo>
                  <a:pt x="3262" y="683"/>
                </a:lnTo>
                <a:cubicBezTo>
                  <a:pt x="3256" y="676"/>
                  <a:pt x="3251" y="669"/>
                  <a:pt x="3245" y="662"/>
                </a:cubicBezTo>
                <a:lnTo>
                  <a:pt x="3245" y="662"/>
                </a:lnTo>
                <a:cubicBezTo>
                  <a:pt x="3243" y="659"/>
                  <a:pt x="3240" y="655"/>
                  <a:pt x="3238" y="651"/>
                </a:cubicBezTo>
                <a:lnTo>
                  <a:pt x="3238" y="651"/>
                </a:lnTo>
                <a:cubicBezTo>
                  <a:pt x="3236" y="647"/>
                  <a:pt x="3234" y="644"/>
                  <a:pt x="3231" y="639"/>
                </a:cubicBezTo>
                <a:lnTo>
                  <a:pt x="3231" y="639"/>
                </a:lnTo>
                <a:cubicBezTo>
                  <a:pt x="3220" y="618"/>
                  <a:pt x="3210" y="598"/>
                  <a:pt x="3199" y="579"/>
                </a:cubicBezTo>
                <a:lnTo>
                  <a:pt x="3199" y="579"/>
                </a:lnTo>
                <a:cubicBezTo>
                  <a:pt x="3194" y="569"/>
                  <a:pt x="3188" y="560"/>
                  <a:pt x="3183" y="550"/>
                </a:cubicBezTo>
                <a:lnTo>
                  <a:pt x="3179" y="542"/>
                </a:lnTo>
                <a:lnTo>
                  <a:pt x="3174" y="533"/>
                </a:lnTo>
                <a:lnTo>
                  <a:pt x="3174" y="533"/>
                </a:lnTo>
                <a:cubicBezTo>
                  <a:pt x="3170" y="528"/>
                  <a:pt x="3166" y="522"/>
                  <a:pt x="3163" y="516"/>
                </a:cubicBezTo>
                <a:lnTo>
                  <a:pt x="3163" y="516"/>
                </a:lnTo>
                <a:cubicBezTo>
                  <a:pt x="3148" y="495"/>
                  <a:pt x="3131" y="476"/>
                  <a:pt x="3113" y="460"/>
                </a:cubicBezTo>
                <a:lnTo>
                  <a:pt x="3113" y="460"/>
                </a:lnTo>
                <a:cubicBezTo>
                  <a:pt x="3080" y="430"/>
                  <a:pt x="3043" y="406"/>
                  <a:pt x="3004" y="389"/>
                </a:cubicBezTo>
                <a:lnTo>
                  <a:pt x="3004" y="389"/>
                </a:lnTo>
                <a:cubicBezTo>
                  <a:pt x="2994" y="384"/>
                  <a:pt x="2984" y="380"/>
                  <a:pt x="2974" y="377"/>
                </a:cubicBezTo>
                <a:lnTo>
                  <a:pt x="2974" y="377"/>
                </a:lnTo>
                <a:cubicBezTo>
                  <a:pt x="2969" y="375"/>
                  <a:pt x="2964" y="373"/>
                  <a:pt x="2959" y="372"/>
                </a:cubicBezTo>
                <a:lnTo>
                  <a:pt x="2959" y="372"/>
                </a:lnTo>
                <a:cubicBezTo>
                  <a:pt x="2954" y="370"/>
                  <a:pt x="2949" y="368"/>
                  <a:pt x="2944" y="367"/>
                </a:cubicBezTo>
                <a:lnTo>
                  <a:pt x="2944" y="367"/>
                </a:lnTo>
                <a:cubicBezTo>
                  <a:pt x="2927" y="362"/>
                  <a:pt x="2908" y="356"/>
                  <a:pt x="2890" y="351"/>
                </a:cubicBezTo>
                <a:lnTo>
                  <a:pt x="2837" y="335"/>
                </a:lnTo>
                <a:lnTo>
                  <a:pt x="2823" y="332"/>
                </a:lnTo>
                <a:lnTo>
                  <a:pt x="2823" y="332"/>
                </a:lnTo>
                <a:cubicBezTo>
                  <a:pt x="2819" y="331"/>
                  <a:pt x="2816" y="329"/>
                  <a:pt x="2812" y="328"/>
                </a:cubicBezTo>
                <a:lnTo>
                  <a:pt x="2812" y="328"/>
                </a:lnTo>
                <a:cubicBezTo>
                  <a:pt x="2804" y="325"/>
                  <a:pt x="2796" y="322"/>
                  <a:pt x="2789" y="320"/>
                </a:cubicBezTo>
                <a:lnTo>
                  <a:pt x="2789" y="320"/>
                </a:lnTo>
                <a:cubicBezTo>
                  <a:pt x="2774" y="314"/>
                  <a:pt x="2760" y="306"/>
                  <a:pt x="2745" y="298"/>
                </a:cubicBezTo>
                <a:lnTo>
                  <a:pt x="2745" y="298"/>
                </a:lnTo>
                <a:cubicBezTo>
                  <a:pt x="2739" y="293"/>
                  <a:pt x="2732" y="289"/>
                  <a:pt x="2725" y="285"/>
                </a:cubicBezTo>
                <a:lnTo>
                  <a:pt x="2703" y="268"/>
                </a:lnTo>
                <a:lnTo>
                  <a:pt x="2703" y="268"/>
                </a:lnTo>
                <a:cubicBezTo>
                  <a:pt x="2710" y="274"/>
                  <a:pt x="2716" y="279"/>
                  <a:pt x="2723" y="285"/>
                </a:cubicBezTo>
                <a:lnTo>
                  <a:pt x="2723" y="285"/>
                </a:lnTo>
                <a:cubicBezTo>
                  <a:pt x="2728" y="290"/>
                  <a:pt x="2734" y="294"/>
                  <a:pt x="2740" y="299"/>
                </a:cubicBezTo>
                <a:lnTo>
                  <a:pt x="2740" y="299"/>
                </a:lnTo>
                <a:cubicBezTo>
                  <a:pt x="2752" y="307"/>
                  <a:pt x="2763" y="315"/>
                  <a:pt x="2775" y="322"/>
                </a:cubicBezTo>
                <a:lnTo>
                  <a:pt x="2775" y="322"/>
                </a:lnTo>
                <a:cubicBezTo>
                  <a:pt x="2788" y="329"/>
                  <a:pt x="2801" y="335"/>
                  <a:pt x="2813" y="340"/>
                </a:cubicBezTo>
                <a:lnTo>
                  <a:pt x="2813" y="340"/>
                </a:lnTo>
                <a:cubicBezTo>
                  <a:pt x="2816" y="342"/>
                  <a:pt x="2819" y="343"/>
                  <a:pt x="2822" y="344"/>
                </a:cubicBezTo>
                <a:lnTo>
                  <a:pt x="2822" y="344"/>
                </a:lnTo>
                <a:cubicBezTo>
                  <a:pt x="2826" y="345"/>
                  <a:pt x="2829" y="346"/>
                  <a:pt x="2832" y="348"/>
                </a:cubicBezTo>
                <a:lnTo>
                  <a:pt x="2832" y="348"/>
                </a:lnTo>
                <a:cubicBezTo>
                  <a:pt x="2839" y="351"/>
                  <a:pt x="2846" y="353"/>
                  <a:pt x="2853" y="356"/>
                </a:cubicBezTo>
                <a:lnTo>
                  <a:pt x="2853" y="356"/>
                </a:lnTo>
                <a:cubicBezTo>
                  <a:pt x="2843" y="353"/>
                  <a:pt x="2834" y="350"/>
                  <a:pt x="2825" y="346"/>
                </a:cubicBezTo>
                <a:lnTo>
                  <a:pt x="2825" y="346"/>
                </a:lnTo>
                <a:cubicBezTo>
                  <a:pt x="2816" y="344"/>
                  <a:pt x="2809" y="341"/>
                  <a:pt x="2801" y="338"/>
                </a:cubicBezTo>
                <a:lnTo>
                  <a:pt x="2801" y="338"/>
                </a:lnTo>
                <a:cubicBezTo>
                  <a:pt x="2785" y="332"/>
                  <a:pt x="2770" y="325"/>
                  <a:pt x="2756" y="316"/>
                </a:cubicBezTo>
                <a:lnTo>
                  <a:pt x="2756" y="316"/>
                </a:lnTo>
                <a:cubicBezTo>
                  <a:pt x="2742" y="308"/>
                  <a:pt x="2729" y="299"/>
                  <a:pt x="2716" y="289"/>
                </a:cubicBezTo>
                <a:lnTo>
                  <a:pt x="2716" y="289"/>
                </a:lnTo>
                <a:cubicBezTo>
                  <a:pt x="2703" y="279"/>
                  <a:pt x="2690" y="268"/>
                  <a:pt x="2677" y="258"/>
                </a:cubicBezTo>
                <a:lnTo>
                  <a:pt x="2677" y="258"/>
                </a:lnTo>
                <a:cubicBezTo>
                  <a:pt x="2664" y="248"/>
                  <a:pt x="2652" y="239"/>
                  <a:pt x="2641" y="230"/>
                </a:cubicBezTo>
                <a:lnTo>
                  <a:pt x="2641" y="230"/>
                </a:lnTo>
                <a:cubicBezTo>
                  <a:pt x="2635" y="225"/>
                  <a:pt x="2629" y="221"/>
                  <a:pt x="2624" y="217"/>
                </a:cubicBezTo>
                <a:lnTo>
                  <a:pt x="2624" y="217"/>
                </a:lnTo>
                <a:cubicBezTo>
                  <a:pt x="2618" y="212"/>
                  <a:pt x="2612" y="208"/>
                  <a:pt x="2607" y="204"/>
                </a:cubicBezTo>
                <a:lnTo>
                  <a:pt x="2607" y="204"/>
                </a:lnTo>
                <a:cubicBezTo>
                  <a:pt x="2583" y="189"/>
                  <a:pt x="2563" y="178"/>
                  <a:pt x="2549" y="172"/>
                </a:cubicBezTo>
                <a:lnTo>
                  <a:pt x="2549" y="172"/>
                </a:lnTo>
                <a:cubicBezTo>
                  <a:pt x="2508" y="154"/>
                  <a:pt x="2473" y="145"/>
                  <a:pt x="2446" y="140"/>
                </a:cubicBezTo>
                <a:lnTo>
                  <a:pt x="2446" y="140"/>
                </a:lnTo>
                <a:cubicBezTo>
                  <a:pt x="2418" y="136"/>
                  <a:pt x="2398" y="135"/>
                  <a:pt x="2384" y="134"/>
                </a:cubicBezTo>
                <a:lnTo>
                  <a:pt x="2384" y="134"/>
                </a:lnTo>
                <a:cubicBezTo>
                  <a:pt x="2355" y="135"/>
                  <a:pt x="2352" y="137"/>
                  <a:pt x="2363" y="140"/>
                </a:cubicBezTo>
                <a:lnTo>
                  <a:pt x="2363" y="140"/>
                </a:lnTo>
                <a:cubicBezTo>
                  <a:pt x="2374" y="143"/>
                  <a:pt x="2399" y="147"/>
                  <a:pt x="2429" y="154"/>
                </a:cubicBezTo>
                <a:lnTo>
                  <a:pt x="2429" y="154"/>
                </a:lnTo>
                <a:cubicBezTo>
                  <a:pt x="2459" y="162"/>
                  <a:pt x="2493" y="176"/>
                  <a:pt x="2521" y="191"/>
                </a:cubicBezTo>
                <a:lnTo>
                  <a:pt x="2521" y="191"/>
                </a:lnTo>
                <a:cubicBezTo>
                  <a:pt x="2532" y="197"/>
                  <a:pt x="2538" y="200"/>
                  <a:pt x="2543" y="204"/>
                </a:cubicBezTo>
                <a:lnTo>
                  <a:pt x="2543" y="204"/>
                </a:lnTo>
                <a:cubicBezTo>
                  <a:pt x="2548" y="207"/>
                  <a:pt x="2550" y="210"/>
                  <a:pt x="2552" y="211"/>
                </a:cubicBezTo>
                <a:lnTo>
                  <a:pt x="2552" y="211"/>
                </a:lnTo>
                <a:cubicBezTo>
                  <a:pt x="2554" y="214"/>
                  <a:pt x="2551" y="214"/>
                  <a:pt x="2549" y="215"/>
                </a:cubicBezTo>
                <a:lnTo>
                  <a:pt x="2549" y="215"/>
                </a:lnTo>
                <a:cubicBezTo>
                  <a:pt x="2548" y="216"/>
                  <a:pt x="2548" y="218"/>
                  <a:pt x="2555" y="224"/>
                </a:cubicBezTo>
                <a:lnTo>
                  <a:pt x="2555" y="224"/>
                </a:lnTo>
                <a:cubicBezTo>
                  <a:pt x="2563" y="231"/>
                  <a:pt x="2578" y="241"/>
                  <a:pt x="2604" y="264"/>
                </a:cubicBezTo>
                <a:lnTo>
                  <a:pt x="2604" y="264"/>
                </a:lnTo>
                <a:cubicBezTo>
                  <a:pt x="2566" y="232"/>
                  <a:pt x="2533" y="215"/>
                  <a:pt x="2498" y="201"/>
                </a:cubicBezTo>
                <a:lnTo>
                  <a:pt x="2498" y="201"/>
                </a:lnTo>
                <a:cubicBezTo>
                  <a:pt x="2463" y="189"/>
                  <a:pt x="2426" y="179"/>
                  <a:pt x="2377" y="175"/>
                </a:cubicBezTo>
                <a:lnTo>
                  <a:pt x="2377" y="175"/>
                </a:lnTo>
                <a:cubicBezTo>
                  <a:pt x="2374" y="176"/>
                  <a:pt x="2391" y="177"/>
                  <a:pt x="2418" y="182"/>
                </a:cubicBezTo>
                <a:lnTo>
                  <a:pt x="2418" y="182"/>
                </a:lnTo>
                <a:cubicBezTo>
                  <a:pt x="2432" y="184"/>
                  <a:pt x="2447" y="188"/>
                  <a:pt x="2463" y="192"/>
                </a:cubicBezTo>
                <a:lnTo>
                  <a:pt x="2463" y="192"/>
                </a:lnTo>
                <a:cubicBezTo>
                  <a:pt x="2480" y="196"/>
                  <a:pt x="2496" y="202"/>
                  <a:pt x="2512" y="209"/>
                </a:cubicBezTo>
                <a:lnTo>
                  <a:pt x="2512" y="209"/>
                </a:lnTo>
                <a:cubicBezTo>
                  <a:pt x="2528" y="216"/>
                  <a:pt x="2543" y="223"/>
                  <a:pt x="2555" y="231"/>
                </a:cubicBezTo>
                <a:lnTo>
                  <a:pt x="2555" y="231"/>
                </a:lnTo>
                <a:cubicBezTo>
                  <a:pt x="2568" y="238"/>
                  <a:pt x="2579" y="246"/>
                  <a:pt x="2586" y="252"/>
                </a:cubicBezTo>
                <a:lnTo>
                  <a:pt x="2586" y="252"/>
                </a:lnTo>
                <a:cubicBezTo>
                  <a:pt x="2602" y="264"/>
                  <a:pt x="2607" y="270"/>
                  <a:pt x="2592" y="261"/>
                </a:cubicBezTo>
                <a:lnTo>
                  <a:pt x="2592" y="261"/>
                </a:lnTo>
                <a:cubicBezTo>
                  <a:pt x="2556" y="231"/>
                  <a:pt x="2510" y="208"/>
                  <a:pt x="2462" y="195"/>
                </a:cubicBezTo>
                <a:lnTo>
                  <a:pt x="2462" y="195"/>
                </a:lnTo>
                <a:cubicBezTo>
                  <a:pt x="2437" y="189"/>
                  <a:pt x="2412" y="184"/>
                  <a:pt x="2387" y="182"/>
                </a:cubicBezTo>
                <a:lnTo>
                  <a:pt x="2387" y="182"/>
                </a:lnTo>
                <a:cubicBezTo>
                  <a:pt x="2374" y="181"/>
                  <a:pt x="2362" y="180"/>
                  <a:pt x="2349" y="180"/>
                </a:cubicBezTo>
                <a:lnTo>
                  <a:pt x="2349" y="180"/>
                </a:lnTo>
                <a:cubicBezTo>
                  <a:pt x="2336" y="180"/>
                  <a:pt x="2324" y="180"/>
                  <a:pt x="2311" y="180"/>
                </a:cubicBezTo>
                <a:lnTo>
                  <a:pt x="2311" y="180"/>
                </a:lnTo>
                <a:cubicBezTo>
                  <a:pt x="2315" y="182"/>
                  <a:pt x="2324" y="182"/>
                  <a:pt x="2336" y="183"/>
                </a:cubicBezTo>
                <a:lnTo>
                  <a:pt x="2336" y="183"/>
                </a:lnTo>
                <a:cubicBezTo>
                  <a:pt x="2349" y="183"/>
                  <a:pt x="2363" y="184"/>
                  <a:pt x="2379" y="185"/>
                </a:cubicBezTo>
                <a:lnTo>
                  <a:pt x="2379" y="185"/>
                </a:lnTo>
                <a:cubicBezTo>
                  <a:pt x="2412" y="188"/>
                  <a:pt x="2452" y="196"/>
                  <a:pt x="2488" y="210"/>
                </a:cubicBezTo>
                <a:lnTo>
                  <a:pt x="2488" y="210"/>
                </a:lnTo>
                <a:cubicBezTo>
                  <a:pt x="2525" y="223"/>
                  <a:pt x="2557" y="242"/>
                  <a:pt x="2577" y="258"/>
                </a:cubicBezTo>
                <a:lnTo>
                  <a:pt x="2577" y="258"/>
                </a:lnTo>
                <a:cubicBezTo>
                  <a:pt x="2588" y="266"/>
                  <a:pt x="2596" y="274"/>
                  <a:pt x="2602" y="279"/>
                </a:cubicBezTo>
                <a:lnTo>
                  <a:pt x="2602" y="279"/>
                </a:lnTo>
                <a:cubicBezTo>
                  <a:pt x="2607" y="283"/>
                  <a:pt x="2609" y="286"/>
                  <a:pt x="2607" y="286"/>
                </a:cubicBezTo>
                <a:lnTo>
                  <a:pt x="2607" y="286"/>
                </a:lnTo>
                <a:cubicBezTo>
                  <a:pt x="2602" y="282"/>
                  <a:pt x="2594" y="276"/>
                  <a:pt x="2585" y="268"/>
                </a:cubicBezTo>
                <a:lnTo>
                  <a:pt x="2585" y="268"/>
                </a:lnTo>
                <a:cubicBezTo>
                  <a:pt x="2577" y="262"/>
                  <a:pt x="2567" y="254"/>
                  <a:pt x="2555" y="246"/>
                </a:cubicBezTo>
                <a:lnTo>
                  <a:pt x="2555" y="246"/>
                </a:lnTo>
                <a:cubicBezTo>
                  <a:pt x="2532" y="231"/>
                  <a:pt x="2503" y="216"/>
                  <a:pt x="2473" y="206"/>
                </a:cubicBezTo>
                <a:lnTo>
                  <a:pt x="2473" y="206"/>
                </a:lnTo>
                <a:cubicBezTo>
                  <a:pt x="2443" y="196"/>
                  <a:pt x="2412" y="190"/>
                  <a:pt x="2388" y="188"/>
                </a:cubicBezTo>
                <a:lnTo>
                  <a:pt x="2388" y="188"/>
                </a:lnTo>
                <a:cubicBezTo>
                  <a:pt x="2365" y="186"/>
                  <a:pt x="2347" y="187"/>
                  <a:pt x="2343" y="189"/>
                </a:cubicBezTo>
                <a:lnTo>
                  <a:pt x="2343" y="189"/>
                </a:lnTo>
                <a:cubicBezTo>
                  <a:pt x="2341" y="190"/>
                  <a:pt x="2364" y="190"/>
                  <a:pt x="2393" y="193"/>
                </a:cubicBezTo>
                <a:lnTo>
                  <a:pt x="2393" y="193"/>
                </a:lnTo>
                <a:cubicBezTo>
                  <a:pt x="2423" y="197"/>
                  <a:pt x="2457" y="205"/>
                  <a:pt x="2480" y="213"/>
                </a:cubicBezTo>
                <a:lnTo>
                  <a:pt x="2480" y="213"/>
                </a:lnTo>
                <a:cubicBezTo>
                  <a:pt x="2462" y="207"/>
                  <a:pt x="2445" y="203"/>
                  <a:pt x="2428" y="200"/>
                </a:cubicBezTo>
                <a:lnTo>
                  <a:pt x="2428" y="200"/>
                </a:lnTo>
                <a:cubicBezTo>
                  <a:pt x="2411" y="197"/>
                  <a:pt x="2394" y="194"/>
                  <a:pt x="2378" y="194"/>
                </a:cubicBezTo>
                <a:lnTo>
                  <a:pt x="2378" y="194"/>
                </a:lnTo>
                <a:cubicBezTo>
                  <a:pt x="2363" y="192"/>
                  <a:pt x="2348" y="192"/>
                  <a:pt x="2332" y="193"/>
                </a:cubicBezTo>
                <a:lnTo>
                  <a:pt x="2332" y="193"/>
                </a:lnTo>
                <a:cubicBezTo>
                  <a:pt x="2316" y="193"/>
                  <a:pt x="2302" y="194"/>
                  <a:pt x="2287" y="194"/>
                </a:cubicBezTo>
                <a:lnTo>
                  <a:pt x="2287" y="194"/>
                </a:lnTo>
                <a:cubicBezTo>
                  <a:pt x="2260" y="194"/>
                  <a:pt x="2235" y="195"/>
                  <a:pt x="2215" y="196"/>
                </a:cubicBezTo>
                <a:lnTo>
                  <a:pt x="2215" y="196"/>
                </a:lnTo>
                <a:cubicBezTo>
                  <a:pt x="2193" y="197"/>
                  <a:pt x="2176" y="196"/>
                  <a:pt x="2163" y="195"/>
                </a:cubicBezTo>
                <a:lnTo>
                  <a:pt x="2163" y="195"/>
                </a:lnTo>
                <a:cubicBezTo>
                  <a:pt x="2151" y="195"/>
                  <a:pt x="2143" y="195"/>
                  <a:pt x="2141" y="195"/>
                </a:cubicBezTo>
                <a:lnTo>
                  <a:pt x="2141" y="195"/>
                </a:lnTo>
                <a:cubicBezTo>
                  <a:pt x="2139" y="196"/>
                  <a:pt x="2143" y="198"/>
                  <a:pt x="2153" y="200"/>
                </a:cubicBezTo>
                <a:lnTo>
                  <a:pt x="2153" y="200"/>
                </a:lnTo>
                <a:cubicBezTo>
                  <a:pt x="2163" y="202"/>
                  <a:pt x="2181" y="205"/>
                  <a:pt x="2204" y="207"/>
                </a:cubicBezTo>
                <a:lnTo>
                  <a:pt x="2204" y="207"/>
                </a:lnTo>
                <a:cubicBezTo>
                  <a:pt x="2210" y="208"/>
                  <a:pt x="2216" y="208"/>
                  <a:pt x="2223" y="208"/>
                </a:cubicBezTo>
                <a:lnTo>
                  <a:pt x="2223" y="208"/>
                </a:lnTo>
                <a:cubicBezTo>
                  <a:pt x="2229" y="208"/>
                  <a:pt x="2236" y="208"/>
                  <a:pt x="2244" y="209"/>
                </a:cubicBezTo>
                <a:lnTo>
                  <a:pt x="2244" y="209"/>
                </a:lnTo>
                <a:cubicBezTo>
                  <a:pt x="2257" y="210"/>
                  <a:pt x="2273" y="210"/>
                  <a:pt x="2291" y="211"/>
                </a:cubicBezTo>
                <a:lnTo>
                  <a:pt x="2291" y="211"/>
                </a:lnTo>
                <a:cubicBezTo>
                  <a:pt x="2267" y="210"/>
                  <a:pt x="2239" y="210"/>
                  <a:pt x="2210" y="210"/>
                </a:cubicBezTo>
                <a:lnTo>
                  <a:pt x="2210" y="210"/>
                </a:lnTo>
                <a:cubicBezTo>
                  <a:pt x="2178" y="210"/>
                  <a:pt x="2146" y="205"/>
                  <a:pt x="2113" y="198"/>
                </a:cubicBezTo>
                <a:lnTo>
                  <a:pt x="2113" y="198"/>
                </a:lnTo>
                <a:cubicBezTo>
                  <a:pt x="2097" y="195"/>
                  <a:pt x="2081" y="190"/>
                  <a:pt x="2065" y="185"/>
                </a:cubicBezTo>
                <a:lnTo>
                  <a:pt x="2065" y="185"/>
                </a:lnTo>
                <a:cubicBezTo>
                  <a:pt x="2051" y="180"/>
                  <a:pt x="2037" y="175"/>
                  <a:pt x="2023" y="170"/>
                </a:cubicBezTo>
                <a:lnTo>
                  <a:pt x="2023" y="170"/>
                </a:lnTo>
                <a:cubicBezTo>
                  <a:pt x="1994" y="161"/>
                  <a:pt x="1968" y="152"/>
                  <a:pt x="1942" y="144"/>
                </a:cubicBezTo>
                <a:lnTo>
                  <a:pt x="1942" y="144"/>
                </a:lnTo>
                <a:lnTo>
                  <a:pt x="1943" y="145"/>
                </a:lnTo>
                <a:lnTo>
                  <a:pt x="1943" y="145"/>
                </a:lnTo>
                <a:cubicBezTo>
                  <a:pt x="1968" y="153"/>
                  <a:pt x="2002" y="165"/>
                  <a:pt x="2035" y="176"/>
                </a:cubicBezTo>
                <a:lnTo>
                  <a:pt x="2035" y="176"/>
                </a:lnTo>
                <a:cubicBezTo>
                  <a:pt x="2043" y="179"/>
                  <a:pt x="2051" y="182"/>
                  <a:pt x="2060" y="184"/>
                </a:cubicBezTo>
                <a:lnTo>
                  <a:pt x="2060" y="184"/>
                </a:lnTo>
                <a:cubicBezTo>
                  <a:pt x="2068" y="188"/>
                  <a:pt x="2077" y="190"/>
                  <a:pt x="2086" y="192"/>
                </a:cubicBezTo>
                <a:lnTo>
                  <a:pt x="2086" y="192"/>
                </a:lnTo>
                <a:cubicBezTo>
                  <a:pt x="2103" y="197"/>
                  <a:pt x="2119" y="201"/>
                  <a:pt x="2131" y="203"/>
                </a:cubicBezTo>
                <a:lnTo>
                  <a:pt x="2131" y="203"/>
                </a:lnTo>
                <a:cubicBezTo>
                  <a:pt x="2116" y="200"/>
                  <a:pt x="2100" y="197"/>
                  <a:pt x="2084" y="192"/>
                </a:cubicBezTo>
                <a:lnTo>
                  <a:pt x="2084" y="192"/>
                </a:lnTo>
                <a:cubicBezTo>
                  <a:pt x="2076" y="190"/>
                  <a:pt x="2068" y="188"/>
                  <a:pt x="2061" y="185"/>
                </a:cubicBezTo>
                <a:lnTo>
                  <a:pt x="2039" y="178"/>
                </a:lnTo>
                <a:lnTo>
                  <a:pt x="2039" y="178"/>
                </a:lnTo>
                <a:cubicBezTo>
                  <a:pt x="2011" y="169"/>
                  <a:pt x="1983" y="159"/>
                  <a:pt x="1955" y="150"/>
                </a:cubicBezTo>
                <a:lnTo>
                  <a:pt x="1955" y="150"/>
                </a:lnTo>
                <a:cubicBezTo>
                  <a:pt x="1963" y="154"/>
                  <a:pt x="1972" y="159"/>
                  <a:pt x="1983" y="163"/>
                </a:cubicBezTo>
                <a:lnTo>
                  <a:pt x="1983" y="163"/>
                </a:lnTo>
                <a:cubicBezTo>
                  <a:pt x="2004" y="170"/>
                  <a:pt x="2025" y="178"/>
                  <a:pt x="2046" y="185"/>
                </a:cubicBezTo>
                <a:lnTo>
                  <a:pt x="2046" y="185"/>
                </a:lnTo>
                <a:cubicBezTo>
                  <a:pt x="2051" y="187"/>
                  <a:pt x="2057" y="189"/>
                  <a:pt x="2062" y="190"/>
                </a:cubicBezTo>
                <a:lnTo>
                  <a:pt x="2062" y="190"/>
                </a:lnTo>
                <a:cubicBezTo>
                  <a:pt x="2068" y="193"/>
                  <a:pt x="2074" y="195"/>
                  <a:pt x="2081" y="197"/>
                </a:cubicBezTo>
                <a:lnTo>
                  <a:pt x="2081" y="197"/>
                </a:lnTo>
                <a:cubicBezTo>
                  <a:pt x="2093" y="200"/>
                  <a:pt x="2105" y="203"/>
                  <a:pt x="2118" y="206"/>
                </a:cubicBezTo>
                <a:lnTo>
                  <a:pt x="2118" y="206"/>
                </a:lnTo>
                <a:cubicBezTo>
                  <a:pt x="2107" y="203"/>
                  <a:pt x="2097" y="201"/>
                  <a:pt x="2086" y="198"/>
                </a:cubicBezTo>
                <a:lnTo>
                  <a:pt x="2086" y="198"/>
                </a:lnTo>
                <a:cubicBezTo>
                  <a:pt x="2080" y="197"/>
                  <a:pt x="2075" y="195"/>
                  <a:pt x="2070" y="194"/>
                </a:cubicBezTo>
                <a:lnTo>
                  <a:pt x="2055" y="189"/>
                </a:lnTo>
                <a:lnTo>
                  <a:pt x="2055" y="189"/>
                </a:lnTo>
                <a:cubicBezTo>
                  <a:pt x="2036" y="183"/>
                  <a:pt x="2017" y="177"/>
                  <a:pt x="1999" y="170"/>
                </a:cubicBezTo>
                <a:lnTo>
                  <a:pt x="1999" y="170"/>
                </a:lnTo>
                <a:cubicBezTo>
                  <a:pt x="2012" y="176"/>
                  <a:pt x="2027" y="182"/>
                  <a:pt x="2042" y="189"/>
                </a:cubicBezTo>
                <a:lnTo>
                  <a:pt x="2042" y="189"/>
                </a:lnTo>
                <a:cubicBezTo>
                  <a:pt x="2046" y="190"/>
                  <a:pt x="2050" y="192"/>
                  <a:pt x="2055" y="194"/>
                </a:cubicBezTo>
                <a:lnTo>
                  <a:pt x="2055" y="194"/>
                </a:lnTo>
                <a:cubicBezTo>
                  <a:pt x="2056" y="194"/>
                  <a:pt x="2059" y="195"/>
                  <a:pt x="2061" y="196"/>
                </a:cubicBezTo>
                <a:lnTo>
                  <a:pt x="2061" y="196"/>
                </a:lnTo>
                <a:cubicBezTo>
                  <a:pt x="2063" y="197"/>
                  <a:pt x="2066" y="198"/>
                  <a:pt x="2067" y="199"/>
                </a:cubicBezTo>
                <a:lnTo>
                  <a:pt x="2067" y="199"/>
                </a:lnTo>
                <a:cubicBezTo>
                  <a:pt x="2077" y="202"/>
                  <a:pt x="2087" y="206"/>
                  <a:pt x="2097" y="209"/>
                </a:cubicBezTo>
                <a:lnTo>
                  <a:pt x="2097" y="209"/>
                </a:lnTo>
                <a:cubicBezTo>
                  <a:pt x="2135" y="219"/>
                  <a:pt x="2175" y="225"/>
                  <a:pt x="2213" y="227"/>
                </a:cubicBezTo>
                <a:lnTo>
                  <a:pt x="2213" y="227"/>
                </a:lnTo>
                <a:cubicBezTo>
                  <a:pt x="2246" y="229"/>
                  <a:pt x="2279" y="230"/>
                  <a:pt x="2309" y="231"/>
                </a:cubicBezTo>
                <a:lnTo>
                  <a:pt x="2309" y="231"/>
                </a:lnTo>
                <a:cubicBezTo>
                  <a:pt x="2317" y="231"/>
                  <a:pt x="2325" y="232"/>
                  <a:pt x="2332" y="232"/>
                </a:cubicBezTo>
                <a:lnTo>
                  <a:pt x="2332" y="232"/>
                </a:lnTo>
                <a:cubicBezTo>
                  <a:pt x="2339" y="233"/>
                  <a:pt x="2347" y="233"/>
                  <a:pt x="2352" y="233"/>
                </a:cubicBezTo>
                <a:lnTo>
                  <a:pt x="2352" y="233"/>
                </a:lnTo>
                <a:cubicBezTo>
                  <a:pt x="2365" y="234"/>
                  <a:pt x="2376" y="236"/>
                  <a:pt x="2387" y="237"/>
                </a:cubicBezTo>
                <a:lnTo>
                  <a:pt x="2387" y="237"/>
                </a:lnTo>
                <a:cubicBezTo>
                  <a:pt x="2408" y="240"/>
                  <a:pt x="2426" y="244"/>
                  <a:pt x="2441" y="249"/>
                </a:cubicBezTo>
                <a:lnTo>
                  <a:pt x="2441" y="249"/>
                </a:lnTo>
                <a:cubicBezTo>
                  <a:pt x="2472" y="257"/>
                  <a:pt x="2502" y="269"/>
                  <a:pt x="2528" y="286"/>
                </a:cubicBezTo>
                <a:lnTo>
                  <a:pt x="2528" y="286"/>
                </a:lnTo>
                <a:cubicBezTo>
                  <a:pt x="2534" y="290"/>
                  <a:pt x="2541" y="294"/>
                  <a:pt x="2547" y="299"/>
                </a:cubicBezTo>
                <a:lnTo>
                  <a:pt x="2556" y="306"/>
                </a:lnTo>
                <a:lnTo>
                  <a:pt x="2567" y="315"/>
                </a:lnTo>
                <a:lnTo>
                  <a:pt x="2612" y="351"/>
                </a:lnTo>
                <a:lnTo>
                  <a:pt x="2635" y="369"/>
                </a:lnTo>
                <a:lnTo>
                  <a:pt x="2646" y="378"/>
                </a:lnTo>
                <a:lnTo>
                  <a:pt x="2646" y="378"/>
                </a:lnTo>
                <a:cubicBezTo>
                  <a:pt x="2650" y="381"/>
                  <a:pt x="2655" y="386"/>
                  <a:pt x="2659" y="389"/>
                </a:cubicBezTo>
                <a:lnTo>
                  <a:pt x="2659" y="389"/>
                </a:lnTo>
                <a:cubicBezTo>
                  <a:pt x="2678" y="403"/>
                  <a:pt x="2698" y="415"/>
                  <a:pt x="2718" y="425"/>
                </a:cubicBezTo>
                <a:lnTo>
                  <a:pt x="2718" y="425"/>
                </a:lnTo>
                <a:cubicBezTo>
                  <a:pt x="2739" y="436"/>
                  <a:pt x="2760" y="445"/>
                  <a:pt x="2781" y="452"/>
                </a:cubicBezTo>
                <a:lnTo>
                  <a:pt x="2837" y="471"/>
                </a:lnTo>
                <a:lnTo>
                  <a:pt x="2891" y="489"/>
                </a:lnTo>
                <a:lnTo>
                  <a:pt x="2905" y="494"/>
                </a:lnTo>
                <a:lnTo>
                  <a:pt x="2917" y="498"/>
                </a:lnTo>
                <a:lnTo>
                  <a:pt x="2917" y="498"/>
                </a:lnTo>
                <a:cubicBezTo>
                  <a:pt x="2920" y="499"/>
                  <a:pt x="2924" y="500"/>
                  <a:pt x="2927" y="502"/>
                </a:cubicBezTo>
                <a:lnTo>
                  <a:pt x="2927" y="502"/>
                </a:lnTo>
                <a:cubicBezTo>
                  <a:pt x="2931" y="504"/>
                  <a:pt x="2934" y="505"/>
                  <a:pt x="2938" y="507"/>
                </a:cubicBezTo>
                <a:lnTo>
                  <a:pt x="2938" y="507"/>
                </a:lnTo>
                <a:cubicBezTo>
                  <a:pt x="2967" y="520"/>
                  <a:pt x="2992" y="537"/>
                  <a:pt x="3014" y="557"/>
                </a:cubicBezTo>
                <a:lnTo>
                  <a:pt x="3014" y="557"/>
                </a:lnTo>
                <a:cubicBezTo>
                  <a:pt x="3025" y="567"/>
                  <a:pt x="3034" y="577"/>
                  <a:pt x="3042" y="589"/>
                </a:cubicBezTo>
                <a:lnTo>
                  <a:pt x="3042" y="589"/>
                </a:lnTo>
                <a:cubicBezTo>
                  <a:pt x="3046" y="594"/>
                  <a:pt x="3050" y="600"/>
                  <a:pt x="3054" y="607"/>
                </a:cubicBezTo>
                <a:lnTo>
                  <a:pt x="3056" y="611"/>
                </a:lnTo>
                <a:lnTo>
                  <a:pt x="3056" y="611"/>
                </a:lnTo>
                <a:cubicBezTo>
                  <a:pt x="3057" y="612"/>
                  <a:pt x="3058" y="613"/>
                  <a:pt x="3059" y="615"/>
                </a:cubicBezTo>
                <a:lnTo>
                  <a:pt x="3065" y="628"/>
                </a:lnTo>
                <a:lnTo>
                  <a:pt x="3092" y="680"/>
                </a:lnTo>
                <a:lnTo>
                  <a:pt x="3105" y="706"/>
                </a:lnTo>
                <a:lnTo>
                  <a:pt x="3105" y="706"/>
                </a:lnTo>
                <a:cubicBezTo>
                  <a:pt x="3107" y="709"/>
                  <a:pt x="3111" y="716"/>
                  <a:pt x="3114" y="721"/>
                </a:cubicBezTo>
                <a:lnTo>
                  <a:pt x="3114" y="721"/>
                </a:lnTo>
                <a:cubicBezTo>
                  <a:pt x="3117" y="726"/>
                  <a:pt x="3120" y="732"/>
                  <a:pt x="3123" y="737"/>
                </a:cubicBezTo>
                <a:lnTo>
                  <a:pt x="3123" y="737"/>
                </a:lnTo>
                <a:cubicBezTo>
                  <a:pt x="3136" y="757"/>
                  <a:pt x="3152" y="777"/>
                  <a:pt x="3169" y="794"/>
                </a:cubicBezTo>
                <a:lnTo>
                  <a:pt x="3169" y="794"/>
                </a:lnTo>
                <a:cubicBezTo>
                  <a:pt x="3177" y="803"/>
                  <a:pt x="3186" y="811"/>
                  <a:pt x="3195" y="819"/>
                </a:cubicBezTo>
                <a:lnTo>
                  <a:pt x="3202" y="824"/>
                </a:lnTo>
                <a:lnTo>
                  <a:pt x="3208" y="829"/>
                </a:lnTo>
                <a:lnTo>
                  <a:pt x="3220" y="838"/>
                </a:lnTo>
                <a:lnTo>
                  <a:pt x="3264" y="874"/>
                </a:lnTo>
                <a:lnTo>
                  <a:pt x="3287" y="893"/>
                </a:lnTo>
                <a:lnTo>
                  <a:pt x="3298" y="901"/>
                </a:lnTo>
                <a:lnTo>
                  <a:pt x="3306" y="908"/>
                </a:lnTo>
                <a:lnTo>
                  <a:pt x="3306" y="908"/>
                </a:lnTo>
                <a:cubicBezTo>
                  <a:pt x="3328" y="928"/>
                  <a:pt x="3346" y="950"/>
                  <a:pt x="3357" y="975"/>
                </a:cubicBezTo>
                <a:lnTo>
                  <a:pt x="3357" y="975"/>
                </a:lnTo>
                <a:cubicBezTo>
                  <a:pt x="3363" y="986"/>
                  <a:pt x="3367" y="999"/>
                  <a:pt x="3370" y="1011"/>
                </a:cubicBezTo>
                <a:lnTo>
                  <a:pt x="3370" y="1011"/>
                </a:lnTo>
                <a:cubicBezTo>
                  <a:pt x="3371" y="1017"/>
                  <a:pt x="3372" y="1024"/>
                  <a:pt x="3372" y="1030"/>
                </a:cubicBezTo>
                <a:lnTo>
                  <a:pt x="3372" y="1030"/>
                </a:lnTo>
                <a:cubicBezTo>
                  <a:pt x="3373" y="1033"/>
                  <a:pt x="3372" y="1036"/>
                  <a:pt x="3373" y="1039"/>
                </a:cubicBezTo>
                <a:lnTo>
                  <a:pt x="3373" y="1042"/>
                </a:lnTo>
                <a:lnTo>
                  <a:pt x="3373" y="1045"/>
                </a:lnTo>
                <a:lnTo>
                  <a:pt x="3373" y="1053"/>
                </a:lnTo>
                <a:lnTo>
                  <a:pt x="3373" y="1110"/>
                </a:lnTo>
                <a:lnTo>
                  <a:pt x="3373" y="1139"/>
                </a:lnTo>
                <a:lnTo>
                  <a:pt x="3372" y="1147"/>
                </a:lnTo>
                <a:lnTo>
                  <a:pt x="3373" y="1156"/>
                </a:lnTo>
                <a:lnTo>
                  <a:pt x="3373" y="1156"/>
                </a:lnTo>
                <a:cubicBezTo>
                  <a:pt x="3373" y="1162"/>
                  <a:pt x="3374" y="1169"/>
                  <a:pt x="3374" y="1175"/>
                </a:cubicBezTo>
                <a:lnTo>
                  <a:pt x="3374" y="1175"/>
                </a:lnTo>
                <a:cubicBezTo>
                  <a:pt x="3377" y="1201"/>
                  <a:pt x="3382" y="1227"/>
                  <a:pt x="3391" y="1251"/>
                </a:cubicBezTo>
                <a:lnTo>
                  <a:pt x="3391" y="1251"/>
                </a:lnTo>
                <a:cubicBezTo>
                  <a:pt x="3395" y="1263"/>
                  <a:pt x="3400" y="1274"/>
                  <a:pt x="3405" y="1285"/>
                </a:cubicBezTo>
                <a:lnTo>
                  <a:pt x="3419" y="1313"/>
                </a:lnTo>
                <a:lnTo>
                  <a:pt x="3446" y="1363"/>
                </a:lnTo>
                <a:lnTo>
                  <a:pt x="3459" y="1389"/>
                </a:lnTo>
                <a:lnTo>
                  <a:pt x="3463" y="1398"/>
                </a:lnTo>
                <a:lnTo>
                  <a:pt x="3467" y="1407"/>
                </a:lnTo>
                <a:lnTo>
                  <a:pt x="3467" y="1407"/>
                </a:lnTo>
                <a:cubicBezTo>
                  <a:pt x="3476" y="1431"/>
                  <a:pt x="3479" y="1457"/>
                  <a:pt x="3476" y="1482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3" name="Freeform 271"/>
          <p:cNvSpPr>
            <a:spLocks noChangeArrowheads="1"/>
          </p:cNvSpPr>
          <p:nvPr/>
        </p:nvSpPr>
        <p:spPr bwMode="auto">
          <a:xfrm>
            <a:off x="11563696" y="3163379"/>
            <a:ext cx="3867996" cy="3071933"/>
          </a:xfrm>
          <a:custGeom>
            <a:avLst/>
            <a:gdLst>
              <a:gd name="T0" fmla="*/ 2005 w 3493"/>
              <a:gd name="T1" fmla="*/ 69 h 2775"/>
              <a:gd name="T2" fmla="*/ 2142 w 3493"/>
              <a:gd name="T3" fmla="*/ 91 h 2775"/>
              <a:gd name="T4" fmla="*/ 2273 w 3493"/>
              <a:gd name="T5" fmla="*/ 91 h 2775"/>
              <a:gd name="T6" fmla="*/ 2620 w 3493"/>
              <a:gd name="T7" fmla="*/ 248 h 2775"/>
              <a:gd name="T8" fmla="*/ 2737 w 3493"/>
              <a:gd name="T9" fmla="*/ 310 h 2775"/>
              <a:gd name="T10" fmla="*/ 2858 w 3493"/>
              <a:gd name="T11" fmla="*/ 349 h 2775"/>
              <a:gd name="T12" fmla="*/ 3103 w 3493"/>
              <a:gd name="T13" fmla="*/ 600 h 2775"/>
              <a:gd name="T14" fmla="*/ 3181 w 3493"/>
              <a:gd name="T15" fmla="*/ 692 h 2775"/>
              <a:gd name="T16" fmla="*/ 3273 w 3493"/>
              <a:gd name="T17" fmla="*/ 766 h 2775"/>
              <a:gd name="T18" fmla="*/ 3379 w 3493"/>
              <a:gd name="T19" fmla="*/ 1072 h 2775"/>
              <a:gd name="T20" fmla="*/ 3406 w 3493"/>
              <a:gd name="T21" fmla="*/ 1182 h 2775"/>
              <a:gd name="T22" fmla="*/ 3456 w 3493"/>
              <a:gd name="T23" fmla="*/ 1277 h 2775"/>
              <a:gd name="T24" fmla="*/ 3406 w 3493"/>
              <a:gd name="T25" fmla="*/ 1592 h 2775"/>
              <a:gd name="T26" fmla="*/ 3379 w 3493"/>
              <a:gd name="T27" fmla="*/ 1701 h 2775"/>
              <a:gd name="T28" fmla="*/ 3379 w 3493"/>
              <a:gd name="T29" fmla="*/ 1805 h 2775"/>
              <a:gd name="T30" fmla="*/ 3181 w 3493"/>
              <a:gd name="T31" fmla="*/ 2081 h 2775"/>
              <a:gd name="T32" fmla="*/ 3103 w 3493"/>
              <a:gd name="T33" fmla="*/ 2174 h 2775"/>
              <a:gd name="T34" fmla="*/ 3053 w 3493"/>
              <a:gd name="T35" fmla="*/ 2270 h 2775"/>
              <a:gd name="T36" fmla="*/ 2737 w 3493"/>
              <a:gd name="T37" fmla="*/ 2464 h 2775"/>
              <a:gd name="T38" fmla="*/ 2620 w 3493"/>
              <a:gd name="T39" fmla="*/ 2526 h 2775"/>
              <a:gd name="T40" fmla="*/ 2527 w 3493"/>
              <a:gd name="T41" fmla="*/ 2599 h 2775"/>
              <a:gd name="T42" fmla="*/ 2142 w 3493"/>
              <a:gd name="T43" fmla="*/ 2683 h 2775"/>
              <a:gd name="T44" fmla="*/ 2005 w 3493"/>
              <a:gd name="T45" fmla="*/ 2705 h 2775"/>
              <a:gd name="T46" fmla="*/ 1884 w 3493"/>
              <a:gd name="T47" fmla="*/ 2745 h 2775"/>
              <a:gd name="T48" fmla="*/ 1487 w 3493"/>
              <a:gd name="T49" fmla="*/ 2705 h 2775"/>
              <a:gd name="T50" fmla="*/ 1350 w 3493"/>
              <a:gd name="T51" fmla="*/ 2683 h 2775"/>
              <a:gd name="T52" fmla="*/ 1219 w 3493"/>
              <a:gd name="T53" fmla="*/ 2683 h 2775"/>
              <a:gd name="T54" fmla="*/ 872 w 3493"/>
              <a:gd name="T55" fmla="*/ 2526 h 2775"/>
              <a:gd name="T56" fmla="*/ 755 w 3493"/>
              <a:gd name="T57" fmla="*/ 2464 h 2775"/>
              <a:gd name="T58" fmla="*/ 634 w 3493"/>
              <a:gd name="T59" fmla="*/ 2424 h 2775"/>
              <a:gd name="T60" fmla="*/ 391 w 3493"/>
              <a:gd name="T61" fmla="*/ 2174 h 2775"/>
              <a:gd name="T62" fmla="*/ 312 w 3493"/>
              <a:gd name="T63" fmla="*/ 2081 h 2775"/>
              <a:gd name="T64" fmla="*/ 220 w 3493"/>
              <a:gd name="T65" fmla="*/ 2007 h 2775"/>
              <a:gd name="T66" fmla="*/ 114 w 3493"/>
              <a:gd name="T67" fmla="*/ 1701 h 2775"/>
              <a:gd name="T68" fmla="*/ 87 w 3493"/>
              <a:gd name="T69" fmla="*/ 1592 h 2775"/>
              <a:gd name="T70" fmla="*/ 37 w 3493"/>
              <a:gd name="T71" fmla="*/ 1496 h 2775"/>
              <a:gd name="T72" fmla="*/ 87 w 3493"/>
              <a:gd name="T73" fmla="*/ 1182 h 2775"/>
              <a:gd name="T74" fmla="*/ 114 w 3493"/>
              <a:gd name="T75" fmla="*/ 1072 h 2775"/>
              <a:gd name="T76" fmla="*/ 114 w 3493"/>
              <a:gd name="T77" fmla="*/ 968 h 2775"/>
              <a:gd name="T78" fmla="*/ 312 w 3493"/>
              <a:gd name="T79" fmla="*/ 692 h 2775"/>
              <a:gd name="T80" fmla="*/ 391 w 3493"/>
              <a:gd name="T81" fmla="*/ 600 h 2775"/>
              <a:gd name="T82" fmla="*/ 440 w 3493"/>
              <a:gd name="T83" fmla="*/ 504 h 2775"/>
              <a:gd name="T84" fmla="*/ 755 w 3493"/>
              <a:gd name="T85" fmla="*/ 310 h 2775"/>
              <a:gd name="T86" fmla="*/ 872 w 3493"/>
              <a:gd name="T87" fmla="*/ 248 h 2775"/>
              <a:gd name="T88" fmla="*/ 964 w 3493"/>
              <a:gd name="T89" fmla="*/ 174 h 2775"/>
              <a:gd name="T90" fmla="*/ 1350 w 3493"/>
              <a:gd name="T91" fmla="*/ 91 h 2775"/>
              <a:gd name="T92" fmla="*/ 1487 w 3493"/>
              <a:gd name="T93" fmla="*/ 69 h 2775"/>
              <a:gd name="T94" fmla="*/ 1608 w 3493"/>
              <a:gd name="T95" fmla="*/ 29 h 27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3493" h="2775">
                <a:moveTo>
                  <a:pt x="1884" y="29"/>
                </a:moveTo>
                <a:lnTo>
                  <a:pt x="2005" y="69"/>
                </a:lnTo>
                <a:lnTo>
                  <a:pt x="2005" y="69"/>
                </a:lnTo>
                <a:cubicBezTo>
                  <a:pt x="2048" y="83"/>
                  <a:pt x="2095" y="91"/>
                  <a:pt x="2142" y="91"/>
                </a:cubicBezTo>
                <a:lnTo>
                  <a:pt x="2273" y="91"/>
                </a:lnTo>
                <a:lnTo>
                  <a:pt x="2273" y="91"/>
                </a:lnTo>
                <a:cubicBezTo>
                  <a:pt x="2368" y="91"/>
                  <a:pt x="2460" y="121"/>
                  <a:pt x="2527" y="174"/>
                </a:cubicBezTo>
                <a:lnTo>
                  <a:pt x="2620" y="248"/>
                </a:lnTo>
                <a:lnTo>
                  <a:pt x="2620" y="248"/>
                </a:lnTo>
                <a:cubicBezTo>
                  <a:pt x="2653" y="274"/>
                  <a:pt x="2693" y="295"/>
                  <a:pt x="2737" y="310"/>
                </a:cubicBezTo>
                <a:lnTo>
                  <a:pt x="2858" y="349"/>
                </a:lnTo>
                <a:lnTo>
                  <a:pt x="2858" y="349"/>
                </a:lnTo>
                <a:cubicBezTo>
                  <a:pt x="2946" y="378"/>
                  <a:pt x="3016" y="434"/>
                  <a:pt x="3053" y="504"/>
                </a:cubicBezTo>
                <a:lnTo>
                  <a:pt x="3103" y="600"/>
                </a:lnTo>
                <a:lnTo>
                  <a:pt x="3103" y="600"/>
                </a:lnTo>
                <a:cubicBezTo>
                  <a:pt x="3121" y="634"/>
                  <a:pt x="3147" y="666"/>
                  <a:pt x="3181" y="692"/>
                </a:cubicBezTo>
                <a:lnTo>
                  <a:pt x="3273" y="766"/>
                </a:lnTo>
                <a:lnTo>
                  <a:pt x="3273" y="766"/>
                </a:lnTo>
                <a:cubicBezTo>
                  <a:pt x="3341" y="820"/>
                  <a:pt x="3379" y="892"/>
                  <a:pt x="3379" y="968"/>
                </a:cubicBezTo>
                <a:lnTo>
                  <a:pt x="3379" y="1072"/>
                </a:lnTo>
                <a:lnTo>
                  <a:pt x="3379" y="1072"/>
                </a:lnTo>
                <a:cubicBezTo>
                  <a:pt x="3379" y="1109"/>
                  <a:pt x="3388" y="1147"/>
                  <a:pt x="3406" y="1182"/>
                </a:cubicBezTo>
                <a:lnTo>
                  <a:pt x="3456" y="1277"/>
                </a:lnTo>
                <a:lnTo>
                  <a:pt x="3456" y="1277"/>
                </a:lnTo>
                <a:cubicBezTo>
                  <a:pt x="3492" y="1347"/>
                  <a:pt x="3492" y="1426"/>
                  <a:pt x="3456" y="1496"/>
                </a:cubicBezTo>
                <a:lnTo>
                  <a:pt x="3406" y="1592"/>
                </a:lnTo>
                <a:lnTo>
                  <a:pt x="3406" y="1592"/>
                </a:lnTo>
                <a:cubicBezTo>
                  <a:pt x="3388" y="1627"/>
                  <a:pt x="3379" y="1664"/>
                  <a:pt x="3379" y="1701"/>
                </a:cubicBezTo>
                <a:lnTo>
                  <a:pt x="3379" y="1805"/>
                </a:lnTo>
                <a:lnTo>
                  <a:pt x="3379" y="1805"/>
                </a:lnTo>
                <a:cubicBezTo>
                  <a:pt x="3379" y="1881"/>
                  <a:pt x="3341" y="1954"/>
                  <a:pt x="3273" y="2007"/>
                </a:cubicBezTo>
                <a:lnTo>
                  <a:pt x="3181" y="2081"/>
                </a:lnTo>
                <a:lnTo>
                  <a:pt x="3181" y="2081"/>
                </a:lnTo>
                <a:cubicBezTo>
                  <a:pt x="3147" y="2108"/>
                  <a:pt x="3121" y="2139"/>
                  <a:pt x="3103" y="2174"/>
                </a:cubicBezTo>
                <a:lnTo>
                  <a:pt x="3053" y="2270"/>
                </a:lnTo>
                <a:lnTo>
                  <a:pt x="3053" y="2270"/>
                </a:lnTo>
                <a:cubicBezTo>
                  <a:pt x="3016" y="2339"/>
                  <a:pt x="2946" y="2395"/>
                  <a:pt x="2858" y="2424"/>
                </a:cubicBezTo>
                <a:lnTo>
                  <a:pt x="2737" y="2464"/>
                </a:lnTo>
                <a:lnTo>
                  <a:pt x="2737" y="2464"/>
                </a:lnTo>
                <a:cubicBezTo>
                  <a:pt x="2693" y="2478"/>
                  <a:pt x="2653" y="2500"/>
                  <a:pt x="2620" y="2526"/>
                </a:cubicBezTo>
                <a:lnTo>
                  <a:pt x="2527" y="2599"/>
                </a:lnTo>
                <a:lnTo>
                  <a:pt x="2527" y="2599"/>
                </a:lnTo>
                <a:cubicBezTo>
                  <a:pt x="2460" y="2653"/>
                  <a:pt x="2368" y="2683"/>
                  <a:pt x="2273" y="2683"/>
                </a:cubicBezTo>
                <a:lnTo>
                  <a:pt x="2142" y="2683"/>
                </a:lnTo>
                <a:lnTo>
                  <a:pt x="2142" y="2683"/>
                </a:lnTo>
                <a:cubicBezTo>
                  <a:pt x="2095" y="2683"/>
                  <a:pt x="2048" y="2690"/>
                  <a:pt x="2005" y="2705"/>
                </a:cubicBezTo>
                <a:lnTo>
                  <a:pt x="1884" y="2745"/>
                </a:lnTo>
                <a:lnTo>
                  <a:pt x="1884" y="2745"/>
                </a:lnTo>
                <a:cubicBezTo>
                  <a:pt x="1795" y="2774"/>
                  <a:pt x="1696" y="2774"/>
                  <a:pt x="1608" y="2745"/>
                </a:cubicBezTo>
                <a:lnTo>
                  <a:pt x="1487" y="2705"/>
                </a:lnTo>
                <a:lnTo>
                  <a:pt x="1487" y="2705"/>
                </a:lnTo>
                <a:cubicBezTo>
                  <a:pt x="1444" y="2690"/>
                  <a:pt x="1397" y="2683"/>
                  <a:pt x="1350" y="2683"/>
                </a:cubicBezTo>
                <a:lnTo>
                  <a:pt x="1219" y="2683"/>
                </a:lnTo>
                <a:lnTo>
                  <a:pt x="1219" y="2683"/>
                </a:lnTo>
                <a:cubicBezTo>
                  <a:pt x="1123" y="2683"/>
                  <a:pt x="1032" y="2653"/>
                  <a:pt x="964" y="2599"/>
                </a:cubicBezTo>
                <a:lnTo>
                  <a:pt x="872" y="2526"/>
                </a:lnTo>
                <a:lnTo>
                  <a:pt x="872" y="2526"/>
                </a:lnTo>
                <a:cubicBezTo>
                  <a:pt x="838" y="2500"/>
                  <a:pt x="799" y="2478"/>
                  <a:pt x="755" y="2464"/>
                </a:cubicBezTo>
                <a:lnTo>
                  <a:pt x="634" y="2424"/>
                </a:lnTo>
                <a:lnTo>
                  <a:pt x="634" y="2424"/>
                </a:lnTo>
                <a:cubicBezTo>
                  <a:pt x="547" y="2395"/>
                  <a:pt x="477" y="2339"/>
                  <a:pt x="440" y="2270"/>
                </a:cubicBezTo>
                <a:lnTo>
                  <a:pt x="391" y="2174"/>
                </a:lnTo>
                <a:lnTo>
                  <a:pt x="391" y="2174"/>
                </a:lnTo>
                <a:cubicBezTo>
                  <a:pt x="372" y="2139"/>
                  <a:pt x="346" y="2108"/>
                  <a:pt x="312" y="2081"/>
                </a:cubicBezTo>
                <a:lnTo>
                  <a:pt x="220" y="2007"/>
                </a:lnTo>
                <a:lnTo>
                  <a:pt x="220" y="2007"/>
                </a:lnTo>
                <a:cubicBezTo>
                  <a:pt x="152" y="1954"/>
                  <a:pt x="114" y="1881"/>
                  <a:pt x="114" y="1805"/>
                </a:cubicBezTo>
                <a:lnTo>
                  <a:pt x="114" y="1701"/>
                </a:lnTo>
                <a:lnTo>
                  <a:pt x="114" y="1701"/>
                </a:lnTo>
                <a:cubicBezTo>
                  <a:pt x="114" y="1664"/>
                  <a:pt x="105" y="1627"/>
                  <a:pt x="87" y="1592"/>
                </a:cubicBezTo>
                <a:lnTo>
                  <a:pt x="37" y="1496"/>
                </a:lnTo>
                <a:lnTo>
                  <a:pt x="37" y="1496"/>
                </a:lnTo>
                <a:cubicBezTo>
                  <a:pt x="0" y="1426"/>
                  <a:pt x="0" y="1347"/>
                  <a:pt x="37" y="1277"/>
                </a:cubicBezTo>
                <a:lnTo>
                  <a:pt x="87" y="1182"/>
                </a:lnTo>
                <a:lnTo>
                  <a:pt x="87" y="1182"/>
                </a:lnTo>
                <a:cubicBezTo>
                  <a:pt x="105" y="1147"/>
                  <a:pt x="114" y="1109"/>
                  <a:pt x="114" y="1072"/>
                </a:cubicBezTo>
                <a:lnTo>
                  <a:pt x="114" y="968"/>
                </a:lnTo>
                <a:lnTo>
                  <a:pt x="114" y="968"/>
                </a:lnTo>
                <a:cubicBezTo>
                  <a:pt x="114" y="892"/>
                  <a:pt x="152" y="820"/>
                  <a:pt x="220" y="766"/>
                </a:cubicBezTo>
                <a:lnTo>
                  <a:pt x="312" y="692"/>
                </a:lnTo>
                <a:lnTo>
                  <a:pt x="312" y="692"/>
                </a:lnTo>
                <a:cubicBezTo>
                  <a:pt x="346" y="666"/>
                  <a:pt x="372" y="634"/>
                  <a:pt x="391" y="600"/>
                </a:cubicBezTo>
                <a:lnTo>
                  <a:pt x="440" y="504"/>
                </a:lnTo>
                <a:lnTo>
                  <a:pt x="440" y="504"/>
                </a:lnTo>
                <a:cubicBezTo>
                  <a:pt x="477" y="434"/>
                  <a:pt x="547" y="378"/>
                  <a:pt x="634" y="349"/>
                </a:cubicBezTo>
                <a:lnTo>
                  <a:pt x="755" y="310"/>
                </a:lnTo>
                <a:lnTo>
                  <a:pt x="755" y="310"/>
                </a:lnTo>
                <a:cubicBezTo>
                  <a:pt x="799" y="295"/>
                  <a:pt x="838" y="274"/>
                  <a:pt x="872" y="248"/>
                </a:cubicBezTo>
                <a:lnTo>
                  <a:pt x="964" y="174"/>
                </a:lnTo>
                <a:lnTo>
                  <a:pt x="964" y="174"/>
                </a:lnTo>
                <a:cubicBezTo>
                  <a:pt x="1032" y="121"/>
                  <a:pt x="1123" y="91"/>
                  <a:pt x="1219" y="91"/>
                </a:cubicBezTo>
                <a:lnTo>
                  <a:pt x="1350" y="91"/>
                </a:lnTo>
                <a:lnTo>
                  <a:pt x="1350" y="91"/>
                </a:lnTo>
                <a:cubicBezTo>
                  <a:pt x="1397" y="91"/>
                  <a:pt x="1444" y="83"/>
                  <a:pt x="1487" y="69"/>
                </a:cubicBezTo>
                <a:lnTo>
                  <a:pt x="1608" y="29"/>
                </a:lnTo>
                <a:lnTo>
                  <a:pt x="1608" y="29"/>
                </a:lnTo>
                <a:cubicBezTo>
                  <a:pt x="1696" y="0"/>
                  <a:pt x="1795" y="0"/>
                  <a:pt x="1884" y="29"/>
                </a:cubicBezTo>
              </a:path>
            </a:pathLst>
          </a:custGeom>
          <a:solidFill>
            <a:srgbClr val="0EDB8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4" name="Freeform 272"/>
          <p:cNvSpPr>
            <a:spLocks noChangeArrowheads="1"/>
          </p:cNvSpPr>
          <p:nvPr/>
        </p:nvSpPr>
        <p:spPr bwMode="auto">
          <a:xfrm>
            <a:off x="11480670" y="3080355"/>
            <a:ext cx="4024279" cy="3228213"/>
          </a:xfrm>
          <a:custGeom>
            <a:avLst/>
            <a:gdLst>
              <a:gd name="T0" fmla="*/ 3415 w 3634"/>
              <a:gd name="T1" fmla="*/ 1631 h 2913"/>
              <a:gd name="T2" fmla="*/ 3339 w 3634"/>
              <a:gd name="T3" fmla="*/ 1986 h 2913"/>
              <a:gd name="T4" fmla="*/ 3063 w 3634"/>
              <a:gd name="T5" fmla="*/ 2294 h 2913"/>
              <a:gd name="T6" fmla="*/ 2784 w 3634"/>
              <a:gd name="T7" fmla="*/ 2465 h 2913"/>
              <a:gd name="T8" fmla="*/ 2445 w 3634"/>
              <a:gd name="T9" fmla="*/ 2673 h 2913"/>
              <a:gd name="T10" fmla="*/ 1980 w 3634"/>
              <a:gd name="T11" fmla="*/ 2739 h 2913"/>
              <a:gd name="T12" fmla="*/ 1696 w 3634"/>
              <a:gd name="T13" fmla="*/ 2756 h 2913"/>
              <a:gd name="T14" fmla="*/ 1317 w 3634"/>
              <a:gd name="T15" fmla="*/ 2699 h 2913"/>
              <a:gd name="T16" fmla="*/ 984 w 3634"/>
              <a:gd name="T17" fmla="*/ 2565 h 2913"/>
              <a:gd name="T18" fmla="*/ 688 w 3634"/>
              <a:gd name="T19" fmla="*/ 2440 h 2913"/>
              <a:gd name="T20" fmla="*/ 430 w 3634"/>
              <a:gd name="T21" fmla="*/ 2139 h 2913"/>
              <a:gd name="T22" fmla="*/ 218 w 3634"/>
              <a:gd name="T23" fmla="*/ 1773 h 2913"/>
              <a:gd name="T24" fmla="*/ 108 w 3634"/>
              <a:gd name="T25" fmla="*/ 1434 h 2913"/>
              <a:gd name="T26" fmla="*/ 209 w 3634"/>
              <a:gd name="T27" fmla="*/ 1170 h 2913"/>
              <a:gd name="T28" fmla="*/ 310 w 3634"/>
              <a:gd name="T29" fmla="*/ 856 h 2913"/>
              <a:gd name="T30" fmla="*/ 516 w 3634"/>
              <a:gd name="T31" fmla="*/ 578 h 2913"/>
              <a:gd name="T32" fmla="*/ 714 w 3634"/>
              <a:gd name="T33" fmla="*/ 400 h 2913"/>
              <a:gd name="T34" fmla="*/ 932 w 3634"/>
              <a:gd name="T35" fmla="*/ 305 h 2913"/>
              <a:gd name="T36" fmla="*/ 1286 w 3634"/>
              <a:gd name="T37" fmla="*/ 106 h 2913"/>
              <a:gd name="T38" fmla="*/ 1525 w 3634"/>
              <a:gd name="T39" fmla="*/ 85 h 2913"/>
              <a:gd name="T40" fmla="*/ 1984 w 3634"/>
              <a:gd name="T41" fmla="*/ 40 h 2913"/>
              <a:gd name="T42" fmla="*/ 1602 w 3634"/>
              <a:gd name="T43" fmla="*/ 44 h 2913"/>
              <a:gd name="T44" fmla="*/ 1274 w 3634"/>
              <a:gd name="T45" fmla="*/ 83 h 2913"/>
              <a:gd name="T46" fmla="*/ 874 w 3634"/>
              <a:gd name="T47" fmla="*/ 271 h 2913"/>
              <a:gd name="T48" fmla="*/ 476 w 3634"/>
              <a:gd name="T49" fmla="*/ 487 h 2913"/>
              <a:gd name="T50" fmla="*/ 208 w 3634"/>
              <a:gd name="T51" fmla="*/ 807 h 2913"/>
              <a:gd name="T52" fmla="*/ 107 w 3634"/>
              <a:gd name="T53" fmla="*/ 1160 h 2913"/>
              <a:gd name="T54" fmla="*/ 17 w 3634"/>
              <a:gd name="T55" fmla="*/ 1549 h 2913"/>
              <a:gd name="T56" fmla="*/ 109 w 3634"/>
              <a:gd name="T57" fmla="*/ 1779 h 2913"/>
              <a:gd name="T58" fmla="*/ 345 w 3634"/>
              <a:gd name="T59" fmla="*/ 2222 h 2913"/>
              <a:gd name="T60" fmla="*/ 505 w 3634"/>
              <a:gd name="T61" fmla="*/ 2460 h 2913"/>
              <a:gd name="T62" fmla="*/ 815 w 3634"/>
              <a:gd name="T63" fmla="*/ 2611 h 2913"/>
              <a:gd name="T64" fmla="*/ 991 w 3634"/>
              <a:gd name="T65" fmla="*/ 2729 h 2913"/>
              <a:gd name="T66" fmla="*/ 1610 w 3634"/>
              <a:gd name="T67" fmla="*/ 2869 h 2913"/>
              <a:gd name="T68" fmla="*/ 2090 w 3634"/>
              <a:gd name="T69" fmla="*/ 2847 h 2913"/>
              <a:gd name="T70" fmla="*/ 2376 w 3634"/>
              <a:gd name="T71" fmla="*/ 2825 h 2913"/>
              <a:gd name="T72" fmla="*/ 2799 w 3634"/>
              <a:gd name="T73" fmla="*/ 2615 h 2913"/>
              <a:gd name="T74" fmla="*/ 3157 w 3634"/>
              <a:gd name="T75" fmla="*/ 2422 h 2913"/>
              <a:gd name="T76" fmla="*/ 3292 w 3634"/>
              <a:gd name="T77" fmla="*/ 2211 h 2913"/>
              <a:gd name="T78" fmla="*/ 3520 w 3634"/>
              <a:gd name="T79" fmla="*/ 1907 h 2913"/>
              <a:gd name="T80" fmla="*/ 3540 w 3634"/>
              <a:gd name="T81" fmla="*/ 1699 h 2913"/>
              <a:gd name="T82" fmla="*/ 3534 w 3634"/>
              <a:gd name="T83" fmla="*/ 1205 h 2913"/>
              <a:gd name="T84" fmla="*/ 3396 w 3634"/>
              <a:gd name="T85" fmla="*/ 791 h 2913"/>
              <a:gd name="T86" fmla="*/ 3239 w 3634"/>
              <a:gd name="T87" fmla="*/ 650 h 2913"/>
              <a:gd name="T88" fmla="*/ 2975 w 3634"/>
              <a:gd name="T89" fmla="*/ 376 h 2913"/>
              <a:gd name="T90" fmla="*/ 2726 w 3634"/>
              <a:gd name="T91" fmla="*/ 284 h 2913"/>
              <a:gd name="T92" fmla="*/ 2853 w 3634"/>
              <a:gd name="T93" fmla="*/ 354 h 2913"/>
              <a:gd name="T94" fmla="*/ 2607 w 3634"/>
              <a:gd name="T95" fmla="*/ 203 h 2913"/>
              <a:gd name="T96" fmla="*/ 2552 w 3634"/>
              <a:gd name="T97" fmla="*/ 210 h 2913"/>
              <a:gd name="T98" fmla="*/ 2513 w 3634"/>
              <a:gd name="T99" fmla="*/ 208 h 2913"/>
              <a:gd name="T100" fmla="*/ 2337 w 3634"/>
              <a:gd name="T101" fmla="*/ 181 h 2913"/>
              <a:gd name="T102" fmla="*/ 2473 w 3634"/>
              <a:gd name="T103" fmla="*/ 205 h 2913"/>
              <a:gd name="T104" fmla="*/ 2288 w 3634"/>
              <a:gd name="T105" fmla="*/ 192 h 2913"/>
              <a:gd name="T106" fmla="*/ 2292 w 3634"/>
              <a:gd name="T107" fmla="*/ 210 h 2913"/>
              <a:gd name="T108" fmla="*/ 2060 w 3634"/>
              <a:gd name="T109" fmla="*/ 183 h 2913"/>
              <a:gd name="T110" fmla="*/ 2063 w 3634"/>
              <a:gd name="T111" fmla="*/ 190 h 2913"/>
              <a:gd name="T112" fmla="*/ 2055 w 3634"/>
              <a:gd name="T113" fmla="*/ 192 h 2913"/>
              <a:gd name="T114" fmla="*/ 2387 w 3634"/>
              <a:gd name="T115" fmla="*/ 236 h 2913"/>
              <a:gd name="T116" fmla="*/ 2782 w 3634"/>
              <a:gd name="T117" fmla="*/ 451 h 2913"/>
              <a:gd name="T118" fmla="*/ 3057 w 3634"/>
              <a:gd name="T119" fmla="*/ 609 h 2913"/>
              <a:gd name="T120" fmla="*/ 3265 w 3634"/>
              <a:gd name="T121" fmla="*/ 873 h 2913"/>
              <a:gd name="T122" fmla="*/ 3374 w 3634"/>
              <a:gd name="T123" fmla="*/ 1138 h 29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34" h="2913">
                <a:moveTo>
                  <a:pt x="3476" y="1480"/>
                </a:moveTo>
                <a:lnTo>
                  <a:pt x="3476" y="1480"/>
                </a:lnTo>
                <a:cubicBezTo>
                  <a:pt x="3478" y="1481"/>
                  <a:pt x="3480" y="1476"/>
                  <a:pt x="3481" y="1475"/>
                </a:cubicBezTo>
                <a:lnTo>
                  <a:pt x="3481" y="1475"/>
                </a:lnTo>
                <a:cubicBezTo>
                  <a:pt x="3482" y="1474"/>
                  <a:pt x="3484" y="1477"/>
                  <a:pt x="3481" y="1494"/>
                </a:cubicBezTo>
                <a:lnTo>
                  <a:pt x="3481" y="1494"/>
                </a:lnTo>
                <a:cubicBezTo>
                  <a:pt x="3479" y="1508"/>
                  <a:pt x="3474" y="1521"/>
                  <a:pt x="3468" y="1533"/>
                </a:cubicBezTo>
                <a:lnTo>
                  <a:pt x="3466" y="1536"/>
                </a:lnTo>
                <a:lnTo>
                  <a:pt x="3465" y="1539"/>
                </a:lnTo>
                <a:lnTo>
                  <a:pt x="3461" y="1545"/>
                </a:lnTo>
                <a:lnTo>
                  <a:pt x="3461" y="1545"/>
                </a:lnTo>
                <a:cubicBezTo>
                  <a:pt x="3459" y="1549"/>
                  <a:pt x="3457" y="1554"/>
                  <a:pt x="3455" y="1558"/>
                </a:cubicBezTo>
                <a:lnTo>
                  <a:pt x="3455" y="1558"/>
                </a:lnTo>
                <a:cubicBezTo>
                  <a:pt x="3450" y="1566"/>
                  <a:pt x="3446" y="1574"/>
                  <a:pt x="3442" y="1583"/>
                </a:cubicBezTo>
                <a:lnTo>
                  <a:pt x="3442" y="1583"/>
                </a:lnTo>
                <a:cubicBezTo>
                  <a:pt x="3433" y="1599"/>
                  <a:pt x="3424" y="1615"/>
                  <a:pt x="3415" y="1631"/>
                </a:cubicBezTo>
                <a:lnTo>
                  <a:pt x="3415" y="1631"/>
                </a:lnTo>
                <a:cubicBezTo>
                  <a:pt x="3405" y="1651"/>
                  <a:pt x="3395" y="1673"/>
                  <a:pt x="3389" y="1696"/>
                </a:cubicBezTo>
                <a:lnTo>
                  <a:pt x="3389" y="1696"/>
                </a:lnTo>
                <a:cubicBezTo>
                  <a:pt x="3382" y="1718"/>
                  <a:pt x="3378" y="1742"/>
                  <a:pt x="3376" y="1767"/>
                </a:cubicBezTo>
                <a:lnTo>
                  <a:pt x="3376" y="1767"/>
                </a:lnTo>
                <a:cubicBezTo>
                  <a:pt x="3376" y="1776"/>
                  <a:pt x="3376" y="1786"/>
                  <a:pt x="3376" y="1796"/>
                </a:cubicBezTo>
                <a:lnTo>
                  <a:pt x="3376" y="1796"/>
                </a:lnTo>
                <a:cubicBezTo>
                  <a:pt x="3376" y="1805"/>
                  <a:pt x="3376" y="1814"/>
                  <a:pt x="3375" y="1824"/>
                </a:cubicBezTo>
                <a:lnTo>
                  <a:pt x="3375" y="1824"/>
                </a:lnTo>
                <a:cubicBezTo>
                  <a:pt x="3375" y="1842"/>
                  <a:pt x="3375" y="1860"/>
                  <a:pt x="3375" y="1879"/>
                </a:cubicBezTo>
                <a:lnTo>
                  <a:pt x="3375" y="1879"/>
                </a:lnTo>
                <a:cubicBezTo>
                  <a:pt x="3375" y="1892"/>
                  <a:pt x="3374" y="1905"/>
                  <a:pt x="3370" y="1918"/>
                </a:cubicBezTo>
                <a:lnTo>
                  <a:pt x="3370" y="1918"/>
                </a:lnTo>
                <a:cubicBezTo>
                  <a:pt x="3371" y="1921"/>
                  <a:pt x="3372" y="1924"/>
                  <a:pt x="3373" y="1927"/>
                </a:cubicBezTo>
                <a:lnTo>
                  <a:pt x="3373" y="1927"/>
                </a:lnTo>
                <a:cubicBezTo>
                  <a:pt x="3365" y="1947"/>
                  <a:pt x="3355" y="1968"/>
                  <a:pt x="3339" y="1986"/>
                </a:cubicBezTo>
                <a:lnTo>
                  <a:pt x="3339" y="1986"/>
                </a:lnTo>
                <a:cubicBezTo>
                  <a:pt x="3331" y="1995"/>
                  <a:pt x="3323" y="2004"/>
                  <a:pt x="3313" y="2012"/>
                </a:cubicBezTo>
                <a:lnTo>
                  <a:pt x="3313" y="2012"/>
                </a:lnTo>
                <a:cubicBezTo>
                  <a:pt x="3311" y="2014"/>
                  <a:pt x="3309" y="2015"/>
                  <a:pt x="3307" y="2017"/>
                </a:cubicBezTo>
                <a:lnTo>
                  <a:pt x="3299" y="2023"/>
                </a:lnTo>
                <a:lnTo>
                  <a:pt x="3280" y="2038"/>
                </a:lnTo>
                <a:lnTo>
                  <a:pt x="3280" y="2038"/>
                </a:lnTo>
                <a:cubicBezTo>
                  <a:pt x="3254" y="2058"/>
                  <a:pt x="3228" y="2078"/>
                  <a:pt x="3202" y="2097"/>
                </a:cubicBezTo>
                <a:lnTo>
                  <a:pt x="3202" y="2097"/>
                </a:lnTo>
                <a:cubicBezTo>
                  <a:pt x="3170" y="2123"/>
                  <a:pt x="3142" y="2153"/>
                  <a:pt x="3118" y="2189"/>
                </a:cubicBezTo>
                <a:lnTo>
                  <a:pt x="3118" y="2189"/>
                </a:lnTo>
                <a:cubicBezTo>
                  <a:pt x="3116" y="2193"/>
                  <a:pt x="3114" y="2197"/>
                  <a:pt x="3111" y="2201"/>
                </a:cubicBezTo>
                <a:lnTo>
                  <a:pt x="3104" y="2214"/>
                </a:lnTo>
                <a:lnTo>
                  <a:pt x="3094" y="2234"/>
                </a:lnTo>
                <a:lnTo>
                  <a:pt x="3073" y="2274"/>
                </a:lnTo>
                <a:lnTo>
                  <a:pt x="3063" y="2294"/>
                </a:lnTo>
                <a:lnTo>
                  <a:pt x="3058" y="2305"/>
                </a:lnTo>
                <a:lnTo>
                  <a:pt x="3058" y="2305"/>
                </a:lnTo>
                <a:cubicBezTo>
                  <a:pt x="3057" y="2307"/>
                  <a:pt x="3056" y="2308"/>
                  <a:pt x="3055" y="2308"/>
                </a:cubicBezTo>
                <a:lnTo>
                  <a:pt x="3054" y="2312"/>
                </a:lnTo>
                <a:lnTo>
                  <a:pt x="3054" y="2312"/>
                </a:lnTo>
                <a:cubicBezTo>
                  <a:pt x="3048" y="2321"/>
                  <a:pt x="3042" y="2330"/>
                  <a:pt x="3035" y="2339"/>
                </a:cubicBezTo>
                <a:lnTo>
                  <a:pt x="3035" y="2339"/>
                </a:lnTo>
                <a:cubicBezTo>
                  <a:pt x="3008" y="2374"/>
                  <a:pt x="2967" y="2401"/>
                  <a:pt x="2921" y="2419"/>
                </a:cubicBezTo>
                <a:lnTo>
                  <a:pt x="2921" y="2419"/>
                </a:lnTo>
                <a:cubicBezTo>
                  <a:pt x="2918" y="2420"/>
                  <a:pt x="2915" y="2422"/>
                  <a:pt x="2912" y="2422"/>
                </a:cubicBezTo>
                <a:lnTo>
                  <a:pt x="2912" y="2422"/>
                </a:lnTo>
                <a:cubicBezTo>
                  <a:pt x="2909" y="2423"/>
                  <a:pt x="2907" y="2424"/>
                  <a:pt x="2903" y="2426"/>
                </a:cubicBezTo>
                <a:lnTo>
                  <a:pt x="2882" y="2433"/>
                </a:lnTo>
                <a:lnTo>
                  <a:pt x="2838" y="2447"/>
                </a:lnTo>
                <a:lnTo>
                  <a:pt x="2796" y="2461"/>
                </a:lnTo>
                <a:lnTo>
                  <a:pt x="2784" y="2465"/>
                </a:lnTo>
                <a:lnTo>
                  <a:pt x="2772" y="2470"/>
                </a:lnTo>
                <a:lnTo>
                  <a:pt x="2772" y="2470"/>
                </a:lnTo>
                <a:cubicBezTo>
                  <a:pt x="2764" y="2473"/>
                  <a:pt x="2756" y="2476"/>
                  <a:pt x="2747" y="2480"/>
                </a:cubicBezTo>
                <a:lnTo>
                  <a:pt x="2747" y="2480"/>
                </a:lnTo>
                <a:cubicBezTo>
                  <a:pt x="2714" y="2494"/>
                  <a:pt x="2682" y="2512"/>
                  <a:pt x="2654" y="2535"/>
                </a:cubicBezTo>
                <a:lnTo>
                  <a:pt x="2582" y="2592"/>
                </a:lnTo>
                <a:lnTo>
                  <a:pt x="2582" y="2592"/>
                </a:lnTo>
                <a:cubicBezTo>
                  <a:pt x="2588" y="2590"/>
                  <a:pt x="2591" y="2589"/>
                  <a:pt x="2573" y="2604"/>
                </a:cubicBezTo>
                <a:lnTo>
                  <a:pt x="2573" y="2604"/>
                </a:lnTo>
                <a:cubicBezTo>
                  <a:pt x="2568" y="2609"/>
                  <a:pt x="2563" y="2612"/>
                  <a:pt x="2558" y="2617"/>
                </a:cubicBezTo>
                <a:lnTo>
                  <a:pt x="2558" y="2617"/>
                </a:lnTo>
                <a:cubicBezTo>
                  <a:pt x="2553" y="2620"/>
                  <a:pt x="2550" y="2623"/>
                  <a:pt x="2545" y="2626"/>
                </a:cubicBezTo>
                <a:lnTo>
                  <a:pt x="2545" y="2626"/>
                </a:lnTo>
                <a:cubicBezTo>
                  <a:pt x="2536" y="2633"/>
                  <a:pt x="2526" y="2639"/>
                  <a:pt x="2516" y="2645"/>
                </a:cubicBezTo>
                <a:lnTo>
                  <a:pt x="2516" y="2645"/>
                </a:lnTo>
                <a:cubicBezTo>
                  <a:pt x="2495" y="2656"/>
                  <a:pt x="2471" y="2665"/>
                  <a:pt x="2445" y="2673"/>
                </a:cubicBezTo>
                <a:lnTo>
                  <a:pt x="2445" y="2673"/>
                </a:lnTo>
                <a:cubicBezTo>
                  <a:pt x="2418" y="2680"/>
                  <a:pt x="2390" y="2684"/>
                  <a:pt x="2361" y="2685"/>
                </a:cubicBezTo>
                <a:lnTo>
                  <a:pt x="2361" y="2685"/>
                </a:lnTo>
                <a:cubicBezTo>
                  <a:pt x="2347" y="2685"/>
                  <a:pt x="2328" y="2685"/>
                  <a:pt x="2311" y="2685"/>
                </a:cubicBezTo>
                <a:lnTo>
                  <a:pt x="2311" y="2685"/>
                </a:lnTo>
                <a:cubicBezTo>
                  <a:pt x="2293" y="2685"/>
                  <a:pt x="2275" y="2685"/>
                  <a:pt x="2257" y="2685"/>
                </a:cubicBezTo>
                <a:lnTo>
                  <a:pt x="2257" y="2685"/>
                </a:lnTo>
                <a:cubicBezTo>
                  <a:pt x="2246" y="2685"/>
                  <a:pt x="2236" y="2685"/>
                  <a:pt x="2225" y="2685"/>
                </a:cubicBezTo>
                <a:lnTo>
                  <a:pt x="2225" y="2685"/>
                </a:lnTo>
                <a:cubicBezTo>
                  <a:pt x="2215" y="2685"/>
                  <a:pt x="2202" y="2686"/>
                  <a:pt x="2190" y="2686"/>
                </a:cubicBezTo>
                <a:lnTo>
                  <a:pt x="2190" y="2686"/>
                </a:lnTo>
                <a:cubicBezTo>
                  <a:pt x="2172" y="2688"/>
                  <a:pt x="2167" y="2691"/>
                  <a:pt x="2164" y="2692"/>
                </a:cubicBezTo>
                <a:lnTo>
                  <a:pt x="2164" y="2692"/>
                </a:lnTo>
                <a:cubicBezTo>
                  <a:pt x="2127" y="2695"/>
                  <a:pt x="2092" y="2703"/>
                  <a:pt x="2060" y="2713"/>
                </a:cubicBezTo>
                <a:lnTo>
                  <a:pt x="2060" y="2713"/>
                </a:lnTo>
                <a:cubicBezTo>
                  <a:pt x="2032" y="2722"/>
                  <a:pt x="2005" y="2730"/>
                  <a:pt x="1980" y="2739"/>
                </a:cubicBezTo>
                <a:lnTo>
                  <a:pt x="1949" y="2749"/>
                </a:lnTo>
                <a:lnTo>
                  <a:pt x="1933" y="2755"/>
                </a:lnTo>
                <a:lnTo>
                  <a:pt x="1933" y="2755"/>
                </a:lnTo>
                <a:cubicBezTo>
                  <a:pt x="1929" y="2756"/>
                  <a:pt x="1924" y="2758"/>
                  <a:pt x="1920" y="2759"/>
                </a:cubicBezTo>
                <a:lnTo>
                  <a:pt x="1920" y="2759"/>
                </a:lnTo>
                <a:cubicBezTo>
                  <a:pt x="1902" y="2764"/>
                  <a:pt x="1884" y="2768"/>
                  <a:pt x="1865" y="2771"/>
                </a:cubicBezTo>
                <a:lnTo>
                  <a:pt x="1865" y="2771"/>
                </a:lnTo>
                <a:cubicBezTo>
                  <a:pt x="1827" y="2776"/>
                  <a:pt x="1789" y="2776"/>
                  <a:pt x="1751" y="2769"/>
                </a:cubicBezTo>
                <a:lnTo>
                  <a:pt x="1751" y="2769"/>
                </a:lnTo>
                <a:cubicBezTo>
                  <a:pt x="1747" y="2769"/>
                  <a:pt x="1743" y="2768"/>
                  <a:pt x="1738" y="2767"/>
                </a:cubicBezTo>
                <a:lnTo>
                  <a:pt x="1738" y="2767"/>
                </a:lnTo>
                <a:cubicBezTo>
                  <a:pt x="1733" y="2766"/>
                  <a:pt x="1728" y="2765"/>
                  <a:pt x="1724" y="2764"/>
                </a:cubicBezTo>
                <a:lnTo>
                  <a:pt x="1724" y="2764"/>
                </a:lnTo>
                <a:cubicBezTo>
                  <a:pt x="1719" y="2763"/>
                  <a:pt x="1715" y="2762"/>
                  <a:pt x="1710" y="2760"/>
                </a:cubicBezTo>
                <a:lnTo>
                  <a:pt x="1710" y="2760"/>
                </a:lnTo>
                <a:cubicBezTo>
                  <a:pt x="1706" y="2759"/>
                  <a:pt x="1701" y="2758"/>
                  <a:pt x="1696" y="2756"/>
                </a:cubicBezTo>
                <a:lnTo>
                  <a:pt x="1696" y="2756"/>
                </a:lnTo>
                <a:cubicBezTo>
                  <a:pt x="1675" y="2749"/>
                  <a:pt x="1654" y="2743"/>
                  <a:pt x="1632" y="2737"/>
                </a:cubicBezTo>
                <a:lnTo>
                  <a:pt x="1601" y="2726"/>
                </a:lnTo>
                <a:lnTo>
                  <a:pt x="1601" y="2726"/>
                </a:lnTo>
                <a:cubicBezTo>
                  <a:pt x="1590" y="2723"/>
                  <a:pt x="1580" y="2720"/>
                  <a:pt x="1567" y="2716"/>
                </a:cubicBezTo>
                <a:lnTo>
                  <a:pt x="1567" y="2716"/>
                </a:lnTo>
                <a:cubicBezTo>
                  <a:pt x="1543" y="2709"/>
                  <a:pt x="1517" y="2704"/>
                  <a:pt x="1492" y="2701"/>
                </a:cubicBezTo>
                <a:lnTo>
                  <a:pt x="1492" y="2701"/>
                </a:lnTo>
                <a:cubicBezTo>
                  <a:pt x="1480" y="2699"/>
                  <a:pt x="1467" y="2698"/>
                  <a:pt x="1455" y="2697"/>
                </a:cubicBezTo>
                <a:lnTo>
                  <a:pt x="1455" y="2697"/>
                </a:lnTo>
                <a:cubicBezTo>
                  <a:pt x="1448" y="2697"/>
                  <a:pt x="1442" y="2697"/>
                  <a:pt x="1436" y="2697"/>
                </a:cubicBezTo>
                <a:lnTo>
                  <a:pt x="1436" y="2697"/>
                </a:lnTo>
                <a:cubicBezTo>
                  <a:pt x="1430" y="2697"/>
                  <a:pt x="1423" y="2697"/>
                  <a:pt x="1418" y="2697"/>
                </a:cubicBezTo>
                <a:lnTo>
                  <a:pt x="1418" y="2697"/>
                </a:lnTo>
                <a:cubicBezTo>
                  <a:pt x="1395" y="2697"/>
                  <a:pt x="1373" y="2698"/>
                  <a:pt x="1350" y="2698"/>
                </a:cubicBezTo>
                <a:lnTo>
                  <a:pt x="1317" y="2699"/>
                </a:lnTo>
                <a:lnTo>
                  <a:pt x="1300" y="2699"/>
                </a:lnTo>
                <a:lnTo>
                  <a:pt x="1292" y="2699"/>
                </a:lnTo>
                <a:lnTo>
                  <a:pt x="1284" y="2699"/>
                </a:lnTo>
                <a:lnTo>
                  <a:pt x="1284" y="2699"/>
                </a:lnTo>
                <a:cubicBezTo>
                  <a:pt x="1265" y="2699"/>
                  <a:pt x="1245" y="2697"/>
                  <a:pt x="1226" y="2694"/>
                </a:cubicBezTo>
                <a:lnTo>
                  <a:pt x="1226" y="2694"/>
                </a:lnTo>
                <a:cubicBezTo>
                  <a:pt x="1187" y="2689"/>
                  <a:pt x="1148" y="2676"/>
                  <a:pt x="1114" y="2659"/>
                </a:cubicBezTo>
                <a:lnTo>
                  <a:pt x="1114" y="2659"/>
                </a:lnTo>
                <a:cubicBezTo>
                  <a:pt x="1106" y="2654"/>
                  <a:pt x="1097" y="2650"/>
                  <a:pt x="1089" y="2644"/>
                </a:cubicBezTo>
                <a:lnTo>
                  <a:pt x="1089" y="2644"/>
                </a:lnTo>
                <a:cubicBezTo>
                  <a:pt x="1085" y="2642"/>
                  <a:pt x="1081" y="2639"/>
                  <a:pt x="1077" y="2636"/>
                </a:cubicBezTo>
                <a:lnTo>
                  <a:pt x="1077" y="2636"/>
                </a:lnTo>
                <a:cubicBezTo>
                  <a:pt x="1073" y="2633"/>
                  <a:pt x="1070" y="2631"/>
                  <a:pt x="1065" y="2627"/>
                </a:cubicBezTo>
                <a:lnTo>
                  <a:pt x="1065" y="2627"/>
                </a:lnTo>
                <a:cubicBezTo>
                  <a:pt x="1047" y="2613"/>
                  <a:pt x="1029" y="2599"/>
                  <a:pt x="1011" y="2585"/>
                </a:cubicBezTo>
                <a:lnTo>
                  <a:pt x="984" y="2565"/>
                </a:lnTo>
                <a:lnTo>
                  <a:pt x="969" y="2554"/>
                </a:lnTo>
                <a:lnTo>
                  <a:pt x="969" y="2554"/>
                </a:lnTo>
                <a:cubicBezTo>
                  <a:pt x="964" y="2549"/>
                  <a:pt x="958" y="2546"/>
                  <a:pt x="953" y="2542"/>
                </a:cubicBezTo>
                <a:lnTo>
                  <a:pt x="953" y="2542"/>
                </a:lnTo>
                <a:cubicBezTo>
                  <a:pt x="931" y="2528"/>
                  <a:pt x="908" y="2516"/>
                  <a:pt x="884" y="2505"/>
                </a:cubicBezTo>
                <a:lnTo>
                  <a:pt x="884" y="2505"/>
                </a:lnTo>
                <a:cubicBezTo>
                  <a:pt x="873" y="2500"/>
                  <a:pt x="861" y="2496"/>
                  <a:pt x="848" y="2492"/>
                </a:cubicBezTo>
                <a:lnTo>
                  <a:pt x="815" y="2481"/>
                </a:lnTo>
                <a:lnTo>
                  <a:pt x="815" y="2481"/>
                </a:lnTo>
                <a:cubicBezTo>
                  <a:pt x="793" y="2475"/>
                  <a:pt x="771" y="2468"/>
                  <a:pt x="749" y="2461"/>
                </a:cubicBezTo>
                <a:lnTo>
                  <a:pt x="733" y="2456"/>
                </a:lnTo>
                <a:lnTo>
                  <a:pt x="733" y="2456"/>
                </a:lnTo>
                <a:cubicBezTo>
                  <a:pt x="727" y="2454"/>
                  <a:pt x="721" y="2452"/>
                  <a:pt x="717" y="2451"/>
                </a:cubicBezTo>
                <a:lnTo>
                  <a:pt x="717" y="2451"/>
                </a:lnTo>
                <a:cubicBezTo>
                  <a:pt x="707" y="2448"/>
                  <a:pt x="697" y="2444"/>
                  <a:pt x="688" y="2440"/>
                </a:cubicBezTo>
                <a:lnTo>
                  <a:pt x="688" y="2440"/>
                </a:lnTo>
                <a:cubicBezTo>
                  <a:pt x="669" y="2432"/>
                  <a:pt x="651" y="2422"/>
                  <a:pt x="635" y="2411"/>
                </a:cubicBezTo>
                <a:lnTo>
                  <a:pt x="635" y="2411"/>
                </a:lnTo>
                <a:cubicBezTo>
                  <a:pt x="602" y="2389"/>
                  <a:pt x="573" y="2360"/>
                  <a:pt x="553" y="2326"/>
                </a:cubicBezTo>
                <a:lnTo>
                  <a:pt x="551" y="2323"/>
                </a:lnTo>
                <a:lnTo>
                  <a:pt x="550" y="2319"/>
                </a:lnTo>
                <a:lnTo>
                  <a:pt x="545" y="2312"/>
                </a:lnTo>
                <a:lnTo>
                  <a:pt x="537" y="2296"/>
                </a:lnTo>
                <a:lnTo>
                  <a:pt x="520" y="2265"/>
                </a:lnTo>
                <a:lnTo>
                  <a:pt x="504" y="2234"/>
                </a:lnTo>
                <a:lnTo>
                  <a:pt x="500" y="2226"/>
                </a:lnTo>
                <a:lnTo>
                  <a:pt x="500" y="2226"/>
                </a:lnTo>
                <a:cubicBezTo>
                  <a:pt x="498" y="2223"/>
                  <a:pt x="496" y="2220"/>
                  <a:pt x="494" y="2217"/>
                </a:cubicBezTo>
                <a:lnTo>
                  <a:pt x="494" y="2217"/>
                </a:lnTo>
                <a:cubicBezTo>
                  <a:pt x="491" y="2211"/>
                  <a:pt x="487" y="2205"/>
                  <a:pt x="483" y="2199"/>
                </a:cubicBezTo>
                <a:lnTo>
                  <a:pt x="483" y="2199"/>
                </a:lnTo>
                <a:cubicBezTo>
                  <a:pt x="468" y="2177"/>
                  <a:pt x="450" y="2157"/>
                  <a:pt x="430" y="2139"/>
                </a:cubicBezTo>
                <a:lnTo>
                  <a:pt x="430" y="2139"/>
                </a:lnTo>
                <a:cubicBezTo>
                  <a:pt x="420" y="2130"/>
                  <a:pt x="409" y="2122"/>
                  <a:pt x="400" y="2115"/>
                </a:cubicBezTo>
                <a:lnTo>
                  <a:pt x="372" y="2093"/>
                </a:lnTo>
                <a:lnTo>
                  <a:pt x="372" y="2093"/>
                </a:lnTo>
                <a:cubicBezTo>
                  <a:pt x="353" y="2079"/>
                  <a:pt x="334" y="2064"/>
                  <a:pt x="315" y="2050"/>
                </a:cubicBezTo>
                <a:lnTo>
                  <a:pt x="315" y="2050"/>
                </a:lnTo>
                <a:cubicBezTo>
                  <a:pt x="298" y="2037"/>
                  <a:pt x="283" y="2022"/>
                  <a:pt x="270" y="2006"/>
                </a:cubicBezTo>
                <a:lnTo>
                  <a:pt x="270" y="2006"/>
                </a:lnTo>
                <a:cubicBezTo>
                  <a:pt x="244" y="1973"/>
                  <a:pt x="226" y="1934"/>
                  <a:pt x="223" y="1893"/>
                </a:cubicBezTo>
                <a:lnTo>
                  <a:pt x="223" y="1893"/>
                </a:lnTo>
                <a:cubicBezTo>
                  <a:pt x="222" y="1889"/>
                  <a:pt x="222" y="1884"/>
                  <a:pt x="221" y="1880"/>
                </a:cubicBezTo>
                <a:lnTo>
                  <a:pt x="221" y="1880"/>
                </a:lnTo>
                <a:cubicBezTo>
                  <a:pt x="221" y="1876"/>
                  <a:pt x="221" y="1870"/>
                  <a:pt x="221" y="1865"/>
                </a:cubicBezTo>
                <a:lnTo>
                  <a:pt x="220" y="1834"/>
                </a:lnTo>
                <a:lnTo>
                  <a:pt x="220" y="1834"/>
                </a:lnTo>
                <a:cubicBezTo>
                  <a:pt x="219" y="1814"/>
                  <a:pt x="219" y="1793"/>
                  <a:pt x="218" y="1773"/>
                </a:cubicBezTo>
                <a:lnTo>
                  <a:pt x="218" y="1773"/>
                </a:lnTo>
                <a:cubicBezTo>
                  <a:pt x="218" y="1750"/>
                  <a:pt x="214" y="1726"/>
                  <a:pt x="207" y="1704"/>
                </a:cubicBezTo>
                <a:lnTo>
                  <a:pt x="207" y="1704"/>
                </a:lnTo>
                <a:cubicBezTo>
                  <a:pt x="203" y="1693"/>
                  <a:pt x="200" y="1683"/>
                  <a:pt x="195" y="1672"/>
                </a:cubicBezTo>
                <a:lnTo>
                  <a:pt x="195" y="1672"/>
                </a:lnTo>
                <a:cubicBezTo>
                  <a:pt x="191" y="1662"/>
                  <a:pt x="184" y="1652"/>
                  <a:pt x="180" y="1643"/>
                </a:cubicBezTo>
                <a:lnTo>
                  <a:pt x="180" y="1643"/>
                </a:lnTo>
                <a:cubicBezTo>
                  <a:pt x="170" y="1625"/>
                  <a:pt x="160" y="1607"/>
                  <a:pt x="150" y="1590"/>
                </a:cubicBezTo>
                <a:lnTo>
                  <a:pt x="150" y="1590"/>
                </a:lnTo>
                <a:cubicBezTo>
                  <a:pt x="145" y="1581"/>
                  <a:pt x="140" y="1572"/>
                  <a:pt x="136" y="1563"/>
                </a:cubicBezTo>
                <a:lnTo>
                  <a:pt x="133" y="1557"/>
                </a:lnTo>
                <a:lnTo>
                  <a:pt x="130" y="1551"/>
                </a:lnTo>
                <a:lnTo>
                  <a:pt x="130" y="1551"/>
                </a:lnTo>
                <a:cubicBezTo>
                  <a:pt x="127" y="1546"/>
                  <a:pt x="125" y="1543"/>
                  <a:pt x="123" y="1538"/>
                </a:cubicBezTo>
                <a:lnTo>
                  <a:pt x="123" y="1538"/>
                </a:lnTo>
                <a:cubicBezTo>
                  <a:pt x="109" y="1505"/>
                  <a:pt x="103" y="1469"/>
                  <a:pt x="108" y="1434"/>
                </a:cubicBezTo>
                <a:lnTo>
                  <a:pt x="108" y="1434"/>
                </a:lnTo>
                <a:cubicBezTo>
                  <a:pt x="109" y="1420"/>
                  <a:pt x="112" y="1407"/>
                  <a:pt x="116" y="1395"/>
                </a:cubicBezTo>
                <a:lnTo>
                  <a:pt x="119" y="1385"/>
                </a:lnTo>
                <a:lnTo>
                  <a:pt x="123" y="1375"/>
                </a:lnTo>
                <a:lnTo>
                  <a:pt x="123" y="1375"/>
                </a:lnTo>
                <a:cubicBezTo>
                  <a:pt x="125" y="1372"/>
                  <a:pt x="126" y="1369"/>
                  <a:pt x="128" y="1365"/>
                </a:cubicBezTo>
                <a:lnTo>
                  <a:pt x="130" y="1361"/>
                </a:lnTo>
                <a:lnTo>
                  <a:pt x="133" y="1355"/>
                </a:lnTo>
                <a:lnTo>
                  <a:pt x="133" y="1355"/>
                </a:lnTo>
                <a:cubicBezTo>
                  <a:pt x="147" y="1328"/>
                  <a:pt x="162" y="1300"/>
                  <a:pt x="177" y="1271"/>
                </a:cubicBezTo>
                <a:lnTo>
                  <a:pt x="177" y="1271"/>
                </a:lnTo>
                <a:cubicBezTo>
                  <a:pt x="180" y="1264"/>
                  <a:pt x="184" y="1256"/>
                  <a:pt x="188" y="1248"/>
                </a:cubicBezTo>
                <a:lnTo>
                  <a:pt x="188" y="1248"/>
                </a:lnTo>
                <a:cubicBezTo>
                  <a:pt x="192" y="1240"/>
                  <a:pt x="195" y="1232"/>
                  <a:pt x="197" y="1223"/>
                </a:cubicBezTo>
                <a:lnTo>
                  <a:pt x="197" y="1223"/>
                </a:lnTo>
                <a:cubicBezTo>
                  <a:pt x="203" y="1206"/>
                  <a:pt x="207" y="1189"/>
                  <a:pt x="209" y="1170"/>
                </a:cubicBezTo>
                <a:lnTo>
                  <a:pt x="209" y="1170"/>
                </a:lnTo>
                <a:cubicBezTo>
                  <a:pt x="210" y="1161"/>
                  <a:pt x="210" y="1152"/>
                  <a:pt x="210" y="1143"/>
                </a:cubicBezTo>
                <a:lnTo>
                  <a:pt x="210" y="1118"/>
                </a:lnTo>
                <a:lnTo>
                  <a:pt x="211" y="1069"/>
                </a:lnTo>
                <a:lnTo>
                  <a:pt x="211" y="1044"/>
                </a:lnTo>
                <a:lnTo>
                  <a:pt x="211" y="1044"/>
                </a:lnTo>
                <a:cubicBezTo>
                  <a:pt x="211" y="1036"/>
                  <a:pt x="211" y="1029"/>
                  <a:pt x="212" y="1022"/>
                </a:cubicBezTo>
                <a:lnTo>
                  <a:pt x="212" y="1022"/>
                </a:lnTo>
                <a:cubicBezTo>
                  <a:pt x="213" y="1007"/>
                  <a:pt x="216" y="992"/>
                  <a:pt x="221" y="978"/>
                </a:cubicBezTo>
                <a:lnTo>
                  <a:pt x="221" y="978"/>
                </a:lnTo>
                <a:cubicBezTo>
                  <a:pt x="230" y="950"/>
                  <a:pt x="245" y="924"/>
                  <a:pt x="264" y="902"/>
                </a:cubicBezTo>
                <a:lnTo>
                  <a:pt x="264" y="902"/>
                </a:lnTo>
                <a:cubicBezTo>
                  <a:pt x="273" y="890"/>
                  <a:pt x="283" y="880"/>
                  <a:pt x="294" y="870"/>
                </a:cubicBezTo>
                <a:lnTo>
                  <a:pt x="294" y="870"/>
                </a:lnTo>
                <a:cubicBezTo>
                  <a:pt x="299" y="865"/>
                  <a:pt x="305" y="861"/>
                  <a:pt x="310" y="856"/>
                </a:cubicBezTo>
                <a:lnTo>
                  <a:pt x="310" y="856"/>
                </a:lnTo>
                <a:cubicBezTo>
                  <a:pt x="317" y="852"/>
                  <a:pt x="323" y="847"/>
                  <a:pt x="329" y="842"/>
                </a:cubicBezTo>
                <a:lnTo>
                  <a:pt x="329" y="842"/>
                </a:lnTo>
                <a:cubicBezTo>
                  <a:pt x="353" y="824"/>
                  <a:pt x="376" y="805"/>
                  <a:pt x="399" y="787"/>
                </a:cubicBezTo>
                <a:lnTo>
                  <a:pt x="399" y="787"/>
                </a:lnTo>
                <a:cubicBezTo>
                  <a:pt x="394" y="788"/>
                  <a:pt x="396" y="784"/>
                  <a:pt x="405" y="775"/>
                </a:cubicBezTo>
                <a:lnTo>
                  <a:pt x="405" y="775"/>
                </a:lnTo>
                <a:cubicBezTo>
                  <a:pt x="413" y="765"/>
                  <a:pt x="426" y="751"/>
                  <a:pt x="440" y="731"/>
                </a:cubicBezTo>
                <a:lnTo>
                  <a:pt x="440" y="731"/>
                </a:lnTo>
                <a:cubicBezTo>
                  <a:pt x="447" y="721"/>
                  <a:pt x="454" y="710"/>
                  <a:pt x="461" y="698"/>
                </a:cubicBezTo>
                <a:lnTo>
                  <a:pt x="461" y="698"/>
                </a:lnTo>
                <a:cubicBezTo>
                  <a:pt x="464" y="693"/>
                  <a:pt x="467" y="686"/>
                  <a:pt x="470" y="680"/>
                </a:cubicBezTo>
                <a:lnTo>
                  <a:pt x="470" y="680"/>
                </a:lnTo>
                <a:cubicBezTo>
                  <a:pt x="473" y="673"/>
                  <a:pt x="476" y="666"/>
                  <a:pt x="479" y="660"/>
                </a:cubicBezTo>
                <a:lnTo>
                  <a:pt x="479" y="660"/>
                </a:lnTo>
                <a:cubicBezTo>
                  <a:pt x="491" y="633"/>
                  <a:pt x="504" y="605"/>
                  <a:pt x="516" y="578"/>
                </a:cubicBezTo>
                <a:lnTo>
                  <a:pt x="516" y="578"/>
                </a:lnTo>
                <a:cubicBezTo>
                  <a:pt x="523" y="564"/>
                  <a:pt x="530" y="551"/>
                  <a:pt x="538" y="539"/>
                </a:cubicBezTo>
                <a:lnTo>
                  <a:pt x="538" y="539"/>
                </a:lnTo>
                <a:cubicBezTo>
                  <a:pt x="546" y="527"/>
                  <a:pt x="555" y="516"/>
                  <a:pt x="564" y="506"/>
                </a:cubicBezTo>
                <a:lnTo>
                  <a:pt x="564" y="506"/>
                </a:lnTo>
                <a:cubicBezTo>
                  <a:pt x="581" y="486"/>
                  <a:pt x="600" y="471"/>
                  <a:pt x="614" y="459"/>
                </a:cubicBezTo>
                <a:lnTo>
                  <a:pt x="614" y="459"/>
                </a:lnTo>
                <a:cubicBezTo>
                  <a:pt x="629" y="447"/>
                  <a:pt x="639" y="440"/>
                  <a:pt x="643" y="436"/>
                </a:cubicBezTo>
                <a:lnTo>
                  <a:pt x="643" y="436"/>
                </a:lnTo>
                <a:cubicBezTo>
                  <a:pt x="646" y="432"/>
                  <a:pt x="642" y="431"/>
                  <a:pt x="628" y="437"/>
                </a:cubicBezTo>
                <a:lnTo>
                  <a:pt x="628" y="437"/>
                </a:lnTo>
                <a:cubicBezTo>
                  <a:pt x="645" y="427"/>
                  <a:pt x="664" y="418"/>
                  <a:pt x="684" y="410"/>
                </a:cubicBezTo>
                <a:lnTo>
                  <a:pt x="684" y="410"/>
                </a:lnTo>
                <a:cubicBezTo>
                  <a:pt x="689" y="408"/>
                  <a:pt x="694" y="406"/>
                  <a:pt x="700" y="405"/>
                </a:cubicBezTo>
                <a:lnTo>
                  <a:pt x="700" y="405"/>
                </a:lnTo>
                <a:cubicBezTo>
                  <a:pt x="705" y="403"/>
                  <a:pt x="710" y="401"/>
                  <a:pt x="714" y="400"/>
                </a:cubicBezTo>
                <a:lnTo>
                  <a:pt x="714" y="400"/>
                </a:lnTo>
                <a:cubicBezTo>
                  <a:pt x="725" y="397"/>
                  <a:pt x="735" y="393"/>
                  <a:pt x="745" y="390"/>
                </a:cubicBezTo>
                <a:lnTo>
                  <a:pt x="745" y="390"/>
                </a:lnTo>
                <a:cubicBezTo>
                  <a:pt x="766" y="383"/>
                  <a:pt x="786" y="377"/>
                  <a:pt x="806" y="370"/>
                </a:cubicBezTo>
                <a:lnTo>
                  <a:pt x="806" y="370"/>
                </a:lnTo>
                <a:cubicBezTo>
                  <a:pt x="811" y="368"/>
                  <a:pt x="816" y="367"/>
                  <a:pt x="821" y="365"/>
                </a:cubicBezTo>
                <a:lnTo>
                  <a:pt x="821" y="365"/>
                </a:lnTo>
                <a:cubicBezTo>
                  <a:pt x="826" y="363"/>
                  <a:pt x="831" y="362"/>
                  <a:pt x="835" y="360"/>
                </a:cubicBezTo>
                <a:lnTo>
                  <a:pt x="835" y="360"/>
                </a:lnTo>
                <a:cubicBezTo>
                  <a:pt x="844" y="356"/>
                  <a:pt x="853" y="353"/>
                  <a:pt x="861" y="349"/>
                </a:cubicBezTo>
                <a:lnTo>
                  <a:pt x="861" y="349"/>
                </a:lnTo>
                <a:cubicBezTo>
                  <a:pt x="878" y="341"/>
                  <a:pt x="893" y="332"/>
                  <a:pt x="906" y="324"/>
                </a:cubicBezTo>
                <a:lnTo>
                  <a:pt x="906" y="324"/>
                </a:lnTo>
                <a:cubicBezTo>
                  <a:pt x="912" y="320"/>
                  <a:pt x="919" y="315"/>
                  <a:pt x="924" y="311"/>
                </a:cubicBezTo>
                <a:lnTo>
                  <a:pt x="924" y="311"/>
                </a:lnTo>
                <a:cubicBezTo>
                  <a:pt x="927" y="309"/>
                  <a:pt x="930" y="307"/>
                  <a:pt x="932" y="305"/>
                </a:cubicBezTo>
                <a:lnTo>
                  <a:pt x="932" y="305"/>
                </a:lnTo>
                <a:cubicBezTo>
                  <a:pt x="935" y="302"/>
                  <a:pt x="938" y="300"/>
                  <a:pt x="940" y="298"/>
                </a:cubicBezTo>
                <a:lnTo>
                  <a:pt x="940" y="298"/>
                </a:lnTo>
                <a:cubicBezTo>
                  <a:pt x="959" y="282"/>
                  <a:pt x="972" y="271"/>
                  <a:pt x="973" y="268"/>
                </a:cubicBezTo>
                <a:lnTo>
                  <a:pt x="973" y="268"/>
                </a:lnTo>
                <a:cubicBezTo>
                  <a:pt x="978" y="260"/>
                  <a:pt x="987" y="248"/>
                  <a:pt x="1001" y="231"/>
                </a:cubicBezTo>
                <a:lnTo>
                  <a:pt x="1001" y="231"/>
                </a:lnTo>
                <a:cubicBezTo>
                  <a:pt x="1005" y="227"/>
                  <a:pt x="1009" y="222"/>
                  <a:pt x="1014" y="217"/>
                </a:cubicBezTo>
                <a:lnTo>
                  <a:pt x="1014" y="217"/>
                </a:lnTo>
                <a:cubicBezTo>
                  <a:pt x="1020" y="212"/>
                  <a:pt x="1025" y="206"/>
                  <a:pt x="1032" y="201"/>
                </a:cubicBezTo>
                <a:lnTo>
                  <a:pt x="1032" y="201"/>
                </a:lnTo>
                <a:cubicBezTo>
                  <a:pt x="1045" y="189"/>
                  <a:pt x="1062" y="177"/>
                  <a:pt x="1082" y="165"/>
                </a:cubicBezTo>
                <a:lnTo>
                  <a:pt x="1082" y="165"/>
                </a:lnTo>
                <a:cubicBezTo>
                  <a:pt x="1122" y="141"/>
                  <a:pt x="1179" y="117"/>
                  <a:pt x="1256" y="108"/>
                </a:cubicBezTo>
                <a:lnTo>
                  <a:pt x="1256" y="108"/>
                </a:lnTo>
                <a:cubicBezTo>
                  <a:pt x="1266" y="107"/>
                  <a:pt x="1276" y="106"/>
                  <a:pt x="1286" y="106"/>
                </a:cubicBezTo>
                <a:lnTo>
                  <a:pt x="1286" y="106"/>
                </a:lnTo>
                <a:cubicBezTo>
                  <a:pt x="1291" y="106"/>
                  <a:pt x="1295" y="106"/>
                  <a:pt x="1300" y="105"/>
                </a:cubicBezTo>
                <a:lnTo>
                  <a:pt x="1300" y="105"/>
                </a:lnTo>
                <a:cubicBezTo>
                  <a:pt x="1304" y="105"/>
                  <a:pt x="1309" y="105"/>
                  <a:pt x="1314" y="104"/>
                </a:cubicBezTo>
                <a:lnTo>
                  <a:pt x="1314" y="104"/>
                </a:lnTo>
                <a:cubicBezTo>
                  <a:pt x="1333" y="104"/>
                  <a:pt x="1354" y="103"/>
                  <a:pt x="1374" y="102"/>
                </a:cubicBezTo>
                <a:lnTo>
                  <a:pt x="1374" y="102"/>
                </a:lnTo>
                <a:cubicBezTo>
                  <a:pt x="1385" y="102"/>
                  <a:pt x="1396" y="102"/>
                  <a:pt x="1407" y="101"/>
                </a:cubicBezTo>
                <a:lnTo>
                  <a:pt x="1407" y="101"/>
                </a:lnTo>
                <a:cubicBezTo>
                  <a:pt x="1412" y="101"/>
                  <a:pt x="1418" y="101"/>
                  <a:pt x="1423" y="101"/>
                </a:cubicBezTo>
                <a:lnTo>
                  <a:pt x="1423" y="101"/>
                </a:lnTo>
                <a:cubicBezTo>
                  <a:pt x="1428" y="101"/>
                  <a:pt x="1433" y="101"/>
                  <a:pt x="1438" y="100"/>
                </a:cubicBezTo>
                <a:lnTo>
                  <a:pt x="1438" y="100"/>
                </a:lnTo>
                <a:cubicBezTo>
                  <a:pt x="1457" y="99"/>
                  <a:pt x="1478" y="96"/>
                  <a:pt x="1499" y="91"/>
                </a:cubicBezTo>
                <a:lnTo>
                  <a:pt x="1499" y="91"/>
                </a:lnTo>
                <a:cubicBezTo>
                  <a:pt x="1508" y="89"/>
                  <a:pt x="1516" y="87"/>
                  <a:pt x="1525" y="85"/>
                </a:cubicBezTo>
                <a:lnTo>
                  <a:pt x="1525" y="85"/>
                </a:lnTo>
                <a:cubicBezTo>
                  <a:pt x="1528" y="84"/>
                  <a:pt x="1533" y="82"/>
                  <a:pt x="1538" y="80"/>
                </a:cubicBezTo>
                <a:lnTo>
                  <a:pt x="1538" y="80"/>
                </a:lnTo>
                <a:cubicBezTo>
                  <a:pt x="1543" y="79"/>
                  <a:pt x="1547" y="78"/>
                  <a:pt x="1552" y="76"/>
                </a:cubicBezTo>
                <a:lnTo>
                  <a:pt x="1552" y="76"/>
                </a:lnTo>
                <a:cubicBezTo>
                  <a:pt x="1573" y="69"/>
                  <a:pt x="1594" y="62"/>
                  <a:pt x="1617" y="55"/>
                </a:cubicBezTo>
                <a:lnTo>
                  <a:pt x="1617" y="55"/>
                </a:lnTo>
                <a:cubicBezTo>
                  <a:pt x="1639" y="48"/>
                  <a:pt x="1659" y="41"/>
                  <a:pt x="1686" y="33"/>
                </a:cubicBezTo>
                <a:lnTo>
                  <a:pt x="1686" y="33"/>
                </a:lnTo>
                <a:cubicBezTo>
                  <a:pt x="1711" y="27"/>
                  <a:pt x="1737" y="22"/>
                  <a:pt x="1762" y="19"/>
                </a:cubicBezTo>
                <a:lnTo>
                  <a:pt x="1762" y="19"/>
                </a:lnTo>
                <a:cubicBezTo>
                  <a:pt x="1812" y="14"/>
                  <a:pt x="1858" y="17"/>
                  <a:pt x="1895" y="23"/>
                </a:cubicBezTo>
                <a:lnTo>
                  <a:pt x="1895" y="23"/>
                </a:lnTo>
                <a:cubicBezTo>
                  <a:pt x="1933" y="29"/>
                  <a:pt x="1961" y="38"/>
                  <a:pt x="1977" y="41"/>
                </a:cubicBezTo>
                <a:lnTo>
                  <a:pt x="1977" y="41"/>
                </a:lnTo>
                <a:cubicBezTo>
                  <a:pt x="1998" y="48"/>
                  <a:pt x="1996" y="45"/>
                  <a:pt x="1984" y="40"/>
                </a:cubicBezTo>
                <a:lnTo>
                  <a:pt x="1984" y="40"/>
                </a:lnTo>
                <a:cubicBezTo>
                  <a:pt x="1982" y="39"/>
                  <a:pt x="1980" y="38"/>
                  <a:pt x="1979" y="38"/>
                </a:cubicBezTo>
                <a:lnTo>
                  <a:pt x="1979" y="38"/>
                </a:lnTo>
                <a:cubicBezTo>
                  <a:pt x="1976" y="37"/>
                  <a:pt x="1974" y="36"/>
                  <a:pt x="1971" y="35"/>
                </a:cubicBezTo>
                <a:lnTo>
                  <a:pt x="1971" y="35"/>
                </a:lnTo>
                <a:cubicBezTo>
                  <a:pt x="1966" y="33"/>
                  <a:pt x="1961" y="31"/>
                  <a:pt x="1954" y="29"/>
                </a:cubicBezTo>
                <a:lnTo>
                  <a:pt x="1954" y="29"/>
                </a:lnTo>
                <a:cubicBezTo>
                  <a:pt x="1942" y="25"/>
                  <a:pt x="1927" y="21"/>
                  <a:pt x="1912" y="17"/>
                </a:cubicBezTo>
                <a:lnTo>
                  <a:pt x="1912" y="17"/>
                </a:lnTo>
                <a:cubicBezTo>
                  <a:pt x="1884" y="11"/>
                  <a:pt x="1854" y="7"/>
                  <a:pt x="1838" y="5"/>
                </a:cubicBezTo>
                <a:lnTo>
                  <a:pt x="1838" y="5"/>
                </a:lnTo>
                <a:cubicBezTo>
                  <a:pt x="1822" y="4"/>
                  <a:pt x="1819" y="2"/>
                  <a:pt x="1846" y="2"/>
                </a:cubicBezTo>
                <a:lnTo>
                  <a:pt x="1846" y="2"/>
                </a:lnTo>
                <a:cubicBezTo>
                  <a:pt x="1802" y="0"/>
                  <a:pt x="1759" y="3"/>
                  <a:pt x="1717" y="11"/>
                </a:cubicBezTo>
                <a:lnTo>
                  <a:pt x="1717" y="11"/>
                </a:lnTo>
                <a:cubicBezTo>
                  <a:pt x="1695" y="15"/>
                  <a:pt x="1674" y="21"/>
                  <a:pt x="1654" y="27"/>
                </a:cubicBezTo>
                <a:lnTo>
                  <a:pt x="1602" y="44"/>
                </a:lnTo>
                <a:lnTo>
                  <a:pt x="1550" y="61"/>
                </a:lnTo>
                <a:lnTo>
                  <a:pt x="1536" y="65"/>
                </a:lnTo>
                <a:lnTo>
                  <a:pt x="1536" y="65"/>
                </a:lnTo>
                <a:cubicBezTo>
                  <a:pt x="1533" y="66"/>
                  <a:pt x="1530" y="68"/>
                  <a:pt x="1526" y="68"/>
                </a:cubicBezTo>
                <a:lnTo>
                  <a:pt x="1526" y="68"/>
                </a:lnTo>
                <a:cubicBezTo>
                  <a:pt x="1519" y="71"/>
                  <a:pt x="1511" y="73"/>
                  <a:pt x="1504" y="74"/>
                </a:cubicBezTo>
                <a:lnTo>
                  <a:pt x="1504" y="74"/>
                </a:lnTo>
                <a:cubicBezTo>
                  <a:pt x="1490" y="78"/>
                  <a:pt x="1475" y="80"/>
                  <a:pt x="1460" y="81"/>
                </a:cubicBezTo>
                <a:lnTo>
                  <a:pt x="1460" y="81"/>
                </a:lnTo>
                <a:cubicBezTo>
                  <a:pt x="1452" y="82"/>
                  <a:pt x="1445" y="82"/>
                  <a:pt x="1437" y="83"/>
                </a:cubicBezTo>
                <a:lnTo>
                  <a:pt x="1437" y="83"/>
                </a:lnTo>
                <a:cubicBezTo>
                  <a:pt x="1430" y="83"/>
                  <a:pt x="1423" y="83"/>
                  <a:pt x="1413" y="83"/>
                </a:cubicBezTo>
                <a:lnTo>
                  <a:pt x="1413" y="83"/>
                </a:lnTo>
                <a:cubicBezTo>
                  <a:pt x="1377" y="83"/>
                  <a:pt x="1341" y="83"/>
                  <a:pt x="1304" y="83"/>
                </a:cubicBezTo>
                <a:lnTo>
                  <a:pt x="1290" y="83"/>
                </a:lnTo>
                <a:lnTo>
                  <a:pt x="1274" y="83"/>
                </a:lnTo>
                <a:lnTo>
                  <a:pt x="1274" y="83"/>
                </a:lnTo>
                <a:cubicBezTo>
                  <a:pt x="1263" y="84"/>
                  <a:pt x="1252" y="84"/>
                  <a:pt x="1242" y="85"/>
                </a:cubicBezTo>
                <a:lnTo>
                  <a:pt x="1242" y="85"/>
                </a:lnTo>
                <a:cubicBezTo>
                  <a:pt x="1221" y="87"/>
                  <a:pt x="1199" y="90"/>
                  <a:pt x="1178" y="95"/>
                </a:cubicBezTo>
                <a:lnTo>
                  <a:pt x="1178" y="95"/>
                </a:lnTo>
                <a:cubicBezTo>
                  <a:pt x="1136" y="104"/>
                  <a:pt x="1095" y="118"/>
                  <a:pt x="1056" y="139"/>
                </a:cubicBezTo>
                <a:lnTo>
                  <a:pt x="1056" y="139"/>
                </a:lnTo>
                <a:cubicBezTo>
                  <a:pt x="1036" y="149"/>
                  <a:pt x="1017" y="161"/>
                  <a:pt x="999" y="174"/>
                </a:cubicBezTo>
                <a:lnTo>
                  <a:pt x="986" y="184"/>
                </a:lnTo>
                <a:lnTo>
                  <a:pt x="975" y="192"/>
                </a:lnTo>
                <a:lnTo>
                  <a:pt x="954" y="210"/>
                </a:lnTo>
                <a:lnTo>
                  <a:pt x="911" y="243"/>
                </a:lnTo>
                <a:lnTo>
                  <a:pt x="891" y="260"/>
                </a:lnTo>
                <a:lnTo>
                  <a:pt x="891" y="260"/>
                </a:lnTo>
                <a:cubicBezTo>
                  <a:pt x="886" y="263"/>
                  <a:pt x="880" y="268"/>
                  <a:pt x="874" y="271"/>
                </a:cubicBezTo>
                <a:lnTo>
                  <a:pt x="874" y="271"/>
                </a:lnTo>
                <a:cubicBezTo>
                  <a:pt x="862" y="279"/>
                  <a:pt x="850" y="286"/>
                  <a:pt x="837" y="292"/>
                </a:cubicBezTo>
                <a:lnTo>
                  <a:pt x="837" y="292"/>
                </a:lnTo>
                <a:cubicBezTo>
                  <a:pt x="831" y="295"/>
                  <a:pt x="824" y="298"/>
                  <a:pt x="817" y="300"/>
                </a:cubicBezTo>
                <a:lnTo>
                  <a:pt x="817" y="300"/>
                </a:lnTo>
                <a:cubicBezTo>
                  <a:pt x="814" y="301"/>
                  <a:pt x="810" y="303"/>
                  <a:pt x="807" y="304"/>
                </a:cubicBezTo>
                <a:lnTo>
                  <a:pt x="795" y="308"/>
                </a:lnTo>
                <a:lnTo>
                  <a:pt x="692" y="342"/>
                </a:lnTo>
                <a:lnTo>
                  <a:pt x="685" y="344"/>
                </a:lnTo>
                <a:lnTo>
                  <a:pt x="678" y="347"/>
                </a:lnTo>
                <a:lnTo>
                  <a:pt x="663" y="352"/>
                </a:lnTo>
                <a:lnTo>
                  <a:pt x="663" y="352"/>
                </a:lnTo>
                <a:cubicBezTo>
                  <a:pt x="653" y="356"/>
                  <a:pt x="644" y="360"/>
                  <a:pt x="634" y="364"/>
                </a:cubicBezTo>
                <a:lnTo>
                  <a:pt x="634" y="364"/>
                </a:lnTo>
                <a:cubicBezTo>
                  <a:pt x="614" y="373"/>
                  <a:pt x="594" y="384"/>
                  <a:pt x="576" y="396"/>
                </a:cubicBezTo>
                <a:lnTo>
                  <a:pt x="576" y="396"/>
                </a:lnTo>
                <a:cubicBezTo>
                  <a:pt x="539" y="420"/>
                  <a:pt x="504" y="450"/>
                  <a:pt x="476" y="487"/>
                </a:cubicBezTo>
                <a:lnTo>
                  <a:pt x="476" y="487"/>
                </a:lnTo>
                <a:cubicBezTo>
                  <a:pt x="468" y="496"/>
                  <a:pt x="462" y="505"/>
                  <a:pt x="455" y="515"/>
                </a:cubicBezTo>
                <a:lnTo>
                  <a:pt x="455" y="515"/>
                </a:lnTo>
                <a:cubicBezTo>
                  <a:pt x="453" y="520"/>
                  <a:pt x="449" y="525"/>
                  <a:pt x="446" y="531"/>
                </a:cubicBezTo>
                <a:lnTo>
                  <a:pt x="442" y="538"/>
                </a:lnTo>
                <a:lnTo>
                  <a:pt x="439" y="545"/>
                </a:lnTo>
                <a:lnTo>
                  <a:pt x="414" y="592"/>
                </a:lnTo>
                <a:lnTo>
                  <a:pt x="390" y="639"/>
                </a:lnTo>
                <a:lnTo>
                  <a:pt x="390" y="639"/>
                </a:lnTo>
                <a:cubicBezTo>
                  <a:pt x="384" y="650"/>
                  <a:pt x="377" y="660"/>
                  <a:pt x="368" y="671"/>
                </a:cubicBezTo>
                <a:lnTo>
                  <a:pt x="368" y="671"/>
                </a:lnTo>
                <a:cubicBezTo>
                  <a:pt x="360" y="681"/>
                  <a:pt x="350" y="690"/>
                  <a:pt x="340" y="699"/>
                </a:cubicBezTo>
                <a:lnTo>
                  <a:pt x="299" y="731"/>
                </a:lnTo>
                <a:lnTo>
                  <a:pt x="256" y="765"/>
                </a:lnTo>
                <a:lnTo>
                  <a:pt x="256" y="765"/>
                </a:lnTo>
                <a:cubicBezTo>
                  <a:pt x="244" y="775"/>
                  <a:pt x="224" y="791"/>
                  <a:pt x="208" y="807"/>
                </a:cubicBezTo>
                <a:lnTo>
                  <a:pt x="208" y="807"/>
                </a:lnTo>
                <a:cubicBezTo>
                  <a:pt x="176" y="839"/>
                  <a:pt x="149" y="878"/>
                  <a:pt x="131" y="923"/>
                </a:cubicBezTo>
                <a:lnTo>
                  <a:pt x="131" y="923"/>
                </a:lnTo>
                <a:cubicBezTo>
                  <a:pt x="121" y="945"/>
                  <a:pt x="115" y="968"/>
                  <a:pt x="111" y="992"/>
                </a:cubicBezTo>
                <a:lnTo>
                  <a:pt x="111" y="992"/>
                </a:lnTo>
                <a:cubicBezTo>
                  <a:pt x="110" y="998"/>
                  <a:pt x="109" y="1004"/>
                  <a:pt x="109" y="1010"/>
                </a:cubicBezTo>
                <a:lnTo>
                  <a:pt x="109" y="1010"/>
                </a:lnTo>
                <a:cubicBezTo>
                  <a:pt x="108" y="1016"/>
                  <a:pt x="108" y="1022"/>
                  <a:pt x="108" y="1028"/>
                </a:cubicBezTo>
                <a:lnTo>
                  <a:pt x="108" y="1028"/>
                </a:lnTo>
                <a:cubicBezTo>
                  <a:pt x="107" y="1043"/>
                  <a:pt x="108" y="1050"/>
                  <a:pt x="108" y="1059"/>
                </a:cubicBezTo>
                <a:lnTo>
                  <a:pt x="108" y="1113"/>
                </a:lnTo>
                <a:lnTo>
                  <a:pt x="108" y="1140"/>
                </a:lnTo>
                <a:lnTo>
                  <a:pt x="108" y="1140"/>
                </a:lnTo>
                <a:cubicBezTo>
                  <a:pt x="108" y="1146"/>
                  <a:pt x="108" y="1148"/>
                  <a:pt x="108" y="1151"/>
                </a:cubicBezTo>
                <a:lnTo>
                  <a:pt x="108" y="1151"/>
                </a:lnTo>
                <a:cubicBezTo>
                  <a:pt x="108" y="1154"/>
                  <a:pt x="107" y="1157"/>
                  <a:pt x="107" y="1160"/>
                </a:cubicBezTo>
                <a:lnTo>
                  <a:pt x="107" y="1160"/>
                </a:lnTo>
                <a:cubicBezTo>
                  <a:pt x="106" y="1171"/>
                  <a:pt x="103" y="1183"/>
                  <a:pt x="99" y="1195"/>
                </a:cubicBezTo>
                <a:lnTo>
                  <a:pt x="99" y="1195"/>
                </a:lnTo>
                <a:cubicBezTo>
                  <a:pt x="97" y="1200"/>
                  <a:pt x="95" y="1206"/>
                  <a:pt x="92" y="1212"/>
                </a:cubicBezTo>
                <a:lnTo>
                  <a:pt x="92" y="1212"/>
                </a:lnTo>
                <a:cubicBezTo>
                  <a:pt x="92" y="1213"/>
                  <a:pt x="91" y="1214"/>
                  <a:pt x="91" y="1216"/>
                </a:cubicBezTo>
                <a:lnTo>
                  <a:pt x="87" y="1221"/>
                </a:lnTo>
                <a:lnTo>
                  <a:pt x="81" y="1233"/>
                </a:lnTo>
                <a:lnTo>
                  <a:pt x="56" y="1281"/>
                </a:lnTo>
                <a:lnTo>
                  <a:pt x="56" y="1281"/>
                </a:lnTo>
                <a:cubicBezTo>
                  <a:pt x="47" y="1298"/>
                  <a:pt x="40" y="1311"/>
                  <a:pt x="29" y="1335"/>
                </a:cubicBezTo>
                <a:lnTo>
                  <a:pt x="29" y="1335"/>
                </a:lnTo>
                <a:cubicBezTo>
                  <a:pt x="10" y="1379"/>
                  <a:pt x="0" y="1428"/>
                  <a:pt x="4" y="1477"/>
                </a:cubicBezTo>
                <a:lnTo>
                  <a:pt x="4" y="1477"/>
                </a:lnTo>
                <a:cubicBezTo>
                  <a:pt x="5" y="1502"/>
                  <a:pt x="10" y="1526"/>
                  <a:pt x="17" y="1549"/>
                </a:cubicBezTo>
                <a:lnTo>
                  <a:pt x="17" y="1549"/>
                </a:lnTo>
                <a:cubicBezTo>
                  <a:pt x="20" y="1561"/>
                  <a:pt x="24" y="1572"/>
                  <a:pt x="29" y="1583"/>
                </a:cubicBezTo>
                <a:lnTo>
                  <a:pt x="29" y="1583"/>
                </a:lnTo>
                <a:cubicBezTo>
                  <a:pt x="32" y="1589"/>
                  <a:pt x="34" y="1594"/>
                  <a:pt x="36" y="1600"/>
                </a:cubicBezTo>
                <a:lnTo>
                  <a:pt x="40" y="1607"/>
                </a:lnTo>
                <a:lnTo>
                  <a:pt x="44" y="1613"/>
                </a:lnTo>
                <a:lnTo>
                  <a:pt x="44" y="1613"/>
                </a:lnTo>
                <a:cubicBezTo>
                  <a:pt x="60" y="1644"/>
                  <a:pt x="76" y="1676"/>
                  <a:pt x="93" y="1707"/>
                </a:cubicBezTo>
                <a:lnTo>
                  <a:pt x="93" y="1707"/>
                </a:lnTo>
                <a:cubicBezTo>
                  <a:pt x="98" y="1719"/>
                  <a:pt x="103" y="1730"/>
                  <a:pt x="105" y="1742"/>
                </a:cubicBezTo>
                <a:lnTo>
                  <a:pt x="105" y="1742"/>
                </a:lnTo>
                <a:cubicBezTo>
                  <a:pt x="106" y="1748"/>
                  <a:pt x="108" y="1754"/>
                  <a:pt x="108" y="1760"/>
                </a:cubicBezTo>
                <a:lnTo>
                  <a:pt x="108" y="1760"/>
                </a:lnTo>
                <a:cubicBezTo>
                  <a:pt x="108" y="1763"/>
                  <a:pt x="108" y="1766"/>
                  <a:pt x="109" y="1769"/>
                </a:cubicBezTo>
                <a:lnTo>
                  <a:pt x="109" y="1769"/>
                </a:lnTo>
                <a:cubicBezTo>
                  <a:pt x="109" y="1770"/>
                  <a:pt x="109" y="1772"/>
                  <a:pt x="109" y="1773"/>
                </a:cubicBezTo>
                <a:lnTo>
                  <a:pt x="109" y="1779"/>
                </a:lnTo>
                <a:lnTo>
                  <a:pt x="109" y="1834"/>
                </a:lnTo>
                <a:lnTo>
                  <a:pt x="109" y="1861"/>
                </a:lnTo>
                <a:lnTo>
                  <a:pt x="109" y="1876"/>
                </a:lnTo>
                <a:lnTo>
                  <a:pt x="109" y="1879"/>
                </a:lnTo>
                <a:lnTo>
                  <a:pt x="109" y="1883"/>
                </a:lnTo>
                <a:lnTo>
                  <a:pt x="109" y="1893"/>
                </a:lnTo>
                <a:lnTo>
                  <a:pt x="109" y="1893"/>
                </a:lnTo>
                <a:cubicBezTo>
                  <a:pt x="112" y="1942"/>
                  <a:pt x="126" y="1990"/>
                  <a:pt x="150" y="2031"/>
                </a:cubicBezTo>
                <a:lnTo>
                  <a:pt x="150" y="2031"/>
                </a:lnTo>
                <a:cubicBezTo>
                  <a:pt x="173" y="2073"/>
                  <a:pt x="204" y="2109"/>
                  <a:pt x="239" y="2138"/>
                </a:cubicBezTo>
                <a:lnTo>
                  <a:pt x="239" y="2138"/>
                </a:lnTo>
                <a:cubicBezTo>
                  <a:pt x="268" y="2160"/>
                  <a:pt x="297" y="2184"/>
                  <a:pt x="327" y="2207"/>
                </a:cubicBezTo>
                <a:lnTo>
                  <a:pt x="337" y="2215"/>
                </a:lnTo>
                <a:lnTo>
                  <a:pt x="337" y="2215"/>
                </a:lnTo>
                <a:cubicBezTo>
                  <a:pt x="340" y="2218"/>
                  <a:pt x="342" y="2220"/>
                  <a:pt x="345" y="2222"/>
                </a:cubicBezTo>
                <a:lnTo>
                  <a:pt x="345" y="2222"/>
                </a:lnTo>
                <a:cubicBezTo>
                  <a:pt x="350" y="2227"/>
                  <a:pt x="355" y="2231"/>
                  <a:pt x="360" y="2236"/>
                </a:cubicBezTo>
                <a:lnTo>
                  <a:pt x="360" y="2236"/>
                </a:lnTo>
                <a:cubicBezTo>
                  <a:pt x="370" y="2246"/>
                  <a:pt x="378" y="2257"/>
                  <a:pt x="385" y="2268"/>
                </a:cubicBezTo>
                <a:lnTo>
                  <a:pt x="385" y="2268"/>
                </a:lnTo>
                <a:cubicBezTo>
                  <a:pt x="387" y="2270"/>
                  <a:pt x="389" y="2274"/>
                  <a:pt x="391" y="2276"/>
                </a:cubicBezTo>
                <a:lnTo>
                  <a:pt x="391" y="2276"/>
                </a:lnTo>
                <a:cubicBezTo>
                  <a:pt x="391" y="2278"/>
                  <a:pt x="392" y="2279"/>
                  <a:pt x="392" y="2280"/>
                </a:cubicBezTo>
                <a:lnTo>
                  <a:pt x="396" y="2286"/>
                </a:lnTo>
                <a:lnTo>
                  <a:pt x="408" y="2310"/>
                </a:lnTo>
                <a:lnTo>
                  <a:pt x="434" y="2359"/>
                </a:lnTo>
                <a:lnTo>
                  <a:pt x="434" y="2359"/>
                </a:lnTo>
                <a:cubicBezTo>
                  <a:pt x="437" y="2365"/>
                  <a:pt x="440" y="2371"/>
                  <a:pt x="444" y="2377"/>
                </a:cubicBezTo>
                <a:lnTo>
                  <a:pt x="444" y="2377"/>
                </a:lnTo>
                <a:cubicBezTo>
                  <a:pt x="448" y="2385"/>
                  <a:pt x="454" y="2395"/>
                  <a:pt x="459" y="2404"/>
                </a:cubicBezTo>
                <a:lnTo>
                  <a:pt x="459" y="2404"/>
                </a:lnTo>
                <a:cubicBezTo>
                  <a:pt x="471" y="2422"/>
                  <a:pt x="487" y="2441"/>
                  <a:pt x="505" y="2460"/>
                </a:cubicBezTo>
                <a:lnTo>
                  <a:pt x="505" y="2460"/>
                </a:lnTo>
                <a:cubicBezTo>
                  <a:pt x="542" y="2498"/>
                  <a:pt x="593" y="2534"/>
                  <a:pt x="655" y="2559"/>
                </a:cubicBezTo>
                <a:lnTo>
                  <a:pt x="655" y="2559"/>
                </a:lnTo>
                <a:cubicBezTo>
                  <a:pt x="663" y="2561"/>
                  <a:pt x="671" y="2565"/>
                  <a:pt x="680" y="2567"/>
                </a:cubicBezTo>
                <a:lnTo>
                  <a:pt x="680" y="2567"/>
                </a:lnTo>
                <a:cubicBezTo>
                  <a:pt x="683" y="2568"/>
                  <a:pt x="687" y="2570"/>
                  <a:pt x="690" y="2571"/>
                </a:cubicBezTo>
                <a:lnTo>
                  <a:pt x="690" y="2571"/>
                </a:lnTo>
                <a:cubicBezTo>
                  <a:pt x="694" y="2572"/>
                  <a:pt x="698" y="2573"/>
                  <a:pt x="701" y="2574"/>
                </a:cubicBezTo>
                <a:lnTo>
                  <a:pt x="701" y="2574"/>
                </a:lnTo>
                <a:cubicBezTo>
                  <a:pt x="716" y="2579"/>
                  <a:pt x="731" y="2584"/>
                  <a:pt x="746" y="2589"/>
                </a:cubicBezTo>
                <a:lnTo>
                  <a:pt x="746" y="2589"/>
                </a:lnTo>
                <a:cubicBezTo>
                  <a:pt x="761" y="2593"/>
                  <a:pt x="777" y="2598"/>
                  <a:pt x="793" y="2604"/>
                </a:cubicBezTo>
                <a:lnTo>
                  <a:pt x="793" y="2604"/>
                </a:lnTo>
                <a:cubicBezTo>
                  <a:pt x="796" y="2605"/>
                  <a:pt x="801" y="2606"/>
                  <a:pt x="804" y="2607"/>
                </a:cubicBezTo>
                <a:lnTo>
                  <a:pt x="804" y="2607"/>
                </a:lnTo>
                <a:cubicBezTo>
                  <a:pt x="808" y="2609"/>
                  <a:pt x="811" y="2610"/>
                  <a:pt x="815" y="2611"/>
                </a:cubicBezTo>
                <a:lnTo>
                  <a:pt x="815" y="2611"/>
                </a:lnTo>
                <a:cubicBezTo>
                  <a:pt x="821" y="2613"/>
                  <a:pt x="827" y="2616"/>
                  <a:pt x="834" y="2618"/>
                </a:cubicBezTo>
                <a:lnTo>
                  <a:pt x="834" y="2618"/>
                </a:lnTo>
                <a:cubicBezTo>
                  <a:pt x="847" y="2624"/>
                  <a:pt x="860" y="2631"/>
                  <a:pt x="872" y="2638"/>
                </a:cubicBezTo>
                <a:lnTo>
                  <a:pt x="872" y="2638"/>
                </a:lnTo>
                <a:cubicBezTo>
                  <a:pt x="879" y="2642"/>
                  <a:pt x="884" y="2646"/>
                  <a:pt x="890" y="2650"/>
                </a:cubicBezTo>
                <a:lnTo>
                  <a:pt x="890" y="2650"/>
                </a:lnTo>
                <a:cubicBezTo>
                  <a:pt x="894" y="2653"/>
                  <a:pt x="896" y="2654"/>
                  <a:pt x="900" y="2657"/>
                </a:cubicBezTo>
                <a:lnTo>
                  <a:pt x="900" y="2657"/>
                </a:lnTo>
                <a:cubicBezTo>
                  <a:pt x="903" y="2660"/>
                  <a:pt x="907" y="2663"/>
                  <a:pt x="911" y="2665"/>
                </a:cubicBezTo>
                <a:lnTo>
                  <a:pt x="911" y="2665"/>
                </a:lnTo>
                <a:cubicBezTo>
                  <a:pt x="925" y="2677"/>
                  <a:pt x="941" y="2689"/>
                  <a:pt x="956" y="2702"/>
                </a:cubicBezTo>
                <a:lnTo>
                  <a:pt x="956" y="2702"/>
                </a:lnTo>
                <a:cubicBezTo>
                  <a:pt x="963" y="2707"/>
                  <a:pt x="971" y="2713"/>
                  <a:pt x="979" y="2719"/>
                </a:cubicBezTo>
                <a:lnTo>
                  <a:pt x="979" y="2719"/>
                </a:lnTo>
                <a:cubicBezTo>
                  <a:pt x="983" y="2722"/>
                  <a:pt x="987" y="2726"/>
                  <a:pt x="991" y="2729"/>
                </a:cubicBezTo>
                <a:lnTo>
                  <a:pt x="991" y="2729"/>
                </a:lnTo>
                <a:cubicBezTo>
                  <a:pt x="996" y="2732"/>
                  <a:pt x="1001" y="2736"/>
                  <a:pt x="1005" y="2739"/>
                </a:cubicBezTo>
                <a:lnTo>
                  <a:pt x="1005" y="2739"/>
                </a:lnTo>
                <a:cubicBezTo>
                  <a:pt x="1085" y="2797"/>
                  <a:pt x="1184" y="2828"/>
                  <a:pt x="1287" y="2828"/>
                </a:cubicBezTo>
                <a:lnTo>
                  <a:pt x="1287" y="2828"/>
                </a:lnTo>
                <a:cubicBezTo>
                  <a:pt x="1332" y="2828"/>
                  <a:pt x="1378" y="2828"/>
                  <a:pt x="1424" y="2828"/>
                </a:cubicBezTo>
                <a:lnTo>
                  <a:pt x="1424" y="2828"/>
                </a:lnTo>
                <a:cubicBezTo>
                  <a:pt x="1444" y="2828"/>
                  <a:pt x="1464" y="2830"/>
                  <a:pt x="1483" y="2832"/>
                </a:cubicBezTo>
                <a:lnTo>
                  <a:pt x="1483" y="2832"/>
                </a:lnTo>
                <a:cubicBezTo>
                  <a:pt x="1493" y="2834"/>
                  <a:pt x="1502" y="2836"/>
                  <a:pt x="1512" y="2838"/>
                </a:cubicBezTo>
                <a:lnTo>
                  <a:pt x="1512" y="2838"/>
                </a:lnTo>
                <a:cubicBezTo>
                  <a:pt x="1517" y="2839"/>
                  <a:pt x="1522" y="2841"/>
                  <a:pt x="1527" y="2842"/>
                </a:cubicBezTo>
                <a:lnTo>
                  <a:pt x="1533" y="2844"/>
                </a:lnTo>
                <a:lnTo>
                  <a:pt x="1541" y="2847"/>
                </a:lnTo>
                <a:lnTo>
                  <a:pt x="1541" y="2847"/>
                </a:lnTo>
                <a:cubicBezTo>
                  <a:pt x="1564" y="2854"/>
                  <a:pt x="1586" y="2861"/>
                  <a:pt x="1610" y="2869"/>
                </a:cubicBezTo>
                <a:lnTo>
                  <a:pt x="1610" y="2869"/>
                </a:lnTo>
                <a:cubicBezTo>
                  <a:pt x="1621" y="2873"/>
                  <a:pt x="1633" y="2877"/>
                  <a:pt x="1645" y="2880"/>
                </a:cubicBezTo>
                <a:lnTo>
                  <a:pt x="1662" y="2886"/>
                </a:lnTo>
                <a:lnTo>
                  <a:pt x="1662" y="2886"/>
                </a:lnTo>
                <a:cubicBezTo>
                  <a:pt x="1669" y="2888"/>
                  <a:pt x="1676" y="2890"/>
                  <a:pt x="1683" y="2892"/>
                </a:cubicBezTo>
                <a:lnTo>
                  <a:pt x="1683" y="2892"/>
                </a:lnTo>
                <a:cubicBezTo>
                  <a:pt x="1738" y="2907"/>
                  <a:pt x="1796" y="2912"/>
                  <a:pt x="1854" y="2908"/>
                </a:cubicBezTo>
                <a:lnTo>
                  <a:pt x="1854" y="2908"/>
                </a:lnTo>
                <a:cubicBezTo>
                  <a:pt x="1882" y="2906"/>
                  <a:pt x="1911" y="2902"/>
                  <a:pt x="1939" y="2895"/>
                </a:cubicBezTo>
                <a:lnTo>
                  <a:pt x="1939" y="2895"/>
                </a:lnTo>
                <a:cubicBezTo>
                  <a:pt x="1947" y="2894"/>
                  <a:pt x="1954" y="2892"/>
                  <a:pt x="1961" y="2890"/>
                </a:cubicBezTo>
                <a:lnTo>
                  <a:pt x="1981" y="2883"/>
                </a:lnTo>
                <a:lnTo>
                  <a:pt x="1981" y="2883"/>
                </a:lnTo>
                <a:cubicBezTo>
                  <a:pt x="1993" y="2880"/>
                  <a:pt x="2005" y="2875"/>
                  <a:pt x="2018" y="2872"/>
                </a:cubicBezTo>
                <a:lnTo>
                  <a:pt x="2018" y="2872"/>
                </a:lnTo>
                <a:cubicBezTo>
                  <a:pt x="2042" y="2864"/>
                  <a:pt x="2066" y="2856"/>
                  <a:pt x="2090" y="2847"/>
                </a:cubicBezTo>
                <a:lnTo>
                  <a:pt x="2106" y="2842"/>
                </a:lnTo>
                <a:lnTo>
                  <a:pt x="2106" y="2842"/>
                </a:lnTo>
                <a:cubicBezTo>
                  <a:pt x="2112" y="2841"/>
                  <a:pt x="2117" y="2839"/>
                  <a:pt x="2122" y="2837"/>
                </a:cubicBezTo>
                <a:lnTo>
                  <a:pt x="2122" y="2837"/>
                </a:lnTo>
                <a:cubicBezTo>
                  <a:pt x="2132" y="2835"/>
                  <a:pt x="2143" y="2832"/>
                  <a:pt x="2153" y="2831"/>
                </a:cubicBezTo>
                <a:lnTo>
                  <a:pt x="2153" y="2831"/>
                </a:lnTo>
                <a:cubicBezTo>
                  <a:pt x="2164" y="2830"/>
                  <a:pt x="2175" y="2828"/>
                  <a:pt x="2185" y="2827"/>
                </a:cubicBezTo>
                <a:lnTo>
                  <a:pt x="2185" y="2827"/>
                </a:lnTo>
                <a:cubicBezTo>
                  <a:pt x="2191" y="2826"/>
                  <a:pt x="2196" y="2826"/>
                  <a:pt x="2202" y="2826"/>
                </a:cubicBezTo>
                <a:lnTo>
                  <a:pt x="2210" y="2826"/>
                </a:lnTo>
                <a:lnTo>
                  <a:pt x="2218" y="2826"/>
                </a:lnTo>
                <a:lnTo>
                  <a:pt x="2218" y="2826"/>
                </a:lnTo>
                <a:cubicBezTo>
                  <a:pt x="2244" y="2826"/>
                  <a:pt x="2270" y="2826"/>
                  <a:pt x="2295" y="2826"/>
                </a:cubicBezTo>
                <a:lnTo>
                  <a:pt x="2295" y="2826"/>
                </a:lnTo>
                <a:cubicBezTo>
                  <a:pt x="2321" y="2825"/>
                  <a:pt x="2345" y="2826"/>
                  <a:pt x="2376" y="2825"/>
                </a:cubicBezTo>
                <a:lnTo>
                  <a:pt x="2376" y="2825"/>
                </a:lnTo>
                <a:cubicBezTo>
                  <a:pt x="2405" y="2823"/>
                  <a:pt x="2435" y="2818"/>
                  <a:pt x="2464" y="2812"/>
                </a:cubicBezTo>
                <a:lnTo>
                  <a:pt x="2464" y="2812"/>
                </a:lnTo>
                <a:cubicBezTo>
                  <a:pt x="2521" y="2798"/>
                  <a:pt x="2577" y="2774"/>
                  <a:pt x="2627" y="2739"/>
                </a:cubicBezTo>
                <a:lnTo>
                  <a:pt x="2627" y="2739"/>
                </a:lnTo>
                <a:cubicBezTo>
                  <a:pt x="2634" y="2734"/>
                  <a:pt x="2640" y="2730"/>
                  <a:pt x="2645" y="2726"/>
                </a:cubicBezTo>
                <a:lnTo>
                  <a:pt x="2660" y="2714"/>
                </a:lnTo>
                <a:lnTo>
                  <a:pt x="2660" y="2714"/>
                </a:lnTo>
                <a:cubicBezTo>
                  <a:pt x="2670" y="2706"/>
                  <a:pt x="2680" y="2698"/>
                  <a:pt x="2690" y="2690"/>
                </a:cubicBezTo>
                <a:lnTo>
                  <a:pt x="2690" y="2690"/>
                </a:lnTo>
                <a:cubicBezTo>
                  <a:pt x="2699" y="2682"/>
                  <a:pt x="2709" y="2674"/>
                  <a:pt x="2719" y="2666"/>
                </a:cubicBezTo>
                <a:lnTo>
                  <a:pt x="2734" y="2654"/>
                </a:lnTo>
                <a:lnTo>
                  <a:pt x="2741" y="2650"/>
                </a:lnTo>
                <a:lnTo>
                  <a:pt x="2747" y="2645"/>
                </a:lnTo>
                <a:lnTo>
                  <a:pt x="2747" y="2645"/>
                </a:lnTo>
                <a:cubicBezTo>
                  <a:pt x="2762" y="2634"/>
                  <a:pt x="2780" y="2623"/>
                  <a:pt x="2799" y="2615"/>
                </a:cubicBezTo>
                <a:lnTo>
                  <a:pt x="2799" y="2615"/>
                </a:lnTo>
                <a:cubicBezTo>
                  <a:pt x="2808" y="2611"/>
                  <a:pt x="2818" y="2607"/>
                  <a:pt x="2828" y="2604"/>
                </a:cubicBezTo>
                <a:lnTo>
                  <a:pt x="2828" y="2604"/>
                </a:lnTo>
                <a:cubicBezTo>
                  <a:pt x="2840" y="2600"/>
                  <a:pt x="2851" y="2596"/>
                  <a:pt x="2862" y="2592"/>
                </a:cubicBezTo>
                <a:lnTo>
                  <a:pt x="2862" y="2592"/>
                </a:lnTo>
                <a:cubicBezTo>
                  <a:pt x="2886" y="2585"/>
                  <a:pt x="2909" y="2577"/>
                  <a:pt x="2932" y="2570"/>
                </a:cubicBezTo>
                <a:lnTo>
                  <a:pt x="2949" y="2563"/>
                </a:lnTo>
                <a:lnTo>
                  <a:pt x="2959" y="2560"/>
                </a:lnTo>
                <a:lnTo>
                  <a:pt x="2969" y="2557"/>
                </a:lnTo>
                <a:lnTo>
                  <a:pt x="2969" y="2557"/>
                </a:lnTo>
                <a:cubicBezTo>
                  <a:pt x="2975" y="2554"/>
                  <a:pt x="2982" y="2552"/>
                  <a:pt x="2988" y="2549"/>
                </a:cubicBezTo>
                <a:lnTo>
                  <a:pt x="2988" y="2549"/>
                </a:lnTo>
                <a:cubicBezTo>
                  <a:pt x="2995" y="2546"/>
                  <a:pt x="3002" y="2543"/>
                  <a:pt x="3008" y="2540"/>
                </a:cubicBezTo>
                <a:lnTo>
                  <a:pt x="3008" y="2540"/>
                </a:lnTo>
                <a:cubicBezTo>
                  <a:pt x="3059" y="2516"/>
                  <a:pt x="3106" y="2482"/>
                  <a:pt x="3144" y="2438"/>
                </a:cubicBezTo>
                <a:lnTo>
                  <a:pt x="3144" y="2438"/>
                </a:lnTo>
                <a:cubicBezTo>
                  <a:pt x="3148" y="2433"/>
                  <a:pt x="3153" y="2427"/>
                  <a:pt x="3157" y="2422"/>
                </a:cubicBezTo>
                <a:lnTo>
                  <a:pt x="3157" y="2422"/>
                </a:lnTo>
                <a:cubicBezTo>
                  <a:pt x="3161" y="2416"/>
                  <a:pt x="3166" y="2410"/>
                  <a:pt x="3169" y="2404"/>
                </a:cubicBezTo>
                <a:lnTo>
                  <a:pt x="3169" y="2404"/>
                </a:lnTo>
                <a:cubicBezTo>
                  <a:pt x="3174" y="2398"/>
                  <a:pt x="3177" y="2392"/>
                  <a:pt x="3181" y="2385"/>
                </a:cubicBezTo>
                <a:lnTo>
                  <a:pt x="3186" y="2376"/>
                </a:lnTo>
                <a:lnTo>
                  <a:pt x="3190" y="2368"/>
                </a:lnTo>
                <a:lnTo>
                  <a:pt x="3190" y="2368"/>
                </a:lnTo>
                <a:cubicBezTo>
                  <a:pt x="3201" y="2348"/>
                  <a:pt x="3211" y="2327"/>
                  <a:pt x="3222" y="2307"/>
                </a:cubicBezTo>
                <a:lnTo>
                  <a:pt x="3222" y="2307"/>
                </a:lnTo>
                <a:cubicBezTo>
                  <a:pt x="3227" y="2297"/>
                  <a:pt x="3232" y="2288"/>
                  <a:pt x="3237" y="2278"/>
                </a:cubicBezTo>
                <a:lnTo>
                  <a:pt x="3237" y="2278"/>
                </a:lnTo>
                <a:cubicBezTo>
                  <a:pt x="3241" y="2270"/>
                  <a:pt x="3245" y="2264"/>
                  <a:pt x="3250" y="2257"/>
                </a:cubicBezTo>
                <a:lnTo>
                  <a:pt x="3250" y="2257"/>
                </a:lnTo>
                <a:cubicBezTo>
                  <a:pt x="3259" y="2244"/>
                  <a:pt x="3271" y="2231"/>
                  <a:pt x="3283" y="2220"/>
                </a:cubicBezTo>
                <a:lnTo>
                  <a:pt x="3283" y="2220"/>
                </a:lnTo>
                <a:cubicBezTo>
                  <a:pt x="3286" y="2217"/>
                  <a:pt x="3289" y="2214"/>
                  <a:pt x="3292" y="2211"/>
                </a:cubicBezTo>
                <a:lnTo>
                  <a:pt x="3304" y="2202"/>
                </a:lnTo>
                <a:lnTo>
                  <a:pt x="3304" y="2202"/>
                </a:lnTo>
                <a:cubicBezTo>
                  <a:pt x="3312" y="2195"/>
                  <a:pt x="3320" y="2189"/>
                  <a:pt x="3329" y="2182"/>
                </a:cubicBezTo>
                <a:lnTo>
                  <a:pt x="3329" y="2182"/>
                </a:lnTo>
                <a:cubicBezTo>
                  <a:pt x="3345" y="2170"/>
                  <a:pt x="3361" y="2157"/>
                  <a:pt x="3377" y="2144"/>
                </a:cubicBezTo>
                <a:lnTo>
                  <a:pt x="3377" y="2144"/>
                </a:lnTo>
                <a:cubicBezTo>
                  <a:pt x="3381" y="2141"/>
                  <a:pt x="3385" y="2138"/>
                  <a:pt x="3389" y="2135"/>
                </a:cubicBezTo>
                <a:lnTo>
                  <a:pt x="3389" y="2135"/>
                </a:lnTo>
                <a:cubicBezTo>
                  <a:pt x="3394" y="2130"/>
                  <a:pt x="3398" y="2127"/>
                  <a:pt x="3403" y="2123"/>
                </a:cubicBezTo>
                <a:lnTo>
                  <a:pt x="3403" y="2123"/>
                </a:lnTo>
                <a:cubicBezTo>
                  <a:pt x="3412" y="2114"/>
                  <a:pt x="3421" y="2107"/>
                  <a:pt x="3430" y="2097"/>
                </a:cubicBezTo>
                <a:lnTo>
                  <a:pt x="3430" y="2097"/>
                </a:lnTo>
                <a:cubicBezTo>
                  <a:pt x="3446" y="2080"/>
                  <a:pt x="3461" y="2061"/>
                  <a:pt x="3474" y="2040"/>
                </a:cubicBezTo>
                <a:lnTo>
                  <a:pt x="3474" y="2040"/>
                </a:lnTo>
                <a:cubicBezTo>
                  <a:pt x="3499" y="1999"/>
                  <a:pt x="3515" y="1953"/>
                  <a:pt x="3520" y="1907"/>
                </a:cubicBezTo>
                <a:lnTo>
                  <a:pt x="3520" y="1907"/>
                </a:lnTo>
                <a:cubicBezTo>
                  <a:pt x="3520" y="1901"/>
                  <a:pt x="3520" y="1895"/>
                  <a:pt x="3521" y="1889"/>
                </a:cubicBezTo>
                <a:lnTo>
                  <a:pt x="3521" y="1889"/>
                </a:lnTo>
                <a:cubicBezTo>
                  <a:pt x="3521" y="1884"/>
                  <a:pt x="3521" y="1878"/>
                  <a:pt x="3521" y="1874"/>
                </a:cubicBezTo>
                <a:lnTo>
                  <a:pt x="3521" y="1874"/>
                </a:lnTo>
                <a:cubicBezTo>
                  <a:pt x="3521" y="1865"/>
                  <a:pt x="3521" y="1856"/>
                  <a:pt x="3521" y="1848"/>
                </a:cubicBezTo>
                <a:lnTo>
                  <a:pt x="3521" y="1848"/>
                </a:lnTo>
                <a:cubicBezTo>
                  <a:pt x="3521" y="1831"/>
                  <a:pt x="3521" y="1814"/>
                  <a:pt x="3521" y="1798"/>
                </a:cubicBezTo>
                <a:lnTo>
                  <a:pt x="3521" y="1798"/>
                </a:lnTo>
                <a:cubicBezTo>
                  <a:pt x="3521" y="1790"/>
                  <a:pt x="3521" y="1782"/>
                  <a:pt x="3521" y="1774"/>
                </a:cubicBezTo>
                <a:lnTo>
                  <a:pt x="3521" y="1774"/>
                </a:lnTo>
                <a:cubicBezTo>
                  <a:pt x="3521" y="1769"/>
                  <a:pt x="3522" y="1763"/>
                  <a:pt x="3522" y="1758"/>
                </a:cubicBezTo>
                <a:lnTo>
                  <a:pt x="3522" y="1758"/>
                </a:lnTo>
                <a:cubicBezTo>
                  <a:pt x="3523" y="1747"/>
                  <a:pt x="3525" y="1737"/>
                  <a:pt x="3528" y="1727"/>
                </a:cubicBezTo>
                <a:lnTo>
                  <a:pt x="3528" y="1727"/>
                </a:lnTo>
                <a:cubicBezTo>
                  <a:pt x="3532" y="1717"/>
                  <a:pt x="3536" y="1708"/>
                  <a:pt x="3540" y="1699"/>
                </a:cubicBezTo>
                <a:lnTo>
                  <a:pt x="3540" y="1699"/>
                </a:lnTo>
                <a:cubicBezTo>
                  <a:pt x="3547" y="1687"/>
                  <a:pt x="3553" y="1675"/>
                  <a:pt x="3558" y="1664"/>
                </a:cubicBezTo>
                <a:lnTo>
                  <a:pt x="3558" y="1664"/>
                </a:lnTo>
                <a:cubicBezTo>
                  <a:pt x="3570" y="1642"/>
                  <a:pt x="3581" y="1620"/>
                  <a:pt x="3592" y="1601"/>
                </a:cubicBezTo>
                <a:lnTo>
                  <a:pt x="3592" y="1601"/>
                </a:lnTo>
                <a:cubicBezTo>
                  <a:pt x="3604" y="1577"/>
                  <a:pt x="3613" y="1551"/>
                  <a:pt x="3619" y="1524"/>
                </a:cubicBezTo>
                <a:lnTo>
                  <a:pt x="3619" y="1524"/>
                </a:lnTo>
                <a:cubicBezTo>
                  <a:pt x="3633" y="1464"/>
                  <a:pt x="3627" y="1396"/>
                  <a:pt x="3601" y="1338"/>
                </a:cubicBezTo>
                <a:lnTo>
                  <a:pt x="3601" y="1338"/>
                </a:lnTo>
                <a:cubicBezTo>
                  <a:pt x="3598" y="1331"/>
                  <a:pt x="3594" y="1324"/>
                  <a:pt x="3591" y="1317"/>
                </a:cubicBezTo>
                <a:lnTo>
                  <a:pt x="3582" y="1301"/>
                </a:lnTo>
                <a:lnTo>
                  <a:pt x="3582" y="1301"/>
                </a:lnTo>
                <a:cubicBezTo>
                  <a:pt x="3576" y="1289"/>
                  <a:pt x="3570" y="1278"/>
                  <a:pt x="3565" y="1267"/>
                </a:cubicBezTo>
                <a:lnTo>
                  <a:pt x="3565" y="1267"/>
                </a:lnTo>
                <a:cubicBezTo>
                  <a:pt x="3559" y="1256"/>
                  <a:pt x="3553" y="1244"/>
                  <a:pt x="3547" y="1233"/>
                </a:cubicBezTo>
                <a:lnTo>
                  <a:pt x="3547" y="1233"/>
                </a:lnTo>
                <a:cubicBezTo>
                  <a:pt x="3541" y="1221"/>
                  <a:pt x="3537" y="1214"/>
                  <a:pt x="3534" y="1205"/>
                </a:cubicBezTo>
                <a:lnTo>
                  <a:pt x="3534" y="1205"/>
                </a:lnTo>
                <a:cubicBezTo>
                  <a:pt x="3527" y="1189"/>
                  <a:pt x="3523" y="1171"/>
                  <a:pt x="3522" y="1153"/>
                </a:cubicBezTo>
                <a:lnTo>
                  <a:pt x="3522" y="1153"/>
                </a:lnTo>
                <a:cubicBezTo>
                  <a:pt x="3522" y="1151"/>
                  <a:pt x="3522" y="1149"/>
                  <a:pt x="3522" y="1146"/>
                </a:cubicBezTo>
                <a:lnTo>
                  <a:pt x="3522" y="1137"/>
                </a:lnTo>
                <a:lnTo>
                  <a:pt x="3522" y="1118"/>
                </a:lnTo>
                <a:lnTo>
                  <a:pt x="3522" y="1080"/>
                </a:lnTo>
                <a:lnTo>
                  <a:pt x="3522" y="1041"/>
                </a:lnTo>
                <a:lnTo>
                  <a:pt x="3522" y="1041"/>
                </a:lnTo>
                <a:cubicBezTo>
                  <a:pt x="3521" y="1024"/>
                  <a:pt x="3520" y="1008"/>
                  <a:pt x="3517" y="991"/>
                </a:cubicBezTo>
                <a:lnTo>
                  <a:pt x="3517" y="991"/>
                </a:lnTo>
                <a:cubicBezTo>
                  <a:pt x="3512" y="958"/>
                  <a:pt x="3500" y="927"/>
                  <a:pt x="3485" y="898"/>
                </a:cubicBezTo>
                <a:lnTo>
                  <a:pt x="3485" y="898"/>
                </a:lnTo>
                <a:cubicBezTo>
                  <a:pt x="3470" y="870"/>
                  <a:pt x="3450" y="844"/>
                  <a:pt x="3429" y="822"/>
                </a:cubicBezTo>
                <a:lnTo>
                  <a:pt x="3429" y="822"/>
                </a:lnTo>
                <a:cubicBezTo>
                  <a:pt x="3418" y="811"/>
                  <a:pt x="3407" y="800"/>
                  <a:pt x="3396" y="791"/>
                </a:cubicBezTo>
                <a:lnTo>
                  <a:pt x="3391" y="787"/>
                </a:lnTo>
                <a:lnTo>
                  <a:pt x="3387" y="784"/>
                </a:lnTo>
                <a:lnTo>
                  <a:pt x="3380" y="778"/>
                </a:lnTo>
                <a:lnTo>
                  <a:pt x="3365" y="767"/>
                </a:lnTo>
                <a:lnTo>
                  <a:pt x="3365" y="767"/>
                </a:lnTo>
                <a:cubicBezTo>
                  <a:pt x="3345" y="751"/>
                  <a:pt x="3326" y="737"/>
                  <a:pt x="3307" y="721"/>
                </a:cubicBezTo>
                <a:lnTo>
                  <a:pt x="3307" y="721"/>
                </a:lnTo>
                <a:cubicBezTo>
                  <a:pt x="3302" y="718"/>
                  <a:pt x="3298" y="714"/>
                  <a:pt x="3293" y="711"/>
                </a:cubicBezTo>
                <a:lnTo>
                  <a:pt x="3293" y="711"/>
                </a:lnTo>
                <a:cubicBezTo>
                  <a:pt x="3290" y="708"/>
                  <a:pt x="3286" y="705"/>
                  <a:pt x="3282" y="702"/>
                </a:cubicBezTo>
                <a:lnTo>
                  <a:pt x="3282" y="702"/>
                </a:lnTo>
                <a:cubicBezTo>
                  <a:pt x="3275" y="695"/>
                  <a:pt x="3269" y="689"/>
                  <a:pt x="3263" y="682"/>
                </a:cubicBezTo>
                <a:lnTo>
                  <a:pt x="3263" y="682"/>
                </a:lnTo>
                <a:cubicBezTo>
                  <a:pt x="3257" y="675"/>
                  <a:pt x="3251" y="668"/>
                  <a:pt x="3246" y="661"/>
                </a:cubicBezTo>
                <a:lnTo>
                  <a:pt x="3246" y="661"/>
                </a:lnTo>
                <a:cubicBezTo>
                  <a:pt x="3243" y="657"/>
                  <a:pt x="3241" y="653"/>
                  <a:pt x="3239" y="650"/>
                </a:cubicBezTo>
                <a:lnTo>
                  <a:pt x="3239" y="650"/>
                </a:lnTo>
                <a:cubicBezTo>
                  <a:pt x="3237" y="646"/>
                  <a:pt x="3235" y="643"/>
                  <a:pt x="3232" y="637"/>
                </a:cubicBezTo>
                <a:lnTo>
                  <a:pt x="3232" y="637"/>
                </a:lnTo>
                <a:cubicBezTo>
                  <a:pt x="3221" y="618"/>
                  <a:pt x="3210" y="597"/>
                  <a:pt x="3200" y="578"/>
                </a:cubicBezTo>
                <a:lnTo>
                  <a:pt x="3200" y="578"/>
                </a:lnTo>
                <a:cubicBezTo>
                  <a:pt x="3194" y="568"/>
                  <a:pt x="3189" y="559"/>
                  <a:pt x="3184" y="549"/>
                </a:cubicBezTo>
                <a:lnTo>
                  <a:pt x="3179" y="540"/>
                </a:lnTo>
                <a:lnTo>
                  <a:pt x="3174" y="532"/>
                </a:lnTo>
                <a:lnTo>
                  <a:pt x="3174" y="532"/>
                </a:lnTo>
                <a:cubicBezTo>
                  <a:pt x="3170" y="526"/>
                  <a:pt x="3167" y="521"/>
                  <a:pt x="3163" y="515"/>
                </a:cubicBezTo>
                <a:lnTo>
                  <a:pt x="3163" y="515"/>
                </a:lnTo>
                <a:cubicBezTo>
                  <a:pt x="3148" y="494"/>
                  <a:pt x="3131" y="475"/>
                  <a:pt x="3114" y="458"/>
                </a:cubicBezTo>
                <a:lnTo>
                  <a:pt x="3114" y="458"/>
                </a:lnTo>
                <a:cubicBezTo>
                  <a:pt x="3081" y="428"/>
                  <a:pt x="3043" y="405"/>
                  <a:pt x="3004" y="388"/>
                </a:cubicBezTo>
                <a:lnTo>
                  <a:pt x="3004" y="388"/>
                </a:lnTo>
                <a:cubicBezTo>
                  <a:pt x="2994" y="383"/>
                  <a:pt x="2985" y="379"/>
                  <a:pt x="2975" y="376"/>
                </a:cubicBezTo>
                <a:lnTo>
                  <a:pt x="2975" y="376"/>
                </a:lnTo>
                <a:cubicBezTo>
                  <a:pt x="2969" y="374"/>
                  <a:pt x="2964" y="372"/>
                  <a:pt x="2960" y="370"/>
                </a:cubicBezTo>
                <a:lnTo>
                  <a:pt x="2960" y="370"/>
                </a:lnTo>
                <a:cubicBezTo>
                  <a:pt x="2955" y="369"/>
                  <a:pt x="2949" y="367"/>
                  <a:pt x="2945" y="366"/>
                </a:cubicBezTo>
                <a:lnTo>
                  <a:pt x="2945" y="366"/>
                </a:lnTo>
                <a:cubicBezTo>
                  <a:pt x="2927" y="361"/>
                  <a:pt x="2909" y="356"/>
                  <a:pt x="2891" y="350"/>
                </a:cubicBezTo>
                <a:lnTo>
                  <a:pt x="2837" y="334"/>
                </a:lnTo>
                <a:lnTo>
                  <a:pt x="2824" y="331"/>
                </a:lnTo>
                <a:lnTo>
                  <a:pt x="2824" y="331"/>
                </a:lnTo>
                <a:cubicBezTo>
                  <a:pt x="2820" y="329"/>
                  <a:pt x="2816" y="328"/>
                  <a:pt x="2812" y="327"/>
                </a:cubicBezTo>
                <a:lnTo>
                  <a:pt x="2812" y="327"/>
                </a:lnTo>
                <a:cubicBezTo>
                  <a:pt x="2805" y="325"/>
                  <a:pt x="2797" y="321"/>
                  <a:pt x="2789" y="318"/>
                </a:cubicBezTo>
                <a:lnTo>
                  <a:pt x="2789" y="318"/>
                </a:lnTo>
                <a:cubicBezTo>
                  <a:pt x="2774" y="312"/>
                  <a:pt x="2760" y="305"/>
                  <a:pt x="2746" y="296"/>
                </a:cubicBezTo>
                <a:lnTo>
                  <a:pt x="2746" y="296"/>
                </a:lnTo>
                <a:cubicBezTo>
                  <a:pt x="2739" y="293"/>
                  <a:pt x="2732" y="288"/>
                  <a:pt x="2726" y="284"/>
                </a:cubicBezTo>
                <a:lnTo>
                  <a:pt x="2704" y="267"/>
                </a:lnTo>
                <a:lnTo>
                  <a:pt x="2704" y="267"/>
                </a:lnTo>
                <a:cubicBezTo>
                  <a:pt x="2710" y="273"/>
                  <a:pt x="2717" y="278"/>
                  <a:pt x="2723" y="284"/>
                </a:cubicBezTo>
                <a:lnTo>
                  <a:pt x="2723" y="284"/>
                </a:lnTo>
                <a:cubicBezTo>
                  <a:pt x="2729" y="288"/>
                  <a:pt x="2734" y="293"/>
                  <a:pt x="2741" y="298"/>
                </a:cubicBezTo>
                <a:lnTo>
                  <a:pt x="2741" y="298"/>
                </a:lnTo>
                <a:cubicBezTo>
                  <a:pt x="2752" y="306"/>
                  <a:pt x="2764" y="314"/>
                  <a:pt x="2776" y="321"/>
                </a:cubicBezTo>
                <a:lnTo>
                  <a:pt x="2776" y="321"/>
                </a:lnTo>
                <a:cubicBezTo>
                  <a:pt x="2789" y="328"/>
                  <a:pt x="2801" y="334"/>
                  <a:pt x="2813" y="339"/>
                </a:cubicBezTo>
                <a:lnTo>
                  <a:pt x="2813" y="339"/>
                </a:lnTo>
                <a:cubicBezTo>
                  <a:pt x="2816" y="340"/>
                  <a:pt x="2819" y="342"/>
                  <a:pt x="2823" y="343"/>
                </a:cubicBezTo>
                <a:lnTo>
                  <a:pt x="2823" y="343"/>
                </a:lnTo>
                <a:cubicBezTo>
                  <a:pt x="2826" y="344"/>
                  <a:pt x="2830" y="345"/>
                  <a:pt x="2833" y="347"/>
                </a:cubicBezTo>
                <a:lnTo>
                  <a:pt x="2833" y="347"/>
                </a:lnTo>
                <a:cubicBezTo>
                  <a:pt x="2840" y="349"/>
                  <a:pt x="2846" y="352"/>
                  <a:pt x="2853" y="354"/>
                </a:cubicBezTo>
                <a:lnTo>
                  <a:pt x="2853" y="354"/>
                </a:lnTo>
                <a:cubicBezTo>
                  <a:pt x="2844" y="351"/>
                  <a:pt x="2835" y="348"/>
                  <a:pt x="2825" y="345"/>
                </a:cubicBezTo>
                <a:lnTo>
                  <a:pt x="2825" y="345"/>
                </a:lnTo>
                <a:cubicBezTo>
                  <a:pt x="2817" y="343"/>
                  <a:pt x="2810" y="340"/>
                  <a:pt x="2801" y="337"/>
                </a:cubicBezTo>
                <a:lnTo>
                  <a:pt x="2801" y="337"/>
                </a:lnTo>
                <a:cubicBezTo>
                  <a:pt x="2786" y="331"/>
                  <a:pt x="2771" y="323"/>
                  <a:pt x="2756" y="315"/>
                </a:cubicBezTo>
                <a:lnTo>
                  <a:pt x="2756" y="315"/>
                </a:lnTo>
                <a:cubicBezTo>
                  <a:pt x="2742" y="307"/>
                  <a:pt x="2730" y="298"/>
                  <a:pt x="2717" y="288"/>
                </a:cubicBezTo>
                <a:lnTo>
                  <a:pt x="2717" y="288"/>
                </a:lnTo>
                <a:cubicBezTo>
                  <a:pt x="2703" y="277"/>
                  <a:pt x="2690" y="267"/>
                  <a:pt x="2678" y="257"/>
                </a:cubicBezTo>
                <a:lnTo>
                  <a:pt x="2678" y="257"/>
                </a:lnTo>
                <a:cubicBezTo>
                  <a:pt x="2665" y="247"/>
                  <a:pt x="2652" y="238"/>
                  <a:pt x="2641" y="228"/>
                </a:cubicBezTo>
                <a:lnTo>
                  <a:pt x="2641" y="228"/>
                </a:lnTo>
                <a:cubicBezTo>
                  <a:pt x="2635" y="224"/>
                  <a:pt x="2630" y="220"/>
                  <a:pt x="2624" y="216"/>
                </a:cubicBezTo>
                <a:lnTo>
                  <a:pt x="2624" y="216"/>
                </a:lnTo>
                <a:cubicBezTo>
                  <a:pt x="2619" y="211"/>
                  <a:pt x="2613" y="206"/>
                  <a:pt x="2607" y="203"/>
                </a:cubicBezTo>
                <a:lnTo>
                  <a:pt x="2607" y="203"/>
                </a:lnTo>
                <a:cubicBezTo>
                  <a:pt x="2584" y="188"/>
                  <a:pt x="2564" y="177"/>
                  <a:pt x="2549" y="171"/>
                </a:cubicBezTo>
                <a:lnTo>
                  <a:pt x="2549" y="171"/>
                </a:lnTo>
                <a:cubicBezTo>
                  <a:pt x="2508" y="153"/>
                  <a:pt x="2474" y="144"/>
                  <a:pt x="2446" y="139"/>
                </a:cubicBezTo>
                <a:lnTo>
                  <a:pt x="2446" y="139"/>
                </a:lnTo>
                <a:cubicBezTo>
                  <a:pt x="2419" y="134"/>
                  <a:pt x="2399" y="134"/>
                  <a:pt x="2385" y="133"/>
                </a:cubicBezTo>
                <a:lnTo>
                  <a:pt x="2385" y="133"/>
                </a:lnTo>
                <a:cubicBezTo>
                  <a:pt x="2356" y="134"/>
                  <a:pt x="2352" y="137"/>
                  <a:pt x="2363" y="139"/>
                </a:cubicBezTo>
                <a:lnTo>
                  <a:pt x="2363" y="139"/>
                </a:lnTo>
                <a:cubicBezTo>
                  <a:pt x="2374" y="142"/>
                  <a:pt x="2400" y="145"/>
                  <a:pt x="2430" y="154"/>
                </a:cubicBezTo>
                <a:lnTo>
                  <a:pt x="2430" y="154"/>
                </a:lnTo>
                <a:cubicBezTo>
                  <a:pt x="2460" y="161"/>
                  <a:pt x="2493" y="175"/>
                  <a:pt x="2521" y="190"/>
                </a:cubicBezTo>
                <a:lnTo>
                  <a:pt x="2521" y="190"/>
                </a:lnTo>
                <a:cubicBezTo>
                  <a:pt x="2532" y="195"/>
                  <a:pt x="2539" y="199"/>
                  <a:pt x="2543" y="203"/>
                </a:cubicBezTo>
                <a:lnTo>
                  <a:pt x="2543" y="203"/>
                </a:lnTo>
                <a:cubicBezTo>
                  <a:pt x="2548" y="206"/>
                  <a:pt x="2551" y="208"/>
                  <a:pt x="2552" y="210"/>
                </a:cubicBezTo>
                <a:lnTo>
                  <a:pt x="2552" y="210"/>
                </a:lnTo>
                <a:cubicBezTo>
                  <a:pt x="2554" y="212"/>
                  <a:pt x="2552" y="213"/>
                  <a:pt x="2550" y="214"/>
                </a:cubicBezTo>
                <a:lnTo>
                  <a:pt x="2550" y="214"/>
                </a:lnTo>
                <a:cubicBezTo>
                  <a:pt x="2548" y="215"/>
                  <a:pt x="2548" y="217"/>
                  <a:pt x="2556" y="223"/>
                </a:cubicBezTo>
                <a:lnTo>
                  <a:pt x="2556" y="223"/>
                </a:lnTo>
                <a:cubicBezTo>
                  <a:pt x="2564" y="230"/>
                  <a:pt x="2578" y="240"/>
                  <a:pt x="2605" y="263"/>
                </a:cubicBezTo>
                <a:lnTo>
                  <a:pt x="2605" y="263"/>
                </a:lnTo>
                <a:cubicBezTo>
                  <a:pt x="2566" y="231"/>
                  <a:pt x="2533" y="214"/>
                  <a:pt x="2498" y="200"/>
                </a:cubicBezTo>
                <a:lnTo>
                  <a:pt x="2498" y="200"/>
                </a:lnTo>
                <a:cubicBezTo>
                  <a:pt x="2463" y="188"/>
                  <a:pt x="2427" y="178"/>
                  <a:pt x="2377" y="174"/>
                </a:cubicBezTo>
                <a:lnTo>
                  <a:pt x="2377" y="174"/>
                </a:lnTo>
                <a:cubicBezTo>
                  <a:pt x="2374" y="175"/>
                  <a:pt x="2392" y="176"/>
                  <a:pt x="2419" y="181"/>
                </a:cubicBezTo>
                <a:lnTo>
                  <a:pt x="2419" y="181"/>
                </a:lnTo>
                <a:cubicBezTo>
                  <a:pt x="2432" y="183"/>
                  <a:pt x="2448" y="186"/>
                  <a:pt x="2463" y="191"/>
                </a:cubicBezTo>
                <a:lnTo>
                  <a:pt x="2463" y="191"/>
                </a:lnTo>
                <a:cubicBezTo>
                  <a:pt x="2480" y="195"/>
                  <a:pt x="2496" y="201"/>
                  <a:pt x="2513" y="208"/>
                </a:cubicBezTo>
                <a:lnTo>
                  <a:pt x="2513" y="208"/>
                </a:lnTo>
                <a:cubicBezTo>
                  <a:pt x="2528" y="214"/>
                  <a:pt x="2543" y="222"/>
                  <a:pt x="2556" y="230"/>
                </a:cubicBezTo>
                <a:lnTo>
                  <a:pt x="2556" y="230"/>
                </a:lnTo>
                <a:cubicBezTo>
                  <a:pt x="2569" y="237"/>
                  <a:pt x="2580" y="244"/>
                  <a:pt x="2587" y="251"/>
                </a:cubicBezTo>
                <a:lnTo>
                  <a:pt x="2587" y="251"/>
                </a:lnTo>
                <a:cubicBezTo>
                  <a:pt x="2602" y="263"/>
                  <a:pt x="2608" y="269"/>
                  <a:pt x="2593" y="260"/>
                </a:cubicBezTo>
                <a:lnTo>
                  <a:pt x="2593" y="260"/>
                </a:lnTo>
                <a:cubicBezTo>
                  <a:pt x="2556" y="230"/>
                  <a:pt x="2511" y="207"/>
                  <a:pt x="2462" y="194"/>
                </a:cubicBezTo>
                <a:lnTo>
                  <a:pt x="2462" y="194"/>
                </a:lnTo>
                <a:cubicBezTo>
                  <a:pt x="2438" y="188"/>
                  <a:pt x="2413" y="183"/>
                  <a:pt x="2388" y="181"/>
                </a:cubicBezTo>
                <a:lnTo>
                  <a:pt x="2388" y="181"/>
                </a:lnTo>
                <a:cubicBezTo>
                  <a:pt x="2375" y="180"/>
                  <a:pt x="2363" y="180"/>
                  <a:pt x="2350" y="179"/>
                </a:cubicBezTo>
                <a:lnTo>
                  <a:pt x="2350" y="179"/>
                </a:lnTo>
                <a:cubicBezTo>
                  <a:pt x="2337" y="179"/>
                  <a:pt x="2325" y="179"/>
                  <a:pt x="2312" y="179"/>
                </a:cubicBezTo>
                <a:lnTo>
                  <a:pt x="2312" y="179"/>
                </a:lnTo>
                <a:cubicBezTo>
                  <a:pt x="2316" y="180"/>
                  <a:pt x="2325" y="181"/>
                  <a:pt x="2337" y="181"/>
                </a:cubicBezTo>
                <a:lnTo>
                  <a:pt x="2337" y="181"/>
                </a:lnTo>
                <a:cubicBezTo>
                  <a:pt x="2349" y="182"/>
                  <a:pt x="2363" y="183"/>
                  <a:pt x="2380" y="184"/>
                </a:cubicBezTo>
                <a:lnTo>
                  <a:pt x="2380" y="184"/>
                </a:lnTo>
                <a:cubicBezTo>
                  <a:pt x="2412" y="187"/>
                  <a:pt x="2452" y="195"/>
                  <a:pt x="2489" y="208"/>
                </a:cubicBezTo>
                <a:lnTo>
                  <a:pt x="2489" y="208"/>
                </a:lnTo>
                <a:cubicBezTo>
                  <a:pt x="2525" y="222"/>
                  <a:pt x="2558" y="241"/>
                  <a:pt x="2578" y="257"/>
                </a:cubicBezTo>
                <a:lnTo>
                  <a:pt x="2578" y="257"/>
                </a:lnTo>
                <a:cubicBezTo>
                  <a:pt x="2588" y="265"/>
                  <a:pt x="2597" y="273"/>
                  <a:pt x="2602" y="277"/>
                </a:cubicBezTo>
                <a:lnTo>
                  <a:pt x="2602" y="277"/>
                </a:lnTo>
                <a:cubicBezTo>
                  <a:pt x="2607" y="282"/>
                  <a:pt x="2610" y="285"/>
                  <a:pt x="2608" y="285"/>
                </a:cubicBezTo>
                <a:lnTo>
                  <a:pt x="2608" y="285"/>
                </a:lnTo>
                <a:cubicBezTo>
                  <a:pt x="2602" y="280"/>
                  <a:pt x="2594" y="274"/>
                  <a:pt x="2586" y="267"/>
                </a:cubicBezTo>
                <a:lnTo>
                  <a:pt x="2586" y="267"/>
                </a:lnTo>
                <a:cubicBezTo>
                  <a:pt x="2577" y="260"/>
                  <a:pt x="2567" y="253"/>
                  <a:pt x="2556" y="245"/>
                </a:cubicBezTo>
                <a:lnTo>
                  <a:pt x="2556" y="245"/>
                </a:lnTo>
                <a:cubicBezTo>
                  <a:pt x="2532" y="230"/>
                  <a:pt x="2503" y="215"/>
                  <a:pt x="2473" y="205"/>
                </a:cubicBezTo>
                <a:lnTo>
                  <a:pt x="2473" y="205"/>
                </a:lnTo>
                <a:cubicBezTo>
                  <a:pt x="2443" y="195"/>
                  <a:pt x="2413" y="189"/>
                  <a:pt x="2389" y="187"/>
                </a:cubicBezTo>
                <a:lnTo>
                  <a:pt x="2389" y="187"/>
                </a:lnTo>
                <a:cubicBezTo>
                  <a:pt x="2365" y="184"/>
                  <a:pt x="2348" y="186"/>
                  <a:pt x="2343" y="188"/>
                </a:cubicBezTo>
                <a:lnTo>
                  <a:pt x="2343" y="188"/>
                </a:lnTo>
                <a:cubicBezTo>
                  <a:pt x="2341" y="189"/>
                  <a:pt x="2364" y="189"/>
                  <a:pt x="2394" y="192"/>
                </a:cubicBezTo>
                <a:lnTo>
                  <a:pt x="2394" y="192"/>
                </a:lnTo>
                <a:cubicBezTo>
                  <a:pt x="2423" y="195"/>
                  <a:pt x="2458" y="204"/>
                  <a:pt x="2480" y="212"/>
                </a:cubicBezTo>
                <a:lnTo>
                  <a:pt x="2480" y="212"/>
                </a:lnTo>
                <a:cubicBezTo>
                  <a:pt x="2463" y="206"/>
                  <a:pt x="2446" y="201"/>
                  <a:pt x="2429" y="199"/>
                </a:cubicBezTo>
                <a:lnTo>
                  <a:pt x="2429" y="199"/>
                </a:lnTo>
                <a:cubicBezTo>
                  <a:pt x="2411" y="195"/>
                  <a:pt x="2395" y="194"/>
                  <a:pt x="2379" y="192"/>
                </a:cubicBezTo>
                <a:lnTo>
                  <a:pt x="2379" y="192"/>
                </a:lnTo>
                <a:cubicBezTo>
                  <a:pt x="2363" y="191"/>
                  <a:pt x="2348" y="191"/>
                  <a:pt x="2333" y="192"/>
                </a:cubicBezTo>
                <a:lnTo>
                  <a:pt x="2333" y="192"/>
                </a:lnTo>
                <a:cubicBezTo>
                  <a:pt x="2317" y="192"/>
                  <a:pt x="2302" y="192"/>
                  <a:pt x="2288" y="192"/>
                </a:cubicBezTo>
                <a:lnTo>
                  <a:pt x="2288" y="192"/>
                </a:lnTo>
                <a:cubicBezTo>
                  <a:pt x="2260" y="193"/>
                  <a:pt x="2236" y="194"/>
                  <a:pt x="2216" y="195"/>
                </a:cubicBezTo>
                <a:lnTo>
                  <a:pt x="2216" y="195"/>
                </a:lnTo>
                <a:cubicBezTo>
                  <a:pt x="2194" y="195"/>
                  <a:pt x="2177" y="195"/>
                  <a:pt x="2164" y="194"/>
                </a:cubicBezTo>
                <a:lnTo>
                  <a:pt x="2164" y="194"/>
                </a:lnTo>
                <a:cubicBezTo>
                  <a:pt x="2152" y="194"/>
                  <a:pt x="2144" y="194"/>
                  <a:pt x="2142" y="194"/>
                </a:cubicBezTo>
                <a:lnTo>
                  <a:pt x="2142" y="194"/>
                </a:lnTo>
                <a:cubicBezTo>
                  <a:pt x="2140" y="195"/>
                  <a:pt x="2144" y="197"/>
                  <a:pt x="2154" y="199"/>
                </a:cubicBezTo>
                <a:lnTo>
                  <a:pt x="2154" y="199"/>
                </a:lnTo>
                <a:cubicBezTo>
                  <a:pt x="2164" y="201"/>
                  <a:pt x="2181" y="204"/>
                  <a:pt x="2205" y="206"/>
                </a:cubicBezTo>
                <a:lnTo>
                  <a:pt x="2205" y="206"/>
                </a:lnTo>
                <a:cubicBezTo>
                  <a:pt x="2210" y="206"/>
                  <a:pt x="2217" y="206"/>
                  <a:pt x="2223" y="207"/>
                </a:cubicBezTo>
                <a:lnTo>
                  <a:pt x="2223" y="207"/>
                </a:lnTo>
                <a:cubicBezTo>
                  <a:pt x="2230" y="207"/>
                  <a:pt x="2237" y="208"/>
                  <a:pt x="2244" y="208"/>
                </a:cubicBezTo>
                <a:lnTo>
                  <a:pt x="2244" y="208"/>
                </a:lnTo>
                <a:cubicBezTo>
                  <a:pt x="2258" y="208"/>
                  <a:pt x="2274" y="209"/>
                  <a:pt x="2292" y="210"/>
                </a:cubicBezTo>
                <a:lnTo>
                  <a:pt x="2292" y="210"/>
                </a:lnTo>
                <a:cubicBezTo>
                  <a:pt x="2267" y="209"/>
                  <a:pt x="2240" y="209"/>
                  <a:pt x="2211" y="209"/>
                </a:cubicBezTo>
                <a:lnTo>
                  <a:pt x="2211" y="209"/>
                </a:lnTo>
                <a:cubicBezTo>
                  <a:pt x="2179" y="208"/>
                  <a:pt x="2146" y="204"/>
                  <a:pt x="2114" y="197"/>
                </a:cubicBezTo>
                <a:lnTo>
                  <a:pt x="2114" y="197"/>
                </a:lnTo>
                <a:cubicBezTo>
                  <a:pt x="2097" y="194"/>
                  <a:pt x="2081" y="189"/>
                  <a:pt x="2065" y="184"/>
                </a:cubicBezTo>
                <a:lnTo>
                  <a:pt x="2065" y="184"/>
                </a:lnTo>
                <a:cubicBezTo>
                  <a:pt x="2051" y="179"/>
                  <a:pt x="2037" y="174"/>
                  <a:pt x="2023" y="169"/>
                </a:cubicBezTo>
                <a:lnTo>
                  <a:pt x="2023" y="169"/>
                </a:lnTo>
                <a:cubicBezTo>
                  <a:pt x="1995" y="160"/>
                  <a:pt x="1968" y="151"/>
                  <a:pt x="1943" y="143"/>
                </a:cubicBezTo>
                <a:lnTo>
                  <a:pt x="1943" y="143"/>
                </a:lnTo>
                <a:lnTo>
                  <a:pt x="1944" y="143"/>
                </a:lnTo>
                <a:lnTo>
                  <a:pt x="1944" y="143"/>
                </a:lnTo>
                <a:cubicBezTo>
                  <a:pt x="1969" y="152"/>
                  <a:pt x="2002" y="164"/>
                  <a:pt x="2036" y="175"/>
                </a:cubicBezTo>
                <a:lnTo>
                  <a:pt x="2036" y="175"/>
                </a:lnTo>
                <a:cubicBezTo>
                  <a:pt x="2044" y="178"/>
                  <a:pt x="2052" y="181"/>
                  <a:pt x="2060" y="183"/>
                </a:cubicBezTo>
                <a:lnTo>
                  <a:pt x="2060" y="183"/>
                </a:lnTo>
                <a:cubicBezTo>
                  <a:pt x="2068" y="186"/>
                  <a:pt x="2078" y="189"/>
                  <a:pt x="2086" y="192"/>
                </a:cubicBezTo>
                <a:lnTo>
                  <a:pt x="2086" y="192"/>
                </a:lnTo>
                <a:cubicBezTo>
                  <a:pt x="2103" y="197"/>
                  <a:pt x="2119" y="200"/>
                  <a:pt x="2132" y="202"/>
                </a:cubicBezTo>
                <a:lnTo>
                  <a:pt x="2132" y="202"/>
                </a:lnTo>
                <a:cubicBezTo>
                  <a:pt x="2116" y="199"/>
                  <a:pt x="2100" y="195"/>
                  <a:pt x="2084" y="191"/>
                </a:cubicBezTo>
                <a:lnTo>
                  <a:pt x="2084" y="191"/>
                </a:lnTo>
                <a:cubicBezTo>
                  <a:pt x="2076" y="189"/>
                  <a:pt x="2068" y="186"/>
                  <a:pt x="2061" y="184"/>
                </a:cubicBezTo>
                <a:lnTo>
                  <a:pt x="2040" y="177"/>
                </a:lnTo>
                <a:lnTo>
                  <a:pt x="2040" y="177"/>
                </a:lnTo>
                <a:cubicBezTo>
                  <a:pt x="2012" y="168"/>
                  <a:pt x="1983" y="158"/>
                  <a:pt x="1955" y="149"/>
                </a:cubicBezTo>
                <a:lnTo>
                  <a:pt x="1955" y="149"/>
                </a:lnTo>
                <a:cubicBezTo>
                  <a:pt x="1964" y="153"/>
                  <a:pt x="1973" y="158"/>
                  <a:pt x="1983" y="162"/>
                </a:cubicBezTo>
                <a:lnTo>
                  <a:pt x="1983" y="162"/>
                </a:lnTo>
                <a:cubicBezTo>
                  <a:pt x="2004" y="169"/>
                  <a:pt x="2026" y="176"/>
                  <a:pt x="2047" y="184"/>
                </a:cubicBezTo>
                <a:lnTo>
                  <a:pt x="2047" y="184"/>
                </a:lnTo>
                <a:cubicBezTo>
                  <a:pt x="2052" y="186"/>
                  <a:pt x="2057" y="188"/>
                  <a:pt x="2063" y="190"/>
                </a:cubicBezTo>
                <a:lnTo>
                  <a:pt x="2063" y="190"/>
                </a:lnTo>
                <a:cubicBezTo>
                  <a:pt x="2069" y="192"/>
                  <a:pt x="2075" y="194"/>
                  <a:pt x="2081" y="195"/>
                </a:cubicBezTo>
                <a:lnTo>
                  <a:pt x="2081" y="195"/>
                </a:lnTo>
                <a:cubicBezTo>
                  <a:pt x="2094" y="199"/>
                  <a:pt x="2106" y="202"/>
                  <a:pt x="2118" y="205"/>
                </a:cubicBezTo>
                <a:lnTo>
                  <a:pt x="2118" y="205"/>
                </a:lnTo>
                <a:cubicBezTo>
                  <a:pt x="2107" y="202"/>
                  <a:pt x="2097" y="200"/>
                  <a:pt x="2086" y="197"/>
                </a:cubicBezTo>
                <a:lnTo>
                  <a:pt x="2086" y="197"/>
                </a:lnTo>
                <a:cubicBezTo>
                  <a:pt x="2081" y="195"/>
                  <a:pt x="2076" y="194"/>
                  <a:pt x="2070" y="192"/>
                </a:cubicBezTo>
                <a:lnTo>
                  <a:pt x="2055" y="188"/>
                </a:lnTo>
                <a:lnTo>
                  <a:pt x="2055" y="188"/>
                </a:lnTo>
                <a:cubicBezTo>
                  <a:pt x="2037" y="181"/>
                  <a:pt x="2018" y="175"/>
                  <a:pt x="1999" y="169"/>
                </a:cubicBezTo>
                <a:lnTo>
                  <a:pt x="1999" y="169"/>
                </a:lnTo>
                <a:cubicBezTo>
                  <a:pt x="2013" y="175"/>
                  <a:pt x="2027" y="181"/>
                  <a:pt x="2043" y="188"/>
                </a:cubicBezTo>
                <a:lnTo>
                  <a:pt x="2043" y="188"/>
                </a:lnTo>
                <a:cubicBezTo>
                  <a:pt x="2047" y="189"/>
                  <a:pt x="2051" y="191"/>
                  <a:pt x="2055" y="192"/>
                </a:cubicBezTo>
                <a:lnTo>
                  <a:pt x="2055" y="192"/>
                </a:lnTo>
                <a:cubicBezTo>
                  <a:pt x="2057" y="193"/>
                  <a:pt x="2059" y="194"/>
                  <a:pt x="2061" y="195"/>
                </a:cubicBezTo>
                <a:lnTo>
                  <a:pt x="2061" y="195"/>
                </a:lnTo>
                <a:cubicBezTo>
                  <a:pt x="2064" y="196"/>
                  <a:pt x="2066" y="197"/>
                  <a:pt x="2068" y="198"/>
                </a:cubicBezTo>
                <a:lnTo>
                  <a:pt x="2068" y="198"/>
                </a:lnTo>
                <a:cubicBezTo>
                  <a:pt x="2078" y="201"/>
                  <a:pt x="2087" y="205"/>
                  <a:pt x="2097" y="208"/>
                </a:cubicBezTo>
                <a:lnTo>
                  <a:pt x="2097" y="208"/>
                </a:lnTo>
                <a:cubicBezTo>
                  <a:pt x="2136" y="218"/>
                  <a:pt x="2175" y="224"/>
                  <a:pt x="2213" y="226"/>
                </a:cubicBezTo>
                <a:lnTo>
                  <a:pt x="2213" y="226"/>
                </a:lnTo>
                <a:cubicBezTo>
                  <a:pt x="2247" y="227"/>
                  <a:pt x="2279" y="229"/>
                  <a:pt x="2310" y="230"/>
                </a:cubicBezTo>
                <a:lnTo>
                  <a:pt x="2310" y="230"/>
                </a:lnTo>
                <a:cubicBezTo>
                  <a:pt x="2318" y="231"/>
                  <a:pt x="2325" y="231"/>
                  <a:pt x="2333" y="232"/>
                </a:cubicBezTo>
                <a:lnTo>
                  <a:pt x="2333" y="232"/>
                </a:lnTo>
                <a:cubicBezTo>
                  <a:pt x="2340" y="232"/>
                  <a:pt x="2347" y="232"/>
                  <a:pt x="2353" y="232"/>
                </a:cubicBezTo>
                <a:lnTo>
                  <a:pt x="2353" y="232"/>
                </a:lnTo>
                <a:cubicBezTo>
                  <a:pt x="2365" y="233"/>
                  <a:pt x="2376" y="234"/>
                  <a:pt x="2387" y="236"/>
                </a:cubicBezTo>
                <a:lnTo>
                  <a:pt x="2387" y="236"/>
                </a:lnTo>
                <a:cubicBezTo>
                  <a:pt x="2409" y="239"/>
                  <a:pt x="2427" y="243"/>
                  <a:pt x="2442" y="247"/>
                </a:cubicBezTo>
                <a:lnTo>
                  <a:pt x="2442" y="247"/>
                </a:lnTo>
                <a:cubicBezTo>
                  <a:pt x="2473" y="256"/>
                  <a:pt x="2502" y="268"/>
                  <a:pt x="2528" y="285"/>
                </a:cubicBezTo>
                <a:lnTo>
                  <a:pt x="2528" y="285"/>
                </a:lnTo>
                <a:cubicBezTo>
                  <a:pt x="2535" y="289"/>
                  <a:pt x="2541" y="293"/>
                  <a:pt x="2547" y="298"/>
                </a:cubicBezTo>
                <a:lnTo>
                  <a:pt x="2556" y="305"/>
                </a:lnTo>
                <a:lnTo>
                  <a:pt x="2567" y="314"/>
                </a:lnTo>
                <a:lnTo>
                  <a:pt x="2613" y="350"/>
                </a:lnTo>
                <a:lnTo>
                  <a:pt x="2635" y="368"/>
                </a:lnTo>
                <a:lnTo>
                  <a:pt x="2646" y="377"/>
                </a:lnTo>
                <a:lnTo>
                  <a:pt x="2646" y="377"/>
                </a:lnTo>
                <a:cubicBezTo>
                  <a:pt x="2651" y="380"/>
                  <a:pt x="2656" y="384"/>
                  <a:pt x="2660" y="388"/>
                </a:cubicBezTo>
                <a:lnTo>
                  <a:pt x="2660" y="388"/>
                </a:lnTo>
                <a:cubicBezTo>
                  <a:pt x="2679" y="401"/>
                  <a:pt x="2698" y="414"/>
                  <a:pt x="2719" y="424"/>
                </a:cubicBezTo>
                <a:lnTo>
                  <a:pt x="2719" y="424"/>
                </a:lnTo>
                <a:cubicBezTo>
                  <a:pt x="2739" y="435"/>
                  <a:pt x="2760" y="444"/>
                  <a:pt x="2782" y="451"/>
                </a:cubicBezTo>
                <a:lnTo>
                  <a:pt x="2837" y="470"/>
                </a:lnTo>
                <a:lnTo>
                  <a:pt x="2892" y="488"/>
                </a:lnTo>
                <a:lnTo>
                  <a:pt x="2905" y="493"/>
                </a:lnTo>
                <a:lnTo>
                  <a:pt x="2917" y="497"/>
                </a:lnTo>
                <a:lnTo>
                  <a:pt x="2917" y="497"/>
                </a:lnTo>
                <a:cubicBezTo>
                  <a:pt x="2921" y="498"/>
                  <a:pt x="2925" y="499"/>
                  <a:pt x="2928" y="501"/>
                </a:cubicBezTo>
                <a:lnTo>
                  <a:pt x="2928" y="501"/>
                </a:lnTo>
                <a:cubicBezTo>
                  <a:pt x="2931" y="503"/>
                  <a:pt x="2935" y="504"/>
                  <a:pt x="2939" y="505"/>
                </a:cubicBezTo>
                <a:lnTo>
                  <a:pt x="2939" y="505"/>
                </a:lnTo>
                <a:cubicBezTo>
                  <a:pt x="2967" y="518"/>
                  <a:pt x="2993" y="535"/>
                  <a:pt x="3014" y="556"/>
                </a:cubicBezTo>
                <a:lnTo>
                  <a:pt x="3014" y="556"/>
                </a:lnTo>
                <a:cubicBezTo>
                  <a:pt x="3025" y="566"/>
                  <a:pt x="3035" y="577"/>
                  <a:pt x="3043" y="588"/>
                </a:cubicBezTo>
                <a:lnTo>
                  <a:pt x="3043" y="588"/>
                </a:lnTo>
                <a:cubicBezTo>
                  <a:pt x="3047" y="593"/>
                  <a:pt x="3051" y="599"/>
                  <a:pt x="3054" y="605"/>
                </a:cubicBezTo>
                <a:lnTo>
                  <a:pt x="3057" y="609"/>
                </a:lnTo>
                <a:lnTo>
                  <a:pt x="3057" y="609"/>
                </a:lnTo>
                <a:cubicBezTo>
                  <a:pt x="3057" y="611"/>
                  <a:pt x="3059" y="613"/>
                  <a:pt x="3060" y="615"/>
                </a:cubicBezTo>
                <a:lnTo>
                  <a:pt x="3066" y="628"/>
                </a:lnTo>
                <a:lnTo>
                  <a:pt x="3093" y="679"/>
                </a:lnTo>
                <a:lnTo>
                  <a:pt x="3106" y="704"/>
                </a:lnTo>
                <a:lnTo>
                  <a:pt x="3106" y="704"/>
                </a:lnTo>
                <a:cubicBezTo>
                  <a:pt x="3107" y="708"/>
                  <a:pt x="3111" y="715"/>
                  <a:pt x="3114" y="720"/>
                </a:cubicBezTo>
                <a:lnTo>
                  <a:pt x="3114" y="720"/>
                </a:lnTo>
                <a:cubicBezTo>
                  <a:pt x="3117" y="725"/>
                  <a:pt x="3120" y="731"/>
                  <a:pt x="3124" y="735"/>
                </a:cubicBezTo>
                <a:lnTo>
                  <a:pt x="3124" y="735"/>
                </a:lnTo>
                <a:cubicBezTo>
                  <a:pt x="3137" y="756"/>
                  <a:pt x="3153" y="776"/>
                  <a:pt x="3169" y="793"/>
                </a:cubicBezTo>
                <a:lnTo>
                  <a:pt x="3169" y="793"/>
                </a:lnTo>
                <a:cubicBezTo>
                  <a:pt x="3178" y="802"/>
                  <a:pt x="3186" y="809"/>
                  <a:pt x="3196" y="817"/>
                </a:cubicBezTo>
                <a:lnTo>
                  <a:pt x="3202" y="823"/>
                </a:lnTo>
                <a:lnTo>
                  <a:pt x="3208" y="828"/>
                </a:lnTo>
                <a:lnTo>
                  <a:pt x="3220" y="837"/>
                </a:lnTo>
                <a:lnTo>
                  <a:pt x="3265" y="873"/>
                </a:lnTo>
                <a:lnTo>
                  <a:pt x="3287" y="891"/>
                </a:lnTo>
                <a:lnTo>
                  <a:pt x="3298" y="900"/>
                </a:lnTo>
                <a:lnTo>
                  <a:pt x="3307" y="907"/>
                </a:lnTo>
                <a:lnTo>
                  <a:pt x="3307" y="907"/>
                </a:lnTo>
                <a:cubicBezTo>
                  <a:pt x="3329" y="927"/>
                  <a:pt x="3347" y="949"/>
                  <a:pt x="3358" y="973"/>
                </a:cubicBezTo>
                <a:lnTo>
                  <a:pt x="3358" y="973"/>
                </a:lnTo>
                <a:cubicBezTo>
                  <a:pt x="3364" y="985"/>
                  <a:pt x="3368" y="998"/>
                  <a:pt x="3370" y="1010"/>
                </a:cubicBezTo>
                <a:lnTo>
                  <a:pt x="3370" y="1010"/>
                </a:lnTo>
                <a:cubicBezTo>
                  <a:pt x="3372" y="1016"/>
                  <a:pt x="3372" y="1023"/>
                  <a:pt x="3373" y="1029"/>
                </a:cubicBezTo>
                <a:lnTo>
                  <a:pt x="3373" y="1029"/>
                </a:lnTo>
                <a:cubicBezTo>
                  <a:pt x="3374" y="1032"/>
                  <a:pt x="3373" y="1035"/>
                  <a:pt x="3374" y="1038"/>
                </a:cubicBezTo>
                <a:lnTo>
                  <a:pt x="3374" y="1041"/>
                </a:lnTo>
                <a:lnTo>
                  <a:pt x="3374" y="1044"/>
                </a:lnTo>
                <a:lnTo>
                  <a:pt x="3374" y="1052"/>
                </a:lnTo>
                <a:lnTo>
                  <a:pt x="3374" y="1109"/>
                </a:lnTo>
                <a:lnTo>
                  <a:pt x="3374" y="1138"/>
                </a:lnTo>
                <a:lnTo>
                  <a:pt x="3373" y="1145"/>
                </a:lnTo>
                <a:lnTo>
                  <a:pt x="3374" y="1155"/>
                </a:lnTo>
                <a:lnTo>
                  <a:pt x="3374" y="1155"/>
                </a:lnTo>
                <a:cubicBezTo>
                  <a:pt x="3374" y="1161"/>
                  <a:pt x="3374" y="1168"/>
                  <a:pt x="3375" y="1175"/>
                </a:cubicBezTo>
                <a:lnTo>
                  <a:pt x="3375" y="1175"/>
                </a:lnTo>
                <a:cubicBezTo>
                  <a:pt x="3377" y="1200"/>
                  <a:pt x="3383" y="1225"/>
                  <a:pt x="3391" y="1249"/>
                </a:cubicBezTo>
                <a:lnTo>
                  <a:pt x="3391" y="1249"/>
                </a:lnTo>
                <a:cubicBezTo>
                  <a:pt x="3396" y="1261"/>
                  <a:pt x="3400" y="1273"/>
                  <a:pt x="3406" y="1284"/>
                </a:cubicBezTo>
                <a:lnTo>
                  <a:pt x="3420" y="1312"/>
                </a:lnTo>
                <a:lnTo>
                  <a:pt x="3446" y="1362"/>
                </a:lnTo>
                <a:lnTo>
                  <a:pt x="3460" y="1388"/>
                </a:lnTo>
                <a:lnTo>
                  <a:pt x="3464" y="1396"/>
                </a:lnTo>
                <a:lnTo>
                  <a:pt x="3468" y="1406"/>
                </a:lnTo>
                <a:lnTo>
                  <a:pt x="3468" y="1406"/>
                </a:lnTo>
                <a:cubicBezTo>
                  <a:pt x="3477" y="1430"/>
                  <a:pt x="3479" y="1455"/>
                  <a:pt x="3476" y="148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5" name="Freeform 273"/>
          <p:cNvSpPr>
            <a:spLocks noChangeArrowheads="1"/>
          </p:cNvSpPr>
          <p:nvPr/>
        </p:nvSpPr>
        <p:spPr bwMode="auto">
          <a:xfrm>
            <a:off x="16755210" y="2445457"/>
            <a:ext cx="2695876" cy="2139119"/>
          </a:xfrm>
          <a:custGeom>
            <a:avLst/>
            <a:gdLst>
              <a:gd name="T0" fmla="*/ 1396 w 2434"/>
              <a:gd name="T1" fmla="*/ 48 h 1933"/>
              <a:gd name="T2" fmla="*/ 1492 w 2434"/>
              <a:gd name="T3" fmla="*/ 63 h 1933"/>
              <a:gd name="T4" fmla="*/ 1583 w 2434"/>
              <a:gd name="T5" fmla="*/ 63 h 1933"/>
              <a:gd name="T6" fmla="*/ 1825 w 2434"/>
              <a:gd name="T7" fmla="*/ 173 h 1933"/>
              <a:gd name="T8" fmla="*/ 1906 w 2434"/>
              <a:gd name="T9" fmla="*/ 216 h 1933"/>
              <a:gd name="T10" fmla="*/ 1991 w 2434"/>
              <a:gd name="T11" fmla="*/ 243 h 1933"/>
              <a:gd name="T12" fmla="*/ 2161 w 2434"/>
              <a:gd name="T13" fmla="*/ 418 h 1933"/>
              <a:gd name="T14" fmla="*/ 2215 w 2434"/>
              <a:gd name="T15" fmla="*/ 482 h 1933"/>
              <a:gd name="T16" fmla="*/ 2280 w 2434"/>
              <a:gd name="T17" fmla="*/ 534 h 1933"/>
              <a:gd name="T18" fmla="*/ 2353 w 2434"/>
              <a:gd name="T19" fmla="*/ 746 h 1933"/>
              <a:gd name="T20" fmla="*/ 2372 w 2434"/>
              <a:gd name="T21" fmla="*/ 823 h 1933"/>
              <a:gd name="T22" fmla="*/ 2407 w 2434"/>
              <a:gd name="T23" fmla="*/ 889 h 1933"/>
              <a:gd name="T24" fmla="*/ 2372 w 2434"/>
              <a:gd name="T25" fmla="*/ 1108 h 1933"/>
              <a:gd name="T26" fmla="*/ 2353 w 2434"/>
              <a:gd name="T27" fmla="*/ 1185 h 1933"/>
              <a:gd name="T28" fmla="*/ 2353 w 2434"/>
              <a:gd name="T29" fmla="*/ 1257 h 1933"/>
              <a:gd name="T30" fmla="*/ 2215 w 2434"/>
              <a:gd name="T31" fmla="*/ 1449 h 1933"/>
              <a:gd name="T32" fmla="*/ 2161 w 2434"/>
              <a:gd name="T33" fmla="*/ 1513 h 1933"/>
              <a:gd name="T34" fmla="*/ 2126 w 2434"/>
              <a:gd name="T35" fmla="*/ 1581 h 1933"/>
              <a:gd name="T36" fmla="*/ 1906 w 2434"/>
              <a:gd name="T37" fmla="*/ 1716 h 1933"/>
              <a:gd name="T38" fmla="*/ 1825 w 2434"/>
              <a:gd name="T39" fmla="*/ 1759 h 1933"/>
              <a:gd name="T40" fmla="*/ 1761 w 2434"/>
              <a:gd name="T41" fmla="*/ 1810 h 1933"/>
              <a:gd name="T42" fmla="*/ 1492 w 2434"/>
              <a:gd name="T43" fmla="*/ 1869 h 1933"/>
              <a:gd name="T44" fmla="*/ 1396 w 2434"/>
              <a:gd name="T45" fmla="*/ 1883 h 1933"/>
              <a:gd name="T46" fmla="*/ 1312 w 2434"/>
              <a:gd name="T47" fmla="*/ 1911 h 1933"/>
              <a:gd name="T48" fmla="*/ 1036 w 2434"/>
              <a:gd name="T49" fmla="*/ 1883 h 1933"/>
              <a:gd name="T50" fmla="*/ 940 w 2434"/>
              <a:gd name="T51" fmla="*/ 1869 h 1933"/>
              <a:gd name="T52" fmla="*/ 849 w 2434"/>
              <a:gd name="T53" fmla="*/ 1869 h 1933"/>
              <a:gd name="T54" fmla="*/ 608 w 2434"/>
              <a:gd name="T55" fmla="*/ 1759 h 1933"/>
              <a:gd name="T56" fmla="*/ 526 w 2434"/>
              <a:gd name="T57" fmla="*/ 1716 h 1933"/>
              <a:gd name="T58" fmla="*/ 442 w 2434"/>
              <a:gd name="T59" fmla="*/ 1688 h 1933"/>
              <a:gd name="T60" fmla="*/ 272 w 2434"/>
              <a:gd name="T61" fmla="*/ 1513 h 1933"/>
              <a:gd name="T62" fmla="*/ 217 w 2434"/>
              <a:gd name="T63" fmla="*/ 1449 h 1933"/>
              <a:gd name="T64" fmla="*/ 153 w 2434"/>
              <a:gd name="T65" fmla="*/ 1398 h 1933"/>
              <a:gd name="T66" fmla="*/ 79 w 2434"/>
              <a:gd name="T67" fmla="*/ 1185 h 1933"/>
              <a:gd name="T68" fmla="*/ 61 w 2434"/>
              <a:gd name="T69" fmla="*/ 1108 h 1933"/>
              <a:gd name="T70" fmla="*/ 26 w 2434"/>
              <a:gd name="T71" fmla="*/ 1042 h 1933"/>
              <a:gd name="T72" fmla="*/ 61 w 2434"/>
              <a:gd name="T73" fmla="*/ 823 h 1933"/>
              <a:gd name="T74" fmla="*/ 79 w 2434"/>
              <a:gd name="T75" fmla="*/ 746 h 1933"/>
              <a:gd name="T76" fmla="*/ 79 w 2434"/>
              <a:gd name="T77" fmla="*/ 674 h 1933"/>
              <a:gd name="T78" fmla="*/ 217 w 2434"/>
              <a:gd name="T79" fmla="*/ 482 h 1933"/>
              <a:gd name="T80" fmla="*/ 272 w 2434"/>
              <a:gd name="T81" fmla="*/ 418 h 1933"/>
              <a:gd name="T82" fmla="*/ 306 w 2434"/>
              <a:gd name="T83" fmla="*/ 351 h 1933"/>
              <a:gd name="T84" fmla="*/ 526 w 2434"/>
              <a:gd name="T85" fmla="*/ 216 h 1933"/>
              <a:gd name="T86" fmla="*/ 608 w 2434"/>
              <a:gd name="T87" fmla="*/ 173 h 1933"/>
              <a:gd name="T88" fmla="*/ 672 w 2434"/>
              <a:gd name="T89" fmla="*/ 122 h 1933"/>
              <a:gd name="T90" fmla="*/ 940 w 2434"/>
              <a:gd name="T91" fmla="*/ 63 h 1933"/>
              <a:gd name="T92" fmla="*/ 1036 w 2434"/>
              <a:gd name="T93" fmla="*/ 48 h 1933"/>
              <a:gd name="T94" fmla="*/ 1120 w 2434"/>
              <a:gd name="T95" fmla="*/ 20 h 19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434" h="1933">
                <a:moveTo>
                  <a:pt x="1312" y="20"/>
                </a:moveTo>
                <a:lnTo>
                  <a:pt x="1396" y="48"/>
                </a:lnTo>
                <a:lnTo>
                  <a:pt x="1396" y="48"/>
                </a:lnTo>
                <a:cubicBezTo>
                  <a:pt x="1427" y="58"/>
                  <a:pt x="1459" y="63"/>
                  <a:pt x="1492" y="63"/>
                </a:cubicBezTo>
                <a:lnTo>
                  <a:pt x="1583" y="63"/>
                </a:lnTo>
                <a:lnTo>
                  <a:pt x="1583" y="63"/>
                </a:lnTo>
                <a:cubicBezTo>
                  <a:pt x="1650" y="63"/>
                  <a:pt x="1714" y="84"/>
                  <a:pt x="1761" y="122"/>
                </a:cubicBezTo>
                <a:lnTo>
                  <a:pt x="1825" y="173"/>
                </a:lnTo>
                <a:lnTo>
                  <a:pt x="1825" y="173"/>
                </a:lnTo>
                <a:cubicBezTo>
                  <a:pt x="1848" y="191"/>
                  <a:pt x="1876" y="206"/>
                  <a:pt x="1906" y="216"/>
                </a:cubicBezTo>
                <a:lnTo>
                  <a:pt x="1991" y="243"/>
                </a:lnTo>
                <a:lnTo>
                  <a:pt x="1991" y="243"/>
                </a:lnTo>
                <a:cubicBezTo>
                  <a:pt x="2052" y="263"/>
                  <a:pt x="2101" y="302"/>
                  <a:pt x="2126" y="351"/>
                </a:cubicBezTo>
                <a:lnTo>
                  <a:pt x="2161" y="418"/>
                </a:lnTo>
                <a:lnTo>
                  <a:pt x="2161" y="418"/>
                </a:lnTo>
                <a:cubicBezTo>
                  <a:pt x="2173" y="442"/>
                  <a:pt x="2192" y="464"/>
                  <a:pt x="2215" y="482"/>
                </a:cubicBezTo>
                <a:lnTo>
                  <a:pt x="2280" y="534"/>
                </a:lnTo>
                <a:lnTo>
                  <a:pt x="2280" y="534"/>
                </a:lnTo>
                <a:cubicBezTo>
                  <a:pt x="2327" y="571"/>
                  <a:pt x="2353" y="622"/>
                  <a:pt x="2353" y="674"/>
                </a:cubicBezTo>
                <a:lnTo>
                  <a:pt x="2353" y="746"/>
                </a:lnTo>
                <a:lnTo>
                  <a:pt x="2353" y="746"/>
                </a:lnTo>
                <a:cubicBezTo>
                  <a:pt x="2353" y="773"/>
                  <a:pt x="2359" y="798"/>
                  <a:pt x="2372" y="823"/>
                </a:cubicBezTo>
                <a:lnTo>
                  <a:pt x="2407" y="889"/>
                </a:lnTo>
                <a:lnTo>
                  <a:pt x="2407" y="889"/>
                </a:lnTo>
                <a:cubicBezTo>
                  <a:pt x="2433" y="938"/>
                  <a:pt x="2433" y="993"/>
                  <a:pt x="2407" y="1042"/>
                </a:cubicBezTo>
                <a:lnTo>
                  <a:pt x="2372" y="1108"/>
                </a:lnTo>
                <a:lnTo>
                  <a:pt x="2372" y="1108"/>
                </a:lnTo>
                <a:cubicBezTo>
                  <a:pt x="2359" y="1133"/>
                  <a:pt x="2353" y="1158"/>
                  <a:pt x="2353" y="1185"/>
                </a:cubicBezTo>
                <a:lnTo>
                  <a:pt x="2353" y="1257"/>
                </a:lnTo>
                <a:lnTo>
                  <a:pt x="2353" y="1257"/>
                </a:lnTo>
                <a:cubicBezTo>
                  <a:pt x="2353" y="1310"/>
                  <a:pt x="2327" y="1360"/>
                  <a:pt x="2280" y="1398"/>
                </a:cubicBezTo>
                <a:lnTo>
                  <a:pt x="2215" y="1449"/>
                </a:lnTo>
                <a:lnTo>
                  <a:pt x="2215" y="1449"/>
                </a:lnTo>
                <a:cubicBezTo>
                  <a:pt x="2192" y="1467"/>
                  <a:pt x="2173" y="1490"/>
                  <a:pt x="2161" y="1513"/>
                </a:cubicBezTo>
                <a:lnTo>
                  <a:pt x="2126" y="1581"/>
                </a:lnTo>
                <a:lnTo>
                  <a:pt x="2126" y="1581"/>
                </a:lnTo>
                <a:cubicBezTo>
                  <a:pt x="2101" y="1629"/>
                  <a:pt x="2052" y="1668"/>
                  <a:pt x="1991" y="1688"/>
                </a:cubicBezTo>
                <a:lnTo>
                  <a:pt x="1906" y="1716"/>
                </a:lnTo>
                <a:lnTo>
                  <a:pt x="1906" y="1716"/>
                </a:lnTo>
                <a:cubicBezTo>
                  <a:pt x="1876" y="1726"/>
                  <a:pt x="1848" y="1740"/>
                  <a:pt x="1825" y="1759"/>
                </a:cubicBezTo>
                <a:lnTo>
                  <a:pt x="1761" y="1810"/>
                </a:lnTo>
                <a:lnTo>
                  <a:pt x="1761" y="1810"/>
                </a:lnTo>
                <a:cubicBezTo>
                  <a:pt x="1714" y="1847"/>
                  <a:pt x="1650" y="1869"/>
                  <a:pt x="1583" y="1869"/>
                </a:cubicBezTo>
                <a:lnTo>
                  <a:pt x="1492" y="1869"/>
                </a:lnTo>
                <a:lnTo>
                  <a:pt x="1492" y="1869"/>
                </a:lnTo>
                <a:cubicBezTo>
                  <a:pt x="1459" y="1869"/>
                  <a:pt x="1427" y="1874"/>
                  <a:pt x="1396" y="1883"/>
                </a:cubicBezTo>
                <a:lnTo>
                  <a:pt x="1312" y="1911"/>
                </a:lnTo>
                <a:lnTo>
                  <a:pt x="1312" y="1911"/>
                </a:lnTo>
                <a:cubicBezTo>
                  <a:pt x="1251" y="1932"/>
                  <a:pt x="1181" y="1932"/>
                  <a:pt x="1120" y="1911"/>
                </a:cubicBezTo>
                <a:lnTo>
                  <a:pt x="1036" y="1883"/>
                </a:lnTo>
                <a:lnTo>
                  <a:pt x="1036" y="1883"/>
                </a:lnTo>
                <a:cubicBezTo>
                  <a:pt x="1006" y="1874"/>
                  <a:pt x="973" y="1869"/>
                  <a:pt x="940" y="1869"/>
                </a:cubicBezTo>
                <a:lnTo>
                  <a:pt x="849" y="1869"/>
                </a:lnTo>
                <a:lnTo>
                  <a:pt x="849" y="1869"/>
                </a:lnTo>
                <a:cubicBezTo>
                  <a:pt x="783" y="1869"/>
                  <a:pt x="719" y="1847"/>
                  <a:pt x="672" y="1810"/>
                </a:cubicBezTo>
                <a:lnTo>
                  <a:pt x="608" y="1759"/>
                </a:lnTo>
                <a:lnTo>
                  <a:pt x="608" y="1759"/>
                </a:lnTo>
                <a:cubicBezTo>
                  <a:pt x="584" y="1740"/>
                  <a:pt x="556" y="1726"/>
                  <a:pt x="526" y="1716"/>
                </a:cubicBezTo>
                <a:lnTo>
                  <a:pt x="442" y="1688"/>
                </a:lnTo>
                <a:lnTo>
                  <a:pt x="442" y="1688"/>
                </a:lnTo>
                <a:cubicBezTo>
                  <a:pt x="381" y="1668"/>
                  <a:pt x="332" y="1629"/>
                  <a:pt x="306" y="1581"/>
                </a:cubicBezTo>
                <a:lnTo>
                  <a:pt x="272" y="1513"/>
                </a:lnTo>
                <a:lnTo>
                  <a:pt x="272" y="1513"/>
                </a:lnTo>
                <a:cubicBezTo>
                  <a:pt x="259" y="1490"/>
                  <a:pt x="240" y="1467"/>
                  <a:pt x="217" y="1449"/>
                </a:cubicBezTo>
                <a:lnTo>
                  <a:pt x="153" y="1398"/>
                </a:lnTo>
                <a:lnTo>
                  <a:pt x="153" y="1398"/>
                </a:lnTo>
                <a:cubicBezTo>
                  <a:pt x="106" y="1360"/>
                  <a:pt x="79" y="1310"/>
                  <a:pt x="79" y="1257"/>
                </a:cubicBezTo>
                <a:lnTo>
                  <a:pt x="79" y="1185"/>
                </a:lnTo>
                <a:lnTo>
                  <a:pt x="79" y="1185"/>
                </a:lnTo>
                <a:cubicBezTo>
                  <a:pt x="79" y="1158"/>
                  <a:pt x="73" y="1133"/>
                  <a:pt x="61" y="1108"/>
                </a:cubicBezTo>
                <a:lnTo>
                  <a:pt x="26" y="1042"/>
                </a:lnTo>
                <a:lnTo>
                  <a:pt x="26" y="1042"/>
                </a:lnTo>
                <a:cubicBezTo>
                  <a:pt x="0" y="993"/>
                  <a:pt x="0" y="938"/>
                  <a:pt x="26" y="889"/>
                </a:cubicBezTo>
                <a:lnTo>
                  <a:pt x="61" y="823"/>
                </a:lnTo>
                <a:lnTo>
                  <a:pt x="61" y="823"/>
                </a:lnTo>
                <a:cubicBezTo>
                  <a:pt x="73" y="798"/>
                  <a:pt x="79" y="773"/>
                  <a:pt x="79" y="746"/>
                </a:cubicBezTo>
                <a:lnTo>
                  <a:pt x="79" y="674"/>
                </a:lnTo>
                <a:lnTo>
                  <a:pt x="79" y="674"/>
                </a:lnTo>
                <a:cubicBezTo>
                  <a:pt x="79" y="622"/>
                  <a:pt x="106" y="571"/>
                  <a:pt x="153" y="534"/>
                </a:cubicBezTo>
                <a:lnTo>
                  <a:pt x="217" y="482"/>
                </a:lnTo>
                <a:lnTo>
                  <a:pt x="217" y="482"/>
                </a:lnTo>
                <a:cubicBezTo>
                  <a:pt x="240" y="464"/>
                  <a:pt x="259" y="442"/>
                  <a:pt x="272" y="418"/>
                </a:cubicBezTo>
                <a:lnTo>
                  <a:pt x="306" y="351"/>
                </a:lnTo>
                <a:lnTo>
                  <a:pt x="306" y="351"/>
                </a:lnTo>
                <a:cubicBezTo>
                  <a:pt x="332" y="302"/>
                  <a:pt x="381" y="263"/>
                  <a:pt x="442" y="243"/>
                </a:cubicBezTo>
                <a:lnTo>
                  <a:pt x="526" y="216"/>
                </a:lnTo>
                <a:lnTo>
                  <a:pt x="526" y="216"/>
                </a:lnTo>
                <a:cubicBezTo>
                  <a:pt x="556" y="206"/>
                  <a:pt x="584" y="191"/>
                  <a:pt x="608" y="173"/>
                </a:cubicBezTo>
                <a:lnTo>
                  <a:pt x="672" y="122"/>
                </a:lnTo>
                <a:lnTo>
                  <a:pt x="672" y="122"/>
                </a:lnTo>
                <a:cubicBezTo>
                  <a:pt x="719" y="84"/>
                  <a:pt x="783" y="63"/>
                  <a:pt x="849" y="63"/>
                </a:cubicBezTo>
                <a:lnTo>
                  <a:pt x="940" y="63"/>
                </a:lnTo>
                <a:lnTo>
                  <a:pt x="940" y="63"/>
                </a:lnTo>
                <a:cubicBezTo>
                  <a:pt x="973" y="63"/>
                  <a:pt x="1006" y="58"/>
                  <a:pt x="1036" y="48"/>
                </a:cubicBezTo>
                <a:lnTo>
                  <a:pt x="1120" y="20"/>
                </a:lnTo>
                <a:lnTo>
                  <a:pt x="1120" y="20"/>
                </a:lnTo>
                <a:cubicBezTo>
                  <a:pt x="1181" y="0"/>
                  <a:pt x="1251" y="0"/>
                  <a:pt x="1312" y="20"/>
                </a:cubicBezTo>
              </a:path>
            </a:pathLst>
          </a:custGeom>
          <a:solidFill>
            <a:srgbClr val="0EDB8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6" name="Freeform 274"/>
          <p:cNvSpPr>
            <a:spLocks noChangeArrowheads="1"/>
          </p:cNvSpPr>
          <p:nvPr/>
        </p:nvSpPr>
        <p:spPr bwMode="auto">
          <a:xfrm>
            <a:off x="16672187" y="2362430"/>
            <a:ext cx="2852159" cy="2300287"/>
          </a:xfrm>
          <a:custGeom>
            <a:avLst/>
            <a:gdLst>
              <a:gd name="T0" fmla="*/ 2384 w 2577"/>
              <a:gd name="T1" fmla="*/ 1150 h 2075"/>
              <a:gd name="T2" fmla="*/ 2332 w 2577"/>
              <a:gd name="T3" fmla="*/ 1393 h 2075"/>
              <a:gd name="T4" fmla="*/ 2133 w 2577"/>
              <a:gd name="T5" fmla="*/ 1618 h 2075"/>
              <a:gd name="T6" fmla="*/ 1928 w 2577"/>
              <a:gd name="T7" fmla="*/ 1730 h 2075"/>
              <a:gd name="T8" fmla="*/ 1668 w 2577"/>
              <a:gd name="T9" fmla="*/ 1873 h 2075"/>
              <a:gd name="T10" fmla="*/ 1356 w 2577"/>
              <a:gd name="T11" fmla="*/ 1926 h 2075"/>
              <a:gd name="T12" fmla="*/ 1066 w 2577"/>
              <a:gd name="T13" fmla="*/ 1887 h 2075"/>
              <a:gd name="T14" fmla="*/ 808 w 2577"/>
              <a:gd name="T15" fmla="*/ 1861 h 2075"/>
              <a:gd name="T16" fmla="*/ 620 w 2577"/>
              <a:gd name="T17" fmla="*/ 1745 h 2075"/>
              <a:gd name="T18" fmla="*/ 383 w 2577"/>
              <a:gd name="T19" fmla="*/ 1568 h 2075"/>
              <a:gd name="T20" fmla="*/ 189 w 2577"/>
              <a:gd name="T21" fmla="*/ 1342 h 2075"/>
              <a:gd name="T22" fmla="*/ 126 w 2577"/>
              <a:gd name="T23" fmla="*/ 1109 h 2075"/>
              <a:gd name="T24" fmla="*/ 123 w 2577"/>
              <a:gd name="T25" fmla="*/ 971 h 2075"/>
              <a:gd name="T26" fmla="*/ 179 w 2577"/>
              <a:gd name="T27" fmla="*/ 737 h 2075"/>
              <a:gd name="T28" fmla="*/ 333 w 2577"/>
              <a:gd name="T29" fmla="*/ 536 h 2075"/>
              <a:gd name="T30" fmla="*/ 451 w 2577"/>
              <a:gd name="T31" fmla="*/ 342 h 2075"/>
              <a:gd name="T32" fmla="*/ 595 w 2577"/>
              <a:gd name="T33" fmla="*/ 273 h 2075"/>
              <a:gd name="T34" fmla="*/ 698 w 2577"/>
              <a:gd name="T35" fmla="*/ 205 h 2075"/>
              <a:gd name="T36" fmla="*/ 981 w 2577"/>
              <a:gd name="T37" fmla="*/ 77 h 2075"/>
              <a:gd name="T38" fmla="*/ 1099 w 2577"/>
              <a:gd name="T39" fmla="*/ 58 h 2075"/>
              <a:gd name="T40" fmla="*/ 1404 w 2577"/>
              <a:gd name="T41" fmla="*/ 29 h 2075"/>
              <a:gd name="T42" fmla="*/ 1080 w 2577"/>
              <a:gd name="T43" fmla="*/ 48 h 2075"/>
              <a:gd name="T44" fmla="*/ 840 w 2577"/>
              <a:gd name="T45" fmla="*/ 66 h 2075"/>
              <a:gd name="T46" fmla="*/ 585 w 2577"/>
              <a:gd name="T47" fmla="*/ 210 h 2075"/>
              <a:gd name="T48" fmla="*/ 320 w 2577"/>
              <a:gd name="T49" fmla="*/ 370 h 2075"/>
              <a:gd name="T50" fmla="*/ 93 w 2577"/>
              <a:gd name="T51" fmla="*/ 658 h 2075"/>
              <a:gd name="T52" fmla="*/ 63 w 2577"/>
              <a:gd name="T53" fmla="*/ 864 h 2075"/>
              <a:gd name="T54" fmla="*/ 33 w 2577"/>
              <a:gd name="T55" fmla="*/ 1158 h 2075"/>
              <a:gd name="T56" fmla="*/ 107 w 2577"/>
              <a:gd name="T57" fmla="*/ 1451 h 2075"/>
              <a:gd name="T58" fmla="*/ 277 w 2577"/>
              <a:gd name="T59" fmla="*/ 1623 h 2075"/>
              <a:gd name="T60" fmla="*/ 506 w 2577"/>
              <a:gd name="T61" fmla="*/ 1838 h 2075"/>
              <a:gd name="T62" fmla="*/ 645 w 2577"/>
              <a:gd name="T63" fmla="*/ 1898 h 2075"/>
              <a:gd name="T64" fmla="*/ 1072 w 2577"/>
              <a:gd name="T65" fmla="*/ 2021 h 2075"/>
              <a:gd name="T66" fmla="*/ 1380 w 2577"/>
              <a:gd name="T67" fmla="*/ 2061 h 2075"/>
              <a:gd name="T68" fmla="*/ 1564 w 2577"/>
              <a:gd name="T69" fmla="*/ 2013 h 2075"/>
              <a:gd name="T70" fmla="*/ 1949 w 2577"/>
              <a:gd name="T71" fmla="*/ 1883 h 2075"/>
              <a:gd name="T72" fmla="*/ 2230 w 2577"/>
              <a:gd name="T73" fmla="*/ 1736 h 2075"/>
              <a:gd name="T74" fmla="*/ 2330 w 2577"/>
              <a:gd name="T75" fmla="*/ 1580 h 2075"/>
              <a:gd name="T76" fmla="*/ 2496 w 2577"/>
              <a:gd name="T77" fmla="*/ 1354 h 2075"/>
              <a:gd name="T78" fmla="*/ 2508 w 2577"/>
              <a:gd name="T79" fmla="*/ 1217 h 2075"/>
              <a:gd name="T80" fmla="*/ 2505 w 2577"/>
              <a:gd name="T81" fmla="*/ 856 h 2075"/>
              <a:gd name="T82" fmla="*/ 2428 w 2577"/>
              <a:gd name="T83" fmla="*/ 582 h 2075"/>
              <a:gd name="T84" fmla="*/ 2297 w 2577"/>
              <a:gd name="T85" fmla="*/ 467 h 2075"/>
              <a:gd name="T86" fmla="*/ 2124 w 2577"/>
              <a:gd name="T87" fmla="*/ 278 h 2075"/>
              <a:gd name="T88" fmla="*/ 1932 w 2577"/>
              <a:gd name="T89" fmla="*/ 210 h 2075"/>
              <a:gd name="T90" fmla="*/ 1871 w 2577"/>
              <a:gd name="T91" fmla="*/ 174 h 2075"/>
              <a:gd name="T92" fmla="*/ 1782 w 2577"/>
              <a:gd name="T93" fmla="*/ 154 h 2075"/>
              <a:gd name="T94" fmla="*/ 1709 w 2577"/>
              <a:gd name="T95" fmla="*/ 153 h 2075"/>
              <a:gd name="T96" fmla="*/ 1634 w 2577"/>
              <a:gd name="T97" fmla="*/ 153 h 2075"/>
              <a:gd name="T98" fmla="*/ 1800 w 2577"/>
              <a:gd name="T99" fmla="*/ 201 h 2075"/>
              <a:gd name="T100" fmla="*/ 1618 w 2577"/>
              <a:gd name="T101" fmla="*/ 167 h 2075"/>
              <a:gd name="T102" fmla="*/ 1564 w 2577"/>
              <a:gd name="T103" fmla="*/ 184 h 2075"/>
              <a:gd name="T104" fmla="*/ 1474 w 2577"/>
              <a:gd name="T105" fmla="*/ 171 h 2075"/>
              <a:gd name="T106" fmla="*/ 1456 w 2577"/>
              <a:gd name="T107" fmla="*/ 171 h 2075"/>
              <a:gd name="T108" fmla="*/ 1455 w 2577"/>
              <a:gd name="T109" fmla="*/ 176 h 2075"/>
              <a:gd name="T110" fmla="*/ 1720 w 2577"/>
              <a:gd name="T111" fmla="*/ 218 h 2075"/>
              <a:gd name="T112" fmla="*/ 1954 w 2577"/>
              <a:gd name="T113" fmla="*/ 360 h 2075"/>
              <a:gd name="T114" fmla="*/ 2157 w 2577"/>
              <a:gd name="T115" fmla="*/ 508 h 2075"/>
              <a:gd name="T116" fmla="*/ 2307 w 2577"/>
              <a:gd name="T117" fmla="*/ 670 h 2075"/>
              <a:gd name="T118" fmla="*/ 2350 w 2577"/>
              <a:gd name="T119" fmla="*/ 822 h 20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2577" h="2075">
                <a:moveTo>
                  <a:pt x="2421" y="1052"/>
                </a:moveTo>
                <a:lnTo>
                  <a:pt x="2421" y="1052"/>
                </a:lnTo>
                <a:cubicBezTo>
                  <a:pt x="2423" y="1052"/>
                  <a:pt x="2425" y="1049"/>
                  <a:pt x="2426" y="1049"/>
                </a:cubicBezTo>
                <a:lnTo>
                  <a:pt x="2426" y="1049"/>
                </a:lnTo>
                <a:cubicBezTo>
                  <a:pt x="2428" y="1048"/>
                  <a:pt x="2429" y="1050"/>
                  <a:pt x="2428" y="1060"/>
                </a:cubicBezTo>
                <a:lnTo>
                  <a:pt x="2428" y="1060"/>
                </a:lnTo>
                <a:cubicBezTo>
                  <a:pt x="2426" y="1068"/>
                  <a:pt x="2423" y="1075"/>
                  <a:pt x="2420" y="1083"/>
                </a:cubicBezTo>
                <a:lnTo>
                  <a:pt x="2419" y="1084"/>
                </a:lnTo>
                <a:lnTo>
                  <a:pt x="2418" y="1086"/>
                </a:lnTo>
                <a:lnTo>
                  <a:pt x="2416" y="1090"/>
                </a:lnTo>
                <a:lnTo>
                  <a:pt x="2411" y="1099"/>
                </a:lnTo>
                <a:lnTo>
                  <a:pt x="2411" y="1099"/>
                </a:lnTo>
                <a:cubicBezTo>
                  <a:pt x="2408" y="1105"/>
                  <a:pt x="2405" y="1111"/>
                  <a:pt x="2402" y="1116"/>
                </a:cubicBezTo>
                <a:lnTo>
                  <a:pt x="2402" y="1116"/>
                </a:lnTo>
                <a:cubicBezTo>
                  <a:pt x="2396" y="1127"/>
                  <a:pt x="2390" y="1139"/>
                  <a:pt x="2384" y="1150"/>
                </a:cubicBezTo>
                <a:lnTo>
                  <a:pt x="2384" y="1150"/>
                </a:lnTo>
                <a:cubicBezTo>
                  <a:pt x="2375" y="1164"/>
                  <a:pt x="2368" y="1182"/>
                  <a:pt x="2363" y="1199"/>
                </a:cubicBezTo>
                <a:lnTo>
                  <a:pt x="2363" y="1199"/>
                </a:lnTo>
                <a:cubicBezTo>
                  <a:pt x="2357" y="1216"/>
                  <a:pt x="2354" y="1235"/>
                  <a:pt x="2353" y="1254"/>
                </a:cubicBezTo>
                <a:lnTo>
                  <a:pt x="2353" y="1254"/>
                </a:lnTo>
                <a:cubicBezTo>
                  <a:pt x="2353" y="1267"/>
                  <a:pt x="2352" y="1280"/>
                  <a:pt x="2352" y="1294"/>
                </a:cubicBezTo>
                <a:lnTo>
                  <a:pt x="2352" y="1294"/>
                </a:lnTo>
                <a:cubicBezTo>
                  <a:pt x="2352" y="1306"/>
                  <a:pt x="2352" y="1320"/>
                  <a:pt x="2352" y="1333"/>
                </a:cubicBezTo>
                <a:lnTo>
                  <a:pt x="2352" y="1333"/>
                </a:lnTo>
                <a:cubicBezTo>
                  <a:pt x="2352" y="1340"/>
                  <a:pt x="2351" y="1347"/>
                  <a:pt x="2349" y="1354"/>
                </a:cubicBezTo>
                <a:lnTo>
                  <a:pt x="2349" y="1354"/>
                </a:lnTo>
                <a:cubicBezTo>
                  <a:pt x="2351" y="1356"/>
                  <a:pt x="2352" y="1358"/>
                  <a:pt x="2353" y="1360"/>
                </a:cubicBezTo>
                <a:lnTo>
                  <a:pt x="2353" y="1360"/>
                </a:lnTo>
                <a:cubicBezTo>
                  <a:pt x="2348" y="1371"/>
                  <a:pt x="2342" y="1383"/>
                  <a:pt x="2332" y="1393"/>
                </a:cubicBezTo>
                <a:lnTo>
                  <a:pt x="2332" y="1393"/>
                </a:lnTo>
                <a:cubicBezTo>
                  <a:pt x="2328" y="1399"/>
                  <a:pt x="2323" y="1404"/>
                  <a:pt x="2317" y="1409"/>
                </a:cubicBezTo>
                <a:lnTo>
                  <a:pt x="2317" y="1409"/>
                </a:lnTo>
                <a:cubicBezTo>
                  <a:pt x="2314" y="1411"/>
                  <a:pt x="2311" y="1413"/>
                  <a:pt x="2308" y="1416"/>
                </a:cubicBezTo>
                <a:lnTo>
                  <a:pt x="2294" y="1426"/>
                </a:lnTo>
                <a:lnTo>
                  <a:pt x="2294" y="1426"/>
                </a:lnTo>
                <a:cubicBezTo>
                  <a:pt x="2276" y="1439"/>
                  <a:pt x="2258" y="1453"/>
                  <a:pt x="2239" y="1467"/>
                </a:cubicBezTo>
                <a:lnTo>
                  <a:pt x="2239" y="1467"/>
                </a:lnTo>
                <a:cubicBezTo>
                  <a:pt x="2216" y="1486"/>
                  <a:pt x="2194" y="1508"/>
                  <a:pt x="2176" y="1536"/>
                </a:cubicBezTo>
                <a:lnTo>
                  <a:pt x="2176" y="1536"/>
                </a:lnTo>
                <a:cubicBezTo>
                  <a:pt x="2174" y="1539"/>
                  <a:pt x="2172" y="1542"/>
                  <a:pt x="2170" y="1546"/>
                </a:cubicBezTo>
                <a:lnTo>
                  <a:pt x="2165" y="1555"/>
                </a:lnTo>
                <a:lnTo>
                  <a:pt x="2158" y="1569"/>
                </a:lnTo>
                <a:lnTo>
                  <a:pt x="2144" y="1597"/>
                </a:lnTo>
                <a:lnTo>
                  <a:pt x="2136" y="1611"/>
                </a:lnTo>
                <a:lnTo>
                  <a:pt x="2133" y="1618"/>
                </a:lnTo>
                <a:lnTo>
                  <a:pt x="2130" y="1623"/>
                </a:lnTo>
                <a:lnTo>
                  <a:pt x="2130" y="1623"/>
                </a:lnTo>
                <a:cubicBezTo>
                  <a:pt x="2127" y="1628"/>
                  <a:pt x="2124" y="1633"/>
                  <a:pt x="2120" y="1639"/>
                </a:cubicBezTo>
                <a:lnTo>
                  <a:pt x="2120" y="1639"/>
                </a:lnTo>
                <a:cubicBezTo>
                  <a:pt x="2104" y="1659"/>
                  <a:pt x="2079" y="1676"/>
                  <a:pt x="2050" y="1687"/>
                </a:cubicBezTo>
                <a:lnTo>
                  <a:pt x="2045" y="1689"/>
                </a:lnTo>
                <a:lnTo>
                  <a:pt x="2039" y="1691"/>
                </a:lnTo>
                <a:lnTo>
                  <a:pt x="2024" y="1696"/>
                </a:lnTo>
                <a:lnTo>
                  <a:pt x="1994" y="1706"/>
                </a:lnTo>
                <a:lnTo>
                  <a:pt x="1964" y="1716"/>
                </a:lnTo>
                <a:lnTo>
                  <a:pt x="1957" y="1719"/>
                </a:lnTo>
                <a:lnTo>
                  <a:pt x="1947" y="1722"/>
                </a:lnTo>
                <a:lnTo>
                  <a:pt x="1947" y="1722"/>
                </a:lnTo>
                <a:cubicBezTo>
                  <a:pt x="1941" y="1725"/>
                  <a:pt x="1935" y="1727"/>
                  <a:pt x="1928" y="1730"/>
                </a:cubicBezTo>
                <a:lnTo>
                  <a:pt x="1928" y="1730"/>
                </a:lnTo>
                <a:cubicBezTo>
                  <a:pt x="1904" y="1741"/>
                  <a:pt x="1880" y="1754"/>
                  <a:pt x="1859" y="1771"/>
                </a:cubicBezTo>
                <a:lnTo>
                  <a:pt x="1808" y="1812"/>
                </a:lnTo>
                <a:lnTo>
                  <a:pt x="1808" y="1812"/>
                </a:lnTo>
                <a:cubicBezTo>
                  <a:pt x="1813" y="1810"/>
                  <a:pt x="1815" y="1810"/>
                  <a:pt x="1803" y="1821"/>
                </a:cubicBezTo>
                <a:lnTo>
                  <a:pt x="1803" y="1821"/>
                </a:lnTo>
                <a:cubicBezTo>
                  <a:pt x="1800" y="1824"/>
                  <a:pt x="1796" y="1827"/>
                  <a:pt x="1793" y="1830"/>
                </a:cubicBezTo>
                <a:lnTo>
                  <a:pt x="1793" y="1830"/>
                </a:lnTo>
                <a:cubicBezTo>
                  <a:pt x="1790" y="1832"/>
                  <a:pt x="1787" y="1834"/>
                  <a:pt x="1785" y="1836"/>
                </a:cubicBezTo>
                <a:lnTo>
                  <a:pt x="1785" y="1836"/>
                </a:lnTo>
                <a:cubicBezTo>
                  <a:pt x="1779" y="1840"/>
                  <a:pt x="1773" y="1843"/>
                  <a:pt x="1767" y="1847"/>
                </a:cubicBezTo>
                <a:lnTo>
                  <a:pt x="1767" y="1847"/>
                </a:lnTo>
                <a:cubicBezTo>
                  <a:pt x="1754" y="1854"/>
                  <a:pt x="1738" y="1860"/>
                  <a:pt x="1721" y="1865"/>
                </a:cubicBezTo>
                <a:lnTo>
                  <a:pt x="1721" y="1865"/>
                </a:lnTo>
                <a:cubicBezTo>
                  <a:pt x="1705" y="1869"/>
                  <a:pt x="1686" y="1872"/>
                  <a:pt x="1668" y="1873"/>
                </a:cubicBezTo>
                <a:lnTo>
                  <a:pt x="1668" y="1873"/>
                </a:lnTo>
                <a:cubicBezTo>
                  <a:pt x="1659" y="1873"/>
                  <a:pt x="1646" y="1872"/>
                  <a:pt x="1634" y="1872"/>
                </a:cubicBezTo>
                <a:lnTo>
                  <a:pt x="1634" y="1872"/>
                </a:lnTo>
                <a:cubicBezTo>
                  <a:pt x="1622" y="1872"/>
                  <a:pt x="1609" y="1872"/>
                  <a:pt x="1596" y="1872"/>
                </a:cubicBezTo>
                <a:lnTo>
                  <a:pt x="1596" y="1872"/>
                </a:lnTo>
                <a:cubicBezTo>
                  <a:pt x="1581" y="1873"/>
                  <a:pt x="1568" y="1872"/>
                  <a:pt x="1549" y="1873"/>
                </a:cubicBezTo>
                <a:lnTo>
                  <a:pt x="1549" y="1873"/>
                </a:lnTo>
                <a:cubicBezTo>
                  <a:pt x="1535" y="1875"/>
                  <a:pt x="1532" y="1877"/>
                  <a:pt x="1530" y="1879"/>
                </a:cubicBezTo>
                <a:lnTo>
                  <a:pt x="1530" y="1879"/>
                </a:lnTo>
                <a:cubicBezTo>
                  <a:pt x="1502" y="1881"/>
                  <a:pt x="1477" y="1887"/>
                  <a:pt x="1453" y="1894"/>
                </a:cubicBezTo>
                <a:lnTo>
                  <a:pt x="1453" y="1894"/>
                </a:lnTo>
                <a:cubicBezTo>
                  <a:pt x="1433" y="1900"/>
                  <a:pt x="1415" y="1906"/>
                  <a:pt x="1397" y="1912"/>
                </a:cubicBezTo>
                <a:lnTo>
                  <a:pt x="1375" y="1919"/>
                </a:lnTo>
                <a:lnTo>
                  <a:pt x="1365" y="1923"/>
                </a:lnTo>
                <a:lnTo>
                  <a:pt x="1365" y="1923"/>
                </a:lnTo>
                <a:cubicBezTo>
                  <a:pt x="1362" y="1924"/>
                  <a:pt x="1359" y="1925"/>
                  <a:pt x="1356" y="1926"/>
                </a:cubicBezTo>
                <a:lnTo>
                  <a:pt x="1356" y="1926"/>
                </a:lnTo>
                <a:cubicBezTo>
                  <a:pt x="1344" y="1929"/>
                  <a:pt x="1333" y="1932"/>
                  <a:pt x="1321" y="1934"/>
                </a:cubicBezTo>
                <a:lnTo>
                  <a:pt x="1321" y="1934"/>
                </a:lnTo>
                <a:cubicBezTo>
                  <a:pt x="1297" y="1937"/>
                  <a:pt x="1272" y="1937"/>
                  <a:pt x="1248" y="1934"/>
                </a:cubicBezTo>
                <a:lnTo>
                  <a:pt x="1248" y="1934"/>
                </a:lnTo>
                <a:cubicBezTo>
                  <a:pt x="1242" y="1933"/>
                  <a:pt x="1236" y="1932"/>
                  <a:pt x="1230" y="1930"/>
                </a:cubicBezTo>
                <a:lnTo>
                  <a:pt x="1230" y="1930"/>
                </a:lnTo>
                <a:cubicBezTo>
                  <a:pt x="1227" y="1929"/>
                  <a:pt x="1224" y="1929"/>
                  <a:pt x="1221" y="1928"/>
                </a:cubicBezTo>
                <a:lnTo>
                  <a:pt x="1221" y="1928"/>
                </a:lnTo>
                <a:cubicBezTo>
                  <a:pt x="1218" y="1927"/>
                  <a:pt x="1216" y="1927"/>
                  <a:pt x="1212" y="1925"/>
                </a:cubicBezTo>
                <a:lnTo>
                  <a:pt x="1167" y="1912"/>
                </a:lnTo>
                <a:lnTo>
                  <a:pt x="1167" y="1912"/>
                </a:lnTo>
                <a:cubicBezTo>
                  <a:pt x="1152" y="1907"/>
                  <a:pt x="1136" y="1903"/>
                  <a:pt x="1121" y="1898"/>
                </a:cubicBezTo>
                <a:lnTo>
                  <a:pt x="1121" y="1898"/>
                </a:lnTo>
                <a:cubicBezTo>
                  <a:pt x="1103" y="1893"/>
                  <a:pt x="1085" y="1889"/>
                  <a:pt x="1066" y="1887"/>
                </a:cubicBezTo>
                <a:lnTo>
                  <a:pt x="1066" y="1887"/>
                </a:lnTo>
                <a:cubicBezTo>
                  <a:pt x="1057" y="1886"/>
                  <a:pt x="1048" y="1885"/>
                  <a:pt x="1039" y="1885"/>
                </a:cubicBezTo>
                <a:lnTo>
                  <a:pt x="1039" y="1885"/>
                </a:lnTo>
                <a:cubicBezTo>
                  <a:pt x="1034" y="1884"/>
                  <a:pt x="1030" y="1884"/>
                  <a:pt x="1025" y="1884"/>
                </a:cubicBezTo>
                <a:lnTo>
                  <a:pt x="1025" y="1884"/>
                </a:lnTo>
                <a:cubicBezTo>
                  <a:pt x="1020" y="1884"/>
                  <a:pt x="1015" y="1884"/>
                  <a:pt x="1012" y="1884"/>
                </a:cubicBezTo>
                <a:lnTo>
                  <a:pt x="1012" y="1884"/>
                </a:lnTo>
                <a:cubicBezTo>
                  <a:pt x="996" y="1885"/>
                  <a:pt x="981" y="1885"/>
                  <a:pt x="965" y="1886"/>
                </a:cubicBezTo>
                <a:lnTo>
                  <a:pt x="965" y="1886"/>
                </a:lnTo>
                <a:cubicBezTo>
                  <a:pt x="950" y="1886"/>
                  <a:pt x="935" y="1886"/>
                  <a:pt x="919" y="1886"/>
                </a:cubicBezTo>
                <a:lnTo>
                  <a:pt x="919" y="1886"/>
                </a:lnTo>
                <a:cubicBezTo>
                  <a:pt x="907" y="1886"/>
                  <a:pt x="894" y="1886"/>
                  <a:pt x="881" y="1884"/>
                </a:cubicBezTo>
                <a:lnTo>
                  <a:pt x="881" y="1884"/>
                </a:lnTo>
                <a:cubicBezTo>
                  <a:pt x="855" y="1880"/>
                  <a:pt x="831" y="1873"/>
                  <a:pt x="808" y="1861"/>
                </a:cubicBezTo>
                <a:lnTo>
                  <a:pt x="808" y="1861"/>
                </a:lnTo>
                <a:cubicBezTo>
                  <a:pt x="803" y="1859"/>
                  <a:pt x="797" y="1856"/>
                  <a:pt x="792" y="1852"/>
                </a:cubicBezTo>
                <a:lnTo>
                  <a:pt x="792" y="1852"/>
                </a:lnTo>
                <a:cubicBezTo>
                  <a:pt x="790" y="1850"/>
                  <a:pt x="787" y="1849"/>
                  <a:pt x="784" y="1847"/>
                </a:cubicBezTo>
                <a:lnTo>
                  <a:pt x="784" y="1847"/>
                </a:lnTo>
                <a:cubicBezTo>
                  <a:pt x="782" y="1845"/>
                  <a:pt x="779" y="1843"/>
                  <a:pt x="776" y="1841"/>
                </a:cubicBezTo>
                <a:lnTo>
                  <a:pt x="776" y="1841"/>
                </a:lnTo>
                <a:cubicBezTo>
                  <a:pt x="763" y="1831"/>
                  <a:pt x="751" y="1822"/>
                  <a:pt x="739" y="1812"/>
                </a:cubicBezTo>
                <a:lnTo>
                  <a:pt x="720" y="1798"/>
                </a:lnTo>
                <a:lnTo>
                  <a:pt x="709" y="1790"/>
                </a:lnTo>
                <a:lnTo>
                  <a:pt x="709" y="1790"/>
                </a:lnTo>
                <a:cubicBezTo>
                  <a:pt x="705" y="1787"/>
                  <a:pt x="701" y="1785"/>
                  <a:pt x="697" y="1782"/>
                </a:cubicBezTo>
                <a:lnTo>
                  <a:pt x="697" y="1782"/>
                </a:lnTo>
                <a:cubicBezTo>
                  <a:pt x="681" y="1771"/>
                  <a:pt x="664" y="1762"/>
                  <a:pt x="647" y="1755"/>
                </a:cubicBezTo>
                <a:lnTo>
                  <a:pt x="647" y="1755"/>
                </a:lnTo>
                <a:cubicBezTo>
                  <a:pt x="638" y="1752"/>
                  <a:pt x="629" y="1749"/>
                  <a:pt x="620" y="1745"/>
                </a:cubicBezTo>
                <a:lnTo>
                  <a:pt x="597" y="1738"/>
                </a:lnTo>
                <a:lnTo>
                  <a:pt x="597" y="1738"/>
                </a:lnTo>
                <a:cubicBezTo>
                  <a:pt x="581" y="1733"/>
                  <a:pt x="566" y="1729"/>
                  <a:pt x="551" y="1724"/>
                </a:cubicBezTo>
                <a:lnTo>
                  <a:pt x="529" y="1717"/>
                </a:lnTo>
                <a:lnTo>
                  <a:pt x="529" y="1717"/>
                </a:lnTo>
                <a:cubicBezTo>
                  <a:pt x="522" y="1715"/>
                  <a:pt x="516" y="1713"/>
                  <a:pt x="510" y="1710"/>
                </a:cubicBezTo>
                <a:lnTo>
                  <a:pt x="510" y="1710"/>
                </a:lnTo>
                <a:cubicBezTo>
                  <a:pt x="497" y="1705"/>
                  <a:pt x="485" y="1699"/>
                  <a:pt x="474" y="1692"/>
                </a:cubicBezTo>
                <a:lnTo>
                  <a:pt x="474" y="1692"/>
                </a:lnTo>
                <a:cubicBezTo>
                  <a:pt x="452" y="1678"/>
                  <a:pt x="433" y="1659"/>
                  <a:pt x="421" y="1638"/>
                </a:cubicBezTo>
                <a:lnTo>
                  <a:pt x="421" y="1638"/>
                </a:lnTo>
                <a:cubicBezTo>
                  <a:pt x="413" y="1624"/>
                  <a:pt x="406" y="1610"/>
                  <a:pt x="398" y="1596"/>
                </a:cubicBezTo>
                <a:lnTo>
                  <a:pt x="386" y="1574"/>
                </a:lnTo>
                <a:lnTo>
                  <a:pt x="383" y="1568"/>
                </a:lnTo>
                <a:lnTo>
                  <a:pt x="383" y="1568"/>
                </a:lnTo>
                <a:cubicBezTo>
                  <a:pt x="381" y="1566"/>
                  <a:pt x="380" y="1564"/>
                  <a:pt x="379" y="1561"/>
                </a:cubicBezTo>
                <a:lnTo>
                  <a:pt x="379" y="1561"/>
                </a:lnTo>
                <a:cubicBezTo>
                  <a:pt x="377" y="1557"/>
                  <a:pt x="374" y="1553"/>
                  <a:pt x="371" y="1549"/>
                </a:cubicBezTo>
                <a:lnTo>
                  <a:pt x="371" y="1549"/>
                </a:lnTo>
                <a:cubicBezTo>
                  <a:pt x="359" y="1533"/>
                  <a:pt x="346" y="1518"/>
                  <a:pt x="332" y="1505"/>
                </a:cubicBezTo>
                <a:lnTo>
                  <a:pt x="332" y="1505"/>
                </a:lnTo>
                <a:cubicBezTo>
                  <a:pt x="325" y="1498"/>
                  <a:pt x="316" y="1492"/>
                  <a:pt x="310" y="1487"/>
                </a:cubicBezTo>
                <a:lnTo>
                  <a:pt x="290" y="1473"/>
                </a:lnTo>
                <a:lnTo>
                  <a:pt x="290" y="1473"/>
                </a:lnTo>
                <a:cubicBezTo>
                  <a:pt x="277" y="1463"/>
                  <a:pt x="264" y="1452"/>
                  <a:pt x="251" y="1443"/>
                </a:cubicBezTo>
                <a:lnTo>
                  <a:pt x="251" y="1443"/>
                </a:lnTo>
                <a:cubicBezTo>
                  <a:pt x="239" y="1434"/>
                  <a:pt x="230" y="1424"/>
                  <a:pt x="221" y="1414"/>
                </a:cubicBezTo>
                <a:lnTo>
                  <a:pt x="221" y="1414"/>
                </a:lnTo>
                <a:cubicBezTo>
                  <a:pt x="203" y="1393"/>
                  <a:pt x="192" y="1368"/>
                  <a:pt x="189" y="1342"/>
                </a:cubicBezTo>
                <a:lnTo>
                  <a:pt x="189" y="1342"/>
                </a:lnTo>
                <a:cubicBezTo>
                  <a:pt x="189" y="1339"/>
                  <a:pt x="189" y="1336"/>
                  <a:pt x="189" y="1333"/>
                </a:cubicBezTo>
                <a:lnTo>
                  <a:pt x="189" y="1333"/>
                </a:lnTo>
                <a:cubicBezTo>
                  <a:pt x="189" y="1330"/>
                  <a:pt x="188" y="1327"/>
                  <a:pt x="188" y="1323"/>
                </a:cubicBezTo>
                <a:lnTo>
                  <a:pt x="188" y="1301"/>
                </a:lnTo>
                <a:lnTo>
                  <a:pt x="188" y="1301"/>
                </a:lnTo>
                <a:cubicBezTo>
                  <a:pt x="187" y="1288"/>
                  <a:pt x="186" y="1273"/>
                  <a:pt x="186" y="1259"/>
                </a:cubicBezTo>
                <a:lnTo>
                  <a:pt x="186" y="1259"/>
                </a:lnTo>
                <a:cubicBezTo>
                  <a:pt x="185" y="1242"/>
                  <a:pt x="182" y="1225"/>
                  <a:pt x="177" y="1209"/>
                </a:cubicBezTo>
                <a:lnTo>
                  <a:pt x="177" y="1209"/>
                </a:lnTo>
                <a:cubicBezTo>
                  <a:pt x="175" y="1201"/>
                  <a:pt x="171" y="1193"/>
                  <a:pt x="168" y="1185"/>
                </a:cubicBezTo>
                <a:lnTo>
                  <a:pt x="168" y="1185"/>
                </a:lnTo>
                <a:cubicBezTo>
                  <a:pt x="164" y="1178"/>
                  <a:pt x="160" y="1170"/>
                  <a:pt x="157" y="1164"/>
                </a:cubicBezTo>
                <a:lnTo>
                  <a:pt x="157" y="1164"/>
                </a:lnTo>
                <a:cubicBezTo>
                  <a:pt x="150" y="1152"/>
                  <a:pt x="143" y="1140"/>
                  <a:pt x="136" y="1128"/>
                </a:cubicBezTo>
                <a:lnTo>
                  <a:pt x="126" y="1109"/>
                </a:lnTo>
                <a:lnTo>
                  <a:pt x="123" y="1105"/>
                </a:lnTo>
                <a:lnTo>
                  <a:pt x="121" y="1101"/>
                </a:lnTo>
                <a:lnTo>
                  <a:pt x="121" y="1101"/>
                </a:lnTo>
                <a:cubicBezTo>
                  <a:pt x="120" y="1098"/>
                  <a:pt x="118" y="1095"/>
                  <a:pt x="117" y="1092"/>
                </a:cubicBezTo>
                <a:lnTo>
                  <a:pt x="117" y="1092"/>
                </a:lnTo>
                <a:cubicBezTo>
                  <a:pt x="107" y="1071"/>
                  <a:pt x="103" y="1047"/>
                  <a:pt x="106" y="1023"/>
                </a:cubicBezTo>
                <a:lnTo>
                  <a:pt x="106" y="1023"/>
                </a:lnTo>
                <a:cubicBezTo>
                  <a:pt x="107" y="1015"/>
                  <a:pt x="108" y="1006"/>
                  <a:pt x="112" y="997"/>
                </a:cubicBezTo>
                <a:lnTo>
                  <a:pt x="112" y="997"/>
                </a:lnTo>
                <a:cubicBezTo>
                  <a:pt x="113" y="993"/>
                  <a:pt x="115" y="989"/>
                  <a:pt x="117" y="985"/>
                </a:cubicBezTo>
                <a:lnTo>
                  <a:pt x="117" y="985"/>
                </a:lnTo>
                <a:cubicBezTo>
                  <a:pt x="117" y="982"/>
                  <a:pt x="118" y="980"/>
                  <a:pt x="119" y="978"/>
                </a:cubicBezTo>
                <a:lnTo>
                  <a:pt x="121" y="975"/>
                </a:lnTo>
                <a:lnTo>
                  <a:pt x="123" y="971"/>
                </a:lnTo>
                <a:lnTo>
                  <a:pt x="123" y="971"/>
                </a:lnTo>
                <a:cubicBezTo>
                  <a:pt x="132" y="952"/>
                  <a:pt x="143" y="933"/>
                  <a:pt x="153" y="912"/>
                </a:cubicBezTo>
                <a:lnTo>
                  <a:pt x="153" y="912"/>
                </a:lnTo>
                <a:cubicBezTo>
                  <a:pt x="156" y="908"/>
                  <a:pt x="159" y="902"/>
                  <a:pt x="161" y="896"/>
                </a:cubicBezTo>
                <a:lnTo>
                  <a:pt x="161" y="896"/>
                </a:lnTo>
                <a:cubicBezTo>
                  <a:pt x="164" y="891"/>
                  <a:pt x="166" y="884"/>
                  <a:pt x="168" y="878"/>
                </a:cubicBezTo>
                <a:lnTo>
                  <a:pt x="168" y="878"/>
                </a:lnTo>
                <a:cubicBezTo>
                  <a:pt x="172" y="866"/>
                  <a:pt x="175" y="853"/>
                  <a:pt x="176" y="840"/>
                </a:cubicBezTo>
                <a:lnTo>
                  <a:pt x="176" y="840"/>
                </a:lnTo>
                <a:cubicBezTo>
                  <a:pt x="177" y="834"/>
                  <a:pt x="177" y="827"/>
                  <a:pt x="178" y="820"/>
                </a:cubicBezTo>
                <a:lnTo>
                  <a:pt x="178" y="803"/>
                </a:lnTo>
                <a:lnTo>
                  <a:pt x="178" y="768"/>
                </a:lnTo>
                <a:lnTo>
                  <a:pt x="178" y="751"/>
                </a:lnTo>
                <a:lnTo>
                  <a:pt x="178" y="751"/>
                </a:lnTo>
                <a:cubicBezTo>
                  <a:pt x="178" y="745"/>
                  <a:pt x="178" y="741"/>
                  <a:pt x="179" y="737"/>
                </a:cubicBezTo>
                <a:lnTo>
                  <a:pt x="179" y="737"/>
                </a:lnTo>
                <a:cubicBezTo>
                  <a:pt x="179" y="727"/>
                  <a:pt x="182" y="717"/>
                  <a:pt x="185" y="708"/>
                </a:cubicBezTo>
                <a:lnTo>
                  <a:pt x="185" y="708"/>
                </a:lnTo>
                <a:cubicBezTo>
                  <a:pt x="191" y="689"/>
                  <a:pt x="201" y="672"/>
                  <a:pt x="213" y="657"/>
                </a:cubicBezTo>
                <a:lnTo>
                  <a:pt x="213" y="657"/>
                </a:lnTo>
                <a:cubicBezTo>
                  <a:pt x="220" y="650"/>
                  <a:pt x="227" y="642"/>
                  <a:pt x="234" y="636"/>
                </a:cubicBezTo>
                <a:lnTo>
                  <a:pt x="234" y="636"/>
                </a:lnTo>
                <a:cubicBezTo>
                  <a:pt x="238" y="633"/>
                  <a:pt x="241" y="630"/>
                  <a:pt x="245" y="626"/>
                </a:cubicBezTo>
                <a:lnTo>
                  <a:pt x="245" y="626"/>
                </a:lnTo>
                <a:cubicBezTo>
                  <a:pt x="249" y="623"/>
                  <a:pt x="253" y="620"/>
                  <a:pt x="258" y="617"/>
                </a:cubicBezTo>
                <a:lnTo>
                  <a:pt x="258" y="617"/>
                </a:lnTo>
                <a:cubicBezTo>
                  <a:pt x="274" y="604"/>
                  <a:pt x="291" y="591"/>
                  <a:pt x="306" y="578"/>
                </a:cubicBezTo>
                <a:lnTo>
                  <a:pt x="306" y="578"/>
                </a:lnTo>
                <a:cubicBezTo>
                  <a:pt x="302" y="578"/>
                  <a:pt x="304" y="575"/>
                  <a:pt x="309" y="568"/>
                </a:cubicBezTo>
                <a:lnTo>
                  <a:pt x="309" y="568"/>
                </a:lnTo>
                <a:cubicBezTo>
                  <a:pt x="315" y="561"/>
                  <a:pt x="324" y="550"/>
                  <a:pt x="333" y="536"/>
                </a:cubicBezTo>
                <a:lnTo>
                  <a:pt x="333" y="536"/>
                </a:lnTo>
                <a:cubicBezTo>
                  <a:pt x="338" y="529"/>
                  <a:pt x="343" y="521"/>
                  <a:pt x="348" y="513"/>
                </a:cubicBezTo>
                <a:lnTo>
                  <a:pt x="348" y="513"/>
                </a:lnTo>
                <a:cubicBezTo>
                  <a:pt x="349" y="508"/>
                  <a:pt x="352" y="503"/>
                  <a:pt x="354" y="498"/>
                </a:cubicBezTo>
                <a:lnTo>
                  <a:pt x="354" y="498"/>
                </a:lnTo>
                <a:cubicBezTo>
                  <a:pt x="356" y="494"/>
                  <a:pt x="358" y="490"/>
                  <a:pt x="360" y="485"/>
                </a:cubicBezTo>
                <a:lnTo>
                  <a:pt x="360" y="485"/>
                </a:lnTo>
                <a:cubicBezTo>
                  <a:pt x="368" y="466"/>
                  <a:pt x="376" y="446"/>
                  <a:pt x="384" y="427"/>
                </a:cubicBezTo>
                <a:lnTo>
                  <a:pt x="384" y="427"/>
                </a:lnTo>
                <a:cubicBezTo>
                  <a:pt x="389" y="418"/>
                  <a:pt x="394" y="409"/>
                  <a:pt x="399" y="400"/>
                </a:cubicBezTo>
                <a:lnTo>
                  <a:pt x="399" y="400"/>
                </a:lnTo>
                <a:cubicBezTo>
                  <a:pt x="405" y="392"/>
                  <a:pt x="410" y="383"/>
                  <a:pt x="416" y="376"/>
                </a:cubicBezTo>
                <a:lnTo>
                  <a:pt x="416" y="376"/>
                </a:lnTo>
                <a:cubicBezTo>
                  <a:pt x="428" y="362"/>
                  <a:pt x="441" y="351"/>
                  <a:pt x="451" y="342"/>
                </a:cubicBezTo>
                <a:lnTo>
                  <a:pt x="451" y="342"/>
                </a:lnTo>
                <a:cubicBezTo>
                  <a:pt x="460" y="333"/>
                  <a:pt x="468" y="328"/>
                  <a:pt x="469" y="324"/>
                </a:cubicBezTo>
                <a:lnTo>
                  <a:pt x="469" y="324"/>
                </a:lnTo>
                <a:cubicBezTo>
                  <a:pt x="472" y="321"/>
                  <a:pt x="468" y="320"/>
                  <a:pt x="458" y="324"/>
                </a:cubicBezTo>
                <a:lnTo>
                  <a:pt x="458" y="324"/>
                </a:lnTo>
                <a:cubicBezTo>
                  <a:pt x="470" y="316"/>
                  <a:pt x="485" y="310"/>
                  <a:pt x="499" y="305"/>
                </a:cubicBezTo>
                <a:lnTo>
                  <a:pt x="499" y="305"/>
                </a:lnTo>
                <a:cubicBezTo>
                  <a:pt x="503" y="303"/>
                  <a:pt x="506" y="302"/>
                  <a:pt x="510" y="301"/>
                </a:cubicBezTo>
                <a:lnTo>
                  <a:pt x="510" y="301"/>
                </a:lnTo>
                <a:cubicBezTo>
                  <a:pt x="514" y="300"/>
                  <a:pt x="517" y="299"/>
                  <a:pt x="521" y="297"/>
                </a:cubicBezTo>
                <a:lnTo>
                  <a:pt x="521" y="297"/>
                </a:lnTo>
                <a:cubicBezTo>
                  <a:pt x="527" y="295"/>
                  <a:pt x="535" y="292"/>
                  <a:pt x="542" y="290"/>
                </a:cubicBezTo>
                <a:lnTo>
                  <a:pt x="542" y="290"/>
                </a:lnTo>
                <a:cubicBezTo>
                  <a:pt x="556" y="286"/>
                  <a:pt x="570" y="281"/>
                  <a:pt x="584" y="277"/>
                </a:cubicBezTo>
                <a:lnTo>
                  <a:pt x="584" y="277"/>
                </a:lnTo>
                <a:cubicBezTo>
                  <a:pt x="587" y="275"/>
                  <a:pt x="591" y="274"/>
                  <a:pt x="595" y="273"/>
                </a:cubicBezTo>
                <a:lnTo>
                  <a:pt x="595" y="273"/>
                </a:lnTo>
                <a:cubicBezTo>
                  <a:pt x="598" y="272"/>
                  <a:pt x="601" y="270"/>
                  <a:pt x="604" y="269"/>
                </a:cubicBezTo>
                <a:lnTo>
                  <a:pt x="604" y="269"/>
                </a:lnTo>
                <a:cubicBezTo>
                  <a:pt x="610" y="267"/>
                  <a:pt x="616" y="265"/>
                  <a:pt x="622" y="262"/>
                </a:cubicBezTo>
                <a:lnTo>
                  <a:pt x="622" y="262"/>
                </a:lnTo>
                <a:cubicBezTo>
                  <a:pt x="633" y="257"/>
                  <a:pt x="644" y="251"/>
                  <a:pt x="652" y="245"/>
                </a:cubicBezTo>
                <a:lnTo>
                  <a:pt x="652" y="245"/>
                </a:lnTo>
                <a:cubicBezTo>
                  <a:pt x="657" y="242"/>
                  <a:pt x="661" y="239"/>
                  <a:pt x="664" y="236"/>
                </a:cubicBezTo>
                <a:lnTo>
                  <a:pt x="664" y="236"/>
                </a:lnTo>
                <a:cubicBezTo>
                  <a:pt x="667" y="234"/>
                  <a:pt x="668" y="233"/>
                  <a:pt x="670" y="232"/>
                </a:cubicBezTo>
                <a:lnTo>
                  <a:pt x="670" y="232"/>
                </a:lnTo>
                <a:cubicBezTo>
                  <a:pt x="672" y="230"/>
                  <a:pt x="674" y="229"/>
                  <a:pt x="676" y="227"/>
                </a:cubicBezTo>
                <a:lnTo>
                  <a:pt x="676" y="227"/>
                </a:lnTo>
                <a:cubicBezTo>
                  <a:pt x="689" y="215"/>
                  <a:pt x="698" y="208"/>
                  <a:pt x="698" y="205"/>
                </a:cubicBezTo>
                <a:lnTo>
                  <a:pt x="698" y="205"/>
                </a:lnTo>
                <a:cubicBezTo>
                  <a:pt x="700" y="199"/>
                  <a:pt x="705" y="190"/>
                  <a:pt x="715" y="177"/>
                </a:cubicBezTo>
                <a:lnTo>
                  <a:pt x="715" y="177"/>
                </a:lnTo>
                <a:cubicBezTo>
                  <a:pt x="718" y="174"/>
                  <a:pt x="721" y="170"/>
                  <a:pt x="724" y="166"/>
                </a:cubicBezTo>
                <a:lnTo>
                  <a:pt x="724" y="166"/>
                </a:lnTo>
                <a:cubicBezTo>
                  <a:pt x="727" y="163"/>
                  <a:pt x="731" y="158"/>
                  <a:pt x="736" y="154"/>
                </a:cubicBezTo>
                <a:lnTo>
                  <a:pt x="736" y="154"/>
                </a:lnTo>
                <a:cubicBezTo>
                  <a:pt x="746" y="145"/>
                  <a:pt x="757" y="136"/>
                  <a:pt x="772" y="127"/>
                </a:cubicBezTo>
                <a:lnTo>
                  <a:pt x="772" y="127"/>
                </a:lnTo>
                <a:cubicBezTo>
                  <a:pt x="801" y="108"/>
                  <a:pt x="842" y="90"/>
                  <a:pt x="898" y="83"/>
                </a:cubicBezTo>
                <a:lnTo>
                  <a:pt x="898" y="83"/>
                </a:lnTo>
                <a:cubicBezTo>
                  <a:pt x="905" y="82"/>
                  <a:pt x="912" y="81"/>
                  <a:pt x="920" y="80"/>
                </a:cubicBezTo>
                <a:lnTo>
                  <a:pt x="920" y="80"/>
                </a:lnTo>
                <a:cubicBezTo>
                  <a:pt x="926" y="80"/>
                  <a:pt x="933" y="80"/>
                  <a:pt x="940" y="79"/>
                </a:cubicBezTo>
                <a:lnTo>
                  <a:pt x="940" y="79"/>
                </a:lnTo>
                <a:cubicBezTo>
                  <a:pt x="953" y="78"/>
                  <a:pt x="967" y="78"/>
                  <a:pt x="981" y="77"/>
                </a:cubicBezTo>
                <a:lnTo>
                  <a:pt x="981" y="77"/>
                </a:lnTo>
                <a:cubicBezTo>
                  <a:pt x="989" y="77"/>
                  <a:pt x="997" y="77"/>
                  <a:pt x="1004" y="76"/>
                </a:cubicBezTo>
                <a:lnTo>
                  <a:pt x="1004" y="76"/>
                </a:lnTo>
                <a:cubicBezTo>
                  <a:pt x="1008" y="76"/>
                  <a:pt x="1012" y="76"/>
                  <a:pt x="1015" y="75"/>
                </a:cubicBezTo>
                <a:lnTo>
                  <a:pt x="1015" y="75"/>
                </a:lnTo>
                <a:cubicBezTo>
                  <a:pt x="1019" y="75"/>
                  <a:pt x="1022" y="75"/>
                  <a:pt x="1025" y="75"/>
                </a:cubicBezTo>
                <a:lnTo>
                  <a:pt x="1025" y="75"/>
                </a:lnTo>
                <a:cubicBezTo>
                  <a:pt x="1038" y="74"/>
                  <a:pt x="1051" y="72"/>
                  <a:pt x="1065" y="69"/>
                </a:cubicBezTo>
                <a:lnTo>
                  <a:pt x="1065" y="69"/>
                </a:lnTo>
                <a:cubicBezTo>
                  <a:pt x="1070" y="67"/>
                  <a:pt x="1075" y="66"/>
                  <a:pt x="1081" y="64"/>
                </a:cubicBezTo>
                <a:lnTo>
                  <a:pt x="1081" y="64"/>
                </a:lnTo>
                <a:cubicBezTo>
                  <a:pt x="1083" y="63"/>
                  <a:pt x="1086" y="62"/>
                  <a:pt x="1089" y="62"/>
                </a:cubicBezTo>
                <a:lnTo>
                  <a:pt x="1089" y="62"/>
                </a:lnTo>
                <a:cubicBezTo>
                  <a:pt x="1093" y="61"/>
                  <a:pt x="1096" y="59"/>
                  <a:pt x="1099" y="58"/>
                </a:cubicBezTo>
                <a:lnTo>
                  <a:pt x="1099" y="58"/>
                </a:lnTo>
                <a:cubicBezTo>
                  <a:pt x="1114" y="53"/>
                  <a:pt x="1129" y="48"/>
                  <a:pt x="1144" y="43"/>
                </a:cubicBezTo>
                <a:lnTo>
                  <a:pt x="1144" y="43"/>
                </a:lnTo>
                <a:cubicBezTo>
                  <a:pt x="1160" y="38"/>
                  <a:pt x="1173" y="34"/>
                  <a:pt x="1193" y="29"/>
                </a:cubicBezTo>
                <a:lnTo>
                  <a:pt x="1193" y="29"/>
                </a:lnTo>
                <a:cubicBezTo>
                  <a:pt x="1212" y="24"/>
                  <a:pt x="1232" y="20"/>
                  <a:pt x="1249" y="19"/>
                </a:cubicBezTo>
                <a:lnTo>
                  <a:pt x="1249" y="19"/>
                </a:lnTo>
                <a:cubicBezTo>
                  <a:pt x="1286" y="15"/>
                  <a:pt x="1320" y="17"/>
                  <a:pt x="1348" y="21"/>
                </a:cubicBezTo>
                <a:lnTo>
                  <a:pt x="1348" y="21"/>
                </a:lnTo>
                <a:cubicBezTo>
                  <a:pt x="1375" y="26"/>
                  <a:pt x="1395" y="32"/>
                  <a:pt x="1407" y="35"/>
                </a:cubicBezTo>
                <a:lnTo>
                  <a:pt x="1407" y="35"/>
                </a:lnTo>
                <a:cubicBezTo>
                  <a:pt x="1422" y="38"/>
                  <a:pt x="1421" y="37"/>
                  <a:pt x="1412" y="32"/>
                </a:cubicBezTo>
                <a:lnTo>
                  <a:pt x="1412" y="32"/>
                </a:lnTo>
                <a:cubicBezTo>
                  <a:pt x="1411" y="32"/>
                  <a:pt x="1410" y="32"/>
                  <a:pt x="1409" y="31"/>
                </a:cubicBezTo>
                <a:lnTo>
                  <a:pt x="1409" y="31"/>
                </a:lnTo>
                <a:cubicBezTo>
                  <a:pt x="1407" y="30"/>
                  <a:pt x="1406" y="30"/>
                  <a:pt x="1404" y="29"/>
                </a:cubicBezTo>
                <a:lnTo>
                  <a:pt x="1404" y="29"/>
                </a:lnTo>
                <a:cubicBezTo>
                  <a:pt x="1400" y="28"/>
                  <a:pt x="1395" y="26"/>
                  <a:pt x="1391" y="24"/>
                </a:cubicBezTo>
                <a:lnTo>
                  <a:pt x="1391" y="24"/>
                </a:lnTo>
                <a:cubicBezTo>
                  <a:pt x="1382" y="21"/>
                  <a:pt x="1371" y="18"/>
                  <a:pt x="1360" y="15"/>
                </a:cubicBezTo>
                <a:lnTo>
                  <a:pt x="1360" y="15"/>
                </a:lnTo>
                <a:cubicBezTo>
                  <a:pt x="1318" y="4"/>
                  <a:pt x="1273" y="4"/>
                  <a:pt x="1311" y="2"/>
                </a:cubicBezTo>
                <a:lnTo>
                  <a:pt x="1311" y="2"/>
                </a:lnTo>
                <a:cubicBezTo>
                  <a:pt x="1279" y="0"/>
                  <a:pt x="1247" y="2"/>
                  <a:pt x="1216" y="8"/>
                </a:cubicBezTo>
                <a:lnTo>
                  <a:pt x="1216" y="8"/>
                </a:lnTo>
                <a:cubicBezTo>
                  <a:pt x="1199" y="11"/>
                  <a:pt x="1184" y="15"/>
                  <a:pt x="1169" y="20"/>
                </a:cubicBezTo>
                <a:lnTo>
                  <a:pt x="1132" y="32"/>
                </a:lnTo>
                <a:lnTo>
                  <a:pt x="1096" y="43"/>
                </a:lnTo>
                <a:lnTo>
                  <a:pt x="1087" y="47"/>
                </a:lnTo>
                <a:lnTo>
                  <a:pt x="1080" y="48"/>
                </a:lnTo>
                <a:lnTo>
                  <a:pt x="1080" y="48"/>
                </a:lnTo>
                <a:cubicBezTo>
                  <a:pt x="1075" y="50"/>
                  <a:pt x="1071" y="51"/>
                  <a:pt x="1067" y="52"/>
                </a:cubicBezTo>
                <a:lnTo>
                  <a:pt x="1067" y="52"/>
                </a:lnTo>
                <a:cubicBezTo>
                  <a:pt x="1058" y="54"/>
                  <a:pt x="1048" y="56"/>
                  <a:pt x="1039" y="56"/>
                </a:cubicBezTo>
                <a:lnTo>
                  <a:pt x="1039" y="56"/>
                </a:lnTo>
                <a:cubicBezTo>
                  <a:pt x="1034" y="57"/>
                  <a:pt x="1030" y="57"/>
                  <a:pt x="1025" y="58"/>
                </a:cubicBezTo>
                <a:lnTo>
                  <a:pt x="1025" y="58"/>
                </a:lnTo>
                <a:cubicBezTo>
                  <a:pt x="1020" y="58"/>
                  <a:pt x="1016" y="58"/>
                  <a:pt x="1009" y="58"/>
                </a:cubicBezTo>
                <a:lnTo>
                  <a:pt x="1009" y="58"/>
                </a:lnTo>
                <a:cubicBezTo>
                  <a:pt x="984" y="58"/>
                  <a:pt x="958" y="58"/>
                  <a:pt x="933" y="58"/>
                </a:cubicBezTo>
                <a:lnTo>
                  <a:pt x="923" y="58"/>
                </a:lnTo>
                <a:lnTo>
                  <a:pt x="911" y="58"/>
                </a:lnTo>
                <a:lnTo>
                  <a:pt x="911" y="58"/>
                </a:lnTo>
                <a:cubicBezTo>
                  <a:pt x="903" y="58"/>
                  <a:pt x="895" y="58"/>
                  <a:pt x="887" y="59"/>
                </a:cubicBezTo>
                <a:lnTo>
                  <a:pt x="887" y="59"/>
                </a:lnTo>
                <a:cubicBezTo>
                  <a:pt x="871" y="61"/>
                  <a:pt x="855" y="63"/>
                  <a:pt x="840" y="66"/>
                </a:cubicBezTo>
                <a:lnTo>
                  <a:pt x="840" y="66"/>
                </a:lnTo>
                <a:cubicBezTo>
                  <a:pt x="809" y="73"/>
                  <a:pt x="778" y="84"/>
                  <a:pt x="748" y="99"/>
                </a:cubicBezTo>
                <a:lnTo>
                  <a:pt x="748" y="99"/>
                </a:lnTo>
                <a:cubicBezTo>
                  <a:pt x="734" y="107"/>
                  <a:pt x="720" y="116"/>
                  <a:pt x="706" y="125"/>
                </a:cubicBezTo>
                <a:lnTo>
                  <a:pt x="696" y="134"/>
                </a:lnTo>
                <a:lnTo>
                  <a:pt x="688" y="139"/>
                </a:lnTo>
                <a:lnTo>
                  <a:pt x="674" y="151"/>
                </a:lnTo>
                <a:lnTo>
                  <a:pt x="644" y="174"/>
                </a:lnTo>
                <a:lnTo>
                  <a:pt x="630" y="185"/>
                </a:lnTo>
                <a:lnTo>
                  <a:pt x="630" y="185"/>
                </a:lnTo>
                <a:cubicBezTo>
                  <a:pt x="627" y="188"/>
                  <a:pt x="624" y="190"/>
                  <a:pt x="620" y="193"/>
                </a:cubicBezTo>
                <a:lnTo>
                  <a:pt x="620" y="193"/>
                </a:lnTo>
                <a:cubicBezTo>
                  <a:pt x="613" y="197"/>
                  <a:pt x="605" y="201"/>
                  <a:pt x="597" y="205"/>
                </a:cubicBezTo>
                <a:lnTo>
                  <a:pt x="597" y="205"/>
                </a:lnTo>
                <a:cubicBezTo>
                  <a:pt x="593" y="207"/>
                  <a:pt x="589" y="209"/>
                  <a:pt x="585" y="210"/>
                </a:cubicBezTo>
                <a:lnTo>
                  <a:pt x="585" y="210"/>
                </a:lnTo>
                <a:cubicBezTo>
                  <a:pt x="583" y="211"/>
                  <a:pt x="581" y="212"/>
                  <a:pt x="578" y="213"/>
                </a:cubicBezTo>
                <a:lnTo>
                  <a:pt x="570" y="215"/>
                </a:lnTo>
                <a:lnTo>
                  <a:pt x="499" y="239"/>
                </a:lnTo>
                <a:lnTo>
                  <a:pt x="489" y="242"/>
                </a:lnTo>
                <a:lnTo>
                  <a:pt x="478" y="246"/>
                </a:lnTo>
                <a:lnTo>
                  <a:pt x="478" y="246"/>
                </a:lnTo>
                <a:cubicBezTo>
                  <a:pt x="470" y="249"/>
                  <a:pt x="463" y="252"/>
                  <a:pt x="455" y="256"/>
                </a:cubicBezTo>
                <a:lnTo>
                  <a:pt x="455" y="256"/>
                </a:lnTo>
                <a:cubicBezTo>
                  <a:pt x="441" y="262"/>
                  <a:pt x="426" y="270"/>
                  <a:pt x="412" y="279"/>
                </a:cubicBezTo>
                <a:lnTo>
                  <a:pt x="412" y="279"/>
                </a:lnTo>
                <a:cubicBezTo>
                  <a:pt x="384" y="297"/>
                  <a:pt x="357" y="320"/>
                  <a:pt x="336" y="348"/>
                </a:cubicBezTo>
                <a:lnTo>
                  <a:pt x="336" y="348"/>
                </a:lnTo>
                <a:cubicBezTo>
                  <a:pt x="331" y="355"/>
                  <a:pt x="325" y="362"/>
                  <a:pt x="320" y="370"/>
                </a:cubicBezTo>
                <a:lnTo>
                  <a:pt x="320" y="370"/>
                </a:lnTo>
                <a:cubicBezTo>
                  <a:pt x="318" y="374"/>
                  <a:pt x="316" y="377"/>
                  <a:pt x="314" y="382"/>
                </a:cubicBezTo>
                <a:lnTo>
                  <a:pt x="310" y="388"/>
                </a:lnTo>
                <a:lnTo>
                  <a:pt x="308" y="392"/>
                </a:lnTo>
                <a:lnTo>
                  <a:pt x="290" y="426"/>
                </a:lnTo>
                <a:lnTo>
                  <a:pt x="274" y="457"/>
                </a:lnTo>
                <a:lnTo>
                  <a:pt x="274" y="457"/>
                </a:lnTo>
                <a:cubicBezTo>
                  <a:pt x="271" y="464"/>
                  <a:pt x="266" y="470"/>
                  <a:pt x="262" y="475"/>
                </a:cubicBezTo>
                <a:lnTo>
                  <a:pt x="262" y="475"/>
                </a:lnTo>
                <a:cubicBezTo>
                  <a:pt x="257" y="481"/>
                  <a:pt x="251" y="487"/>
                  <a:pt x="245" y="492"/>
                </a:cubicBezTo>
                <a:lnTo>
                  <a:pt x="217" y="514"/>
                </a:lnTo>
                <a:lnTo>
                  <a:pt x="188" y="538"/>
                </a:lnTo>
                <a:lnTo>
                  <a:pt x="188" y="538"/>
                </a:lnTo>
                <a:cubicBezTo>
                  <a:pt x="179" y="544"/>
                  <a:pt x="164" y="557"/>
                  <a:pt x="152" y="569"/>
                </a:cubicBezTo>
                <a:lnTo>
                  <a:pt x="152" y="569"/>
                </a:lnTo>
                <a:cubicBezTo>
                  <a:pt x="127" y="593"/>
                  <a:pt x="107" y="623"/>
                  <a:pt x="93" y="658"/>
                </a:cubicBezTo>
                <a:lnTo>
                  <a:pt x="93" y="658"/>
                </a:lnTo>
                <a:cubicBezTo>
                  <a:pt x="85" y="675"/>
                  <a:pt x="80" y="692"/>
                  <a:pt x="78" y="711"/>
                </a:cubicBezTo>
                <a:lnTo>
                  <a:pt x="78" y="711"/>
                </a:lnTo>
                <a:cubicBezTo>
                  <a:pt x="74" y="729"/>
                  <a:pt x="74" y="752"/>
                  <a:pt x="74" y="761"/>
                </a:cubicBezTo>
                <a:lnTo>
                  <a:pt x="74" y="800"/>
                </a:lnTo>
                <a:lnTo>
                  <a:pt x="74" y="818"/>
                </a:lnTo>
                <a:lnTo>
                  <a:pt x="74" y="824"/>
                </a:lnTo>
                <a:lnTo>
                  <a:pt x="74" y="824"/>
                </a:lnTo>
                <a:cubicBezTo>
                  <a:pt x="74" y="826"/>
                  <a:pt x="74" y="828"/>
                  <a:pt x="74" y="829"/>
                </a:cubicBezTo>
                <a:lnTo>
                  <a:pt x="74" y="829"/>
                </a:lnTo>
                <a:cubicBezTo>
                  <a:pt x="74" y="836"/>
                  <a:pt x="73" y="842"/>
                  <a:pt x="70" y="848"/>
                </a:cubicBezTo>
                <a:lnTo>
                  <a:pt x="70" y="848"/>
                </a:lnTo>
                <a:cubicBezTo>
                  <a:pt x="69" y="852"/>
                  <a:pt x="68" y="854"/>
                  <a:pt x="66" y="858"/>
                </a:cubicBezTo>
                <a:lnTo>
                  <a:pt x="65" y="860"/>
                </a:lnTo>
                <a:lnTo>
                  <a:pt x="63" y="864"/>
                </a:lnTo>
                <a:lnTo>
                  <a:pt x="59" y="871"/>
                </a:lnTo>
                <a:lnTo>
                  <a:pt x="42" y="905"/>
                </a:lnTo>
                <a:lnTo>
                  <a:pt x="42" y="905"/>
                </a:lnTo>
                <a:cubicBezTo>
                  <a:pt x="36" y="917"/>
                  <a:pt x="31" y="925"/>
                  <a:pt x="22" y="944"/>
                </a:cubicBezTo>
                <a:lnTo>
                  <a:pt x="22" y="944"/>
                </a:lnTo>
                <a:cubicBezTo>
                  <a:pt x="8" y="978"/>
                  <a:pt x="0" y="1016"/>
                  <a:pt x="3" y="1054"/>
                </a:cubicBezTo>
                <a:lnTo>
                  <a:pt x="3" y="1054"/>
                </a:lnTo>
                <a:cubicBezTo>
                  <a:pt x="4" y="1073"/>
                  <a:pt x="7" y="1092"/>
                  <a:pt x="12" y="1110"/>
                </a:cubicBezTo>
                <a:lnTo>
                  <a:pt x="12" y="1110"/>
                </a:lnTo>
                <a:cubicBezTo>
                  <a:pt x="16" y="1119"/>
                  <a:pt x="19" y="1128"/>
                  <a:pt x="22" y="1136"/>
                </a:cubicBezTo>
                <a:lnTo>
                  <a:pt x="22" y="1136"/>
                </a:lnTo>
                <a:cubicBezTo>
                  <a:pt x="24" y="1141"/>
                  <a:pt x="26" y="1144"/>
                  <a:pt x="28" y="1149"/>
                </a:cubicBezTo>
                <a:lnTo>
                  <a:pt x="31" y="1154"/>
                </a:lnTo>
                <a:lnTo>
                  <a:pt x="33" y="1158"/>
                </a:lnTo>
                <a:lnTo>
                  <a:pt x="33" y="1158"/>
                </a:lnTo>
                <a:cubicBezTo>
                  <a:pt x="44" y="1180"/>
                  <a:pt x="56" y="1202"/>
                  <a:pt x="67" y="1223"/>
                </a:cubicBezTo>
                <a:lnTo>
                  <a:pt x="67" y="1223"/>
                </a:lnTo>
                <a:cubicBezTo>
                  <a:pt x="70" y="1230"/>
                  <a:pt x="73" y="1236"/>
                  <a:pt x="74" y="1242"/>
                </a:cubicBezTo>
                <a:lnTo>
                  <a:pt x="74" y="1242"/>
                </a:lnTo>
                <a:cubicBezTo>
                  <a:pt x="74" y="1246"/>
                  <a:pt x="75" y="1249"/>
                  <a:pt x="75" y="1252"/>
                </a:cubicBezTo>
                <a:lnTo>
                  <a:pt x="75" y="1252"/>
                </a:lnTo>
                <a:cubicBezTo>
                  <a:pt x="75" y="1254"/>
                  <a:pt x="75" y="1255"/>
                  <a:pt x="75" y="1257"/>
                </a:cubicBezTo>
                <a:lnTo>
                  <a:pt x="75" y="1264"/>
                </a:lnTo>
                <a:lnTo>
                  <a:pt x="76" y="1301"/>
                </a:lnTo>
                <a:lnTo>
                  <a:pt x="76" y="1320"/>
                </a:lnTo>
                <a:lnTo>
                  <a:pt x="76" y="1330"/>
                </a:lnTo>
                <a:lnTo>
                  <a:pt x="76" y="1336"/>
                </a:lnTo>
                <a:lnTo>
                  <a:pt x="76" y="1344"/>
                </a:lnTo>
                <a:lnTo>
                  <a:pt x="76" y="1344"/>
                </a:lnTo>
                <a:cubicBezTo>
                  <a:pt x="78" y="1382"/>
                  <a:pt x="90" y="1419"/>
                  <a:pt x="107" y="1451"/>
                </a:cubicBezTo>
                <a:lnTo>
                  <a:pt x="107" y="1451"/>
                </a:lnTo>
                <a:cubicBezTo>
                  <a:pt x="125" y="1483"/>
                  <a:pt x="149" y="1509"/>
                  <a:pt x="175" y="1531"/>
                </a:cubicBezTo>
                <a:lnTo>
                  <a:pt x="175" y="1531"/>
                </a:lnTo>
                <a:cubicBezTo>
                  <a:pt x="196" y="1547"/>
                  <a:pt x="216" y="1563"/>
                  <a:pt x="236" y="1580"/>
                </a:cubicBezTo>
                <a:lnTo>
                  <a:pt x="244" y="1585"/>
                </a:lnTo>
                <a:lnTo>
                  <a:pt x="244" y="1585"/>
                </a:lnTo>
                <a:cubicBezTo>
                  <a:pt x="246" y="1587"/>
                  <a:pt x="247" y="1588"/>
                  <a:pt x="249" y="1589"/>
                </a:cubicBezTo>
                <a:lnTo>
                  <a:pt x="249" y="1589"/>
                </a:lnTo>
                <a:cubicBezTo>
                  <a:pt x="252" y="1592"/>
                  <a:pt x="255" y="1595"/>
                  <a:pt x="258" y="1598"/>
                </a:cubicBezTo>
                <a:lnTo>
                  <a:pt x="258" y="1598"/>
                </a:lnTo>
                <a:cubicBezTo>
                  <a:pt x="263" y="1604"/>
                  <a:pt x="268" y="1610"/>
                  <a:pt x="273" y="1617"/>
                </a:cubicBezTo>
                <a:lnTo>
                  <a:pt x="273" y="1617"/>
                </a:lnTo>
                <a:cubicBezTo>
                  <a:pt x="274" y="1618"/>
                  <a:pt x="274" y="1619"/>
                  <a:pt x="275" y="1621"/>
                </a:cubicBezTo>
                <a:lnTo>
                  <a:pt x="275" y="1621"/>
                </a:lnTo>
                <a:cubicBezTo>
                  <a:pt x="275" y="1622"/>
                  <a:pt x="276" y="1623"/>
                  <a:pt x="277" y="1623"/>
                </a:cubicBezTo>
                <a:lnTo>
                  <a:pt x="279" y="1627"/>
                </a:lnTo>
                <a:lnTo>
                  <a:pt x="287" y="1644"/>
                </a:lnTo>
                <a:lnTo>
                  <a:pt x="305" y="1678"/>
                </a:lnTo>
                <a:lnTo>
                  <a:pt x="305" y="1678"/>
                </a:lnTo>
                <a:cubicBezTo>
                  <a:pt x="307" y="1682"/>
                  <a:pt x="310" y="1686"/>
                  <a:pt x="312" y="1691"/>
                </a:cubicBezTo>
                <a:lnTo>
                  <a:pt x="312" y="1691"/>
                </a:lnTo>
                <a:cubicBezTo>
                  <a:pt x="315" y="1697"/>
                  <a:pt x="320" y="1704"/>
                  <a:pt x="324" y="1710"/>
                </a:cubicBezTo>
                <a:lnTo>
                  <a:pt x="324" y="1710"/>
                </a:lnTo>
                <a:cubicBezTo>
                  <a:pt x="333" y="1725"/>
                  <a:pt x="344" y="1739"/>
                  <a:pt x="359" y="1754"/>
                </a:cubicBezTo>
                <a:lnTo>
                  <a:pt x="359" y="1754"/>
                </a:lnTo>
                <a:cubicBezTo>
                  <a:pt x="387" y="1782"/>
                  <a:pt x="425" y="1809"/>
                  <a:pt x="472" y="1827"/>
                </a:cubicBezTo>
                <a:lnTo>
                  <a:pt x="472" y="1827"/>
                </a:lnTo>
                <a:cubicBezTo>
                  <a:pt x="479" y="1829"/>
                  <a:pt x="485" y="1831"/>
                  <a:pt x="491" y="1834"/>
                </a:cubicBezTo>
                <a:lnTo>
                  <a:pt x="491" y="1834"/>
                </a:lnTo>
                <a:cubicBezTo>
                  <a:pt x="496" y="1835"/>
                  <a:pt x="501" y="1837"/>
                  <a:pt x="506" y="1838"/>
                </a:cubicBezTo>
                <a:lnTo>
                  <a:pt x="506" y="1838"/>
                </a:lnTo>
                <a:cubicBezTo>
                  <a:pt x="516" y="1841"/>
                  <a:pt x="526" y="1845"/>
                  <a:pt x="537" y="1848"/>
                </a:cubicBezTo>
                <a:lnTo>
                  <a:pt x="537" y="1848"/>
                </a:lnTo>
                <a:cubicBezTo>
                  <a:pt x="548" y="1852"/>
                  <a:pt x="558" y="1855"/>
                  <a:pt x="570" y="1859"/>
                </a:cubicBezTo>
                <a:lnTo>
                  <a:pt x="570" y="1859"/>
                </a:lnTo>
                <a:cubicBezTo>
                  <a:pt x="572" y="1860"/>
                  <a:pt x="575" y="1860"/>
                  <a:pt x="578" y="1862"/>
                </a:cubicBezTo>
                <a:lnTo>
                  <a:pt x="584" y="1864"/>
                </a:lnTo>
                <a:lnTo>
                  <a:pt x="584" y="1864"/>
                </a:lnTo>
                <a:cubicBezTo>
                  <a:pt x="588" y="1865"/>
                  <a:pt x="592" y="1867"/>
                  <a:pt x="597" y="1869"/>
                </a:cubicBezTo>
                <a:lnTo>
                  <a:pt x="597" y="1869"/>
                </a:lnTo>
                <a:cubicBezTo>
                  <a:pt x="605" y="1871"/>
                  <a:pt x="613" y="1876"/>
                  <a:pt x="620" y="1881"/>
                </a:cubicBezTo>
                <a:lnTo>
                  <a:pt x="620" y="1881"/>
                </a:lnTo>
                <a:cubicBezTo>
                  <a:pt x="624" y="1882"/>
                  <a:pt x="628" y="1886"/>
                  <a:pt x="631" y="1888"/>
                </a:cubicBezTo>
                <a:lnTo>
                  <a:pt x="637" y="1892"/>
                </a:lnTo>
                <a:lnTo>
                  <a:pt x="645" y="1898"/>
                </a:lnTo>
                <a:lnTo>
                  <a:pt x="645" y="1898"/>
                </a:lnTo>
                <a:cubicBezTo>
                  <a:pt x="655" y="1906"/>
                  <a:pt x="666" y="1914"/>
                  <a:pt x="677" y="1923"/>
                </a:cubicBezTo>
                <a:lnTo>
                  <a:pt x="677" y="1923"/>
                </a:lnTo>
                <a:cubicBezTo>
                  <a:pt x="682" y="1927"/>
                  <a:pt x="687" y="1932"/>
                  <a:pt x="693" y="1936"/>
                </a:cubicBezTo>
                <a:lnTo>
                  <a:pt x="700" y="1942"/>
                </a:lnTo>
                <a:lnTo>
                  <a:pt x="700" y="1942"/>
                </a:lnTo>
                <a:cubicBezTo>
                  <a:pt x="704" y="1944"/>
                  <a:pt x="708" y="1947"/>
                  <a:pt x="711" y="1950"/>
                </a:cubicBezTo>
                <a:lnTo>
                  <a:pt x="711" y="1950"/>
                </a:lnTo>
                <a:cubicBezTo>
                  <a:pt x="772" y="1992"/>
                  <a:pt x="845" y="2015"/>
                  <a:pt x="921" y="2015"/>
                </a:cubicBezTo>
                <a:lnTo>
                  <a:pt x="921" y="2015"/>
                </a:lnTo>
                <a:cubicBezTo>
                  <a:pt x="952" y="2015"/>
                  <a:pt x="984" y="2015"/>
                  <a:pt x="1016" y="2015"/>
                </a:cubicBezTo>
                <a:lnTo>
                  <a:pt x="1016" y="2015"/>
                </a:lnTo>
                <a:cubicBezTo>
                  <a:pt x="1029" y="2015"/>
                  <a:pt x="1041" y="2016"/>
                  <a:pt x="1054" y="2018"/>
                </a:cubicBezTo>
                <a:lnTo>
                  <a:pt x="1054" y="2018"/>
                </a:lnTo>
                <a:cubicBezTo>
                  <a:pt x="1060" y="2019"/>
                  <a:pt x="1066" y="2020"/>
                  <a:pt x="1072" y="2021"/>
                </a:cubicBezTo>
                <a:lnTo>
                  <a:pt x="1072" y="2021"/>
                </a:lnTo>
                <a:cubicBezTo>
                  <a:pt x="1075" y="2023"/>
                  <a:pt x="1078" y="2023"/>
                  <a:pt x="1082" y="2024"/>
                </a:cubicBezTo>
                <a:lnTo>
                  <a:pt x="1086" y="2026"/>
                </a:lnTo>
                <a:lnTo>
                  <a:pt x="1091" y="2027"/>
                </a:lnTo>
                <a:lnTo>
                  <a:pt x="1091" y="2027"/>
                </a:lnTo>
                <a:cubicBezTo>
                  <a:pt x="1107" y="2032"/>
                  <a:pt x="1123" y="2037"/>
                  <a:pt x="1139" y="2042"/>
                </a:cubicBezTo>
                <a:lnTo>
                  <a:pt x="1139" y="2042"/>
                </a:lnTo>
                <a:cubicBezTo>
                  <a:pt x="1147" y="2045"/>
                  <a:pt x="1155" y="2048"/>
                  <a:pt x="1163" y="2050"/>
                </a:cubicBezTo>
                <a:lnTo>
                  <a:pt x="1176" y="2054"/>
                </a:lnTo>
                <a:lnTo>
                  <a:pt x="1176" y="2054"/>
                </a:lnTo>
                <a:cubicBezTo>
                  <a:pt x="1181" y="2055"/>
                  <a:pt x="1186" y="2057"/>
                  <a:pt x="1191" y="2059"/>
                </a:cubicBezTo>
                <a:lnTo>
                  <a:pt x="1191" y="2059"/>
                </a:lnTo>
                <a:cubicBezTo>
                  <a:pt x="1232" y="2070"/>
                  <a:pt x="1274" y="2074"/>
                  <a:pt x="1317" y="2071"/>
                </a:cubicBezTo>
                <a:lnTo>
                  <a:pt x="1317" y="2071"/>
                </a:lnTo>
                <a:cubicBezTo>
                  <a:pt x="1338" y="2070"/>
                  <a:pt x="1359" y="2066"/>
                  <a:pt x="1380" y="2061"/>
                </a:cubicBezTo>
                <a:lnTo>
                  <a:pt x="1396" y="2057"/>
                </a:lnTo>
                <a:lnTo>
                  <a:pt x="1411" y="2053"/>
                </a:lnTo>
                <a:lnTo>
                  <a:pt x="1436" y="2044"/>
                </a:lnTo>
                <a:lnTo>
                  <a:pt x="1436" y="2044"/>
                </a:lnTo>
                <a:cubicBezTo>
                  <a:pt x="1453" y="2038"/>
                  <a:pt x="1470" y="2033"/>
                  <a:pt x="1486" y="2027"/>
                </a:cubicBezTo>
                <a:lnTo>
                  <a:pt x="1498" y="2024"/>
                </a:lnTo>
                <a:lnTo>
                  <a:pt x="1498" y="2024"/>
                </a:lnTo>
                <a:cubicBezTo>
                  <a:pt x="1501" y="2023"/>
                  <a:pt x="1504" y="2022"/>
                  <a:pt x="1508" y="2021"/>
                </a:cubicBezTo>
                <a:lnTo>
                  <a:pt x="1508" y="2021"/>
                </a:lnTo>
                <a:cubicBezTo>
                  <a:pt x="1514" y="2019"/>
                  <a:pt x="1521" y="2018"/>
                  <a:pt x="1527" y="2016"/>
                </a:cubicBezTo>
                <a:lnTo>
                  <a:pt x="1527" y="2016"/>
                </a:lnTo>
                <a:cubicBezTo>
                  <a:pt x="1534" y="2015"/>
                  <a:pt x="1542" y="2014"/>
                  <a:pt x="1548" y="2014"/>
                </a:cubicBezTo>
                <a:lnTo>
                  <a:pt x="1548" y="2014"/>
                </a:lnTo>
                <a:cubicBezTo>
                  <a:pt x="1552" y="2014"/>
                  <a:pt x="1555" y="2013"/>
                  <a:pt x="1559" y="2013"/>
                </a:cubicBezTo>
                <a:lnTo>
                  <a:pt x="1564" y="2013"/>
                </a:lnTo>
                <a:lnTo>
                  <a:pt x="1570" y="2013"/>
                </a:lnTo>
                <a:lnTo>
                  <a:pt x="1623" y="2013"/>
                </a:lnTo>
                <a:lnTo>
                  <a:pt x="1623" y="2013"/>
                </a:lnTo>
                <a:cubicBezTo>
                  <a:pt x="1641" y="2013"/>
                  <a:pt x="1657" y="2013"/>
                  <a:pt x="1680" y="2012"/>
                </a:cubicBezTo>
                <a:lnTo>
                  <a:pt x="1680" y="2012"/>
                </a:lnTo>
                <a:cubicBezTo>
                  <a:pt x="1702" y="2011"/>
                  <a:pt x="1724" y="2008"/>
                  <a:pt x="1745" y="2003"/>
                </a:cubicBezTo>
                <a:lnTo>
                  <a:pt x="1745" y="2003"/>
                </a:lnTo>
                <a:cubicBezTo>
                  <a:pt x="1788" y="1992"/>
                  <a:pt x="1829" y="1975"/>
                  <a:pt x="1866" y="1949"/>
                </a:cubicBezTo>
                <a:lnTo>
                  <a:pt x="1880" y="1939"/>
                </a:lnTo>
                <a:lnTo>
                  <a:pt x="1890" y="1930"/>
                </a:lnTo>
                <a:lnTo>
                  <a:pt x="1911" y="1914"/>
                </a:lnTo>
                <a:lnTo>
                  <a:pt x="1931" y="1897"/>
                </a:lnTo>
                <a:lnTo>
                  <a:pt x="1941" y="1889"/>
                </a:lnTo>
                <a:lnTo>
                  <a:pt x="1946" y="1886"/>
                </a:lnTo>
                <a:lnTo>
                  <a:pt x="1949" y="1883"/>
                </a:lnTo>
                <a:lnTo>
                  <a:pt x="1949" y="1883"/>
                </a:lnTo>
                <a:cubicBezTo>
                  <a:pt x="1959" y="1876"/>
                  <a:pt x="1971" y="1870"/>
                  <a:pt x="1982" y="1864"/>
                </a:cubicBezTo>
                <a:lnTo>
                  <a:pt x="1982" y="1864"/>
                </a:lnTo>
                <a:cubicBezTo>
                  <a:pt x="1989" y="1862"/>
                  <a:pt x="1994" y="1859"/>
                  <a:pt x="2001" y="1857"/>
                </a:cubicBezTo>
                <a:lnTo>
                  <a:pt x="2001" y="1857"/>
                </a:lnTo>
                <a:cubicBezTo>
                  <a:pt x="2009" y="1854"/>
                  <a:pt x="2017" y="1852"/>
                  <a:pt x="2024" y="1849"/>
                </a:cubicBezTo>
                <a:lnTo>
                  <a:pt x="2024" y="1849"/>
                </a:lnTo>
                <a:cubicBezTo>
                  <a:pt x="2041" y="1844"/>
                  <a:pt x="2056" y="1838"/>
                  <a:pt x="2073" y="1834"/>
                </a:cubicBezTo>
                <a:lnTo>
                  <a:pt x="2085" y="1829"/>
                </a:lnTo>
                <a:lnTo>
                  <a:pt x="2099" y="1824"/>
                </a:lnTo>
                <a:lnTo>
                  <a:pt x="2099" y="1824"/>
                </a:lnTo>
                <a:cubicBezTo>
                  <a:pt x="2109" y="1821"/>
                  <a:pt x="2119" y="1817"/>
                  <a:pt x="2128" y="1812"/>
                </a:cubicBezTo>
                <a:lnTo>
                  <a:pt x="2128" y="1812"/>
                </a:lnTo>
                <a:cubicBezTo>
                  <a:pt x="2166" y="1794"/>
                  <a:pt x="2201" y="1769"/>
                  <a:pt x="2230" y="1736"/>
                </a:cubicBezTo>
                <a:lnTo>
                  <a:pt x="2230" y="1736"/>
                </a:lnTo>
                <a:cubicBezTo>
                  <a:pt x="2236" y="1727"/>
                  <a:pt x="2243" y="1719"/>
                  <a:pt x="2249" y="1709"/>
                </a:cubicBezTo>
                <a:lnTo>
                  <a:pt x="2249" y="1709"/>
                </a:lnTo>
                <a:cubicBezTo>
                  <a:pt x="2252" y="1704"/>
                  <a:pt x="2255" y="1700"/>
                  <a:pt x="2258" y="1695"/>
                </a:cubicBezTo>
                <a:lnTo>
                  <a:pt x="2262" y="1688"/>
                </a:lnTo>
                <a:lnTo>
                  <a:pt x="2264" y="1682"/>
                </a:lnTo>
                <a:lnTo>
                  <a:pt x="2264" y="1682"/>
                </a:lnTo>
                <a:cubicBezTo>
                  <a:pt x="2272" y="1668"/>
                  <a:pt x="2279" y="1654"/>
                  <a:pt x="2286" y="1640"/>
                </a:cubicBezTo>
                <a:lnTo>
                  <a:pt x="2286" y="1640"/>
                </a:lnTo>
                <a:cubicBezTo>
                  <a:pt x="2290" y="1634"/>
                  <a:pt x="2294" y="1627"/>
                  <a:pt x="2297" y="1620"/>
                </a:cubicBezTo>
                <a:lnTo>
                  <a:pt x="2297" y="1620"/>
                </a:lnTo>
                <a:cubicBezTo>
                  <a:pt x="2299" y="1616"/>
                  <a:pt x="2302" y="1612"/>
                  <a:pt x="2305" y="1608"/>
                </a:cubicBezTo>
                <a:lnTo>
                  <a:pt x="2305" y="1608"/>
                </a:lnTo>
                <a:cubicBezTo>
                  <a:pt x="2310" y="1600"/>
                  <a:pt x="2317" y="1592"/>
                  <a:pt x="2325" y="1585"/>
                </a:cubicBezTo>
                <a:lnTo>
                  <a:pt x="2325" y="1585"/>
                </a:lnTo>
                <a:cubicBezTo>
                  <a:pt x="2327" y="1583"/>
                  <a:pt x="2329" y="1582"/>
                  <a:pt x="2330" y="1580"/>
                </a:cubicBezTo>
                <a:lnTo>
                  <a:pt x="2338" y="1574"/>
                </a:lnTo>
                <a:lnTo>
                  <a:pt x="2338" y="1574"/>
                </a:lnTo>
                <a:cubicBezTo>
                  <a:pt x="2344" y="1569"/>
                  <a:pt x="2350" y="1565"/>
                  <a:pt x="2355" y="1560"/>
                </a:cubicBezTo>
                <a:lnTo>
                  <a:pt x="2355" y="1560"/>
                </a:lnTo>
                <a:cubicBezTo>
                  <a:pt x="2367" y="1551"/>
                  <a:pt x="2378" y="1542"/>
                  <a:pt x="2389" y="1533"/>
                </a:cubicBezTo>
                <a:lnTo>
                  <a:pt x="2398" y="1527"/>
                </a:lnTo>
                <a:lnTo>
                  <a:pt x="2398" y="1527"/>
                </a:lnTo>
                <a:cubicBezTo>
                  <a:pt x="2401" y="1524"/>
                  <a:pt x="2404" y="1521"/>
                  <a:pt x="2408" y="1518"/>
                </a:cubicBezTo>
                <a:lnTo>
                  <a:pt x="2408" y="1518"/>
                </a:lnTo>
                <a:cubicBezTo>
                  <a:pt x="2415" y="1512"/>
                  <a:pt x="2421" y="1506"/>
                  <a:pt x="2428" y="1499"/>
                </a:cubicBezTo>
                <a:lnTo>
                  <a:pt x="2428" y="1499"/>
                </a:lnTo>
                <a:cubicBezTo>
                  <a:pt x="2440" y="1486"/>
                  <a:pt x="2452" y="1472"/>
                  <a:pt x="2461" y="1456"/>
                </a:cubicBezTo>
                <a:lnTo>
                  <a:pt x="2461" y="1456"/>
                </a:lnTo>
                <a:cubicBezTo>
                  <a:pt x="2481" y="1425"/>
                  <a:pt x="2493" y="1389"/>
                  <a:pt x="2496" y="1354"/>
                </a:cubicBezTo>
                <a:lnTo>
                  <a:pt x="2496" y="1354"/>
                </a:lnTo>
                <a:cubicBezTo>
                  <a:pt x="2497" y="1350"/>
                  <a:pt x="2497" y="1346"/>
                  <a:pt x="2497" y="1341"/>
                </a:cubicBezTo>
                <a:lnTo>
                  <a:pt x="2497" y="1341"/>
                </a:lnTo>
                <a:cubicBezTo>
                  <a:pt x="2497" y="1336"/>
                  <a:pt x="2497" y="1331"/>
                  <a:pt x="2497" y="1329"/>
                </a:cubicBezTo>
                <a:lnTo>
                  <a:pt x="2497" y="1329"/>
                </a:lnTo>
                <a:cubicBezTo>
                  <a:pt x="2497" y="1323"/>
                  <a:pt x="2497" y="1317"/>
                  <a:pt x="2497" y="1311"/>
                </a:cubicBezTo>
                <a:lnTo>
                  <a:pt x="2497" y="1311"/>
                </a:lnTo>
                <a:cubicBezTo>
                  <a:pt x="2497" y="1299"/>
                  <a:pt x="2497" y="1288"/>
                  <a:pt x="2497" y="1277"/>
                </a:cubicBezTo>
                <a:lnTo>
                  <a:pt x="2497" y="1277"/>
                </a:lnTo>
                <a:cubicBezTo>
                  <a:pt x="2497" y="1271"/>
                  <a:pt x="2497" y="1266"/>
                  <a:pt x="2497" y="1260"/>
                </a:cubicBezTo>
                <a:lnTo>
                  <a:pt x="2497" y="1260"/>
                </a:lnTo>
                <a:cubicBezTo>
                  <a:pt x="2498" y="1257"/>
                  <a:pt x="2498" y="1254"/>
                  <a:pt x="2498" y="1251"/>
                </a:cubicBezTo>
                <a:lnTo>
                  <a:pt x="2498" y="1251"/>
                </a:lnTo>
                <a:cubicBezTo>
                  <a:pt x="2499" y="1245"/>
                  <a:pt x="2501" y="1238"/>
                  <a:pt x="2502" y="1233"/>
                </a:cubicBezTo>
                <a:lnTo>
                  <a:pt x="2502" y="1233"/>
                </a:lnTo>
                <a:cubicBezTo>
                  <a:pt x="2503" y="1227"/>
                  <a:pt x="2506" y="1222"/>
                  <a:pt x="2508" y="1217"/>
                </a:cubicBezTo>
                <a:lnTo>
                  <a:pt x="2508" y="1217"/>
                </a:lnTo>
                <a:cubicBezTo>
                  <a:pt x="2513" y="1209"/>
                  <a:pt x="2517" y="1201"/>
                  <a:pt x="2521" y="1193"/>
                </a:cubicBezTo>
                <a:lnTo>
                  <a:pt x="2521" y="1193"/>
                </a:lnTo>
                <a:cubicBezTo>
                  <a:pt x="2530" y="1177"/>
                  <a:pt x="2537" y="1163"/>
                  <a:pt x="2544" y="1149"/>
                </a:cubicBezTo>
                <a:lnTo>
                  <a:pt x="2544" y="1149"/>
                </a:lnTo>
                <a:cubicBezTo>
                  <a:pt x="2554" y="1131"/>
                  <a:pt x="2561" y="1111"/>
                  <a:pt x="2566" y="1090"/>
                </a:cubicBezTo>
                <a:lnTo>
                  <a:pt x="2566" y="1090"/>
                </a:lnTo>
                <a:cubicBezTo>
                  <a:pt x="2576" y="1044"/>
                  <a:pt x="2571" y="992"/>
                  <a:pt x="2552" y="947"/>
                </a:cubicBezTo>
                <a:lnTo>
                  <a:pt x="2552" y="947"/>
                </a:lnTo>
                <a:cubicBezTo>
                  <a:pt x="2549" y="942"/>
                  <a:pt x="2546" y="936"/>
                  <a:pt x="2544" y="932"/>
                </a:cubicBezTo>
                <a:lnTo>
                  <a:pt x="2538" y="920"/>
                </a:lnTo>
                <a:lnTo>
                  <a:pt x="2538" y="920"/>
                </a:lnTo>
                <a:cubicBezTo>
                  <a:pt x="2534" y="912"/>
                  <a:pt x="2530" y="905"/>
                  <a:pt x="2526" y="897"/>
                </a:cubicBezTo>
                <a:lnTo>
                  <a:pt x="2526" y="897"/>
                </a:lnTo>
                <a:cubicBezTo>
                  <a:pt x="2518" y="881"/>
                  <a:pt x="2508" y="862"/>
                  <a:pt x="2505" y="856"/>
                </a:cubicBezTo>
                <a:lnTo>
                  <a:pt x="2505" y="856"/>
                </a:lnTo>
                <a:cubicBezTo>
                  <a:pt x="2501" y="846"/>
                  <a:pt x="2499" y="836"/>
                  <a:pt x="2499" y="826"/>
                </a:cubicBezTo>
                <a:lnTo>
                  <a:pt x="2499" y="826"/>
                </a:lnTo>
                <a:cubicBezTo>
                  <a:pt x="2499" y="825"/>
                  <a:pt x="2499" y="824"/>
                  <a:pt x="2499" y="823"/>
                </a:cubicBezTo>
                <a:lnTo>
                  <a:pt x="2498" y="817"/>
                </a:lnTo>
                <a:lnTo>
                  <a:pt x="2498" y="803"/>
                </a:lnTo>
                <a:lnTo>
                  <a:pt x="2498" y="776"/>
                </a:lnTo>
                <a:lnTo>
                  <a:pt x="2498" y="749"/>
                </a:lnTo>
                <a:lnTo>
                  <a:pt x="2498" y="749"/>
                </a:lnTo>
                <a:cubicBezTo>
                  <a:pt x="2498" y="737"/>
                  <a:pt x="2497" y="724"/>
                  <a:pt x="2494" y="711"/>
                </a:cubicBezTo>
                <a:lnTo>
                  <a:pt x="2494" y="711"/>
                </a:lnTo>
                <a:cubicBezTo>
                  <a:pt x="2490" y="686"/>
                  <a:pt x="2481" y="662"/>
                  <a:pt x="2470" y="640"/>
                </a:cubicBezTo>
                <a:lnTo>
                  <a:pt x="2470" y="640"/>
                </a:lnTo>
                <a:cubicBezTo>
                  <a:pt x="2458" y="618"/>
                  <a:pt x="2444" y="599"/>
                  <a:pt x="2428" y="582"/>
                </a:cubicBezTo>
                <a:lnTo>
                  <a:pt x="2428" y="582"/>
                </a:lnTo>
                <a:cubicBezTo>
                  <a:pt x="2420" y="574"/>
                  <a:pt x="2411" y="566"/>
                  <a:pt x="2403" y="559"/>
                </a:cubicBezTo>
                <a:lnTo>
                  <a:pt x="2397" y="554"/>
                </a:lnTo>
                <a:lnTo>
                  <a:pt x="2391" y="550"/>
                </a:lnTo>
                <a:lnTo>
                  <a:pt x="2381" y="542"/>
                </a:lnTo>
                <a:lnTo>
                  <a:pt x="2381" y="542"/>
                </a:lnTo>
                <a:cubicBezTo>
                  <a:pt x="2367" y="532"/>
                  <a:pt x="2354" y="521"/>
                  <a:pt x="2340" y="511"/>
                </a:cubicBezTo>
                <a:lnTo>
                  <a:pt x="2331" y="503"/>
                </a:lnTo>
                <a:lnTo>
                  <a:pt x="2331" y="503"/>
                </a:lnTo>
                <a:cubicBezTo>
                  <a:pt x="2329" y="502"/>
                  <a:pt x="2326" y="500"/>
                  <a:pt x="2324" y="498"/>
                </a:cubicBezTo>
                <a:lnTo>
                  <a:pt x="2324" y="498"/>
                </a:lnTo>
                <a:cubicBezTo>
                  <a:pt x="2319" y="494"/>
                  <a:pt x="2316" y="490"/>
                  <a:pt x="2312" y="486"/>
                </a:cubicBezTo>
                <a:lnTo>
                  <a:pt x="2312" y="486"/>
                </a:lnTo>
                <a:cubicBezTo>
                  <a:pt x="2308" y="481"/>
                  <a:pt x="2305" y="478"/>
                  <a:pt x="2302" y="473"/>
                </a:cubicBezTo>
                <a:lnTo>
                  <a:pt x="2302" y="473"/>
                </a:lnTo>
                <a:cubicBezTo>
                  <a:pt x="2300" y="471"/>
                  <a:pt x="2299" y="469"/>
                  <a:pt x="2297" y="467"/>
                </a:cubicBezTo>
                <a:lnTo>
                  <a:pt x="2297" y="467"/>
                </a:lnTo>
                <a:cubicBezTo>
                  <a:pt x="2296" y="464"/>
                  <a:pt x="2295" y="463"/>
                  <a:pt x="2293" y="459"/>
                </a:cubicBezTo>
                <a:lnTo>
                  <a:pt x="2293" y="459"/>
                </a:lnTo>
                <a:cubicBezTo>
                  <a:pt x="2285" y="445"/>
                  <a:pt x="2278" y="431"/>
                  <a:pt x="2271" y="418"/>
                </a:cubicBezTo>
                <a:lnTo>
                  <a:pt x="2271" y="418"/>
                </a:lnTo>
                <a:cubicBezTo>
                  <a:pt x="2266" y="411"/>
                  <a:pt x="2262" y="404"/>
                  <a:pt x="2259" y="398"/>
                </a:cubicBezTo>
                <a:lnTo>
                  <a:pt x="2259" y="398"/>
                </a:lnTo>
                <a:cubicBezTo>
                  <a:pt x="2256" y="393"/>
                  <a:pt x="2254" y="389"/>
                  <a:pt x="2251" y="385"/>
                </a:cubicBezTo>
                <a:lnTo>
                  <a:pt x="2251" y="385"/>
                </a:lnTo>
                <a:cubicBezTo>
                  <a:pt x="2249" y="381"/>
                  <a:pt x="2246" y="376"/>
                  <a:pt x="2244" y="372"/>
                </a:cubicBezTo>
                <a:lnTo>
                  <a:pt x="2244" y="372"/>
                </a:lnTo>
                <a:cubicBezTo>
                  <a:pt x="2232" y="356"/>
                  <a:pt x="2219" y="342"/>
                  <a:pt x="2206" y="330"/>
                </a:cubicBezTo>
                <a:lnTo>
                  <a:pt x="2206" y="330"/>
                </a:lnTo>
                <a:cubicBezTo>
                  <a:pt x="2181" y="308"/>
                  <a:pt x="2154" y="291"/>
                  <a:pt x="2124" y="278"/>
                </a:cubicBezTo>
                <a:lnTo>
                  <a:pt x="2124" y="278"/>
                </a:lnTo>
                <a:cubicBezTo>
                  <a:pt x="2117" y="275"/>
                  <a:pt x="2110" y="272"/>
                  <a:pt x="2102" y="269"/>
                </a:cubicBezTo>
                <a:lnTo>
                  <a:pt x="2102" y="269"/>
                </a:lnTo>
                <a:cubicBezTo>
                  <a:pt x="2099" y="268"/>
                  <a:pt x="2095" y="267"/>
                  <a:pt x="2091" y="266"/>
                </a:cubicBezTo>
                <a:lnTo>
                  <a:pt x="2091" y="266"/>
                </a:lnTo>
                <a:cubicBezTo>
                  <a:pt x="2088" y="264"/>
                  <a:pt x="2083" y="263"/>
                  <a:pt x="2081" y="262"/>
                </a:cubicBezTo>
                <a:lnTo>
                  <a:pt x="2043" y="252"/>
                </a:lnTo>
                <a:lnTo>
                  <a:pt x="2005" y="242"/>
                </a:lnTo>
                <a:lnTo>
                  <a:pt x="1996" y="239"/>
                </a:lnTo>
                <a:lnTo>
                  <a:pt x="1989" y="237"/>
                </a:lnTo>
                <a:lnTo>
                  <a:pt x="1989" y="237"/>
                </a:lnTo>
                <a:cubicBezTo>
                  <a:pt x="1984" y="235"/>
                  <a:pt x="1979" y="233"/>
                  <a:pt x="1974" y="231"/>
                </a:cubicBezTo>
                <a:lnTo>
                  <a:pt x="1974" y="231"/>
                </a:lnTo>
                <a:cubicBezTo>
                  <a:pt x="1964" y="228"/>
                  <a:pt x="1954" y="223"/>
                  <a:pt x="1945" y="218"/>
                </a:cubicBezTo>
                <a:lnTo>
                  <a:pt x="1945" y="218"/>
                </a:lnTo>
                <a:cubicBezTo>
                  <a:pt x="1941" y="215"/>
                  <a:pt x="1937" y="212"/>
                  <a:pt x="1932" y="210"/>
                </a:cubicBezTo>
                <a:lnTo>
                  <a:pt x="1916" y="198"/>
                </a:lnTo>
                <a:lnTo>
                  <a:pt x="1916" y="198"/>
                </a:lnTo>
                <a:cubicBezTo>
                  <a:pt x="1950" y="231"/>
                  <a:pt x="1976" y="245"/>
                  <a:pt x="2015" y="260"/>
                </a:cubicBezTo>
                <a:lnTo>
                  <a:pt x="1996" y="253"/>
                </a:lnTo>
                <a:lnTo>
                  <a:pt x="1996" y="253"/>
                </a:lnTo>
                <a:cubicBezTo>
                  <a:pt x="1990" y="251"/>
                  <a:pt x="1985" y="250"/>
                  <a:pt x="1980" y="247"/>
                </a:cubicBezTo>
                <a:lnTo>
                  <a:pt x="1980" y="247"/>
                </a:lnTo>
                <a:cubicBezTo>
                  <a:pt x="1969" y="244"/>
                  <a:pt x="1959" y="239"/>
                  <a:pt x="1950" y="233"/>
                </a:cubicBezTo>
                <a:lnTo>
                  <a:pt x="1950" y="233"/>
                </a:lnTo>
                <a:cubicBezTo>
                  <a:pt x="1941" y="228"/>
                  <a:pt x="1932" y="222"/>
                  <a:pt x="1924" y="215"/>
                </a:cubicBezTo>
                <a:lnTo>
                  <a:pt x="1924" y="215"/>
                </a:lnTo>
                <a:cubicBezTo>
                  <a:pt x="1915" y="208"/>
                  <a:pt x="1905" y="201"/>
                  <a:pt x="1897" y="193"/>
                </a:cubicBezTo>
                <a:lnTo>
                  <a:pt x="1897" y="193"/>
                </a:lnTo>
                <a:cubicBezTo>
                  <a:pt x="1888" y="187"/>
                  <a:pt x="1879" y="180"/>
                  <a:pt x="1871" y="174"/>
                </a:cubicBezTo>
                <a:lnTo>
                  <a:pt x="1871" y="174"/>
                </a:lnTo>
                <a:cubicBezTo>
                  <a:pt x="1867" y="171"/>
                  <a:pt x="1864" y="168"/>
                  <a:pt x="1859" y="165"/>
                </a:cubicBezTo>
                <a:lnTo>
                  <a:pt x="1859" y="165"/>
                </a:lnTo>
                <a:cubicBezTo>
                  <a:pt x="1855" y="162"/>
                  <a:pt x="1851" y="158"/>
                  <a:pt x="1847" y="156"/>
                </a:cubicBezTo>
                <a:lnTo>
                  <a:pt x="1847" y="156"/>
                </a:lnTo>
                <a:cubicBezTo>
                  <a:pt x="1830" y="145"/>
                  <a:pt x="1815" y="138"/>
                  <a:pt x="1804" y="133"/>
                </a:cubicBezTo>
                <a:lnTo>
                  <a:pt x="1804" y="133"/>
                </a:lnTo>
                <a:cubicBezTo>
                  <a:pt x="1775" y="120"/>
                  <a:pt x="1750" y="114"/>
                  <a:pt x="1731" y="111"/>
                </a:cubicBezTo>
                <a:lnTo>
                  <a:pt x="1731" y="111"/>
                </a:lnTo>
                <a:cubicBezTo>
                  <a:pt x="1710" y="108"/>
                  <a:pt x="1696" y="108"/>
                  <a:pt x="1686" y="108"/>
                </a:cubicBezTo>
                <a:lnTo>
                  <a:pt x="1686" y="108"/>
                </a:lnTo>
                <a:cubicBezTo>
                  <a:pt x="1665" y="108"/>
                  <a:pt x="1663" y="111"/>
                  <a:pt x="1670" y="113"/>
                </a:cubicBezTo>
                <a:lnTo>
                  <a:pt x="1670" y="113"/>
                </a:lnTo>
                <a:cubicBezTo>
                  <a:pt x="1679" y="116"/>
                  <a:pt x="1697" y="119"/>
                  <a:pt x="1718" y="126"/>
                </a:cubicBezTo>
                <a:lnTo>
                  <a:pt x="1718" y="126"/>
                </a:lnTo>
                <a:cubicBezTo>
                  <a:pt x="1738" y="132"/>
                  <a:pt x="1762" y="143"/>
                  <a:pt x="1782" y="154"/>
                </a:cubicBezTo>
                <a:lnTo>
                  <a:pt x="1782" y="154"/>
                </a:lnTo>
                <a:cubicBezTo>
                  <a:pt x="1796" y="162"/>
                  <a:pt x="1801" y="166"/>
                  <a:pt x="1802" y="169"/>
                </a:cubicBezTo>
                <a:lnTo>
                  <a:pt x="1802" y="169"/>
                </a:lnTo>
                <a:cubicBezTo>
                  <a:pt x="1804" y="172"/>
                  <a:pt x="1801" y="173"/>
                  <a:pt x="1800" y="174"/>
                </a:cubicBezTo>
                <a:lnTo>
                  <a:pt x="1800" y="174"/>
                </a:lnTo>
                <a:cubicBezTo>
                  <a:pt x="1799" y="175"/>
                  <a:pt x="1798" y="176"/>
                  <a:pt x="1804" y="181"/>
                </a:cubicBezTo>
                <a:lnTo>
                  <a:pt x="1804" y="181"/>
                </a:lnTo>
                <a:cubicBezTo>
                  <a:pt x="1809" y="186"/>
                  <a:pt x="1819" y="193"/>
                  <a:pt x="1836" y="210"/>
                </a:cubicBezTo>
                <a:lnTo>
                  <a:pt x="1836" y="210"/>
                </a:lnTo>
                <a:cubicBezTo>
                  <a:pt x="1810" y="188"/>
                  <a:pt x="1787" y="176"/>
                  <a:pt x="1763" y="166"/>
                </a:cubicBezTo>
                <a:lnTo>
                  <a:pt x="1763" y="166"/>
                </a:lnTo>
                <a:cubicBezTo>
                  <a:pt x="1739" y="158"/>
                  <a:pt x="1714" y="151"/>
                  <a:pt x="1680" y="148"/>
                </a:cubicBezTo>
                <a:lnTo>
                  <a:pt x="1680" y="148"/>
                </a:lnTo>
                <a:cubicBezTo>
                  <a:pt x="1678" y="149"/>
                  <a:pt x="1690" y="150"/>
                  <a:pt x="1709" y="153"/>
                </a:cubicBezTo>
                <a:lnTo>
                  <a:pt x="1709" y="153"/>
                </a:lnTo>
                <a:cubicBezTo>
                  <a:pt x="1718" y="155"/>
                  <a:pt x="1728" y="157"/>
                  <a:pt x="1739" y="160"/>
                </a:cubicBezTo>
                <a:lnTo>
                  <a:pt x="1739" y="160"/>
                </a:lnTo>
                <a:cubicBezTo>
                  <a:pt x="1751" y="163"/>
                  <a:pt x="1762" y="167"/>
                  <a:pt x="1773" y="172"/>
                </a:cubicBezTo>
                <a:lnTo>
                  <a:pt x="1773" y="172"/>
                </a:lnTo>
                <a:cubicBezTo>
                  <a:pt x="1795" y="181"/>
                  <a:pt x="1814" y="193"/>
                  <a:pt x="1824" y="202"/>
                </a:cubicBezTo>
                <a:lnTo>
                  <a:pt x="1824" y="202"/>
                </a:lnTo>
                <a:cubicBezTo>
                  <a:pt x="1835" y="210"/>
                  <a:pt x="1838" y="215"/>
                  <a:pt x="1827" y="209"/>
                </a:cubicBezTo>
                <a:lnTo>
                  <a:pt x="1827" y="209"/>
                </a:lnTo>
                <a:cubicBezTo>
                  <a:pt x="1802" y="188"/>
                  <a:pt x="1772" y="173"/>
                  <a:pt x="1738" y="163"/>
                </a:cubicBezTo>
                <a:lnTo>
                  <a:pt x="1738" y="163"/>
                </a:lnTo>
                <a:cubicBezTo>
                  <a:pt x="1721" y="159"/>
                  <a:pt x="1704" y="157"/>
                  <a:pt x="1686" y="155"/>
                </a:cubicBezTo>
                <a:lnTo>
                  <a:pt x="1686" y="155"/>
                </a:lnTo>
                <a:cubicBezTo>
                  <a:pt x="1678" y="154"/>
                  <a:pt x="1669" y="154"/>
                  <a:pt x="1661" y="153"/>
                </a:cubicBezTo>
                <a:lnTo>
                  <a:pt x="1661" y="153"/>
                </a:lnTo>
                <a:cubicBezTo>
                  <a:pt x="1652" y="153"/>
                  <a:pt x="1643" y="153"/>
                  <a:pt x="1634" y="153"/>
                </a:cubicBezTo>
                <a:lnTo>
                  <a:pt x="1634" y="153"/>
                </a:lnTo>
                <a:cubicBezTo>
                  <a:pt x="1641" y="156"/>
                  <a:pt x="1659" y="156"/>
                  <a:pt x="1681" y="158"/>
                </a:cubicBezTo>
                <a:lnTo>
                  <a:pt x="1681" y="158"/>
                </a:lnTo>
                <a:cubicBezTo>
                  <a:pt x="1704" y="160"/>
                  <a:pt x="1731" y="166"/>
                  <a:pt x="1755" y="176"/>
                </a:cubicBezTo>
                <a:lnTo>
                  <a:pt x="1755" y="176"/>
                </a:lnTo>
                <a:cubicBezTo>
                  <a:pt x="1780" y="185"/>
                  <a:pt x="1802" y="198"/>
                  <a:pt x="1816" y="209"/>
                </a:cubicBezTo>
                <a:lnTo>
                  <a:pt x="1816" y="209"/>
                </a:lnTo>
                <a:cubicBezTo>
                  <a:pt x="1823" y="214"/>
                  <a:pt x="1829" y="220"/>
                  <a:pt x="1832" y="223"/>
                </a:cubicBezTo>
                <a:lnTo>
                  <a:pt x="1832" y="223"/>
                </a:lnTo>
                <a:cubicBezTo>
                  <a:pt x="1836" y="226"/>
                  <a:pt x="1837" y="229"/>
                  <a:pt x="1836" y="228"/>
                </a:cubicBezTo>
                <a:lnTo>
                  <a:pt x="1836" y="228"/>
                </a:lnTo>
                <a:cubicBezTo>
                  <a:pt x="1832" y="226"/>
                  <a:pt x="1826" y="221"/>
                  <a:pt x="1820" y="216"/>
                </a:cubicBezTo>
                <a:lnTo>
                  <a:pt x="1820" y="216"/>
                </a:lnTo>
                <a:cubicBezTo>
                  <a:pt x="1815" y="212"/>
                  <a:pt x="1808" y="207"/>
                  <a:pt x="1800" y="201"/>
                </a:cubicBezTo>
                <a:lnTo>
                  <a:pt x="1800" y="201"/>
                </a:lnTo>
                <a:cubicBezTo>
                  <a:pt x="1785" y="191"/>
                  <a:pt x="1765" y="181"/>
                  <a:pt x="1745" y="173"/>
                </a:cubicBezTo>
                <a:lnTo>
                  <a:pt x="1745" y="173"/>
                </a:lnTo>
                <a:cubicBezTo>
                  <a:pt x="1724" y="166"/>
                  <a:pt x="1704" y="162"/>
                  <a:pt x="1688" y="161"/>
                </a:cubicBezTo>
                <a:lnTo>
                  <a:pt x="1688" y="161"/>
                </a:lnTo>
                <a:cubicBezTo>
                  <a:pt x="1671" y="159"/>
                  <a:pt x="1659" y="160"/>
                  <a:pt x="1656" y="162"/>
                </a:cubicBezTo>
                <a:lnTo>
                  <a:pt x="1656" y="162"/>
                </a:lnTo>
                <a:cubicBezTo>
                  <a:pt x="1655" y="163"/>
                  <a:pt x="1670" y="163"/>
                  <a:pt x="1691" y="166"/>
                </a:cubicBezTo>
                <a:lnTo>
                  <a:pt x="1691" y="166"/>
                </a:lnTo>
                <a:cubicBezTo>
                  <a:pt x="1710" y="168"/>
                  <a:pt x="1734" y="174"/>
                  <a:pt x="1749" y="179"/>
                </a:cubicBezTo>
                <a:lnTo>
                  <a:pt x="1749" y="179"/>
                </a:lnTo>
                <a:cubicBezTo>
                  <a:pt x="1726" y="171"/>
                  <a:pt x="1702" y="168"/>
                  <a:pt x="1681" y="166"/>
                </a:cubicBezTo>
                <a:lnTo>
                  <a:pt x="1681" y="166"/>
                </a:lnTo>
                <a:cubicBezTo>
                  <a:pt x="1670" y="166"/>
                  <a:pt x="1660" y="166"/>
                  <a:pt x="1648" y="166"/>
                </a:cubicBezTo>
                <a:lnTo>
                  <a:pt x="1648" y="166"/>
                </a:lnTo>
                <a:cubicBezTo>
                  <a:pt x="1638" y="166"/>
                  <a:pt x="1628" y="167"/>
                  <a:pt x="1618" y="167"/>
                </a:cubicBezTo>
                <a:lnTo>
                  <a:pt x="1618" y="167"/>
                </a:lnTo>
                <a:cubicBezTo>
                  <a:pt x="1598" y="168"/>
                  <a:pt x="1582" y="169"/>
                  <a:pt x="1568" y="169"/>
                </a:cubicBezTo>
                <a:lnTo>
                  <a:pt x="1568" y="169"/>
                </a:lnTo>
                <a:cubicBezTo>
                  <a:pt x="1552" y="170"/>
                  <a:pt x="1540" y="170"/>
                  <a:pt x="1531" y="170"/>
                </a:cubicBezTo>
                <a:lnTo>
                  <a:pt x="1531" y="170"/>
                </a:lnTo>
                <a:cubicBezTo>
                  <a:pt x="1513" y="169"/>
                  <a:pt x="1508" y="171"/>
                  <a:pt x="1523" y="175"/>
                </a:cubicBezTo>
                <a:lnTo>
                  <a:pt x="1523" y="175"/>
                </a:lnTo>
                <a:cubicBezTo>
                  <a:pt x="1531" y="177"/>
                  <a:pt x="1542" y="179"/>
                  <a:pt x="1560" y="181"/>
                </a:cubicBezTo>
                <a:lnTo>
                  <a:pt x="1560" y="181"/>
                </a:lnTo>
                <a:cubicBezTo>
                  <a:pt x="1568" y="181"/>
                  <a:pt x="1577" y="182"/>
                  <a:pt x="1587" y="182"/>
                </a:cubicBezTo>
                <a:lnTo>
                  <a:pt x="1587" y="182"/>
                </a:lnTo>
                <a:cubicBezTo>
                  <a:pt x="1597" y="183"/>
                  <a:pt x="1608" y="184"/>
                  <a:pt x="1620" y="184"/>
                </a:cubicBezTo>
                <a:lnTo>
                  <a:pt x="1620" y="184"/>
                </a:lnTo>
                <a:cubicBezTo>
                  <a:pt x="1603" y="184"/>
                  <a:pt x="1585" y="184"/>
                  <a:pt x="1564" y="184"/>
                </a:cubicBezTo>
                <a:lnTo>
                  <a:pt x="1564" y="184"/>
                </a:lnTo>
                <a:cubicBezTo>
                  <a:pt x="1541" y="183"/>
                  <a:pt x="1517" y="180"/>
                  <a:pt x="1494" y="174"/>
                </a:cubicBezTo>
                <a:lnTo>
                  <a:pt x="1494" y="174"/>
                </a:lnTo>
                <a:cubicBezTo>
                  <a:pt x="1482" y="172"/>
                  <a:pt x="1470" y="169"/>
                  <a:pt x="1459" y="165"/>
                </a:cubicBezTo>
                <a:lnTo>
                  <a:pt x="1459" y="165"/>
                </a:lnTo>
                <a:cubicBezTo>
                  <a:pt x="1449" y="162"/>
                  <a:pt x="1439" y="158"/>
                  <a:pt x="1429" y="155"/>
                </a:cubicBezTo>
                <a:lnTo>
                  <a:pt x="1429" y="155"/>
                </a:lnTo>
                <a:cubicBezTo>
                  <a:pt x="1410" y="148"/>
                  <a:pt x="1391" y="142"/>
                  <a:pt x="1374" y="136"/>
                </a:cubicBezTo>
                <a:lnTo>
                  <a:pt x="1374" y="136"/>
                </a:lnTo>
                <a:lnTo>
                  <a:pt x="1374" y="136"/>
                </a:lnTo>
                <a:lnTo>
                  <a:pt x="1374" y="136"/>
                </a:lnTo>
                <a:cubicBezTo>
                  <a:pt x="1391" y="143"/>
                  <a:pt x="1415" y="151"/>
                  <a:pt x="1438" y="159"/>
                </a:cubicBezTo>
                <a:lnTo>
                  <a:pt x="1438" y="159"/>
                </a:lnTo>
                <a:cubicBezTo>
                  <a:pt x="1444" y="161"/>
                  <a:pt x="1449" y="163"/>
                  <a:pt x="1455" y="165"/>
                </a:cubicBezTo>
                <a:lnTo>
                  <a:pt x="1455" y="165"/>
                </a:lnTo>
                <a:cubicBezTo>
                  <a:pt x="1461" y="167"/>
                  <a:pt x="1468" y="169"/>
                  <a:pt x="1474" y="171"/>
                </a:cubicBezTo>
                <a:lnTo>
                  <a:pt x="1474" y="171"/>
                </a:lnTo>
                <a:cubicBezTo>
                  <a:pt x="1486" y="174"/>
                  <a:pt x="1497" y="177"/>
                  <a:pt x="1507" y="179"/>
                </a:cubicBezTo>
                <a:lnTo>
                  <a:pt x="1507" y="179"/>
                </a:lnTo>
                <a:cubicBezTo>
                  <a:pt x="1496" y="177"/>
                  <a:pt x="1484" y="174"/>
                  <a:pt x="1472" y="171"/>
                </a:cubicBezTo>
                <a:lnTo>
                  <a:pt x="1472" y="171"/>
                </a:lnTo>
                <a:cubicBezTo>
                  <a:pt x="1467" y="169"/>
                  <a:pt x="1461" y="167"/>
                  <a:pt x="1455" y="166"/>
                </a:cubicBezTo>
                <a:lnTo>
                  <a:pt x="1440" y="161"/>
                </a:lnTo>
                <a:lnTo>
                  <a:pt x="1440" y="161"/>
                </a:lnTo>
                <a:cubicBezTo>
                  <a:pt x="1421" y="154"/>
                  <a:pt x="1401" y="147"/>
                  <a:pt x="1382" y="141"/>
                </a:cubicBezTo>
                <a:lnTo>
                  <a:pt x="1382" y="141"/>
                </a:lnTo>
                <a:cubicBezTo>
                  <a:pt x="1387" y="145"/>
                  <a:pt x="1394" y="147"/>
                  <a:pt x="1401" y="151"/>
                </a:cubicBezTo>
                <a:lnTo>
                  <a:pt x="1401" y="151"/>
                </a:lnTo>
                <a:cubicBezTo>
                  <a:pt x="1416" y="157"/>
                  <a:pt x="1430" y="162"/>
                  <a:pt x="1445" y="167"/>
                </a:cubicBezTo>
                <a:lnTo>
                  <a:pt x="1456" y="171"/>
                </a:lnTo>
                <a:lnTo>
                  <a:pt x="1456" y="171"/>
                </a:lnTo>
                <a:cubicBezTo>
                  <a:pt x="1461" y="173"/>
                  <a:pt x="1465" y="174"/>
                  <a:pt x="1469" y="175"/>
                </a:cubicBezTo>
                <a:lnTo>
                  <a:pt x="1469" y="175"/>
                </a:lnTo>
                <a:cubicBezTo>
                  <a:pt x="1479" y="177"/>
                  <a:pt x="1488" y="180"/>
                  <a:pt x="1497" y="182"/>
                </a:cubicBezTo>
                <a:lnTo>
                  <a:pt x="1497" y="182"/>
                </a:lnTo>
                <a:cubicBezTo>
                  <a:pt x="1489" y="181"/>
                  <a:pt x="1481" y="179"/>
                  <a:pt x="1474" y="176"/>
                </a:cubicBezTo>
                <a:lnTo>
                  <a:pt x="1474" y="176"/>
                </a:lnTo>
                <a:cubicBezTo>
                  <a:pt x="1469" y="175"/>
                  <a:pt x="1466" y="174"/>
                  <a:pt x="1462" y="173"/>
                </a:cubicBezTo>
                <a:lnTo>
                  <a:pt x="1451" y="169"/>
                </a:lnTo>
                <a:lnTo>
                  <a:pt x="1451" y="169"/>
                </a:lnTo>
                <a:cubicBezTo>
                  <a:pt x="1438" y="165"/>
                  <a:pt x="1425" y="161"/>
                  <a:pt x="1412" y="157"/>
                </a:cubicBezTo>
                <a:lnTo>
                  <a:pt x="1412" y="157"/>
                </a:lnTo>
                <a:cubicBezTo>
                  <a:pt x="1421" y="161"/>
                  <a:pt x="1431" y="166"/>
                  <a:pt x="1442" y="171"/>
                </a:cubicBezTo>
                <a:lnTo>
                  <a:pt x="1442" y="171"/>
                </a:lnTo>
                <a:cubicBezTo>
                  <a:pt x="1445" y="172"/>
                  <a:pt x="1447" y="173"/>
                  <a:pt x="1450" y="174"/>
                </a:cubicBezTo>
                <a:lnTo>
                  <a:pt x="1455" y="176"/>
                </a:lnTo>
                <a:lnTo>
                  <a:pt x="1459" y="178"/>
                </a:lnTo>
                <a:lnTo>
                  <a:pt x="1459" y="178"/>
                </a:lnTo>
                <a:cubicBezTo>
                  <a:pt x="1466" y="181"/>
                  <a:pt x="1474" y="184"/>
                  <a:pt x="1481" y="186"/>
                </a:cubicBezTo>
                <a:lnTo>
                  <a:pt x="1481" y="186"/>
                </a:lnTo>
                <a:cubicBezTo>
                  <a:pt x="1509" y="195"/>
                  <a:pt x="1538" y="199"/>
                  <a:pt x="1566" y="201"/>
                </a:cubicBezTo>
                <a:lnTo>
                  <a:pt x="1566" y="201"/>
                </a:lnTo>
                <a:cubicBezTo>
                  <a:pt x="1589" y="202"/>
                  <a:pt x="1612" y="204"/>
                  <a:pt x="1633" y="205"/>
                </a:cubicBezTo>
                <a:lnTo>
                  <a:pt x="1633" y="205"/>
                </a:lnTo>
                <a:cubicBezTo>
                  <a:pt x="1639" y="205"/>
                  <a:pt x="1644" y="205"/>
                  <a:pt x="1649" y="206"/>
                </a:cubicBezTo>
                <a:lnTo>
                  <a:pt x="1649" y="206"/>
                </a:lnTo>
                <a:cubicBezTo>
                  <a:pt x="1654" y="206"/>
                  <a:pt x="1659" y="207"/>
                  <a:pt x="1663" y="207"/>
                </a:cubicBezTo>
                <a:lnTo>
                  <a:pt x="1663" y="207"/>
                </a:lnTo>
                <a:cubicBezTo>
                  <a:pt x="1670" y="208"/>
                  <a:pt x="1678" y="209"/>
                  <a:pt x="1685" y="210"/>
                </a:cubicBezTo>
                <a:lnTo>
                  <a:pt x="1685" y="210"/>
                </a:lnTo>
                <a:cubicBezTo>
                  <a:pt x="1698" y="212"/>
                  <a:pt x="1710" y="215"/>
                  <a:pt x="1720" y="218"/>
                </a:cubicBezTo>
                <a:lnTo>
                  <a:pt x="1720" y="218"/>
                </a:lnTo>
                <a:cubicBezTo>
                  <a:pt x="1739" y="223"/>
                  <a:pt x="1757" y="231"/>
                  <a:pt x="1774" y="242"/>
                </a:cubicBezTo>
                <a:lnTo>
                  <a:pt x="1774" y="242"/>
                </a:lnTo>
                <a:cubicBezTo>
                  <a:pt x="1778" y="244"/>
                  <a:pt x="1782" y="247"/>
                  <a:pt x="1785" y="250"/>
                </a:cubicBezTo>
                <a:lnTo>
                  <a:pt x="1791" y="254"/>
                </a:lnTo>
                <a:lnTo>
                  <a:pt x="1799" y="260"/>
                </a:lnTo>
                <a:lnTo>
                  <a:pt x="1830" y="285"/>
                </a:lnTo>
                <a:lnTo>
                  <a:pt x="1846" y="298"/>
                </a:lnTo>
                <a:lnTo>
                  <a:pt x="1853" y="304"/>
                </a:lnTo>
                <a:lnTo>
                  <a:pt x="1853" y="304"/>
                </a:lnTo>
                <a:cubicBezTo>
                  <a:pt x="1856" y="307"/>
                  <a:pt x="1860" y="309"/>
                  <a:pt x="1864" y="312"/>
                </a:cubicBezTo>
                <a:lnTo>
                  <a:pt x="1864" y="312"/>
                </a:lnTo>
                <a:cubicBezTo>
                  <a:pt x="1878" y="323"/>
                  <a:pt x="1893" y="331"/>
                  <a:pt x="1908" y="340"/>
                </a:cubicBezTo>
                <a:lnTo>
                  <a:pt x="1908" y="340"/>
                </a:lnTo>
                <a:cubicBezTo>
                  <a:pt x="1923" y="347"/>
                  <a:pt x="1938" y="354"/>
                  <a:pt x="1954" y="360"/>
                </a:cubicBezTo>
                <a:lnTo>
                  <a:pt x="1993" y="373"/>
                </a:lnTo>
                <a:lnTo>
                  <a:pt x="2031" y="386"/>
                </a:lnTo>
                <a:lnTo>
                  <a:pt x="2041" y="389"/>
                </a:lnTo>
                <a:lnTo>
                  <a:pt x="2048" y="392"/>
                </a:lnTo>
                <a:lnTo>
                  <a:pt x="2048" y="392"/>
                </a:lnTo>
                <a:cubicBezTo>
                  <a:pt x="2053" y="393"/>
                  <a:pt x="2057" y="395"/>
                  <a:pt x="2062" y="397"/>
                </a:cubicBezTo>
                <a:lnTo>
                  <a:pt x="2062" y="397"/>
                </a:lnTo>
                <a:cubicBezTo>
                  <a:pt x="2080" y="405"/>
                  <a:pt x="2095" y="416"/>
                  <a:pt x="2108" y="428"/>
                </a:cubicBezTo>
                <a:lnTo>
                  <a:pt x="2108" y="428"/>
                </a:lnTo>
                <a:cubicBezTo>
                  <a:pt x="2115" y="434"/>
                  <a:pt x="2120" y="440"/>
                  <a:pt x="2125" y="447"/>
                </a:cubicBezTo>
                <a:lnTo>
                  <a:pt x="2125" y="447"/>
                </a:lnTo>
                <a:cubicBezTo>
                  <a:pt x="2127" y="450"/>
                  <a:pt x="2129" y="454"/>
                  <a:pt x="2132" y="457"/>
                </a:cubicBezTo>
                <a:lnTo>
                  <a:pt x="2135" y="463"/>
                </a:lnTo>
                <a:lnTo>
                  <a:pt x="2139" y="472"/>
                </a:lnTo>
                <a:lnTo>
                  <a:pt x="2157" y="508"/>
                </a:lnTo>
                <a:lnTo>
                  <a:pt x="2167" y="525"/>
                </a:lnTo>
                <a:lnTo>
                  <a:pt x="2167" y="525"/>
                </a:lnTo>
                <a:cubicBezTo>
                  <a:pt x="2168" y="528"/>
                  <a:pt x="2171" y="533"/>
                  <a:pt x="2173" y="537"/>
                </a:cubicBezTo>
                <a:lnTo>
                  <a:pt x="2173" y="537"/>
                </a:lnTo>
                <a:cubicBezTo>
                  <a:pt x="2175" y="541"/>
                  <a:pt x="2178" y="545"/>
                  <a:pt x="2180" y="549"/>
                </a:cubicBezTo>
                <a:lnTo>
                  <a:pt x="2180" y="549"/>
                </a:lnTo>
                <a:cubicBezTo>
                  <a:pt x="2190" y="565"/>
                  <a:pt x="2202" y="580"/>
                  <a:pt x="2215" y="593"/>
                </a:cubicBezTo>
                <a:lnTo>
                  <a:pt x="2215" y="593"/>
                </a:lnTo>
                <a:cubicBezTo>
                  <a:pt x="2221" y="599"/>
                  <a:pt x="2228" y="606"/>
                  <a:pt x="2234" y="611"/>
                </a:cubicBezTo>
                <a:lnTo>
                  <a:pt x="2240" y="615"/>
                </a:lnTo>
                <a:lnTo>
                  <a:pt x="2244" y="619"/>
                </a:lnTo>
                <a:lnTo>
                  <a:pt x="2252" y="626"/>
                </a:lnTo>
                <a:lnTo>
                  <a:pt x="2283" y="651"/>
                </a:lnTo>
                <a:lnTo>
                  <a:pt x="2299" y="663"/>
                </a:lnTo>
                <a:lnTo>
                  <a:pt x="2307" y="670"/>
                </a:lnTo>
                <a:lnTo>
                  <a:pt x="2312" y="674"/>
                </a:lnTo>
                <a:lnTo>
                  <a:pt x="2312" y="674"/>
                </a:lnTo>
                <a:cubicBezTo>
                  <a:pt x="2325" y="686"/>
                  <a:pt x="2335" y="698"/>
                  <a:pt x="2341" y="712"/>
                </a:cubicBezTo>
                <a:lnTo>
                  <a:pt x="2341" y="712"/>
                </a:lnTo>
                <a:cubicBezTo>
                  <a:pt x="2345" y="719"/>
                  <a:pt x="2347" y="726"/>
                  <a:pt x="2348" y="733"/>
                </a:cubicBezTo>
                <a:lnTo>
                  <a:pt x="2348" y="733"/>
                </a:lnTo>
                <a:cubicBezTo>
                  <a:pt x="2349" y="736"/>
                  <a:pt x="2349" y="739"/>
                  <a:pt x="2350" y="743"/>
                </a:cubicBezTo>
                <a:lnTo>
                  <a:pt x="2350" y="743"/>
                </a:lnTo>
                <a:cubicBezTo>
                  <a:pt x="2350" y="744"/>
                  <a:pt x="2350" y="746"/>
                  <a:pt x="2350" y="748"/>
                </a:cubicBezTo>
                <a:lnTo>
                  <a:pt x="2350" y="749"/>
                </a:lnTo>
                <a:lnTo>
                  <a:pt x="2350" y="752"/>
                </a:lnTo>
                <a:lnTo>
                  <a:pt x="2350" y="756"/>
                </a:lnTo>
                <a:lnTo>
                  <a:pt x="2350" y="796"/>
                </a:lnTo>
                <a:lnTo>
                  <a:pt x="2350" y="817"/>
                </a:lnTo>
                <a:lnTo>
                  <a:pt x="2350" y="822"/>
                </a:lnTo>
                <a:lnTo>
                  <a:pt x="2350" y="829"/>
                </a:lnTo>
                <a:lnTo>
                  <a:pt x="2350" y="829"/>
                </a:lnTo>
                <a:cubicBezTo>
                  <a:pt x="2350" y="834"/>
                  <a:pt x="2350" y="839"/>
                  <a:pt x="2351" y="844"/>
                </a:cubicBezTo>
                <a:lnTo>
                  <a:pt x="2351" y="844"/>
                </a:lnTo>
                <a:cubicBezTo>
                  <a:pt x="2352" y="864"/>
                  <a:pt x="2357" y="884"/>
                  <a:pt x="2363" y="902"/>
                </a:cubicBezTo>
                <a:lnTo>
                  <a:pt x="2363" y="902"/>
                </a:lnTo>
                <a:cubicBezTo>
                  <a:pt x="2367" y="911"/>
                  <a:pt x="2371" y="921"/>
                  <a:pt x="2375" y="929"/>
                </a:cubicBezTo>
                <a:lnTo>
                  <a:pt x="2385" y="949"/>
                </a:lnTo>
                <a:lnTo>
                  <a:pt x="2403" y="984"/>
                </a:lnTo>
                <a:lnTo>
                  <a:pt x="2412" y="1002"/>
                </a:lnTo>
                <a:lnTo>
                  <a:pt x="2412" y="1002"/>
                </a:lnTo>
                <a:cubicBezTo>
                  <a:pt x="2414" y="1005"/>
                  <a:pt x="2415" y="1008"/>
                  <a:pt x="2417" y="1012"/>
                </a:cubicBezTo>
                <a:lnTo>
                  <a:pt x="2417" y="1012"/>
                </a:lnTo>
                <a:cubicBezTo>
                  <a:pt x="2421" y="1025"/>
                  <a:pt x="2423" y="1038"/>
                  <a:pt x="2421" y="1052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7" name="Freeform 275"/>
          <p:cNvSpPr>
            <a:spLocks noChangeArrowheads="1"/>
          </p:cNvSpPr>
          <p:nvPr/>
        </p:nvSpPr>
        <p:spPr bwMode="auto">
          <a:xfrm>
            <a:off x="8882470" y="8281637"/>
            <a:ext cx="5718971" cy="410242"/>
          </a:xfrm>
          <a:custGeom>
            <a:avLst/>
            <a:gdLst>
              <a:gd name="T0" fmla="*/ 5068 w 5163"/>
              <a:gd name="T1" fmla="*/ 24 h 371"/>
              <a:gd name="T2" fmla="*/ 4892 w 5163"/>
              <a:gd name="T3" fmla="*/ 74 h 371"/>
              <a:gd name="T4" fmla="*/ 4701 w 5163"/>
              <a:gd name="T5" fmla="*/ 137 h 371"/>
              <a:gd name="T6" fmla="*/ 4621 w 5163"/>
              <a:gd name="T7" fmla="*/ 160 h 371"/>
              <a:gd name="T8" fmla="*/ 4558 w 5163"/>
              <a:gd name="T9" fmla="*/ 176 h 371"/>
              <a:gd name="T10" fmla="*/ 4468 w 5163"/>
              <a:gd name="T11" fmla="*/ 196 h 371"/>
              <a:gd name="T12" fmla="*/ 4018 w 5163"/>
              <a:gd name="T13" fmla="*/ 243 h 371"/>
              <a:gd name="T14" fmla="*/ 3806 w 5163"/>
              <a:gd name="T15" fmla="*/ 236 h 371"/>
              <a:gd name="T16" fmla="*/ 3700 w 5163"/>
              <a:gd name="T17" fmla="*/ 225 h 371"/>
              <a:gd name="T18" fmla="*/ 3236 w 5163"/>
              <a:gd name="T19" fmla="*/ 153 h 371"/>
              <a:gd name="T20" fmla="*/ 2997 w 5163"/>
              <a:gd name="T21" fmla="*/ 150 h 371"/>
              <a:gd name="T22" fmla="*/ 2872 w 5163"/>
              <a:gd name="T23" fmla="*/ 169 h 371"/>
              <a:gd name="T24" fmla="*/ 2635 w 5163"/>
              <a:gd name="T25" fmla="*/ 227 h 371"/>
              <a:gd name="T26" fmla="*/ 2549 w 5163"/>
              <a:gd name="T27" fmla="*/ 243 h 371"/>
              <a:gd name="T28" fmla="*/ 2463 w 5163"/>
              <a:gd name="T29" fmla="*/ 255 h 371"/>
              <a:gd name="T30" fmla="*/ 1881 w 5163"/>
              <a:gd name="T31" fmla="*/ 237 h 371"/>
              <a:gd name="T32" fmla="*/ 1409 w 5163"/>
              <a:gd name="T33" fmla="*/ 201 h 371"/>
              <a:gd name="T34" fmla="*/ 1354 w 5163"/>
              <a:gd name="T35" fmla="*/ 201 h 371"/>
              <a:gd name="T36" fmla="*/ 1023 w 5163"/>
              <a:gd name="T37" fmla="*/ 228 h 371"/>
              <a:gd name="T38" fmla="*/ 770 w 5163"/>
              <a:gd name="T39" fmla="*/ 247 h 371"/>
              <a:gd name="T40" fmla="*/ 674 w 5163"/>
              <a:gd name="T41" fmla="*/ 242 h 371"/>
              <a:gd name="T42" fmla="*/ 630 w 5163"/>
              <a:gd name="T43" fmla="*/ 238 h 371"/>
              <a:gd name="T44" fmla="*/ 394 w 5163"/>
              <a:gd name="T45" fmla="*/ 211 h 371"/>
              <a:gd name="T46" fmla="*/ 0 w 5163"/>
              <a:gd name="T47" fmla="*/ 263 h 371"/>
              <a:gd name="T48" fmla="*/ 381 w 5163"/>
              <a:gd name="T49" fmla="*/ 315 h 371"/>
              <a:gd name="T50" fmla="*/ 619 w 5163"/>
              <a:gd name="T51" fmla="*/ 344 h 371"/>
              <a:gd name="T52" fmla="*/ 666 w 5163"/>
              <a:gd name="T53" fmla="*/ 348 h 371"/>
              <a:gd name="T54" fmla="*/ 769 w 5163"/>
              <a:gd name="T55" fmla="*/ 353 h 371"/>
              <a:gd name="T56" fmla="*/ 1037 w 5163"/>
              <a:gd name="T57" fmla="*/ 334 h 371"/>
              <a:gd name="T58" fmla="*/ 1302 w 5163"/>
              <a:gd name="T59" fmla="*/ 307 h 371"/>
              <a:gd name="T60" fmla="*/ 1408 w 5163"/>
              <a:gd name="T61" fmla="*/ 307 h 371"/>
              <a:gd name="T62" fmla="*/ 1871 w 5163"/>
              <a:gd name="T63" fmla="*/ 342 h 371"/>
              <a:gd name="T64" fmla="*/ 2473 w 5163"/>
              <a:gd name="T65" fmla="*/ 360 h 371"/>
              <a:gd name="T66" fmla="*/ 2566 w 5163"/>
              <a:gd name="T67" fmla="*/ 348 h 371"/>
              <a:gd name="T68" fmla="*/ 2659 w 5163"/>
              <a:gd name="T69" fmla="*/ 330 h 371"/>
              <a:gd name="T70" fmla="*/ 2894 w 5163"/>
              <a:gd name="T71" fmla="*/ 272 h 371"/>
              <a:gd name="T72" fmla="*/ 3007 w 5163"/>
              <a:gd name="T73" fmla="*/ 255 h 371"/>
              <a:gd name="T74" fmla="*/ 3047 w 5163"/>
              <a:gd name="T75" fmla="*/ 252 h 371"/>
              <a:gd name="T76" fmla="*/ 3632 w 5163"/>
              <a:gd name="T77" fmla="*/ 323 h 371"/>
              <a:gd name="T78" fmla="*/ 3742 w 5163"/>
              <a:gd name="T79" fmla="*/ 337 h 371"/>
              <a:gd name="T80" fmla="*/ 3853 w 5163"/>
              <a:gd name="T81" fmla="*/ 346 h 371"/>
              <a:gd name="T82" fmla="*/ 4019 w 5163"/>
              <a:gd name="T83" fmla="*/ 349 h 371"/>
              <a:gd name="T84" fmla="*/ 4490 w 5163"/>
              <a:gd name="T85" fmla="*/ 300 h 371"/>
              <a:gd name="T86" fmla="*/ 4582 w 5163"/>
              <a:gd name="T87" fmla="*/ 279 h 371"/>
              <a:gd name="T88" fmla="*/ 4649 w 5163"/>
              <a:gd name="T89" fmla="*/ 263 h 371"/>
              <a:gd name="T90" fmla="*/ 4732 w 5163"/>
              <a:gd name="T91" fmla="*/ 239 h 371"/>
              <a:gd name="T92" fmla="*/ 4929 w 5163"/>
              <a:gd name="T93" fmla="*/ 164 h 371"/>
              <a:gd name="T94" fmla="*/ 5088 w 5163"/>
              <a:gd name="T95" fmla="*/ 64 h 3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5163" h="371">
                <a:moveTo>
                  <a:pt x="5162" y="0"/>
                </a:moveTo>
                <a:lnTo>
                  <a:pt x="5162" y="0"/>
                </a:lnTo>
                <a:cubicBezTo>
                  <a:pt x="5129" y="8"/>
                  <a:pt x="5098" y="16"/>
                  <a:pt x="5068" y="24"/>
                </a:cubicBezTo>
                <a:lnTo>
                  <a:pt x="5068" y="24"/>
                </a:lnTo>
                <a:cubicBezTo>
                  <a:pt x="5038" y="31"/>
                  <a:pt x="5010" y="38"/>
                  <a:pt x="4981" y="47"/>
                </a:cubicBezTo>
                <a:lnTo>
                  <a:pt x="4981" y="47"/>
                </a:lnTo>
                <a:cubicBezTo>
                  <a:pt x="4953" y="55"/>
                  <a:pt x="4923" y="63"/>
                  <a:pt x="4892" y="74"/>
                </a:cubicBezTo>
                <a:lnTo>
                  <a:pt x="4892" y="74"/>
                </a:lnTo>
                <a:cubicBezTo>
                  <a:pt x="4861" y="84"/>
                  <a:pt x="4827" y="94"/>
                  <a:pt x="4790" y="109"/>
                </a:cubicBezTo>
                <a:lnTo>
                  <a:pt x="4790" y="109"/>
                </a:lnTo>
                <a:cubicBezTo>
                  <a:pt x="4770" y="115"/>
                  <a:pt x="4739" y="125"/>
                  <a:pt x="4701" y="137"/>
                </a:cubicBezTo>
                <a:lnTo>
                  <a:pt x="4701" y="137"/>
                </a:lnTo>
                <a:cubicBezTo>
                  <a:pt x="4682" y="143"/>
                  <a:pt x="4661" y="149"/>
                  <a:pt x="4638" y="155"/>
                </a:cubicBezTo>
                <a:lnTo>
                  <a:pt x="4638" y="155"/>
                </a:lnTo>
                <a:cubicBezTo>
                  <a:pt x="4632" y="157"/>
                  <a:pt x="4627" y="159"/>
                  <a:pt x="4621" y="160"/>
                </a:cubicBezTo>
                <a:lnTo>
                  <a:pt x="4621" y="160"/>
                </a:lnTo>
                <a:cubicBezTo>
                  <a:pt x="4614" y="162"/>
                  <a:pt x="4607" y="164"/>
                  <a:pt x="4600" y="166"/>
                </a:cubicBezTo>
                <a:lnTo>
                  <a:pt x="4600" y="166"/>
                </a:lnTo>
                <a:cubicBezTo>
                  <a:pt x="4586" y="169"/>
                  <a:pt x="4572" y="173"/>
                  <a:pt x="4558" y="176"/>
                </a:cubicBezTo>
                <a:lnTo>
                  <a:pt x="4558" y="176"/>
                </a:lnTo>
                <a:cubicBezTo>
                  <a:pt x="4543" y="179"/>
                  <a:pt x="4529" y="183"/>
                  <a:pt x="4513" y="187"/>
                </a:cubicBezTo>
                <a:lnTo>
                  <a:pt x="4513" y="187"/>
                </a:lnTo>
                <a:cubicBezTo>
                  <a:pt x="4499" y="189"/>
                  <a:pt x="4483" y="193"/>
                  <a:pt x="4468" y="196"/>
                </a:cubicBezTo>
                <a:lnTo>
                  <a:pt x="4468" y="196"/>
                </a:lnTo>
                <a:cubicBezTo>
                  <a:pt x="4346" y="220"/>
                  <a:pt x="4211" y="238"/>
                  <a:pt x="4071" y="242"/>
                </a:cubicBezTo>
                <a:lnTo>
                  <a:pt x="4071" y="242"/>
                </a:lnTo>
                <a:cubicBezTo>
                  <a:pt x="4053" y="243"/>
                  <a:pt x="4036" y="243"/>
                  <a:pt x="4018" y="243"/>
                </a:cubicBezTo>
                <a:lnTo>
                  <a:pt x="4018" y="243"/>
                </a:lnTo>
                <a:cubicBezTo>
                  <a:pt x="4001" y="243"/>
                  <a:pt x="3983" y="243"/>
                  <a:pt x="3966" y="243"/>
                </a:cubicBezTo>
                <a:lnTo>
                  <a:pt x="3966" y="243"/>
                </a:lnTo>
                <a:cubicBezTo>
                  <a:pt x="3930" y="242"/>
                  <a:pt x="3894" y="241"/>
                  <a:pt x="3859" y="240"/>
                </a:cubicBezTo>
                <a:lnTo>
                  <a:pt x="3806" y="236"/>
                </a:lnTo>
                <a:lnTo>
                  <a:pt x="3806" y="236"/>
                </a:lnTo>
                <a:cubicBezTo>
                  <a:pt x="3788" y="234"/>
                  <a:pt x="3770" y="233"/>
                  <a:pt x="3753" y="231"/>
                </a:cubicBezTo>
                <a:lnTo>
                  <a:pt x="3753" y="231"/>
                </a:lnTo>
                <a:cubicBezTo>
                  <a:pt x="3736" y="229"/>
                  <a:pt x="3718" y="227"/>
                  <a:pt x="3700" y="225"/>
                </a:cubicBezTo>
                <a:lnTo>
                  <a:pt x="3674" y="222"/>
                </a:lnTo>
                <a:lnTo>
                  <a:pt x="3647" y="218"/>
                </a:lnTo>
                <a:lnTo>
                  <a:pt x="3647" y="218"/>
                </a:lnTo>
                <a:cubicBezTo>
                  <a:pt x="3508" y="197"/>
                  <a:pt x="3369" y="166"/>
                  <a:pt x="3236" y="153"/>
                </a:cubicBezTo>
                <a:lnTo>
                  <a:pt x="3236" y="153"/>
                </a:lnTo>
                <a:cubicBezTo>
                  <a:pt x="3169" y="146"/>
                  <a:pt x="3104" y="143"/>
                  <a:pt x="3042" y="147"/>
                </a:cubicBezTo>
                <a:lnTo>
                  <a:pt x="3042" y="147"/>
                </a:lnTo>
                <a:cubicBezTo>
                  <a:pt x="3027" y="147"/>
                  <a:pt x="3011" y="148"/>
                  <a:pt x="2997" y="150"/>
                </a:cubicBezTo>
                <a:lnTo>
                  <a:pt x="2997" y="150"/>
                </a:lnTo>
                <a:cubicBezTo>
                  <a:pt x="2982" y="151"/>
                  <a:pt x="2968" y="153"/>
                  <a:pt x="2954" y="155"/>
                </a:cubicBezTo>
                <a:lnTo>
                  <a:pt x="2954" y="155"/>
                </a:lnTo>
                <a:cubicBezTo>
                  <a:pt x="2925" y="159"/>
                  <a:pt x="2897" y="164"/>
                  <a:pt x="2872" y="169"/>
                </a:cubicBezTo>
                <a:lnTo>
                  <a:pt x="2872" y="169"/>
                </a:lnTo>
                <a:cubicBezTo>
                  <a:pt x="2820" y="180"/>
                  <a:pt x="2775" y="192"/>
                  <a:pt x="2736" y="202"/>
                </a:cubicBezTo>
                <a:lnTo>
                  <a:pt x="2736" y="202"/>
                </a:lnTo>
                <a:cubicBezTo>
                  <a:pt x="2696" y="213"/>
                  <a:pt x="2663" y="221"/>
                  <a:pt x="2635" y="227"/>
                </a:cubicBezTo>
                <a:lnTo>
                  <a:pt x="2635" y="227"/>
                </a:lnTo>
                <a:cubicBezTo>
                  <a:pt x="2608" y="233"/>
                  <a:pt x="2586" y="238"/>
                  <a:pt x="2572" y="240"/>
                </a:cubicBezTo>
                <a:lnTo>
                  <a:pt x="2572" y="240"/>
                </a:lnTo>
                <a:cubicBezTo>
                  <a:pt x="2557" y="242"/>
                  <a:pt x="2549" y="243"/>
                  <a:pt x="2549" y="243"/>
                </a:cubicBezTo>
                <a:lnTo>
                  <a:pt x="2549" y="243"/>
                </a:lnTo>
                <a:cubicBezTo>
                  <a:pt x="2549" y="243"/>
                  <a:pt x="2542" y="245"/>
                  <a:pt x="2527" y="247"/>
                </a:cubicBezTo>
                <a:lnTo>
                  <a:pt x="2527" y="247"/>
                </a:lnTo>
                <a:cubicBezTo>
                  <a:pt x="2512" y="250"/>
                  <a:pt x="2490" y="252"/>
                  <a:pt x="2463" y="255"/>
                </a:cubicBezTo>
                <a:lnTo>
                  <a:pt x="2463" y="255"/>
                </a:lnTo>
                <a:cubicBezTo>
                  <a:pt x="2407" y="261"/>
                  <a:pt x="2326" y="265"/>
                  <a:pt x="2227" y="263"/>
                </a:cubicBezTo>
                <a:lnTo>
                  <a:pt x="2227" y="263"/>
                </a:lnTo>
                <a:cubicBezTo>
                  <a:pt x="2127" y="260"/>
                  <a:pt x="2010" y="251"/>
                  <a:pt x="1881" y="237"/>
                </a:cubicBezTo>
                <a:lnTo>
                  <a:pt x="1881" y="237"/>
                </a:lnTo>
                <a:cubicBezTo>
                  <a:pt x="1752" y="224"/>
                  <a:pt x="1611" y="208"/>
                  <a:pt x="1465" y="202"/>
                </a:cubicBezTo>
                <a:lnTo>
                  <a:pt x="1465" y="202"/>
                </a:lnTo>
                <a:cubicBezTo>
                  <a:pt x="1446" y="202"/>
                  <a:pt x="1428" y="202"/>
                  <a:pt x="1409" y="201"/>
                </a:cubicBezTo>
                <a:lnTo>
                  <a:pt x="1409" y="201"/>
                </a:lnTo>
                <a:cubicBezTo>
                  <a:pt x="1400" y="201"/>
                  <a:pt x="1391" y="200"/>
                  <a:pt x="1382" y="200"/>
                </a:cubicBezTo>
                <a:lnTo>
                  <a:pt x="1354" y="201"/>
                </a:lnTo>
                <a:lnTo>
                  <a:pt x="1354" y="201"/>
                </a:lnTo>
                <a:cubicBezTo>
                  <a:pt x="1335" y="201"/>
                  <a:pt x="1316" y="201"/>
                  <a:pt x="1298" y="202"/>
                </a:cubicBezTo>
                <a:lnTo>
                  <a:pt x="1242" y="205"/>
                </a:lnTo>
                <a:lnTo>
                  <a:pt x="1242" y="205"/>
                </a:lnTo>
                <a:cubicBezTo>
                  <a:pt x="1167" y="208"/>
                  <a:pt x="1094" y="219"/>
                  <a:pt x="1023" y="228"/>
                </a:cubicBezTo>
                <a:lnTo>
                  <a:pt x="1023" y="228"/>
                </a:lnTo>
                <a:cubicBezTo>
                  <a:pt x="953" y="238"/>
                  <a:pt x="884" y="246"/>
                  <a:pt x="819" y="247"/>
                </a:cubicBezTo>
                <a:lnTo>
                  <a:pt x="819" y="247"/>
                </a:lnTo>
                <a:cubicBezTo>
                  <a:pt x="803" y="247"/>
                  <a:pt x="786" y="247"/>
                  <a:pt x="770" y="247"/>
                </a:cubicBezTo>
                <a:lnTo>
                  <a:pt x="770" y="247"/>
                </a:lnTo>
                <a:cubicBezTo>
                  <a:pt x="754" y="247"/>
                  <a:pt x="738" y="246"/>
                  <a:pt x="722" y="246"/>
                </a:cubicBezTo>
                <a:lnTo>
                  <a:pt x="722" y="246"/>
                </a:lnTo>
                <a:cubicBezTo>
                  <a:pt x="706" y="244"/>
                  <a:pt x="690" y="243"/>
                  <a:pt x="674" y="242"/>
                </a:cubicBezTo>
                <a:lnTo>
                  <a:pt x="674" y="242"/>
                </a:lnTo>
                <a:cubicBezTo>
                  <a:pt x="666" y="242"/>
                  <a:pt x="658" y="241"/>
                  <a:pt x="650" y="240"/>
                </a:cubicBezTo>
                <a:lnTo>
                  <a:pt x="650" y="240"/>
                </a:lnTo>
                <a:cubicBezTo>
                  <a:pt x="644" y="240"/>
                  <a:pt x="637" y="239"/>
                  <a:pt x="630" y="238"/>
                </a:cubicBezTo>
                <a:lnTo>
                  <a:pt x="630" y="238"/>
                </a:lnTo>
                <a:cubicBezTo>
                  <a:pt x="577" y="233"/>
                  <a:pt x="529" y="227"/>
                  <a:pt x="489" y="222"/>
                </a:cubicBezTo>
                <a:lnTo>
                  <a:pt x="489" y="222"/>
                </a:lnTo>
                <a:cubicBezTo>
                  <a:pt x="449" y="217"/>
                  <a:pt x="416" y="213"/>
                  <a:pt x="394" y="211"/>
                </a:cubicBezTo>
                <a:lnTo>
                  <a:pt x="394" y="211"/>
                </a:lnTo>
                <a:cubicBezTo>
                  <a:pt x="312" y="202"/>
                  <a:pt x="246" y="202"/>
                  <a:pt x="184" y="209"/>
                </a:cubicBezTo>
                <a:lnTo>
                  <a:pt x="184" y="209"/>
                </a:lnTo>
                <a:cubicBezTo>
                  <a:pt x="122" y="218"/>
                  <a:pt x="63" y="234"/>
                  <a:pt x="0" y="263"/>
                </a:cubicBezTo>
                <a:lnTo>
                  <a:pt x="0" y="263"/>
                </a:lnTo>
                <a:cubicBezTo>
                  <a:pt x="70" y="267"/>
                  <a:pt x="125" y="278"/>
                  <a:pt x="183" y="287"/>
                </a:cubicBezTo>
                <a:lnTo>
                  <a:pt x="183" y="287"/>
                </a:lnTo>
                <a:cubicBezTo>
                  <a:pt x="241" y="296"/>
                  <a:pt x="302" y="305"/>
                  <a:pt x="381" y="315"/>
                </a:cubicBezTo>
                <a:lnTo>
                  <a:pt x="381" y="315"/>
                </a:lnTo>
                <a:cubicBezTo>
                  <a:pt x="403" y="318"/>
                  <a:pt x="435" y="322"/>
                  <a:pt x="476" y="327"/>
                </a:cubicBezTo>
                <a:lnTo>
                  <a:pt x="476" y="327"/>
                </a:lnTo>
                <a:cubicBezTo>
                  <a:pt x="516" y="333"/>
                  <a:pt x="565" y="339"/>
                  <a:pt x="619" y="344"/>
                </a:cubicBezTo>
                <a:lnTo>
                  <a:pt x="619" y="344"/>
                </a:lnTo>
                <a:cubicBezTo>
                  <a:pt x="627" y="345"/>
                  <a:pt x="634" y="345"/>
                  <a:pt x="641" y="346"/>
                </a:cubicBezTo>
                <a:lnTo>
                  <a:pt x="641" y="346"/>
                </a:lnTo>
                <a:cubicBezTo>
                  <a:pt x="649" y="346"/>
                  <a:pt x="657" y="348"/>
                  <a:pt x="666" y="348"/>
                </a:cubicBezTo>
                <a:lnTo>
                  <a:pt x="666" y="348"/>
                </a:lnTo>
                <a:cubicBezTo>
                  <a:pt x="682" y="350"/>
                  <a:pt x="700" y="350"/>
                  <a:pt x="717" y="351"/>
                </a:cubicBezTo>
                <a:lnTo>
                  <a:pt x="717" y="351"/>
                </a:lnTo>
                <a:cubicBezTo>
                  <a:pt x="734" y="352"/>
                  <a:pt x="751" y="353"/>
                  <a:pt x="769" y="353"/>
                </a:cubicBezTo>
                <a:lnTo>
                  <a:pt x="769" y="353"/>
                </a:lnTo>
                <a:cubicBezTo>
                  <a:pt x="786" y="353"/>
                  <a:pt x="804" y="353"/>
                  <a:pt x="822" y="353"/>
                </a:cubicBezTo>
                <a:lnTo>
                  <a:pt x="822" y="353"/>
                </a:lnTo>
                <a:cubicBezTo>
                  <a:pt x="894" y="351"/>
                  <a:pt x="965" y="343"/>
                  <a:pt x="1037" y="334"/>
                </a:cubicBezTo>
                <a:lnTo>
                  <a:pt x="1037" y="334"/>
                </a:lnTo>
                <a:cubicBezTo>
                  <a:pt x="1108" y="324"/>
                  <a:pt x="1179" y="314"/>
                  <a:pt x="1249" y="310"/>
                </a:cubicBezTo>
                <a:lnTo>
                  <a:pt x="1302" y="307"/>
                </a:lnTo>
                <a:lnTo>
                  <a:pt x="1302" y="307"/>
                </a:lnTo>
                <a:cubicBezTo>
                  <a:pt x="1320" y="307"/>
                  <a:pt x="1337" y="307"/>
                  <a:pt x="1355" y="307"/>
                </a:cubicBezTo>
                <a:lnTo>
                  <a:pt x="1381" y="307"/>
                </a:lnTo>
                <a:lnTo>
                  <a:pt x="1381" y="307"/>
                </a:lnTo>
                <a:cubicBezTo>
                  <a:pt x="1390" y="307"/>
                  <a:pt x="1399" y="307"/>
                  <a:pt x="1408" y="307"/>
                </a:cubicBezTo>
                <a:lnTo>
                  <a:pt x="1408" y="307"/>
                </a:lnTo>
                <a:cubicBezTo>
                  <a:pt x="1425" y="307"/>
                  <a:pt x="1443" y="308"/>
                  <a:pt x="1461" y="309"/>
                </a:cubicBezTo>
                <a:lnTo>
                  <a:pt x="1461" y="309"/>
                </a:lnTo>
                <a:cubicBezTo>
                  <a:pt x="1602" y="314"/>
                  <a:pt x="1741" y="329"/>
                  <a:pt x="1871" y="342"/>
                </a:cubicBezTo>
                <a:lnTo>
                  <a:pt x="1871" y="342"/>
                </a:lnTo>
                <a:cubicBezTo>
                  <a:pt x="2000" y="356"/>
                  <a:pt x="2121" y="366"/>
                  <a:pt x="2224" y="368"/>
                </a:cubicBezTo>
                <a:lnTo>
                  <a:pt x="2224" y="368"/>
                </a:lnTo>
                <a:cubicBezTo>
                  <a:pt x="2327" y="370"/>
                  <a:pt x="2414" y="367"/>
                  <a:pt x="2473" y="360"/>
                </a:cubicBezTo>
                <a:lnTo>
                  <a:pt x="2473" y="360"/>
                </a:lnTo>
                <a:cubicBezTo>
                  <a:pt x="2503" y="356"/>
                  <a:pt x="2526" y="355"/>
                  <a:pt x="2542" y="351"/>
                </a:cubicBezTo>
                <a:lnTo>
                  <a:pt x="2542" y="351"/>
                </a:lnTo>
                <a:cubicBezTo>
                  <a:pt x="2558" y="349"/>
                  <a:pt x="2566" y="348"/>
                  <a:pt x="2566" y="348"/>
                </a:cubicBezTo>
                <a:lnTo>
                  <a:pt x="2566" y="348"/>
                </a:lnTo>
                <a:cubicBezTo>
                  <a:pt x="2566" y="348"/>
                  <a:pt x="2574" y="346"/>
                  <a:pt x="2590" y="344"/>
                </a:cubicBezTo>
                <a:lnTo>
                  <a:pt x="2590" y="344"/>
                </a:lnTo>
                <a:cubicBezTo>
                  <a:pt x="2606" y="341"/>
                  <a:pt x="2630" y="337"/>
                  <a:pt x="2659" y="330"/>
                </a:cubicBezTo>
                <a:lnTo>
                  <a:pt x="2659" y="330"/>
                </a:lnTo>
                <a:cubicBezTo>
                  <a:pt x="2688" y="323"/>
                  <a:pt x="2722" y="315"/>
                  <a:pt x="2762" y="304"/>
                </a:cubicBezTo>
                <a:lnTo>
                  <a:pt x="2762" y="304"/>
                </a:lnTo>
                <a:cubicBezTo>
                  <a:pt x="2802" y="294"/>
                  <a:pt x="2846" y="283"/>
                  <a:pt x="2894" y="272"/>
                </a:cubicBezTo>
                <a:lnTo>
                  <a:pt x="2894" y="272"/>
                </a:lnTo>
                <a:cubicBezTo>
                  <a:pt x="2918" y="268"/>
                  <a:pt x="2942" y="263"/>
                  <a:pt x="2968" y="259"/>
                </a:cubicBezTo>
                <a:lnTo>
                  <a:pt x="2968" y="259"/>
                </a:lnTo>
                <a:cubicBezTo>
                  <a:pt x="2981" y="257"/>
                  <a:pt x="2994" y="256"/>
                  <a:pt x="3007" y="255"/>
                </a:cubicBezTo>
                <a:lnTo>
                  <a:pt x="3007" y="255"/>
                </a:lnTo>
                <a:cubicBezTo>
                  <a:pt x="3013" y="254"/>
                  <a:pt x="3020" y="253"/>
                  <a:pt x="3027" y="253"/>
                </a:cubicBezTo>
                <a:lnTo>
                  <a:pt x="3027" y="253"/>
                </a:lnTo>
                <a:cubicBezTo>
                  <a:pt x="3033" y="253"/>
                  <a:pt x="3040" y="252"/>
                  <a:pt x="3047" y="252"/>
                </a:cubicBezTo>
                <a:lnTo>
                  <a:pt x="3047" y="252"/>
                </a:lnTo>
                <a:cubicBezTo>
                  <a:pt x="3102" y="249"/>
                  <a:pt x="3163" y="252"/>
                  <a:pt x="3225" y="258"/>
                </a:cubicBezTo>
                <a:lnTo>
                  <a:pt x="3225" y="258"/>
                </a:lnTo>
                <a:cubicBezTo>
                  <a:pt x="3351" y="271"/>
                  <a:pt x="3487" y="301"/>
                  <a:pt x="3632" y="323"/>
                </a:cubicBezTo>
                <a:lnTo>
                  <a:pt x="3659" y="326"/>
                </a:lnTo>
                <a:lnTo>
                  <a:pt x="3687" y="330"/>
                </a:lnTo>
                <a:lnTo>
                  <a:pt x="3687" y="330"/>
                </a:lnTo>
                <a:cubicBezTo>
                  <a:pt x="3705" y="332"/>
                  <a:pt x="3723" y="334"/>
                  <a:pt x="3742" y="337"/>
                </a:cubicBezTo>
                <a:lnTo>
                  <a:pt x="3742" y="337"/>
                </a:lnTo>
                <a:cubicBezTo>
                  <a:pt x="3761" y="339"/>
                  <a:pt x="3779" y="340"/>
                  <a:pt x="3797" y="342"/>
                </a:cubicBezTo>
                <a:lnTo>
                  <a:pt x="3853" y="346"/>
                </a:lnTo>
                <a:lnTo>
                  <a:pt x="3853" y="346"/>
                </a:lnTo>
                <a:cubicBezTo>
                  <a:pt x="3890" y="347"/>
                  <a:pt x="3927" y="349"/>
                  <a:pt x="3964" y="350"/>
                </a:cubicBezTo>
                <a:lnTo>
                  <a:pt x="3964" y="350"/>
                </a:lnTo>
                <a:cubicBezTo>
                  <a:pt x="3983" y="350"/>
                  <a:pt x="4001" y="350"/>
                  <a:pt x="4019" y="349"/>
                </a:cubicBezTo>
                <a:lnTo>
                  <a:pt x="4019" y="349"/>
                </a:lnTo>
                <a:cubicBezTo>
                  <a:pt x="4037" y="349"/>
                  <a:pt x="4056" y="349"/>
                  <a:pt x="4074" y="348"/>
                </a:cubicBezTo>
                <a:lnTo>
                  <a:pt x="4074" y="348"/>
                </a:lnTo>
                <a:cubicBezTo>
                  <a:pt x="4220" y="344"/>
                  <a:pt x="4362" y="326"/>
                  <a:pt x="4490" y="300"/>
                </a:cubicBezTo>
                <a:lnTo>
                  <a:pt x="4490" y="300"/>
                </a:lnTo>
                <a:cubicBezTo>
                  <a:pt x="4506" y="296"/>
                  <a:pt x="4521" y="293"/>
                  <a:pt x="4537" y="290"/>
                </a:cubicBezTo>
                <a:lnTo>
                  <a:pt x="4537" y="290"/>
                </a:lnTo>
                <a:cubicBezTo>
                  <a:pt x="4552" y="287"/>
                  <a:pt x="4567" y="283"/>
                  <a:pt x="4582" y="279"/>
                </a:cubicBezTo>
                <a:lnTo>
                  <a:pt x="4582" y="279"/>
                </a:lnTo>
                <a:cubicBezTo>
                  <a:pt x="4597" y="276"/>
                  <a:pt x="4612" y="272"/>
                  <a:pt x="4627" y="268"/>
                </a:cubicBezTo>
                <a:lnTo>
                  <a:pt x="4627" y="268"/>
                </a:lnTo>
                <a:cubicBezTo>
                  <a:pt x="4634" y="266"/>
                  <a:pt x="4641" y="265"/>
                  <a:pt x="4649" y="263"/>
                </a:cubicBezTo>
                <a:lnTo>
                  <a:pt x="4649" y="263"/>
                </a:lnTo>
                <a:cubicBezTo>
                  <a:pt x="4655" y="261"/>
                  <a:pt x="4661" y="259"/>
                  <a:pt x="4666" y="257"/>
                </a:cubicBezTo>
                <a:lnTo>
                  <a:pt x="4666" y="257"/>
                </a:lnTo>
                <a:cubicBezTo>
                  <a:pt x="4690" y="251"/>
                  <a:pt x="4712" y="244"/>
                  <a:pt x="4732" y="239"/>
                </a:cubicBezTo>
                <a:lnTo>
                  <a:pt x="4732" y="239"/>
                </a:lnTo>
                <a:cubicBezTo>
                  <a:pt x="4771" y="225"/>
                  <a:pt x="4803" y="215"/>
                  <a:pt x="4825" y="208"/>
                </a:cubicBezTo>
                <a:lnTo>
                  <a:pt x="4825" y="208"/>
                </a:lnTo>
                <a:cubicBezTo>
                  <a:pt x="4863" y="193"/>
                  <a:pt x="4897" y="179"/>
                  <a:pt x="4929" y="164"/>
                </a:cubicBezTo>
                <a:lnTo>
                  <a:pt x="4929" y="164"/>
                </a:lnTo>
                <a:cubicBezTo>
                  <a:pt x="4959" y="149"/>
                  <a:pt x="4987" y="134"/>
                  <a:pt x="5013" y="117"/>
                </a:cubicBezTo>
                <a:lnTo>
                  <a:pt x="5013" y="117"/>
                </a:lnTo>
                <a:cubicBezTo>
                  <a:pt x="5039" y="101"/>
                  <a:pt x="5063" y="83"/>
                  <a:pt x="5088" y="64"/>
                </a:cubicBezTo>
                <a:lnTo>
                  <a:pt x="5088" y="64"/>
                </a:lnTo>
                <a:cubicBezTo>
                  <a:pt x="5112" y="45"/>
                  <a:pt x="5137" y="23"/>
                  <a:pt x="5162" y="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8" name="Freeform 276"/>
          <p:cNvSpPr>
            <a:spLocks noChangeArrowheads="1"/>
          </p:cNvSpPr>
          <p:nvPr/>
        </p:nvSpPr>
        <p:spPr bwMode="auto">
          <a:xfrm>
            <a:off x="9224338" y="8594202"/>
            <a:ext cx="1255147" cy="820484"/>
          </a:xfrm>
          <a:custGeom>
            <a:avLst/>
            <a:gdLst>
              <a:gd name="T0" fmla="*/ 0 w 1133"/>
              <a:gd name="T1" fmla="*/ 742 h 743"/>
              <a:gd name="T2" fmla="*/ 0 w 1133"/>
              <a:gd name="T3" fmla="*/ 742 h 743"/>
              <a:gd name="T4" fmla="*/ 175 w 1133"/>
              <a:gd name="T5" fmla="*/ 686 h 743"/>
              <a:gd name="T6" fmla="*/ 175 w 1133"/>
              <a:gd name="T7" fmla="*/ 686 h 743"/>
              <a:gd name="T8" fmla="*/ 257 w 1133"/>
              <a:gd name="T9" fmla="*/ 673 h 743"/>
              <a:gd name="T10" fmla="*/ 257 w 1133"/>
              <a:gd name="T11" fmla="*/ 673 h 743"/>
              <a:gd name="T12" fmla="*/ 360 w 1133"/>
              <a:gd name="T13" fmla="*/ 675 h 743"/>
              <a:gd name="T14" fmla="*/ 360 w 1133"/>
              <a:gd name="T15" fmla="*/ 675 h 743"/>
              <a:gd name="T16" fmla="*/ 423 w 1133"/>
              <a:gd name="T17" fmla="*/ 673 h 743"/>
              <a:gd name="T18" fmla="*/ 423 w 1133"/>
              <a:gd name="T19" fmla="*/ 673 h 743"/>
              <a:gd name="T20" fmla="*/ 477 w 1133"/>
              <a:gd name="T21" fmla="*/ 665 h 743"/>
              <a:gd name="T22" fmla="*/ 477 w 1133"/>
              <a:gd name="T23" fmla="*/ 665 h 743"/>
              <a:gd name="T24" fmla="*/ 545 w 1133"/>
              <a:gd name="T25" fmla="*/ 638 h 743"/>
              <a:gd name="T26" fmla="*/ 545 w 1133"/>
              <a:gd name="T27" fmla="*/ 638 h 743"/>
              <a:gd name="T28" fmla="*/ 613 w 1133"/>
              <a:gd name="T29" fmla="*/ 593 h 743"/>
              <a:gd name="T30" fmla="*/ 613 w 1133"/>
              <a:gd name="T31" fmla="*/ 593 h 743"/>
              <a:gd name="T32" fmla="*/ 650 w 1133"/>
              <a:gd name="T33" fmla="*/ 562 h 743"/>
              <a:gd name="T34" fmla="*/ 650 w 1133"/>
              <a:gd name="T35" fmla="*/ 562 h 743"/>
              <a:gd name="T36" fmla="*/ 681 w 1133"/>
              <a:gd name="T37" fmla="*/ 535 h 743"/>
              <a:gd name="T38" fmla="*/ 681 w 1133"/>
              <a:gd name="T39" fmla="*/ 535 h 743"/>
              <a:gd name="T40" fmla="*/ 734 w 1133"/>
              <a:gd name="T41" fmla="*/ 488 h 743"/>
              <a:gd name="T42" fmla="*/ 734 w 1133"/>
              <a:gd name="T43" fmla="*/ 488 h 743"/>
              <a:gd name="T44" fmla="*/ 904 w 1133"/>
              <a:gd name="T45" fmla="*/ 309 h 743"/>
              <a:gd name="T46" fmla="*/ 904 w 1133"/>
              <a:gd name="T47" fmla="*/ 309 h 743"/>
              <a:gd name="T48" fmla="*/ 970 w 1133"/>
              <a:gd name="T49" fmla="*/ 218 h 743"/>
              <a:gd name="T50" fmla="*/ 970 w 1133"/>
              <a:gd name="T51" fmla="*/ 218 h 743"/>
              <a:gd name="T52" fmla="*/ 1020 w 1133"/>
              <a:gd name="T53" fmla="*/ 139 h 743"/>
              <a:gd name="T54" fmla="*/ 1020 w 1133"/>
              <a:gd name="T55" fmla="*/ 139 h 743"/>
              <a:gd name="T56" fmla="*/ 1067 w 1133"/>
              <a:gd name="T57" fmla="*/ 67 h 743"/>
              <a:gd name="T58" fmla="*/ 1067 w 1133"/>
              <a:gd name="T59" fmla="*/ 67 h 743"/>
              <a:gd name="T60" fmla="*/ 1132 w 1133"/>
              <a:gd name="T61" fmla="*/ 0 h 743"/>
              <a:gd name="T62" fmla="*/ 1132 w 1133"/>
              <a:gd name="T63" fmla="*/ 0 h 743"/>
              <a:gd name="T64" fmla="*/ 1038 w 1133"/>
              <a:gd name="T65" fmla="*/ 33 h 743"/>
              <a:gd name="T66" fmla="*/ 1038 w 1133"/>
              <a:gd name="T67" fmla="*/ 33 h 743"/>
              <a:gd name="T68" fmla="*/ 960 w 1133"/>
              <a:gd name="T69" fmla="*/ 89 h 743"/>
              <a:gd name="T70" fmla="*/ 960 w 1133"/>
              <a:gd name="T71" fmla="*/ 89 h 743"/>
              <a:gd name="T72" fmla="*/ 892 w 1133"/>
              <a:gd name="T73" fmla="*/ 159 h 743"/>
              <a:gd name="T74" fmla="*/ 892 w 1133"/>
              <a:gd name="T75" fmla="*/ 159 h 743"/>
              <a:gd name="T76" fmla="*/ 823 w 1133"/>
              <a:gd name="T77" fmla="*/ 241 h 743"/>
              <a:gd name="T78" fmla="*/ 823 w 1133"/>
              <a:gd name="T79" fmla="*/ 241 h 743"/>
              <a:gd name="T80" fmla="*/ 661 w 1133"/>
              <a:gd name="T81" fmla="*/ 411 h 743"/>
              <a:gd name="T82" fmla="*/ 661 w 1133"/>
              <a:gd name="T83" fmla="*/ 411 h 743"/>
              <a:gd name="T84" fmla="*/ 612 w 1133"/>
              <a:gd name="T85" fmla="*/ 456 h 743"/>
              <a:gd name="T86" fmla="*/ 612 w 1133"/>
              <a:gd name="T87" fmla="*/ 456 h 743"/>
              <a:gd name="T88" fmla="*/ 582 w 1133"/>
              <a:gd name="T89" fmla="*/ 482 h 743"/>
              <a:gd name="T90" fmla="*/ 582 w 1133"/>
              <a:gd name="T91" fmla="*/ 482 h 743"/>
              <a:gd name="T92" fmla="*/ 548 w 1133"/>
              <a:gd name="T93" fmla="*/ 509 h 743"/>
              <a:gd name="T94" fmla="*/ 548 w 1133"/>
              <a:gd name="T95" fmla="*/ 509 h 743"/>
              <a:gd name="T96" fmla="*/ 495 w 1133"/>
              <a:gd name="T97" fmla="*/ 545 h 743"/>
              <a:gd name="T98" fmla="*/ 495 w 1133"/>
              <a:gd name="T99" fmla="*/ 545 h 743"/>
              <a:gd name="T100" fmla="*/ 450 w 1133"/>
              <a:gd name="T101" fmla="*/ 562 h 743"/>
              <a:gd name="T102" fmla="*/ 450 w 1133"/>
              <a:gd name="T103" fmla="*/ 562 h 743"/>
              <a:gd name="T104" fmla="*/ 414 w 1133"/>
              <a:gd name="T105" fmla="*/ 568 h 743"/>
              <a:gd name="T106" fmla="*/ 414 w 1133"/>
              <a:gd name="T107" fmla="*/ 568 h 743"/>
              <a:gd name="T108" fmla="*/ 361 w 1133"/>
              <a:gd name="T109" fmla="*/ 570 h 743"/>
              <a:gd name="T110" fmla="*/ 361 w 1133"/>
              <a:gd name="T111" fmla="*/ 570 h 743"/>
              <a:gd name="T112" fmla="*/ 244 w 1133"/>
              <a:gd name="T113" fmla="*/ 577 h 743"/>
              <a:gd name="T114" fmla="*/ 244 w 1133"/>
              <a:gd name="T115" fmla="*/ 577 h 743"/>
              <a:gd name="T116" fmla="*/ 145 w 1133"/>
              <a:gd name="T117" fmla="*/ 615 h 743"/>
              <a:gd name="T118" fmla="*/ 145 w 1133"/>
              <a:gd name="T119" fmla="*/ 615 h 743"/>
              <a:gd name="T120" fmla="*/ 0 w 1133"/>
              <a:gd name="T121" fmla="*/ 742 h 7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133" h="743">
                <a:moveTo>
                  <a:pt x="0" y="742"/>
                </a:moveTo>
                <a:lnTo>
                  <a:pt x="0" y="742"/>
                </a:lnTo>
                <a:cubicBezTo>
                  <a:pt x="66" y="719"/>
                  <a:pt x="120" y="699"/>
                  <a:pt x="175" y="686"/>
                </a:cubicBezTo>
                <a:lnTo>
                  <a:pt x="175" y="686"/>
                </a:lnTo>
                <a:cubicBezTo>
                  <a:pt x="202" y="680"/>
                  <a:pt x="229" y="676"/>
                  <a:pt x="257" y="673"/>
                </a:cubicBezTo>
                <a:lnTo>
                  <a:pt x="257" y="673"/>
                </a:lnTo>
                <a:cubicBezTo>
                  <a:pt x="285" y="672"/>
                  <a:pt x="318" y="674"/>
                  <a:pt x="360" y="675"/>
                </a:cubicBezTo>
                <a:lnTo>
                  <a:pt x="360" y="675"/>
                </a:lnTo>
                <a:cubicBezTo>
                  <a:pt x="374" y="675"/>
                  <a:pt x="393" y="676"/>
                  <a:pt x="423" y="673"/>
                </a:cubicBezTo>
                <a:lnTo>
                  <a:pt x="423" y="673"/>
                </a:lnTo>
                <a:cubicBezTo>
                  <a:pt x="438" y="672"/>
                  <a:pt x="455" y="670"/>
                  <a:pt x="477" y="665"/>
                </a:cubicBezTo>
                <a:lnTo>
                  <a:pt x="477" y="665"/>
                </a:lnTo>
                <a:cubicBezTo>
                  <a:pt x="498" y="660"/>
                  <a:pt x="521" y="651"/>
                  <a:pt x="545" y="638"/>
                </a:cubicBezTo>
                <a:lnTo>
                  <a:pt x="545" y="638"/>
                </a:lnTo>
                <a:cubicBezTo>
                  <a:pt x="564" y="628"/>
                  <a:pt x="592" y="610"/>
                  <a:pt x="613" y="593"/>
                </a:cubicBezTo>
                <a:lnTo>
                  <a:pt x="613" y="593"/>
                </a:lnTo>
                <a:cubicBezTo>
                  <a:pt x="634" y="576"/>
                  <a:pt x="650" y="562"/>
                  <a:pt x="650" y="562"/>
                </a:cubicBezTo>
                <a:lnTo>
                  <a:pt x="650" y="562"/>
                </a:lnTo>
                <a:cubicBezTo>
                  <a:pt x="650" y="562"/>
                  <a:pt x="664" y="551"/>
                  <a:pt x="681" y="535"/>
                </a:cubicBezTo>
                <a:lnTo>
                  <a:pt x="681" y="535"/>
                </a:lnTo>
                <a:cubicBezTo>
                  <a:pt x="699" y="520"/>
                  <a:pt x="719" y="502"/>
                  <a:pt x="734" y="488"/>
                </a:cubicBezTo>
                <a:lnTo>
                  <a:pt x="734" y="488"/>
                </a:lnTo>
                <a:cubicBezTo>
                  <a:pt x="827" y="400"/>
                  <a:pt x="877" y="340"/>
                  <a:pt x="904" y="309"/>
                </a:cubicBezTo>
                <a:lnTo>
                  <a:pt x="904" y="309"/>
                </a:lnTo>
                <a:cubicBezTo>
                  <a:pt x="930" y="277"/>
                  <a:pt x="952" y="246"/>
                  <a:pt x="970" y="218"/>
                </a:cubicBezTo>
                <a:lnTo>
                  <a:pt x="970" y="218"/>
                </a:lnTo>
                <a:cubicBezTo>
                  <a:pt x="989" y="190"/>
                  <a:pt x="1005" y="164"/>
                  <a:pt x="1020" y="139"/>
                </a:cubicBezTo>
                <a:lnTo>
                  <a:pt x="1020" y="139"/>
                </a:lnTo>
                <a:cubicBezTo>
                  <a:pt x="1035" y="114"/>
                  <a:pt x="1050" y="91"/>
                  <a:pt x="1067" y="67"/>
                </a:cubicBezTo>
                <a:lnTo>
                  <a:pt x="1067" y="67"/>
                </a:lnTo>
                <a:cubicBezTo>
                  <a:pt x="1084" y="44"/>
                  <a:pt x="1105" y="21"/>
                  <a:pt x="1132" y="0"/>
                </a:cubicBezTo>
                <a:lnTo>
                  <a:pt x="1132" y="0"/>
                </a:lnTo>
                <a:cubicBezTo>
                  <a:pt x="1098" y="5"/>
                  <a:pt x="1066" y="17"/>
                  <a:pt x="1038" y="33"/>
                </a:cubicBezTo>
                <a:lnTo>
                  <a:pt x="1038" y="33"/>
                </a:lnTo>
                <a:cubicBezTo>
                  <a:pt x="1009" y="49"/>
                  <a:pt x="984" y="68"/>
                  <a:pt x="960" y="89"/>
                </a:cubicBezTo>
                <a:lnTo>
                  <a:pt x="960" y="89"/>
                </a:lnTo>
                <a:cubicBezTo>
                  <a:pt x="937" y="110"/>
                  <a:pt x="915" y="133"/>
                  <a:pt x="892" y="159"/>
                </a:cubicBezTo>
                <a:lnTo>
                  <a:pt x="892" y="159"/>
                </a:lnTo>
                <a:cubicBezTo>
                  <a:pt x="870" y="184"/>
                  <a:pt x="848" y="211"/>
                  <a:pt x="823" y="241"/>
                </a:cubicBezTo>
                <a:lnTo>
                  <a:pt x="823" y="241"/>
                </a:lnTo>
                <a:cubicBezTo>
                  <a:pt x="797" y="270"/>
                  <a:pt x="749" y="327"/>
                  <a:pt x="661" y="411"/>
                </a:cubicBezTo>
                <a:lnTo>
                  <a:pt x="661" y="411"/>
                </a:lnTo>
                <a:cubicBezTo>
                  <a:pt x="647" y="424"/>
                  <a:pt x="628" y="441"/>
                  <a:pt x="612" y="456"/>
                </a:cubicBezTo>
                <a:lnTo>
                  <a:pt x="612" y="456"/>
                </a:lnTo>
                <a:cubicBezTo>
                  <a:pt x="595" y="471"/>
                  <a:pt x="582" y="482"/>
                  <a:pt x="582" y="482"/>
                </a:cubicBezTo>
                <a:lnTo>
                  <a:pt x="582" y="482"/>
                </a:lnTo>
                <a:cubicBezTo>
                  <a:pt x="582" y="482"/>
                  <a:pt x="566" y="495"/>
                  <a:pt x="548" y="509"/>
                </a:cubicBezTo>
                <a:lnTo>
                  <a:pt x="548" y="509"/>
                </a:lnTo>
                <a:cubicBezTo>
                  <a:pt x="530" y="524"/>
                  <a:pt x="508" y="538"/>
                  <a:pt x="495" y="545"/>
                </a:cubicBezTo>
                <a:lnTo>
                  <a:pt x="495" y="545"/>
                </a:lnTo>
                <a:cubicBezTo>
                  <a:pt x="478" y="554"/>
                  <a:pt x="464" y="559"/>
                  <a:pt x="450" y="562"/>
                </a:cubicBezTo>
                <a:lnTo>
                  <a:pt x="450" y="562"/>
                </a:lnTo>
                <a:cubicBezTo>
                  <a:pt x="438" y="565"/>
                  <a:pt x="425" y="567"/>
                  <a:pt x="414" y="568"/>
                </a:cubicBezTo>
                <a:lnTo>
                  <a:pt x="414" y="568"/>
                </a:lnTo>
                <a:cubicBezTo>
                  <a:pt x="392" y="570"/>
                  <a:pt x="375" y="570"/>
                  <a:pt x="361" y="570"/>
                </a:cubicBezTo>
                <a:lnTo>
                  <a:pt x="361" y="570"/>
                </a:lnTo>
                <a:cubicBezTo>
                  <a:pt x="322" y="569"/>
                  <a:pt x="282" y="569"/>
                  <a:pt x="244" y="577"/>
                </a:cubicBezTo>
                <a:lnTo>
                  <a:pt x="244" y="577"/>
                </a:lnTo>
                <a:cubicBezTo>
                  <a:pt x="206" y="584"/>
                  <a:pt x="173" y="598"/>
                  <a:pt x="145" y="615"/>
                </a:cubicBezTo>
                <a:lnTo>
                  <a:pt x="145" y="615"/>
                </a:lnTo>
                <a:cubicBezTo>
                  <a:pt x="88" y="648"/>
                  <a:pt x="47" y="691"/>
                  <a:pt x="0" y="742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9" name="Freeform 277"/>
          <p:cNvSpPr>
            <a:spLocks noChangeArrowheads="1"/>
          </p:cNvSpPr>
          <p:nvPr/>
        </p:nvSpPr>
        <p:spPr bwMode="auto">
          <a:xfrm>
            <a:off x="10567394" y="8569785"/>
            <a:ext cx="3907067" cy="664201"/>
          </a:xfrm>
          <a:custGeom>
            <a:avLst/>
            <a:gdLst>
              <a:gd name="T0" fmla="*/ 0 w 3527"/>
              <a:gd name="T1" fmla="*/ 509 h 599"/>
              <a:gd name="T2" fmla="*/ 186 w 3527"/>
              <a:gd name="T3" fmla="*/ 512 h 599"/>
              <a:gd name="T4" fmla="*/ 386 w 3527"/>
              <a:gd name="T5" fmla="*/ 510 h 599"/>
              <a:gd name="T6" fmla="*/ 410 w 3527"/>
              <a:gd name="T7" fmla="*/ 509 h 599"/>
              <a:gd name="T8" fmla="*/ 442 w 3527"/>
              <a:gd name="T9" fmla="*/ 509 h 599"/>
              <a:gd name="T10" fmla="*/ 546 w 3527"/>
              <a:gd name="T11" fmla="*/ 513 h 599"/>
              <a:gd name="T12" fmla="*/ 717 w 3527"/>
              <a:gd name="T13" fmla="*/ 534 h 599"/>
              <a:gd name="T14" fmla="*/ 929 w 3527"/>
              <a:gd name="T15" fmla="*/ 570 h 599"/>
              <a:gd name="T16" fmla="*/ 1052 w 3527"/>
              <a:gd name="T17" fmla="*/ 572 h 599"/>
              <a:gd name="T18" fmla="*/ 1178 w 3527"/>
              <a:gd name="T19" fmla="*/ 545 h 599"/>
              <a:gd name="T20" fmla="*/ 1289 w 3527"/>
              <a:gd name="T21" fmla="*/ 495 h 599"/>
              <a:gd name="T22" fmla="*/ 1386 w 3527"/>
              <a:gd name="T23" fmla="*/ 450 h 599"/>
              <a:gd name="T24" fmla="*/ 1568 w 3527"/>
              <a:gd name="T25" fmla="*/ 425 h 599"/>
              <a:gd name="T26" fmla="*/ 1726 w 3527"/>
              <a:gd name="T27" fmla="*/ 454 h 599"/>
              <a:gd name="T28" fmla="*/ 1836 w 3527"/>
              <a:gd name="T29" fmla="*/ 485 h 599"/>
              <a:gd name="T30" fmla="*/ 1877 w 3527"/>
              <a:gd name="T31" fmla="*/ 497 h 599"/>
              <a:gd name="T32" fmla="*/ 1911 w 3527"/>
              <a:gd name="T33" fmla="*/ 507 h 599"/>
              <a:gd name="T34" fmla="*/ 2009 w 3527"/>
              <a:gd name="T35" fmla="*/ 534 h 599"/>
              <a:gd name="T36" fmla="*/ 2078 w 3527"/>
              <a:gd name="T37" fmla="*/ 549 h 599"/>
              <a:gd name="T38" fmla="*/ 2162 w 3527"/>
              <a:gd name="T39" fmla="*/ 560 h 599"/>
              <a:gd name="T40" fmla="*/ 2352 w 3527"/>
              <a:gd name="T41" fmla="*/ 558 h 599"/>
              <a:gd name="T42" fmla="*/ 2548 w 3527"/>
              <a:gd name="T43" fmla="*/ 552 h 599"/>
              <a:gd name="T44" fmla="*/ 2752 w 3527"/>
              <a:gd name="T45" fmla="*/ 579 h 599"/>
              <a:gd name="T46" fmla="*/ 2969 w 3527"/>
              <a:gd name="T47" fmla="*/ 590 h 599"/>
              <a:gd name="T48" fmla="*/ 3073 w 3527"/>
              <a:gd name="T49" fmla="*/ 569 h 599"/>
              <a:gd name="T50" fmla="*/ 3163 w 3527"/>
              <a:gd name="T51" fmla="*/ 530 h 599"/>
              <a:gd name="T52" fmla="*/ 3240 w 3527"/>
              <a:gd name="T53" fmla="*/ 481 h 599"/>
              <a:gd name="T54" fmla="*/ 3296 w 3527"/>
              <a:gd name="T55" fmla="*/ 433 h 599"/>
              <a:gd name="T56" fmla="*/ 3362 w 3527"/>
              <a:gd name="T57" fmla="*/ 365 h 599"/>
              <a:gd name="T58" fmla="*/ 3472 w 3527"/>
              <a:gd name="T59" fmla="*/ 183 h 599"/>
              <a:gd name="T60" fmla="*/ 3526 w 3527"/>
              <a:gd name="T61" fmla="*/ 0 h 599"/>
              <a:gd name="T62" fmla="*/ 3405 w 3527"/>
              <a:gd name="T63" fmla="*/ 144 h 599"/>
              <a:gd name="T64" fmla="*/ 3282 w 3527"/>
              <a:gd name="T65" fmla="*/ 296 h 599"/>
              <a:gd name="T66" fmla="*/ 3225 w 3527"/>
              <a:gd name="T67" fmla="*/ 356 h 599"/>
              <a:gd name="T68" fmla="*/ 3112 w 3527"/>
              <a:gd name="T69" fmla="*/ 437 h 599"/>
              <a:gd name="T70" fmla="*/ 2958 w 3527"/>
              <a:gd name="T71" fmla="*/ 485 h 599"/>
              <a:gd name="T72" fmla="*/ 2767 w 3527"/>
              <a:gd name="T73" fmla="*/ 474 h 599"/>
              <a:gd name="T74" fmla="*/ 2554 w 3527"/>
              <a:gd name="T75" fmla="*/ 446 h 599"/>
              <a:gd name="T76" fmla="*/ 2344 w 3527"/>
              <a:gd name="T77" fmla="*/ 452 h 599"/>
              <a:gd name="T78" fmla="*/ 2171 w 3527"/>
              <a:gd name="T79" fmla="*/ 455 h 599"/>
              <a:gd name="T80" fmla="*/ 2034 w 3527"/>
              <a:gd name="T81" fmla="*/ 431 h 599"/>
              <a:gd name="T82" fmla="*/ 1941 w 3527"/>
              <a:gd name="T83" fmla="*/ 406 h 599"/>
              <a:gd name="T84" fmla="*/ 1907 w 3527"/>
              <a:gd name="T85" fmla="*/ 396 h 599"/>
              <a:gd name="T86" fmla="*/ 1866 w 3527"/>
              <a:gd name="T87" fmla="*/ 384 h 599"/>
              <a:gd name="T88" fmla="*/ 1753 w 3527"/>
              <a:gd name="T89" fmla="*/ 351 h 599"/>
              <a:gd name="T90" fmla="*/ 1575 w 3527"/>
              <a:gd name="T91" fmla="*/ 320 h 599"/>
              <a:gd name="T92" fmla="*/ 1465 w 3527"/>
              <a:gd name="T93" fmla="*/ 322 h 599"/>
              <a:gd name="T94" fmla="*/ 1349 w 3527"/>
              <a:gd name="T95" fmla="*/ 351 h 599"/>
              <a:gd name="T96" fmla="*/ 1142 w 3527"/>
              <a:gd name="T97" fmla="*/ 445 h 599"/>
              <a:gd name="T98" fmla="*/ 1044 w 3527"/>
              <a:gd name="T99" fmla="*/ 466 h 599"/>
              <a:gd name="T100" fmla="*/ 941 w 3527"/>
              <a:gd name="T101" fmla="*/ 464 h 599"/>
              <a:gd name="T102" fmla="*/ 735 w 3527"/>
              <a:gd name="T103" fmla="*/ 429 h 599"/>
              <a:gd name="T104" fmla="*/ 553 w 3527"/>
              <a:gd name="T105" fmla="*/ 408 h 599"/>
              <a:gd name="T106" fmla="*/ 443 w 3527"/>
              <a:gd name="T107" fmla="*/ 403 h 599"/>
              <a:gd name="T108" fmla="*/ 408 w 3527"/>
              <a:gd name="T109" fmla="*/ 403 h 599"/>
              <a:gd name="T110" fmla="*/ 384 w 3527"/>
              <a:gd name="T111" fmla="*/ 404 h 599"/>
              <a:gd name="T112" fmla="*/ 176 w 3527"/>
              <a:gd name="T113" fmla="*/ 435 h 5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3527" h="599">
                <a:moveTo>
                  <a:pt x="0" y="509"/>
                </a:moveTo>
                <a:lnTo>
                  <a:pt x="0" y="509"/>
                </a:lnTo>
                <a:cubicBezTo>
                  <a:pt x="70" y="509"/>
                  <a:pt x="127" y="511"/>
                  <a:pt x="186" y="512"/>
                </a:cubicBezTo>
                <a:lnTo>
                  <a:pt x="186" y="512"/>
                </a:lnTo>
                <a:cubicBezTo>
                  <a:pt x="246" y="512"/>
                  <a:pt x="308" y="511"/>
                  <a:pt x="386" y="510"/>
                </a:cubicBezTo>
                <a:lnTo>
                  <a:pt x="386" y="510"/>
                </a:lnTo>
                <a:cubicBezTo>
                  <a:pt x="393" y="510"/>
                  <a:pt x="401" y="509"/>
                  <a:pt x="410" y="509"/>
                </a:cubicBezTo>
                <a:lnTo>
                  <a:pt x="410" y="509"/>
                </a:lnTo>
                <a:cubicBezTo>
                  <a:pt x="419" y="509"/>
                  <a:pt x="429" y="509"/>
                  <a:pt x="442" y="509"/>
                </a:cubicBezTo>
                <a:lnTo>
                  <a:pt x="442" y="509"/>
                </a:lnTo>
                <a:cubicBezTo>
                  <a:pt x="468" y="510"/>
                  <a:pt x="501" y="511"/>
                  <a:pt x="546" y="513"/>
                </a:cubicBezTo>
                <a:lnTo>
                  <a:pt x="546" y="513"/>
                </a:lnTo>
                <a:cubicBezTo>
                  <a:pt x="596" y="517"/>
                  <a:pt x="654" y="523"/>
                  <a:pt x="717" y="534"/>
                </a:cubicBezTo>
                <a:lnTo>
                  <a:pt x="717" y="534"/>
                </a:lnTo>
                <a:cubicBezTo>
                  <a:pt x="780" y="544"/>
                  <a:pt x="851" y="561"/>
                  <a:pt x="929" y="570"/>
                </a:cubicBezTo>
                <a:lnTo>
                  <a:pt x="929" y="570"/>
                </a:lnTo>
                <a:cubicBezTo>
                  <a:pt x="968" y="574"/>
                  <a:pt x="1010" y="576"/>
                  <a:pt x="1052" y="572"/>
                </a:cubicBezTo>
                <a:lnTo>
                  <a:pt x="1052" y="572"/>
                </a:lnTo>
                <a:cubicBezTo>
                  <a:pt x="1095" y="569"/>
                  <a:pt x="1139" y="559"/>
                  <a:pt x="1178" y="545"/>
                </a:cubicBezTo>
                <a:lnTo>
                  <a:pt x="1178" y="545"/>
                </a:lnTo>
                <a:cubicBezTo>
                  <a:pt x="1219" y="530"/>
                  <a:pt x="1255" y="512"/>
                  <a:pt x="1289" y="495"/>
                </a:cubicBezTo>
                <a:lnTo>
                  <a:pt x="1289" y="495"/>
                </a:lnTo>
                <a:cubicBezTo>
                  <a:pt x="1323" y="477"/>
                  <a:pt x="1355" y="461"/>
                  <a:pt x="1386" y="450"/>
                </a:cubicBezTo>
                <a:lnTo>
                  <a:pt x="1386" y="450"/>
                </a:lnTo>
                <a:cubicBezTo>
                  <a:pt x="1447" y="427"/>
                  <a:pt x="1509" y="422"/>
                  <a:pt x="1568" y="425"/>
                </a:cubicBezTo>
                <a:lnTo>
                  <a:pt x="1568" y="425"/>
                </a:lnTo>
                <a:cubicBezTo>
                  <a:pt x="1626" y="430"/>
                  <a:pt x="1681" y="442"/>
                  <a:pt x="1726" y="454"/>
                </a:cubicBezTo>
                <a:lnTo>
                  <a:pt x="1726" y="454"/>
                </a:lnTo>
                <a:cubicBezTo>
                  <a:pt x="1772" y="465"/>
                  <a:pt x="1810" y="477"/>
                  <a:pt x="1836" y="485"/>
                </a:cubicBezTo>
                <a:lnTo>
                  <a:pt x="1836" y="485"/>
                </a:lnTo>
                <a:cubicBezTo>
                  <a:pt x="1862" y="493"/>
                  <a:pt x="1877" y="497"/>
                  <a:pt x="1877" y="497"/>
                </a:cubicBezTo>
                <a:lnTo>
                  <a:pt x="1877" y="497"/>
                </a:lnTo>
                <a:cubicBezTo>
                  <a:pt x="1877" y="497"/>
                  <a:pt x="1889" y="501"/>
                  <a:pt x="1911" y="507"/>
                </a:cubicBezTo>
                <a:lnTo>
                  <a:pt x="1911" y="507"/>
                </a:lnTo>
                <a:cubicBezTo>
                  <a:pt x="1934" y="513"/>
                  <a:pt x="1967" y="523"/>
                  <a:pt x="2009" y="534"/>
                </a:cubicBezTo>
                <a:lnTo>
                  <a:pt x="2009" y="534"/>
                </a:lnTo>
                <a:cubicBezTo>
                  <a:pt x="2029" y="539"/>
                  <a:pt x="2053" y="544"/>
                  <a:pt x="2078" y="549"/>
                </a:cubicBezTo>
                <a:lnTo>
                  <a:pt x="2078" y="549"/>
                </a:lnTo>
                <a:cubicBezTo>
                  <a:pt x="2104" y="554"/>
                  <a:pt x="2131" y="558"/>
                  <a:pt x="2162" y="560"/>
                </a:cubicBezTo>
                <a:lnTo>
                  <a:pt x="2162" y="560"/>
                </a:lnTo>
                <a:cubicBezTo>
                  <a:pt x="2221" y="565"/>
                  <a:pt x="2286" y="563"/>
                  <a:pt x="2352" y="558"/>
                </a:cubicBezTo>
                <a:lnTo>
                  <a:pt x="2352" y="558"/>
                </a:lnTo>
                <a:cubicBezTo>
                  <a:pt x="2417" y="553"/>
                  <a:pt x="2483" y="548"/>
                  <a:pt x="2548" y="552"/>
                </a:cubicBezTo>
                <a:lnTo>
                  <a:pt x="2548" y="552"/>
                </a:lnTo>
                <a:cubicBezTo>
                  <a:pt x="2613" y="556"/>
                  <a:pt x="2681" y="569"/>
                  <a:pt x="2752" y="579"/>
                </a:cubicBezTo>
                <a:lnTo>
                  <a:pt x="2752" y="579"/>
                </a:lnTo>
                <a:cubicBezTo>
                  <a:pt x="2823" y="590"/>
                  <a:pt x="2896" y="598"/>
                  <a:pt x="2969" y="590"/>
                </a:cubicBezTo>
                <a:lnTo>
                  <a:pt x="2969" y="590"/>
                </a:lnTo>
                <a:cubicBezTo>
                  <a:pt x="3005" y="587"/>
                  <a:pt x="3040" y="580"/>
                  <a:pt x="3073" y="569"/>
                </a:cubicBezTo>
                <a:lnTo>
                  <a:pt x="3073" y="569"/>
                </a:lnTo>
                <a:cubicBezTo>
                  <a:pt x="3106" y="558"/>
                  <a:pt x="3136" y="545"/>
                  <a:pt x="3163" y="530"/>
                </a:cubicBezTo>
                <a:lnTo>
                  <a:pt x="3163" y="530"/>
                </a:lnTo>
                <a:cubicBezTo>
                  <a:pt x="3193" y="513"/>
                  <a:pt x="3218" y="496"/>
                  <a:pt x="3240" y="481"/>
                </a:cubicBezTo>
                <a:lnTo>
                  <a:pt x="3240" y="481"/>
                </a:lnTo>
                <a:cubicBezTo>
                  <a:pt x="3262" y="464"/>
                  <a:pt x="3281" y="448"/>
                  <a:pt x="3296" y="433"/>
                </a:cubicBezTo>
                <a:lnTo>
                  <a:pt x="3296" y="433"/>
                </a:lnTo>
                <a:cubicBezTo>
                  <a:pt x="3328" y="405"/>
                  <a:pt x="3348" y="381"/>
                  <a:pt x="3362" y="365"/>
                </a:cubicBezTo>
                <a:lnTo>
                  <a:pt x="3362" y="365"/>
                </a:lnTo>
                <a:cubicBezTo>
                  <a:pt x="3418" y="299"/>
                  <a:pt x="3449" y="240"/>
                  <a:pt x="3472" y="183"/>
                </a:cubicBezTo>
                <a:lnTo>
                  <a:pt x="3472" y="183"/>
                </a:lnTo>
                <a:cubicBezTo>
                  <a:pt x="3496" y="125"/>
                  <a:pt x="3511" y="68"/>
                  <a:pt x="3526" y="0"/>
                </a:cubicBezTo>
                <a:lnTo>
                  <a:pt x="3526" y="0"/>
                </a:lnTo>
                <a:cubicBezTo>
                  <a:pt x="3481" y="53"/>
                  <a:pt x="3443" y="97"/>
                  <a:pt x="3405" y="144"/>
                </a:cubicBezTo>
                <a:lnTo>
                  <a:pt x="3405" y="144"/>
                </a:lnTo>
                <a:cubicBezTo>
                  <a:pt x="3368" y="189"/>
                  <a:pt x="3331" y="239"/>
                  <a:pt x="3282" y="296"/>
                </a:cubicBezTo>
                <a:lnTo>
                  <a:pt x="3282" y="296"/>
                </a:lnTo>
                <a:cubicBezTo>
                  <a:pt x="3270" y="311"/>
                  <a:pt x="3252" y="331"/>
                  <a:pt x="3225" y="356"/>
                </a:cubicBezTo>
                <a:lnTo>
                  <a:pt x="3225" y="356"/>
                </a:lnTo>
                <a:cubicBezTo>
                  <a:pt x="3198" y="380"/>
                  <a:pt x="3162" y="409"/>
                  <a:pt x="3112" y="437"/>
                </a:cubicBezTo>
                <a:lnTo>
                  <a:pt x="3112" y="437"/>
                </a:lnTo>
                <a:cubicBezTo>
                  <a:pt x="3068" y="461"/>
                  <a:pt x="3016" y="479"/>
                  <a:pt x="2958" y="485"/>
                </a:cubicBezTo>
                <a:lnTo>
                  <a:pt x="2958" y="485"/>
                </a:lnTo>
                <a:cubicBezTo>
                  <a:pt x="2900" y="491"/>
                  <a:pt x="2835" y="484"/>
                  <a:pt x="2767" y="474"/>
                </a:cubicBezTo>
                <a:lnTo>
                  <a:pt x="2767" y="474"/>
                </a:lnTo>
                <a:cubicBezTo>
                  <a:pt x="2700" y="464"/>
                  <a:pt x="2629" y="450"/>
                  <a:pt x="2554" y="446"/>
                </a:cubicBezTo>
                <a:lnTo>
                  <a:pt x="2554" y="446"/>
                </a:lnTo>
                <a:cubicBezTo>
                  <a:pt x="2480" y="442"/>
                  <a:pt x="2409" y="448"/>
                  <a:pt x="2344" y="452"/>
                </a:cubicBezTo>
                <a:lnTo>
                  <a:pt x="2344" y="452"/>
                </a:lnTo>
                <a:cubicBezTo>
                  <a:pt x="2280" y="457"/>
                  <a:pt x="2221" y="460"/>
                  <a:pt x="2171" y="455"/>
                </a:cubicBezTo>
                <a:lnTo>
                  <a:pt x="2171" y="455"/>
                </a:lnTo>
                <a:cubicBezTo>
                  <a:pt x="2119" y="450"/>
                  <a:pt x="2073" y="441"/>
                  <a:pt x="2034" y="431"/>
                </a:cubicBezTo>
                <a:lnTo>
                  <a:pt x="2034" y="431"/>
                </a:lnTo>
                <a:cubicBezTo>
                  <a:pt x="1995" y="422"/>
                  <a:pt x="1963" y="413"/>
                  <a:pt x="1941" y="406"/>
                </a:cubicBezTo>
                <a:lnTo>
                  <a:pt x="1941" y="406"/>
                </a:lnTo>
                <a:cubicBezTo>
                  <a:pt x="1919" y="400"/>
                  <a:pt x="1907" y="396"/>
                  <a:pt x="1907" y="396"/>
                </a:cubicBezTo>
                <a:lnTo>
                  <a:pt x="1907" y="396"/>
                </a:lnTo>
                <a:cubicBezTo>
                  <a:pt x="1907" y="396"/>
                  <a:pt x="1893" y="391"/>
                  <a:pt x="1866" y="384"/>
                </a:cubicBezTo>
                <a:lnTo>
                  <a:pt x="1866" y="384"/>
                </a:lnTo>
                <a:cubicBezTo>
                  <a:pt x="1840" y="376"/>
                  <a:pt x="1801" y="364"/>
                  <a:pt x="1753" y="351"/>
                </a:cubicBezTo>
                <a:lnTo>
                  <a:pt x="1753" y="351"/>
                </a:lnTo>
                <a:cubicBezTo>
                  <a:pt x="1704" y="339"/>
                  <a:pt x="1644" y="325"/>
                  <a:pt x="1575" y="320"/>
                </a:cubicBezTo>
                <a:lnTo>
                  <a:pt x="1575" y="320"/>
                </a:lnTo>
                <a:cubicBezTo>
                  <a:pt x="1540" y="318"/>
                  <a:pt x="1503" y="318"/>
                  <a:pt x="1465" y="322"/>
                </a:cubicBezTo>
                <a:lnTo>
                  <a:pt x="1465" y="322"/>
                </a:lnTo>
                <a:cubicBezTo>
                  <a:pt x="1427" y="327"/>
                  <a:pt x="1387" y="336"/>
                  <a:pt x="1349" y="351"/>
                </a:cubicBezTo>
                <a:lnTo>
                  <a:pt x="1349" y="351"/>
                </a:lnTo>
                <a:cubicBezTo>
                  <a:pt x="1273" y="379"/>
                  <a:pt x="1207" y="421"/>
                  <a:pt x="1142" y="445"/>
                </a:cubicBezTo>
                <a:lnTo>
                  <a:pt x="1142" y="445"/>
                </a:lnTo>
                <a:cubicBezTo>
                  <a:pt x="1109" y="457"/>
                  <a:pt x="1078" y="464"/>
                  <a:pt x="1044" y="466"/>
                </a:cubicBezTo>
                <a:lnTo>
                  <a:pt x="1044" y="466"/>
                </a:lnTo>
                <a:cubicBezTo>
                  <a:pt x="1010" y="470"/>
                  <a:pt x="976" y="468"/>
                  <a:pt x="941" y="464"/>
                </a:cubicBezTo>
                <a:lnTo>
                  <a:pt x="941" y="464"/>
                </a:lnTo>
                <a:cubicBezTo>
                  <a:pt x="871" y="457"/>
                  <a:pt x="801" y="440"/>
                  <a:pt x="735" y="429"/>
                </a:cubicBezTo>
                <a:lnTo>
                  <a:pt x="735" y="429"/>
                </a:lnTo>
                <a:cubicBezTo>
                  <a:pt x="668" y="418"/>
                  <a:pt x="606" y="411"/>
                  <a:pt x="553" y="408"/>
                </a:cubicBezTo>
                <a:lnTo>
                  <a:pt x="553" y="408"/>
                </a:lnTo>
                <a:cubicBezTo>
                  <a:pt x="505" y="405"/>
                  <a:pt x="470" y="403"/>
                  <a:pt x="443" y="403"/>
                </a:cubicBezTo>
                <a:lnTo>
                  <a:pt x="443" y="403"/>
                </a:lnTo>
                <a:cubicBezTo>
                  <a:pt x="429" y="403"/>
                  <a:pt x="418" y="403"/>
                  <a:pt x="408" y="403"/>
                </a:cubicBezTo>
                <a:lnTo>
                  <a:pt x="408" y="403"/>
                </a:lnTo>
                <a:cubicBezTo>
                  <a:pt x="399" y="404"/>
                  <a:pt x="391" y="404"/>
                  <a:pt x="384" y="404"/>
                </a:cubicBezTo>
                <a:lnTo>
                  <a:pt x="384" y="404"/>
                </a:lnTo>
                <a:cubicBezTo>
                  <a:pt x="300" y="407"/>
                  <a:pt x="235" y="418"/>
                  <a:pt x="176" y="435"/>
                </a:cubicBezTo>
                <a:lnTo>
                  <a:pt x="176" y="435"/>
                </a:lnTo>
                <a:cubicBezTo>
                  <a:pt x="116" y="452"/>
                  <a:pt x="61" y="476"/>
                  <a:pt x="0" y="509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0" name="Freeform 278"/>
          <p:cNvSpPr>
            <a:spLocks noChangeArrowheads="1"/>
          </p:cNvSpPr>
          <p:nvPr/>
        </p:nvSpPr>
        <p:spPr bwMode="auto">
          <a:xfrm>
            <a:off x="11954403" y="9107006"/>
            <a:ext cx="1064676" cy="1880275"/>
          </a:xfrm>
          <a:custGeom>
            <a:avLst/>
            <a:gdLst>
              <a:gd name="T0" fmla="*/ 962 w 963"/>
              <a:gd name="T1" fmla="*/ 4 h 1699"/>
              <a:gd name="T2" fmla="*/ 910 w 963"/>
              <a:gd name="T3" fmla="*/ 0 h 1699"/>
              <a:gd name="T4" fmla="*/ 860 w 963"/>
              <a:gd name="T5" fmla="*/ 9 h 1699"/>
              <a:gd name="T6" fmla="*/ 772 w 963"/>
              <a:gd name="T7" fmla="*/ 54 h 1699"/>
              <a:gd name="T8" fmla="*/ 699 w 963"/>
              <a:gd name="T9" fmla="*/ 128 h 1699"/>
              <a:gd name="T10" fmla="*/ 636 w 963"/>
              <a:gd name="T11" fmla="*/ 223 h 1699"/>
              <a:gd name="T12" fmla="*/ 608 w 963"/>
              <a:gd name="T13" fmla="*/ 272 h 1699"/>
              <a:gd name="T14" fmla="*/ 552 w 963"/>
              <a:gd name="T15" fmla="*/ 352 h 1699"/>
              <a:gd name="T16" fmla="*/ 470 w 963"/>
              <a:gd name="T17" fmla="*/ 438 h 1699"/>
              <a:gd name="T18" fmla="*/ 365 w 963"/>
              <a:gd name="T19" fmla="*/ 547 h 1699"/>
              <a:gd name="T20" fmla="*/ 342 w 963"/>
              <a:gd name="T21" fmla="*/ 577 h 1699"/>
              <a:gd name="T22" fmla="*/ 323 w 963"/>
              <a:gd name="T23" fmla="*/ 608 h 1699"/>
              <a:gd name="T24" fmla="*/ 297 w 963"/>
              <a:gd name="T25" fmla="*/ 666 h 1699"/>
              <a:gd name="T26" fmla="*/ 290 w 963"/>
              <a:gd name="T27" fmla="*/ 690 h 1699"/>
              <a:gd name="T28" fmla="*/ 285 w 963"/>
              <a:gd name="T29" fmla="*/ 708 h 1699"/>
              <a:gd name="T30" fmla="*/ 282 w 963"/>
              <a:gd name="T31" fmla="*/ 724 h 1699"/>
              <a:gd name="T32" fmla="*/ 280 w 963"/>
              <a:gd name="T33" fmla="*/ 737 h 1699"/>
              <a:gd name="T34" fmla="*/ 277 w 963"/>
              <a:gd name="T35" fmla="*/ 770 h 1699"/>
              <a:gd name="T36" fmla="*/ 274 w 963"/>
              <a:gd name="T37" fmla="*/ 817 h 1699"/>
              <a:gd name="T38" fmla="*/ 272 w 963"/>
              <a:gd name="T39" fmla="*/ 844 h 1699"/>
              <a:gd name="T40" fmla="*/ 269 w 963"/>
              <a:gd name="T41" fmla="*/ 870 h 1699"/>
              <a:gd name="T42" fmla="*/ 238 w 963"/>
              <a:gd name="T43" fmla="*/ 988 h 1699"/>
              <a:gd name="T44" fmla="*/ 195 w 963"/>
              <a:gd name="T45" fmla="*/ 1095 h 1699"/>
              <a:gd name="T46" fmla="*/ 126 w 963"/>
              <a:gd name="T47" fmla="*/ 1228 h 1699"/>
              <a:gd name="T48" fmla="*/ 85 w 963"/>
              <a:gd name="T49" fmla="*/ 1307 h 1699"/>
              <a:gd name="T50" fmla="*/ 11 w 963"/>
              <a:gd name="T51" fmla="*/ 1505 h 1699"/>
              <a:gd name="T52" fmla="*/ 1 w 963"/>
              <a:gd name="T53" fmla="*/ 1599 h 1699"/>
              <a:gd name="T54" fmla="*/ 10 w 963"/>
              <a:gd name="T55" fmla="*/ 1698 h 1699"/>
              <a:gd name="T56" fmla="*/ 44 w 963"/>
              <a:gd name="T57" fmla="*/ 1609 h 1699"/>
              <a:gd name="T58" fmla="*/ 83 w 963"/>
              <a:gd name="T59" fmla="*/ 1531 h 1699"/>
              <a:gd name="T60" fmla="*/ 177 w 963"/>
              <a:gd name="T61" fmla="*/ 1356 h 1699"/>
              <a:gd name="T62" fmla="*/ 220 w 963"/>
              <a:gd name="T63" fmla="*/ 1278 h 1699"/>
              <a:gd name="T64" fmla="*/ 289 w 963"/>
              <a:gd name="T65" fmla="*/ 1141 h 1699"/>
              <a:gd name="T66" fmla="*/ 338 w 963"/>
              <a:gd name="T67" fmla="*/ 1023 h 1699"/>
              <a:gd name="T68" fmla="*/ 373 w 963"/>
              <a:gd name="T69" fmla="*/ 886 h 1699"/>
              <a:gd name="T70" fmla="*/ 377 w 963"/>
              <a:gd name="T71" fmla="*/ 853 h 1699"/>
              <a:gd name="T72" fmla="*/ 379 w 963"/>
              <a:gd name="T73" fmla="*/ 824 h 1699"/>
              <a:gd name="T74" fmla="*/ 383 w 963"/>
              <a:gd name="T75" fmla="*/ 778 h 1699"/>
              <a:gd name="T76" fmla="*/ 385 w 963"/>
              <a:gd name="T77" fmla="*/ 750 h 1699"/>
              <a:gd name="T78" fmla="*/ 386 w 963"/>
              <a:gd name="T79" fmla="*/ 740 h 1699"/>
              <a:gd name="T80" fmla="*/ 389 w 963"/>
              <a:gd name="T81" fmla="*/ 729 h 1699"/>
              <a:gd name="T82" fmla="*/ 392 w 963"/>
              <a:gd name="T83" fmla="*/ 717 h 1699"/>
              <a:gd name="T84" fmla="*/ 397 w 963"/>
              <a:gd name="T85" fmla="*/ 701 h 1699"/>
              <a:gd name="T86" fmla="*/ 448 w 963"/>
              <a:gd name="T87" fmla="*/ 613 h 1699"/>
              <a:gd name="T88" fmla="*/ 543 w 963"/>
              <a:gd name="T89" fmla="*/ 514 h 1699"/>
              <a:gd name="T90" fmla="*/ 633 w 963"/>
              <a:gd name="T91" fmla="*/ 421 h 1699"/>
              <a:gd name="T92" fmla="*/ 673 w 963"/>
              <a:gd name="T93" fmla="*/ 368 h 1699"/>
              <a:gd name="T94" fmla="*/ 699 w 963"/>
              <a:gd name="T95" fmla="*/ 327 h 1699"/>
              <a:gd name="T96" fmla="*/ 729 w 963"/>
              <a:gd name="T97" fmla="*/ 275 h 1699"/>
              <a:gd name="T98" fmla="*/ 779 w 963"/>
              <a:gd name="T99" fmla="*/ 182 h 1699"/>
              <a:gd name="T100" fmla="*/ 826 w 963"/>
              <a:gd name="T101" fmla="*/ 110 h 1699"/>
              <a:gd name="T102" fmla="*/ 881 w 963"/>
              <a:gd name="T103" fmla="*/ 48 h 1699"/>
              <a:gd name="T104" fmla="*/ 916 w 963"/>
              <a:gd name="T105" fmla="*/ 23 h 16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963" h="1699">
                <a:moveTo>
                  <a:pt x="962" y="4"/>
                </a:moveTo>
                <a:lnTo>
                  <a:pt x="962" y="4"/>
                </a:lnTo>
                <a:cubicBezTo>
                  <a:pt x="945" y="1"/>
                  <a:pt x="928" y="0"/>
                  <a:pt x="910" y="0"/>
                </a:cubicBezTo>
                <a:lnTo>
                  <a:pt x="910" y="0"/>
                </a:lnTo>
                <a:cubicBezTo>
                  <a:pt x="893" y="2"/>
                  <a:pt x="876" y="4"/>
                  <a:pt x="860" y="9"/>
                </a:cubicBezTo>
                <a:lnTo>
                  <a:pt x="860" y="9"/>
                </a:lnTo>
                <a:cubicBezTo>
                  <a:pt x="829" y="19"/>
                  <a:pt x="799" y="35"/>
                  <a:pt x="772" y="54"/>
                </a:cubicBezTo>
                <a:lnTo>
                  <a:pt x="772" y="54"/>
                </a:lnTo>
                <a:cubicBezTo>
                  <a:pt x="745" y="74"/>
                  <a:pt x="721" y="99"/>
                  <a:pt x="699" y="128"/>
                </a:cubicBezTo>
                <a:lnTo>
                  <a:pt x="699" y="128"/>
                </a:lnTo>
                <a:cubicBezTo>
                  <a:pt x="677" y="156"/>
                  <a:pt x="657" y="188"/>
                  <a:pt x="636" y="223"/>
                </a:cubicBezTo>
                <a:lnTo>
                  <a:pt x="636" y="223"/>
                </a:lnTo>
                <a:cubicBezTo>
                  <a:pt x="630" y="235"/>
                  <a:pt x="621" y="251"/>
                  <a:pt x="608" y="272"/>
                </a:cubicBezTo>
                <a:lnTo>
                  <a:pt x="608" y="272"/>
                </a:lnTo>
                <a:cubicBezTo>
                  <a:pt x="595" y="294"/>
                  <a:pt x="579" y="321"/>
                  <a:pt x="552" y="352"/>
                </a:cubicBezTo>
                <a:lnTo>
                  <a:pt x="552" y="352"/>
                </a:lnTo>
                <a:cubicBezTo>
                  <a:pt x="533" y="376"/>
                  <a:pt x="504" y="405"/>
                  <a:pt x="470" y="438"/>
                </a:cubicBezTo>
                <a:lnTo>
                  <a:pt x="470" y="438"/>
                </a:lnTo>
                <a:cubicBezTo>
                  <a:pt x="436" y="470"/>
                  <a:pt x="397" y="507"/>
                  <a:pt x="365" y="547"/>
                </a:cubicBezTo>
                <a:lnTo>
                  <a:pt x="365" y="547"/>
                </a:lnTo>
                <a:cubicBezTo>
                  <a:pt x="357" y="556"/>
                  <a:pt x="349" y="567"/>
                  <a:pt x="342" y="577"/>
                </a:cubicBezTo>
                <a:lnTo>
                  <a:pt x="342" y="577"/>
                </a:lnTo>
                <a:cubicBezTo>
                  <a:pt x="336" y="587"/>
                  <a:pt x="329" y="598"/>
                  <a:pt x="323" y="608"/>
                </a:cubicBezTo>
                <a:lnTo>
                  <a:pt x="323" y="608"/>
                </a:lnTo>
                <a:cubicBezTo>
                  <a:pt x="312" y="629"/>
                  <a:pt x="303" y="649"/>
                  <a:pt x="297" y="666"/>
                </a:cubicBezTo>
                <a:lnTo>
                  <a:pt x="297" y="666"/>
                </a:lnTo>
                <a:cubicBezTo>
                  <a:pt x="294" y="675"/>
                  <a:pt x="291" y="683"/>
                  <a:pt x="290" y="690"/>
                </a:cubicBezTo>
                <a:lnTo>
                  <a:pt x="290" y="690"/>
                </a:lnTo>
                <a:cubicBezTo>
                  <a:pt x="288" y="697"/>
                  <a:pt x="286" y="703"/>
                  <a:pt x="285" y="708"/>
                </a:cubicBezTo>
                <a:lnTo>
                  <a:pt x="285" y="708"/>
                </a:lnTo>
                <a:cubicBezTo>
                  <a:pt x="283" y="718"/>
                  <a:pt x="282" y="724"/>
                  <a:pt x="282" y="724"/>
                </a:cubicBezTo>
                <a:lnTo>
                  <a:pt x="282" y="724"/>
                </a:lnTo>
                <a:cubicBezTo>
                  <a:pt x="282" y="724"/>
                  <a:pt x="282" y="728"/>
                  <a:pt x="280" y="737"/>
                </a:cubicBezTo>
                <a:lnTo>
                  <a:pt x="280" y="737"/>
                </a:lnTo>
                <a:cubicBezTo>
                  <a:pt x="279" y="744"/>
                  <a:pt x="278" y="756"/>
                  <a:pt x="277" y="770"/>
                </a:cubicBezTo>
                <a:lnTo>
                  <a:pt x="277" y="770"/>
                </a:lnTo>
                <a:cubicBezTo>
                  <a:pt x="276" y="784"/>
                  <a:pt x="275" y="800"/>
                  <a:pt x="274" y="817"/>
                </a:cubicBezTo>
                <a:lnTo>
                  <a:pt x="274" y="817"/>
                </a:lnTo>
                <a:cubicBezTo>
                  <a:pt x="274" y="826"/>
                  <a:pt x="273" y="834"/>
                  <a:pt x="272" y="844"/>
                </a:cubicBezTo>
                <a:lnTo>
                  <a:pt x="272" y="844"/>
                </a:lnTo>
                <a:cubicBezTo>
                  <a:pt x="271" y="852"/>
                  <a:pt x="269" y="861"/>
                  <a:pt x="269" y="870"/>
                </a:cubicBezTo>
                <a:lnTo>
                  <a:pt x="269" y="870"/>
                </a:lnTo>
                <a:cubicBezTo>
                  <a:pt x="263" y="907"/>
                  <a:pt x="252" y="948"/>
                  <a:pt x="238" y="988"/>
                </a:cubicBezTo>
                <a:lnTo>
                  <a:pt x="238" y="988"/>
                </a:lnTo>
                <a:cubicBezTo>
                  <a:pt x="225" y="1027"/>
                  <a:pt x="209" y="1064"/>
                  <a:pt x="195" y="1095"/>
                </a:cubicBezTo>
                <a:lnTo>
                  <a:pt x="195" y="1095"/>
                </a:lnTo>
                <a:cubicBezTo>
                  <a:pt x="168" y="1150"/>
                  <a:pt x="144" y="1193"/>
                  <a:pt x="126" y="1228"/>
                </a:cubicBezTo>
                <a:lnTo>
                  <a:pt x="126" y="1228"/>
                </a:lnTo>
                <a:cubicBezTo>
                  <a:pt x="107" y="1263"/>
                  <a:pt x="94" y="1289"/>
                  <a:pt x="85" y="1307"/>
                </a:cubicBezTo>
                <a:lnTo>
                  <a:pt x="85" y="1307"/>
                </a:lnTo>
                <a:cubicBezTo>
                  <a:pt x="46" y="1381"/>
                  <a:pt x="23" y="1443"/>
                  <a:pt x="11" y="1505"/>
                </a:cubicBezTo>
                <a:lnTo>
                  <a:pt x="11" y="1505"/>
                </a:lnTo>
                <a:cubicBezTo>
                  <a:pt x="4" y="1536"/>
                  <a:pt x="1" y="1568"/>
                  <a:pt x="1" y="1599"/>
                </a:cubicBezTo>
                <a:lnTo>
                  <a:pt x="1" y="1599"/>
                </a:lnTo>
                <a:cubicBezTo>
                  <a:pt x="0" y="1631"/>
                  <a:pt x="3" y="1664"/>
                  <a:pt x="10" y="1698"/>
                </a:cubicBezTo>
                <a:lnTo>
                  <a:pt x="10" y="1698"/>
                </a:lnTo>
                <a:cubicBezTo>
                  <a:pt x="20" y="1665"/>
                  <a:pt x="32" y="1636"/>
                  <a:pt x="44" y="1609"/>
                </a:cubicBezTo>
                <a:lnTo>
                  <a:pt x="44" y="1609"/>
                </a:lnTo>
                <a:cubicBezTo>
                  <a:pt x="56" y="1582"/>
                  <a:pt x="70" y="1557"/>
                  <a:pt x="83" y="1531"/>
                </a:cubicBezTo>
                <a:lnTo>
                  <a:pt x="83" y="1531"/>
                </a:lnTo>
                <a:cubicBezTo>
                  <a:pt x="111" y="1480"/>
                  <a:pt x="140" y="1426"/>
                  <a:pt x="177" y="1356"/>
                </a:cubicBezTo>
                <a:lnTo>
                  <a:pt x="177" y="1356"/>
                </a:lnTo>
                <a:cubicBezTo>
                  <a:pt x="187" y="1339"/>
                  <a:pt x="201" y="1313"/>
                  <a:pt x="220" y="1278"/>
                </a:cubicBezTo>
                <a:lnTo>
                  <a:pt x="220" y="1278"/>
                </a:lnTo>
                <a:cubicBezTo>
                  <a:pt x="237" y="1243"/>
                  <a:pt x="262" y="1199"/>
                  <a:pt x="289" y="1141"/>
                </a:cubicBezTo>
                <a:lnTo>
                  <a:pt x="289" y="1141"/>
                </a:lnTo>
                <a:cubicBezTo>
                  <a:pt x="305" y="1108"/>
                  <a:pt x="323" y="1067"/>
                  <a:pt x="338" y="1023"/>
                </a:cubicBezTo>
                <a:lnTo>
                  <a:pt x="338" y="1023"/>
                </a:lnTo>
                <a:cubicBezTo>
                  <a:pt x="354" y="978"/>
                  <a:pt x="367" y="930"/>
                  <a:pt x="373" y="886"/>
                </a:cubicBezTo>
                <a:lnTo>
                  <a:pt x="373" y="886"/>
                </a:lnTo>
                <a:cubicBezTo>
                  <a:pt x="375" y="875"/>
                  <a:pt x="376" y="864"/>
                  <a:pt x="377" y="853"/>
                </a:cubicBezTo>
                <a:lnTo>
                  <a:pt x="377" y="853"/>
                </a:lnTo>
                <a:cubicBezTo>
                  <a:pt x="378" y="843"/>
                  <a:pt x="379" y="833"/>
                  <a:pt x="379" y="824"/>
                </a:cubicBezTo>
                <a:lnTo>
                  <a:pt x="379" y="824"/>
                </a:lnTo>
                <a:cubicBezTo>
                  <a:pt x="381" y="807"/>
                  <a:pt x="381" y="791"/>
                  <a:pt x="383" y="778"/>
                </a:cubicBezTo>
                <a:lnTo>
                  <a:pt x="383" y="778"/>
                </a:lnTo>
                <a:cubicBezTo>
                  <a:pt x="383" y="766"/>
                  <a:pt x="384" y="756"/>
                  <a:pt x="385" y="750"/>
                </a:cubicBezTo>
                <a:lnTo>
                  <a:pt x="385" y="750"/>
                </a:lnTo>
                <a:cubicBezTo>
                  <a:pt x="386" y="744"/>
                  <a:pt x="386" y="740"/>
                  <a:pt x="386" y="740"/>
                </a:cubicBezTo>
                <a:lnTo>
                  <a:pt x="386" y="740"/>
                </a:lnTo>
                <a:cubicBezTo>
                  <a:pt x="386" y="740"/>
                  <a:pt x="387" y="737"/>
                  <a:pt x="389" y="729"/>
                </a:cubicBezTo>
                <a:lnTo>
                  <a:pt x="389" y="729"/>
                </a:lnTo>
                <a:cubicBezTo>
                  <a:pt x="389" y="726"/>
                  <a:pt x="390" y="721"/>
                  <a:pt x="392" y="717"/>
                </a:cubicBezTo>
                <a:lnTo>
                  <a:pt x="392" y="717"/>
                </a:lnTo>
                <a:cubicBezTo>
                  <a:pt x="393" y="712"/>
                  <a:pt x="395" y="707"/>
                  <a:pt x="397" y="701"/>
                </a:cubicBezTo>
                <a:lnTo>
                  <a:pt x="397" y="701"/>
                </a:lnTo>
                <a:cubicBezTo>
                  <a:pt x="405" y="677"/>
                  <a:pt x="421" y="645"/>
                  <a:pt x="448" y="613"/>
                </a:cubicBezTo>
                <a:lnTo>
                  <a:pt x="448" y="613"/>
                </a:lnTo>
                <a:cubicBezTo>
                  <a:pt x="474" y="581"/>
                  <a:pt x="509" y="546"/>
                  <a:pt x="543" y="514"/>
                </a:cubicBezTo>
                <a:lnTo>
                  <a:pt x="543" y="514"/>
                </a:lnTo>
                <a:cubicBezTo>
                  <a:pt x="578" y="482"/>
                  <a:pt x="610" y="449"/>
                  <a:pt x="633" y="421"/>
                </a:cubicBezTo>
                <a:lnTo>
                  <a:pt x="633" y="421"/>
                </a:lnTo>
                <a:cubicBezTo>
                  <a:pt x="649" y="402"/>
                  <a:pt x="663" y="384"/>
                  <a:pt x="673" y="368"/>
                </a:cubicBezTo>
                <a:lnTo>
                  <a:pt x="673" y="368"/>
                </a:lnTo>
                <a:cubicBezTo>
                  <a:pt x="683" y="352"/>
                  <a:pt x="692" y="338"/>
                  <a:pt x="699" y="327"/>
                </a:cubicBezTo>
                <a:lnTo>
                  <a:pt x="699" y="327"/>
                </a:lnTo>
                <a:cubicBezTo>
                  <a:pt x="713" y="303"/>
                  <a:pt x="722" y="287"/>
                  <a:pt x="729" y="275"/>
                </a:cubicBezTo>
                <a:lnTo>
                  <a:pt x="729" y="275"/>
                </a:lnTo>
                <a:cubicBezTo>
                  <a:pt x="748" y="239"/>
                  <a:pt x="764" y="209"/>
                  <a:pt x="779" y="182"/>
                </a:cubicBezTo>
                <a:lnTo>
                  <a:pt x="779" y="182"/>
                </a:lnTo>
                <a:cubicBezTo>
                  <a:pt x="795" y="155"/>
                  <a:pt x="809" y="132"/>
                  <a:pt x="826" y="110"/>
                </a:cubicBezTo>
                <a:lnTo>
                  <a:pt x="826" y="110"/>
                </a:lnTo>
                <a:cubicBezTo>
                  <a:pt x="842" y="88"/>
                  <a:pt x="860" y="67"/>
                  <a:pt x="881" y="48"/>
                </a:cubicBezTo>
                <a:lnTo>
                  <a:pt x="881" y="48"/>
                </a:lnTo>
                <a:cubicBezTo>
                  <a:pt x="891" y="39"/>
                  <a:pt x="904" y="31"/>
                  <a:pt x="916" y="23"/>
                </a:cubicBezTo>
                <a:lnTo>
                  <a:pt x="916" y="23"/>
                </a:lnTo>
                <a:cubicBezTo>
                  <a:pt x="930" y="15"/>
                  <a:pt x="945" y="9"/>
                  <a:pt x="962" y="4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1" name="Freeform 279"/>
          <p:cNvSpPr>
            <a:spLocks noChangeArrowheads="1"/>
          </p:cNvSpPr>
          <p:nvPr/>
        </p:nvSpPr>
        <p:spPr bwMode="auto">
          <a:xfrm>
            <a:off x="11055778" y="9917723"/>
            <a:ext cx="1279564" cy="737457"/>
          </a:xfrm>
          <a:custGeom>
            <a:avLst/>
            <a:gdLst>
              <a:gd name="T0" fmla="*/ 1153 w 1154"/>
              <a:gd name="T1" fmla="*/ 0 h 667"/>
              <a:gd name="T2" fmla="*/ 971 w 1154"/>
              <a:gd name="T3" fmla="*/ 61 h 667"/>
              <a:gd name="T4" fmla="*/ 806 w 1154"/>
              <a:gd name="T5" fmla="*/ 184 h 667"/>
              <a:gd name="T6" fmla="*/ 788 w 1154"/>
              <a:gd name="T7" fmla="*/ 199 h 667"/>
              <a:gd name="T8" fmla="*/ 763 w 1154"/>
              <a:gd name="T9" fmla="*/ 218 h 667"/>
              <a:gd name="T10" fmla="*/ 680 w 1154"/>
              <a:gd name="T11" fmla="*/ 268 h 667"/>
              <a:gd name="T12" fmla="*/ 636 w 1154"/>
              <a:gd name="T13" fmla="*/ 286 h 667"/>
              <a:gd name="T14" fmla="*/ 606 w 1154"/>
              <a:gd name="T15" fmla="*/ 296 h 667"/>
              <a:gd name="T16" fmla="*/ 580 w 1154"/>
              <a:gd name="T17" fmla="*/ 304 h 667"/>
              <a:gd name="T18" fmla="*/ 532 w 1154"/>
              <a:gd name="T19" fmla="*/ 316 h 667"/>
              <a:gd name="T20" fmla="*/ 448 w 1154"/>
              <a:gd name="T21" fmla="*/ 339 h 667"/>
              <a:gd name="T22" fmla="*/ 413 w 1154"/>
              <a:gd name="T23" fmla="*/ 350 h 667"/>
              <a:gd name="T24" fmla="*/ 382 w 1154"/>
              <a:gd name="T25" fmla="*/ 361 h 667"/>
              <a:gd name="T26" fmla="*/ 295 w 1154"/>
              <a:gd name="T27" fmla="*/ 397 h 667"/>
              <a:gd name="T28" fmla="*/ 196 w 1154"/>
              <a:gd name="T29" fmla="*/ 454 h 667"/>
              <a:gd name="T30" fmla="*/ 119 w 1154"/>
              <a:gd name="T31" fmla="*/ 516 h 667"/>
              <a:gd name="T32" fmla="*/ 0 w 1154"/>
              <a:gd name="T33" fmla="*/ 666 h 667"/>
              <a:gd name="T34" fmla="*/ 163 w 1154"/>
              <a:gd name="T35" fmla="*/ 579 h 667"/>
              <a:gd name="T36" fmla="*/ 246 w 1154"/>
              <a:gd name="T37" fmla="*/ 538 h 667"/>
              <a:gd name="T38" fmla="*/ 340 w 1154"/>
              <a:gd name="T39" fmla="*/ 492 h 667"/>
              <a:gd name="T40" fmla="*/ 419 w 1154"/>
              <a:gd name="T41" fmla="*/ 461 h 667"/>
              <a:gd name="T42" fmla="*/ 447 w 1154"/>
              <a:gd name="T43" fmla="*/ 450 h 667"/>
              <a:gd name="T44" fmla="*/ 479 w 1154"/>
              <a:gd name="T45" fmla="*/ 440 h 667"/>
              <a:gd name="T46" fmla="*/ 558 w 1154"/>
              <a:gd name="T47" fmla="*/ 418 h 667"/>
              <a:gd name="T48" fmla="*/ 608 w 1154"/>
              <a:gd name="T49" fmla="*/ 405 h 667"/>
              <a:gd name="T50" fmla="*/ 637 w 1154"/>
              <a:gd name="T51" fmla="*/ 397 h 667"/>
              <a:gd name="T52" fmla="*/ 671 w 1154"/>
              <a:gd name="T53" fmla="*/ 386 h 667"/>
              <a:gd name="T54" fmla="*/ 725 w 1154"/>
              <a:gd name="T55" fmla="*/ 364 h 667"/>
              <a:gd name="T56" fmla="*/ 825 w 1154"/>
              <a:gd name="T57" fmla="*/ 304 h 667"/>
              <a:gd name="T58" fmla="*/ 854 w 1154"/>
              <a:gd name="T59" fmla="*/ 282 h 667"/>
              <a:gd name="T60" fmla="*/ 873 w 1154"/>
              <a:gd name="T61" fmla="*/ 265 h 667"/>
              <a:gd name="T62" fmla="*/ 955 w 1154"/>
              <a:gd name="T63" fmla="*/ 189 h 667"/>
              <a:gd name="T64" fmla="*/ 1019 w 1154"/>
              <a:gd name="T65" fmla="*/ 122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154" h="667">
                <a:moveTo>
                  <a:pt x="1153" y="0"/>
                </a:moveTo>
                <a:lnTo>
                  <a:pt x="1153" y="0"/>
                </a:lnTo>
                <a:cubicBezTo>
                  <a:pt x="1084" y="7"/>
                  <a:pt x="1025" y="29"/>
                  <a:pt x="971" y="61"/>
                </a:cubicBezTo>
                <a:lnTo>
                  <a:pt x="971" y="61"/>
                </a:lnTo>
                <a:cubicBezTo>
                  <a:pt x="916" y="93"/>
                  <a:pt x="866" y="134"/>
                  <a:pt x="806" y="184"/>
                </a:cubicBezTo>
                <a:lnTo>
                  <a:pt x="806" y="184"/>
                </a:lnTo>
                <a:cubicBezTo>
                  <a:pt x="801" y="189"/>
                  <a:pt x="795" y="193"/>
                  <a:pt x="788" y="199"/>
                </a:cubicBezTo>
                <a:lnTo>
                  <a:pt x="788" y="199"/>
                </a:lnTo>
                <a:cubicBezTo>
                  <a:pt x="781" y="204"/>
                  <a:pt x="773" y="210"/>
                  <a:pt x="763" y="218"/>
                </a:cubicBezTo>
                <a:lnTo>
                  <a:pt x="763" y="218"/>
                </a:lnTo>
                <a:cubicBezTo>
                  <a:pt x="743" y="232"/>
                  <a:pt x="717" y="250"/>
                  <a:pt x="680" y="268"/>
                </a:cubicBezTo>
                <a:lnTo>
                  <a:pt x="680" y="268"/>
                </a:lnTo>
                <a:cubicBezTo>
                  <a:pt x="670" y="273"/>
                  <a:pt x="652" y="280"/>
                  <a:pt x="636" y="286"/>
                </a:cubicBezTo>
                <a:lnTo>
                  <a:pt x="636" y="286"/>
                </a:lnTo>
                <a:cubicBezTo>
                  <a:pt x="620" y="292"/>
                  <a:pt x="606" y="296"/>
                  <a:pt x="606" y="296"/>
                </a:cubicBezTo>
                <a:lnTo>
                  <a:pt x="606" y="296"/>
                </a:lnTo>
                <a:cubicBezTo>
                  <a:pt x="606" y="296"/>
                  <a:pt x="595" y="299"/>
                  <a:pt x="580" y="304"/>
                </a:cubicBezTo>
                <a:lnTo>
                  <a:pt x="580" y="304"/>
                </a:lnTo>
                <a:cubicBezTo>
                  <a:pt x="564" y="308"/>
                  <a:pt x="546" y="312"/>
                  <a:pt x="532" y="316"/>
                </a:cubicBezTo>
                <a:lnTo>
                  <a:pt x="532" y="316"/>
                </a:lnTo>
                <a:cubicBezTo>
                  <a:pt x="502" y="323"/>
                  <a:pt x="474" y="331"/>
                  <a:pt x="448" y="339"/>
                </a:cubicBezTo>
                <a:lnTo>
                  <a:pt x="448" y="339"/>
                </a:lnTo>
                <a:cubicBezTo>
                  <a:pt x="436" y="343"/>
                  <a:pt x="424" y="346"/>
                  <a:pt x="413" y="350"/>
                </a:cubicBezTo>
                <a:lnTo>
                  <a:pt x="413" y="350"/>
                </a:lnTo>
                <a:cubicBezTo>
                  <a:pt x="402" y="353"/>
                  <a:pt x="392" y="357"/>
                  <a:pt x="382" y="361"/>
                </a:cubicBezTo>
                <a:lnTo>
                  <a:pt x="382" y="361"/>
                </a:lnTo>
                <a:cubicBezTo>
                  <a:pt x="343" y="375"/>
                  <a:pt x="315" y="388"/>
                  <a:pt x="295" y="397"/>
                </a:cubicBezTo>
                <a:lnTo>
                  <a:pt x="295" y="397"/>
                </a:lnTo>
                <a:cubicBezTo>
                  <a:pt x="258" y="415"/>
                  <a:pt x="225" y="434"/>
                  <a:pt x="196" y="454"/>
                </a:cubicBezTo>
                <a:lnTo>
                  <a:pt x="196" y="454"/>
                </a:lnTo>
                <a:cubicBezTo>
                  <a:pt x="167" y="473"/>
                  <a:pt x="141" y="494"/>
                  <a:pt x="119" y="516"/>
                </a:cubicBezTo>
                <a:lnTo>
                  <a:pt x="119" y="516"/>
                </a:lnTo>
                <a:cubicBezTo>
                  <a:pt x="73" y="558"/>
                  <a:pt x="36" y="606"/>
                  <a:pt x="0" y="666"/>
                </a:cubicBezTo>
                <a:lnTo>
                  <a:pt x="0" y="666"/>
                </a:lnTo>
                <a:cubicBezTo>
                  <a:pt x="60" y="630"/>
                  <a:pt x="111" y="605"/>
                  <a:pt x="163" y="579"/>
                </a:cubicBezTo>
                <a:lnTo>
                  <a:pt x="163" y="579"/>
                </a:lnTo>
                <a:cubicBezTo>
                  <a:pt x="190" y="566"/>
                  <a:pt x="216" y="552"/>
                  <a:pt x="246" y="538"/>
                </a:cubicBezTo>
                <a:lnTo>
                  <a:pt x="246" y="538"/>
                </a:lnTo>
                <a:cubicBezTo>
                  <a:pt x="274" y="524"/>
                  <a:pt x="305" y="509"/>
                  <a:pt x="340" y="492"/>
                </a:cubicBezTo>
                <a:lnTo>
                  <a:pt x="340" y="492"/>
                </a:lnTo>
                <a:cubicBezTo>
                  <a:pt x="357" y="485"/>
                  <a:pt x="383" y="473"/>
                  <a:pt x="419" y="461"/>
                </a:cubicBezTo>
                <a:lnTo>
                  <a:pt x="419" y="461"/>
                </a:lnTo>
                <a:cubicBezTo>
                  <a:pt x="427" y="457"/>
                  <a:pt x="437" y="454"/>
                  <a:pt x="447" y="450"/>
                </a:cubicBezTo>
                <a:lnTo>
                  <a:pt x="447" y="450"/>
                </a:lnTo>
                <a:cubicBezTo>
                  <a:pt x="457" y="447"/>
                  <a:pt x="468" y="443"/>
                  <a:pt x="479" y="440"/>
                </a:cubicBezTo>
                <a:lnTo>
                  <a:pt x="479" y="440"/>
                </a:lnTo>
                <a:cubicBezTo>
                  <a:pt x="502" y="433"/>
                  <a:pt x="529" y="426"/>
                  <a:pt x="558" y="418"/>
                </a:cubicBezTo>
                <a:lnTo>
                  <a:pt x="558" y="418"/>
                </a:lnTo>
                <a:cubicBezTo>
                  <a:pt x="572" y="415"/>
                  <a:pt x="592" y="410"/>
                  <a:pt x="608" y="405"/>
                </a:cubicBezTo>
                <a:lnTo>
                  <a:pt x="608" y="405"/>
                </a:lnTo>
                <a:cubicBezTo>
                  <a:pt x="624" y="401"/>
                  <a:pt x="637" y="397"/>
                  <a:pt x="637" y="397"/>
                </a:cubicBezTo>
                <a:lnTo>
                  <a:pt x="637" y="397"/>
                </a:lnTo>
                <a:cubicBezTo>
                  <a:pt x="637" y="397"/>
                  <a:pt x="653" y="393"/>
                  <a:pt x="671" y="386"/>
                </a:cubicBezTo>
                <a:lnTo>
                  <a:pt x="671" y="386"/>
                </a:lnTo>
                <a:cubicBezTo>
                  <a:pt x="690" y="379"/>
                  <a:pt x="713" y="370"/>
                  <a:pt x="725" y="364"/>
                </a:cubicBezTo>
                <a:lnTo>
                  <a:pt x="725" y="364"/>
                </a:lnTo>
                <a:cubicBezTo>
                  <a:pt x="772" y="341"/>
                  <a:pt x="803" y="319"/>
                  <a:pt x="825" y="304"/>
                </a:cubicBezTo>
                <a:lnTo>
                  <a:pt x="825" y="304"/>
                </a:lnTo>
                <a:cubicBezTo>
                  <a:pt x="836" y="295"/>
                  <a:pt x="846" y="288"/>
                  <a:pt x="854" y="282"/>
                </a:cubicBezTo>
                <a:lnTo>
                  <a:pt x="854" y="282"/>
                </a:lnTo>
                <a:cubicBezTo>
                  <a:pt x="861" y="275"/>
                  <a:pt x="868" y="270"/>
                  <a:pt x="873" y="265"/>
                </a:cubicBezTo>
                <a:lnTo>
                  <a:pt x="873" y="265"/>
                </a:lnTo>
                <a:cubicBezTo>
                  <a:pt x="905" y="238"/>
                  <a:pt x="931" y="213"/>
                  <a:pt x="955" y="189"/>
                </a:cubicBezTo>
                <a:lnTo>
                  <a:pt x="955" y="189"/>
                </a:lnTo>
                <a:cubicBezTo>
                  <a:pt x="979" y="166"/>
                  <a:pt x="999" y="143"/>
                  <a:pt x="1019" y="122"/>
                </a:cubicBezTo>
                <a:lnTo>
                  <a:pt x="1019" y="122"/>
                </a:lnTo>
                <a:cubicBezTo>
                  <a:pt x="1058" y="79"/>
                  <a:pt x="1095" y="39"/>
                  <a:pt x="1153" y="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2" name="Freeform 280"/>
          <p:cNvSpPr>
            <a:spLocks noChangeArrowheads="1"/>
          </p:cNvSpPr>
          <p:nvPr/>
        </p:nvSpPr>
        <p:spPr bwMode="auto">
          <a:xfrm>
            <a:off x="10391576" y="9268171"/>
            <a:ext cx="2344240" cy="1103746"/>
          </a:xfrm>
          <a:custGeom>
            <a:avLst/>
            <a:gdLst>
              <a:gd name="T0" fmla="*/ 0 w 2117"/>
              <a:gd name="T1" fmla="*/ 981 h 996"/>
              <a:gd name="T2" fmla="*/ 101 w 2117"/>
              <a:gd name="T3" fmla="*/ 992 h 996"/>
              <a:gd name="T4" fmla="*/ 195 w 2117"/>
              <a:gd name="T5" fmla="*/ 969 h 996"/>
              <a:gd name="T6" fmla="*/ 285 w 2117"/>
              <a:gd name="T7" fmla="*/ 918 h 996"/>
              <a:gd name="T8" fmla="*/ 370 w 2117"/>
              <a:gd name="T9" fmla="*/ 839 h 996"/>
              <a:gd name="T10" fmla="*/ 410 w 2117"/>
              <a:gd name="T11" fmla="*/ 796 h 996"/>
              <a:gd name="T12" fmla="*/ 481 w 2117"/>
              <a:gd name="T13" fmla="*/ 723 h 996"/>
              <a:gd name="T14" fmla="*/ 542 w 2117"/>
              <a:gd name="T15" fmla="*/ 672 h 996"/>
              <a:gd name="T16" fmla="*/ 622 w 2117"/>
              <a:gd name="T17" fmla="*/ 617 h 996"/>
              <a:gd name="T18" fmla="*/ 807 w 2117"/>
              <a:gd name="T19" fmla="*/ 495 h 996"/>
              <a:gd name="T20" fmla="*/ 888 w 2117"/>
              <a:gd name="T21" fmla="*/ 426 h 996"/>
              <a:gd name="T22" fmla="*/ 947 w 2117"/>
              <a:gd name="T23" fmla="*/ 362 h 996"/>
              <a:gd name="T24" fmla="*/ 995 w 2117"/>
              <a:gd name="T25" fmla="*/ 304 h 996"/>
              <a:gd name="T26" fmla="*/ 1006 w 2117"/>
              <a:gd name="T27" fmla="*/ 291 h 996"/>
              <a:gd name="T28" fmla="*/ 1019 w 2117"/>
              <a:gd name="T29" fmla="*/ 277 h 996"/>
              <a:gd name="T30" fmla="*/ 1036 w 2117"/>
              <a:gd name="T31" fmla="*/ 259 h 996"/>
              <a:gd name="T32" fmla="*/ 1145 w 2117"/>
              <a:gd name="T33" fmla="*/ 183 h 996"/>
              <a:gd name="T34" fmla="*/ 1226 w 2117"/>
              <a:gd name="T35" fmla="*/ 164 h 996"/>
              <a:gd name="T36" fmla="*/ 1323 w 2117"/>
              <a:gd name="T37" fmla="*/ 157 h 996"/>
              <a:gd name="T38" fmla="*/ 1505 w 2117"/>
              <a:gd name="T39" fmla="*/ 157 h 996"/>
              <a:gd name="T40" fmla="*/ 1748 w 2117"/>
              <a:gd name="T41" fmla="*/ 155 h 996"/>
              <a:gd name="T42" fmla="*/ 1958 w 2117"/>
              <a:gd name="T43" fmla="*/ 110 h 996"/>
              <a:gd name="T44" fmla="*/ 2116 w 2117"/>
              <a:gd name="T45" fmla="*/ 0 h 996"/>
              <a:gd name="T46" fmla="*/ 1937 w 2117"/>
              <a:gd name="T47" fmla="*/ 35 h 996"/>
              <a:gd name="T48" fmla="*/ 1742 w 2117"/>
              <a:gd name="T49" fmla="*/ 50 h 996"/>
              <a:gd name="T50" fmla="*/ 1507 w 2117"/>
              <a:gd name="T51" fmla="*/ 51 h 996"/>
              <a:gd name="T52" fmla="*/ 1318 w 2117"/>
              <a:gd name="T53" fmla="*/ 51 h 996"/>
              <a:gd name="T54" fmla="*/ 1214 w 2117"/>
              <a:gd name="T55" fmla="*/ 59 h 996"/>
              <a:gd name="T56" fmla="*/ 1107 w 2117"/>
              <a:gd name="T57" fmla="*/ 83 h 996"/>
              <a:gd name="T58" fmla="*/ 1018 w 2117"/>
              <a:gd name="T59" fmla="*/ 133 h 996"/>
              <a:gd name="T60" fmla="*/ 960 w 2117"/>
              <a:gd name="T61" fmla="*/ 185 h 996"/>
              <a:gd name="T62" fmla="*/ 940 w 2117"/>
              <a:gd name="T63" fmla="*/ 206 h 996"/>
              <a:gd name="T64" fmla="*/ 926 w 2117"/>
              <a:gd name="T65" fmla="*/ 222 h 996"/>
              <a:gd name="T66" fmla="*/ 915 w 2117"/>
              <a:gd name="T67" fmla="*/ 236 h 996"/>
              <a:gd name="T68" fmla="*/ 866 w 2117"/>
              <a:gd name="T69" fmla="*/ 294 h 996"/>
              <a:gd name="T70" fmla="*/ 814 w 2117"/>
              <a:gd name="T71" fmla="*/ 350 h 996"/>
              <a:gd name="T72" fmla="*/ 744 w 2117"/>
              <a:gd name="T73" fmla="*/ 410 h 996"/>
              <a:gd name="T74" fmla="*/ 565 w 2117"/>
              <a:gd name="T75" fmla="*/ 527 h 996"/>
              <a:gd name="T76" fmla="*/ 478 w 2117"/>
              <a:gd name="T77" fmla="*/ 587 h 996"/>
              <a:gd name="T78" fmla="*/ 410 w 2117"/>
              <a:gd name="T79" fmla="*/ 645 h 996"/>
              <a:gd name="T80" fmla="*/ 332 w 2117"/>
              <a:gd name="T81" fmla="*/ 725 h 996"/>
              <a:gd name="T82" fmla="*/ 293 w 2117"/>
              <a:gd name="T83" fmla="*/ 767 h 996"/>
              <a:gd name="T84" fmla="*/ 157 w 2117"/>
              <a:gd name="T85" fmla="*/ 902 h 996"/>
              <a:gd name="T86" fmla="*/ 88 w 2117"/>
              <a:gd name="T87" fmla="*/ 949 h 9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2117" h="996">
                <a:moveTo>
                  <a:pt x="0" y="981"/>
                </a:moveTo>
                <a:lnTo>
                  <a:pt x="0" y="981"/>
                </a:lnTo>
                <a:cubicBezTo>
                  <a:pt x="33" y="991"/>
                  <a:pt x="67" y="995"/>
                  <a:pt x="101" y="992"/>
                </a:cubicBezTo>
                <a:lnTo>
                  <a:pt x="101" y="992"/>
                </a:lnTo>
                <a:cubicBezTo>
                  <a:pt x="133" y="989"/>
                  <a:pt x="165" y="981"/>
                  <a:pt x="195" y="969"/>
                </a:cubicBezTo>
                <a:lnTo>
                  <a:pt x="195" y="969"/>
                </a:lnTo>
                <a:cubicBezTo>
                  <a:pt x="226" y="956"/>
                  <a:pt x="256" y="939"/>
                  <a:pt x="285" y="918"/>
                </a:cubicBezTo>
                <a:lnTo>
                  <a:pt x="285" y="918"/>
                </a:lnTo>
                <a:cubicBezTo>
                  <a:pt x="314" y="896"/>
                  <a:pt x="342" y="869"/>
                  <a:pt x="370" y="839"/>
                </a:cubicBezTo>
                <a:lnTo>
                  <a:pt x="370" y="839"/>
                </a:lnTo>
                <a:cubicBezTo>
                  <a:pt x="379" y="829"/>
                  <a:pt x="392" y="816"/>
                  <a:pt x="410" y="796"/>
                </a:cubicBezTo>
                <a:lnTo>
                  <a:pt x="410" y="796"/>
                </a:lnTo>
                <a:cubicBezTo>
                  <a:pt x="428" y="777"/>
                  <a:pt x="450" y="752"/>
                  <a:pt x="481" y="723"/>
                </a:cubicBezTo>
                <a:lnTo>
                  <a:pt x="481" y="723"/>
                </a:lnTo>
                <a:cubicBezTo>
                  <a:pt x="499" y="707"/>
                  <a:pt x="519" y="690"/>
                  <a:pt x="542" y="672"/>
                </a:cubicBezTo>
                <a:lnTo>
                  <a:pt x="542" y="672"/>
                </a:lnTo>
                <a:cubicBezTo>
                  <a:pt x="566" y="654"/>
                  <a:pt x="593" y="636"/>
                  <a:pt x="622" y="617"/>
                </a:cubicBezTo>
                <a:lnTo>
                  <a:pt x="622" y="617"/>
                </a:lnTo>
                <a:cubicBezTo>
                  <a:pt x="681" y="579"/>
                  <a:pt x="748" y="539"/>
                  <a:pt x="807" y="495"/>
                </a:cubicBezTo>
                <a:lnTo>
                  <a:pt x="807" y="495"/>
                </a:lnTo>
                <a:cubicBezTo>
                  <a:pt x="837" y="472"/>
                  <a:pt x="864" y="450"/>
                  <a:pt x="888" y="426"/>
                </a:cubicBezTo>
                <a:lnTo>
                  <a:pt x="888" y="426"/>
                </a:lnTo>
                <a:cubicBezTo>
                  <a:pt x="912" y="403"/>
                  <a:pt x="931" y="380"/>
                  <a:pt x="947" y="362"/>
                </a:cubicBezTo>
                <a:lnTo>
                  <a:pt x="947" y="362"/>
                </a:lnTo>
                <a:cubicBezTo>
                  <a:pt x="976" y="326"/>
                  <a:pt x="995" y="304"/>
                  <a:pt x="995" y="304"/>
                </a:cubicBezTo>
                <a:lnTo>
                  <a:pt x="995" y="304"/>
                </a:lnTo>
                <a:cubicBezTo>
                  <a:pt x="995" y="304"/>
                  <a:pt x="999" y="299"/>
                  <a:pt x="1006" y="291"/>
                </a:cubicBezTo>
                <a:lnTo>
                  <a:pt x="1006" y="291"/>
                </a:lnTo>
                <a:cubicBezTo>
                  <a:pt x="1009" y="288"/>
                  <a:pt x="1014" y="283"/>
                  <a:pt x="1019" y="277"/>
                </a:cubicBezTo>
                <a:lnTo>
                  <a:pt x="1019" y="277"/>
                </a:lnTo>
                <a:cubicBezTo>
                  <a:pt x="1023" y="272"/>
                  <a:pt x="1030" y="266"/>
                  <a:pt x="1036" y="259"/>
                </a:cubicBezTo>
                <a:lnTo>
                  <a:pt x="1036" y="259"/>
                </a:lnTo>
                <a:cubicBezTo>
                  <a:pt x="1061" y="232"/>
                  <a:pt x="1097" y="200"/>
                  <a:pt x="1145" y="183"/>
                </a:cubicBezTo>
                <a:lnTo>
                  <a:pt x="1145" y="183"/>
                </a:lnTo>
                <a:cubicBezTo>
                  <a:pt x="1168" y="173"/>
                  <a:pt x="1196" y="168"/>
                  <a:pt x="1226" y="164"/>
                </a:cubicBezTo>
                <a:lnTo>
                  <a:pt x="1226" y="164"/>
                </a:lnTo>
                <a:cubicBezTo>
                  <a:pt x="1257" y="160"/>
                  <a:pt x="1290" y="159"/>
                  <a:pt x="1323" y="157"/>
                </a:cubicBezTo>
                <a:lnTo>
                  <a:pt x="1323" y="157"/>
                </a:lnTo>
                <a:cubicBezTo>
                  <a:pt x="1387" y="155"/>
                  <a:pt x="1451" y="156"/>
                  <a:pt x="1505" y="157"/>
                </a:cubicBezTo>
                <a:lnTo>
                  <a:pt x="1505" y="157"/>
                </a:lnTo>
                <a:cubicBezTo>
                  <a:pt x="1628" y="160"/>
                  <a:pt x="1707" y="159"/>
                  <a:pt x="1748" y="155"/>
                </a:cubicBezTo>
                <a:lnTo>
                  <a:pt x="1748" y="155"/>
                </a:lnTo>
                <a:cubicBezTo>
                  <a:pt x="1832" y="150"/>
                  <a:pt x="1898" y="135"/>
                  <a:pt x="1958" y="110"/>
                </a:cubicBezTo>
                <a:lnTo>
                  <a:pt x="1958" y="110"/>
                </a:lnTo>
                <a:cubicBezTo>
                  <a:pt x="2016" y="85"/>
                  <a:pt x="2068" y="50"/>
                  <a:pt x="2116" y="0"/>
                </a:cubicBezTo>
                <a:lnTo>
                  <a:pt x="2116" y="0"/>
                </a:lnTo>
                <a:cubicBezTo>
                  <a:pt x="2050" y="22"/>
                  <a:pt x="1994" y="28"/>
                  <a:pt x="1937" y="35"/>
                </a:cubicBezTo>
                <a:lnTo>
                  <a:pt x="1937" y="35"/>
                </a:lnTo>
                <a:cubicBezTo>
                  <a:pt x="1880" y="41"/>
                  <a:pt x="1821" y="46"/>
                  <a:pt x="1742" y="50"/>
                </a:cubicBezTo>
                <a:lnTo>
                  <a:pt x="1742" y="50"/>
                </a:lnTo>
                <a:cubicBezTo>
                  <a:pt x="1704" y="52"/>
                  <a:pt x="1631" y="53"/>
                  <a:pt x="1507" y="51"/>
                </a:cubicBezTo>
                <a:lnTo>
                  <a:pt x="1507" y="51"/>
                </a:lnTo>
                <a:cubicBezTo>
                  <a:pt x="1453" y="50"/>
                  <a:pt x="1387" y="48"/>
                  <a:pt x="1318" y="51"/>
                </a:cubicBezTo>
                <a:lnTo>
                  <a:pt x="1318" y="51"/>
                </a:lnTo>
                <a:cubicBezTo>
                  <a:pt x="1284" y="53"/>
                  <a:pt x="1250" y="54"/>
                  <a:pt x="1214" y="59"/>
                </a:cubicBezTo>
                <a:lnTo>
                  <a:pt x="1214" y="59"/>
                </a:lnTo>
                <a:cubicBezTo>
                  <a:pt x="1178" y="63"/>
                  <a:pt x="1141" y="70"/>
                  <a:pt x="1107" y="83"/>
                </a:cubicBezTo>
                <a:lnTo>
                  <a:pt x="1107" y="83"/>
                </a:lnTo>
                <a:cubicBezTo>
                  <a:pt x="1072" y="96"/>
                  <a:pt x="1042" y="115"/>
                  <a:pt x="1018" y="133"/>
                </a:cubicBezTo>
                <a:lnTo>
                  <a:pt x="1018" y="133"/>
                </a:lnTo>
                <a:cubicBezTo>
                  <a:pt x="993" y="151"/>
                  <a:pt x="975" y="170"/>
                  <a:pt x="960" y="185"/>
                </a:cubicBezTo>
                <a:lnTo>
                  <a:pt x="960" y="185"/>
                </a:lnTo>
                <a:cubicBezTo>
                  <a:pt x="952" y="193"/>
                  <a:pt x="946" y="200"/>
                  <a:pt x="940" y="206"/>
                </a:cubicBezTo>
                <a:lnTo>
                  <a:pt x="940" y="206"/>
                </a:lnTo>
                <a:cubicBezTo>
                  <a:pt x="935" y="212"/>
                  <a:pt x="930" y="218"/>
                  <a:pt x="926" y="222"/>
                </a:cubicBezTo>
                <a:lnTo>
                  <a:pt x="926" y="222"/>
                </a:lnTo>
                <a:cubicBezTo>
                  <a:pt x="919" y="231"/>
                  <a:pt x="915" y="236"/>
                  <a:pt x="915" y="236"/>
                </a:cubicBezTo>
                <a:lnTo>
                  <a:pt x="915" y="236"/>
                </a:lnTo>
                <a:cubicBezTo>
                  <a:pt x="915" y="236"/>
                  <a:pt x="896" y="258"/>
                  <a:pt x="866" y="294"/>
                </a:cubicBezTo>
                <a:lnTo>
                  <a:pt x="866" y="294"/>
                </a:lnTo>
                <a:cubicBezTo>
                  <a:pt x="852" y="311"/>
                  <a:pt x="835" y="331"/>
                  <a:pt x="814" y="350"/>
                </a:cubicBezTo>
                <a:lnTo>
                  <a:pt x="814" y="350"/>
                </a:lnTo>
                <a:cubicBezTo>
                  <a:pt x="795" y="370"/>
                  <a:pt x="770" y="390"/>
                  <a:pt x="744" y="410"/>
                </a:cubicBezTo>
                <a:lnTo>
                  <a:pt x="744" y="410"/>
                </a:lnTo>
                <a:cubicBezTo>
                  <a:pt x="691" y="450"/>
                  <a:pt x="626" y="488"/>
                  <a:pt x="565" y="527"/>
                </a:cubicBezTo>
                <a:lnTo>
                  <a:pt x="565" y="527"/>
                </a:lnTo>
                <a:cubicBezTo>
                  <a:pt x="534" y="547"/>
                  <a:pt x="505" y="567"/>
                  <a:pt x="478" y="587"/>
                </a:cubicBezTo>
                <a:lnTo>
                  <a:pt x="478" y="587"/>
                </a:lnTo>
                <a:cubicBezTo>
                  <a:pt x="452" y="608"/>
                  <a:pt x="428" y="628"/>
                  <a:pt x="410" y="645"/>
                </a:cubicBezTo>
                <a:lnTo>
                  <a:pt x="410" y="645"/>
                </a:lnTo>
                <a:cubicBezTo>
                  <a:pt x="373" y="680"/>
                  <a:pt x="350" y="705"/>
                  <a:pt x="332" y="725"/>
                </a:cubicBezTo>
                <a:lnTo>
                  <a:pt x="332" y="725"/>
                </a:lnTo>
                <a:cubicBezTo>
                  <a:pt x="314" y="744"/>
                  <a:pt x="302" y="757"/>
                  <a:pt x="293" y="767"/>
                </a:cubicBezTo>
                <a:lnTo>
                  <a:pt x="293" y="767"/>
                </a:lnTo>
                <a:cubicBezTo>
                  <a:pt x="239" y="826"/>
                  <a:pt x="200" y="867"/>
                  <a:pt x="157" y="902"/>
                </a:cubicBezTo>
                <a:lnTo>
                  <a:pt x="157" y="902"/>
                </a:lnTo>
                <a:cubicBezTo>
                  <a:pt x="135" y="919"/>
                  <a:pt x="113" y="935"/>
                  <a:pt x="88" y="949"/>
                </a:cubicBezTo>
                <a:lnTo>
                  <a:pt x="88" y="949"/>
                </a:lnTo>
                <a:cubicBezTo>
                  <a:pt x="63" y="963"/>
                  <a:pt x="34" y="974"/>
                  <a:pt x="0" y="981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3" name="Freeform 281"/>
          <p:cNvSpPr>
            <a:spLocks noChangeArrowheads="1"/>
          </p:cNvSpPr>
          <p:nvPr/>
        </p:nvSpPr>
        <p:spPr bwMode="auto">
          <a:xfrm>
            <a:off x="10391576" y="9522131"/>
            <a:ext cx="1074443" cy="405360"/>
          </a:xfrm>
          <a:custGeom>
            <a:avLst/>
            <a:gdLst>
              <a:gd name="T0" fmla="*/ 0 w 972"/>
              <a:gd name="T1" fmla="*/ 363 h 364"/>
              <a:gd name="T2" fmla="*/ 143 w 972"/>
              <a:gd name="T3" fmla="*/ 317 h 364"/>
              <a:gd name="T4" fmla="*/ 212 w 972"/>
              <a:gd name="T5" fmla="*/ 267 h 364"/>
              <a:gd name="T6" fmla="*/ 317 w 972"/>
              <a:gd name="T7" fmla="*/ 204 h 364"/>
              <a:gd name="T8" fmla="*/ 370 w 972"/>
              <a:gd name="T9" fmla="*/ 179 h 364"/>
              <a:gd name="T10" fmla="*/ 417 w 972"/>
              <a:gd name="T11" fmla="*/ 162 h 364"/>
              <a:gd name="T12" fmla="*/ 435 w 972"/>
              <a:gd name="T13" fmla="*/ 157 h 364"/>
              <a:gd name="T14" fmla="*/ 449 w 972"/>
              <a:gd name="T15" fmla="*/ 153 h 364"/>
              <a:gd name="T16" fmla="*/ 461 w 972"/>
              <a:gd name="T17" fmla="*/ 150 h 364"/>
              <a:gd name="T18" fmla="*/ 474 w 972"/>
              <a:gd name="T19" fmla="*/ 148 h 364"/>
              <a:gd name="T20" fmla="*/ 488 w 972"/>
              <a:gd name="T21" fmla="*/ 145 h 364"/>
              <a:gd name="T22" fmla="*/ 507 w 972"/>
              <a:gd name="T23" fmla="*/ 142 h 364"/>
              <a:gd name="T24" fmla="*/ 555 w 972"/>
              <a:gd name="T25" fmla="*/ 138 h 364"/>
              <a:gd name="T26" fmla="*/ 618 w 972"/>
              <a:gd name="T27" fmla="*/ 138 h 364"/>
              <a:gd name="T28" fmla="*/ 690 w 972"/>
              <a:gd name="T29" fmla="*/ 132 h 364"/>
              <a:gd name="T30" fmla="*/ 755 w 972"/>
              <a:gd name="T31" fmla="*/ 122 h 364"/>
              <a:gd name="T32" fmla="*/ 837 w 972"/>
              <a:gd name="T33" fmla="*/ 108 h 364"/>
              <a:gd name="T34" fmla="*/ 902 w 972"/>
              <a:gd name="T35" fmla="*/ 92 h 364"/>
              <a:gd name="T36" fmla="*/ 971 w 972"/>
              <a:gd name="T37" fmla="*/ 70 h 364"/>
              <a:gd name="T38" fmla="*/ 909 w 972"/>
              <a:gd name="T39" fmla="*/ 15 h 364"/>
              <a:gd name="T40" fmla="*/ 825 w 972"/>
              <a:gd name="T41" fmla="*/ 3 h 364"/>
              <a:gd name="T42" fmla="*/ 735 w 972"/>
              <a:gd name="T43" fmla="*/ 17 h 364"/>
              <a:gd name="T44" fmla="*/ 676 w 972"/>
              <a:gd name="T45" fmla="*/ 27 h 364"/>
              <a:gd name="T46" fmla="*/ 616 w 972"/>
              <a:gd name="T47" fmla="*/ 31 h 364"/>
              <a:gd name="T48" fmla="*/ 552 w 972"/>
              <a:gd name="T49" fmla="*/ 33 h 364"/>
              <a:gd name="T50" fmla="*/ 493 w 972"/>
              <a:gd name="T51" fmla="*/ 37 h 364"/>
              <a:gd name="T52" fmla="*/ 470 w 972"/>
              <a:gd name="T53" fmla="*/ 41 h 364"/>
              <a:gd name="T54" fmla="*/ 453 w 972"/>
              <a:gd name="T55" fmla="*/ 44 h 364"/>
              <a:gd name="T56" fmla="*/ 438 w 972"/>
              <a:gd name="T57" fmla="*/ 47 h 364"/>
              <a:gd name="T58" fmla="*/ 423 w 972"/>
              <a:gd name="T59" fmla="*/ 51 h 364"/>
              <a:gd name="T60" fmla="*/ 406 w 972"/>
              <a:gd name="T61" fmla="*/ 55 h 364"/>
              <a:gd name="T62" fmla="*/ 384 w 972"/>
              <a:gd name="T63" fmla="*/ 62 h 364"/>
              <a:gd name="T64" fmla="*/ 330 w 972"/>
              <a:gd name="T65" fmla="*/ 81 h 364"/>
              <a:gd name="T66" fmla="*/ 268 w 972"/>
              <a:gd name="T67" fmla="*/ 110 h 364"/>
              <a:gd name="T68" fmla="*/ 152 w 972"/>
              <a:gd name="T69" fmla="*/ 180 h 364"/>
              <a:gd name="T70" fmla="*/ 79 w 972"/>
              <a:gd name="T71" fmla="*/ 232 h 3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972" h="364">
                <a:moveTo>
                  <a:pt x="0" y="363"/>
                </a:moveTo>
                <a:lnTo>
                  <a:pt x="0" y="363"/>
                </a:lnTo>
                <a:cubicBezTo>
                  <a:pt x="60" y="358"/>
                  <a:pt x="97" y="351"/>
                  <a:pt x="143" y="317"/>
                </a:cubicBezTo>
                <a:lnTo>
                  <a:pt x="143" y="317"/>
                </a:lnTo>
                <a:cubicBezTo>
                  <a:pt x="156" y="307"/>
                  <a:pt x="181" y="289"/>
                  <a:pt x="212" y="267"/>
                </a:cubicBezTo>
                <a:lnTo>
                  <a:pt x="212" y="267"/>
                </a:lnTo>
                <a:cubicBezTo>
                  <a:pt x="243" y="247"/>
                  <a:pt x="280" y="223"/>
                  <a:pt x="317" y="204"/>
                </a:cubicBezTo>
                <a:lnTo>
                  <a:pt x="317" y="204"/>
                </a:lnTo>
                <a:cubicBezTo>
                  <a:pt x="335" y="195"/>
                  <a:pt x="354" y="187"/>
                  <a:pt x="370" y="179"/>
                </a:cubicBezTo>
                <a:lnTo>
                  <a:pt x="370" y="179"/>
                </a:lnTo>
                <a:cubicBezTo>
                  <a:pt x="387" y="173"/>
                  <a:pt x="403" y="167"/>
                  <a:pt x="417" y="162"/>
                </a:cubicBezTo>
                <a:lnTo>
                  <a:pt x="417" y="162"/>
                </a:lnTo>
                <a:cubicBezTo>
                  <a:pt x="423" y="160"/>
                  <a:pt x="429" y="158"/>
                  <a:pt x="435" y="157"/>
                </a:cubicBezTo>
                <a:lnTo>
                  <a:pt x="435" y="157"/>
                </a:lnTo>
                <a:cubicBezTo>
                  <a:pt x="440" y="155"/>
                  <a:pt x="445" y="154"/>
                  <a:pt x="449" y="153"/>
                </a:cubicBezTo>
                <a:lnTo>
                  <a:pt x="449" y="153"/>
                </a:lnTo>
                <a:cubicBezTo>
                  <a:pt x="457" y="151"/>
                  <a:pt x="461" y="150"/>
                  <a:pt x="461" y="150"/>
                </a:cubicBezTo>
                <a:lnTo>
                  <a:pt x="461" y="150"/>
                </a:lnTo>
                <a:cubicBezTo>
                  <a:pt x="461" y="150"/>
                  <a:pt x="466" y="149"/>
                  <a:pt x="474" y="148"/>
                </a:cubicBezTo>
                <a:lnTo>
                  <a:pt x="474" y="148"/>
                </a:lnTo>
                <a:cubicBezTo>
                  <a:pt x="478" y="147"/>
                  <a:pt x="482" y="146"/>
                  <a:pt x="488" y="145"/>
                </a:cubicBezTo>
                <a:lnTo>
                  <a:pt x="488" y="145"/>
                </a:lnTo>
                <a:cubicBezTo>
                  <a:pt x="493" y="144"/>
                  <a:pt x="500" y="143"/>
                  <a:pt x="507" y="142"/>
                </a:cubicBezTo>
                <a:lnTo>
                  <a:pt x="507" y="142"/>
                </a:lnTo>
                <a:cubicBezTo>
                  <a:pt x="521" y="141"/>
                  <a:pt x="537" y="138"/>
                  <a:pt x="555" y="138"/>
                </a:cubicBezTo>
                <a:lnTo>
                  <a:pt x="555" y="138"/>
                </a:lnTo>
                <a:cubicBezTo>
                  <a:pt x="574" y="138"/>
                  <a:pt x="595" y="138"/>
                  <a:pt x="618" y="138"/>
                </a:cubicBezTo>
                <a:lnTo>
                  <a:pt x="618" y="138"/>
                </a:lnTo>
                <a:cubicBezTo>
                  <a:pt x="641" y="137"/>
                  <a:pt x="667" y="135"/>
                  <a:pt x="690" y="132"/>
                </a:cubicBezTo>
                <a:lnTo>
                  <a:pt x="690" y="132"/>
                </a:lnTo>
                <a:cubicBezTo>
                  <a:pt x="714" y="129"/>
                  <a:pt x="735" y="125"/>
                  <a:pt x="755" y="122"/>
                </a:cubicBezTo>
                <a:lnTo>
                  <a:pt x="755" y="122"/>
                </a:lnTo>
                <a:cubicBezTo>
                  <a:pt x="794" y="115"/>
                  <a:pt x="823" y="110"/>
                  <a:pt x="837" y="108"/>
                </a:cubicBezTo>
                <a:lnTo>
                  <a:pt x="837" y="108"/>
                </a:lnTo>
                <a:cubicBezTo>
                  <a:pt x="864" y="105"/>
                  <a:pt x="882" y="99"/>
                  <a:pt x="902" y="92"/>
                </a:cubicBezTo>
                <a:lnTo>
                  <a:pt x="902" y="92"/>
                </a:lnTo>
                <a:cubicBezTo>
                  <a:pt x="921" y="86"/>
                  <a:pt x="941" y="76"/>
                  <a:pt x="971" y="70"/>
                </a:cubicBezTo>
                <a:lnTo>
                  <a:pt x="971" y="70"/>
                </a:lnTo>
                <a:cubicBezTo>
                  <a:pt x="954" y="45"/>
                  <a:pt x="933" y="26"/>
                  <a:pt x="909" y="15"/>
                </a:cubicBezTo>
                <a:lnTo>
                  <a:pt x="909" y="15"/>
                </a:lnTo>
                <a:cubicBezTo>
                  <a:pt x="885" y="5"/>
                  <a:pt x="857" y="0"/>
                  <a:pt x="825" y="3"/>
                </a:cubicBezTo>
                <a:lnTo>
                  <a:pt x="825" y="3"/>
                </a:lnTo>
                <a:cubicBezTo>
                  <a:pt x="807" y="5"/>
                  <a:pt x="773" y="10"/>
                  <a:pt x="735" y="17"/>
                </a:cubicBezTo>
                <a:lnTo>
                  <a:pt x="735" y="17"/>
                </a:lnTo>
                <a:cubicBezTo>
                  <a:pt x="716" y="21"/>
                  <a:pt x="696" y="24"/>
                  <a:pt x="676" y="27"/>
                </a:cubicBezTo>
                <a:lnTo>
                  <a:pt x="676" y="27"/>
                </a:lnTo>
                <a:cubicBezTo>
                  <a:pt x="657" y="29"/>
                  <a:pt x="637" y="31"/>
                  <a:pt x="616" y="31"/>
                </a:cubicBezTo>
                <a:lnTo>
                  <a:pt x="616" y="31"/>
                </a:lnTo>
                <a:cubicBezTo>
                  <a:pt x="595" y="32"/>
                  <a:pt x="573" y="32"/>
                  <a:pt x="552" y="33"/>
                </a:cubicBezTo>
                <a:lnTo>
                  <a:pt x="552" y="33"/>
                </a:lnTo>
                <a:cubicBezTo>
                  <a:pt x="531" y="33"/>
                  <a:pt x="510" y="36"/>
                  <a:pt x="493" y="37"/>
                </a:cubicBezTo>
                <a:lnTo>
                  <a:pt x="493" y="37"/>
                </a:lnTo>
                <a:cubicBezTo>
                  <a:pt x="485" y="38"/>
                  <a:pt x="477" y="39"/>
                  <a:pt x="470" y="41"/>
                </a:cubicBezTo>
                <a:lnTo>
                  <a:pt x="470" y="41"/>
                </a:lnTo>
                <a:cubicBezTo>
                  <a:pt x="464" y="42"/>
                  <a:pt x="458" y="43"/>
                  <a:pt x="453" y="44"/>
                </a:cubicBezTo>
                <a:lnTo>
                  <a:pt x="453" y="44"/>
                </a:lnTo>
                <a:cubicBezTo>
                  <a:pt x="443" y="45"/>
                  <a:pt x="438" y="47"/>
                  <a:pt x="438" y="47"/>
                </a:cubicBezTo>
                <a:lnTo>
                  <a:pt x="438" y="47"/>
                </a:lnTo>
                <a:cubicBezTo>
                  <a:pt x="438" y="47"/>
                  <a:pt x="433" y="48"/>
                  <a:pt x="423" y="51"/>
                </a:cubicBezTo>
                <a:lnTo>
                  <a:pt x="423" y="51"/>
                </a:lnTo>
                <a:cubicBezTo>
                  <a:pt x="418" y="52"/>
                  <a:pt x="413" y="53"/>
                  <a:pt x="406" y="55"/>
                </a:cubicBezTo>
                <a:lnTo>
                  <a:pt x="406" y="55"/>
                </a:lnTo>
                <a:cubicBezTo>
                  <a:pt x="400" y="57"/>
                  <a:pt x="392" y="59"/>
                  <a:pt x="384" y="62"/>
                </a:cubicBezTo>
                <a:lnTo>
                  <a:pt x="384" y="62"/>
                </a:lnTo>
                <a:cubicBezTo>
                  <a:pt x="368" y="66"/>
                  <a:pt x="350" y="74"/>
                  <a:pt x="330" y="81"/>
                </a:cubicBezTo>
                <a:lnTo>
                  <a:pt x="330" y="81"/>
                </a:lnTo>
                <a:cubicBezTo>
                  <a:pt x="310" y="90"/>
                  <a:pt x="289" y="99"/>
                  <a:pt x="268" y="110"/>
                </a:cubicBezTo>
                <a:lnTo>
                  <a:pt x="268" y="110"/>
                </a:lnTo>
                <a:cubicBezTo>
                  <a:pt x="227" y="132"/>
                  <a:pt x="186" y="157"/>
                  <a:pt x="152" y="180"/>
                </a:cubicBezTo>
                <a:lnTo>
                  <a:pt x="152" y="180"/>
                </a:lnTo>
                <a:cubicBezTo>
                  <a:pt x="119" y="202"/>
                  <a:pt x="92" y="223"/>
                  <a:pt x="79" y="232"/>
                </a:cubicBezTo>
                <a:lnTo>
                  <a:pt x="79" y="232"/>
                </a:lnTo>
                <a:cubicBezTo>
                  <a:pt x="32" y="270"/>
                  <a:pt x="17" y="306"/>
                  <a:pt x="0" y="363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4" name="Freeform 282"/>
          <p:cNvSpPr>
            <a:spLocks noChangeArrowheads="1"/>
          </p:cNvSpPr>
          <p:nvPr/>
        </p:nvSpPr>
        <p:spPr bwMode="auto">
          <a:xfrm>
            <a:off x="12525810" y="9082586"/>
            <a:ext cx="2266099" cy="952349"/>
          </a:xfrm>
          <a:custGeom>
            <a:avLst/>
            <a:gdLst>
              <a:gd name="T0" fmla="*/ 0 w 2048"/>
              <a:gd name="T1" fmla="*/ 853 h 862"/>
              <a:gd name="T2" fmla="*/ 193 w 2048"/>
              <a:gd name="T3" fmla="*/ 836 h 862"/>
              <a:gd name="T4" fmla="*/ 380 w 2048"/>
              <a:gd name="T5" fmla="*/ 721 h 862"/>
              <a:gd name="T6" fmla="*/ 422 w 2048"/>
              <a:gd name="T7" fmla="*/ 676 h 862"/>
              <a:gd name="T8" fmla="*/ 491 w 2048"/>
              <a:gd name="T9" fmla="*/ 596 h 862"/>
              <a:gd name="T10" fmla="*/ 602 w 2048"/>
              <a:gd name="T11" fmla="*/ 512 h 862"/>
              <a:gd name="T12" fmla="*/ 681 w 2048"/>
              <a:gd name="T13" fmla="*/ 497 h 862"/>
              <a:gd name="T14" fmla="*/ 771 w 2048"/>
              <a:gd name="T15" fmla="*/ 501 h 862"/>
              <a:gd name="T16" fmla="*/ 859 w 2048"/>
              <a:gd name="T17" fmla="*/ 510 h 862"/>
              <a:gd name="T18" fmla="*/ 934 w 2048"/>
              <a:gd name="T19" fmla="*/ 516 h 862"/>
              <a:gd name="T20" fmla="*/ 986 w 2048"/>
              <a:gd name="T21" fmla="*/ 517 h 862"/>
              <a:gd name="T22" fmla="*/ 1005 w 2048"/>
              <a:gd name="T23" fmla="*/ 517 h 862"/>
              <a:gd name="T24" fmla="*/ 1021 w 2048"/>
              <a:gd name="T25" fmla="*/ 517 h 862"/>
              <a:gd name="T26" fmla="*/ 1065 w 2048"/>
              <a:gd name="T27" fmla="*/ 515 h 862"/>
              <a:gd name="T28" fmla="*/ 1210 w 2048"/>
              <a:gd name="T29" fmla="*/ 499 h 862"/>
              <a:gd name="T30" fmla="*/ 1390 w 2048"/>
              <a:gd name="T31" fmla="*/ 450 h 862"/>
              <a:gd name="T32" fmla="*/ 1548 w 2048"/>
              <a:gd name="T33" fmla="*/ 372 h 862"/>
              <a:gd name="T34" fmla="*/ 1675 w 2048"/>
              <a:gd name="T35" fmla="*/ 287 h 862"/>
              <a:gd name="T36" fmla="*/ 1747 w 2048"/>
              <a:gd name="T37" fmla="*/ 242 h 862"/>
              <a:gd name="T38" fmla="*/ 1794 w 2048"/>
              <a:gd name="T39" fmla="*/ 217 h 862"/>
              <a:gd name="T40" fmla="*/ 1839 w 2048"/>
              <a:gd name="T41" fmla="*/ 195 h 862"/>
              <a:gd name="T42" fmla="*/ 1925 w 2048"/>
              <a:gd name="T43" fmla="*/ 151 h 862"/>
              <a:gd name="T44" fmla="*/ 2001 w 2048"/>
              <a:gd name="T45" fmla="*/ 89 h 862"/>
              <a:gd name="T46" fmla="*/ 2047 w 2048"/>
              <a:gd name="T47" fmla="*/ 0 h 862"/>
              <a:gd name="T48" fmla="*/ 1974 w 2048"/>
              <a:gd name="T49" fmla="*/ 54 h 862"/>
              <a:gd name="T50" fmla="*/ 1893 w 2048"/>
              <a:gd name="T51" fmla="*/ 80 h 862"/>
              <a:gd name="T52" fmla="*/ 1804 w 2048"/>
              <a:gd name="T53" fmla="*/ 104 h 862"/>
              <a:gd name="T54" fmla="*/ 1752 w 2048"/>
              <a:gd name="T55" fmla="*/ 122 h 862"/>
              <a:gd name="T56" fmla="*/ 1696 w 2048"/>
              <a:gd name="T57" fmla="*/ 150 h 862"/>
              <a:gd name="T58" fmla="*/ 1616 w 2048"/>
              <a:gd name="T59" fmla="*/ 199 h 862"/>
              <a:gd name="T60" fmla="*/ 1492 w 2048"/>
              <a:gd name="T61" fmla="*/ 282 h 862"/>
              <a:gd name="T62" fmla="*/ 1353 w 2048"/>
              <a:gd name="T63" fmla="*/ 351 h 862"/>
              <a:gd name="T64" fmla="*/ 1192 w 2048"/>
              <a:gd name="T65" fmla="*/ 394 h 862"/>
              <a:gd name="T66" fmla="*/ 1059 w 2048"/>
              <a:gd name="T67" fmla="*/ 410 h 862"/>
              <a:gd name="T68" fmla="*/ 1019 w 2048"/>
              <a:gd name="T69" fmla="*/ 411 h 862"/>
              <a:gd name="T70" fmla="*/ 1004 w 2048"/>
              <a:gd name="T71" fmla="*/ 411 h 862"/>
              <a:gd name="T72" fmla="*/ 986 w 2048"/>
              <a:gd name="T73" fmla="*/ 411 h 862"/>
              <a:gd name="T74" fmla="*/ 939 w 2048"/>
              <a:gd name="T75" fmla="*/ 410 h 862"/>
              <a:gd name="T76" fmla="*/ 869 w 2048"/>
              <a:gd name="T77" fmla="*/ 405 h 862"/>
              <a:gd name="T78" fmla="*/ 781 w 2048"/>
              <a:gd name="T79" fmla="*/ 395 h 862"/>
              <a:gd name="T80" fmla="*/ 676 w 2048"/>
              <a:gd name="T81" fmla="*/ 391 h 862"/>
              <a:gd name="T82" fmla="*/ 565 w 2048"/>
              <a:gd name="T83" fmla="*/ 412 h 862"/>
              <a:gd name="T84" fmla="*/ 472 w 2048"/>
              <a:gd name="T85" fmla="*/ 467 h 862"/>
              <a:gd name="T86" fmla="*/ 412 w 2048"/>
              <a:gd name="T87" fmla="*/ 524 h 862"/>
              <a:gd name="T88" fmla="*/ 342 w 2048"/>
              <a:gd name="T89" fmla="*/ 607 h 862"/>
              <a:gd name="T90" fmla="*/ 305 w 2048"/>
              <a:gd name="T91" fmla="*/ 647 h 862"/>
              <a:gd name="T92" fmla="*/ 160 w 2048"/>
              <a:gd name="T93" fmla="*/ 766 h 8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2048" h="862">
                <a:moveTo>
                  <a:pt x="0" y="853"/>
                </a:moveTo>
                <a:lnTo>
                  <a:pt x="0" y="853"/>
                </a:lnTo>
                <a:cubicBezTo>
                  <a:pt x="69" y="861"/>
                  <a:pt x="131" y="855"/>
                  <a:pt x="193" y="836"/>
                </a:cubicBezTo>
                <a:lnTo>
                  <a:pt x="193" y="836"/>
                </a:lnTo>
                <a:cubicBezTo>
                  <a:pt x="255" y="817"/>
                  <a:pt x="317" y="784"/>
                  <a:pt x="380" y="721"/>
                </a:cubicBezTo>
                <a:lnTo>
                  <a:pt x="380" y="721"/>
                </a:lnTo>
                <a:cubicBezTo>
                  <a:pt x="391" y="711"/>
                  <a:pt x="404" y="696"/>
                  <a:pt x="422" y="676"/>
                </a:cubicBezTo>
                <a:lnTo>
                  <a:pt x="422" y="676"/>
                </a:lnTo>
                <a:cubicBezTo>
                  <a:pt x="440" y="656"/>
                  <a:pt x="461" y="628"/>
                  <a:pt x="491" y="596"/>
                </a:cubicBezTo>
                <a:lnTo>
                  <a:pt x="491" y="596"/>
                </a:lnTo>
                <a:cubicBezTo>
                  <a:pt x="519" y="566"/>
                  <a:pt x="556" y="529"/>
                  <a:pt x="602" y="512"/>
                </a:cubicBezTo>
                <a:lnTo>
                  <a:pt x="602" y="512"/>
                </a:lnTo>
                <a:cubicBezTo>
                  <a:pt x="626" y="502"/>
                  <a:pt x="653" y="498"/>
                  <a:pt x="681" y="497"/>
                </a:cubicBezTo>
                <a:lnTo>
                  <a:pt x="681" y="497"/>
                </a:lnTo>
                <a:cubicBezTo>
                  <a:pt x="710" y="496"/>
                  <a:pt x="740" y="497"/>
                  <a:pt x="771" y="501"/>
                </a:cubicBezTo>
                <a:lnTo>
                  <a:pt x="771" y="501"/>
                </a:lnTo>
                <a:cubicBezTo>
                  <a:pt x="801" y="504"/>
                  <a:pt x="831" y="508"/>
                  <a:pt x="859" y="510"/>
                </a:cubicBezTo>
                <a:lnTo>
                  <a:pt x="859" y="510"/>
                </a:lnTo>
                <a:cubicBezTo>
                  <a:pt x="887" y="513"/>
                  <a:pt x="913" y="514"/>
                  <a:pt x="934" y="516"/>
                </a:cubicBezTo>
                <a:lnTo>
                  <a:pt x="934" y="516"/>
                </a:lnTo>
                <a:cubicBezTo>
                  <a:pt x="956" y="517"/>
                  <a:pt x="974" y="517"/>
                  <a:pt x="986" y="517"/>
                </a:cubicBezTo>
                <a:lnTo>
                  <a:pt x="986" y="517"/>
                </a:lnTo>
                <a:cubicBezTo>
                  <a:pt x="998" y="517"/>
                  <a:pt x="1005" y="517"/>
                  <a:pt x="1005" y="517"/>
                </a:cubicBezTo>
                <a:lnTo>
                  <a:pt x="1005" y="517"/>
                </a:lnTo>
                <a:cubicBezTo>
                  <a:pt x="1005" y="517"/>
                  <a:pt x="1010" y="517"/>
                  <a:pt x="1021" y="517"/>
                </a:cubicBezTo>
                <a:lnTo>
                  <a:pt x="1021" y="517"/>
                </a:lnTo>
                <a:cubicBezTo>
                  <a:pt x="1031" y="517"/>
                  <a:pt x="1046" y="516"/>
                  <a:pt x="1065" y="515"/>
                </a:cubicBezTo>
                <a:lnTo>
                  <a:pt x="1065" y="515"/>
                </a:lnTo>
                <a:cubicBezTo>
                  <a:pt x="1101" y="513"/>
                  <a:pt x="1153" y="509"/>
                  <a:pt x="1210" y="499"/>
                </a:cubicBezTo>
                <a:lnTo>
                  <a:pt x="1210" y="499"/>
                </a:lnTo>
                <a:cubicBezTo>
                  <a:pt x="1268" y="488"/>
                  <a:pt x="1331" y="472"/>
                  <a:pt x="1390" y="450"/>
                </a:cubicBezTo>
                <a:lnTo>
                  <a:pt x="1390" y="450"/>
                </a:lnTo>
                <a:cubicBezTo>
                  <a:pt x="1450" y="428"/>
                  <a:pt x="1505" y="399"/>
                  <a:pt x="1548" y="372"/>
                </a:cubicBezTo>
                <a:lnTo>
                  <a:pt x="1548" y="372"/>
                </a:lnTo>
                <a:cubicBezTo>
                  <a:pt x="1603" y="338"/>
                  <a:pt x="1643" y="308"/>
                  <a:pt x="1675" y="287"/>
                </a:cubicBezTo>
                <a:lnTo>
                  <a:pt x="1675" y="287"/>
                </a:lnTo>
                <a:cubicBezTo>
                  <a:pt x="1708" y="265"/>
                  <a:pt x="1731" y="251"/>
                  <a:pt x="1747" y="242"/>
                </a:cubicBezTo>
                <a:lnTo>
                  <a:pt x="1747" y="242"/>
                </a:lnTo>
                <a:cubicBezTo>
                  <a:pt x="1763" y="232"/>
                  <a:pt x="1779" y="224"/>
                  <a:pt x="1794" y="217"/>
                </a:cubicBezTo>
                <a:lnTo>
                  <a:pt x="1794" y="217"/>
                </a:lnTo>
                <a:cubicBezTo>
                  <a:pt x="1809" y="209"/>
                  <a:pt x="1824" y="203"/>
                  <a:pt x="1839" y="195"/>
                </a:cubicBezTo>
                <a:lnTo>
                  <a:pt x="1839" y="195"/>
                </a:lnTo>
                <a:cubicBezTo>
                  <a:pt x="1869" y="181"/>
                  <a:pt x="1897" y="168"/>
                  <a:pt x="1925" y="151"/>
                </a:cubicBezTo>
                <a:lnTo>
                  <a:pt x="1925" y="151"/>
                </a:lnTo>
                <a:cubicBezTo>
                  <a:pt x="1952" y="134"/>
                  <a:pt x="1978" y="115"/>
                  <a:pt x="2001" y="89"/>
                </a:cubicBezTo>
                <a:lnTo>
                  <a:pt x="2001" y="89"/>
                </a:lnTo>
                <a:cubicBezTo>
                  <a:pt x="2023" y="65"/>
                  <a:pt x="2041" y="34"/>
                  <a:pt x="2047" y="0"/>
                </a:cubicBezTo>
                <a:lnTo>
                  <a:pt x="2047" y="0"/>
                </a:lnTo>
                <a:cubicBezTo>
                  <a:pt x="2025" y="26"/>
                  <a:pt x="1999" y="42"/>
                  <a:pt x="1974" y="54"/>
                </a:cubicBezTo>
                <a:lnTo>
                  <a:pt x="1974" y="54"/>
                </a:lnTo>
                <a:cubicBezTo>
                  <a:pt x="1948" y="66"/>
                  <a:pt x="1922" y="72"/>
                  <a:pt x="1893" y="80"/>
                </a:cubicBezTo>
                <a:lnTo>
                  <a:pt x="1893" y="80"/>
                </a:lnTo>
                <a:cubicBezTo>
                  <a:pt x="1866" y="87"/>
                  <a:pt x="1837" y="94"/>
                  <a:pt x="1804" y="104"/>
                </a:cubicBezTo>
                <a:lnTo>
                  <a:pt x="1804" y="104"/>
                </a:lnTo>
                <a:cubicBezTo>
                  <a:pt x="1787" y="109"/>
                  <a:pt x="1770" y="115"/>
                  <a:pt x="1752" y="122"/>
                </a:cubicBezTo>
                <a:lnTo>
                  <a:pt x="1752" y="122"/>
                </a:lnTo>
                <a:cubicBezTo>
                  <a:pt x="1733" y="131"/>
                  <a:pt x="1714" y="139"/>
                  <a:pt x="1696" y="150"/>
                </a:cubicBezTo>
                <a:lnTo>
                  <a:pt x="1696" y="150"/>
                </a:lnTo>
                <a:cubicBezTo>
                  <a:pt x="1677" y="160"/>
                  <a:pt x="1650" y="176"/>
                  <a:pt x="1616" y="199"/>
                </a:cubicBezTo>
                <a:lnTo>
                  <a:pt x="1616" y="199"/>
                </a:lnTo>
                <a:cubicBezTo>
                  <a:pt x="1582" y="221"/>
                  <a:pt x="1542" y="251"/>
                  <a:pt x="1492" y="282"/>
                </a:cubicBezTo>
                <a:lnTo>
                  <a:pt x="1492" y="282"/>
                </a:lnTo>
                <a:cubicBezTo>
                  <a:pt x="1453" y="306"/>
                  <a:pt x="1405" y="331"/>
                  <a:pt x="1353" y="351"/>
                </a:cubicBezTo>
                <a:lnTo>
                  <a:pt x="1353" y="351"/>
                </a:lnTo>
                <a:cubicBezTo>
                  <a:pt x="1300" y="370"/>
                  <a:pt x="1244" y="385"/>
                  <a:pt x="1192" y="394"/>
                </a:cubicBezTo>
                <a:lnTo>
                  <a:pt x="1192" y="394"/>
                </a:lnTo>
                <a:cubicBezTo>
                  <a:pt x="1140" y="404"/>
                  <a:pt x="1093" y="408"/>
                  <a:pt x="1059" y="410"/>
                </a:cubicBezTo>
                <a:lnTo>
                  <a:pt x="1059" y="410"/>
                </a:lnTo>
                <a:cubicBezTo>
                  <a:pt x="1042" y="410"/>
                  <a:pt x="1028" y="410"/>
                  <a:pt x="1019" y="411"/>
                </a:cubicBezTo>
                <a:lnTo>
                  <a:pt x="1019" y="411"/>
                </a:lnTo>
                <a:cubicBezTo>
                  <a:pt x="1009" y="411"/>
                  <a:pt x="1004" y="411"/>
                  <a:pt x="1004" y="411"/>
                </a:cubicBezTo>
                <a:lnTo>
                  <a:pt x="1004" y="411"/>
                </a:lnTo>
                <a:cubicBezTo>
                  <a:pt x="1004" y="411"/>
                  <a:pt x="998" y="411"/>
                  <a:pt x="986" y="411"/>
                </a:cubicBezTo>
                <a:lnTo>
                  <a:pt x="986" y="411"/>
                </a:lnTo>
                <a:cubicBezTo>
                  <a:pt x="975" y="412"/>
                  <a:pt x="959" y="410"/>
                  <a:pt x="939" y="410"/>
                </a:cubicBezTo>
                <a:lnTo>
                  <a:pt x="939" y="410"/>
                </a:lnTo>
                <a:cubicBezTo>
                  <a:pt x="919" y="409"/>
                  <a:pt x="895" y="408"/>
                  <a:pt x="869" y="405"/>
                </a:cubicBezTo>
                <a:lnTo>
                  <a:pt x="869" y="405"/>
                </a:lnTo>
                <a:cubicBezTo>
                  <a:pt x="843" y="403"/>
                  <a:pt x="813" y="398"/>
                  <a:pt x="781" y="395"/>
                </a:cubicBezTo>
                <a:lnTo>
                  <a:pt x="781" y="395"/>
                </a:lnTo>
                <a:cubicBezTo>
                  <a:pt x="749" y="392"/>
                  <a:pt x="714" y="389"/>
                  <a:pt x="676" y="391"/>
                </a:cubicBezTo>
                <a:lnTo>
                  <a:pt x="676" y="391"/>
                </a:lnTo>
                <a:cubicBezTo>
                  <a:pt x="640" y="392"/>
                  <a:pt x="601" y="398"/>
                  <a:pt x="565" y="412"/>
                </a:cubicBezTo>
                <a:lnTo>
                  <a:pt x="565" y="412"/>
                </a:lnTo>
                <a:cubicBezTo>
                  <a:pt x="528" y="426"/>
                  <a:pt x="497" y="446"/>
                  <a:pt x="472" y="467"/>
                </a:cubicBezTo>
                <a:lnTo>
                  <a:pt x="472" y="467"/>
                </a:lnTo>
                <a:cubicBezTo>
                  <a:pt x="447" y="487"/>
                  <a:pt x="428" y="507"/>
                  <a:pt x="412" y="524"/>
                </a:cubicBezTo>
                <a:lnTo>
                  <a:pt x="412" y="524"/>
                </a:lnTo>
                <a:cubicBezTo>
                  <a:pt x="379" y="561"/>
                  <a:pt x="359" y="588"/>
                  <a:pt x="342" y="607"/>
                </a:cubicBezTo>
                <a:lnTo>
                  <a:pt x="342" y="607"/>
                </a:lnTo>
                <a:cubicBezTo>
                  <a:pt x="325" y="626"/>
                  <a:pt x="314" y="638"/>
                  <a:pt x="305" y="647"/>
                </a:cubicBezTo>
                <a:lnTo>
                  <a:pt x="305" y="647"/>
                </a:lnTo>
                <a:cubicBezTo>
                  <a:pt x="253" y="699"/>
                  <a:pt x="207" y="734"/>
                  <a:pt x="160" y="766"/>
                </a:cubicBezTo>
                <a:lnTo>
                  <a:pt x="160" y="766"/>
                </a:lnTo>
                <a:cubicBezTo>
                  <a:pt x="113" y="798"/>
                  <a:pt x="65" y="828"/>
                  <a:pt x="0" y="853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5" name="Freeform 283"/>
          <p:cNvSpPr>
            <a:spLocks noChangeArrowheads="1"/>
          </p:cNvSpPr>
          <p:nvPr/>
        </p:nvSpPr>
        <p:spPr bwMode="auto">
          <a:xfrm>
            <a:off x="13458624" y="9429339"/>
            <a:ext cx="581175" cy="2056093"/>
          </a:xfrm>
          <a:custGeom>
            <a:avLst/>
            <a:gdLst>
              <a:gd name="T0" fmla="*/ 32 w 523"/>
              <a:gd name="T1" fmla="*/ 1857 h 1858"/>
              <a:gd name="T2" fmla="*/ 49 w 523"/>
              <a:gd name="T3" fmla="*/ 1766 h 1858"/>
              <a:gd name="T4" fmla="*/ 89 w 523"/>
              <a:gd name="T5" fmla="*/ 1692 h 1858"/>
              <a:gd name="T6" fmla="*/ 137 w 523"/>
              <a:gd name="T7" fmla="*/ 1614 h 1858"/>
              <a:gd name="T8" fmla="*/ 150 w 523"/>
              <a:gd name="T9" fmla="*/ 1591 h 1858"/>
              <a:gd name="T10" fmla="*/ 163 w 523"/>
              <a:gd name="T11" fmla="*/ 1566 h 1858"/>
              <a:gd name="T12" fmla="*/ 188 w 523"/>
              <a:gd name="T13" fmla="*/ 1508 h 1858"/>
              <a:gd name="T14" fmla="*/ 204 w 523"/>
              <a:gd name="T15" fmla="*/ 1444 h 1858"/>
              <a:gd name="T16" fmla="*/ 209 w 523"/>
              <a:gd name="T17" fmla="*/ 1389 h 1858"/>
              <a:gd name="T18" fmla="*/ 197 w 523"/>
              <a:gd name="T19" fmla="*/ 1313 h 1858"/>
              <a:gd name="T20" fmla="*/ 159 w 523"/>
              <a:gd name="T21" fmla="*/ 1244 h 1858"/>
              <a:gd name="T22" fmla="*/ 132 w 523"/>
              <a:gd name="T23" fmla="*/ 1216 h 1858"/>
              <a:gd name="T24" fmla="*/ 114 w 523"/>
              <a:gd name="T25" fmla="*/ 1196 h 1858"/>
              <a:gd name="T26" fmla="*/ 109 w 523"/>
              <a:gd name="T27" fmla="*/ 1187 h 1858"/>
              <a:gd name="T28" fmla="*/ 111 w 523"/>
              <a:gd name="T29" fmla="*/ 1171 h 1858"/>
              <a:gd name="T30" fmla="*/ 116 w 523"/>
              <a:gd name="T31" fmla="*/ 1156 h 1858"/>
              <a:gd name="T32" fmla="*/ 123 w 523"/>
              <a:gd name="T33" fmla="*/ 1138 h 1858"/>
              <a:gd name="T34" fmla="*/ 135 w 523"/>
              <a:gd name="T35" fmla="*/ 1102 h 1858"/>
              <a:gd name="T36" fmla="*/ 173 w 523"/>
              <a:gd name="T37" fmla="*/ 981 h 1858"/>
              <a:gd name="T38" fmla="*/ 187 w 523"/>
              <a:gd name="T39" fmla="*/ 929 h 1858"/>
              <a:gd name="T40" fmla="*/ 198 w 523"/>
              <a:gd name="T41" fmla="*/ 885 h 1858"/>
              <a:gd name="T42" fmla="*/ 222 w 523"/>
              <a:gd name="T43" fmla="*/ 777 h 1858"/>
              <a:gd name="T44" fmla="*/ 262 w 523"/>
              <a:gd name="T45" fmla="*/ 510 h 1858"/>
              <a:gd name="T46" fmla="*/ 268 w 523"/>
              <a:gd name="T47" fmla="*/ 424 h 1858"/>
              <a:gd name="T48" fmla="*/ 274 w 523"/>
              <a:gd name="T49" fmla="*/ 362 h 1858"/>
              <a:gd name="T50" fmla="*/ 294 w 523"/>
              <a:gd name="T51" fmla="*/ 299 h 1858"/>
              <a:gd name="T52" fmla="*/ 319 w 523"/>
              <a:gd name="T53" fmla="*/ 272 h 1858"/>
              <a:gd name="T54" fmla="*/ 360 w 523"/>
              <a:gd name="T55" fmla="*/ 244 h 1858"/>
              <a:gd name="T56" fmla="*/ 436 w 523"/>
              <a:gd name="T57" fmla="*/ 174 h 1858"/>
              <a:gd name="T58" fmla="*/ 488 w 523"/>
              <a:gd name="T59" fmla="*/ 94 h 1858"/>
              <a:gd name="T60" fmla="*/ 522 w 523"/>
              <a:gd name="T61" fmla="*/ 0 h 1858"/>
              <a:gd name="T62" fmla="*/ 453 w 523"/>
              <a:gd name="T63" fmla="*/ 66 h 1858"/>
              <a:gd name="T64" fmla="*/ 384 w 523"/>
              <a:gd name="T65" fmla="*/ 117 h 1858"/>
              <a:gd name="T66" fmla="*/ 309 w 523"/>
              <a:gd name="T67" fmla="*/ 160 h 1858"/>
              <a:gd name="T68" fmla="*/ 260 w 523"/>
              <a:gd name="T69" fmla="*/ 188 h 1858"/>
              <a:gd name="T70" fmla="*/ 232 w 523"/>
              <a:gd name="T71" fmla="*/ 210 h 1858"/>
              <a:gd name="T72" fmla="*/ 217 w 523"/>
              <a:gd name="T73" fmla="*/ 225 h 1858"/>
              <a:gd name="T74" fmla="*/ 205 w 523"/>
              <a:gd name="T75" fmla="*/ 242 h 1858"/>
              <a:gd name="T76" fmla="*/ 169 w 523"/>
              <a:gd name="T77" fmla="*/ 346 h 1858"/>
              <a:gd name="T78" fmla="*/ 163 w 523"/>
              <a:gd name="T79" fmla="*/ 418 h 1858"/>
              <a:gd name="T80" fmla="*/ 156 w 523"/>
              <a:gd name="T81" fmla="*/ 500 h 1858"/>
              <a:gd name="T82" fmla="*/ 119 w 523"/>
              <a:gd name="T83" fmla="*/ 756 h 1858"/>
              <a:gd name="T84" fmla="*/ 96 w 523"/>
              <a:gd name="T85" fmla="*/ 860 h 1858"/>
              <a:gd name="T86" fmla="*/ 85 w 523"/>
              <a:gd name="T87" fmla="*/ 902 h 1858"/>
              <a:gd name="T88" fmla="*/ 72 w 523"/>
              <a:gd name="T89" fmla="*/ 951 h 1858"/>
              <a:gd name="T90" fmla="*/ 35 w 523"/>
              <a:gd name="T91" fmla="*/ 1068 h 1858"/>
              <a:gd name="T92" fmla="*/ 22 w 523"/>
              <a:gd name="T93" fmla="*/ 1102 h 1858"/>
              <a:gd name="T94" fmla="*/ 16 w 523"/>
              <a:gd name="T95" fmla="*/ 1120 h 1858"/>
              <a:gd name="T96" fmla="*/ 9 w 523"/>
              <a:gd name="T97" fmla="*/ 1142 h 1858"/>
              <a:gd name="T98" fmla="*/ 4 w 523"/>
              <a:gd name="T99" fmla="*/ 1200 h 1858"/>
              <a:gd name="T100" fmla="*/ 28 w 523"/>
              <a:gd name="T101" fmla="*/ 1259 h 1858"/>
              <a:gd name="T102" fmla="*/ 58 w 523"/>
              <a:gd name="T103" fmla="*/ 1292 h 1858"/>
              <a:gd name="T104" fmla="*/ 78 w 523"/>
              <a:gd name="T105" fmla="*/ 1313 h 1858"/>
              <a:gd name="T106" fmla="*/ 96 w 523"/>
              <a:gd name="T107" fmla="*/ 1346 h 1858"/>
              <a:gd name="T108" fmla="*/ 103 w 523"/>
              <a:gd name="T109" fmla="*/ 1389 h 1858"/>
              <a:gd name="T110" fmla="*/ 100 w 523"/>
              <a:gd name="T111" fmla="*/ 1426 h 1858"/>
              <a:gd name="T112" fmla="*/ 87 w 523"/>
              <a:gd name="T113" fmla="*/ 1474 h 1858"/>
              <a:gd name="T114" fmla="*/ 69 w 523"/>
              <a:gd name="T115" fmla="*/ 1523 h 1858"/>
              <a:gd name="T116" fmla="*/ 60 w 523"/>
              <a:gd name="T117" fmla="*/ 1546 h 1858"/>
              <a:gd name="T118" fmla="*/ 49 w 523"/>
              <a:gd name="T119" fmla="*/ 1570 h 1858"/>
              <a:gd name="T120" fmla="*/ 17 w 523"/>
              <a:gd name="T121" fmla="*/ 1663 h 1858"/>
              <a:gd name="T122" fmla="*/ 5 w 523"/>
              <a:gd name="T123" fmla="*/ 1759 h 18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523" h="1858">
                <a:moveTo>
                  <a:pt x="32" y="1857"/>
                </a:moveTo>
                <a:lnTo>
                  <a:pt x="32" y="1857"/>
                </a:lnTo>
                <a:cubicBezTo>
                  <a:pt x="31" y="1821"/>
                  <a:pt x="38" y="1792"/>
                  <a:pt x="49" y="1766"/>
                </a:cubicBezTo>
                <a:lnTo>
                  <a:pt x="49" y="1766"/>
                </a:lnTo>
                <a:cubicBezTo>
                  <a:pt x="61" y="1740"/>
                  <a:pt x="74" y="1716"/>
                  <a:pt x="89" y="1692"/>
                </a:cubicBezTo>
                <a:lnTo>
                  <a:pt x="89" y="1692"/>
                </a:lnTo>
                <a:cubicBezTo>
                  <a:pt x="103" y="1667"/>
                  <a:pt x="120" y="1642"/>
                  <a:pt x="137" y="1614"/>
                </a:cubicBezTo>
                <a:lnTo>
                  <a:pt x="137" y="1614"/>
                </a:lnTo>
                <a:cubicBezTo>
                  <a:pt x="141" y="1606"/>
                  <a:pt x="145" y="1599"/>
                  <a:pt x="150" y="1591"/>
                </a:cubicBezTo>
                <a:lnTo>
                  <a:pt x="150" y="1591"/>
                </a:lnTo>
                <a:cubicBezTo>
                  <a:pt x="154" y="1584"/>
                  <a:pt x="159" y="1575"/>
                  <a:pt x="163" y="1566"/>
                </a:cubicBezTo>
                <a:lnTo>
                  <a:pt x="163" y="1566"/>
                </a:lnTo>
                <a:cubicBezTo>
                  <a:pt x="172" y="1548"/>
                  <a:pt x="180" y="1529"/>
                  <a:pt x="188" y="1508"/>
                </a:cubicBezTo>
                <a:lnTo>
                  <a:pt x="188" y="1508"/>
                </a:lnTo>
                <a:cubicBezTo>
                  <a:pt x="192" y="1493"/>
                  <a:pt x="199" y="1474"/>
                  <a:pt x="204" y="1444"/>
                </a:cubicBezTo>
                <a:lnTo>
                  <a:pt x="204" y="1444"/>
                </a:lnTo>
                <a:cubicBezTo>
                  <a:pt x="206" y="1429"/>
                  <a:pt x="209" y="1411"/>
                  <a:pt x="209" y="1389"/>
                </a:cubicBezTo>
                <a:lnTo>
                  <a:pt x="209" y="1389"/>
                </a:lnTo>
                <a:cubicBezTo>
                  <a:pt x="209" y="1368"/>
                  <a:pt x="207" y="1342"/>
                  <a:pt x="197" y="1313"/>
                </a:cubicBezTo>
                <a:lnTo>
                  <a:pt x="197" y="1313"/>
                </a:lnTo>
                <a:cubicBezTo>
                  <a:pt x="190" y="1291"/>
                  <a:pt x="178" y="1267"/>
                  <a:pt x="159" y="1244"/>
                </a:cubicBezTo>
                <a:lnTo>
                  <a:pt x="159" y="1244"/>
                </a:lnTo>
                <a:cubicBezTo>
                  <a:pt x="150" y="1233"/>
                  <a:pt x="141" y="1224"/>
                  <a:pt x="132" y="1216"/>
                </a:cubicBezTo>
                <a:lnTo>
                  <a:pt x="132" y="1216"/>
                </a:lnTo>
                <a:cubicBezTo>
                  <a:pt x="124" y="1208"/>
                  <a:pt x="117" y="1201"/>
                  <a:pt x="114" y="1196"/>
                </a:cubicBezTo>
                <a:lnTo>
                  <a:pt x="114" y="1196"/>
                </a:lnTo>
                <a:cubicBezTo>
                  <a:pt x="110" y="1190"/>
                  <a:pt x="109" y="1189"/>
                  <a:pt x="109" y="1187"/>
                </a:cubicBezTo>
                <a:lnTo>
                  <a:pt x="109" y="1187"/>
                </a:lnTo>
                <a:cubicBezTo>
                  <a:pt x="109" y="1185"/>
                  <a:pt x="109" y="1179"/>
                  <a:pt x="111" y="1171"/>
                </a:cubicBezTo>
                <a:lnTo>
                  <a:pt x="111" y="1171"/>
                </a:lnTo>
                <a:cubicBezTo>
                  <a:pt x="112" y="1166"/>
                  <a:pt x="114" y="1162"/>
                  <a:pt x="116" y="1156"/>
                </a:cubicBezTo>
                <a:lnTo>
                  <a:pt x="116" y="1156"/>
                </a:lnTo>
                <a:cubicBezTo>
                  <a:pt x="119" y="1150"/>
                  <a:pt x="120" y="1144"/>
                  <a:pt x="123" y="1138"/>
                </a:cubicBezTo>
                <a:lnTo>
                  <a:pt x="123" y="1138"/>
                </a:lnTo>
                <a:cubicBezTo>
                  <a:pt x="126" y="1126"/>
                  <a:pt x="131" y="1114"/>
                  <a:pt x="135" y="1102"/>
                </a:cubicBezTo>
                <a:lnTo>
                  <a:pt x="135" y="1102"/>
                </a:lnTo>
                <a:cubicBezTo>
                  <a:pt x="151" y="1055"/>
                  <a:pt x="164" y="1012"/>
                  <a:pt x="173" y="981"/>
                </a:cubicBezTo>
                <a:lnTo>
                  <a:pt x="173" y="981"/>
                </a:lnTo>
                <a:cubicBezTo>
                  <a:pt x="182" y="949"/>
                  <a:pt x="187" y="929"/>
                  <a:pt x="187" y="929"/>
                </a:cubicBezTo>
                <a:lnTo>
                  <a:pt x="187" y="929"/>
                </a:lnTo>
                <a:cubicBezTo>
                  <a:pt x="187" y="929"/>
                  <a:pt x="191" y="912"/>
                  <a:pt x="198" y="885"/>
                </a:cubicBezTo>
                <a:lnTo>
                  <a:pt x="198" y="885"/>
                </a:lnTo>
                <a:cubicBezTo>
                  <a:pt x="205" y="858"/>
                  <a:pt x="214" y="820"/>
                  <a:pt x="222" y="777"/>
                </a:cubicBezTo>
                <a:lnTo>
                  <a:pt x="222" y="777"/>
                </a:lnTo>
                <a:cubicBezTo>
                  <a:pt x="240" y="691"/>
                  <a:pt x="255" y="585"/>
                  <a:pt x="262" y="510"/>
                </a:cubicBezTo>
                <a:lnTo>
                  <a:pt x="262" y="510"/>
                </a:lnTo>
                <a:cubicBezTo>
                  <a:pt x="265" y="479"/>
                  <a:pt x="267" y="450"/>
                  <a:pt x="268" y="424"/>
                </a:cubicBezTo>
                <a:lnTo>
                  <a:pt x="268" y="424"/>
                </a:lnTo>
                <a:cubicBezTo>
                  <a:pt x="269" y="399"/>
                  <a:pt x="271" y="379"/>
                  <a:pt x="274" y="362"/>
                </a:cubicBezTo>
                <a:lnTo>
                  <a:pt x="274" y="362"/>
                </a:lnTo>
                <a:cubicBezTo>
                  <a:pt x="279" y="327"/>
                  <a:pt x="287" y="309"/>
                  <a:pt x="294" y="299"/>
                </a:cubicBezTo>
                <a:lnTo>
                  <a:pt x="294" y="299"/>
                </a:lnTo>
                <a:cubicBezTo>
                  <a:pt x="301" y="288"/>
                  <a:pt x="308" y="281"/>
                  <a:pt x="319" y="272"/>
                </a:cubicBezTo>
                <a:lnTo>
                  <a:pt x="319" y="272"/>
                </a:lnTo>
                <a:cubicBezTo>
                  <a:pt x="331" y="263"/>
                  <a:pt x="345" y="254"/>
                  <a:pt x="360" y="244"/>
                </a:cubicBezTo>
                <a:lnTo>
                  <a:pt x="360" y="244"/>
                </a:lnTo>
                <a:cubicBezTo>
                  <a:pt x="390" y="222"/>
                  <a:pt x="415" y="199"/>
                  <a:pt x="436" y="174"/>
                </a:cubicBezTo>
                <a:lnTo>
                  <a:pt x="436" y="174"/>
                </a:lnTo>
                <a:cubicBezTo>
                  <a:pt x="457" y="149"/>
                  <a:pt x="474" y="123"/>
                  <a:pt x="488" y="94"/>
                </a:cubicBezTo>
                <a:lnTo>
                  <a:pt x="488" y="94"/>
                </a:lnTo>
                <a:cubicBezTo>
                  <a:pt x="503" y="65"/>
                  <a:pt x="514" y="34"/>
                  <a:pt x="522" y="0"/>
                </a:cubicBezTo>
                <a:lnTo>
                  <a:pt x="522" y="0"/>
                </a:lnTo>
                <a:cubicBezTo>
                  <a:pt x="499" y="26"/>
                  <a:pt x="476" y="47"/>
                  <a:pt x="453" y="66"/>
                </a:cubicBezTo>
                <a:lnTo>
                  <a:pt x="453" y="66"/>
                </a:lnTo>
                <a:cubicBezTo>
                  <a:pt x="430" y="85"/>
                  <a:pt x="408" y="101"/>
                  <a:pt x="384" y="117"/>
                </a:cubicBezTo>
                <a:lnTo>
                  <a:pt x="384" y="117"/>
                </a:lnTo>
                <a:cubicBezTo>
                  <a:pt x="360" y="132"/>
                  <a:pt x="336" y="147"/>
                  <a:pt x="309" y="160"/>
                </a:cubicBezTo>
                <a:lnTo>
                  <a:pt x="309" y="160"/>
                </a:lnTo>
                <a:cubicBezTo>
                  <a:pt x="295" y="167"/>
                  <a:pt x="279" y="175"/>
                  <a:pt x="260" y="188"/>
                </a:cubicBezTo>
                <a:lnTo>
                  <a:pt x="260" y="188"/>
                </a:lnTo>
                <a:cubicBezTo>
                  <a:pt x="251" y="194"/>
                  <a:pt x="241" y="201"/>
                  <a:pt x="232" y="210"/>
                </a:cubicBezTo>
                <a:lnTo>
                  <a:pt x="232" y="210"/>
                </a:lnTo>
                <a:cubicBezTo>
                  <a:pt x="227" y="215"/>
                  <a:pt x="222" y="220"/>
                  <a:pt x="217" y="225"/>
                </a:cubicBezTo>
                <a:lnTo>
                  <a:pt x="217" y="225"/>
                </a:lnTo>
                <a:cubicBezTo>
                  <a:pt x="213" y="231"/>
                  <a:pt x="209" y="236"/>
                  <a:pt x="205" y="242"/>
                </a:cubicBezTo>
                <a:lnTo>
                  <a:pt x="205" y="242"/>
                </a:lnTo>
                <a:cubicBezTo>
                  <a:pt x="190" y="265"/>
                  <a:pt x="175" y="302"/>
                  <a:pt x="169" y="346"/>
                </a:cubicBezTo>
                <a:lnTo>
                  <a:pt x="169" y="346"/>
                </a:lnTo>
                <a:cubicBezTo>
                  <a:pt x="166" y="368"/>
                  <a:pt x="164" y="392"/>
                  <a:pt x="163" y="418"/>
                </a:cubicBezTo>
                <a:lnTo>
                  <a:pt x="163" y="418"/>
                </a:lnTo>
                <a:cubicBezTo>
                  <a:pt x="161" y="442"/>
                  <a:pt x="159" y="470"/>
                  <a:pt x="156" y="500"/>
                </a:cubicBezTo>
                <a:lnTo>
                  <a:pt x="156" y="500"/>
                </a:lnTo>
                <a:cubicBezTo>
                  <a:pt x="150" y="573"/>
                  <a:pt x="135" y="674"/>
                  <a:pt x="119" y="756"/>
                </a:cubicBezTo>
                <a:lnTo>
                  <a:pt x="119" y="756"/>
                </a:lnTo>
                <a:cubicBezTo>
                  <a:pt x="111" y="797"/>
                  <a:pt x="102" y="834"/>
                  <a:pt x="96" y="860"/>
                </a:cubicBezTo>
                <a:lnTo>
                  <a:pt x="96" y="860"/>
                </a:lnTo>
                <a:cubicBezTo>
                  <a:pt x="89" y="886"/>
                  <a:pt x="85" y="902"/>
                  <a:pt x="85" y="902"/>
                </a:cubicBezTo>
                <a:lnTo>
                  <a:pt x="85" y="902"/>
                </a:lnTo>
                <a:cubicBezTo>
                  <a:pt x="85" y="902"/>
                  <a:pt x="80" y="921"/>
                  <a:pt x="72" y="951"/>
                </a:cubicBezTo>
                <a:lnTo>
                  <a:pt x="72" y="951"/>
                </a:lnTo>
                <a:cubicBezTo>
                  <a:pt x="62" y="982"/>
                  <a:pt x="50" y="1023"/>
                  <a:pt x="35" y="1068"/>
                </a:cubicBezTo>
                <a:lnTo>
                  <a:pt x="35" y="1068"/>
                </a:lnTo>
                <a:cubicBezTo>
                  <a:pt x="30" y="1079"/>
                  <a:pt x="27" y="1091"/>
                  <a:pt x="22" y="1102"/>
                </a:cubicBezTo>
                <a:lnTo>
                  <a:pt x="22" y="1102"/>
                </a:lnTo>
                <a:cubicBezTo>
                  <a:pt x="21" y="1108"/>
                  <a:pt x="18" y="1114"/>
                  <a:pt x="16" y="1120"/>
                </a:cubicBezTo>
                <a:lnTo>
                  <a:pt x="16" y="1120"/>
                </a:lnTo>
                <a:cubicBezTo>
                  <a:pt x="14" y="1126"/>
                  <a:pt x="11" y="1134"/>
                  <a:pt x="9" y="1142"/>
                </a:cubicBezTo>
                <a:lnTo>
                  <a:pt x="9" y="1142"/>
                </a:lnTo>
                <a:cubicBezTo>
                  <a:pt x="5" y="1157"/>
                  <a:pt x="0" y="1177"/>
                  <a:pt x="4" y="1200"/>
                </a:cubicBezTo>
                <a:lnTo>
                  <a:pt x="4" y="1200"/>
                </a:lnTo>
                <a:cubicBezTo>
                  <a:pt x="7" y="1224"/>
                  <a:pt x="17" y="1245"/>
                  <a:pt x="28" y="1259"/>
                </a:cubicBezTo>
                <a:lnTo>
                  <a:pt x="28" y="1259"/>
                </a:lnTo>
                <a:cubicBezTo>
                  <a:pt x="39" y="1274"/>
                  <a:pt x="49" y="1284"/>
                  <a:pt x="58" y="1292"/>
                </a:cubicBezTo>
                <a:lnTo>
                  <a:pt x="58" y="1292"/>
                </a:lnTo>
                <a:cubicBezTo>
                  <a:pt x="67" y="1301"/>
                  <a:pt x="74" y="1307"/>
                  <a:pt x="78" y="1313"/>
                </a:cubicBezTo>
                <a:lnTo>
                  <a:pt x="78" y="1313"/>
                </a:lnTo>
                <a:cubicBezTo>
                  <a:pt x="87" y="1324"/>
                  <a:pt x="93" y="1336"/>
                  <a:pt x="96" y="1346"/>
                </a:cubicBezTo>
                <a:lnTo>
                  <a:pt x="96" y="1346"/>
                </a:lnTo>
                <a:cubicBezTo>
                  <a:pt x="101" y="1360"/>
                  <a:pt x="103" y="1376"/>
                  <a:pt x="103" y="1389"/>
                </a:cubicBezTo>
                <a:lnTo>
                  <a:pt x="103" y="1389"/>
                </a:lnTo>
                <a:cubicBezTo>
                  <a:pt x="103" y="1403"/>
                  <a:pt x="101" y="1416"/>
                  <a:pt x="100" y="1426"/>
                </a:cubicBezTo>
                <a:lnTo>
                  <a:pt x="100" y="1426"/>
                </a:lnTo>
                <a:cubicBezTo>
                  <a:pt x="96" y="1448"/>
                  <a:pt x="91" y="1463"/>
                  <a:pt x="87" y="1474"/>
                </a:cubicBezTo>
                <a:lnTo>
                  <a:pt x="87" y="1474"/>
                </a:lnTo>
                <a:cubicBezTo>
                  <a:pt x="82" y="1491"/>
                  <a:pt x="76" y="1508"/>
                  <a:pt x="69" y="1523"/>
                </a:cubicBezTo>
                <a:lnTo>
                  <a:pt x="69" y="1523"/>
                </a:lnTo>
                <a:cubicBezTo>
                  <a:pt x="67" y="1531"/>
                  <a:pt x="63" y="1538"/>
                  <a:pt x="60" y="1546"/>
                </a:cubicBezTo>
                <a:lnTo>
                  <a:pt x="60" y="1546"/>
                </a:lnTo>
                <a:cubicBezTo>
                  <a:pt x="56" y="1554"/>
                  <a:pt x="53" y="1562"/>
                  <a:pt x="49" y="1570"/>
                </a:cubicBezTo>
                <a:lnTo>
                  <a:pt x="49" y="1570"/>
                </a:lnTo>
                <a:cubicBezTo>
                  <a:pt x="37" y="1601"/>
                  <a:pt x="25" y="1631"/>
                  <a:pt x="17" y="1663"/>
                </a:cubicBezTo>
                <a:lnTo>
                  <a:pt x="17" y="1663"/>
                </a:lnTo>
                <a:cubicBezTo>
                  <a:pt x="9" y="1694"/>
                  <a:pt x="4" y="1726"/>
                  <a:pt x="5" y="1759"/>
                </a:cubicBezTo>
                <a:lnTo>
                  <a:pt x="5" y="1759"/>
                </a:lnTo>
                <a:cubicBezTo>
                  <a:pt x="7" y="1792"/>
                  <a:pt x="15" y="1827"/>
                  <a:pt x="32" y="1857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6" name="Freeform 284"/>
          <p:cNvSpPr>
            <a:spLocks noChangeArrowheads="1"/>
          </p:cNvSpPr>
          <p:nvPr/>
        </p:nvSpPr>
        <p:spPr bwMode="auto">
          <a:xfrm>
            <a:off x="12452554" y="9756555"/>
            <a:ext cx="1313750" cy="1211191"/>
          </a:xfrm>
          <a:custGeom>
            <a:avLst/>
            <a:gdLst>
              <a:gd name="T0" fmla="*/ 0 w 1185"/>
              <a:gd name="T1" fmla="*/ 1087 h 1094"/>
              <a:gd name="T2" fmla="*/ 102 w 1185"/>
              <a:gd name="T3" fmla="*/ 1083 h 1094"/>
              <a:gd name="T4" fmla="*/ 191 w 1185"/>
              <a:gd name="T5" fmla="*/ 1041 h 1094"/>
              <a:gd name="T6" fmla="*/ 346 w 1185"/>
              <a:gd name="T7" fmla="*/ 904 h 1094"/>
              <a:gd name="T8" fmla="*/ 386 w 1185"/>
              <a:gd name="T9" fmla="*/ 868 h 1094"/>
              <a:gd name="T10" fmla="*/ 418 w 1185"/>
              <a:gd name="T11" fmla="*/ 843 h 1094"/>
              <a:gd name="T12" fmla="*/ 463 w 1185"/>
              <a:gd name="T13" fmla="*/ 818 h 1094"/>
              <a:gd name="T14" fmla="*/ 491 w 1185"/>
              <a:gd name="T15" fmla="*/ 809 h 1094"/>
              <a:gd name="T16" fmla="*/ 534 w 1185"/>
              <a:gd name="T17" fmla="*/ 796 h 1094"/>
              <a:gd name="T18" fmla="*/ 590 w 1185"/>
              <a:gd name="T19" fmla="*/ 768 h 1094"/>
              <a:gd name="T20" fmla="*/ 636 w 1185"/>
              <a:gd name="T21" fmla="*/ 717 h 1094"/>
              <a:gd name="T22" fmla="*/ 656 w 1185"/>
              <a:gd name="T23" fmla="*/ 662 h 1094"/>
              <a:gd name="T24" fmla="*/ 661 w 1185"/>
              <a:gd name="T25" fmla="*/ 620 h 1094"/>
              <a:gd name="T26" fmla="*/ 662 w 1185"/>
              <a:gd name="T27" fmla="*/ 593 h 1094"/>
              <a:gd name="T28" fmla="*/ 661 w 1185"/>
              <a:gd name="T29" fmla="*/ 584 h 1094"/>
              <a:gd name="T30" fmla="*/ 661 w 1185"/>
              <a:gd name="T31" fmla="*/ 555 h 1094"/>
              <a:gd name="T32" fmla="*/ 659 w 1185"/>
              <a:gd name="T33" fmla="*/ 490 h 1094"/>
              <a:gd name="T34" fmla="*/ 667 w 1185"/>
              <a:gd name="T35" fmla="*/ 424 h 1094"/>
              <a:gd name="T36" fmla="*/ 679 w 1185"/>
              <a:gd name="T37" fmla="*/ 403 h 1094"/>
              <a:gd name="T38" fmla="*/ 695 w 1185"/>
              <a:gd name="T39" fmla="*/ 389 h 1094"/>
              <a:gd name="T40" fmla="*/ 760 w 1185"/>
              <a:gd name="T41" fmla="*/ 358 h 1094"/>
              <a:gd name="T42" fmla="*/ 794 w 1185"/>
              <a:gd name="T43" fmla="*/ 343 h 1094"/>
              <a:gd name="T44" fmla="*/ 825 w 1185"/>
              <a:gd name="T45" fmla="*/ 330 h 1094"/>
              <a:gd name="T46" fmla="*/ 907 w 1185"/>
              <a:gd name="T47" fmla="*/ 287 h 1094"/>
              <a:gd name="T48" fmla="*/ 1075 w 1185"/>
              <a:gd name="T49" fmla="*/ 157 h 1094"/>
              <a:gd name="T50" fmla="*/ 1184 w 1185"/>
              <a:gd name="T51" fmla="*/ 0 h 1094"/>
              <a:gd name="T52" fmla="*/ 1026 w 1185"/>
              <a:gd name="T53" fmla="*/ 97 h 1094"/>
              <a:gd name="T54" fmla="*/ 855 w 1185"/>
              <a:gd name="T55" fmla="*/ 195 h 1094"/>
              <a:gd name="T56" fmla="*/ 780 w 1185"/>
              <a:gd name="T57" fmla="*/ 234 h 1094"/>
              <a:gd name="T58" fmla="*/ 752 w 1185"/>
              <a:gd name="T59" fmla="*/ 246 h 1094"/>
              <a:gd name="T60" fmla="*/ 721 w 1185"/>
              <a:gd name="T61" fmla="*/ 259 h 1094"/>
              <a:gd name="T62" fmla="*/ 681 w 1185"/>
              <a:gd name="T63" fmla="*/ 275 h 1094"/>
              <a:gd name="T64" fmla="*/ 634 w 1185"/>
              <a:gd name="T65" fmla="*/ 302 h 1094"/>
              <a:gd name="T66" fmla="*/ 595 w 1185"/>
              <a:gd name="T67" fmla="*/ 338 h 1094"/>
              <a:gd name="T68" fmla="*/ 567 w 1185"/>
              <a:gd name="T69" fmla="*/ 389 h 1094"/>
              <a:gd name="T70" fmla="*/ 553 w 1185"/>
              <a:gd name="T71" fmla="*/ 490 h 1094"/>
              <a:gd name="T72" fmla="*/ 555 w 1185"/>
              <a:gd name="T73" fmla="*/ 559 h 1094"/>
              <a:gd name="T74" fmla="*/ 556 w 1185"/>
              <a:gd name="T75" fmla="*/ 585 h 1094"/>
              <a:gd name="T76" fmla="*/ 556 w 1185"/>
              <a:gd name="T77" fmla="*/ 593 h 1094"/>
              <a:gd name="T78" fmla="*/ 555 w 1185"/>
              <a:gd name="T79" fmla="*/ 614 h 1094"/>
              <a:gd name="T80" fmla="*/ 543 w 1185"/>
              <a:gd name="T81" fmla="*/ 665 h 1094"/>
              <a:gd name="T82" fmla="*/ 528 w 1185"/>
              <a:gd name="T83" fmla="*/ 682 h 1094"/>
              <a:gd name="T84" fmla="*/ 500 w 1185"/>
              <a:gd name="T85" fmla="*/ 695 h 1094"/>
              <a:gd name="T86" fmla="*/ 460 w 1185"/>
              <a:gd name="T87" fmla="*/ 706 h 1094"/>
              <a:gd name="T88" fmla="*/ 420 w 1185"/>
              <a:gd name="T89" fmla="*/ 721 h 1094"/>
              <a:gd name="T90" fmla="*/ 358 w 1185"/>
              <a:gd name="T91" fmla="*/ 755 h 1094"/>
              <a:gd name="T92" fmla="*/ 318 w 1185"/>
              <a:gd name="T93" fmla="*/ 787 h 1094"/>
              <a:gd name="T94" fmla="*/ 272 w 1185"/>
              <a:gd name="T95" fmla="*/ 829 h 1094"/>
              <a:gd name="T96" fmla="*/ 198 w 1185"/>
              <a:gd name="T97" fmla="*/ 913 h 1094"/>
              <a:gd name="T98" fmla="*/ 140 w 1185"/>
              <a:gd name="T99" fmla="*/ 983 h 1094"/>
              <a:gd name="T100" fmla="*/ 82 w 1185"/>
              <a:gd name="T101" fmla="*/ 1042 h 10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185" h="1094">
                <a:moveTo>
                  <a:pt x="0" y="1087"/>
                </a:moveTo>
                <a:lnTo>
                  <a:pt x="0" y="1087"/>
                </a:lnTo>
                <a:cubicBezTo>
                  <a:pt x="35" y="1093"/>
                  <a:pt x="69" y="1092"/>
                  <a:pt x="102" y="1083"/>
                </a:cubicBezTo>
                <a:lnTo>
                  <a:pt x="102" y="1083"/>
                </a:lnTo>
                <a:cubicBezTo>
                  <a:pt x="134" y="1073"/>
                  <a:pt x="163" y="1059"/>
                  <a:pt x="191" y="1041"/>
                </a:cubicBezTo>
                <a:lnTo>
                  <a:pt x="191" y="1041"/>
                </a:lnTo>
                <a:cubicBezTo>
                  <a:pt x="245" y="1006"/>
                  <a:pt x="291" y="958"/>
                  <a:pt x="346" y="904"/>
                </a:cubicBezTo>
                <a:lnTo>
                  <a:pt x="346" y="904"/>
                </a:lnTo>
                <a:cubicBezTo>
                  <a:pt x="356" y="895"/>
                  <a:pt x="368" y="883"/>
                  <a:pt x="386" y="868"/>
                </a:cubicBezTo>
                <a:lnTo>
                  <a:pt x="386" y="868"/>
                </a:lnTo>
                <a:cubicBezTo>
                  <a:pt x="395" y="860"/>
                  <a:pt x="405" y="851"/>
                  <a:pt x="418" y="843"/>
                </a:cubicBezTo>
                <a:lnTo>
                  <a:pt x="418" y="843"/>
                </a:lnTo>
                <a:cubicBezTo>
                  <a:pt x="431" y="834"/>
                  <a:pt x="445" y="826"/>
                  <a:pt x="463" y="818"/>
                </a:cubicBezTo>
                <a:lnTo>
                  <a:pt x="463" y="818"/>
                </a:lnTo>
                <a:cubicBezTo>
                  <a:pt x="471" y="815"/>
                  <a:pt x="479" y="812"/>
                  <a:pt x="491" y="809"/>
                </a:cubicBezTo>
                <a:lnTo>
                  <a:pt x="491" y="809"/>
                </a:lnTo>
                <a:cubicBezTo>
                  <a:pt x="502" y="805"/>
                  <a:pt x="516" y="801"/>
                  <a:pt x="534" y="796"/>
                </a:cubicBezTo>
                <a:lnTo>
                  <a:pt x="534" y="796"/>
                </a:lnTo>
                <a:cubicBezTo>
                  <a:pt x="551" y="790"/>
                  <a:pt x="570" y="782"/>
                  <a:pt x="590" y="768"/>
                </a:cubicBezTo>
                <a:lnTo>
                  <a:pt x="590" y="768"/>
                </a:lnTo>
                <a:cubicBezTo>
                  <a:pt x="609" y="755"/>
                  <a:pt x="625" y="736"/>
                  <a:pt x="636" y="717"/>
                </a:cubicBezTo>
                <a:lnTo>
                  <a:pt x="636" y="717"/>
                </a:lnTo>
                <a:cubicBezTo>
                  <a:pt x="647" y="698"/>
                  <a:pt x="652" y="678"/>
                  <a:pt x="656" y="662"/>
                </a:cubicBezTo>
                <a:lnTo>
                  <a:pt x="656" y="662"/>
                </a:lnTo>
                <a:cubicBezTo>
                  <a:pt x="659" y="645"/>
                  <a:pt x="661" y="631"/>
                  <a:pt x="661" y="620"/>
                </a:cubicBezTo>
                <a:lnTo>
                  <a:pt x="661" y="620"/>
                </a:lnTo>
                <a:cubicBezTo>
                  <a:pt x="662" y="608"/>
                  <a:pt x="662" y="599"/>
                  <a:pt x="662" y="593"/>
                </a:cubicBezTo>
                <a:lnTo>
                  <a:pt x="662" y="593"/>
                </a:lnTo>
                <a:cubicBezTo>
                  <a:pt x="662" y="586"/>
                  <a:pt x="661" y="584"/>
                  <a:pt x="661" y="584"/>
                </a:cubicBezTo>
                <a:lnTo>
                  <a:pt x="661" y="584"/>
                </a:lnTo>
                <a:cubicBezTo>
                  <a:pt x="661" y="584"/>
                  <a:pt x="661" y="572"/>
                  <a:pt x="661" y="555"/>
                </a:cubicBezTo>
                <a:lnTo>
                  <a:pt x="661" y="555"/>
                </a:lnTo>
                <a:cubicBezTo>
                  <a:pt x="660" y="537"/>
                  <a:pt x="659" y="514"/>
                  <a:pt x="659" y="490"/>
                </a:cubicBezTo>
                <a:lnTo>
                  <a:pt x="659" y="490"/>
                </a:lnTo>
                <a:cubicBezTo>
                  <a:pt x="659" y="466"/>
                  <a:pt x="661" y="442"/>
                  <a:pt x="667" y="424"/>
                </a:cubicBezTo>
                <a:lnTo>
                  <a:pt x="667" y="424"/>
                </a:lnTo>
                <a:cubicBezTo>
                  <a:pt x="670" y="416"/>
                  <a:pt x="674" y="409"/>
                  <a:pt x="679" y="403"/>
                </a:cubicBezTo>
                <a:lnTo>
                  <a:pt x="679" y="403"/>
                </a:lnTo>
                <a:cubicBezTo>
                  <a:pt x="683" y="397"/>
                  <a:pt x="688" y="393"/>
                  <a:pt x="695" y="389"/>
                </a:cubicBezTo>
                <a:lnTo>
                  <a:pt x="695" y="389"/>
                </a:lnTo>
                <a:cubicBezTo>
                  <a:pt x="711" y="376"/>
                  <a:pt x="736" y="368"/>
                  <a:pt x="760" y="358"/>
                </a:cubicBezTo>
                <a:lnTo>
                  <a:pt x="760" y="358"/>
                </a:lnTo>
                <a:cubicBezTo>
                  <a:pt x="772" y="353"/>
                  <a:pt x="784" y="348"/>
                  <a:pt x="794" y="343"/>
                </a:cubicBezTo>
                <a:lnTo>
                  <a:pt x="794" y="343"/>
                </a:lnTo>
                <a:cubicBezTo>
                  <a:pt x="805" y="338"/>
                  <a:pt x="815" y="334"/>
                  <a:pt x="825" y="330"/>
                </a:cubicBezTo>
                <a:lnTo>
                  <a:pt x="825" y="330"/>
                </a:lnTo>
                <a:cubicBezTo>
                  <a:pt x="862" y="312"/>
                  <a:pt x="889" y="297"/>
                  <a:pt x="907" y="287"/>
                </a:cubicBezTo>
                <a:lnTo>
                  <a:pt x="907" y="287"/>
                </a:lnTo>
                <a:cubicBezTo>
                  <a:pt x="980" y="245"/>
                  <a:pt x="1032" y="202"/>
                  <a:pt x="1075" y="157"/>
                </a:cubicBezTo>
                <a:lnTo>
                  <a:pt x="1075" y="157"/>
                </a:lnTo>
                <a:cubicBezTo>
                  <a:pt x="1117" y="111"/>
                  <a:pt x="1151" y="61"/>
                  <a:pt x="1184" y="0"/>
                </a:cubicBezTo>
                <a:lnTo>
                  <a:pt x="1184" y="0"/>
                </a:lnTo>
                <a:cubicBezTo>
                  <a:pt x="1126" y="39"/>
                  <a:pt x="1077" y="67"/>
                  <a:pt x="1026" y="97"/>
                </a:cubicBezTo>
                <a:lnTo>
                  <a:pt x="1026" y="97"/>
                </a:lnTo>
                <a:cubicBezTo>
                  <a:pt x="975" y="126"/>
                  <a:pt x="923" y="157"/>
                  <a:pt x="855" y="195"/>
                </a:cubicBezTo>
                <a:lnTo>
                  <a:pt x="855" y="195"/>
                </a:lnTo>
                <a:cubicBezTo>
                  <a:pt x="839" y="204"/>
                  <a:pt x="814" y="218"/>
                  <a:pt x="780" y="234"/>
                </a:cubicBezTo>
                <a:lnTo>
                  <a:pt x="780" y="234"/>
                </a:lnTo>
                <a:cubicBezTo>
                  <a:pt x="771" y="237"/>
                  <a:pt x="762" y="242"/>
                  <a:pt x="752" y="246"/>
                </a:cubicBezTo>
                <a:lnTo>
                  <a:pt x="752" y="246"/>
                </a:lnTo>
                <a:cubicBezTo>
                  <a:pt x="742" y="250"/>
                  <a:pt x="732" y="254"/>
                  <a:pt x="721" y="259"/>
                </a:cubicBezTo>
                <a:lnTo>
                  <a:pt x="721" y="259"/>
                </a:lnTo>
                <a:cubicBezTo>
                  <a:pt x="709" y="264"/>
                  <a:pt x="696" y="269"/>
                  <a:pt x="681" y="275"/>
                </a:cubicBezTo>
                <a:lnTo>
                  <a:pt x="681" y="275"/>
                </a:lnTo>
                <a:cubicBezTo>
                  <a:pt x="668" y="281"/>
                  <a:pt x="651" y="289"/>
                  <a:pt x="634" y="302"/>
                </a:cubicBezTo>
                <a:lnTo>
                  <a:pt x="634" y="302"/>
                </a:lnTo>
                <a:cubicBezTo>
                  <a:pt x="622" y="310"/>
                  <a:pt x="607" y="322"/>
                  <a:pt x="595" y="338"/>
                </a:cubicBezTo>
                <a:lnTo>
                  <a:pt x="595" y="338"/>
                </a:lnTo>
                <a:cubicBezTo>
                  <a:pt x="584" y="352"/>
                  <a:pt x="574" y="371"/>
                  <a:pt x="567" y="389"/>
                </a:cubicBezTo>
                <a:lnTo>
                  <a:pt x="567" y="389"/>
                </a:lnTo>
                <a:cubicBezTo>
                  <a:pt x="554" y="426"/>
                  <a:pt x="553" y="460"/>
                  <a:pt x="553" y="490"/>
                </a:cubicBezTo>
                <a:lnTo>
                  <a:pt x="553" y="490"/>
                </a:lnTo>
                <a:cubicBezTo>
                  <a:pt x="553" y="519"/>
                  <a:pt x="554" y="543"/>
                  <a:pt x="555" y="559"/>
                </a:cubicBezTo>
                <a:lnTo>
                  <a:pt x="555" y="559"/>
                </a:lnTo>
                <a:cubicBezTo>
                  <a:pt x="556" y="575"/>
                  <a:pt x="556" y="585"/>
                  <a:pt x="556" y="585"/>
                </a:cubicBezTo>
                <a:lnTo>
                  <a:pt x="556" y="585"/>
                </a:lnTo>
                <a:cubicBezTo>
                  <a:pt x="556" y="585"/>
                  <a:pt x="556" y="588"/>
                  <a:pt x="556" y="593"/>
                </a:cubicBezTo>
                <a:lnTo>
                  <a:pt x="556" y="593"/>
                </a:lnTo>
                <a:cubicBezTo>
                  <a:pt x="556" y="598"/>
                  <a:pt x="556" y="605"/>
                  <a:pt x="555" y="614"/>
                </a:cubicBezTo>
                <a:lnTo>
                  <a:pt x="555" y="614"/>
                </a:lnTo>
                <a:cubicBezTo>
                  <a:pt x="555" y="630"/>
                  <a:pt x="551" y="651"/>
                  <a:pt x="543" y="665"/>
                </a:cubicBezTo>
                <a:lnTo>
                  <a:pt x="543" y="665"/>
                </a:lnTo>
                <a:cubicBezTo>
                  <a:pt x="540" y="672"/>
                  <a:pt x="534" y="677"/>
                  <a:pt x="528" y="682"/>
                </a:cubicBezTo>
                <a:lnTo>
                  <a:pt x="528" y="682"/>
                </a:lnTo>
                <a:cubicBezTo>
                  <a:pt x="521" y="687"/>
                  <a:pt x="512" y="691"/>
                  <a:pt x="500" y="695"/>
                </a:cubicBezTo>
                <a:lnTo>
                  <a:pt x="500" y="695"/>
                </a:lnTo>
                <a:cubicBezTo>
                  <a:pt x="488" y="699"/>
                  <a:pt x="474" y="702"/>
                  <a:pt x="460" y="706"/>
                </a:cubicBezTo>
                <a:lnTo>
                  <a:pt x="460" y="706"/>
                </a:lnTo>
                <a:cubicBezTo>
                  <a:pt x="446" y="711"/>
                  <a:pt x="432" y="716"/>
                  <a:pt x="420" y="721"/>
                </a:cubicBezTo>
                <a:lnTo>
                  <a:pt x="420" y="721"/>
                </a:lnTo>
                <a:cubicBezTo>
                  <a:pt x="395" y="732"/>
                  <a:pt x="375" y="744"/>
                  <a:pt x="358" y="755"/>
                </a:cubicBezTo>
                <a:lnTo>
                  <a:pt x="358" y="755"/>
                </a:lnTo>
                <a:cubicBezTo>
                  <a:pt x="341" y="767"/>
                  <a:pt x="329" y="777"/>
                  <a:pt x="318" y="787"/>
                </a:cubicBezTo>
                <a:lnTo>
                  <a:pt x="318" y="787"/>
                </a:lnTo>
                <a:cubicBezTo>
                  <a:pt x="296" y="805"/>
                  <a:pt x="282" y="819"/>
                  <a:pt x="272" y="829"/>
                </a:cubicBezTo>
                <a:lnTo>
                  <a:pt x="272" y="829"/>
                </a:lnTo>
                <a:cubicBezTo>
                  <a:pt x="242" y="859"/>
                  <a:pt x="219" y="887"/>
                  <a:pt x="198" y="913"/>
                </a:cubicBezTo>
                <a:lnTo>
                  <a:pt x="198" y="913"/>
                </a:lnTo>
                <a:cubicBezTo>
                  <a:pt x="176" y="937"/>
                  <a:pt x="159" y="961"/>
                  <a:pt x="140" y="983"/>
                </a:cubicBezTo>
                <a:lnTo>
                  <a:pt x="140" y="983"/>
                </a:lnTo>
                <a:cubicBezTo>
                  <a:pt x="122" y="1004"/>
                  <a:pt x="104" y="1024"/>
                  <a:pt x="82" y="1042"/>
                </a:cubicBezTo>
                <a:lnTo>
                  <a:pt x="82" y="1042"/>
                </a:lnTo>
                <a:cubicBezTo>
                  <a:pt x="60" y="1061"/>
                  <a:pt x="34" y="1076"/>
                  <a:pt x="0" y="1087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7" name="Freeform 285"/>
          <p:cNvSpPr>
            <a:spLocks noChangeArrowheads="1"/>
          </p:cNvSpPr>
          <p:nvPr/>
        </p:nvSpPr>
        <p:spPr bwMode="auto">
          <a:xfrm>
            <a:off x="15319363" y="8232798"/>
            <a:ext cx="5718971" cy="410242"/>
          </a:xfrm>
          <a:custGeom>
            <a:avLst/>
            <a:gdLst>
              <a:gd name="T0" fmla="*/ 75 w 5165"/>
              <a:gd name="T1" fmla="*/ 64 h 371"/>
              <a:gd name="T2" fmla="*/ 234 w 5165"/>
              <a:gd name="T3" fmla="*/ 165 h 371"/>
              <a:gd name="T4" fmla="*/ 431 w 5165"/>
              <a:gd name="T5" fmla="*/ 239 h 371"/>
              <a:gd name="T6" fmla="*/ 514 w 5165"/>
              <a:gd name="T7" fmla="*/ 263 h 371"/>
              <a:gd name="T8" fmla="*/ 581 w 5165"/>
              <a:gd name="T9" fmla="*/ 279 h 371"/>
              <a:gd name="T10" fmla="*/ 674 w 5165"/>
              <a:gd name="T11" fmla="*/ 300 h 371"/>
              <a:gd name="T12" fmla="*/ 1144 w 5165"/>
              <a:gd name="T13" fmla="*/ 349 h 371"/>
              <a:gd name="T14" fmla="*/ 1365 w 5165"/>
              <a:gd name="T15" fmla="*/ 342 h 371"/>
              <a:gd name="T16" fmla="*/ 1476 w 5165"/>
              <a:gd name="T17" fmla="*/ 330 h 371"/>
              <a:gd name="T18" fmla="*/ 1938 w 5165"/>
              <a:gd name="T19" fmla="*/ 258 h 371"/>
              <a:gd name="T20" fmla="*/ 2137 w 5165"/>
              <a:gd name="T21" fmla="*/ 253 h 371"/>
              <a:gd name="T22" fmla="*/ 2196 w 5165"/>
              <a:gd name="T23" fmla="*/ 260 h 371"/>
              <a:gd name="T24" fmla="*/ 2402 w 5165"/>
              <a:gd name="T25" fmla="*/ 304 h 371"/>
              <a:gd name="T26" fmla="*/ 2574 w 5165"/>
              <a:gd name="T27" fmla="*/ 343 h 371"/>
              <a:gd name="T28" fmla="*/ 2622 w 5165"/>
              <a:gd name="T29" fmla="*/ 351 h 371"/>
              <a:gd name="T30" fmla="*/ 2940 w 5165"/>
              <a:gd name="T31" fmla="*/ 368 h 371"/>
              <a:gd name="T32" fmla="*/ 3703 w 5165"/>
              <a:gd name="T33" fmla="*/ 309 h 371"/>
              <a:gd name="T34" fmla="*/ 3783 w 5165"/>
              <a:gd name="T35" fmla="*/ 307 h 371"/>
              <a:gd name="T36" fmla="*/ 3915 w 5165"/>
              <a:gd name="T37" fmla="*/ 310 h 371"/>
              <a:gd name="T38" fmla="*/ 4342 w 5165"/>
              <a:gd name="T39" fmla="*/ 353 h 371"/>
              <a:gd name="T40" fmla="*/ 4448 w 5165"/>
              <a:gd name="T41" fmla="*/ 352 h 371"/>
              <a:gd name="T42" fmla="*/ 4523 w 5165"/>
              <a:gd name="T43" fmla="*/ 346 h 371"/>
              <a:gd name="T44" fmla="*/ 4688 w 5165"/>
              <a:gd name="T45" fmla="*/ 327 h 371"/>
              <a:gd name="T46" fmla="*/ 4981 w 5165"/>
              <a:gd name="T47" fmla="*/ 287 h 371"/>
              <a:gd name="T48" fmla="*/ 4980 w 5165"/>
              <a:gd name="T49" fmla="*/ 210 h 371"/>
              <a:gd name="T50" fmla="*/ 4675 w 5165"/>
              <a:gd name="T51" fmla="*/ 222 h 371"/>
              <a:gd name="T52" fmla="*/ 4513 w 5165"/>
              <a:gd name="T53" fmla="*/ 241 h 371"/>
              <a:gd name="T54" fmla="*/ 4442 w 5165"/>
              <a:gd name="T55" fmla="*/ 246 h 371"/>
              <a:gd name="T56" fmla="*/ 4345 w 5165"/>
              <a:gd name="T57" fmla="*/ 247 h 371"/>
              <a:gd name="T58" fmla="*/ 3922 w 5165"/>
              <a:gd name="T59" fmla="*/ 205 h 371"/>
              <a:gd name="T60" fmla="*/ 3782 w 5165"/>
              <a:gd name="T61" fmla="*/ 200 h 371"/>
              <a:gd name="T62" fmla="*/ 3699 w 5165"/>
              <a:gd name="T63" fmla="*/ 203 h 371"/>
              <a:gd name="T64" fmla="*/ 2937 w 5165"/>
              <a:gd name="T65" fmla="*/ 263 h 371"/>
              <a:gd name="T66" fmla="*/ 2637 w 5165"/>
              <a:gd name="T67" fmla="*/ 247 h 371"/>
              <a:gd name="T68" fmla="*/ 2592 w 5165"/>
              <a:gd name="T69" fmla="*/ 240 h 371"/>
              <a:gd name="T70" fmla="*/ 2428 w 5165"/>
              <a:gd name="T71" fmla="*/ 202 h 371"/>
              <a:gd name="T72" fmla="*/ 2211 w 5165"/>
              <a:gd name="T73" fmla="*/ 154 h 371"/>
              <a:gd name="T74" fmla="*/ 2120 w 5165"/>
              <a:gd name="T75" fmla="*/ 147 h 371"/>
              <a:gd name="T76" fmla="*/ 1515 w 5165"/>
              <a:gd name="T77" fmla="*/ 218 h 371"/>
              <a:gd name="T78" fmla="*/ 1410 w 5165"/>
              <a:gd name="T79" fmla="*/ 231 h 371"/>
              <a:gd name="T80" fmla="*/ 1304 w 5165"/>
              <a:gd name="T81" fmla="*/ 239 h 371"/>
              <a:gd name="T82" fmla="*/ 1144 w 5165"/>
              <a:gd name="T83" fmla="*/ 243 h 371"/>
              <a:gd name="T84" fmla="*/ 694 w 5165"/>
              <a:gd name="T85" fmla="*/ 196 h 371"/>
              <a:gd name="T86" fmla="*/ 605 w 5165"/>
              <a:gd name="T87" fmla="*/ 176 h 371"/>
              <a:gd name="T88" fmla="*/ 542 w 5165"/>
              <a:gd name="T89" fmla="*/ 160 h 371"/>
              <a:gd name="T90" fmla="*/ 462 w 5165"/>
              <a:gd name="T91" fmla="*/ 137 h 371"/>
              <a:gd name="T92" fmla="*/ 271 w 5165"/>
              <a:gd name="T93" fmla="*/ 74 h 371"/>
              <a:gd name="T94" fmla="*/ 94 w 5165"/>
              <a:gd name="T95" fmla="*/ 24 h 3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5165" h="371">
                <a:moveTo>
                  <a:pt x="0" y="0"/>
                </a:moveTo>
                <a:lnTo>
                  <a:pt x="0" y="0"/>
                </a:lnTo>
                <a:cubicBezTo>
                  <a:pt x="26" y="24"/>
                  <a:pt x="50" y="44"/>
                  <a:pt x="75" y="64"/>
                </a:cubicBezTo>
                <a:lnTo>
                  <a:pt x="75" y="64"/>
                </a:lnTo>
                <a:cubicBezTo>
                  <a:pt x="99" y="83"/>
                  <a:pt x="124" y="101"/>
                  <a:pt x="150" y="118"/>
                </a:cubicBezTo>
                <a:lnTo>
                  <a:pt x="150" y="118"/>
                </a:lnTo>
                <a:cubicBezTo>
                  <a:pt x="176" y="134"/>
                  <a:pt x="204" y="149"/>
                  <a:pt x="234" y="165"/>
                </a:cubicBezTo>
                <a:lnTo>
                  <a:pt x="234" y="165"/>
                </a:lnTo>
                <a:cubicBezTo>
                  <a:pt x="265" y="180"/>
                  <a:pt x="299" y="193"/>
                  <a:pt x="339" y="208"/>
                </a:cubicBezTo>
                <a:lnTo>
                  <a:pt x="339" y="208"/>
                </a:lnTo>
                <a:cubicBezTo>
                  <a:pt x="359" y="215"/>
                  <a:pt x="391" y="225"/>
                  <a:pt x="431" y="239"/>
                </a:cubicBezTo>
                <a:lnTo>
                  <a:pt x="431" y="239"/>
                </a:lnTo>
                <a:cubicBezTo>
                  <a:pt x="451" y="244"/>
                  <a:pt x="473" y="251"/>
                  <a:pt x="496" y="258"/>
                </a:cubicBezTo>
                <a:lnTo>
                  <a:pt x="496" y="258"/>
                </a:lnTo>
                <a:cubicBezTo>
                  <a:pt x="502" y="259"/>
                  <a:pt x="508" y="261"/>
                  <a:pt x="514" y="263"/>
                </a:cubicBezTo>
                <a:lnTo>
                  <a:pt x="514" y="263"/>
                </a:lnTo>
                <a:cubicBezTo>
                  <a:pt x="521" y="265"/>
                  <a:pt x="529" y="267"/>
                  <a:pt x="536" y="268"/>
                </a:cubicBezTo>
                <a:lnTo>
                  <a:pt x="536" y="268"/>
                </a:lnTo>
                <a:cubicBezTo>
                  <a:pt x="551" y="272"/>
                  <a:pt x="565" y="275"/>
                  <a:pt x="581" y="279"/>
                </a:cubicBezTo>
                <a:lnTo>
                  <a:pt x="581" y="279"/>
                </a:lnTo>
                <a:cubicBezTo>
                  <a:pt x="595" y="283"/>
                  <a:pt x="611" y="287"/>
                  <a:pt x="627" y="290"/>
                </a:cubicBezTo>
                <a:lnTo>
                  <a:pt x="627" y="290"/>
                </a:lnTo>
                <a:cubicBezTo>
                  <a:pt x="642" y="293"/>
                  <a:pt x="658" y="297"/>
                  <a:pt x="674" y="300"/>
                </a:cubicBezTo>
                <a:lnTo>
                  <a:pt x="674" y="300"/>
                </a:lnTo>
                <a:cubicBezTo>
                  <a:pt x="801" y="326"/>
                  <a:pt x="943" y="343"/>
                  <a:pt x="1089" y="348"/>
                </a:cubicBezTo>
                <a:lnTo>
                  <a:pt x="1089" y="348"/>
                </a:lnTo>
                <a:cubicBezTo>
                  <a:pt x="1107" y="349"/>
                  <a:pt x="1125" y="349"/>
                  <a:pt x="1144" y="349"/>
                </a:cubicBezTo>
                <a:lnTo>
                  <a:pt x="1144" y="349"/>
                </a:lnTo>
                <a:cubicBezTo>
                  <a:pt x="1162" y="349"/>
                  <a:pt x="1180" y="349"/>
                  <a:pt x="1199" y="349"/>
                </a:cubicBezTo>
                <a:lnTo>
                  <a:pt x="1199" y="349"/>
                </a:lnTo>
                <a:cubicBezTo>
                  <a:pt x="1236" y="349"/>
                  <a:pt x="1273" y="347"/>
                  <a:pt x="1310" y="346"/>
                </a:cubicBezTo>
                <a:lnTo>
                  <a:pt x="1365" y="342"/>
                </a:lnTo>
                <a:lnTo>
                  <a:pt x="1365" y="342"/>
                </a:lnTo>
                <a:cubicBezTo>
                  <a:pt x="1384" y="340"/>
                  <a:pt x="1403" y="339"/>
                  <a:pt x="1421" y="337"/>
                </a:cubicBezTo>
                <a:lnTo>
                  <a:pt x="1421" y="337"/>
                </a:lnTo>
                <a:cubicBezTo>
                  <a:pt x="1439" y="334"/>
                  <a:pt x="1458" y="332"/>
                  <a:pt x="1476" y="330"/>
                </a:cubicBezTo>
                <a:lnTo>
                  <a:pt x="1504" y="327"/>
                </a:lnTo>
                <a:lnTo>
                  <a:pt x="1531" y="323"/>
                </a:lnTo>
                <a:lnTo>
                  <a:pt x="1531" y="323"/>
                </a:lnTo>
                <a:cubicBezTo>
                  <a:pt x="1676" y="301"/>
                  <a:pt x="1812" y="271"/>
                  <a:pt x="1938" y="258"/>
                </a:cubicBezTo>
                <a:lnTo>
                  <a:pt x="1938" y="258"/>
                </a:lnTo>
                <a:cubicBezTo>
                  <a:pt x="2001" y="252"/>
                  <a:pt x="2060" y="250"/>
                  <a:pt x="2116" y="252"/>
                </a:cubicBezTo>
                <a:lnTo>
                  <a:pt x="2116" y="252"/>
                </a:lnTo>
                <a:cubicBezTo>
                  <a:pt x="2122" y="252"/>
                  <a:pt x="2130" y="253"/>
                  <a:pt x="2137" y="253"/>
                </a:cubicBezTo>
                <a:lnTo>
                  <a:pt x="2137" y="253"/>
                </a:lnTo>
                <a:cubicBezTo>
                  <a:pt x="2143" y="253"/>
                  <a:pt x="2150" y="255"/>
                  <a:pt x="2157" y="255"/>
                </a:cubicBezTo>
                <a:lnTo>
                  <a:pt x="2157" y="255"/>
                </a:lnTo>
                <a:cubicBezTo>
                  <a:pt x="2170" y="256"/>
                  <a:pt x="2183" y="257"/>
                  <a:pt x="2196" y="260"/>
                </a:cubicBezTo>
                <a:lnTo>
                  <a:pt x="2196" y="260"/>
                </a:lnTo>
                <a:cubicBezTo>
                  <a:pt x="2222" y="263"/>
                  <a:pt x="2246" y="268"/>
                  <a:pt x="2270" y="273"/>
                </a:cubicBezTo>
                <a:lnTo>
                  <a:pt x="2270" y="273"/>
                </a:lnTo>
                <a:cubicBezTo>
                  <a:pt x="2318" y="283"/>
                  <a:pt x="2362" y="295"/>
                  <a:pt x="2402" y="304"/>
                </a:cubicBezTo>
                <a:lnTo>
                  <a:pt x="2402" y="304"/>
                </a:lnTo>
                <a:cubicBezTo>
                  <a:pt x="2441" y="315"/>
                  <a:pt x="2476" y="323"/>
                  <a:pt x="2505" y="330"/>
                </a:cubicBezTo>
                <a:lnTo>
                  <a:pt x="2505" y="330"/>
                </a:lnTo>
                <a:cubicBezTo>
                  <a:pt x="2534" y="337"/>
                  <a:pt x="2558" y="341"/>
                  <a:pt x="2574" y="343"/>
                </a:cubicBezTo>
                <a:lnTo>
                  <a:pt x="2574" y="343"/>
                </a:lnTo>
                <a:cubicBezTo>
                  <a:pt x="2589" y="347"/>
                  <a:pt x="2597" y="348"/>
                  <a:pt x="2597" y="348"/>
                </a:cubicBezTo>
                <a:lnTo>
                  <a:pt x="2597" y="348"/>
                </a:lnTo>
                <a:cubicBezTo>
                  <a:pt x="2597" y="348"/>
                  <a:pt x="2606" y="349"/>
                  <a:pt x="2622" y="351"/>
                </a:cubicBezTo>
                <a:lnTo>
                  <a:pt x="2622" y="351"/>
                </a:lnTo>
                <a:cubicBezTo>
                  <a:pt x="2637" y="354"/>
                  <a:pt x="2661" y="357"/>
                  <a:pt x="2690" y="360"/>
                </a:cubicBezTo>
                <a:lnTo>
                  <a:pt x="2690" y="360"/>
                </a:lnTo>
                <a:cubicBezTo>
                  <a:pt x="2751" y="367"/>
                  <a:pt x="2837" y="370"/>
                  <a:pt x="2940" y="368"/>
                </a:cubicBezTo>
                <a:lnTo>
                  <a:pt x="2940" y="368"/>
                </a:lnTo>
                <a:cubicBezTo>
                  <a:pt x="3043" y="366"/>
                  <a:pt x="3164" y="356"/>
                  <a:pt x="3293" y="343"/>
                </a:cubicBezTo>
                <a:lnTo>
                  <a:pt x="3293" y="343"/>
                </a:lnTo>
                <a:cubicBezTo>
                  <a:pt x="3423" y="329"/>
                  <a:pt x="3562" y="314"/>
                  <a:pt x="3703" y="309"/>
                </a:cubicBezTo>
                <a:lnTo>
                  <a:pt x="3703" y="309"/>
                </a:lnTo>
                <a:cubicBezTo>
                  <a:pt x="3721" y="308"/>
                  <a:pt x="3739" y="307"/>
                  <a:pt x="3756" y="307"/>
                </a:cubicBezTo>
                <a:lnTo>
                  <a:pt x="3756" y="307"/>
                </a:lnTo>
                <a:cubicBezTo>
                  <a:pt x="3765" y="307"/>
                  <a:pt x="3774" y="307"/>
                  <a:pt x="3783" y="307"/>
                </a:cubicBezTo>
                <a:lnTo>
                  <a:pt x="3809" y="307"/>
                </a:lnTo>
                <a:lnTo>
                  <a:pt x="3809" y="307"/>
                </a:lnTo>
                <a:cubicBezTo>
                  <a:pt x="3827" y="307"/>
                  <a:pt x="3844" y="307"/>
                  <a:pt x="3862" y="307"/>
                </a:cubicBezTo>
                <a:lnTo>
                  <a:pt x="3915" y="310"/>
                </a:lnTo>
                <a:lnTo>
                  <a:pt x="3915" y="310"/>
                </a:lnTo>
                <a:cubicBezTo>
                  <a:pt x="3985" y="314"/>
                  <a:pt x="4055" y="325"/>
                  <a:pt x="4127" y="334"/>
                </a:cubicBezTo>
                <a:lnTo>
                  <a:pt x="4127" y="334"/>
                </a:lnTo>
                <a:cubicBezTo>
                  <a:pt x="4198" y="343"/>
                  <a:pt x="4270" y="351"/>
                  <a:pt x="4342" y="353"/>
                </a:cubicBezTo>
                <a:lnTo>
                  <a:pt x="4342" y="353"/>
                </a:lnTo>
                <a:cubicBezTo>
                  <a:pt x="4360" y="353"/>
                  <a:pt x="4378" y="353"/>
                  <a:pt x="4395" y="354"/>
                </a:cubicBezTo>
                <a:lnTo>
                  <a:pt x="4395" y="354"/>
                </a:lnTo>
                <a:cubicBezTo>
                  <a:pt x="4413" y="353"/>
                  <a:pt x="4430" y="353"/>
                  <a:pt x="4448" y="352"/>
                </a:cubicBezTo>
                <a:lnTo>
                  <a:pt x="4448" y="352"/>
                </a:lnTo>
                <a:cubicBezTo>
                  <a:pt x="4465" y="351"/>
                  <a:pt x="4481" y="349"/>
                  <a:pt x="4498" y="348"/>
                </a:cubicBezTo>
                <a:lnTo>
                  <a:pt x="4498" y="348"/>
                </a:lnTo>
                <a:cubicBezTo>
                  <a:pt x="4506" y="348"/>
                  <a:pt x="4515" y="347"/>
                  <a:pt x="4523" y="346"/>
                </a:cubicBezTo>
                <a:lnTo>
                  <a:pt x="4523" y="346"/>
                </a:lnTo>
                <a:cubicBezTo>
                  <a:pt x="4530" y="345"/>
                  <a:pt x="4537" y="345"/>
                  <a:pt x="4545" y="344"/>
                </a:cubicBezTo>
                <a:lnTo>
                  <a:pt x="4545" y="344"/>
                </a:lnTo>
                <a:cubicBezTo>
                  <a:pt x="4599" y="338"/>
                  <a:pt x="4647" y="332"/>
                  <a:pt x="4688" y="327"/>
                </a:cubicBezTo>
                <a:lnTo>
                  <a:pt x="4688" y="327"/>
                </a:lnTo>
                <a:cubicBezTo>
                  <a:pt x="4729" y="322"/>
                  <a:pt x="4761" y="318"/>
                  <a:pt x="4783" y="315"/>
                </a:cubicBezTo>
                <a:lnTo>
                  <a:pt x="4783" y="315"/>
                </a:lnTo>
                <a:cubicBezTo>
                  <a:pt x="4862" y="305"/>
                  <a:pt x="4923" y="296"/>
                  <a:pt x="4981" y="287"/>
                </a:cubicBezTo>
                <a:lnTo>
                  <a:pt x="4981" y="287"/>
                </a:lnTo>
                <a:cubicBezTo>
                  <a:pt x="5039" y="278"/>
                  <a:pt x="5095" y="268"/>
                  <a:pt x="5164" y="263"/>
                </a:cubicBezTo>
                <a:lnTo>
                  <a:pt x="5164" y="263"/>
                </a:lnTo>
                <a:cubicBezTo>
                  <a:pt x="5101" y="234"/>
                  <a:pt x="5042" y="218"/>
                  <a:pt x="4980" y="210"/>
                </a:cubicBezTo>
                <a:lnTo>
                  <a:pt x="4980" y="210"/>
                </a:lnTo>
                <a:cubicBezTo>
                  <a:pt x="4918" y="201"/>
                  <a:pt x="4852" y="201"/>
                  <a:pt x="4771" y="211"/>
                </a:cubicBezTo>
                <a:lnTo>
                  <a:pt x="4771" y="211"/>
                </a:lnTo>
                <a:cubicBezTo>
                  <a:pt x="4749" y="213"/>
                  <a:pt x="4715" y="217"/>
                  <a:pt x="4675" y="222"/>
                </a:cubicBezTo>
                <a:lnTo>
                  <a:pt x="4675" y="222"/>
                </a:lnTo>
                <a:cubicBezTo>
                  <a:pt x="4634" y="227"/>
                  <a:pt x="4586" y="233"/>
                  <a:pt x="4534" y="238"/>
                </a:cubicBezTo>
                <a:lnTo>
                  <a:pt x="4534" y="238"/>
                </a:lnTo>
                <a:cubicBezTo>
                  <a:pt x="4527" y="239"/>
                  <a:pt x="4520" y="239"/>
                  <a:pt x="4513" y="241"/>
                </a:cubicBezTo>
                <a:lnTo>
                  <a:pt x="4513" y="241"/>
                </a:lnTo>
                <a:cubicBezTo>
                  <a:pt x="4506" y="241"/>
                  <a:pt x="4498" y="242"/>
                  <a:pt x="4490" y="243"/>
                </a:cubicBezTo>
                <a:lnTo>
                  <a:pt x="4490" y="243"/>
                </a:lnTo>
                <a:cubicBezTo>
                  <a:pt x="4474" y="244"/>
                  <a:pt x="4458" y="244"/>
                  <a:pt x="4442" y="246"/>
                </a:cubicBezTo>
                <a:lnTo>
                  <a:pt x="4442" y="246"/>
                </a:lnTo>
                <a:cubicBezTo>
                  <a:pt x="4426" y="246"/>
                  <a:pt x="4410" y="247"/>
                  <a:pt x="4394" y="247"/>
                </a:cubicBezTo>
                <a:lnTo>
                  <a:pt x="4394" y="247"/>
                </a:lnTo>
                <a:cubicBezTo>
                  <a:pt x="4377" y="247"/>
                  <a:pt x="4361" y="247"/>
                  <a:pt x="4345" y="247"/>
                </a:cubicBezTo>
                <a:lnTo>
                  <a:pt x="4345" y="247"/>
                </a:lnTo>
                <a:cubicBezTo>
                  <a:pt x="4279" y="246"/>
                  <a:pt x="4211" y="238"/>
                  <a:pt x="4141" y="228"/>
                </a:cubicBezTo>
                <a:lnTo>
                  <a:pt x="4141" y="228"/>
                </a:lnTo>
                <a:cubicBezTo>
                  <a:pt x="4070" y="219"/>
                  <a:pt x="3997" y="208"/>
                  <a:pt x="3922" y="205"/>
                </a:cubicBezTo>
                <a:lnTo>
                  <a:pt x="3866" y="201"/>
                </a:lnTo>
                <a:lnTo>
                  <a:pt x="3866" y="201"/>
                </a:lnTo>
                <a:cubicBezTo>
                  <a:pt x="3847" y="201"/>
                  <a:pt x="3829" y="201"/>
                  <a:pt x="3810" y="201"/>
                </a:cubicBezTo>
                <a:lnTo>
                  <a:pt x="3782" y="200"/>
                </a:lnTo>
                <a:lnTo>
                  <a:pt x="3782" y="200"/>
                </a:lnTo>
                <a:cubicBezTo>
                  <a:pt x="3773" y="200"/>
                  <a:pt x="3764" y="201"/>
                  <a:pt x="3755" y="201"/>
                </a:cubicBezTo>
                <a:lnTo>
                  <a:pt x="3755" y="201"/>
                </a:lnTo>
                <a:cubicBezTo>
                  <a:pt x="3736" y="201"/>
                  <a:pt x="3717" y="202"/>
                  <a:pt x="3699" y="203"/>
                </a:cubicBezTo>
                <a:lnTo>
                  <a:pt x="3699" y="203"/>
                </a:lnTo>
                <a:cubicBezTo>
                  <a:pt x="3553" y="208"/>
                  <a:pt x="3412" y="224"/>
                  <a:pt x="3283" y="237"/>
                </a:cubicBezTo>
                <a:lnTo>
                  <a:pt x="3283" y="237"/>
                </a:lnTo>
                <a:cubicBezTo>
                  <a:pt x="3154" y="250"/>
                  <a:pt x="3037" y="260"/>
                  <a:pt x="2937" y="263"/>
                </a:cubicBezTo>
                <a:lnTo>
                  <a:pt x="2937" y="263"/>
                </a:lnTo>
                <a:cubicBezTo>
                  <a:pt x="2838" y="264"/>
                  <a:pt x="2757" y="262"/>
                  <a:pt x="2701" y="255"/>
                </a:cubicBezTo>
                <a:lnTo>
                  <a:pt x="2701" y="255"/>
                </a:lnTo>
                <a:cubicBezTo>
                  <a:pt x="2673" y="252"/>
                  <a:pt x="2651" y="250"/>
                  <a:pt x="2637" y="247"/>
                </a:cubicBezTo>
                <a:lnTo>
                  <a:pt x="2637" y="247"/>
                </a:lnTo>
                <a:cubicBezTo>
                  <a:pt x="2623" y="245"/>
                  <a:pt x="2615" y="244"/>
                  <a:pt x="2615" y="244"/>
                </a:cubicBezTo>
                <a:lnTo>
                  <a:pt x="2615" y="244"/>
                </a:lnTo>
                <a:cubicBezTo>
                  <a:pt x="2615" y="244"/>
                  <a:pt x="2607" y="243"/>
                  <a:pt x="2592" y="240"/>
                </a:cubicBezTo>
                <a:lnTo>
                  <a:pt x="2592" y="240"/>
                </a:lnTo>
                <a:cubicBezTo>
                  <a:pt x="2577" y="238"/>
                  <a:pt x="2556" y="233"/>
                  <a:pt x="2528" y="227"/>
                </a:cubicBezTo>
                <a:lnTo>
                  <a:pt x="2528" y="227"/>
                </a:lnTo>
                <a:cubicBezTo>
                  <a:pt x="2501" y="221"/>
                  <a:pt x="2468" y="212"/>
                  <a:pt x="2428" y="202"/>
                </a:cubicBezTo>
                <a:lnTo>
                  <a:pt x="2428" y="202"/>
                </a:lnTo>
                <a:cubicBezTo>
                  <a:pt x="2389" y="192"/>
                  <a:pt x="2343" y="180"/>
                  <a:pt x="2292" y="169"/>
                </a:cubicBezTo>
                <a:lnTo>
                  <a:pt x="2292" y="169"/>
                </a:lnTo>
                <a:cubicBezTo>
                  <a:pt x="2266" y="164"/>
                  <a:pt x="2239" y="159"/>
                  <a:pt x="2211" y="154"/>
                </a:cubicBezTo>
                <a:lnTo>
                  <a:pt x="2211" y="154"/>
                </a:lnTo>
                <a:cubicBezTo>
                  <a:pt x="2196" y="153"/>
                  <a:pt x="2181" y="151"/>
                  <a:pt x="2166" y="149"/>
                </a:cubicBezTo>
                <a:lnTo>
                  <a:pt x="2166" y="149"/>
                </a:lnTo>
                <a:cubicBezTo>
                  <a:pt x="2151" y="148"/>
                  <a:pt x="2136" y="147"/>
                  <a:pt x="2120" y="147"/>
                </a:cubicBezTo>
                <a:lnTo>
                  <a:pt x="2120" y="147"/>
                </a:lnTo>
                <a:cubicBezTo>
                  <a:pt x="2059" y="143"/>
                  <a:pt x="1993" y="147"/>
                  <a:pt x="1927" y="153"/>
                </a:cubicBezTo>
                <a:lnTo>
                  <a:pt x="1927" y="153"/>
                </a:lnTo>
                <a:cubicBezTo>
                  <a:pt x="1793" y="167"/>
                  <a:pt x="1655" y="197"/>
                  <a:pt x="1515" y="218"/>
                </a:cubicBezTo>
                <a:lnTo>
                  <a:pt x="1489" y="222"/>
                </a:lnTo>
                <a:lnTo>
                  <a:pt x="1462" y="225"/>
                </a:lnTo>
                <a:lnTo>
                  <a:pt x="1462" y="225"/>
                </a:lnTo>
                <a:cubicBezTo>
                  <a:pt x="1445" y="227"/>
                  <a:pt x="1428" y="229"/>
                  <a:pt x="1410" y="231"/>
                </a:cubicBezTo>
                <a:lnTo>
                  <a:pt x="1410" y="231"/>
                </a:lnTo>
                <a:cubicBezTo>
                  <a:pt x="1392" y="233"/>
                  <a:pt x="1374" y="234"/>
                  <a:pt x="1357" y="236"/>
                </a:cubicBezTo>
                <a:lnTo>
                  <a:pt x="1304" y="239"/>
                </a:lnTo>
                <a:lnTo>
                  <a:pt x="1304" y="239"/>
                </a:lnTo>
                <a:cubicBezTo>
                  <a:pt x="1269" y="241"/>
                  <a:pt x="1233" y="243"/>
                  <a:pt x="1198" y="243"/>
                </a:cubicBezTo>
                <a:lnTo>
                  <a:pt x="1198" y="243"/>
                </a:lnTo>
                <a:cubicBezTo>
                  <a:pt x="1180" y="243"/>
                  <a:pt x="1162" y="243"/>
                  <a:pt x="1144" y="243"/>
                </a:cubicBezTo>
                <a:lnTo>
                  <a:pt x="1144" y="243"/>
                </a:lnTo>
                <a:cubicBezTo>
                  <a:pt x="1127" y="243"/>
                  <a:pt x="1110" y="243"/>
                  <a:pt x="1092" y="242"/>
                </a:cubicBezTo>
                <a:lnTo>
                  <a:pt x="1092" y="242"/>
                </a:lnTo>
                <a:cubicBezTo>
                  <a:pt x="952" y="238"/>
                  <a:pt x="817" y="221"/>
                  <a:pt x="694" y="196"/>
                </a:cubicBezTo>
                <a:lnTo>
                  <a:pt x="694" y="196"/>
                </a:lnTo>
                <a:cubicBezTo>
                  <a:pt x="679" y="193"/>
                  <a:pt x="664" y="190"/>
                  <a:pt x="649" y="187"/>
                </a:cubicBezTo>
                <a:lnTo>
                  <a:pt x="649" y="187"/>
                </a:lnTo>
                <a:cubicBezTo>
                  <a:pt x="634" y="184"/>
                  <a:pt x="620" y="180"/>
                  <a:pt x="605" y="176"/>
                </a:cubicBezTo>
                <a:lnTo>
                  <a:pt x="605" y="176"/>
                </a:lnTo>
                <a:cubicBezTo>
                  <a:pt x="591" y="173"/>
                  <a:pt x="577" y="169"/>
                  <a:pt x="563" y="166"/>
                </a:cubicBezTo>
                <a:lnTo>
                  <a:pt x="563" y="166"/>
                </a:lnTo>
                <a:cubicBezTo>
                  <a:pt x="556" y="164"/>
                  <a:pt x="549" y="162"/>
                  <a:pt x="542" y="160"/>
                </a:cubicBezTo>
                <a:lnTo>
                  <a:pt x="542" y="160"/>
                </a:lnTo>
                <a:cubicBezTo>
                  <a:pt x="536" y="159"/>
                  <a:pt x="530" y="157"/>
                  <a:pt x="525" y="156"/>
                </a:cubicBezTo>
                <a:lnTo>
                  <a:pt x="525" y="156"/>
                </a:lnTo>
                <a:cubicBezTo>
                  <a:pt x="502" y="149"/>
                  <a:pt x="482" y="143"/>
                  <a:pt x="462" y="137"/>
                </a:cubicBezTo>
                <a:lnTo>
                  <a:pt x="462" y="137"/>
                </a:lnTo>
                <a:cubicBezTo>
                  <a:pt x="424" y="125"/>
                  <a:pt x="393" y="115"/>
                  <a:pt x="373" y="108"/>
                </a:cubicBezTo>
                <a:lnTo>
                  <a:pt x="373" y="108"/>
                </a:lnTo>
                <a:cubicBezTo>
                  <a:pt x="336" y="95"/>
                  <a:pt x="302" y="84"/>
                  <a:pt x="271" y="74"/>
                </a:cubicBezTo>
                <a:lnTo>
                  <a:pt x="271" y="74"/>
                </a:lnTo>
                <a:cubicBezTo>
                  <a:pt x="240" y="63"/>
                  <a:pt x="211" y="55"/>
                  <a:pt x="181" y="47"/>
                </a:cubicBezTo>
                <a:lnTo>
                  <a:pt x="181" y="47"/>
                </a:lnTo>
                <a:cubicBezTo>
                  <a:pt x="153" y="38"/>
                  <a:pt x="124" y="31"/>
                  <a:pt x="94" y="24"/>
                </a:cubicBezTo>
                <a:lnTo>
                  <a:pt x="94" y="24"/>
                </a:lnTo>
                <a:cubicBezTo>
                  <a:pt x="65" y="16"/>
                  <a:pt x="35" y="8"/>
                  <a:pt x="0" y="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8" name="Freeform 286"/>
          <p:cNvSpPr>
            <a:spLocks noChangeArrowheads="1"/>
          </p:cNvSpPr>
          <p:nvPr/>
        </p:nvSpPr>
        <p:spPr bwMode="auto">
          <a:xfrm>
            <a:off x="19441319" y="8545364"/>
            <a:ext cx="1255147" cy="820484"/>
          </a:xfrm>
          <a:custGeom>
            <a:avLst/>
            <a:gdLst>
              <a:gd name="T0" fmla="*/ 1133 w 1134"/>
              <a:gd name="T1" fmla="*/ 742 h 743"/>
              <a:gd name="T2" fmla="*/ 1133 w 1134"/>
              <a:gd name="T3" fmla="*/ 742 h 743"/>
              <a:gd name="T4" fmla="*/ 988 w 1134"/>
              <a:gd name="T5" fmla="*/ 615 h 743"/>
              <a:gd name="T6" fmla="*/ 988 w 1134"/>
              <a:gd name="T7" fmla="*/ 615 h 743"/>
              <a:gd name="T8" fmla="*/ 889 w 1134"/>
              <a:gd name="T9" fmla="*/ 577 h 743"/>
              <a:gd name="T10" fmla="*/ 889 w 1134"/>
              <a:gd name="T11" fmla="*/ 577 h 743"/>
              <a:gd name="T12" fmla="*/ 771 w 1134"/>
              <a:gd name="T13" fmla="*/ 570 h 743"/>
              <a:gd name="T14" fmla="*/ 771 w 1134"/>
              <a:gd name="T15" fmla="*/ 570 h 743"/>
              <a:gd name="T16" fmla="*/ 719 w 1134"/>
              <a:gd name="T17" fmla="*/ 568 h 743"/>
              <a:gd name="T18" fmla="*/ 719 w 1134"/>
              <a:gd name="T19" fmla="*/ 568 h 743"/>
              <a:gd name="T20" fmla="*/ 682 w 1134"/>
              <a:gd name="T21" fmla="*/ 562 h 743"/>
              <a:gd name="T22" fmla="*/ 682 w 1134"/>
              <a:gd name="T23" fmla="*/ 562 h 743"/>
              <a:gd name="T24" fmla="*/ 637 w 1134"/>
              <a:gd name="T25" fmla="*/ 544 h 743"/>
              <a:gd name="T26" fmla="*/ 637 w 1134"/>
              <a:gd name="T27" fmla="*/ 544 h 743"/>
              <a:gd name="T28" fmla="*/ 585 w 1134"/>
              <a:gd name="T29" fmla="*/ 509 h 743"/>
              <a:gd name="T30" fmla="*/ 585 w 1134"/>
              <a:gd name="T31" fmla="*/ 509 h 743"/>
              <a:gd name="T32" fmla="*/ 551 w 1134"/>
              <a:gd name="T33" fmla="*/ 481 h 743"/>
              <a:gd name="T34" fmla="*/ 551 w 1134"/>
              <a:gd name="T35" fmla="*/ 481 h 743"/>
              <a:gd name="T36" fmla="*/ 521 w 1134"/>
              <a:gd name="T37" fmla="*/ 456 h 743"/>
              <a:gd name="T38" fmla="*/ 521 w 1134"/>
              <a:gd name="T39" fmla="*/ 456 h 743"/>
              <a:gd name="T40" fmla="*/ 472 w 1134"/>
              <a:gd name="T41" fmla="*/ 411 h 743"/>
              <a:gd name="T42" fmla="*/ 472 w 1134"/>
              <a:gd name="T43" fmla="*/ 411 h 743"/>
              <a:gd name="T44" fmla="*/ 310 w 1134"/>
              <a:gd name="T45" fmla="*/ 240 h 743"/>
              <a:gd name="T46" fmla="*/ 310 w 1134"/>
              <a:gd name="T47" fmla="*/ 240 h 743"/>
              <a:gd name="T48" fmla="*/ 240 w 1134"/>
              <a:gd name="T49" fmla="*/ 159 h 743"/>
              <a:gd name="T50" fmla="*/ 240 w 1134"/>
              <a:gd name="T51" fmla="*/ 159 h 743"/>
              <a:gd name="T52" fmla="*/ 173 w 1134"/>
              <a:gd name="T53" fmla="*/ 90 h 743"/>
              <a:gd name="T54" fmla="*/ 173 w 1134"/>
              <a:gd name="T55" fmla="*/ 90 h 743"/>
              <a:gd name="T56" fmla="*/ 95 w 1134"/>
              <a:gd name="T57" fmla="*/ 33 h 743"/>
              <a:gd name="T58" fmla="*/ 95 w 1134"/>
              <a:gd name="T59" fmla="*/ 33 h 743"/>
              <a:gd name="T60" fmla="*/ 0 w 1134"/>
              <a:gd name="T61" fmla="*/ 0 h 743"/>
              <a:gd name="T62" fmla="*/ 0 w 1134"/>
              <a:gd name="T63" fmla="*/ 0 h 743"/>
              <a:gd name="T64" fmla="*/ 66 w 1134"/>
              <a:gd name="T65" fmla="*/ 67 h 743"/>
              <a:gd name="T66" fmla="*/ 66 w 1134"/>
              <a:gd name="T67" fmla="*/ 67 h 743"/>
              <a:gd name="T68" fmla="*/ 113 w 1134"/>
              <a:gd name="T69" fmla="*/ 139 h 743"/>
              <a:gd name="T70" fmla="*/ 113 w 1134"/>
              <a:gd name="T71" fmla="*/ 139 h 743"/>
              <a:gd name="T72" fmla="*/ 162 w 1134"/>
              <a:gd name="T73" fmla="*/ 218 h 743"/>
              <a:gd name="T74" fmla="*/ 162 w 1134"/>
              <a:gd name="T75" fmla="*/ 218 h 743"/>
              <a:gd name="T76" fmla="*/ 230 w 1134"/>
              <a:gd name="T77" fmla="*/ 308 h 743"/>
              <a:gd name="T78" fmla="*/ 230 w 1134"/>
              <a:gd name="T79" fmla="*/ 308 h 743"/>
              <a:gd name="T80" fmla="*/ 399 w 1134"/>
              <a:gd name="T81" fmla="*/ 488 h 743"/>
              <a:gd name="T82" fmla="*/ 399 w 1134"/>
              <a:gd name="T83" fmla="*/ 488 h 743"/>
              <a:gd name="T84" fmla="*/ 451 w 1134"/>
              <a:gd name="T85" fmla="*/ 535 h 743"/>
              <a:gd name="T86" fmla="*/ 451 w 1134"/>
              <a:gd name="T87" fmla="*/ 535 h 743"/>
              <a:gd name="T88" fmla="*/ 482 w 1134"/>
              <a:gd name="T89" fmla="*/ 562 h 743"/>
              <a:gd name="T90" fmla="*/ 482 w 1134"/>
              <a:gd name="T91" fmla="*/ 562 h 743"/>
              <a:gd name="T92" fmla="*/ 519 w 1134"/>
              <a:gd name="T93" fmla="*/ 593 h 743"/>
              <a:gd name="T94" fmla="*/ 519 w 1134"/>
              <a:gd name="T95" fmla="*/ 593 h 743"/>
              <a:gd name="T96" fmla="*/ 587 w 1134"/>
              <a:gd name="T97" fmla="*/ 638 h 743"/>
              <a:gd name="T98" fmla="*/ 587 w 1134"/>
              <a:gd name="T99" fmla="*/ 638 h 743"/>
              <a:gd name="T100" fmla="*/ 656 w 1134"/>
              <a:gd name="T101" fmla="*/ 665 h 743"/>
              <a:gd name="T102" fmla="*/ 656 w 1134"/>
              <a:gd name="T103" fmla="*/ 665 h 743"/>
              <a:gd name="T104" fmla="*/ 710 w 1134"/>
              <a:gd name="T105" fmla="*/ 674 h 743"/>
              <a:gd name="T106" fmla="*/ 710 w 1134"/>
              <a:gd name="T107" fmla="*/ 674 h 743"/>
              <a:gd name="T108" fmla="*/ 773 w 1134"/>
              <a:gd name="T109" fmla="*/ 675 h 743"/>
              <a:gd name="T110" fmla="*/ 773 w 1134"/>
              <a:gd name="T111" fmla="*/ 675 h 743"/>
              <a:gd name="T112" fmla="*/ 875 w 1134"/>
              <a:gd name="T113" fmla="*/ 674 h 743"/>
              <a:gd name="T114" fmla="*/ 875 w 1134"/>
              <a:gd name="T115" fmla="*/ 674 h 743"/>
              <a:gd name="T116" fmla="*/ 959 w 1134"/>
              <a:gd name="T117" fmla="*/ 686 h 743"/>
              <a:gd name="T118" fmla="*/ 959 w 1134"/>
              <a:gd name="T119" fmla="*/ 686 h 743"/>
              <a:gd name="T120" fmla="*/ 1133 w 1134"/>
              <a:gd name="T121" fmla="*/ 742 h 7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134" h="743">
                <a:moveTo>
                  <a:pt x="1133" y="742"/>
                </a:moveTo>
                <a:lnTo>
                  <a:pt x="1133" y="742"/>
                </a:lnTo>
                <a:cubicBezTo>
                  <a:pt x="1086" y="691"/>
                  <a:pt x="1045" y="648"/>
                  <a:pt x="988" y="615"/>
                </a:cubicBezTo>
                <a:lnTo>
                  <a:pt x="988" y="615"/>
                </a:lnTo>
                <a:cubicBezTo>
                  <a:pt x="960" y="598"/>
                  <a:pt x="927" y="585"/>
                  <a:pt x="889" y="577"/>
                </a:cubicBezTo>
                <a:lnTo>
                  <a:pt x="889" y="577"/>
                </a:lnTo>
                <a:cubicBezTo>
                  <a:pt x="851" y="569"/>
                  <a:pt x="810" y="569"/>
                  <a:pt x="771" y="570"/>
                </a:cubicBezTo>
                <a:lnTo>
                  <a:pt x="771" y="570"/>
                </a:lnTo>
                <a:cubicBezTo>
                  <a:pt x="758" y="570"/>
                  <a:pt x="741" y="570"/>
                  <a:pt x="719" y="568"/>
                </a:cubicBezTo>
                <a:lnTo>
                  <a:pt x="719" y="568"/>
                </a:lnTo>
                <a:cubicBezTo>
                  <a:pt x="708" y="567"/>
                  <a:pt x="695" y="566"/>
                  <a:pt x="682" y="562"/>
                </a:cubicBezTo>
                <a:lnTo>
                  <a:pt x="682" y="562"/>
                </a:lnTo>
                <a:cubicBezTo>
                  <a:pt x="669" y="559"/>
                  <a:pt x="655" y="554"/>
                  <a:pt x="637" y="544"/>
                </a:cubicBezTo>
                <a:lnTo>
                  <a:pt x="637" y="544"/>
                </a:lnTo>
                <a:cubicBezTo>
                  <a:pt x="625" y="538"/>
                  <a:pt x="603" y="524"/>
                  <a:pt x="585" y="509"/>
                </a:cubicBezTo>
                <a:lnTo>
                  <a:pt x="585" y="509"/>
                </a:lnTo>
                <a:cubicBezTo>
                  <a:pt x="566" y="495"/>
                  <a:pt x="551" y="481"/>
                  <a:pt x="551" y="481"/>
                </a:cubicBezTo>
                <a:lnTo>
                  <a:pt x="551" y="481"/>
                </a:lnTo>
                <a:cubicBezTo>
                  <a:pt x="551" y="481"/>
                  <a:pt x="537" y="470"/>
                  <a:pt x="521" y="456"/>
                </a:cubicBezTo>
                <a:lnTo>
                  <a:pt x="521" y="456"/>
                </a:lnTo>
                <a:cubicBezTo>
                  <a:pt x="505" y="442"/>
                  <a:pt x="485" y="423"/>
                  <a:pt x="472" y="411"/>
                </a:cubicBezTo>
                <a:lnTo>
                  <a:pt x="472" y="411"/>
                </a:lnTo>
                <a:cubicBezTo>
                  <a:pt x="384" y="327"/>
                  <a:pt x="336" y="270"/>
                  <a:pt x="310" y="240"/>
                </a:cubicBezTo>
                <a:lnTo>
                  <a:pt x="310" y="240"/>
                </a:lnTo>
                <a:cubicBezTo>
                  <a:pt x="285" y="211"/>
                  <a:pt x="262" y="184"/>
                  <a:pt x="240" y="159"/>
                </a:cubicBezTo>
                <a:lnTo>
                  <a:pt x="240" y="159"/>
                </a:lnTo>
                <a:cubicBezTo>
                  <a:pt x="218" y="134"/>
                  <a:pt x="196" y="110"/>
                  <a:pt x="173" y="90"/>
                </a:cubicBezTo>
                <a:lnTo>
                  <a:pt x="173" y="90"/>
                </a:lnTo>
                <a:cubicBezTo>
                  <a:pt x="149" y="68"/>
                  <a:pt x="123" y="49"/>
                  <a:pt x="95" y="33"/>
                </a:cubicBezTo>
                <a:lnTo>
                  <a:pt x="95" y="33"/>
                </a:lnTo>
                <a:cubicBezTo>
                  <a:pt x="67" y="17"/>
                  <a:pt x="34" y="5"/>
                  <a:pt x="0" y="0"/>
                </a:cubicBezTo>
                <a:lnTo>
                  <a:pt x="0" y="0"/>
                </a:lnTo>
                <a:cubicBezTo>
                  <a:pt x="28" y="21"/>
                  <a:pt x="49" y="44"/>
                  <a:pt x="66" y="67"/>
                </a:cubicBezTo>
                <a:lnTo>
                  <a:pt x="66" y="67"/>
                </a:lnTo>
                <a:cubicBezTo>
                  <a:pt x="83" y="91"/>
                  <a:pt x="98" y="115"/>
                  <a:pt x="113" y="139"/>
                </a:cubicBezTo>
                <a:lnTo>
                  <a:pt x="113" y="139"/>
                </a:lnTo>
                <a:cubicBezTo>
                  <a:pt x="129" y="164"/>
                  <a:pt x="144" y="190"/>
                  <a:pt x="162" y="218"/>
                </a:cubicBezTo>
                <a:lnTo>
                  <a:pt x="162" y="218"/>
                </a:lnTo>
                <a:cubicBezTo>
                  <a:pt x="181" y="247"/>
                  <a:pt x="203" y="277"/>
                  <a:pt x="230" y="308"/>
                </a:cubicBezTo>
                <a:lnTo>
                  <a:pt x="230" y="308"/>
                </a:lnTo>
                <a:cubicBezTo>
                  <a:pt x="256" y="340"/>
                  <a:pt x="307" y="400"/>
                  <a:pt x="399" y="488"/>
                </a:cubicBezTo>
                <a:lnTo>
                  <a:pt x="399" y="488"/>
                </a:lnTo>
                <a:cubicBezTo>
                  <a:pt x="413" y="502"/>
                  <a:pt x="434" y="521"/>
                  <a:pt x="451" y="535"/>
                </a:cubicBezTo>
                <a:lnTo>
                  <a:pt x="451" y="535"/>
                </a:lnTo>
                <a:cubicBezTo>
                  <a:pt x="469" y="551"/>
                  <a:pt x="482" y="562"/>
                  <a:pt x="482" y="562"/>
                </a:cubicBezTo>
                <a:lnTo>
                  <a:pt x="482" y="562"/>
                </a:lnTo>
                <a:cubicBezTo>
                  <a:pt x="482" y="562"/>
                  <a:pt x="498" y="576"/>
                  <a:pt x="519" y="593"/>
                </a:cubicBezTo>
                <a:lnTo>
                  <a:pt x="519" y="593"/>
                </a:lnTo>
                <a:cubicBezTo>
                  <a:pt x="541" y="610"/>
                  <a:pt x="569" y="628"/>
                  <a:pt x="587" y="638"/>
                </a:cubicBezTo>
                <a:lnTo>
                  <a:pt x="587" y="638"/>
                </a:lnTo>
                <a:cubicBezTo>
                  <a:pt x="612" y="651"/>
                  <a:pt x="635" y="659"/>
                  <a:pt x="656" y="665"/>
                </a:cubicBezTo>
                <a:lnTo>
                  <a:pt x="656" y="665"/>
                </a:lnTo>
                <a:cubicBezTo>
                  <a:pt x="677" y="670"/>
                  <a:pt x="695" y="672"/>
                  <a:pt x="710" y="674"/>
                </a:cubicBezTo>
                <a:lnTo>
                  <a:pt x="710" y="674"/>
                </a:lnTo>
                <a:cubicBezTo>
                  <a:pt x="740" y="676"/>
                  <a:pt x="759" y="675"/>
                  <a:pt x="773" y="675"/>
                </a:cubicBezTo>
                <a:lnTo>
                  <a:pt x="773" y="675"/>
                </a:lnTo>
                <a:cubicBezTo>
                  <a:pt x="815" y="674"/>
                  <a:pt x="847" y="672"/>
                  <a:pt x="875" y="674"/>
                </a:cubicBezTo>
                <a:lnTo>
                  <a:pt x="875" y="674"/>
                </a:lnTo>
                <a:cubicBezTo>
                  <a:pt x="904" y="675"/>
                  <a:pt x="931" y="680"/>
                  <a:pt x="959" y="686"/>
                </a:cubicBezTo>
                <a:lnTo>
                  <a:pt x="959" y="686"/>
                </a:lnTo>
                <a:cubicBezTo>
                  <a:pt x="1013" y="699"/>
                  <a:pt x="1067" y="719"/>
                  <a:pt x="1133" y="742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9" name="Freeform 287"/>
          <p:cNvSpPr>
            <a:spLocks noChangeArrowheads="1"/>
          </p:cNvSpPr>
          <p:nvPr/>
        </p:nvSpPr>
        <p:spPr bwMode="auto">
          <a:xfrm>
            <a:off x="15446343" y="8520946"/>
            <a:ext cx="3907067" cy="664201"/>
          </a:xfrm>
          <a:custGeom>
            <a:avLst/>
            <a:gdLst>
              <a:gd name="T0" fmla="*/ 3528 w 3529"/>
              <a:gd name="T1" fmla="*/ 509 h 599"/>
              <a:gd name="T2" fmla="*/ 3353 w 3529"/>
              <a:gd name="T3" fmla="*/ 435 h 599"/>
              <a:gd name="T4" fmla="*/ 3145 w 3529"/>
              <a:gd name="T5" fmla="*/ 405 h 599"/>
              <a:gd name="T6" fmla="*/ 3120 w 3529"/>
              <a:gd name="T7" fmla="*/ 404 h 599"/>
              <a:gd name="T8" fmla="*/ 3085 w 3529"/>
              <a:gd name="T9" fmla="*/ 403 h 599"/>
              <a:gd name="T10" fmla="*/ 2975 w 3529"/>
              <a:gd name="T11" fmla="*/ 408 h 599"/>
              <a:gd name="T12" fmla="*/ 2794 w 3529"/>
              <a:gd name="T13" fmla="*/ 429 h 599"/>
              <a:gd name="T14" fmla="*/ 2587 w 3529"/>
              <a:gd name="T15" fmla="*/ 464 h 599"/>
              <a:gd name="T16" fmla="*/ 2484 w 3529"/>
              <a:gd name="T17" fmla="*/ 467 h 599"/>
              <a:gd name="T18" fmla="*/ 2386 w 3529"/>
              <a:gd name="T19" fmla="*/ 445 h 599"/>
              <a:gd name="T20" fmla="*/ 2179 w 3529"/>
              <a:gd name="T21" fmla="*/ 351 h 599"/>
              <a:gd name="T22" fmla="*/ 2062 w 3529"/>
              <a:gd name="T23" fmla="*/ 323 h 599"/>
              <a:gd name="T24" fmla="*/ 1952 w 3529"/>
              <a:gd name="T25" fmla="*/ 320 h 599"/>
              <a:gd name="T26" fmla="*/ 1774 w 3529"/>
              <a:gd name="T27" fmla="*/ 351 h 599"/>
              <a:gd name="T28" fmla="*/ 1661 w 3529"/>
              <a:gd name="T29" fmla="*/ 384 h 599"/>
              <a:gd name="T30" fmla="*/ 1620 w 3529"/>
              <a:gd name="T31" fmla="*/ 396 h 599"/>
              <a:gd name="T32" fmla="*/ 1586 w 3529"/>
              <a:gd name="T33" fmla="*/ 406 h 599"/>
              <a:gd name="T34" fmla="*/ 1494 w 3529"/>
              <a:gd name="T35" fmla="*/ 431 h 599"/>
              <a:gd name="T36" fmla="*/ 1357 w 3529"/>
              <a:gd name="T37" fmla="*/ 455 h 599"/>
              <a:gd name="T38" fmla="*/ 1183 w 3529"/>
              <a:gd name="T39" fmla="*/ 452 h 599"/>
              <a:gd name="T40" fmla="*/ 972 w 3529"/>
              <a:gd name="T41" fmla="*/ 446 h 599"/>
              <a:gd name="T42" fmla="*/ 759 w 3529"/>
              <a:gd name="T43" fmla="*/ 474 h 599"/>
              <a:gd name="T44" fmla="*/ 569 w 3529"/>
              <a:gd name="T45" fmla="*/ 485 h 599"/>
              <a:gd name="T46" fmla="*/ 414 w 3529"/>
              <a:gd name="T47" fmla="*/ 436 h 599"/>
              <a:gd name="T48" fmla="*/ 302 w 3529"/>
              <a:gd name="T49" fmla="*/ 356 h 599"/>
              <a:gd name="T50" fmla="*/ 245 w 3529"/>
              <a:gd name="T51" fmla="*/ 296 h 599"/>
              <a:gd name="T52" fmla="*/ 121 w 3529"/>
              <a:gd name="T53" fmla="*/ 143 h 599"/>
              <a:gd name="T54" fmla="*/ 0 w 3529"/>
              <a:gd name="T55" fmla="*/ 0 h 599"/>
              <a:gd name="T56" fmla="*/ 54 w 3529"/>
              <a:gd name="T57" fmla="*/ 183 h 599"/>
              <a:gd name="T58" fmla="*/ 164 w 3529"/>
              <a:gd name="T59" fmla="*/ 365 h 599"/>
              <a:gd name="T60" fmla="*/ 231 w 3529"/>
              <a:gd name="T61" fmla="*/ 434 h 599"/>
              <a:gd name="T62" fmla="*/ 286 w 3529"/>
              <a:gd name="T63" fmla="*/ 481 h 599"/>
              <a:gd name="T64" fmla="*/ 364 w 3529"/>
              <a:gd name="T65" fmla="*/ 530 h 599"/>
              <a:gd name="T66" fmla="*/ 454 w 3529"/>
              <a:gd name="T67" fmla="*/ 568 h 599"/>
              <a:gd name="T68" fmla="*/ 558 w 3529"/>
              <a:gd name="T69" fmla="*/ 591 h 599"/>
              <a:gd name="T70" fmla="*/ 775 w 3529"/>
              <a:gd name="T71" fmla="*/ 579 h 599"/>
              <a:gd name="T72" fmla="*/ 979 w 3529"/>
              <a:gd name="T73" fmla="*/ 552 h 599"/>
              <a:gd name="T74" fmla="*/ 1175 w 3529"/>
              <a:gd name="T75" fmla="*/ 558 h 599"/>
              <a:gd name="T76" fmla="*/ 1366 w 3529"/>
              <a:gd name="T77" fmla="*/ 561 h 599"/>
              <a:gd name="T78" fmla="*/ 1448 w 3529"/>
              <a:gd name="T79" fmla="*/ 549 h 599"/>
              <a:gd name="T80" fmla="*/ 1518 w 3529"/>
              <a:gd name="T81" fmla="*/ 534 h 599"/>
              <a:gd name="T82" fmla="*/ 1616 w 3529"/>
              <a:gd name="T83" fmla="*/ 507 h 599"/>
              <a:gd name="T84" fmla="*/ 1650 w 3529"/>
              <a:gd name="T85" fmla="*/ 497 h 599"/>
              <a:gd name="T86" fmla="*/ 1691 w 3529"/>
              <a:gd name="T87" fmla="*/ 485 h 599"/>
              <a:gd name="T88" fmla="*/ 1800 w 3529"/>
              <a:gd name="T89" fmla="*/ 453 h 599"/>
              <a:gd name="T90" fmla="*/ 1959 w 3529"/>
              <a:gd name="T91" fmla="*/ 425 h 599"/>
              <a:gd name="T92" fmla="*/ 2142 w 3529"/>
              <a:gd name="T93" fmla="*/ 450 h 599"/>
              <a:gd name="T94" fmla="*/ 2239 w 3529"/>
              <a:gd name="T95" fmla="*/ 494 h 599"/>
              <a:gd name="T96" fmla="*/ 2349 w 3529"/>
              <a:gd name="T97" fmla="*/ 545 h 599"/>
              <a:gd name="T98" fmla="*/ 2476 w 3529"/>
              <a:gd name="T99" fmla="*/ 573 h 599"/>
              <a:gd name="T100" fmla="*/ 2598 w 3529"/>
              <a:gd name="T101" fmla="*/ 570 h 599"/>
              <a:gd name="T102" fmla="*/ 2811 w 3529"/>
              <a:gd name="T103" fmla="*/ 534 h 599"/>
              <a:gd name="T104" fmla="*/ 2982 w 3529"/>
              <a:gd name="T105" fmla="*/ 514 h 599"/>
              <a:gd name="T106" fmla="*/ 3085 w 3529"/>
              <a:gd name="T107" fmla="*/ 509 h 599"/>
              <a:gd name="T108" fmla="*/ 3118 w 3529"/>
              <a:gd name="T109" fmla="*/ 509 h 599"/>
              <a:gd name="T110" fmla="*/ 3142 w 3529"/>
              <a:gd name="T111" fmla="*/ 510 h 599"/>
              <a:gd name="T112" fmla="*/ 3342 w 3529"/>
              <a:gd name="T113" fmla="*/ 512 h 5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3529" h="599">
                <a:moveTo>
                  <a:pt x="3528" y="509"/>
                </a:moveTo>
                <a:lnTo>
                  <a:pt x="3528" y="509"/>
                </a:lnTo>
                <a:cubicBezTo>
                  <a:pt x="3466" y="476"/>
                  <a:pt x="3412" y="453"/>
                  <a:pt x="3353" y="435"/>
                </a:cubicBezTo>
                <a:lnTo>
                  <a:pt x="3353" y="435"/>
                </a:lnTo>
                <a:cubicBezTo>
                  <a:pt x="3293" y="418"/>
                  <a:pt x="3228" y="407"/>
                  <a:pt x="3145" y="405"/>
                </a:cubicBezTo>
                <a:lnTo>
                  <a:pt x="3145" y="405"/>
                </a:lnTo>
                <a:cubicBezTo>
                  <a:pt x="3137" y="404"/>
                  <a:pt x="3129" y="404"/>
                  <a:pt x="3120" y="404"/>
                </a:cubicBezTo>
                <a:lnTo>
                  <a:pt x="3120" y="404"/>
                </a:lnTo>
                <a:cubicBezTo>
                  <a:pt x="3110" y="404"/>
                  <a:pt x="3098" y="404"/>
                  <a:pt x="3085" y="403"/>
                </a:cubicBezTo>
                <a:lnTo>
                  <a:pt x="3085" y="403"/>
                </a:lnTo>
                <a:cubicBezTo>
                  <a:pt x="3058" y="404"/>
                  <a:pt x="3022" y="405"/>
                  <a:pt x="2975" y="408"/>
                </a:cubicBezTo>
                <a:lnTo>
                  <a:pt x="2975" y="408"/>
                </a:lnTo>
                <a:cubicBezTo>
                  <a:pt x="2922" y="411"/>
                  <a:pt x="2860" y="418"/>
                  <a:pt x="2794" y="429"/>
                </a:cubicBezTo>
                <a:lnTo>
                  <a:pt x="2794" y="429"/>
                </a:lnTo>
                <a:cubicBezTo>
                  <a:pt x="2726" y="441"/>
                  <a:pt x="2657" y="457"/>
                  <a:pt x="2587" y="464"/>
                </a:cubicBezTo>
                <a:lnTo>
                  <a:pt x="2587" y="464"/>
                </a:lnTo>
                <a:cubicBezTo>
                  <a:pt x="2553" y="468"/>
                  <a:pt x="2518" y="469"/>
                  <a:pt x="2484" y="467"/>
                </a:cubicBezTo>
                <a:lnTo>
                  <a:pt x="2484" y="467"/>
                </a:lnTo>
                <a:cubicBezTo>
                  <a:pt x="2450" y="464"/>
                  <a:pt x="2418" y="457"/>
                  <a:pt x="2386" y="445"/>
                </a:cubicBezTo>
                <a:lnTo>
                  <a:pt x="2386" y="445"/>
                </a:lnTo>
                <a:cubicBezTo>
                  <a:pt x="2321" y="421"/>
                  <a:pt x="2255" y="379"/>
                  <a:pt x="2179" y="351"/>
                </a:cubicBezTo>
                <a:lnTo>
                  <a:pt x="2179" y="351"/>
                </a:lnTo>
                <a:cubicBezTo>
                  <a:pt x="2141" y="336"/>
                  <a:pt x="2101" y="327"/>
                  <a:pt x="2062" y="323"/>
                </a:cubicBezTo>
                <a:lnTo>
                  <a:pt x="2062" y="323"/>
                </a:lnTo>
                <a:cubicBezTo>
                  <a:pt x="2024" y="318"/>
                  <a:pt x="1987" y="318"/>
                  <a:pt x="1952" y="320"/>
                </a:cubicBezTo>
                <a:lnTo>
                  <a:pt x="1952" y="320"/>
                </a:lnTo>
                <a:cubicBezTo>
                  <a:pt x="1882" y="325"/>
                  <a:pt x="1823" y="339"/>
                  <a:pt x="1774" y="351"/>
                </a:cubicBezTo>
                <a:lnTo>
                  <a:pt x="1774" y="351"/>
                </a:lnTo>
                <a:cubicBezTo>
                  <a:pt x="1725" y="364"/>
                  <a:pt x="1687" y="376"/>
                  <a:pt x="1661" y="384"/>
                </a:cubicBezTo>
                <a:lnTo>
                  <a:pt x="1661" y="384"/>
                </a:lnTo>
                <a:cubicBezTo>
                  <a:pt x="1635" y="392"/>
                  <a:pt x="1620" y="396"/>
                  <a:pt x="1620" y="396"/>
                </a:cubicBezTo>
                <a:lnTo>
                  <a:pt x="1620" y="396"/>
                </a:lnTo>
                <a:cubicBezTo>
                  <a:pt x="1620" y="396"/>
                  <a:pt x="1608" y="400"/>
                  <a:pt x="1586" y="406"/>
                </a:cubicBezTo>
                <a:lnTo>
                  <a:pt x="1586" y="406"/>
                </a:lnTo>
                <a:cubicBezTo>
                  <a:pt x="1564" y="413"/>
                  <a:pt x="1532" y="422"/>
                  <a:pt x="1494" y="431"/>
                </a:cubicBezTo>
                <a:lnTo>
                  <a:pt x="1494" y="431"/>
                </a:lnTo>
                <a:cubicBezTo>
                  <a:pt x="1454" y="441"/>
                  <a:pt x="1408" y="451"/>
                  <a:pt x="1357" y="455"/>
                </a:cubicBezTo>
                <a:lnTo>
                  <a:pt x="1357" y="455"/>
                </a:lnTo>
                <a:cubicBezTo>
                  <a:pt x="1305" y="460"/>
                  <a:pt x="1247" y="457"/>
                  <a:pt x="1183" y="452"/>
                </a:cubicBezTo>
                <a:lnTo>
                  <a:pt x="1183" y="452"/>
                </a:lnTo>
                <a:cubicBezTo>
                  <a:pt x="1118" y="448"/>
                  <a:pt x="1048" y="441"/>
                  <a:pt x="972" y="446"/>
                </a:cubicBezTo>
                <a:lnTo>
                  <a:pt x="972" y="446"/>
                </a:lnTo>
                <a:cubicBezTo>
                  <a:pt x="898" y="451"/>
                  <a:pt x="827" y="465"/>
                  <a:pt x="759" y="474"/>
                </a:cubicBezTo>
                <a:lnTo>
                  <a:pt x="759" y="474"/>
                </a:lnTo>
                <a:cubicBezTo>
                  <a:pt x="692" y="485"/>
                  <a:pt x="627" y="491"/>
                  <a:pt x="569" y="485"/>
                </a:cubicBezTo>
                <a:lnTo>
                  <a:pt x="569" y="485"/>
                </a:lnTo>
                <a:cubicBezTo>
                  <a:pt x="511" y="479"/>
                  <a:pt x="459" y="461"/>
                  <a:pt x="414" y="436"/>
                </a:cubicBezTo>
                <a:lnTo>
                  <a:pt x="414" y="436"/>
                </a:lnTo>
                <a:cubicBezTo>
                  <a:pt x="365" y="410"/>
                  <a:pt x="329" y="381"/>
                  <a:pt x="302" y="356"/>
                </a:cubicBezTo>
                <a:lnTo>
                  <a:pt x="302" y="356"/>
                </a:lnTo>
                <a:cubicBezTo>
                  <a:pt x="275" y="331"/>
                  <a:pt x="257" y="310"/>
                  <a:pt x="245" y="296"/>
                </a:cubicBezTo>
                <a:lnTo>
                  <a:pt x="245" y="296"/>
                </a:lnTo>
                <a:cubicBezTo>
                  <a:pt x="195" y="239"/>
                  <a:pt x="159" y="189"/>
                  <a:pt x="121" y="143"/>
                </a:cubicBezTo>
                <a:lnTo>
                  <a:pt x="121" y="143"/>
                </a:lnTo>
                <a:cubicBezTo>
                  <a:pt x="84" y="97"/>
                  <a:pt x="47" y="53"/>
                  <a:pt x="0" y="0"/>
                </a:cubicBezTo>
                <a:lnTo>
                  <a:pt x="0" y="0"/>
                </a:lnTo>
                <a:cubicBezTo>
                  <a:pt x="16" y="68"/>
                  <a:pt x="31" y="125"/>
                  <a:pt x="54" y="183"/>
                </a:cubicBezTo>
                <a:lnTo>
                  <a:pt x="54" y="183"/>
                </a:lnTo>
                <a:cubicBezTo>
                  <a:pt x="78" y="240"/>
                  <a:pt x="110" y="299"/>
                  <a:pt x="164" y="365"/>
                </a:cubicBezTo>
                <a:lnTo>
                  <a:pt x="164" y="365"/>
                </a:lnTo>
                <a:cubicBezTo>
                  <a:pt x="179" y="381"/>
                  <a:pt x="199" y="405"/>
                  <a:pt x="231" y="434"/>
                </a:cubicBezTo>
                <a:lnTo>
                  <a:pt x="231" y="434"/>
                </a:lnTo>
                <a:cubicBezTo>
                  <a:pt x="246" y="448"/>
                  <a:pt x="264" y="464"/>
                  <a:pt x="286" y="481"/>
                </a:cubicBezTo>
                <a:lnTo>
                  <a:pt x="286" y="481"/>
                </a:lnTo>
                <a:cubicBezTo>
                  <a:pt x="308" y="497"/>
                  <a:pt x="334" y="514"/>
                  <a:pt x="364" y="530"/>
                </a:cubicBezTo>
                <a:lnTo>
                  <a:pt x="364" y="530"/>
                </a:lnTo>
                <a:cubicBezTo>
                  <a:pt x="391" y="545"/>
                  <a:pt x="421" y="558"/>
                  <a:pt x="454" y="568"/>
                </a:cubicBezTo>
                <a:lnTo>
                  <a:pt x="454" y="568"/>
                </a:lnTo>
                <a:cubicBezTo>
                  <a:pt x="487" y="579"/>
                  <a:pt x="522" y="587"/>
                  <a:pt x="558" y="591"/>
                </a:cubicBezTo>
                <a:lnTo>
                  <a:pt x="558" y="591"/>
                </a:lnTo>
                <a:cubicBezTo>
                  <a:pt x="630" y="598"/>
                  <a:pt x="704" y="590"/>
                  <a:pt x="775" y="579"/>
                </a:cubicBezTo>
                <a:lnTo>
                  <a:pt x="775" y="579"/>
                </a:lnTo>
                <a:cubicBezTo>
                  <a:pt x="845" y="568"/>
                  <a:pt x="914" y="556"/>
                  <a:pt x="979" y="552"/>
                </a:cubicBezTo>
                <a:lnTo>
                  <a:pt x="979" y="552"/>
                </a:lnTo>
                <a:cubicBezTo>
                  <a:pt x="1043" y="548"/>
                  <a:pt x="1109" y="553"/>
                  <a:pt x="1175" y="558"/>
                </a:cubicBezTo>
                <a:lnTo>
                  <a:pt x="1175" y="558"/>
                </a:lnTo>
                <a:cubicBezTo>
                  <a:pt x="1240" y="563"/>
                  <a:pt x="1305" y="566"/>
                  <a:pt x="1366" y="561"/>
                </a:cubicBezTo>
                <a:lnTo>
                  <a:pt x="1366" y="561"/>
                </a:lnTo>
                <a:cubicBezTo>
                  <a:pt x="1395" y="557"/>
                  <a:pt x="1423" y="554"/>
                  <a:pt x="1448" y="549"/>
                </a:cubicBezTo>
                <a:lnTo>
                  <a:pt x="1448" y="549"/>
                </a:lnTo>
                <a:cubicBezTo>
                  <a:pt x="1474" y="544"/>
                  <a:pt x="1497" y="539"/>
                  <a:pt x="1518" y="534"/>
                </a:cubicBezTo>
                <a:lnTo>
                  <a:pt x="1518" y="534"/>
                </a:lnTo>
                <a:cubicBezTo>
                  <a:pt x="1560" y="523"/>
                  <a:pt x="1593" y="514"/>
                  <a:pt x="1616" y="507"/>
                </a:cubicBezTo>
                <a:lnTo>
                  <a:pt x="1616" y="507"/>
                </a:lnTo>
                <a:cubicBezTo>
                  <a:pt x="1638" y="501"/>
                  <a:pt x="1650" y="497"/>
                  <a:pt x="1650" y="497"/>
                </a:cubicBezTo>
                <a:lnTo>
                  <a:pt x="1650" y="497"/>
                </a:lnTo>
                <a:cubicBezTo>
                  <a:pt x="1650" y="497"/>
                  <a:pt x="1665" y="493"/>
                  <a:pt x="1691" y="485"/>
                </a:cubicBezTo>
                <a:lnTo>
                  <a:pt x="1691" y="485"/>
                </a:lnTo>
                <a:cubicBezTo>
                  <a:pt x="1717" y="477"/>
                  <a:pt x="1754" y="466"/>
                  <a:pt x="1800" y="453"/>
                </a:cubicBezTo>
                <a:lnTo>
                  <a:pt x="1800" y="453"/>
                </a:lnTo>
                <a:cubicBezTo>
                  <a:pt x="1846" y="442"/>
                  <a:pt x="1901" y="430"/>
                  <a:pt x="1959" y="425"/>
                </a:cubicBezTo>
                <a:lnTo>
                  <a:pt x="1959" y="425"/>
                </a:lnTo>
                <a:cubicBezTo>
                  <a:pt x="2018" y="422"/>
                  <a:pt x="2081" y="427"/>
                  <a:pt x="2142" y="450"/>
                </a:cubicBezTo>
                <a:lnTo>
                  <a:pt x="2142" y="450"/>
                </a:lnTo>
                <a:cubicBezTo>
                  <a:pt x="2173" y="462"/>
                  <a:pt x="2205" y="477"/>
                  <a:pt x="2239" y="494"/>
                </a:cubicBezTo>
                <a:lnTo>
                  <a:pt x="2239" y="494"/>
                </a:lnTo>
                <a:cubicBezTo>
                  <a:pt x="2273" y="512"/>
                  <a:pt x="2309" y="530"/>
                  <a:pt x="2349" y="545"/>
                </a:cubicBezTo>
                <a:lnTo>
                  <a:pt x="2349" y="545"/>
                </a:lnTo>
                <a:cubicBezTo>
                  <a:pt x="2389" y="560"/>
                  <a:pt x="2433" y="569"/>
                  <a:pt x="2476" y="573"/>
                </a:cubicBezTo>
                <a:lnTo>
                  <a:pt x="2476" y="573"/>
                </a:lnTo>
                <a:cubicBezTo>
                  <a:pt x="2518" y="576"/>
                  <a:pt x="2559" y="574"/>
                  <a:pt x="2598" y="570"/>
                </a:cubicBezTo>
                <a:lnTo>
                  <a:pt x="2598" y="570"/>
                </a:lnTo>
                <a:cubicBezTo>
                  <a:pt x="2677" y="561"/>
                  <a:pt x="2748" y="545"/>
                  <a:pt x="2811" y="534"/>
                </a:cubicBezTo>
                <a:lnTo>
                  <a:pt x="2811" y="534"/>
                </a:lnTo>
                <a:cubicBezTo>
                  <a:pt x="2874" y="523"/>
                  <a:pt x="2932" y="517"/>
                  <a:pt x="2982" y="514"/>
                </a:cubicBezTo>
                <a:lnTo>
                  <a:pt x="2982" y="514"/>
                </a:lnTo>
                <a:cubicBezTo>
                  <a:pt x="3027" y="510"/>
                  <a:pt x="3060" y="510"/>
                  <a:pt x="3085" y="509"/>
                </a:cubicBezTo>
                <a:lnTo>
                  <a:pt x="3085" y="509"/>
                </a:lnTo>
                <a:cubicBezTo>
                  <a:pt x="3098" y="509"/>
                  <a:pt x="3109" y="509"/>
                  <a:pt x="3118" y="509"/>
                </a:cubicBezTo>
                <a:lnTo>
                  <a:pt x="3118" y="509"/>
                </a:lnTo>
                <a:cubicBezTo>
                  <a:pt x="3127" y="509"/>
                  <a:pt x="3136" y="510"/>
                  <a:pt x="3142" y="510"/>
                </a:cubicBezTo>
                <a:lnTo>
                  <a:pt x="3142" y="510"/>
                </a:lnTo>
                <a:cubicBezTo>
                  <a:pt x="3221" y="512"/>
                  <a:pt x="3282" y="513"/>
                  <a:pt x="3342" y="512"/>
                </a:cubicBezTo>
                <a:lnTo>
                  <a:pt x="3342" y="512"/>
                </a:lnTo>
                <a:cubicBezTo>
                  <a:pt x="3401" y="512"/>
                  <a:pt x="3458" y="509"/>
                  <a:pt x="3528" y="509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0" name="Freeform 288"/>
          <p:cNvSpPr>
            <a:spLocks noChangeArrowheads="1"/>
          </p:cNvSpPr>
          <p:nvPr/>
        </p:nvSpPr>
        <p:spPr bwMode="auto">
          <a:xfrm>
            <a:off x="16764978" y="9072818"/>
            <a:ext cx="1133049" cy="1841207"/>
          </a:xfrm>
          <a:custGeom>
            <a:avLst/>
            <a:gdLst>
              <a:gd name="T0" fmla="*/ 0 w 1025"/>
              <a:gd name="T1" fmla="*/ 6 h 1664"/>
              <a:gd name="T2" fmla="*/ 46 w 1025"/>
              <a:gd name="T3" fmla="*/ 23 h 1664"/>
              <a:gd name="T4" fmla="*/ 83 w 1025"/>
              <a:gd name="T5" fmla="*/ 48 h 1664"/>
              <a:gd name="T6" fmla="*/ 141 w 1025"/>
              <a:gd name="T7" fmla="*/ 107 h 1664"/>
              <a:gd name="T8" fmla="*/ 189 w 1025"/>
              <a:gd name="T9" fmla="*/ 177 h 1664"/>
              <a:gd name="T10" fmla="*/ 244 w 1025"/>
              <a:gd name="T11" fmla="*/ 268 h 1664"/>
              <a:gd name="T12" fmla="*/ 275 w 1025"/>
              <a:gd name="T13" fmla="*/ 318 h 1664"/>
              <a:gd name="T14" fmla="*/ 303 w 1025"/>
              <a:gd name="T15" fmla="*/ 358 h 1664"/>
              <a:gd name="T16" fmla="*/ 345 w 1025"/>
              <a:gd name="T17" fmla="*/ 410 h 1664"/>
              <a:gd name="T18" fmla="*/ 438 w 1025"/>
              <a:gd name="T19" fmla="*/ 500 h 1664"/>
              <a:gd name="T20" fmla="*/ 537 w 1025"/>
              <a:gd name="T21" fmla="*/ 595 h 1664"/>
              <a:gd name="T22" fmla="*/ 592 w 1025"/>
              <a:gd name="T23" fmla="*/ 681 h 1664"/>
              <a:gd name="T24" fmla="*/ 597 w 1025"/>
              <a:gd name="T25" fmla="*/ 697 h 1664"/>
              <a:gd name="T26" fmla="*/ 601 w 1025"/>
              <a:gd name="T27" fmla="*/ 709 h 1664"/>
              <a:gd name="T28" fmla="*/ 603 w 1025"/>
              <a:gd name="T29" fmla="*/ 720 h 1664"/>
              <a:gd name="T30" fmla="*/ 605 w 1025"/>
              <a:gd name="T31" fmla="*/ 730 h 1664"/>
              <a:gd name="T32" fmla="*/ 609 w 1025"/>
              <a:gd name="T33" fmla="*/ 758 h 1664"/>
              <a:gd name="T34" fmla="*/ 613 w 1025"/>
              <a:gd name="T35" fmla="*/ 804 h 1664"/>
              <a:gd name="T36" fmla="*/ 617 w 1025"/>
              <a:gd name="T37" fmla="*/ 833 h 1664"/>
              <a:gd name="T38" fmla="*/ 622 w 1025"/>
              <a:gd name="T39" fmla="*/ 865 h 1664"/>
              <a:gd name="T40" fmla="*/ 662 w 1025"/>
              <a:gd name="T41" fmla="*/ 1000 h 1664"/>
              <a:gd name="T42" fmla="*/ 716 w 1025"/>
              <a:gd name="T43" fmla="*/ 1117 h 1664"/>
              <a:gd name="T44" fmla="*/ 792 w 1025"/>
              <a:gd name="T45" fmla="*/ 1252 h 1664"/>
              <a:gd name="T46" fmla="*/ 837 w 1025"/>
              <a:gd name="T47" fmla="*/ 1327 h 1664"/>
              <a:gd name="T48" fmla="*/ 937 w 1025"/>
              <a:gd name="T49" fmla="*/ 1499 h 1664"/>
              <a:gd name="T50" fmla="*/ 979 w 1025"/>
              <a:gd name="T51" fmla="*/ 1575 h 1664"/>
              <a:gd name="T52" fmla="*/ 1017 w 1025"/>
              <a:gd name="T53" fmla="*/ 1663 h 1664"/>
              <a:gd name="T54" fmla="*/ 1022 w 1025"/>
              <a:gd name="T55" fmla="*/ 1564 h 1664"/>
              <a:gd name="T56" fmla="*/ 1009 w 1025"/>
              <a:gd name="T57" fmla="*/ 1470 h 1664"/>
              <a:gd name="T58" fmla="*/ 928 w 1025"/>
              <a:gd name="T59" fmla="*/ 1275 h 1664"/>
              <a:gd name="T60" fmla="*/ 883 w 1025"/>
              <a:gd name="T61" fmla="*/ 1198 h 1664"/>
              <a:gd name="T62" fmla="*/ 810 w 1025"/>
              <a:gd name="T63" fmla="*/ 1068 h 1664"/>
              <a:gd name="T64" fmla="*/ 761 w 1025"/>
              <a:gd name="T65" fmla="*/ 961 h 1664"/>
              <a:gd name="T66" fmla="*/ 726 w 1025"/>
              <a:gd name="T67" fmla="*/ 845 h 1664"/>
              <a:gd name="T68" fmla="*/ 722 w 1025"/>
              <a:gd name="T69" fmla="*/ 818 h 1664"/>
              <a:gd name="T70" fmla="*/ 718 w 1025"/>
              <a:gd name="T71" fmla="*/ 793 h 1664"/>
              <a:gd name="T72" fmla="*/ 714 w 1025"/>
              <a:gd name="T73" fmla="*/ 746 h 1664"/>
              <a:gd name="T74" fmla="*/ 709 w 1025"/>
              <a:gd name="T75" fmla="*/ 712 h 1664"/>
              <a:gd name="T76" fmla="*/ 707 w 1025"/>
              <a:gd name="T77" fmla="*/ 699 h 1664"/>
              <a:gd name="T78" fmla="*/ 703 w 1025"/>
              <a:gd name="T79" fmla="*/ 684 h 1664"/>
              <a:gd name="T80" fmla="*/ 698 w 1025"/>
              <a:gd name="T81" fmla="*/ 666 h 1664"/>
              <a:gd name="T82" fmla="*/ 690 w 1025"/>
              <a:gd name="T83" fmla="*/ 642 h 1664"/>
              <a:gd name="T84" fmla="*/ 662 w 1025"/>
              <a:gd name="T85" fmla="*/ 586 h 1664"/>
              <a:gd name="T86" fmla="*/ 641 w 1025"/>
              <a:gd name="T87" fmla="*/ 556 h 1664"/>
              <a:gd name="T88" fmla="*/ 617 w 1025"/>
              <a:gd name="T89" fmla="*/ 525 h 1664"/>
              <a:gd name="T90" fmla="*/ 509 w 1025"/>
              <a:gd name="T91" fmla="*/ 420 h 1664"/>
              <a:gd name="T92" fmla="*/ 423 w 1025"/>
              <a:gd name="T93" fmla="*/ 339 h 1664"/>
              <a:gd name="T94" fmla="*/ 364 w 1025"/>
              <a:gd name="T95" fmla="*/ 261 h 1664"/>
              <a:gd name="T96" fmla="*/ 334 w 1025"/>
              <a:gd name="T97" fmla="*/ 213 h 1664"/>
              <a:gd name="T98" fmla="*/ 268 w 1025"/>
              <a:gd name="T99" fmla="*/ 120 h 1664"/>
              <a:gd name="T100" fmla="*/ 192 w 1025"/>
              <a:gd name="T101" fmla="*/ 49 h 1664"/>
              <a:gd name="T102" fmla="*/ 102 w 1025"/>
              <a:gd name="T103" fmla="*/ 7 h 1664"/>
              <a:gd name="T104" fmla="*/ 52 w 1025"/>
              <a:gd name="T105" fmla="*/ 0 h 16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025" h="1664">
                <a:moveTo>
                  <a:pt x="0" y="6"/>
                </a:moveTo>
                <a:lnTo>
                  <a:pt x="0" y="6"/>
                </a:lnTo>
                <a:cubicBezTo>
                  <a:pt x="18" y="11"/>
                  <a:pt x="33" y="17"/>
                  <a:pt x="46" y="23"/>
                </a:cubicBezTo>
                <a:lnTo>
                  <a:pt x="46" y="23"/>
                </a:lnTo>
                <a:cubicBezTo>
                  <a:pt x="60" y="31"/>
                  <a:pt x="72" y="39"/>
                  <a:pt x="83" y="48"/>
                </a:cubicBezTo>
                <a:lnTo>
                  <a:pt x="83" y="48"/>
                </a:lnTo>
                <a:cubicBezTo>
                  <a:pt x="105" y="66"/>
                  <a:pt x="124" y="85"/>
                  <a:pt x="141" y="107"/>
                </a:cubicBezTo>
                <a:lnTo>
                  <a:pt x="141" y="107"/>
                </a:lnTo>
                <a:cubicBezTo>
                  <a:pt x="158" y="128"/>
                  <a:pt x="173" y="151"/>
                  <a:pt x="189" y="177"/>
                </a:cubicBezTo>
                <a:lnTo>
                  <a:pt x="189" y="177"/>
                </a:lnTo>
                <a:cubicBezTo>
                  <a:pt x="206" y="203"/>
                  <a:pt x="223" y="233"/>
                  <a:pt x="244" y="268"/>
                </a:cubicBezTo>
                <a:lnTo>
                  <a:pt x="244" y="268"/>
                </a:lnTo>
                <a:cubicBezTo>
                  <a:pt x="251" y="280"/>
                  <a:pt x="261" y="295"/>
                  <a:pt x="275" y="318"/>
                </a:cubicBezTo>
                <a:lnTo>
                  <a:pt x="275" y="318"/>
                </a:lnTo>
                <a:cubicBezTo>
                  <a:pt x="283" y="330"/>
                  <a:pt x="292" y="343"/>
                  <a:pt x="303" y="358"/>
                </a:cubicBezTo>
                <a:lnTo>
                  <a:pt x="303" y="358"/>
                </a:lnTo>
                <a:cubicBezTo>
                  <a:pt x="314" y="374"/>
                  <a:pt x="328" y="392"/>
                  <a:pt x="345" y="410"/>
                </a:cubicBezTo>
                <a:lnTo>
                  <a:pt x="345" y="410"/>
                </a:lnTo>
                <a:cubicBezTo>
                  <a:pt x="369" y="437"/>
                  <a:pt x="402" y="469"/>
                  <a:pt x="438" y="500"/>
                </a:cubicBezTo>
                <a:lnTo>
                  <a:pt x="438" y="500"/>
                </a:lnTo>
                <a:cubicBezTo>
                  <a:pt x="473" y="531"/>
                  <a:pt x="510" y="563"/>
                  <a:pt x="537" y="595"/>
                </a:cubicBezTo>
                <a:lnTo>
                  <a:pt x="537" y="595"/>
                </a:lnTo>
                <a:cubicBezTo>
                  <a:pt x="565" y="626"/>
                  <a:pt x="583" y="658"/>
                  <a:pt x="592" y="681"/>
                </a:cubicBezTo>
                <a:lnTo>
                  <a:pt x="592" y="681"/>
                </a:lnTo>
                <a:cubicBezTo>
                  <a:pt x="594" y="687"/>
                  <a:pt x="596" y="692"/>
                  <a:pt x="597" y="697"/>
                </a:cubicBezTo>
                <a:lnTo>
                  <a:pt x="597" y="697"/>
                </a:lnTo>
                <a:cubicBezTo>
                  <a:pt x="599" y="702"/>
                  <a:pt x="600" y="705"/>
                  <a:pt x="601" y="709"/>
                </a:cubicBezTo>
                <a:lnTo>
                  <a:pt x="601" y="709"/>
                </a:lnTo>
                <a:cubicBezTo>
                  <a:pt x="602" y="716"/>
                  <a:pt x="603" y="720"/>
                  <a:pt x="603" y="720"/>
                </a:cubicBezTo>
                <a:lnTo>
                  <a:pt x="603" y="720"/>
                </a:lnTo>
                <a:cubicBezTo>
                  <a:pt x="603" y="720"/>
                  <a:pt x="604" y="724"/>
                  <a:pt x="605" y="730"/>
                </a:cubicBezTo>
                <a:lnTo>
                  <a:pt x="605" y="730"/>
                </a:lnTo>
                <a:cubicBezTo>
                  <a:pt x="606" y="736"/>
                  <a:pt x="607" y="746"/>
                  <a:pt x="609" y="758"/>
                </a:cubicBezTo>
                <a:lnTo>
                  <a:pt x="609" y="758"/>
                </a:lnTo>
                <a:cubicBezTo>
                  <a:pt x="610" y="771"/>
                  <a:pt x="612" y="786"/>
                  <a:pt x="613" y="804"/>
                </a:cubicBezTo>
                <a:lnTo>
                  <a:pt x="613" y="804"/>
                </a:lnTo>
                <a:cubicBezTo>
                  <a:pt x="614" y="813"/>
                  <a:pt x="615" y="822"/>
                  <a:pt x="617" y="833"/>
                </a:cubicBezTo>
                <a:lnTo>
                  <a:pt x="617" y="833"/>
                </a:lnTo>
                <a:cubicBezTo>
                  <a:pt x="618" y="844"/>
                  <a:pt x="620" y="854"/>
                  <a:pt x="622" y="865"/>
                </a:cubicBezTo>
                <a:lnTo>
                  <a:pt x="622" y="865"/>
                </a:lnTo>
                <a:cubicBezTo>
                  <a:pt x="630" y="909"/>
                  <a:pt x="645" y="957"/>
                  <a:pt x="662" y="1000"/>
                </a:cubicBezTo>
                <a:lnTo>
                  <a:pt x="662" y="1000"/>
                </a:lnTo>
                <a:cubicBezTo>
                  <a:pt x="679" y="1044"/>
                  <a:pt x="698" y="1085"/>
                  <a:pt x="716" y="1117"/>
                </a:cubicBezTo>
                <a:lnTo>
                  <a:pt x="716" y="1117"/>
                </a:lnTo>
                <a:cubicBezTo>
                  <a:pt x="745" y="1174"/>
                  <a:pt x="772" y="1217"/>
                  <a:pt x="792" y="1252"/>
                </a:cubicBezTo>
                <a:lnTo>
                  <a:pt x="792" y="1252"/>
                </a:lnTo>
                <a:cubicBezTo>
                  <a:pt x="812" y="1286"/>
                  <a:pt x="826" y="1310"/>
                  <a:pt x="837" y="1327"/>
                </a:cubicBezTo>
                <a:lnTo>
                  <a:pt x="837" y="1327"/>
                </a:lnTo>
                <a:cubicBezTo>
                  <a:pt x="876" y="1396"/>
                  <a:pt x="908" y="1448"/>
                  <a:pt x="937" y="1499"/>
                </a:cubicBezTo>
                <a:lnTo>
                  <a:pt x="937" y="1499"/>
                </a:lnTo>
                <a:cubicBezTo>
                  <a:pt x="952" y="1524"/>
                  <a:pt x="966" y="1548"/>
                  <a:pt x="979" y="1575"/>
                </a:cubicBezTo>
                <a:lnTo>
                  <a:pt x="979" y="1575"/>
                </a:lnTo>
                <a:cubicBezTo>
                  <a:pt x="992" y="1602"/>
                  <a:pt x="1006" y="1630"/>
                  <a:pt x="1017" y="1663"/>
                </a:cubicBezTo>
                <a:lnTo>
                  <a:pt x="1017" y="1663"/>
                </a:lnTo>
                <a:cubicBezTo>
                  <a:pt x="1022" y="1629"/>
                  <a:pt x="1024" y="1596"/>
                  <a:pt x="1022" y="1564"/>
                </a:cubicBezTo>
                <a:lnTo>
                  <a:pt x="1022" y="1564"/>
                </a:lnTo>
                <a:cubicBezTo>
                  <a:pt x="1021" y="1532"/>
                  <a:pt x="1016" y="1501"/>
                  <a:pt x="1009" y="1470"/>
                </a:cubicBezTo>
                <a:lnTo>
                  <a:pt x="1009" y="1470"/>
                </a:lnTo>
                <a:cubicBezTo>
                  <a:pt x="994" y="1409"/>
                  <a:pt x="969" y="1347"/>
                  <a:pt x="928" y="1275"/>
                </a:cubicBezTo>
                <a:lnTo>
                  <a:pt x="928" y="1275"/>
                </a:lnTo>
                <a:cubicBezTo>
                  <a:pt x="918" y="1258"/>
                  <a:pt x="903" y="1232"/>
                  <a:pt x="883" y="1198"/>
                </a:cubicBezTo>
                <a:lnTo>
                  <a:pt x="883" y="1198"/>
                </a:lnTo>
                <a:cubicBezTo>
                  <a:pt x="863" y="1163"/>
                  <a:pt x="838" y="1121"/>
                  <a:pt x="810" y="1068"/>
                </a:cubicBezTo>
                <a:lnTo>
                  <a:pt x="810" y="1068"/>
                </a:lnTo>
                <a:cubicBezTo>
                  <a:pt x="794" y="1037"/>
                  <a:pt x="776" y="1000"/>
                  <a:pt x="761" y="961"/>
                </a:cubicBezTo>
                <a:lnTo>
                  <a:pt x="761" y="961"/>
                </a:lnTo>
                <a:cubicBezTo>
                  <a:pt x="745" y="923"/>
                  <a:pt x="733" y="882"/>
                  <a:pt x="726" y="845"/>
                </a:cubicBezTo>
                <a:lnTo>
                  <a:pt x="726" y="845"/>
                </a:lnTo>
                <a:cubicBezTo>
                  <a:pt x="725" y="836"/>
                  <a:pt x="723" y="827"/>
                  <a:pt x="722" y="818"/>
                </a:cubicBezTo>
                <a:lnTo>
                  <a:pt x="722" y="818"/>
                </a:lnTo>
                <a:cubicBezTo>
                  <a:pt x="720" y="810"/>
                  <a:pt x="720" y="801"/>
                  <a:pt x="718" y="793"/>
                </a:cubicBezTo>
                <a:lnTo>
                  <a:pt x="718" y="793"/>
                </a:lnTo>
                <a:cubicBezTo>
                  <a:pt x="717" y="775"/>
                  <a:pt x="716" y="759"/>
                  <a:pt x="714" y="746"/>
                </a:cubicBezTo>
                <a:lnTo>
                  <a:pt x="714" y="746"/>
                </a:lnTo>
                <a:cubicBezTo>
                  <a:pt x="712" y="732"/>
                  <a:pt x="711" y="720"/>
                  <a:pt x="709" y="712"/>
                </a:cubicBezTo>
                <a:lnTo>
                  <a:pt x="709" y="712"/>
                </a:lnTo>
                <a:cubicBezTo>
                  <a:pt x="707" y="704"/>
                  <a:pt x="707" y="699"/>
                  <a:pt x="707" y="699"/>
                </a:cubicBezTo>
                <a:lnTo>
                  <a:pt x="707" y="699"/>
                </a:lnTo>
                <a:cubicBezTo>
                  <a:pt x="707" y="699"/>
                  <a:pt x="706" y="694"/>
                  <a:pt x="703" y="684"/>
                </a:cubicBezTo>
                <a:lnTo>
                  <a:pt x="703" y="684"/>
                </a:lnTo>
                <a:cubicBezTo>
                  <a:pt x="702" y="679"/>
                  <a:pt x="701" y="673"/>
                  <a:pt x="698" y="666"/>
                </a:cubicBezTo>
                <a:lnTo>
                  <a:pt x="698" y="666"/>
                </a:lnTo>
                <a:cubicBezTo>
                  <a:pt x="696" y="659"/>
                  <a:pt x="693" y="651"/>
                  <a:pt x="690" y="642"/>
                </a:cubicBezTo>
                <a:lnTo>
                  <a:pt x="690" y="642"/>
                </a:lnTo>
                <a:cubicBezTo>
                  <a:pt x="684" y="625"/>
                  <a:pt x="674" y="606"/>
                  <a:pt x="662" y="586"/>
                </a:cubicBezTo>
                <a:lnTo>
                  <a:pt x="662" y="586"/>
                </a:lnTo>
                <a:cubicBezTo>
                  <a:pt x="655" y="576"/>
                  <a:pt x="648" y="565"/>
                  <a:pt x="641" y="556"/>
                </a:cubicBezTo>
                <a:lnTo>
                  <a:pt x="641" y="556"/>
                </a:lnTo>
                <a:cubicBezTo>
                  <a:pt x="634" y="546"/>
                  <a:pt x="625" y="535"/>
                  <a:pt x="617" y="525"/>
                </a:cubicBezTo>
                <a:lnTo>
                  <a:pt x="617" y="525"/>
                </a:lnTo>
                <a:cubicBezTo>
                  <a:pt x="583" y="487"/>
                  <a:pt x="544" y="452"/>
                  <a:pt x="509" y="420"/>
                </a:cubicBezTo>
                <a:lnTo>
                  <a:pt x="509" y="420"/>
                </a:lnTo>
                <a:cubicBezTo>
                  <a:pt x="473" y="389"/>
                  <a:pt x="443" y="361"/>
                  <a:pt x="423" y="339"/>
                </a:cubicBezTo>
                <a:lnTo>
                  <a:pt x="423" y="339"/>
                </a:lnTo>
                <a:cubicBezTo>
                  <a:pt x="395" y="308"/>
                  <a:pt x="378" y="282"/>
                  <a:pt x="364" y="261"/>
                </a:cubicBezTo>
                <a:lnTo>
                  <a:pt x="364" y="261"/>
                </a:lnTo>
                <a:cubicBezTo>
                  <a:pt x="350" y="240"/>
                  <a:pt x="341" y="225"/>
                  <a:pt x="334" y="213"/>
                </a:cubicBezTo>
                <a:lnTo>
                  <a:pt x="334" y="213"/>
                </a:lnTo>
                <a:cubicBezTo>
                  <a:pt x="313" y="179"/>
                  <a:pt x="292" y="147"/>
                  <a:pt x="268" y="120"/>
                </a:cubicBezTo>
                <a:lnTo>
                  <a:pt x="268" y="120"/>
                </a:lnTo>
                <a:cubicBezTo>
                  <a:pt x="245" y="91"/>
                  <a:pt x="219" y="68"/>
                  <a:pt x="192" y="49"/>
                </a:cubicBezTo>
                <a:lnTo>
                  <a:pt x="192" y="49"/>
                </a:lnTo>
                <a:cubicBezTo>
                  <a:pt x="165" y="30"/>
                  <a:pt x="135" y="16"/>
                  <a:pt x="102" y="7"/>
                </a:cubicBezTo>
                <a:lnTo>
                  <a:pt x="102" y="7"/>
                </a:lnTo>
                <a:cubicBezTo>
                  <a:pt x="86" y="3"/>
                  <a:pt x="69" y="1"/>
                  <a:pt x="52" y="0"/>
                </a:cubicBezTo>
                <a:lnTo>
                  <a:pt x="52" y="0"/>
                </a:lnTo>
                <a:cubicBezTo>
                  <a:pt x="35" y="0"/>
                  <a:pt x="18" y="2"/>
                  <a:pt x="0" y="6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1" name="Freeform 289"/>
          <p:cNvSpPr>
            <a:spLocks noChangeArrowheads="1"/>
          </p:cNvSpPr>
          <p:nvPr/>
        </p:nvSpPr>
        <p:spPr bwMode="auto">
          <a:xfrm>
            <a:off x="17482903" y="9859117"/>
            <a:ext cx="1303982" cy="688619"/>
          </a:xfrm>
          <a:custGeom>
            <a:avLst/>
            <a:gdLst>
              <a:gd name="T0" fmla="*/ 0 w 1179"/>
              <a:gd name="T1" fmla="*/ 0 h 622"/>
              <a:gd name="T2" fmla="*/ 139 w 1179"/>
              <a:gd name="T3" fmla="*/ 117 h 622"/>
              <a:gd name="T4" fmla="*/ 205 w 1179"/>
              <a:gd name="T5" fmla="*/ 182 h 622"/>
              <a:gd name="T6" fmla="*/ 290 w 1179"/>
              <a:gd name="T7" fmla="*/ 255 h 622"/>
              <a:gd name="T8" fmla="*/ 310 w 1179"/>
              <a:gd name="T9" fmla="*/ 270 h 622"/>
              <a:gd name="T10" fmla="*/ 339 w 1179"/>
              <a:gd name="T11" fmla="*/ 291 h 622"/>
              <a:gd name="T12" fmla="*/ 442 w 1179"/>
              <a:gd name="T13" fmla="*/ 347 h 622"/>
              <a:gd name="T14" fmla="*/ 496 w 1179"/>
              <a:gd name="T15" fmla="*/ 367 h 622"/>
              <a:gd name="T16" fmla="*/ 531 w 1179"/>
              <a:gd name="T17" fmla="*/ 377 h 622"/>
              <a:gd name="T18" fmla="*/ 561 w 1179"/>
              <a:gd name="T19" fmla="*/ 385 h 622"/>
              <a:gd name="T20" fmla="*/ 610 w 1179"/>
              <a:gd name="T21" fmla="*/ 396 h 622"/>
              <a:gd name="T22" fmla="*/ 690 w 1179"/>
              <a:gd name="T23" fmla="*/ 414 h 622"/>
              <a:gd name="T24" fmla="*/ 723 w 1179"/>
              <a:gd name="T25" fmla="*/ 423 h 622"/>
              <a:gd name="T26" fmla="*/ 752 w 1179"/>
              <a:gd name="T27" fmla="*/ 432 h 622"/>
              <a:gd name="T28" fmla="*/ 831 w 1179"/>
              <a:gd name="T29" fmla="*/ 462 h 622"/>
              <a:gd name="T30" fmla="*/ 928 w 1179"/>
              <a:gd name="T31" fmla="*/ 503 h 622"/>
              <a:gd name="T32" fmla="*/ 1011 w 1179"/>
              <a:gd name="T33" fmla="*/ 541 h 622"/>
              <a:gd name="T34" fmla="*/ 1178 w 1179"/>
              <a:gd name="T35" fmla="*/ 621 h 622"/>
              <a:gd name="T36" fmla="*/ 1053 w 1179"/>
              <a:gd name="T37" fmla="*/ 476 h 622"/>
              <a:gd name="T38" fmla="*/ 975 w 1179"/>
              <a:gd name="T39" fmla="*/ 417 h 622"/>
              <a:gd name="T40" fmla="*/ 872 w 1179"/>
              <a:gd name="T41" fmla="*/ 364 h 622"/>
              <a:gd name="T42" fmla="*/ 785 w 1179"/>
              <a:gd name="T43" fmla="*/ 331 h 622"/>
              <a:gd name="T44" fmla="*/ 753 w 1179"/>
              <a:gd name="T45" fmla="*/ 322 h 622"/>
              <a:gd name="T46" fmla="*/ 717 w 1179"/>
              <a:gd name="T47" fmla="*/ 312 h 622"/>
              <a:gd name="T48" fmla="*/ 632 w 1179"/>
              <a:gd name="T49" fmla="*/ 292 h 622"/>
              <a:gd name="T50" fmla="*/ 585 w 1179"/>
              <a:gd name="T51" fmla="*/ 281 h 622"/>
              <a:gd name="T52" fmla="*/ 558 w 1179"/>
              <a:gd name="T53" fmla="*/ 275 h 622"/>
              <a:gd name="T54" fmla="*/ 528 w 1179"/>
              <a:gd name="T55" fmla="*/ 266 h 622"/>
              <a:gd name="T56" fmla="*/ 483 w 1179"/>
              <a:gd name="T57" fmla="*/ 250 h 622"/>
              <a:gd name="T58" fmla="*/ 398 w 1179"/>
              <a:gd name="T59" fmla="*/ 203 h 622"/>
              <a:gd name="T60" fmla="*/ 373 w 1179"/>
              <a:gd name="T61" fmla="*/ 185 h 622"/>
              <a:gd name="T62" fmla="*/ 354 w 1179"/>
              <a:gd name="T63" fmla="*/ 171 h 622"/>
              <a:gd name="T64" fmla="*/ 185 w 1179"/>
              <a:gd name="T65" fmla="*/ 55 h 6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179" h="622">
                <a:moveTo>
                  <a:pt x="0" y="0"/>
                </a:moveTo>
                <a:lnTo>
                  <a:pt x="0" y="0"/>
                </a:lnTo>
                <a:cubicBezTo>
                  <a:pt x="59" y="37"/>
                  <a:pt x="97" y="76"/>
                  <a:pt x="139" y="117"/>
                </a:cubicBezTo>
                <a:lnTo>
                  <a:pt x="139" y="117"/>
                </a:lnTo>
                <a:cubicBezTo>
                  <a:pt x="160" y="137"/>
                  <a:pt x="181" y="159"/>
                  <a:pt x="205" y="182"/>
                </a:cubicBezTo>
                <a:lnTo>
                  <a:pt x="205" y="182"/>
                </a:lnTo>
                <a:cubicBezTo>
                  <a:pt x="229" y="204"/>
                  <a:pt x="257" y="229"/>
                  <a:pt x="290" y="255"/>
                </a:cubicBezTo>
                <a:lnTo>
                  <a:pt x="290" y="255"/>
                </a:lnTo>
                <a:cubicBezTo>
                  <a:pt x="296" y="259"/>
                  <a:pt x="302" y="264"/>
                  <a:pt x="310" y="270"/>
                </a:cubicBezTo>
                <a:lnTo>
                  <a:pt x="310" y="270"/>
                </a:lnTo>
                <a:cubicBezTo>
                  <a:pt x="318" y="276"/>
                  <a:pt x="328" y="283"/>
                  <a:pt x="339" y="291"/>
                </a:cubicBezTo>
                <a:lnTo>
                  <a:pt x="339" y="291"/>
                </a:lnTo>
                <a:cubicBezTo>
                  <a:pt x="363" y="306"/>
                  <a:pt x="394" y="327"/>
                  <a:pt x="442" y="347"/>
                </a:cubicBezTo>
                <a:lnTo>
                  <a:pt x="442" y="347"/>
                </a:lnTo>
                <a:cubicBezTo>
                  <a:pt x="454" y="354"/>
                  <a:pt x="477" y="361"/>
                  <a:pt x="496" y="367"/>
                </a:cubicBezTo>
                <a:lnTo>
                  <a:pt x="496" y="367"/>
                </a:lnTo>
                <a:cubicBezTo>
                  <a:pt x="515" y="373"/>
                  <a:pt x="531" y="377"/>
                  <a:pt x="531" y="377"/>
                </a:cubicBezTo>
                <a:lnTo>
                  <a:pt x="531" y="377"/>
                </a:lnTo>
                <a:cubicBezTo>
                  <a:pt x="531" y="377"/>
                  <a:pt x="544" y="380"/>
                  <a:pt x="561" y="385"/>
                </a:cubicBezTo>
                <a:lnTo>
                  <a:pt x="561" y="385"/>
                </a:lnTo>
                <a:cubicBezTo>
                  <a:pt x="577" y="388"/>
                  <a:pt x="596" y="393"/>
                  <a:pt x="610" y="396"/>
                </a:cubicBezTo>
                <a:lnTo>
                  <a:pt x="610" y="396"/>
                </a:lnTo>
                <a:cubicBezTo>
                  <a:pt x="641" y="402"/>
                  <a:pt x="667" y="408"/>
                  <a:pt x="690" y="414"/>
                </a:cubicBezTo>
                <a:lnTo>
                  <a:pt x="690" y="414"/>
                </a:lnTo>
                <a:cubicBezTo>
                  <a:pt x="702" y="417"/>
                  <a:pt x="713" y="420"/>
                  <a:pt x="723" y="423"/>
                </a:cubicBezTo>
                <a:lnTo>
                  <a:pt x="723" y="423"/>
                </a:lnTo>
                <a:cubicBezTo>
                  <a:pt x="734" y="426"/>
                  <a:pt x="743" y="429"/>
                  <a:pt x="752" y="432"/>
                </a:cubicBezTo>
                <a:lnTo>
                  <a:pt x="752" y="432"/>
                </a:lnTo>
                <a:cubicBezTo>
                  <a:pt x="788" y="444"/>
                  <a:pt x="814" y="454"/>
                  <a:pt x="831" y="462"/>
                </a:cubicBezTo>
                <a:lnTo>
                  <a:pt x="831" y="462"/>
                </a:lnTo>
                <a:cubicBezTo>
                  <a:pt x="867" y="476"/>
                  <a:pt x="899" y="491"/>
                  <a:pt x="928" y="503"/>
                </a:cubicBezTo>
                <a:lnTo>
                  <a:pt x="928" y="503"/>
                </a:lnTo>
                <a:cubicBezTo>
                  <a:pt x="957" y="516"/>
                  <a:pt x="984" y="528"/>
                  <a:pt x="1011" y="541"/>
                </a:cubicBezTo>
                <a:lnTo>
                  <a:pt x="1011" y="541"/>
                </a:lnTo>
                <a:cubicBezTo>
                  <a:pt x="1065" y="565"/>
                  <a:pt x="1116" y="588"/>
                  <a:pt x="1178" y="621"/>
                </a:cubicBezTo>
                <a:lnTo>
                  <a:pt x="1178" y="621"/>
                </a:lnTo>
                <a:cubicBezTo>
                  <a:pt x="1139" y="563"/>
                  <a:pt x="1101" y="517"/>
                  <a:pt x="1053" y="476"/>
                </a:cubicBezTo>
                <a:lnTo>
                  <a:pt x="1053" y="476"/>
                </a:lnTo>
                <a:cubicBezTo>
                  <a:pt x="1030" y="455"/>
                  <a:pt x="1004" y="436"/>
                  <a:pt x="975" y="417"/>
                </a:cubicBezTo>
                <a:lnTo>
                  <a:pt x="975" y="417"/>
                </a:lnTo>
                <a:cubicBezTo>
                  <a:pt x="945" y="399"/>
                  <a:pt x="911" y="381"/>
                  <a:pt x="872" y="364"/>
                </a:cubicBezTo>
                <a:lnTo>
                  <a:pt x="872" y="364"/>
                </a:lnTo>
                <a:cubicBezTo>
                  <a:pt x="853" y="356"/>
                  <a:pt x="825" y="344"/>
                  <a:pt x="785" y="331"/>
                </a:cubicBezTo>
                <a:lnTo>
                  <a:pt x="785" y="331"/>
                </a:lnTo>
                <a:cubicBezTo>
                  <a:pt x="775" y="328"/>
                  <a:pt x="765" y="325"/>
                  <a:pt x="753" y="322"/>
                </a:cubicBezTo>
                <a:lnTo>
                  <a:pt x="753" y="322"/>
                </a:lnTo>
                <a:cubicBezTo>
                  <a:pt x="742" y="318"/>
                  <a:pt x="730" y="315"/>
                  <a:pt x="717" y="312"/>
                </a:cubicBezTo>
                <a:lnTo>
                  <a:pt x="717" y="312"/>
                </a:lnTo>
                <a:cubicBezTo>
                  <a:pt x="691" y="304"/>
                  <a:pt x="663" y="298"/>
                  <a:pt x="632" y="292"/>
                </a:cubicBezTo>
                <a:lnTo>
                  <a:pt x="632" y="292"/>
                </a:lnTo>
                <a:cubicBezTo>
                  <a:pt x="619" y="289"/>
                  <a:pt x="600" y="285"/>
                  <a:pt x="585" y="281"/>
                </a:cubicBezTo>
                <a:lnTo>
                  <a:pt x="585" y="281"/>
                </a:lnTo>
                <a:cubicBezTo>
                  <a:pt x="569" y="278"/>
                  <a:pt x="558" y="275"/>
                  <a:pt x="558" y="275"/>
                </a:cubicBezTo>
                <a:lnTo>
                  <a:pt x="558" y="275"/>
                </a:lnTo>
                <a:cubicBezTo>
                  <a:pt x="558" y="275"/>
                  <a:pt x="544" y="272"/>
                  <a:pt x="528" y="266"/>
                </a:cubicBezTo>
                <a:lnTo>
                  <a:pt x="528" y="266"/>
                </a:lnTo>
                <a:cubicBezTo>
                  <a:pt x="511" y="261"/>
                  <a:pt x="494" y="254"/>
                  <a:pt x="483" y="250"/>
                </a:cubicBezTo>
                <a:lnTo>
                  <a:pt x="483" y="250"/>
                </a:lnTo>
                <a:cubicBezTo>
                  <a:pt x="446" y="234"/>
                  <a:pt x="419" y="216"/>
                  <a:pt x="398" y="203"/>
                </a:cubicBezTo>
                <a:lnTo>
                  <a:pt x="398" y="203"/>
                </a:lnTo>
                <a:cubicBezTo>
                  <a:pt x="389" y="196"/>
                  <a:pt x="380" y="190"/>
                  <a:pt x="373" y="185"/>
                </a:cubicBezTo>
                <a:lnTo>
                  <a:pt x="373" y="185"/>
                </a:lnTo>
                <a:cubicBezTo>
                  <a:pt x="365" y="180"/>
                  <a:pt x="359" y="175"/>
                  <a:pt x="354" y="171"/>
                </a:cubicBezTo>
                <a:lnTo>
                  <a:pt x="354" y="171"/>
                </a:lnTo>
                <a:cubicBezTo>
                  <a:pt x="292" y="124"/>
                  <a:pt x="241" y="84"/>
                  <a:pt x="185" y="55"/>
                </a:cubicBezTo>
                <a:lnTo>
                  <a:pt x="185" y="55"/>
                </a:lnTo>
                <a:cubicBezTo>
                  <a:pt x="129" y="25"/>
                  <a:pt x="69" y="4"/>
                  <a:pt x="0" y="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2" name="Freeform 290"/>
          <p:cNvSpPr>
            <a:spLocks noChangeArrowheads="1"/>
          </p:cNvSpPr>
          <p:nvPr/>
        </p:nvSpPr>
        <p:spPr bwMode="auto">
          <a:xfrm>
            <a:off x="16989634" y="9253521"/>
            <a:ext cx="2383311" cy="1015837"/>
          </a:xfrm>
          <a:custGeom>
            <a:avLst/>
            <a:gdLst>
              <a:gd name="T0" fmla="*/ 2153 w 2154"/>
              <a:gd name="T1" fmla="*/ 900 h 918"/>
              <a:gd name="T2" fmla="*/ 2063 w 2154"/>
              <a:gd name="T3" fmla="*/ 872 h 918"/>
              <a:gd name="T4" fmla="*/ 1993 w 2154"/>
              <a:gd name="T5" fmla="*/ 827 h 918"/>
              <a:gd name="T6" fmla="*/ 1852 w 2154"/>
              <a:gd name="T7" fmla="*/ 698 h 918"/>
              <a:gd name="T8" fmla="*/ 1811 w 2154"/>
              <a:gd name="T9" fmla="*/ 657 h 918"/>
              <a:gd name="T10" fmla="*/ 1731 w 2154"/>
              <a:gd name="T11" fmla="*/ 581 h 918"/>
              <a:gd name="T12" fmla="*/ 1660 w 2154"/>
              <a:gd name="T13" fmla="*/ 525 h 918"/>
              <a:gd name="T14" fmla="*/ 1571 w 2154"/>
              <a:gd name="T15" fmla="*/ 469 h 918"/>
              <a:gd name="T16" fmla="*/ 1388 w 2154"/>
              <a:gd name="T17" fmla="*/ 358 h 918"/>
              <a:gd name="T18" fmla="*/ 1315 w 2154"/>
              <a:gd name="T19" fmla="*/ 301 h 918"/>
              <a:gd name="T20" fmla="*/ 1261 w 2154"/>
              <a:gd name="T21" fmla="*/ 246 h 918"/>
              <a:gd name="T22" fmla="*/ 1210 w 2154"/>
              <a:gd name="T23" fmla="*/ 190 h 918"/>
              <a:gd name="T24" fmla="*/ 1199 w 2154"/>
              <a:gd name="T25" fmla="*/ 177 h 918"/>
              <a:gd name="T26" fmla="*/ 1184 w 2154"/>
              <a:gd name="T27" fmla="*/ 162 h 918"/>
              <a:gd name="T28" fmla="*/ 1163 w 2154"/>
              <a:gd name="T29" fmla="*/ 141 h 918"/>
              <a:gd name="T30" fmla="*/ 1103 w 2154"/>
              <a:gd name="T31" fmla="*/ 91 h 918"/>
              <a:gd name="T32" fmla="*/ 1013 w 2154"/>
              <a:gd name="T33" fmla="*/ 45 h 918"/>
              <a:gd name="T34" fmla="*/ 905 w 2154"/>
              <a:gd name="T35" fmla="*/ 25 h 918"/>
              <a:gd name="T36" fmla="*/ 800 w 2154"/>
              <a:gd name="T37" fmla="*/ 21 h 918"/>
              <a:gd name="T38" fmla="*/ 612 w 2154"/>
              <a:gd name="T39" fmla="*/ 28 h 918"/>
              <a:gd name="T40" fmla="*/ 375 w 2154"/>
              <a:gd name="T41" fmla="*/ 36 h 918"/>
              <a:gd name="T42" fmla="*/ 180 w 2154"/>
              <a:gd name="T43" fmla="*/ 29 h 918"/>
              <a:gd name="T44" fmla="*/ 0 w 2154"/>
              <a:gd name="T45" fmla="*/ 0 h 918"/>
              <a:gd name="T46" fmla="*/ 162 w 2154"/>
              <a:gd name="T47" fmla="*/ 104 h 918"/>
              <a:gd name="T48" fmla="*/ 374 w 2154"/>
              <a:gd name="T49" fmla="*/ 141 h 918"/>
              <a:gd name="T50" fmla="*/ 618 w 2154"/>
              <a:gd name="T51" fmla="*/ 134 h 918"/>
              <a:gd name="T52" fmla="*/ 800 w 2154"/>
              <a:gd name="T53" fmla="*/ 128 h 918"/>
              <a:gd name="T54" fmla="*/ 896 w 2154"/>
              <a:gd name="T55" fmla="*/ 130 h 918"/>
              <a:gd name="T56" fmla="*/ 979 w 2154"/>
              <a:gd name="T57" fmla="*/ 146 h 918"/>
              <a:gd name="T58" fmla="*/ 1090 w 2154"/>
              <a:gd name="T59" fmla="*/ 218 h 918"/>
              <a:gd name="T60" fmla="*/ 1108 w 2154"/>
              <a:gd name="T61" fmla="*/ 236 h 918"/>
              <a:gd name="T62" fmla="*/ 1121 w 2154"/>
              <a:gd name="T63" fmla="*/ 249 h 918"/>
              <a:gd name="T64" fmla="*/ 1132 w 2154"/>
              <a:gd name="T65" fmla="*/ 261 h 918"/>
              <a:gd name="T66" fmla="*/ 1183 w 2154"/>
              <a:gd name="T67" fmla="*/ 318 h 918"/>
              <a:gd name="T68" fmla="*/ 1244 w 2154"/>
              <a:gd name="T69" fmla="*/ 379 h 918"/>
              <a:gd name="T70" fmla="*/ 1327 w 2154"/>
              <a:gd name="T71" fmla="*/ 445 h 918"/>
              <a:gd name="T72" fmla="*/ 1517 w 2154"/>
              <a:gd name="T73" fmla="*/ 560 h 918"/>
              <a:gd name="T74" fmla="*/ 1599 w 2154"/>
              <a:gd name="T75" fmla="*/ 612 h 918"/>
              <a:gd name="T76" fmla="*/ 1662 w 2154"/>
              <a:gd name="T77" fmla="*/ 660 h 918"/>
              <a:gd name="T78" fmla="*/ 1736 w 2154"/>
              <a:gd name="T79" fmla="*/ 732 h 918"/>
              <a:gd name="T80" fmla="*/ 1778 w 2154"/>
              <a:gd name="T81" fmla="*/ 773 h 918"/>
              <a:gd name="T82" fmla="*/ 1866 w 2154"/>
              <a:gd name="T83" fmla="*/ 847 h 918"/>
              <a:gd name="T84" fmla="*/ 1957 w 2154"/>
              <a:gd name="T85" fmla="*/ 896 h 918"/>
              <a:gd name="T86" fmla="*/ 2053 w 2154"/>
              <a:gd name="T87" fmla="*/ 915 h 9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2154" h="918">
                <a:moveTo>
                  <a:pt x="2153" y="900"/>
                </a:moveTo>
                <a:lnTo>
                  <a:pt x="2153" y="900"/>
                </a:lnTo>
                <a:cubicBezTo>
                  <a:pt x="2118" y="895"/>
                  <a:pt x="2089" y="885"/>
                  <a:pt x="2063" y="872"/>
                </a:cubicBezTo>
                <a:lnTo>
                  <a:pt x="2063" y="872"/>
                </a:lnTo>
                <a:cubicBezTo>
                  <a:pt x="2038" y="859"/>
                  <a:pt x="2015" y="844"/>
                  <a:pt x="1993" y="827"/>
                </a:cubicBezTo>
                <a:lnTo>
                  <a:pt x="1993" y="827"/>
                </a:lnTo>
                <a:cubicBezTo>
                  <a:pt x="1948" y="794"/>
                  <a:pt x="1907" y="754"/>
                  <a:pt x="1852" y="698"/>
                </a:cubicBezTo>
                <a:lnTo>
                  <a:pt x="1852" y="698"/>
                </a:lnTo>
                <a:cubicBezTo>
                  <a:pt x="1842" y="688"/>
                  <a:pt x="1830" y="675"/>
                  <a:pt x="1811" y="657"/>
                </a:cubicBezTo>
                <a:lnTo>
                  <a:pt x="1811" y="657"/>
                </a:lnTo>
                <a:cubicBezTo>
                  <a:pt x="1792" y="638"/>
                  <a:pt x="1768" y="613"/>
                  <a:pt x="1731" y="581"/>
                </a:cubicBezTo>
                <a:lnTo>
                  <a:pt x="1731" y="581"/>
                </a:lnTo>
                <a:cubicBezTo>
                  <a:pt x="1712" y="564"/>
                  <a:pt x="1687" y="544"/>
                  <a:pt x="1660" y="525"/>
                </a:cubicBezTo>
                <a:lnTo>
                  <a:pt x="1660" y="525"/>
                </a:lnTo>
                <a:cubicBezTo>
                  <a:pt x="1633" y="506"/>
                  <a:pt x="1602" y="487"/>
                  <a:pt x="1571" y="469"/>
                </a:cubicBezTo>
                <a:lnTo>
                  <a:pt x="1571" y="469"/>
                </a:lnTo>
                <a:cubicBezTo>
                  <a:pt x="1509" y="432"/>
                  <a:pt x="1442" y="395"/>
                  <a:pt x="1388" y="358"/>
                </a:cubicBezTo>
                <a:lnTo>
                  <a:pt x="1388" y="358"/>
                </a:lnTo>
                <a:cubicBezTo>
                  <a:pt x="1361" y="339"/>
                  <a:pt x="1336" y="319"/>
                  <a:pt x="1315" y="301"/>
                </a:cubicBezTo>
                <a:lnTo>
                  <a:pt x="1315" y="301"/>
                </a:lnTo>
                <a:cubicBezTo>
                  <a:pt x="1295" y="282"/>
                  <a:pt x="1276" y="263"/>
                  <a:pt x="1261" y="246"/>
                </a:cubicBezTo>
                <a:lnTo>
                  <a:pt x="1261" y="246"/>
                </a:lnTo>
                <a:cubicBezTo>
                  <a:pt x="1230" y="212"/>
                  <a:pt x="1210" y="190"/>
                  <a:pt x="1210" y="190"/>
                </a:cubicBezTo>
                <a:lnTo>
                  <a:pt x="1210" y="190"/>
                </a:lnTo>
                <a:cubicBezTo>
                  <a:pt x="1210" y="190"/>
                  <a:pt x="1206" y="186"/>
                  <a:pt x="1199" y="177"/>
                </a:cubicBezTo>
                <a:lnTo>
                  <a:pt x="1199" y="177"/>
                </a:lnTo>
                <a:cubicBezTo>
                  <a:pt x="1194" y="173"/>
                  <a:pt x="1189" y="168"/>
                  <a:pt x="1184" y="162"/>
                </a:cubicBezTo>
                <a:lnTo>
                  <a:pt x="1184" y="162"/>
                </a:lnTo>
                <a:cubicBezTo>
                  <a:pt x="1178" y="156"/>
                  <a:pt x="1171" y="149"/>
                  <a:pt x="1163" y="141"/>
                </a:cubicBezTo>
                <a:lnTo>
                  <a:pt x="1163" y="141"/>
                </a:lnTo>
                <a:cubicBezTo>
                  <a:pt x="1148" y="127"/>
                  <a:pt x="1128" y="109"/>
                  <a:pt x="1103" y="91"/>
                </a:cubicBezTo>
                <a:lnTo>
                  <a:pt x="1103" y="91"/>
                </a:lnTo>
                <a:cubicBezTo>
                  <a:pt x="1078" y="74"/>
                  <a:pt x="1048" y="57"/>
                  <a:pt x="1013" y="45"/>
                </a:cubicBezTo>
                <a:lnTo>
                  <a:pt x="1013" y="45"/>
                </a:lnTo>
                <a:cubicBezTo>
                  <a:pt x="978" y="33"/>
                  <a:pt x="941" y="28"/>
                  <a:pt x="905" y="25"/>
                </a:cubicBezTo>
                <a:lnTo>
                  <a:pt x="905" y="25"/>
                </a:lnTo>
                <a:cubicBezTo>
                  <a:pt x="869" y="21"/>
                  <a:pt x="835" y="22"/>
                  <a:pt x="800" y="21"/>
                </a:cubicBezTo>
                <a:lnTo>
                  <a:pt x="800" y="21"/>
                </a:lnTo>
                <a:cubicBezTo>
                  <a:pt x="731" y="21"/>
                  <a:pt x="666" y="25"/>
                  <a:pt x="612" y="28"/>
                </a:cubicBezTo>
                <a:lnTo>
                  <a:pt x="612" y="28"/>
                </a:lnTo>
                <a:cubicBezTo>
                  <a:pt x="488" y="35"/>
                  <a:pt x="414" y="37"/>
                  <a:pt x="375" y="36"/>
                </a:cubicBezTo>
                <a:lnTo>
                  <a:pt x="375" y="36"/>
                </a:lnTo>
                <a:cubicBezTo>
                  <a:pt x="297" y="35"/>
                  <a:pt x="238" y="33"/>
                  <a:pt x="180" y="29"/>
                </a:cubicBezTo>
                <a:lnTo>
                  <a:pt x="180" y="29"/>
                </a:lnTo>
                <a:cubicBezTo>
                  <a:pt x="123" y="24"/>
                  <a:pt x="67" y="19"/>
                  <a:pt x="0" y="0"/>
                </a:cubicBezTo>
                <a:lnTo>
                  <a:pt x="0" y="0"/>
                </a:lnTo>
                <a:cubicBezTo>
                  <a:pt x="50" y="49"/>
                  <a:pt x="103" y="81"/>
                  <a:pt x="162" y="104"/>
                </a:cubicBezTo>
                <a:lnTo>
                  <a:pt x="162" y="104"/>
                </a:lnTo>
                <a:cubicBezTo>
                  <a:pt x="223" y="127"/>
                  <a:pt x="290" y="140"/>
                  <a:pt x="374" y="141"/>
                </a:cubicBezTo>
                <a:lnTo>
                  <a:pt x="374" y="141"/>
                </a:lnTo>
                <a:cubicBezTo>
                  <a:pt x="415" y="143"/>
                  <a:pt x="494" y="141"/>
                  <a:pt x="618" y="134"/>
                </a:cubicBezTo>
                <a:lnTo>
                  <a:pt x="618" y="134"/>
                </a:lnTo>
                <a:cubicBezTo>
                  <a:pt x="671" y="131"/>
                  <a:pt x="736" y="128"/>
                  <a:pt x="800" y="128"/>
                </a:cubicBezTo>
                <a:lnTo>
                  <a:pt x="800" y="128"/>
                </a:lnTo>
                <a:cubicBezTo>
                  <a:pt x="832" y="128"/>
                  <a:pt x="866" y="128"/>
                  <a:pt x="896" y="130"/>
                </a:cubicBezTo>
                <a:lnTo>
                  <a:pt x="896" y="130"/>
                </a:lnTo>
                <a:cubicBezTo>
                  <a:pt x="926" y="133"/>
                  <a:pt x="954" y="138"/>
                  <a:pt x="979" y="146"/>
                </a:cubicBezTo>
                <a:lnTo>
                  <a:pt x="979" y="146"/>
                </a:lnTo>
                <a:cubicBezTo>
                  <a:pt x="1027" y="161"/>
                  <a:pt x="1064" y="193"/>
                  <a:pt x="1090" y="218"/>
                </a:cubicBezTo>
                <a:lnTo>
                  <a:pt x="1090" y="218"/>
                </a:lnTo>
                <a:cubicBezTo>
                  <a:pt x="1097" y="224"/>
                  <a:pt x="1103" y="230"/>
                  <a:pt x="1108" y="236"/>
                </a:cubicBezTo>
                <a:lnTo>
                  <a:pt x="1108" y="236"/>
                </a:lnTo>
                <a:cubicBezTo>
                  <a:pt x="1114" y="241"/>
                  <a:pt x="1118" y="245"/>
                  <a:pt x="1121" y="249"/>
                </a:cubicBezTo>
                <a:lnTo>
                  <a:pt x="1121" y="249"/>
                </a:lnTo>
                <a:cubicBezTo>
                  <a:pt x="1129" y="257"/>
                  <a:pt x="1132" y="261"/>
                  <a:pt x="1132" y="261"/>
                </a:cubicBezTo>
                <a:lnTo>
                  <a:pt x="1132" y="261"/>
                </a:lnTo>
                <a:cubicBezTo>
                  <a:pt x="1132" y="261"/>
                  <a:pt x="1152" y="283"/>
                  <a:pt x="1183" y="318"/>
                </a:cubicBezTo>
                <a:lnTo>
                  <a:pt x="1183" y="318"/>
                </a:lnTo>
                <a:cubicBezTo>
                  <a:pt x="1199" y="335"/>
                  <a:pt x="1219" y="357"/>
                  <a:pt x="1244" y="379"/>
                </a:cubicBezTo>
                <a:lnTo>
                  <a:pt x="1244" y="379"/>
                </a:lnTo>
                <a:cubicBezTo>
                  <a:pt x="1268" y="402"/>
                  <a:pt x="1297" y="423"/>
                  <a:pt x="1327" y="445"/>
                </a:cubicBezTo>
                <a:lnTo>
                  <a:pt x="1327" y="445"/>
                </a:lnTo>
                <a:cubicBezTo>
                  <a:pt x="1389" y="487"/>
                  <a:pt x="1457" y="524"/>
                  <a:pt x="1517" y="560"/>
                </a:cubicBezTo>
                <a:lnTo>
                  <a:pt x="1517" y="560"/>
                </a:lnTo>
                <a:cubicBezTo>
                  <a:pt x="1547" y="578"/>
                  <a:pt x="1575" y="595"/>
                  <a:pt x="1599" y="612"/>
                </a:cubicBezTo>
                <a:lnTo>
                  <a:pt x="1599" y="612"/>
                </a:lnTo>
                <a:cubicBezTo>
                  <a:pt x="1624" y="629"/>
                  <a:pt x="1644" y="646"/>
                  <a:pt x="1662" y="660"/>
                </a:cubicBezTo>
                <a:lnTo>
                  <a:pt x="1662" y="660"/>
                </a:lnTo>
                <a:cubicBezTo>
                  <a:pt x="1694" y="689"/>
                  <a:pt x="1718" y="714"/>
                  <a:pt x="1736" y="732"/>
                </a:cubicBezTo>
                <a:lnTo>
                  <a:pt x="1736" y="732"/>
                </a:lnTo>
                <a:cubicBezTo>
                  <a:pt x="1755" y="750"/>
                  <a:pt x="1768" y="763"/>
                  <a:pt x="1778" y="773"/>
                </a:cubicBezTo>
                <a:lnTo>
                  <a:pt x="1778" y="773"/>
                </a:lnTo>
                <a:cubicBezTo>
                  <a:pt x="1807" y="802"/>
                  <a:pt x="1836" y="827"/>
                  <a:pt x="1866" y="847"/>
                </a:cubicBezTo>
                <a:lnTo>
                  <a:pt x="1866" y="847"/>
                </a:lnTo>
                <a:cubicBezTo>
                  <a:pt x="1896" y="868"/>
                  <a:pt x="1926" y="884"/>
                  <a:pt x="1957" y="896"/>
                </a:cubicBezTo>
                <a:lnTo>
                  <a:pt x="1957" y="896"/>
                </a:lnTo>
                <a:cubicBezTo>
                  <a:pt x="1987" y="907"/>
                  <a:pt x="2020" y="913"/>
                  <a:pt x="2053" y="915"/>
                </a:cubicBezTo>
                <a:lnTo>
                  <a:pt x="2053" y="915"/>
                </a:lnTo>
                <a:cubicBezTo>
                  <a:pt x="2086" y="917"/>
                  <a:pt x="2119" y="911"/>
                  <a:pt x="2153" y="90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3" name="Freeform 291"/>
          <p:cNvSpPr>
            <a:spLocks noChangeArrowheads="1"/>
          </p:cNvSpPr>
          <p:nvPr/>
        </p:nvSpPr>
        <p:spPr bwMode="auto">
          <a:xfrm>
            <a:off x="18259431" y="9370733"/>
            <a:ext cx="1089097" cy="366286"/>
          </a:xfrm>
          <a:custGeom>
            <a:avLst/>
            <a:gdLst>
              <a:gd name="T0" fmla="*/ 981 w 982"/>
              <a:gd name="T1" fmla="*/ 330 h 331"/>
              <a:gd name="T2" fmla="*/ 897 w 982"/>
              <a:gd name="T3" fmla="*/ 203 h 331"/>
              <a:gd name="T4" fmla="*/ 822 w 982"/>
              <a:gd name="T5" fmla="*/ 153 h 331"/>
              <a:gd name="T6" fmla="*/ 703 w 982"/>
              <a:gd name="T7" fmla="*/ 88 h 331"/>
              <a:gd name="T8" fmla="*/ 641 w 982"/>
              <a:gd name="T9" fmla="*/ 62 h 331"/>
              <a:gd name="T10" fmla="*/ 586 w 982"/>
              <a:gd name="T11" fmla="*/ 44 h 331"/>
              <a:gd name="T12" fmla="*/ 564 w 982"/>
              <a:gd name="T13" fmla="*/ 38 h 331"/>
              <a:gd name="T14" fmla="*/ 546 w 982"/>
              <a:gd name="T15" fmla="*/ 34 h 331"/>
              <a:gd name="T16" fmla="*/ 531 w 982"/>
              <a:gd name="T17" fmla="*/ 31 h 331"/>
              <a:gd name="T18" fmla="*/ 517 w 982"/>
              <a:gd name="T19" fmla="*/ 29 h 331"/>
              <a:gd name="T20" fmla="*/ 499 w 982"/>
              <a:gd name="T21" fmla="*/ 26 h 331"/>
              <a:gd name="T22" fmla="*/ 476 w 982"/>
              <a:gd name="T23" fmla="*/ 23 h 331"/>
              <a:gd name="T24" fmla="*/ 417 w 982"/>
              <a:gd name="T25" fmla="*/ 21 h 331"/>
              <a:gd name="T26" fmla="*/ 353 w 982"/>
              <a:gd name="T27" fmla="*/ 23 h 331"/>
              <a:gd name="T28" fmla="*/ 293 w 982"/>
              <a:gd name="T29" fmla="*/ 20 h 331"/>
              <a:gd name="T30" fmla="*/ 233 w 982"/>
              <a:gd name="T31" fmla="*/ 13 h 331"/>
              <a:gd name="T32" fmla="*/ 143 w 982"/>
              <a:gd name="T33" fmla="*/ 2 h 331"/>
              <a:gd name="T34" fmla="*/ 59 w 982"/>
              <a:gd name="T35" fmla="*/ 18 h 331"/>
              <a:gd name="T36" fmla="*/ 0 w 982"/>
              <a:gd name="T37" fmla="*/ 74 h 331"/>
              <a:gd name="T38" fmla="*/ 69 w 982"/>
              <a:gd name="T39" fmla="*/ 94 h 331"/>
              <a:gd name="T40" fmla="*/ 135 w 982"/>
              <a:gd name="T41" fmla="*/ 107 h 331"/>
              <a:gd name="T42" fmla="*/ 218 w 982"/>
              <a:gd name="T43" fmla="*/ 118 h 331"/>
              <a:gd name="T44" fmla="*/ 283 w 982"/>
              <a:gd name="T45" fmla="*/ 126 h 331"/>
              <a:gd name="T46" fmla="*/ 355 w 982"/>
              <a:gd name="T47" fmla="*/ 128 h 331"/>
              <a:gd name="T48" fmla="*/ 418 w 982"/>
              <a:gd name="T49" fmla="*/ 127 h 331"/>
              <a:gd name="T50" fmla="*/ 466 w 982"/>
              <a:gd name="T51" fmla="*/ 128 h 331"/>
              <a:gd name="T52" fmla="*/ 485 w 982"/>
              <a:gd name="T53" fmla="*/ 131 h 331"/>
              <a:gd name="T54" fmla="*/ 499 w 982"/>
              <a:gd name="T55" fmla="*/ 133 h 331"/>
              <a:gd name="T56" fmla="*/ 512 w 982"/>
              <a:gd name="T57" fmla="*/ 135 h 331"/>
              <a:gd name="T58" fmla="*/ 524 w 982"/>
              <a:gd name="T59" fmla="*/ 138 h 331"/>
              <a:gd name="T60" fmla="*/ 539 w 982"/>
              <a:gd name="T61" fmla="*/ 140 h 331"/>
              <a:gd name="T62" fmla="*/ 557 w 982"/>
              <a:gd name="T63" fmla="*/ 145 h 331"/>
              <a:gd name="T64" fmla="*/ 604 w 982"/>
              <a:gd name="T65" fmla="*/ 161 h 331"/>
              <a:gd name="T66" fmla="*/ 659 w 982"/>
              <a:gd name="T67" fmla="*/ 184 h 331"/>
              <a:gd name="T68" fmla="*/ 766 w 982"/>
              <a:gd name="T69" fmla="*/ 243 h 331"/>
              <a:gd name="T70" fmla="*/ 837 w 982"/>
              <a:gd name="T71" fmla="*/ 289 h 3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982" h="331">
                <a:moveTo>
                  <a:pt x="981" y="330"/>
                </a:moveTo>
                <a:lnTo>
                  <a:pt x="981" y="330"/>
                </a:lnTo>
                <a:cubicBezTo>
                  <a:pt x="962" y="274"/>
                  <a:pt x="946" y="238"/>
                  <a:pt x="897" y="203"/>
                </a:cubicBezTo>
                <a:lnTo>
                  <a:pt x="897" y="203"/>
                </a:lnTo>
                <a:cubicBezTo>
                  <a:pt x="884" y="194"/>
                  <a:pt x="857" y="175"/>
                  <a:pt x="822" y="153"/>
                </a:cubicBezTo>
                <a:lnTo>
                  <a:pt x="822" y="153"/>
                </a:lnTo>
                <a:cubicBezTo>
                  <a:pt x="788" y="132"/>
                  <a:pt x="746" y="108"/>
                  <a:pt x="703" y="88"/>
                </a:cubicBezTo>
                <a:lnTo>
                  <a:pt x="703" y="88"/>
                </a:lnTo>
                <a:cubicBezTo>
                  <a:pt x="682" y="78"/>
                  <a:pt x="661" y="69"/>
                  <a:pt x="641" y="62"/>
                </a:cubicBezTo>
                <a:lnTo>
                  <a:pt x="641" y="62"/>
                </a:lnTo>
                <a:cubicBezTo>
                  <a:pt x="621" y="54"/>
                  <a:pt x="602" y="48"/>
                  <a:pt x="586" y="44"/>
                </a:cubicBezTo>
                <a:lnTo>
                  <a:pt x="586" y="44"/>
                </a:lnTo>
                <a:cubicBezTo>
                  <a:pt x="577" y="41"/>
                  <a:pt x="570" y="40"/>
                  <a:pt x="564" y="38"/>
                </a:cubicBezTo>
                <a:lnTo>
                  <a:pt x="564" y="38"/>
                </a:lnTo>
                <a:cubicBezTo>
                  <a:pt x="557" y="36"/>
                  <a:pt x="551" y="35"/>
                  <a:pt x="546" y="34"/>
                </a:cubicBezTo>
                <a:lnTo>
                  <a:pt x="546" y="34"/>
                </a:lnTo>
                <a:cubicBezTo>
                  <a:pt x="537" y="32"/>
                  <a:pt x="531" y="31"/>
                  <a:pt x="531" y="31"/>
                </a:cubicBezTo>
                <a:lnTo>
                  <a:pt x="531" y="31"/>
                </a:lnTo>
                <a:cubicBezTo>
                  <a:pt x="531" y="31"/>
                  <a:pt x="526" y="30"/>
                  <a:pt x="517" y="29"/>
                </a:cubicBezTo>
                <a:lnTo>
                  <a:pt x="517" y="29"/>
                </a:lnTo>
                <a:cubicBezTo>
                  <a:pt x="512" y="28"/>
                  <a:pt x="506" y="27"/>
                  <a:pt x="499" y="26"/>
                </a:cubicBezTo>
                <a:lnTo>
                  <a:pt x="499" y="26"/>
                </a:lnTo>
                <a:cubicBezTo>
                  <a:pt x="492" y="25"/>
                  <a:pt x="484" y="24"/>
                  <a:pt x="476" y="23"/>
                </a:cubicBezTo>
                <a:lnTo>
                  <a:pt x="476" y="23"/>
                </a:lnTo>
                <a:cubicBezTo>
                  <a:pt x="459" y="22"/>
                  <a:pt x="438" y="20"/>
                  <a:pt x="417" y="21"/>
                </a:cubicBezTo>
                <a:lnTo>
                  <a:pt x="417" y="21"/>
                </a:lnTo>
                <a:cubicBezTo>
                  <a:pt x="396" y="21"/>
                  <a:pt x="374" y="22"/>
                  <a:pt x="353" y="23"/>
                </a:cubicBezTo>
                <a:lnTo>
                  <a:pt x="353" y="23"/>
                </a:lnTo>
                <a:cubicBezTo>
                  <a:pt x="332" y="23"/>
                  <a:pt x="312" y="22"/>
                  <a:pt x="293" y="20"/>
                </a:cubicBezTo>
                <a:lnTo>
                  <a:pt x="293" y="20"/>
                </a:lnTo>
                <a:cubicBezTo>
                  <a:pt x="273" y="18"/>
                  <a:pt x="252" y="15"/>
                  <a:pt x="233" y="13"/>
                </a:cubicBezTo>
                <a:lnTo>
                  <a:pt x="233" y="13"/>
                </a:lnTo>
                <a:cubicBezTo>
                  <a:pt x="195" y="7"/>
                  <a:pt x="161" y="3"/>
                  <a:pt x="143" y="2"/>
                </a:cubicBezTo>
                <a:lnTo>
                  <a:pt x="143" y="2"/>
                </a:lnTo>
                <a:cubicBezTo>
                  <a:pt x="110" y="0"/>
                  <a:pt x="83" y="5"/>
                  <a:pt x="59" y="18"/>
                </a:cubicBezTo>
                <a:lnTo>
                  <a:pt x="59" y="18"/>
                </a:lnTo>
                <a:cubicBezTo>
                  <a:pt x="36" y="29"/>
                  <a:pt x="15" y="48"/>
                  <a:pt x="0" y="74"/>
                </a:cubicBezTo>
                <a:lnTo>
                  <a:pt x="0" y="74"/>
                </a:lnTo>
                <a:cubicBezTo>
                  <a:pt x="30" y="79"/>
                  <a:pt x="50" y="88"/>
                  <a:pt x="69" y="94"/>
                </a:cubicBezTo>
                <a:lnTo>
                  <a:pt x="69" y="94"/>
                </a:lnTo>
                <a:cubicBezTo>
                  <a:pt x="89" y="100"/>
                  <a:pt x="108" y="104"/>
                  <a:pt x="135" y="107"/>
                </a:cubicBezTo>
                <a:lnTo>
                  <a:pt x="135" y="107"/>
                </a:lnTo>
                <a:cubicBezTo>
                  <a:pt x="150" y="108"/>
                  <a:pt x="179" y="112"/>
                  <a:pt x="218" y="118"/>
                </a:cubicBezTo>
                <a:lnTo>
                  <a:pt x="218" y="118"/>
                </a:lnTo>
                <a:cubicBezTo>
                  <a:pt x="237" y="120"/>
                  <a:pt x="259" y="123"/>
                  <a:pt x="283" y="126"/>
                </a:cubicBezTo>
                <a:lnTo>
                  <a:pt x="283" y="126"/>
                </a:lnTo>
                <a:cubicBezTo>
                  <a:pt x="306" y="128"/>
                  <a:pt x="332" y="129"/>
                  <a:pt x="355" y="128"/>
                </a:cubicBezTo>
                <a:lnTo>
                  <a:pt x="355" y="128"/>
                </a:lnTo>
                <a:cubicBezTo>
                  <a:pt x="378" y="128"/>
                  <a:pt x="399" y="127"/>
                  <a:pt x="418" y="127"/>
                </a:cubicBezTo>
                <a:lnTo>
                  <a:pt x="418" y="127"/>
                </a:lnTo>
                <a:cubicBezTo>
                  <a:pt x="436" y="127"/>
                  <a:pt x="452" y="128"/>
                  <a:pt x="466" y="128"/>
                </a:cubicBezTo>
                <a:lnTo>
                  <a:pt x="466" y="128"/>
                </a:lnTo>
                <a:cubicBezTo>
                  <a:pt x="473" y="129"/>
                  <a:pt x="480" y="130"/>
                  <a:pt x="485" y="131"/>
                </a:cubicBezTo>
                <a:lnTo>
                  <a:pt x="485" y="131"/>
                </a:lnTo>
                <a:cubicBezTo>
                  <a:pt x="491" y="132"/>
                  <a:pt x="496" y="132"/>
                  <a:pt x="499" y="133"/>
                </a:cubicBezTo>
                <a:lnTo>
                  <a:pt x="499" y="133"/>
                </a:lnTo>
                <a:cubicBezTo>
                  <a:pt x="507" y="134"/>
                  <a:pt x="512" y="135"/>
                  <a:pt x="512" y="135"/>
                </a:cubicBezTo>
                <a:lnTo>
                  <a:pt x="512" y="135"/>
                </a:lnTo>
                <a:cubicBezTo>
                  <a:pt x="512" y="135"/>
                  <a:pt x="517" y="136"/>
                  <a:pt x="524" y="138"/>
                </a:cubicBezTo>
                <a:lnTo>
                  <a:pt x="524" y="138"/>
                </a:lnTo>
                <a:cubicBezTo>
                  <a:pt x="528" y="138"/>
                  <a:pt x="533" y="139"/>
                  <a:pt x="539" y="140"/>
                </a:cubicBezTo>
                <a:lnTo>
                  <a:pt x="539" y="140"/>
                </a:lnTo>
                <a:cubicBezTo>
                  <a:pt x="544" y="142"/>
                  <a:pt x="550" y="144"/>
                  <a:pt x="557" y="145"/>
                </a:cubicBezTo>
                <a:lnTo>
                  <a:pt x="557" y="145"/>
                </a:lnTo>
                <a:cubicBezTo>
                  <a:pt x="571" y="149"/>
                  <a:pt x="587" y="155"/>
                  <a:pt x="604" y="161"/>
                </a:cubicBezTo>
                <a:lnTo>
                  <a:pt x="604" y="161"/>
                </a:lnTo>
                <a:cubicBezTo>
                  <a:pt x="621" y="167"/>
                  <a:pt x="639" y="175"/>
                  <a:pt x="659" y="184"/>
                </a:cubicBezTo>
                <a:lnTo>
                  <a:pt x="659" y="184"/>
                </a:lnTo>
                <a:cubicBezTo>
                  <a:pt x="696" y="202"/>
                  <a:pt x="734" y="223"/>
                  <a:pt x="766" y="243"/>
                </a:cubicBezTo>
                <a:lnTo>
                  <a:pt x="766" y="243"/>
                </a:lnTo>
                <a:cubicBezTo>
                  <a:pt x="798" y="263"/>
                  <a:pt x="824" y="281"/>
                  <a:pt x="837" y="289"/>
                </a:cubicBezTo>
                <a:lnTo>
                  <a:pt x="837" y="289"/>
                </a:lnTo>
                <a:cubicBezTo>
                  <a:pt x="884" y="322"/>
                  <a:pt x="921" y="328"/>
                  <a:pt x="981" y="33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4" name="Freeform 292"/>
          <p:cNvSpPr>
            <a:spLocks noChangeArrowheads="1"/>
          </p:cNvSpPr>
          <p:nvPr/>
        </p:nvSpPr>
        <p:spPr bwMode="auto">
          <a:xfrm>
            <a:off x="15124010" y="9033747"/>
            <a:ext cx="2266099" cy="952349"/>
          </a:xfrm>
          <a:custGeom>
            <a:avLst/>
            <a:gdLst>
              <a:gd name="T0" fmla="*/ 2047 w 2048"/>
              <a:gd name="T1" fmla="*/ 854 h 862"/>
              <a:gd name="T2" fmla="*/ 1887 w 2048"/>
              <a:gd name="T3" fmla="*/ 767 h 862"/>
              <a:gd name="T4" fmla="*/ 1742 w 2048"/>
              <a:gd name="T5" fmla="*/ 647 h 862"/>
              <a:gd name="T6" fmla="*/ 1705 w 2048"/>
              <a:gd name="T7" fmla="*/ 607 h 862"/>
              <a:gd name="T8" fmla="*/ 1635 w 2048"/>
              <a:gd name="T9" fmla="*/ 525 h 862"/>
              <a:gd name="T10" fmla="*/ 1574 w 2048"/>
              <a:gd name="T11" fmla="*/ 467 h 862"/>
              <a:gd name="T12" fmla="*/ 1482 w 2048"/>
              <a:gd name="T13" fmla="*/ 412 h 862"/>
              <a:gd name="T14" fmla="*/ 1370 w 2048"/>
              <a:gd name="T15" fmla="*/ 391 h 862"/>
              <a:gd name="T16" fmla="*/ 1265 w 2048"/>
              <a:gd name="T17" fmla="*/ 395 h 862"/>
              <a:gd name="T18" fmla="*/ 1177 w 2048"/>
              <a:gd name="T19" fmla="*/ 405 h 862"/>
              <a:gd name="T20" fmla="*/ 1108 w 2048"/>
              <a:gd name="T21" fmla="*/ 410 h 862"/>
              <a:gd name="T22" fmla="*/ 1060 w 2048"/>
              <a:gd name="T23" fmla="*/ 411 h 862"/>
              <a:gd name="T24" fmla="*/ 1043 w 2048"/>
              <a:gd name="T25" fmla="*/ 411 h 862"/>
              <a:gd name="T26" fmla="*/ 1028 w 2048"/>
              <a:gd name="T27" fmla="*/ 411 h 862"/>
              <a:gd name="T28" fmla="*/ 988 w 2048"/>
              <a:gd name="T29" fmla="*/ 410 h 862"/>
              <a:gd name="T30" fmla="*/ 855 w 2048"/>
              <a:gd name="T31" fmla="*/ 395 h 862"/>
              <a:gd name="T32" fmla="*/ 694 w 2048"/>
              <a:gd name="T33" fmla="*/ 351 h 862"/>
              <a:gd name="T34" fmla="*/ 555 w 2048"/>
              <a:gd name="T35" fmla="*/ 282 h 862"/>
              <a:gd name="T36" fmla="*/ 431 w 2048"/>
              <a:gd name="T37" fmla="*/ 199 h 862"/>
              <a:gd name="T38" fmla="*/ 351 w 2048"/>
              <a:gd name="T39" fmla="*/ 150 h 862"/>
              <a:gd name="T40" fmla="*/ 296 w 2048"/>
              <a:gd name="T41" fmla="*/ 122 h 862"/>
              <a:gd name="T42" fmla="*/ 243 w 2048"/>
              <a:gd name="T43" fmla="*/ 104 h 862"/>
              <a:gd name="T44" fmla="*/ 153 w 2048"/>
              <a:gd name="T45" fmla="*/ 80 h 862"/>
              <a:gd name="T46" fmla="*/ 73 w 2048"/>
              <a:gd name="T47" fmla="*/ 54 h 862"/>
              <a:gd name="T48" fmla="*/ 0 w 2048"/>
              <a:gd name="T49" fmla="*/ 0 h 862"/>
              <a:gd name="T50" fmla="*/ 46 w 2048"/>
              <a:gd name="T51" fmla="*/ 90 h 862"/>
              <a:gd name="T52" fmla="*/ 122 w 2048"/>
              <a:gd name="T53" fmla="*/ 151 h 862"/>
              <a:gd name="T54" fmla="*/ 208 w 2048"/>
              <a:gd name="T55" fmla="*/ 195 h 862"/>
              <a:gd name="T56" fmla="*/ 253 w 2048"/>
              <a:gd name="T57" fmla="*/ 217 h 862"/>
              <a:gd name="T58" fmla="*/ 300 w 2048"/>
              <a:gd name="T59" fmla="*/ 242 h 862"/>
              <a:gd name="T60" fmla="*/ 371 w 2048"/>
              <a:gd name="T61" fmla="*/ 287 h 862"/>
              <a:gd name="T62" fmla="*/ 499 w 2048"/>
              <a:gd name="T63" fmla="*/ 372 h 862"/>
              <a:gd name="T64" fmla="*/ 657 w 2048"/>
              <a:gd name="T65" fmla="*/ 450 h 862"/>
              <a:gd name="T66" fmla="*/ 836 w 2048"/>
              <a:gd name="T67" fmla="*/ 499 h 862"/>
              <a:gd name="T68" fmla="*/ 982 w 2048"/>
              <a:gd name="T69" fmla="*/ 515 h 862"/>
              <a:gd name="T70" fmla="*/ 1026 w 2048"/>
              <a:gd name="T71" fmla="*/ 517 h 862"/>
              <a:gd name="T72" fmla="*/ 1042 w 2048"/>
              <a:gd name="T73" fmla="*/ 517 h 862"/>
              <a:gd name="T74" fmla="*/ 1061 w 2048"/>
              <a:gd name="T75" fmla="*/ 517 h 862"/>
              <a:gd name="T76" fmla="*/ 1113 w 2048"/>
              <a:gd name="T77" fmla="*/ 516 h 862"/>
              <a:gd name="T78" fmla="*/ 1188 w 2048"/>
              <a:gd name="T79" fmla="*/ 510 h 862"/>
              <a:gd name="T80" fmla="*/ 1276 w 2048"/>
              <a:gd name="T81" fmla="*/ 501 h 862"/>
              <a:gd name="T82" fmla="*/ 1366 w 2048"/>
              <a:gd name="T83" fmla="*/ 497 h 862"/>
              <a:gd name="T84" fmla="*/ 1445 w 2048"/>
              <a:gd name="T85" fmla="*/ 511 h 862"/>
              <a:gd name="T86" fmla="*/ 1556 w 2048"/>
              <a:gd name="T87" fmla="*/ 596 h 862"/>
              <a:gd name="T88" fmla="*/ 1625 w 2048"/>
              <a:gd name="T89" fmla="*/ 676 h 862"/>
              <a:gd name="T90" fmla="*/ 1667 w 2048"/>
              <a:gd name="T91" fmla="*/ 721 h 862"/>
              <a:gd name="T92" fmla="*/ 1854 w 2048"/>
              <a:gd name="T93" fmla="*/ 836 h 8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2048" h="862">
                <a:moveTo>
                  <a:pt x="2047" y="854"/>
                </a:moveTo>
                <a:lnTo>
                  <a:pt x="2047" y="854"/>
                </a:lnTo>
                <a:cubicBezTo>
                  <a:pt x="1982" y="828"/>
                  <a:pt x="1934" y="798"/>
                  <a:pt x="1887" y="767"/>
                </a:cubicBezTo>
                <a:lnTo>
                  <a:pt x="1887" y="767"/>
                </a:lnTo>
                <a:cubicBezTo>
                  <a:pt x="1840" y="734"/>
                  <a:pt x="1794" y="699"/>
                  <a:pt x="1742" y="647"/>
                </a:cubicBezTo>
                <a:lnTo>
                  <a:pt x="1742" y="647"/>
                </a:lnTo>
                <a:cubicBezTo>
                  <a:pt x="1733" y="638"/>
                  <a:pt x="1722" y="626"/>
                  <a:pt x="1705" y="607"/>
                </a:cubicBezTo>
                <a:lnTo>
                  <a:pt x="1705" y="607"/>
                </a:lnTo>
                <a:cubicBezTo>
                  <a:pt x="1689" y="588"/>
                  <a:pt x="1667" y="561"/>
                  <a:pt x="1635" y="525"/>
                </a:cubicBezTo>
                <a:lnTo>
                  <a:pt x="1635" y="525"/>
                </a:lnTo>
                <a:cubicBezTo>
                  <a:pt x="1619" y="507"/>
                  <a:pt x="1599" y="487"/>
                  <a:pt x="1574" y="467"/>
                </a:cubicBezTo>
                <a:lnTo>
                  <a:pt x="1574" y="467"/>
                </a:lnTo>
                <a:cubicBezTo>
                  <a:pt x="1550" y="446"/>
                  <a:pt x="1519" y="426"/>
                  <a:pt x="1482" y="412"/>
                </a:cubicBezTo>
                <a:lnTo>
                  <a:pt x="1482" y="412"/>
                </a:lnTo>
                <a:cubicBezTo>
                  <a:pt x="1446" y="398"/>
                  <a:pt x="1407" y="392"/>
                  <a:pt x="1370" y="391"/>
                </a:cubicBezTo>
                <a:lnTo>
                  <a:pt x="1370" y="391"/>
                </a:lnTo>
                <a:cubicBezTo>
                  <a:pt x="1333" y="389"/>
                  <a:pt x="1298" y="392"/>
                  <a:pt x="1265" y="395"/>
                </a:cubicBezTo>
                <a:lnTo>
                  <a:pt x="1265" y="395"/>
                </a:lnTo>
                <a:cubicBezTo>
                  <a:pt x="1233" y="399"/>
                  <a:pt x="1204" y="402"/>
                  <a:pt x="1177" y="405"/>
                </a:cubicBezTo>
                <a:lnTo>
                  <a:pt x="1177" y="405"/>
                </a:lnTo>
                <a:cubicBezTo>
                  <a:pt x="1151" y="407"/>
                  <a:pt x="1127" y="409"/>
                  <a:pt x="1108" y="410"/>
                </a:cubicBezTo>
                <a:lnTo>
                  <a:pt x="1108" y="410"/>
                </a:lnTo>
                <a:cubicBezTo>
                  <a:pt x="1087" y="411"/>
                  <a:pt x="1072" y="412"/>
                  <a:pt x="1060" y="411"/>
                </a:cubicBezTo>
                <a:lnTo>
                  <a:pt x="1060" y="411"/>
                </a:lnTo>
                <a:cubicBezTo>
                  <a:pt x="1049" y="411"/>
                  <a:pt x="1043" y="411"/>
                  <a:pt x="1043" y="411"/>
                </a:cubicBezTo>
                <a:lnTo>
                  <a:pt x="1043" y="411"/>
                </a:lnTo>
                <a:cubicBezTo>
                  <a:pt x="1043" y="411"/>
                  <a:pt x="1037" y="411"/>
                  <a:pt x="1028" y="411"/>
                </a:cubicBezTo>
                <a:lnTo>
                  <a:pt x="1028" y="411"/>
                </a:lnTo>
                <a:cubicBezTo>
                  <a:pt x="1018" y="411"/>
                  <a:pt x="1005" y="411"/>
                  <a:pt x="988" y="410"/>
                </a:cubicBezTo>
                <a:lnTo>
                  <a:pt x="988" y="410"/>
                </a:lnTo>
                <a:cubicBezTo>
                  <a:pt x="953" y="408"/>
                  <a:pt x="906" y="404"/>
                  <a:pt x="855" y="395"/>
                </a:cubicBezTo>
                <a:lnTo>
                  <a:pt x="855" y="395"/>
                </a:lnTo>
                <a:cubicBezTo>
                  <a:pt x="803" y="385"/>
                  <a:pt x="747" y="370"/>
                  <a:pt x="694" y="351"/>
                </a:cubicBezTo>
                <a:lnTo>
                  <a:pt x="694" y="351"/>
                </a:lnTo>
                <a:cubicBezTo>
                  <a:pt x="642" y="331"/>
                  <a:pt x="594" y="306"/>
                  <a:pt x="555" y="282"/>
                </a:cubicBezTo>
                <a:lnTo>
                  <a:pt x="555" y="282"/>
                </a:lnTo>
                <a:cubicBezTo>
                  <a:pt x="505" y="251"/>
                  <a:pt x="464" y="221"/>
                  <a:pt x="431" y="199"/>
                </a:cubicBezTo>
                <a:lnTo>
                  <a:pt x="431" y="199"/>
                </a:lnTo>
                <a:cubicBezTo>
                  <a:pt x="397" y="176"/>
                  <a:pt x="370" y="160"/>
                  <a:pt x="351" y="150"/>
                </a:cubicBezTo>
                <a:lnTo>
                  <a:pt x="351" y="150"/>
                </a:lnTo>
                <a:cubicBezTo>
                  <a:pt x="332" y="140"/>
                  <a:pt x="314" y="131"/>
                  <a:pt x="296" y="122"/>
                </a:cubicBezTo>
                <a:lnTo>
                  <a:pt x="296" y="122"/>
                </a:lnTo>
                <a:cubicBezTo>
                  <a:pt x="277" y="115"/>
                  <a:pt x="259" y="109"/>
                  <a:pt x="243" y="104"/>
                </a:cubicBezTo>
                <a:lnTo>
                  <a:pt x="243" y="104"/>
                </a:lnTo>
                <a:cubicBezTo>
                  <a:pt x="211" y="94"/>
                  <a:pt x="181" y="87"/>
                  <a:pt x="153" y="80"/>
                </a:cubicBezTo>
                <a:lnTo>
                  <a:pt x="153" y="80"/>
                </a:lnTo>
                <a:cubicBezTo>
                  <a:pt x="126" y="72"/>
                  <a:pt x="98" y="66"/>
                  <a:pt x="73" y="54"/>
                </a:cubicBezTo>
                <a:lnTo>
                  <a:pt x="73" y="54"/>
                </a:lnTo>
                <a:cubicBezTo>
                  <a:pt x="48" y="43"/>
                  <a:pt x="22" y="27"/>
                  <a:pt x="0" y="0"/>
                </a:cubicBezTo>
                <a:lnTo>
                  <a:pt x="0" y="0"/>
                </a:lnTo>
                <a:cubicBezTo>
                  <a:pt x="6" y="34"/>
                  <a:pt x="24" y="65"/>
                  <a:pt x="46" y="90"/>
                </a:cubicBezTo>
                <a:lnTo>
                  <a:pt x="46" y="90"/>
                </a:lnTo>
                <a:cubicBezTo>
                  <a:pt x="69" y="115"/>
                  <a:pt x="95" y="134"/>
                  <a:pt x="122" y="151"/>
                </a:cubicBezTo>
                <a:lnTo>
                  <a:pt x="122" y="151"/>
                </a:lnTo>
                <a:cubicBezTo>
                  <a:pt x="149" y="168"/>
                  <a:pt x="178" y="182"/>
                  <a:pt x="208" y="195"/>
                </a:cubicBezTo>
                <a:lnTo>
                  <a:pt x="208" y="195"/>
                </a:lnTo>
                <a:cubicBezTo>
                  <a:pt x="223" y="203"/>
                  <a:pt x="238" y="209"/>
                  <a:pt x="253" y="217"/>
                </a:cubicBezTo>
                <a:lnTo>
                  <a:pt x="253" y="217"/>
                </a:lnTo>
                <a:cubicBezTo>
                  <a:pt x="268" y="224"/>
                  <a:pt x="283" y="233"/>
                  <a:pt x="300" y="242"/>
                </a:cubicBezTo>
                <a:lnTo>
                  <a:pt x="300" y="242"/>
                </a:lnTo>
                <a:cubicBezTo>
                  <a:pt x="316" y="251"/>
                  <a:pt x="339" y="265"/>
                  <a:pt x="371" y="287"/>
                </a:cubicBezTo>
                <a:lnTo>
                  <a:pt x="371" y="287"/>
                </a:lnTo>
                <a:cubicBezTo>
                  <a:pt x="404" y="308"/>
                  <a:pt x="444" y="338"/>
                  <a:pt x="499" y="372"/>
                </a:cubicBezTo>
                <a:lnTo>
                  <a:pt x="499" y="372"/>
                </a:lnTo>
                <a:cubicBezTo>
                  <a:pt x="542" y="400"/>
                  <a:pt x="598" y="428"/>
                  <a:pt x="657" y="450"/>
                </a:cubicBezTo>
                <a:lnTo>
                  <a:pt x="657" y="450"/>
                </a:lnTo>
                <a:cubicBezTo>
                  <a:pt x="716" y="472"/>
                  <a:pt x="779" y="489"/>
                  <a:pt x="836" y="499"/>
                </a:cubicBezTo>
                <a:lnTo>
                  <a:pt x="836" y="499"/>
                </a:lnTo>
                <a:cubicBezTo>
                  <a:pt x="894" y="509"/>
                  <a:pt x="945" y="513"/>
                  <a:pt x="982" y="515"/>
                </a:cubicBezTo>
                <a:lnTo>
                  <a:pt x="982" y="515"/>
                </a:lnTo>
                <a:cubicBezTo>
                  <a:pt x="1001" y="516"/>
                  <a:pt x="1016" y="516"/>
                  <a:pt x="1026" y="517"/>
                </a:cubicBezTo>
                <a:lnTo>
                  <a:pt x="1026" y="517"/>
                </a:lnTo>
                <a:cubicBezTo>
                  <a:pt x="1036" y="517"/>
                  <a:pt x="1042" y="517"/>
                  <a:pt x="1042" y="517"/>
                </a:cubicBezTo>
                <a:lnTo>
                  <a:pt x="1042" y="517"/>
                </a:lnTo>
                <a:cubicBezTo>
                  <a:pt x="1042" y="517"/>
                  <a:pt x="1049" y="517"/>
                  <a:pt x="1061" y="517"/>
                </a:cubicBezTo>
                <a:lnTo>
                  <a:pt x="1061" y="517"/>
                </a:lnTo>
                <a:cubicBezTo>
                  <a:pt x="1073" y="517"/>
                  <a:pt x="1091" y="516"/>
                  <a:pt x="1113" y="516"/>
                </a:cubicBezTo>
                <a:lnTo>
                  <a:pt x="1113" y="516"/>
                </a:lnTo>
                <a:cubicBezTo>
                  <a:pt x="1134" y="515"/>
                  <a:pt x="1160" y="513"/>
                  <a:pt x="1188" y="510"/>
                </a:cubicBezTo>
                <a:lnTo>
                  <a:pt x="1188" y="510"/>
                </a:lnTo>
                <a:cubicBezTo>
                  <a:pt x="1216" y="508"/>
                  <a:pt x="1246" y="504"/>
                  <a:pt x="1276" y="501"/>
                </a:cubicBezTo>
                <a:lnTo>
                  <a:pt x="1276" y="501"/>
                </a:lnTo>
                <a:cubicBezTo>
                  <a:pt x="1306" y="498"/>
                  <a:pt x="1337" y="495"/>
                  <a:pt x="1366" y="497"/>
                </a:cubicBezTo>
                <a:lnTo>
                  <a:pt x="1366" y="497"/>
                </a:lnTo>
                <a:cubicBezTo>
                  <a:pt x="1394" y="498"/>
                  <a:pt x="1421" y="503"/>
                  <a:pt x="1445" y="511"/>
                </a:cubicBezTo>
                <a:lnTo>
                  <a:pt x="1445" y="511"/>
                </a:lnTo>
                <a:cubicBezTo>
                  <a:pt x="1491" y="528"/>
                  <a:pt x="1528" y="566"/>
                  <a:pt x="1556" y="596"/>
                </a:cubicBezTo>
                <a:lnTo>
                  <a:pt x="1556" y="596"/>
                </a:lnTo>
                <a:cubicBezTo>
                  <a:pt x="1585" y="628"/>
                  <a:pt x="1607" y="656"/>
                  <a:pt x="1625" y="676"/>
                </a:cubicBezTo>
                <a:lnTo>
                  <a:pt x="1625" y="676"/>
                </a:lnTo>
                <a:cubicBezTo>
                  <a:pt x="1643" y="697"/>
                  <a:pt x="1656" y="711"/>
                  <a:pt x="1667" y="721"/>
                </a:cubicBezTo>
                <a:lnTo>
                  <a:pt x="1667" y="721"/>
                </a:lnTo>
                <a:cubicBezTo>
                  <a:pt x="1730" y="784"/>
                  <a:pt x="1792" y="816"/>
                  <a:pt x="1854" y="836"/>
                </a:cubicBezTo>
                <a:lnTo>
                  <a:pt x="1854" y="836"/>
                </a:lnTo>
                <a:cubicBezTo>
                  <a:pt x="1916" y="856"/>
                  <a:pt x="1977" y="861"/>
                  <a:pt x="2047" y="854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5" name="Freeform 293"/>
          <p:cNvSpPr>
            <a:spLocks noChangeArrowheads="1"/>
          </p:cNvSpPr>
          <p:nvPr/>
        </p:nvSpPr>
        <p:spPr bwMode="auto">
          <a:xfrm>
            <a:off x="15973797" y="9458642"/>
            <a:ext cx="581178" cy="2056093"/>
          </a:xfrm>
          <a:custGeom>
            <a:avLst/>
            <a:gdLst>
              <a:gd name="T0" fmla="*/ 490 w 523"/>
              <a:gd name="T1" fmla="*/ 1856 h 1857"/>
              <a:gd name="T2" fmla="*/ 517 w 523"/>
              <a:gd name="T3" fmla="*/ 1758 h 1857"/>
              <a:gd name="T4" fmla="*/ 505 w 523"/>
              <a:gd name="T5" fmla="*/ 1662 h 1857"/>
              <a:gd name="T6" fmla="*/ 473 w 523"/>
              <a:gd name="T7" fmla="*/ 1569 h 1857"/>
              <a:gd name="T8" fmla="*/ 463 w 523"/>
              <a:gd name="T9" fmla="*/ 1546 h 1857"/>
              <a:gd name="T10" fmla="*/ 453 w 523"/>
              <a:gd name="T11" fmla="*/ 1523 h 1857"/>
              <a:gd name="T12" fmla="*/ 435 w 523"/>
              <a:gd name="T13" fmla="*/ 1474 h 1857"/>
              <a:gd name="T14" fmla="*/ 423 w 523"/>
              <a:gd name="T15" fmla="*/ 1426 h 1857"/>
              <a:gd name="T16" fmla="*/ 420 w 523"/>
              <a:gd name="T17" fmla="*/ 1388 h 1857"/>
              <a:gd name="T18" fmla="*/ 426 w 523"/>
              <a:gd name="T19" fmla="*/ 1345 h 1857"/>
              <a:gd name="T20" fmla="*/ 444 w 523"/>
              <a:gd name="T21" fmla="*/ 1312 h 1857"/>
              <a:gd name="T22" fmla="*/ 465 w 523"/>
              <a:gd name="T23" fmla="*/ 1292 h 1857"/>
              <a:gd name="T24" fmla="*/ 494 w 523"/>
              <a:gd name="T25" fmla="*/ 1259 h 1857"/>
              <a:gd name="T26" fmla="*/ 519 w 523"/>
              <a:gd name="T27" fmla="*/ 1200 h 1857"/>
              <a:gd name="T28" fmla="*/ 513 w 523"/>
              <a:gd name="T29" fmla="*/ 1140 h 1857"/>
              <a:gd name="T30" fmla="*/ 506 w 523"/>
              <a:gd name="T31" fmla="*/ 1120 h 1857"/>
              <a:gd name="T32" fmla="*/ 500 w 523"/>
              <a:gd name="T33" fmla="*/ 1102 h 1857"/>
              <a:gd name="T34" fmla="*/ 488 w 523"/>
              <a:gd name="T35" fmla="*/ 1068 h 1857"/>
              <a:gd name="T36" fmla="*/ 451 w 523"/>
              <a:gd name="T37" fmla="*/ 951 h 1857"/>
              <a:gd name="T38" fmla="*/ 437 w 523"/>
              <a:gd name="T39" fmla="*/ 902 h 1857"/>
              <a:gd name="T40" fmla="*/ 426 w 523"/>
              <a:gd name="T41" fmla="*/ 859 h 1857"/>
              <a:gd name="T42" fmla="*/ 404 w 523"/>
              <a:gd name="T43" fmla="*/ 756 h 1857"/>
              <a:gd name="T44" fmla="*/ 367 w 523"/>
              <a:gd name="T45" fmla="*/ 500 h 1857"/>
              <a:gd name="T46" fmla="*/ 360 w 523"/>
              <a:gd name="T47" fmla="*/ 417 h 1857"/>
              <a:gd name="T48" fmla="*/ 353 w 523"/>
              <a:gd name="T49" fmla="*/ 346 h 1857"/>
              <a:gd name="T50" fmla="*/ 317 w 523"/>
              <a:gd name="T51" fmla="*/ 242 h 1857"/>
              <a:gd name="T52" fmla="*/ 305 w 523"/>
              <a:gd name="T53" fmla="*/ 225 h 1857"/>
              <a:gd name="T54" fmla="*/ 291 w 523"/>
              <a:gd name="T55" fmla="*/ 210 h 1857"/>
              <a:gd name="T56" fmla="*/ 262 w 523"/>
              <a:gd name="T57" fmla="*/ 186 h 1857"/>
              <a:gd name="T58" fmla="*/ 214 w 523"/>
              <a:gd name="T59" fmla="*/ 160 h 1857"/>
              <a:gd name="T60" fmla="*/ 138 w 523"/>
              <a:gd name="T61" fmla="*/ 116 h 1857"/>
              <a:gd name="T62" fmla="*/ 69 w 523"/>
              <a:gd name="T63" fmla="*/ 65 h 1857"/>
              <a:gd name="T64" fmla="*/ 0 w 523"/>
              <a:gd name="T65" fmla="*/ 0 h 1857"/>
              <a:gd name="T66" fmla="*/ 34 w 523"/>
              <a:gd name="T67" fmla="*/ 93 h 1857"/>
              <a:gd name="T68" fmla="*/ 87 w 523"/>
              <a:gd name="T69" fmla="*/ 173 h 1857"/>
              <a:gd name="T70" fmla="*/ 162 w 523"/>
              <a:gd name="T71" fmla="*/ 243 h 1857"/>
              <a:gd name="T72" fmla="*/ 203 w 523"/>
              <a:gd name="T73" fmla="*/ 272 h 1857"/>
              <a:gd name="T74" fmla="*/ 228 w 523"/>
              <a:gd name="T75" fmla="*/ 299 h 1857"/>
              <a:gd name="T76" fmla="*/ 248 w 523"/>
              <a:gd name="T77" fmla="*/ 362 h 1857"/>
              <a:gd name="T78" fmla="*/ 254 w 523"/>
              <a:gd name="T79" fmla="*/ 424 h 1857"/>
              <a:gd name="T80" fmla="*/ 261 w 523"/>
              <a:gd name="T81" fmla="*/ 509 h 1857"/>
              <a:gd name="T82" fmla="*/ 300 w 523"/>
              <a:gd name="T83" fmla="*/ 777 h 1857"/>
              <a:gd name="T84" fmla="*/ 324 w 523"/>
              <a:gd name="T85" fmla="*/ 884 h 1857"/>
              <a:gd name="T86" fmla="*/ 335 w 523"/>
              <a:gd name="T87" fmla="*/ 928 h 1857"/>
              <a:gd name="T88" fmla="*/ 350 w 523"/>
              <a:gd name="T89" fmla="*/ 980 h 1857"/>
              <a:gd name="T90" fmla="*/ 387 w 523"/>
              <a:gd name="T91" fmla="*/ 1101 h 1857"/>
              <a:gd name="T92" fmla="*/ 400 w 523"/>
              <a:gd name="T93" fmla="*/ 1138 h 1857"/>
              <a:gd name="T94" fmla="*/ 406 w 523"/>
              <a:gd name="T95" fmla="*/ 1155 h 1857"/>
              <a:gd name="T96" fmla="*/ 411 w 523"/>
              <a:gd name="T97" fmla="*/ 1170 h 1857"/>
              <a:gd name="T98" fmla="*/ 414 w 523"/>
              <a:gd name="T99" fmla="*/ 1186 h 1857"/>
              <a:gd name="T100" fmla="*/ 409 w 523"/>
              <a:gd name="T101" fmla="*/ 1196 h 1857"/>
              <a:gd name="T102" fmla="*/ 390 w 523"/>
              <a:gd name="T103" fmla="*/ 1215 h 1857"/>
              <a:gd name="T104" fmla="*/ 363 w 523"/>
              <a:gd name="T105" fmla="*/ 1243 h 1857"/>
              <a:gd name="T106" fmla="*/ 325 w 523"/>
              <a:gd name="T107" fmla="*/ 1312 h 1857"/>
              <a:gd name="T108" fmla="*/ 313 w 523"/>
              <a:gd name="T109" fmla="*/ 1389 h 1857"/>
              <a:gd name="T110" fmla="*/ 318 w 523"/>
              <a:gd name="T111" fmla="*/ 1443 h 1857"/>
              <a:gd name="T112" fmla="*/ 335 w 523"/>
              <a:gd name="T113" fmla="*/ 1507 h 1857"/>
              <a:gd name="T114" fmla="*/ 359 w 523"/>
              <a:gd name="T115" fmla="*/ 1565 h 1857"/>
              <a:gd name="T116" fmla="*/ 373 w 523"/>
              <a:gd name="T117" fmla="*/ 1591 h 1857"/>
              <a:gd name="T118" fmla="*/ 386 w 523"/>
              <a:gd name="T119" fmla="*/ 1613 h 1857"/>
              <a:gd name="T120" fmla="*/ 434 w 523"/>
              <a:gd name="T121" fmla="*/ 1691 h 1857"/>
              <a:gd name="T122" fmla="*/ 473 w 523"/>
              <a:gd name="T123" fmla="*/ 1766 h 18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523" h="1857">
                <a:moveTo>
                  <a:pt x="490" y="1856"/>
                </a:moveTo>
                <a:lnTo>
                  <a:pt x="490" y="1856"/>
                </a:lnTo>
                <a:cubicBezTo>
                  <a:pt x="507" y="1826"/>
                  <a:pt x="516" y="1792"/>
                  <a:pt x="517" y="1758"/>
                </a:cubicBezTo>
                <a:lnTo>
                  <a:pt x="517" y="1758"/>
                </a:lnTo>
                <a:cubicBezTo>
                  <a:pt x="518" y="1725"/>
                  <a:pt x="513" y="1693"/>
                  <a:pt x="505" y="1662"/>
                </a:cubicBezTo>
                <a:lnTo>
                  <a:pt x="505" y="1662"/>
                </a:lnTo>
                <a:cubicBezTo>
                  <a:pt x="497" y="1631"/>
                  <a:pt x="486" y="1600"/>
                  <a:pt x="473" y="1569"/>
                </a:cubicBezTo>
                <a:lnTo>
                  <a:pt x="473" y="1569"/>
                </a:lnTo>
                <a:cubicBezTo>
                  <a:pt x="469" y="1561"/>
                  <a:pt x="466" y="1553"/>
                  <a:pt x="463" y="1546"/>
                </a:cubicBezTo>
                <a:lnTo>
                  <a:pt x="463" y="1546"/>
                </a:lnTo>
                <a:cubicBezTo>
                  <a:pt x="460" y="1538"/>
                  <a:pt x="456" y="1531"/>
                  <a:pt x="453" y="1523"/>
                </a:cubicBezTo>
                <a:lnTo>
                  <a:pt x="453" y="1523"/>
                </a:lnTo>
                <a:cubicBezTo>
                  <a:pt x="447" y="1507"/>
                  <a:pt x="441" y="1491"/>
                  <a:pt x="435" y="1474"/>
                </a:cubicBezTo>
                <a:lnTo>
                  <a:pt x="435" y="1474"/>
                </a:lnTo>
                <a:cubicBezTo>
                  <a:pt x="431" y="1462"/>
                  <a:pt x="426" y="1447"/>
                  <a:pt x="423" y="1426"/>
                </a:cubicBezTo>
                <a:lnTo>
                  <a:pt x="423" y="1426"/>
                </a:lnTo>
                <a:cubicBezTo>
                  <a:pt x="421" y="1415"/>
                  <a:pt x="419" y="1402"/>
                  <a:pt x="420" y="1388"/>
                </a:cubicBezTo>
                <a:lnTo>
                  <a:pt x="420" y="1388"/>
                </a:lnTo>
                <a:cubicBezTo>
                  <a:pt x="419" y="1375"/>
                  <a:pt x="421" y="1360"/>
                  <a:pt x="426" y="1345"/>
                </a:cubicBezTo>
                <a:lnTo>
                  <a:pt x="426" y="1345"/>
                </a:lnTo>
                <a:cubicBezTo>
                  <a:pt x="430" y="1334"/>
                  <a:pt x="435" y="1323"/>
                  <a:pt x="444" y="1312"/>
                </a:cubicBezTo>
                <a:lnTo>
                  <a:pt x="444" y="1312"/>
                </a:lnTo>
                <a:cubicBezTo>
                  <a:pt x="449" y="1307"/>
                  <a:pt x="456" y="1300"/>
                  <a:pt x="465" y="1292"/>
                </a:cubicBezTo>
                <a:lnTo>
                  <a:pt x="465" y="1292"/>
                </a:lnTo>
                <a:cubicBezTo>
                  <a:pt x="473" y="1283"/>
                  <a:pt x="483" y="1273"/>
                  <a:pt x="494" y="1259"/>
                </a:cubicBezTo>
                <a:lnTo>
                  <a:pt x="494" y="1259"/>
                </a:lnTo>
                <a:cubicBezTo>
                  <a:pt x="505" y="1244"/>
                  <a:pt x="516" y="1223"/>
                  <a:pt x="519" y="1200"/>
                </a:cubicBezTo>
                <a:lnTo>
                  <a:pt x="519" y="1200"/>
                </a:lnTo>
                <a:cubicBezTo>
                  <a:pt x="522" y="1177"/>
                  <a:pt x="518" y="1156"/>
                  <a:pt x="513" y="1140"/>
                </a:cubicBezTo>
                <a:lnTo>
                  <a:pt x="513" y="1140"/>
                </a:lnTo>
                <a:cubicBezTo>
                  <a:pt x="511" y="1133"/>
                  <a:pt x="508" y="1126"/>
                  <a:pt x="506" y="1120"/>
                </a:cubicBezTo>
                <a:lnTo>
                  <a:pt x="506" y="1120"/>
                </a:lnTo>
                <a:cubicBezTo>
                  <a:pt x="504" y="1114"/>
                  <a:pt x="502" y="1108"/>
                  <a:pt x="500" y="1102"/>
                </a:cubicBezTo>
                <a:lnTo>
                  <a:pt x="500" y="1102"/>
                </a:lnTo>
                <a:cubicBezTo>
                  <a:pt x="496" y="1091"/>
                  <a:pt x="492" y="1079"/>
                  <a:pt x="488" y="1068"/>
                </a:cubicBezTo>
                <a:lnTo>
                  <a:pt x="488" y="1068"/>
                </a:lnTo>
                <a:cubicBezTo>
                  <a:pt x="472" y="1023"/>
                  <a:pt x="460" y="981"/>
                  <a:pt x="451" y="951"/>
                </a:cubicBezTo>
                <a:lnTo>
                  <a:pt x="451" y="951"/>
                </a:lnTo>
                <a:cubicBezTo>
                  <a:pt x="442" y="920"/>
                  <a:pt x="437" y="902"/>
                  <a:pt x="437" y="902"/>
                </a:cubicBezTo>
                <a:lnTo>
                  <a:pt x="437" y="902"/>
                </a:lnTo>
                <a:cubicBezTo>
                  <a:pt x="437" y="902"/>
                  <a:pt x="433" y="886"/>
                  <a:pt x="426" y="859"/>
                </a:cubicBezTo>
                <a:lnTo>
                  <a:pt x="426" y="859"/>
                </a:lnTo>
                <a:cubicBezTo>
                  <a:pt x="420" y="833"/>
                  <a:pt x="412" y="797"/>
                  <a:pt x="404" y="756"/>
                </a:cubicBezTo>
                <a:lnTo>
                  <a:pt x="404" y="756"/>
                </a:lnTo>
                <a:cubicBezTo>
                  <a:pt x="387" y="673"/>
                  <a:pt x="373" y="572"/>
                  <a:pt x="367" y="500"/>
                </a:cubicBezTo>
                <a:lnTo>
                  <a:pt x="367" y="500"/>
                </a:lnTo>
                <a:cubicBezTo>
                  <a:pt x="363" y="469"/>
                  <a:pt x="362" y="442"/>
                  <a:pt x="360" y="417"/>
                </a:cubicBezTo>
                <a:lnTo>
                  <a:pt x="360" y="417"/>
                </a:lnTo>
                <a:cubicBezTo>
                  <a:pt x="358" y="392"/>
                  <a:pt x="357" y="368"/>
                  <a:pt x="353" y="346"/>
                </a:cubicBezTo>
                <a:lnTo>
                  <a:pt x="353" y="346"/>
                </a:lnTo>
                <a:cubicBezTo>
                  <a:pt x="347" y="301"/>
                  <a:pt x="332" y="264"/>
                  <a:pt x="317" y="242"/>
                </a:cubicBezTo>
                <a:lnTo>
                  <a:pt x="317" y="242"/>
                </a:lnTo>
                <a:cubicBezTo>
                  <a:pt x="313" y="236"/>
                  <a:pt x="309" y="230"/>
                  <a:pt x="305" y="225"/>
                </a:cubicBezTo>
                <a:lnTo>
                  <a:pt x="305" y="225"/>
                </a:lnTo>
                <a:cubicBezTo>
                  <a:pt x="300" y="220"/>
                  <a:pt x="295" y="214"/>
                  <a:pt x="291" y="210"/>
                </a:cubicBezTo>
                <a:lnTo>
                  <a:pt x="291" y="210"/>
                </a:lnTo>
                <a:cubicBezTo>
                  <a:pt x="282" y="200"/>
                  <a:pt x="271" y="193"/>
                  <a:pt x="262" y="186"/>
                </a:cubicBezTo>
                <a:lnTo>
                  <a:pt x="262" y="186"/>
                </a:lnTo>
                <a:cubicBezTo>
                  <a:pt x="243" y="174"/>
                  <a:pt x="227" y="167"/>
                  <a:pt x="214" y="160"/>
                </a:cubicBezTo>
                <a:lnTo>
                  <a:pt x="214" y="160"/>
                </a:lnTo>
                <a:cubicBezTo>
                  <a:pt x="187" y="145"/>
                  <a:pt x="162" y="132"/>
                  <a:pt x="138" y="116"/>
                </a:cubicBezTo>
                <a:lnTo>
                  <a:pt x="138" y="116"/>
                </a:lnTo>
                <a:cubicBezTo>
                  <a:pt x="115" y="100"/>
                  <a:pt x="92" y="84"/>
                  <a:pt x="69" y="65"/>
                </a:cubicBezTo>
                <a:lnTo>
                  <a:pt x="69" y="65"/>
                </a:lnTo>
                <a:cubicBezTo>
                  <a:pt x="46" y="47"/>
                  <a:pt x="23" y="26"/>
                  <a:pt x="0" y="0"/>
                </a:cubicBezTo>
                <a:lnTo>
                  <a:pt x="0" y="0"/>
                </a:lnTo>
                <a:cubicBezTo>
                  <a:pt x="8" y="33"/>
                  <a:pt x="20" y="64"/>
                  <a:pt x="34" y="93"/>
                </a:cubicBezTo>
                <a:lnTo>
                  <a:pt x="34" y="93"/>
                </a:lnTo>
                <a:cubicBezTo>
                  <a:pt x="48" y="122"/>
                  <a:pt x="66" y="149"/>
                  <a:pt x="87" y="173"/>
                </a:cubicBezTo>
                <a:lnTo>
                  <a:pt x="87" y="173"/>
                </a:lnTo>
                <a:cubicBezTo>
                  <a:pt x="107" y="198"/>
                  <a:pt x="132" y="221"/>
                  <a:pt x="162" y="243"/>
                </a:cubicBezTo>
                <a:lnTo>
                  <a:pt x="162" y="243"/>
                </a:lnTo>
                <a:cubicBezTo>
                  <a:pt x="178" y="254"/>
                  <a:pt x="192" y="262"/>
                  <a:pt x="203" y="272"/>
                </a:cubicBezTo>
                <a:lnTo>
                  <a:pt x="203" y="272"/>
                </a:lnTo>
                <a:cubicBezTo>
                  <a:pt x="214" y="280"/>
                  <a:pt x="222" y="288"/>
                  <a:pt x="228" y="299"/>
                </a:cubicBezTo>
                <a:lnTo>
                  <a:pt x="228" y="299"/>
                </a:lnTo>
                <a:cubicBezTo>
                  <a:pt x="235" y="309"/>
                  <a:pt x="243" y="327"/>
                  <a:pt x="248" y="362"/>
                </a:cubicBezTo>
                <a:lnTo>
                  <a:pt x="248" y="362"/>
                </a:lnTo>
                <a:cubicBezTo>
                  <a:pt x="251" y="378"/>
                  <a:pt x="253" y="399"/>
                  <a:pt x="254" y="424"/>
                </a:cubicBezTo>
                <a:lnTo>
                  <a:pt x="254" y="424"/>
                </a:lnTo>
                <a:cubicBezTo>
                  <a:pt x="256" y="449"/>
                  <a:pt x="258" y="478"/>
                  <a:pt x="261" y="509"/>
                </a:cubicBezTo>
                <a:lnTo>
                  <a:pt x="261" y="509"/>
                </a:lnTo>
                <a:cubicBezTo>
                  <a:pt x="267" y="585"/>
                  <a:pt x="282" y="690"/>
                  <a:pt x="300" y="777"/>
                </a:cubicBezTo>
                <a:lnTo>
                  <a:pt x="300" y="777"/>
                </a:lnTo>
                <a:cubicBezTo>
                  <a:pt x="308" y="819"/>
                  <a:pt x="318" y="857"/>
                  <a:pt x="324" y="884"/>
                </a:cubicBezTo>
                <a:lnTo>
                  <a:pt x="324" y="884"/>
                </a:lnTo>
                <a:cubicBezTo>
                  <a:pt x="331" y="912"/>
                  <a:pt x="335" y="928"/>
                  <a:pt x="335" y="928"/>
                </a:cubicBezTo>
                <a:lnTo>
                  <a:pt x="335" y="928"/>
                </a:lnTo>
                <a:cubicBezTo>
                  <a:pt x="335" y="928"/>
                  <a:pt x="341" y="948"/>
                  <a:pt x="350" y="980"/>
                </a:cubicBezTo>
                <a:lnTo>
                  <a:pt x="350" y="980"/>
                </a:lnTo>
                <a:cubicBezTo>
                  <a:pt x="358" y="1012"/>
                  <a:pt x="371" y="1055"/>
                  <a:pt x="387" y="1101"/>
                </a:cubicBezTo>
                <a:lnTo>
                  <a:pt x="387" y="1101"/>
                </a:lnTo>
                <a:cubicBezTo>
                  <a:pt x="392" y="1113"/>
                  <a:pt x="396" y="1125"/>
                  <a:pt x="400" y="1138"/>
                </a:cubicBezTo>
                <a:lnTo>
                  <a:pt x="400" y="1138"/>
                </a:lnTo>
                <a:cubicBezTo>
                  <a:pt x="402" y="1144"/>
                  <a:pt x="404" y="1149"/>
                  <a:pt x="406" y="1155"/>
                </a:cubicBezTo>
                <a:lnTo>
                  <a:pt x="406" y="1155"/>
                </a:lnTo>
                <a:cubicBezTo>
                  <a:pt x="408" y="1161"/>
                  <a:pt x="410" y="1166"/>
                  <a:pt x="411" y="1170"/>
                </a:cubicBezTo>
                <a:lnTo>
                  <a:pt x="411" y="1170"/>
                </a:lnTo>
                <a:cubicBezTo>
                  <a:pt x="414" y="1179"/>
                  <a:pt x="414" y="1184"/>
                  <a:pt x="414" y="1186"/>
                </a:cubicBezTo>
                <a:lnTo>
                  <a:pt x="414" y="1186"/>
                </a:lnTo>
                <a:cubicBezTo>
                  <a:pt x="413" y="1188"/>
                  <a:pt x="413" y="1190"/>
                  <a:pt x="409" y="1196"/>
                </a:cubicBezTo>
                <a:lnTo>
                  <a:pt x="409" y="1196"/>
                </a:lnTo>
                <a:cubicBezTo>
                  <a:pt x="405" y="1201"/>
                  <a:pt x="398" y="1208"/>
                  <a:pt x="390" y="1215"/>
                </a:cubicBezTo>
                <a:lnTo>
                  <a:pt x="390" y="1215"/>
                </a:lnTo>
                <a:cubicBezTo>
                  <a:pt x="382" y="1223"/>
                  <a:pt x="373" y="1232"/>
                  <a:pt x="363" y="1243"/>
                </a:cubicBezTo>
                <a:lnTo>
                  <a:pt x="363" y="1243"/>
                </a:lnTo>
                <a:cubicBezTo>
                  <a:pt x="344" y="1266"/>
                  <a:pt x="332" y="1290"/>
                  <a:pt x="325" y="1312"/>
                </a:cubicBezTo>
                <a:lnTo>
                  <a:pt x="325" y="1312"/>
                </a:lnTo>
                <a:cubicBezTo>
                  <a:pt x="315" y="1341"/>
                  <a:pt x="313" y="1368"/>
                  <a:pt x="313" y="1389"/>
                </a:cubicBezTo>
                <a:lnTo>
                  <a:pt x="313" y="1389"/>
                </a:lnTo>
                <a:cubicBezTo>
                  <a:pt x="313" y="1410"/>
                  <a:pt x="316" y="1428"/>
                  <a:pt x="318" y="1443"/>
                </a:cubicBezTo>
                <a:lnTo>
                  <a:pt x="318" y="1443"/>
                </a:lnTo>
                <a:cubicBezTo>
                  <a:pt x="324" y="1473"/>
                  <a:pt x="330" y="1492"/>
                  <a:pt x="335" y="1507"/>
                </a:cubicBezTo>
                <a:lnTo>
                  <a:pt x="335" y="1507"/>
                </a:lnTo>
                <a:cubicBezTo>
                  <a:pt x="342" y="1528"/>
                  <a:pt x="350" y="1548"/>
                  <a:pt x="359" y="1565"/>
                </a:cubicBezTo>
                <a:lnTo>
                  <a:pt x="359" y="1565"/>
                </a:lnTo>
                <a:cubicBezTo>
                  <a:pt x="363" y="1574"/>
                  <a:pt x="368" y="1583"/>
                  <a:pt x="373" y="1591"/>
                </a:cubicBezTo>
                <a:lnTo>
                  <a:pt x="373" y="1591"/>
                </a:lnTo>
                <a:cubicBezTo>
                  <a:pt x="377" y="1599"/>
                  <a:pt x="381" y="1606"/>
                  <a:pt x="386" y="1613"/>
                </a:cubicBezTo>
                <a:lnTo>
                  <a:pt x="386" y="1613"/>
                </a:lnTo>
                <a:cubicBezTo>
                  <a:pt x="403" y="1642"/>
                  <a:pt x="419" y="1667"/>
                  <a:pt x="434" y="1691"/>
                </a:cubicBezTo>
                <a:lnTo>
                  <a:pt x="434" y="1691"/>
                </a:lnTo>
                <a:cubicBezTo>
                  <a:pt x="449" y="1715"/>
                  <a:pt x="462" y="1739"/>
                  <a:pt x="473" y="1766"/>
                </a:cubicBezTo>
                <a:lnTo>
                  <a:pt x="473" y="1766"/>
                </a:lnTo>
                <a:cubicBezTo>
                  <a:pt x="484" y="1792"/>
                  <a:pt x="491" y="1821"/>
                  <a:pt x="490" y="1856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6" name="Freeform 294"/>
          <p:cNvSpPr>
            <a:spLocks noChangeArrowheads="1"/>
          </p:cNvSpPr>
          <p:nvPr/>
        </p:nvSpPr>
        <p:spPr bwMode="auto">
          <a:xfrm>
            <a:off x="16247291" y="9761440"/>
            <a:ext cx="1313753" cy="1216073"/>
          </a:xfrm>
          <a:custGeom>
            <a:avLst/>
            <a:gdLst>
              <a:gd name="T0" fmla="*/ 1184 w 1185"/>
              <a:gd name="T1" fmla="*/ 1088 h 1096"/>
              <a:gd name="T2" fmla="*/ 1103 w 1185"/>
              <a:gd name="T3" fmla="*/ 1043 h 1096"/>
              <a:gd name="T4" fmla="*/ 1044 w 1185"/>
              <a:gd name="T5" fmla="*/ 984 h 1096"/>
              <a:gd name="T6" fmla="*/ 987 w 1185"/>
              <a:gd name="T7" fmla="*/ 913 h 1096"/>
              <a:gd name="T8" fmla="*/ 913 w 1185"/>
              <a:gd name="T9" fmla="*/ 830 h 1096"/>
              <a:gd name="T10" fmla="*/ 867 w 1185"/>
              <a:gd name="T11" fmla="*/ 787 h 1096"/>
              <a:gd name="T12" fmla="*/ 826 w 1185"/>
              <a:gd name="T13" fmla="*/ 756 h 1096"/>
              <a:gd name="T14" fmla="*/ 764 w 1185"/>
              <a:gd name="T15" fmla="*/ 722 h 1096"/>
              <a:gd name="T16" fmla="*/ 724 w 1185"/>
              <a:gd name="T17" fmla="*/ 707 h 1096"/>
              <a:gd name="T18" fmla="*/ 685 w 1185"/>
              <a:gd name="T19" fmla="*/ 696 h 1096"/>
              <a:gd name="T20" fmla="*/ 657 w 1185"/>
              <a:gd name="T21" fmla="*/ 683 h 1096"/>
              <a:gd name="T22" fmla="*/ 642 w 1185"/>
              <a:gd name="T23" fmla="*/ 666 h 1096"/>
              <a:gd name="T24" fmla="*/ 629 w 1185"/>
              <a:gd name="T25" fmla="*/ 614 h 1096"/>
              <a:gd name="T26" fmla="*/ 629 w 1185"/>
              <a:gd name="T27" fmla="*/ 594 h 1096"/>
              <a:gd name="T28" fmla="*/ 629 w 1185"/>
              <a:gd name="T29" fmla="*/ 586 h 1096"/>
              <a:gd name="T30" fmla="*/ 629 w 1185"/>
              <a:gd name="T31" fmla="*/ 560 h 1096"/>
              <a:gd name="T32" fmla="*/ 632 w 1185"/>
              <a:gd name="T33" fmla="*/ 491 h 1096"/>
              <a:gd name="T34" fmla="*/ 618 w 1185"/>
              <a:gd name="T35" fmla="*/ 389 h 1096"/>
              <a:gd name="T36" fmla="*/ 590 w 1185"/>
              <a:gd name="T37" fmla="*/ 338 h 1096"/>
              <a:gd name="T38" fmla="*/ 551 w 1185"/>
              <a:gd name="T39" fmla="*/ 302 h 1096"/>
              <a:gd name="T40" fmla="*/ 503 w 1185"/>
              <a:gd name="T41" fmla="*/ 276 h 1096"/>
              <a:gd name="T42" fmla="*/ 464 w 1185"/>
              <a:gd name="T43" fmla="*/ 260 h 1096"/>
              <a:gd name="T44" fmla="*/ 433 w 1185"/>
              <a:gd name="T45" fmla="*/ 247 h 1096"/>
              <a:gd name="T46" fmla="*/ 405 w 1185"/>
              <a:gd name="T47" fmla="*/ 235 h 1096"/>
              <a:gd name="T48" fmla="*/ 330 w 1185"/>
              <a:gd name="T49" fmla="*/ 196 h 1096"/>
              <a:gd name="T50" fmla="*/ 159 w 1185"/>
              <a:gd name="T51" fmla="*/ 97 h 1096"/>
              <a:gd name="T52" fmla="*/ 0 w 1185"/>
              <a:gd name="T53" fmla="*/ 0 h 1096"/>
              <a:gd name="T54" fmla="*/ 110 w 1185"/>
              <a:gd name="T55" fmla="*/ 158 h 1096"/>
              <a:gd name="T56" fmla="*/ 277 w 1185"/>
              <a:gd name="T57" fmla="*/ 288 h 1096"/>
              <a:gd name="T58" fmla="*/ 360 w 1185"/>
              <a:gd name="T59" fmla="*/ 331 h 1096"/>
              <a:gd name="T60" fmla="*/ 391 w 1185"/>
              <a:gd name="T61" fmla="*/ 344 h 1096"/>
              <a:gd name="T62" fmla="*/ 425 w 1185"/>
              <a:gd name="T63" fmla="*/ 359 h 1096"/>
              <a:gd name="T64" fmla="*/ 490 w 1185"/>
              <a:gd name="T65" fmla="*/ 389 h 1096"/>
              <a:gd name="T66" fmla="*/ 506 w 1185"/>
              <a:gd name="T67" fmla="*/ 404 h 1096"/>
              <a:gd name="T68" fmla="*/ 518 w 1185"/>
              <a:gd name="T69" fmla="*/ 425 h 1096"/>
              <a:gd name="T70" fmla="*/ 526 w 1185"/>
              <a:gd name="T71" fmla="*/ 491 h 1096"/>
              <a:gd name="T72" fmla="*/ 524 w 1185"/>
              <a:gd name="T73" fmla="*/ 556 h 1096"/>
              <a:gd name="T74" fmla="*/ 523 w 1185"/>
              <a:gd name="T75" fmla="*/ 584 h 1096"/>
              <a:gd name="T76" fmla="*/ 523 w 1185"/>
              <a:gd name="T77" fmla="*/ 594 h 1096"/>
              <a:gd name="T78" fmla="*/ 523 w 1185"/>
              <a:gd name="T79" fmla="*/ 620 h 1096"/>
              <a:gd name="T80" fmla="*/ 529 w 1185"/>
              <a:gd name="T81" fmla="*/ 663 h 1096"/>
              <a:gd name="T82" fmla="*/ 549 w 1185"/>
              <a:gd name="T83" fmla="*/ 718 h 1096"/>
              <a:gd name="T84" fmla="*/ 595 w 1185"/>
              <a:gd name="T85" fmla="*/ 769 h 1096"/>
              <a:gd name="T86" fmla="*/ 651 w 1185"/>
              <a:gd name="T87" fmla="*/ 797 h 1096"/>
              <a:gd name="T88" fmla="*/ 694 w 1185"/>
              <a:gd name="T89" fmla="*/ 809 h 1096"/>
              <a:gd name="T90" fmla="*/ 722 w 1185"/>
              <a:gd name="T91" fmla="*/ 819 h 1096"/>
              <a:gd name="T92" fmla="*/ 767 w 1185"/>
              <a:gd name="T93" fmla="*/ 844 h 1096"/>
              <a:gd name="T94" fmla="*/ 799 w 1185"/>
              <a:gd name="T95" fmla="*/ 868 h 1096"/>
              <a:gd name="T96" fmla="*/ 838 w 1185"/>
              <a:gd name="T97" fmla="*/ 905 h 1096"/>
              <a:gd name="T98" fmla="*/ 994 w 1185"/>
              <a:gd name="T99" fmla="*/ 1042 h 1096"/>
              <a:gd name="T100" fmla="*/ 1083 w 1185"/>
              <a:gd name="T101" fmla="*/ 1084 h 10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185" h="1096">
                <a:moveTo>
                  <a:pt x="1184" y="1088"/>
                </a:moveTo>
                <a:lnTo>
                  <a:pt x="1184" y="1088"/>
                </a:lnTo>
                <a:cubicBezTo>
                  <a:pt x="1151" y="1077"/>
                  <a:pt x="1125" y="1061"/>
                  <a:pt x="1103" y="1043"/>
                </a:cubicBezTo>
                <a:lnTo>
                  <a:pt x="1103" y="1043"/>
                </a:lnTo>
                <a:cubicBezTo>
                  <a:pt x="1081" y="1025"/>
                  <a:pt x="1063" y="1005"/>
                  <a:pt x="1044" y="984"/>
                </a:cubicBezTo>
                <a:lnTo>
                  <a:pt x="1044" y="984"/>
                </a:lnTo>
                <a:cubicBezTo>
                  <a:pt x="1026" y="962"/>
                  <a:pt x="1009" y="939"/>
                  <a:pt x="987" y="913"/>
                </a:cubicBezTo>
                <a:lnTo>
                  <a:pt x="987" y="913"/>
                </a:lnTo>
                <a:cubicBezTo>
                  <a:pt x="966" y="888"/>
                  <a:pt x="943" y="860"/>
                  <a:pt x="913" y="830"/>
                </a:cubicBezTo>
                <a:lnTo>
                  <a:pt x="913" y="830"/>
                </a:lnTo>
                <a:cubicBezTo>
                  <a:pt x="902" y="820"/>
                  <a:pt x="889" y="807"/>
                  <a:pt x="867" y="787"/>
                </a:cubicBezTo>
                <a:lnTo>
                  <a:pt x="867" y="787"/>
                </a:lnTo>
                <a:cubicBezTo>
                  <a:pt x="856" y="778"/>
                  <a:pt x="843" y="768"/>
                  <a:pt x="826" y="756"/>
                </a:cubicBezTo>
                <a:lnTo>
                  <a:pt x="826" y="756"/>
                </a:lnTo>
                <a:cubicBezTo>
                  <a:pt x="810" y="745"/>
                  <a:pt x="790" y="733"/>
                  <a:pt x="764" y="722"/>
                </a:cubicBezTo>
                <a:lnTo>
                  <a:pt x="764" y="722"/>
                </a:lnTo>
                <a:cubicBezTo>
                  <a:pt x="753" y="717"/>
                  <a:pt x="739" y="712"/>
                  <a:pt x="724" y="707"/>
                </a:cubicBezTo>
                <a:lnTo>
                  <a:pt x="724" y="707"/>
                </a:lnTo>
                <a:cubicBezTo>
                  <a:pt x="711" y="703"/>
                  <a:pt x="696" y="699"/>
                  <a:pt x="685" y="696"/>
                </a:cubicBezTo>
                <a:lnTo>
                  <a:pt x="685" y="696"/>
                </a:lnTo>
                <a:cubicBezTo>
                  <a:pt x="673" y="692"/>
                  <a:pt x="664" y="688"/>
                  <a:pt x="657" y="683"/>
                </a:cubicBezTo>
                <a:lnTo>
                  <a:pt x="657" y="683"/>
                </a:lnTo>
                <a:cubicBezTo>
                  <a:pt x="650" y="678"/>
                  <a:pt x="645" y="672"/>
                  <a:pt x="642" y="666"/>
                </a:cubicBezTo>
                <a:lnTo>
                  <a:pt x="642" y="666"/>
                </a:lnTo>
                <a:cubicBezTo>
                  <a:pt x="633" y="652"/>
                  <a:pt x="630" y="631"/>
                  <a:pt x="629" y="614"/>
                </a:cubicBezTo>
                <a:lnTo>
                  <a:pt x="629" y="614"/>
                </a:lnTo>
                <a:cubicBezTo>
                  <a:pt x="629" y="607"/>
                  <a:pt x="629" y="599"/>
                  <a:pt x="629" y="594"/>
                </a:cubicBezTo>
                <a:lnTo>
                  <a:pt x="629" y="594"/>
                </a:lnTo>
                <a:cubicBezTo>
                  <a:pt x="629" y="589"/>
                  <a:pt x="629" y="586"/>
                  <a:pt x="629" y="586"/>
                </a:cubicBezTo>
                <a:lnTo>
                  <a:pt x="629" y="586"/>
                </a:lnTo>
                <a:cubicBezTo>
                  <a:pt x="629" y="586"/>
                  <a:pt x="629" y="577"/>
                  <a:pt x="629" y="560"/>
                </a:cubicBezTo>
                <a:lnTo>
                  <a:pt x="629" y="560"/>
                </a:lnTo>
                <a:cubicBezTo>
                  <a:pt x="630" y="543"/>
                  <a:pt x="632" y="520"/>
                  <a:pt x="632" y="491"/>
                </a:cubicBezTo>
                <a:lnTo>
                  <a:pt x="632" y="491"/>
                </a:lnTo>
                <a:cubicBezTo>
                  <a:pt x="632" y="462"/>
                  <a:pt x="631" y="427"/>
                  <a:pt x="618" y="389"/>
                </a:cubicBezTo>
                <a:lnTo>
                  <a:pt x="618" y="389"/>
                </a:lnTo>
                <a:cubicBezTo>
                  <a:pt x="611" y="372"/>
                  <a:pt x="601" y="353"/>
                  <a:pt x="590" y="338"/>
                </a:cubicBezTo>
                <a:lnTo>
                  <a:pt x="590" y="338"/>
                </a:lnTo>
                <a:cubicBezTo>
                  <a:pt x="577" y="323"/>
                  <a:pt x="563" y="311"/>
                  <a:pt x="551" y="302"/>
                </a:cubicBezTo>
                <a:lnTo>
                  <a:pt x="551" y="302"/>
                </a:lnTo>
                <a:cubicBezTo>
                  <a:pt x="534" y="290"/>
                  <a:pt x="517" y="282"/>
                  <a:pt x="503" y="276"/>
                </a:cubicBezTo>
                <a:lnTo>
                  <a:pt x="503" y="276"/>
                </a:lnTo>
                <a:cubicBezTo>
                  <a:pt x="488" y="269"/>
                  <a:pt x="476" y="265"/>
                  <a:pt x="464" y="260"/>
                </a:cubicBezTo>
                <a:lnTo>
                  <a:pt x="464" y="260"/>
                </a:lnTo>
                <a:cubicBezTo>
                  <a:pt x="453" y="256"/>
                  <a:pt x="443" y="251"/>
                  <a:pt x="433" y="247"/>
                </a:cubicBezTo>
                <a:lnTo>
                  <a:pt x="433" y="247"/>
                </a:lnTo>
                <a:cubicBezTo>
                  <a:pt x="423" y="243"/>
                  <a:pt x="413" y="238"/>
                  <a:pt x="405" y="235"/>
                </a:cubicBezTo>
                <a:lnTo>
                  <a:pt x="405" y="235"/>
                </a:lnTo>
                <a:cubicBezTo>
                  <a:pt x="371" y="219"/>
                  <a:pt x="346" y="205"/>
                  <a:pt x="330" y="196"/>
                </a:cubicBezTo>
                <a:lnTo>
                  <a:pt x="330" y="196"/>
                </a:lnTo>
                <a:cubicBezTo>
                  <a:pt x="262" y="158"/>
                  <a:pt x="210" y="127"/>
                  <a:pt x="159" y="97"/>
                </a:cubicBezTo>
                <a:lnTo>
                  <a:pt x="159" y="97"/>
                </a:lnTo>
                <a:cubicBezTo>
                  <a:pt x="108" y="68"/>
                  <a:pt x="58" y="39"/>
                  <a:pt x="0" y="0"/>
                </a:cubicBezTo>
                <a:lnTo>
                  <a:pt x="0" y="0"/>
                </a:lnTo>
                <a:cubicBezTo>
                  <a:pt x="34" y="62"/>
                  <a:pt x="67" y="112"/>
                  <a:pt x="110" y="158"/>
                </a:cubicBezTo>
                <a:lnTo>
                  <a:pt x="110" y="158"/>
                </a:lnTo>
                <a:cubicBezTo>
                  <a:pt x="153" y="204"/>
                  <a:pt x="204" y="246"/>
                  <a:pt x="277" y="288"/>
                </a:cubicBezTo>
                <a:lnTo>
                  <a:pt x="277" y="288"/>
                </a:lnTo>
                <a:cubicBezTo>
                  <a:pt x="296" y="298"/>
                  <a:pt x="323" y="313"/>
                  <a:pt x="360" y="331"/>
                </a:cubicBezTo>
                <a:lnTo>
                  <a:pt x="360" y="331"/>
                </a:lnTo>
                <a:cubicBezTo>
                  <a:pt x="370" y="335"/>
                  <a:pt x="380" y="339"/>
                  <a:pt x="391" y="344"/>
                </a:cubicBezTo>
                <a:lnTo>
                  <a:pt x="391" y="344"/>
                </a:lnTo>
                <a:cubicBezTo>
                  <a:pt x="401" y="349"/>
                  <a:pt x="413" y="354"/>
                  <a:pt x="425" y="359"/>
                </a:cubicBezTo>
                <a:lnTo>
                  <a:pt x="425" y="359"/>
                </a:lnTo>
                <a:cubicBezTo>
                  <a:pt x="449" y="368"/>
                  <a:pt x="473" y="377"/>
                  <a:pt x="490" y="389"/>
                </a:cubicBezTo>
                <a:lnTo>
                  <a:pt x="490" y="389"/>
                </a:lnTo>
                <a:cubicBezTo>
                  <a:pt x="497" y="394"/>
                  <a:pt x="501" y="399"/>
                  <a:pt x="506" y="404"/>
                </a:cubicBezTo>
                <a:lnTo>
                  <a:pt x="506" y="404"/>
                </a:lnTo>
                <a:cubicBezTo>
                  <a:pt x="511" y="410"/>
                  <a:pt x="514" y="417"/>
                  <a:pt x="518" y="425"/>
                </a:cubicBezTo>
                <a:lnTo>
                  <a:pt x="518" y="425"/>
                </a:lnTo>
                <a:cubicBezTo>
                  <a:pt x="524" y="442"/>
                  <a:pt x="526" y="467"/>
                  <a:pt x="526" y="491"/>
                </a:cubicBezTo>
                <a:lnTo>
                  <a:pt x="526" y="491"/>
                </a:lnTo>
                <a:cubicBezTo>
                  <a:pt x="526" y="515"/>
                  <a:pt x="525" y="538"/>
                  <a:pt x="524" y="556"/>
                </a:cubicBezTo>
                <a:lnTo>
                  <a:pt x="524" y="556"/>
                </a:lnTo>
                <a:cubicBezTo>
                  <a:pt x="523" y="573"/>
                  <a:pt x="523" y="584"/>
                  <a:pt x="523" y="584"/>
                </a:cubicBezTo>
                <a:lnTo>
                  <a:pt x="523" y="584"/>
                </a:lnTo>
                <a:cubicBezTo>
                  <a:pt x="523" y="584"/>
                  <a:pt x="523" y="588"/>
                  <a:pt x="523" y="594"/>
                </a:cubicBezTo>
                <a:lnTo>
                  <a:pt x="523" y="594"/>
                </a:lnTo>
                <a:cubicBezTo>
                  <a:pt x="523" y="600"/>
                  <a:pt x="523" y="609"/>
                  <a:pt x="523" y="620"/>
                </a:cubicBezTo>
                <a:lnTo>
                  <a:pt x="523" y="620"/>
                </a:lnTo>
                <a:cubicBezTo>
                  <a:pt x="524" y="632"/>
                  <a:pt x="526" y="646"/>
                  <a:pt x="529" y="663"/>
                </a:cubicBezTo>
                <a:lnTo>
                  <a:pt x="529" y="663"/>
                </a:lnTo>
                <a:cubicBezTo>
                  <a:pt x="533" y="679"/>
                  <a:pt x="538" y="699"/>
                  <a:pt x="549" y="718"/>
                </a:cubicBezTo>
                <a:lnTo>
                  <a:pt x="549" y="718"/>
                </a:lnTo>
                <a:cubicBezTo>
                  <a:pt x="560" y="737"/>
                  <a:pt x="576" y="756"/>
                  <a:pt x="595" y="769"/>
                </a:cubicBezTo>
                <a:lnTo>
                  <a:pt x="595" y="769"/>
                </a:lnTo>
                <a:cubicBezTo>
                  <a:pt x="614" y="783"/>
                  <a:pt x="634" y="791"/>
                  <a:pt x="651" y="797"/>
                </a:cubicBezTo>
                <a:lnTo>
                  <a:pt x="651" y="797"/>
                </a:lnTo>
                <a:cubicBezTo>
                  <a:pt x="668" y="802"/>
                  <a:pt x="682" y="806"/>
                  <a:pt x="694" y="809"/>
                </a:cubicBezTo>
                <a:lnTo>
                  <a:pt x="694" y="809"/>
                </a:lnTo>
                <a:cubicBezTo>
                  <a:pt x="706" y="813"/>
                  <a:pt x="714" y="816"/>
                  <a:pt x="722" y="819"/>
                </a:cubicBezTo>
                <a:lnTo>
                  <a:pt x="722" y="819"/>
                </a:lnTo>
                <a:cubicBezTo>
                  <a:pt x="740" y="827"/>
                  <a:pt x="754" y="835"/>
                  <a:pt x="767" y="844"/>
                </a:cubicBezTo>
                <a:lnTo>
                  <a:pt x="767" y="844"/>
                </a:lnTo>
                <a:cubicBezTo>
                  <a:pt x="780" y="852"/>
                  <a:pt x="790" y="861"/>
                  <a:pt x="799" y="868"/>
                </a:cubicBezTo>
                <a:lnTo>
                  <a:pt x="799" y="868"/>
                </a:lnTo>
                <a:cubicBezTo>
                  <a:pt x="817" y="883"/>
                  <a:pt x="829" y="896"/>
                  <a:pt x="838" y="905"/>
                </a:cubicBezTo>
                <a:lnTo>
                  <a:pt x="838" y="905"/>
                </a:lnTo>
                <a:cubicBezTo>
                  <a:pt x="894" y="959"/>
                  <a:pt x="939" y="1007"/>
                  <a:pt x="994" y="1042"/>
                </a:cubicBezTo>
                <a:lnTo>
                  <a:pt x="994" y="1042"/>
                </a:lnTo>
                <a:cubicBezTo>
                  <a:pt x="1021" y="1060"/>
                  <a:pt x="1051" y="1074"/>
                  <a:pt x="1083" y="1084"/>
                </a:cubicBezTo>
                <a:lnTo>
                  <a:pt x="1083" y="1084"/>
                </a:lnTo>
                <a:cubicBezTo>
                  <a:pt x="1115" y="1092"/>
                  <a:pt x="1150" y="1095"/>
                  <a:pt x="1184" y="1088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7" name="Freeform 295"/>
          <p:cNvSpPr>
            <a:spLocks noChangeArrowheads="1"/>
          </p:cNvSpPr>
          <p:nvPr/>
        </p:nvSpPr>
        <p:spPr bwMode="auto">
          <a:xfrm>
            <a:off x="14161896" y="9077703"/>
            <a:ext cx="747225" cy="2676341"/>
          </a:xfrm>
          <a:custGeom>
            <a:avLst/>
            <a:gdLst>
              <a:gd name="T0" fmla="*/ 470 w 674"/>
              <a:gd name="T1" fmla="*/ 2415 h 2416"/>
              <a:gd name="T2" fmla="*/ 483 w 674"/>
              <a:gd name="T3" fmla="*/ 2365 h 2416"/>
              <a:gd name="T4" fmla="*/ 484 w 674"/>
              <a:gd name="T5" fmla="*/ 2314 h 2416"/>
              <a:gd name="T6" fmla="*/ 457 w 674"/>
              <a:gd name="T7" fmla="*/ 2219 h 2416"/>
              <a:gd name="T8" fmla="*/ 348 w 674"/>
              <a:gd name="T9" fmla="*/ 2045 h 2416"/>
              <a:gd name="T10" fmla="*/ 320 w 674"/>
              <a:gd name="T11" fmla="*/ 2000 h 2416"/>
              <a:gd name="T12" fmla="*/ 292 w 674"/>
              <a:gd name="T13" fmla="*/ 1917 h 2416"/>
              <a:gd name="T14" fmla="*/ 291 w 674"/>
              <a:gd name="T15" fmla="*/ 1827 h 2416"/>
              <a:gd name="T16" fmla="*/ 288 w 674"/>
              <a:gd name="T17" fmla="*/ 1694 h 2416"/>
              <a:gd name="T18" fmla="*/ 263 w 674"/>
              <a:gd name="T19" fmla="*/ 1618 h 2416"/>
              <a:gd name="T20" fmla="*/ 224 w 674"/>
              <a:gd name="T21" fmla="*/ 1555 h 2416"/>
              <a:gd name="T22" fmla="*/ 147 w 674"/>
              <a:gd name="T23" fmla="*/ 1453 h 2416"/>
              <a:gd name="T24" fmla="*/ 121 w 674"/>
              <a:gd name="T25" fmla="*/ 1409 h 2416"/>
              <a:gd name="T26" fmla="*/ 117 w 674"/>
              <a:gd name="T27" fmla="*/ 1398 h 2416"/>
              <a:gd name="T28" fmla="*/ 114 w 674"/>
              <a:gd name="T29" fmla="*/ 1388 h 2416"/>
              <a:gd name="T30" fmla="*/ 110 w 674"/>
              <a:gd name="T31" fmla="*/ 1367 h 2416"/>
              <a:gd name="T32" fmla="*/ 115 w 674"/>
              <a:gd name="T33" fmla="*/ 1289 h 2416"/>
              <a:gd name="T34" fmla="*/ 132 w 674"/>
              <a:gd name="T35" fmla="*/ 1231 h 2416"/>
              <a:gd name="T36" fmla="*/ 140 w 674"/>
              <a:gd name="T37" fmla="*/ 1208 h 2416"/>
              <a:gd name="T38" fmla="*/ 228 w 674"/>
              <a:gd name="T39" fmla="*/ 959 h 2416"/>
              <a:gd name="T40" fmla="*/ 306 w 674"/>
              <a:gd name="T41" fmla="*/ 736 h 2416"/>
              <a:gd name="T42" fmla="*/ 345 w 674"/>
              <a:gd name="T43" fmla="*/ 627 h 2416"/>
              <a:gd name="T44" fmla="*/ 381 w 674"/>
              <a:gd name="T45" fmla="*/ 532 h 2416"/>
              <a:gd name="T46" fmla="*/ 416 w 674"/>
              <a:gd name="T47" fmla="*/ 467 h 2416"/>
              <a:gd name="T48" fmla="*/ 454 w 674"/>
              <a:gd name="T49" fmla="*/ 425 h 2416"/>
              <a:gd name="T50" fmla="*/ 517 w 674"/>
              <a:gd name="T51" fmla="*/ 371 h 2416"/>
              <a:gd name="T52" fmla="*/ 603 w 674"/>
              <a:gd name="T53" fmla="*/ 290 h 2416"/>
              <a:gd name="T54" fmla="*/ 655 w 674"/>
              <a:gd name="T55" fmla="*/ 196 h 2416"/>
              <a:gd name="T56" fmla="*/ 672 w 674"/>
              <a:gd name="T57" fmla="*/ 100 h 2416"/>
              <a:gd name="T58" fmla="*/ 657 w 674"/>
              <a:gd name="T59" fmla="*/ 0 h 2416"/>
              <a:gd name="T60" fmla="*/ 629 w 674"/>
              <a:gd name="T61" fmla="*/ 90 h 2416"/>
              <a:gd name="T62" fmla="*/ 586 w 674"/>
              <a:gd name="T63" fmla="*/ 162 h 2416"/>
              <a:gd name="T64" fmla="*/ 532 w 674"/>
              <a:gd name="T65" fmla="*/ 223 h 2416"/>
              <a:gd name="T66" fmla="*/ 453 w 674"/>
              <a:gd name="T67" fmla="*/ 288 h 2416"/>
              <a:gd name="T68" fmla="*/ 380 w 674"/>
              <a:gd name="T69" fmla="*/ 348 h 2416"/>
              <a:gd name="T70" fmla="*/ 329 w 674"/>
              <a:gd name="T71" fmla="*/ 407 h 2416"/>
              <a:gd name="T72" fmla="*/ 284 w 674"/>
              <a:gd name="T73" fmla="*/ 489 h 2416"/>
              <a:gd name="T74" fmla="*/ 245 w 674"/>
              <a:gd name="T75" fmla="*/ 592 h 2416"/>
              <a:gd name="T76" fmla="*/ 207 w 674"/>
              <a:gd name="T77" fmla="*/ 701 h 2416"/>
              <a:gd name="T78" fmla="*/ 128 w 674"/>
              <a:gd name="T79" fmla="*/ 924 h 2416"/>
              <a:gd name="T80" fmla="*/ 40 w 674"/>
              <a:gd name="T81" fmla="*/ 1173 h 2416"/>
              <a:gd name="T82" fmla="*/ 32 w 674"/>
              <a:gd name="T83" fmla="*/ 1197 h 2416"/>
              <a:gd name="T84" fmla="*/ 13 w 674"/>
              <a:gd name="T85" fmla="*/ 1266 h 2416"/>
              <a:gd name="T86" fmla="*/ 5 w 674"/>
              <a:gd name="T87" fmla="*/ 1381 h 2416"/>
              <a:gd name="T88" fmla="*/ 12 w 674"/>
              <a:gd name="T89" fmla="*/ 1415 h 2416"/>
              <a:gd name="T90" fmla="*/ 18 w 674"/>
              <a:gd name="T91" fmla="*/ 1433 h 2416"/>
              <a:gd name="T92" fmla="*/ 24 w 674"/>
              <a:gd name="T93" fmla="*/ 1449 h 2416"/>
              <a:gd name="T94" fmla="*/ 58 w 674"/>
              <a:gd name="T95" fmla="*/ 1512 h 2416"/>
              <a:gd name="T96" fmla="*/ 138 w 674"/>
              <a:gd name="T97" fmla="*/ 1617 h 2416"/>
              <a:gd name="T98" fmla="*/ 168 w 674"/>
              <a:gd name="T99" fmla="*/ 1665 h 2416"/>
              <a:gd name="T100" fmla="*/ 184 w 674"/>
              <a:gd name="T101" fmla="*/ 1713 h 2416"/>
              <a:gd name="T102" fmla="*/ 185 w 674"/>
              <a:gd name="T103" fmla="*/ 1821 h 2416"/>
              <a:gd name="T104" fmla="*/ 186 w 674"/>
              <a:gd name="T105" fmla="*/ 1932 h 2416"/>
              <a:gd name="T106" fmla="*/ 205 w 674"/>
              <a:gd name="T107" fmla="*/ 2002 h 2416"/>
              <a:gd name="T108" fmla="*/ 227 w 674"/>
              <a:gd name="T109" fmla="*/ 2050 h 2416"/>
              <a:gd name="T110" fmla="*/ 260 w 674"/>
              <a:gd name="T111" fmla="*/ 2104 h 2416"/>
              <a:gd name="T112" fmla="*/ 331 w 674"/>
              <a:gd name="T113" fmla="*/ 2192 h 2416"/>
              <a:gd name="T114" fmla="*/ 392 w 674"/>
              <a:gd name="T115" fmla="*/ 2260 h 2416"/>
              <a:gd name="T116" fmla="*/ 441 w 674"/>
              <a:gd name="T117" fmla="*/ 2327 h 2416"/>
              <a:gd name="T118" fmla="*/ 460 w 674"/>
              <a:gd name="T119" fmla="*/ 2367 h 24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674" h="2416">
                <a:moveTo>
                  <a:pt x="470" y="2415"/>
                </a:moveTo>
                <a:lnTo>
                  <a:pt x="470" y="2415"/>
                </a:lnTo>
                <a:cubicBezTo>
                  <a:pt x="476" y="2399"/>
                  <a:pt x="481" y="2381"/>
                  <a:pt x="483" y="2365"/>
                </a:cubicBezTo>
                <a:lnTo>
                  <a:pt x="483" y="2365"/>
                </a:lnTo>
                <a:cubicBezTo>
                  <a:pt x="486" y="2348"/>
                  <a:pt x="486" y="2331"/>
                  <a:pt x="484" y="2314"/>
                </a:cubicBezTo>
                <a:lnTo>
                  <a:pt x="484" y="2314"/>
                </a:lnTo>
                <a:cubicBezTo>
                  <a:pt x="481" y="2281"/>
                  <a:pt x="471" y="2249"/>
                  <a:pt x="457" y="2219"/>
                </a:cubicBezTo>
                <a:lnTo>
                  <a:pt x="457" y="2219"/>
                </a:lnTo>
                <a:cubicBezTo>
                  <a:pt x="431" y="2160"/>
                  <a:pt x="391" y="2108"/>
                  <a:pt x="348" y="2045"/>
                </a:cubicBezTo>
                <a:lnTo>
                  <a:pt x="348" y="2045"/>
                </a:lnTo>
                <a:cubicBezTo>
                  <a:pt x="341" y="2034"/>
                  <a:pt x="331" y="2020"/>
                  <a:pt x="320" y="2000"/>
                </a:cubicBezTo>
                <a:lnTo>
                  <a:pt x="320" y="2000"/>
                </a:lnTo>
                <a:cubicBezTo>
                  <a:pt x="310" y="1980"/>
                  <a:pt x="297" y="1954"/>
                  <a:pt x="292" y="1917"/>
                </a:cubicBezTo>
                <a:lnTo>
                  <a:pt x="292" y="1917"/>
                </a:lnTo>
                <a:cubicBezTo>
                  <a:pt x="288" y="1894"/>
                  <a:pt x="288" y="1863"/>
                  <a:pt x="291" y="1827"/>
                </a:cubicBezTo>
                <a:lnTo>
                  <a:pt x="291" y="1827"/>
                </a:lnTo>
                <a:cubicBezTo>
                  <a:pt x="293" y="1789"/>
                  <a:pt x="297" y="1745"/>
                  <a:pt x="288" y="1694"/>
                </a:cubicBezTo>
                <a:lnTo>
                  <a:pt x="288" y="1694"/>
                </a:lnTo>
                <a:cubicBezTo>
                  <a:pt x="284" y="1668"/>
                  <a:pt x="275" y="1642"/>
                  <a:pt x="263" y="1618"/>
                </a:cubicBezTo>
                <a:lnTo>
                  <a:pt x="263" y="1618"/>
                </a:lnTo>
                <a:cubicBezTo>
                  <a:pt x="251" y="1595"/>
                  <a:pt x="238" y="1574"/>
                  <a:pt x="224" y="1555"/>
                </a:cubicBezTo>
                <a:lnTo>
                  <a:pt x="224" y="1555"/>
                </a:lnTo>
                <a:cubicBezTo>
                  <a:pt x="196" y="1517"/>
                  <a:pt x="167" y="1484"/>
                  <a:pt x="147" y="1453"/>
                </a:cubicBezTo>
                <a:lnTo>
                  <a:pt x="147" y="1453"/>
                </a:lnTo>
                <a:cubicBezTo>
                  <a:pt x="136" y="1438"/>
                  <a:pt x="128" y="1423"/>
                  <a:pt x="121" y="1409"/>
                </a:cubicBezTo>
                <a:lnTo>
                  <a:pt x="121" y="1409"/>
                </a:lnTo>
                <a:cubicBezTo>
                  <a:pt x="120" y="1405"/>
                  <a:pt x="119" y="1401"/>
                  <a:pt x="117" y="1398"/>
                </a:cubicBezTo>
                <a:lnTo>
                  <a:pt x="117" y="1398"/>
                </a:lnTo>
                <a:cubicBezTo>
                  <a:pt x="116" y="1394"/>
                  <a:pt x="115" y="1391"/>
                  <a:pt x="114" y="1388"/>
                </a:cubicBezTo>
                <a:lnTo>
                  <a:pt x="114" y="1388"/>
                </a:lnTo>
                <a:cubicBezTo>
                  <a:pt x="112" y="1380"/>
                  <a:pt x="111" y="1374"/>
                  <a:pt x="110" y="1367"/>
                </a:cubicBezTo>
                <a:lnTo>
                  <a:pt x="110" y="1367"/>
                </a:lnTo>
                <a:cubicBezTo>
                  <a:pt x="107" y="1340"/>
                  <a:pt x="110" y="1312"/>
                  <a:pt x="115" y="1289"/>
                </a:cubicBezTo>
                <a:lnTo>
                  <a:pt x="115" y="1289"/>
                </a:lnTo>
                <a:cubicBezTo>
                  <a:pt x="121" y="1265"/>
                  <a:pt x="128" y="1245"/>
                  <a:pt x="132" y="1231"/>
                </a:cubicBezTo>
                <a:lnTo>
                  <a:pt x="132" y="1231"/>
                </a:lnTo>
                <a:cubicBezTo>
                  <a:pt x="137" y="1216"/>
                  <a:pt x="140" y="1208"/>
                  <a:pt x="140" y="1208"/>
                </a:cubicBezTo>
                <a:lnTo>
                  <a:pt x="140" y="1208"/>
                </a:lnTo>
                <a:cubicBezTo>
                  <a:pt x="140" y="1208"/>
                  <a:pt x="178" y="1098"/>
                  <a:pt x="228" y="959"/>
                </a:cubicBezTo>
                <a:lnTo>
                  <a:pt x="228" y="959"/>
                </a:lnTo>
                <a:cubicBezTo>
                  <a:pt x="252" y="889"/>
                  <a:pt x="280" y="812"/>
                  <a:pt x="306" y="736"/>
                </a:cubicBezTo>
                <a:lnTo>
                  <a:pt x="306" y="736"/>
                </a:lnTo>
                <a:cubicBezTo>
                  <a:pt x="320" y="699"/>
                  <a:pt x="333" y="662"/>
                  <a:pt x="345" y="627"/>
                </a:cubicBezTo>
                <a:lnTo>
                  <a:pt x="345" y="627"/>
                </a:lnTo>
                <a:cubicBezTo>
                  <a:pt x="358" y="592"/>
                  <a:pt x="369" y="560"/>
                  <a:pt x="381" y="532"/>
                </a:cubicBezTo>
                <a:lnTo>
                  <a:pt x="381" y="532"/>
                </a:lnTo>
                <a:cubicBezTo>
                  <a:pt x="392" y="507"/>
                  <a:pt x="404" y="485"/>
                  <a:pt x="416" y="467"/>
                </a:cubicBezTo>
                <a:lnTo>
                  <a:pt x="416" y="467"/>
                </a:lnTo>
                <a:cubicBezTo>
                  <a:pt x="429" y="450"/>
                  <a:pt x="441" y="437"/>
                  <a:pt x="454" y="425"/>
                </a:cubicBezTo>
                <a:lnTo>
                  <a:pt x="454" y="425"/>
                </a:lnTo>
                <a:cubicBezTo>
                  <a:pt x="479" y="401"/>
                  <a:pt x="502" y="383"/>
                  <a:pt x="517" y="371"/>
                </a:cubicBezTo>
                <a:lnTo>
                  <a:pt x="517" y="371"/>
                </a:lnTo>
                <a:cubicBezTo>
                  <a:pt x="549" y="346"/>
                  <a:pt x="580" y="319"/>
                  <a:pt x="603" y="290"/>
                </a:cubicBezTo>
                <a:lnTo>
                  <a:pt x="603" y="290"/>
                </a:lnTo>
                <a:cubicBezTo>
                  <a:pt x="628" y="259"/>
                  <a:pt x="644" y="228"/>
                  <a:pt x="655" y="196"/>
                </a:cubicBezTo>
                <a:lnTo>
                  <a:pt x="655" y="196"/>
                </a:lnTo>
                <a:cubicBezTo>
                  <a:pt x="666" y="165"/>
                  <a:pt x="672" y="132"/>
                  <a:pt x="672" y="100"/>
                </a:cubicBezTo>
                <a:lnTo>
                  <a:pt x="672" y="100"/>
                </a:lnTo>
                <a:cubicBezTo>
                  <a:pt x="673" y="67"/>
                  <a:pt x="668" y="34"/>
                  <a:pt x="657" y="0"/>
                </a:cubicBezTo>
                <a:lnTo>
                  <a:pt x="657" y="0"/>
                </a:lnTo>
                <a:cubicBezTo>
                  <a:pt x="651" y="35"/>
                  <a:pt x="641" y="64"/>
                  <a:pt x="629" y="90"/>
                </a:cubicBezTo>
                <a:lnTo>
                  <a:pt x="629" y="90"/>
                </a:lnTo>
                <a:cubicBezTo>
                  <a:pt x="616" y="116"/>
                  <a:pt x="602" y="140"/>
                  <a:pt x="586" y="162"/>
                </a:cubicBezTo>
                <a:lnTo>
                  <a:pt x="586" y="162"/>
                </a:lnTo>
                <a:cubicBezTo>
                  <a:pt x="570" y="184"/>
                  <a:pt x="553" y="204"/>
                  <a:pt x="532" y="223"/>
                </a:cubicBezTo>
                <a:lnTo>
                  <a:pt x="532" y="223"/>
                </a:lnTo>
                <a:cubicBezTo>
                  <a:pt x="511" y="243"/>
                  <a:pt x="484" y="263"/>
                  <a:pt x="453" y="288"/>
                </a:cubicBezTo>
                <a:lnTo>
                  <a:pt x="453" y="288"/>
                </a:lnTo>
                <a:cubicBezTo>
                  <a:pt x="437" y="300"/>
                  <a:pt x="413" y="317"/>
                  <a:pt x="380" y="348"/>
                </a:cubicBezTo>
                <a:lnTo>
                  <a:pt x="380" y="348"/>
                </a:lnTo>
                <a:cubicBezTo>
                  <a:pt x="364" y="363"/>
                  <a:pt x="346" y="383"/>
                  <a:pt x="329" y="407"/>
                </a:cubicBezTo>
                <a:lnTo>
                  <a:pt x="329" y="407"/>
                </a:lnTo>
                <a:cubicBezTo>
                  <a:pt x="312" y="431"/>
                  <a:pt x="297" y="459"/>
                  <a:pt x="284" y="489"/>
                </a:cubicBezTo>
                <a:lnTo>
                  <a:pt x="284" y="489"/>
                </a:lnTo>
                <a:cubicBezTo>
                  <a:pt x="270" y="522"/>
                  <a:pt x="257" y="557"/>
                  <a:pt x="245" y="592"/>
                </a:cubicBezTo>
                <a:lnTo>
                  <a:pt x="245" y="592"/>
                </a:lnTo>
                <a:cubicBezTo>
                  <a:pt x="233" y="626"/>
                  <a:pt x="219" y="664"/>
                  <a:pt x="207" y="701"/>
                </a:cubicBezTo>
                <a:lnTo>
                  <a:pt x="207" y="701"/>
                </a:lnTo>
                <a:cubicBezTo>
                  <a:pt x="180" y="776"/>
                  <a:pt x="153" y="854"/>
                  <a:pt x="128" y="924"/>
                </a:cubicBezTo>
                <a:lnTo>
                  <a:pt x="128" y="924"/>
                </a:lnTo>
                <a:cubicBezTo>
                  <a:pt x="79" y="1064"/>
                  <a:pt x="40" y="1173"/>
                  <a:pt x="40" y="1173"/>
                </a:cubicBezTo>
                <a:lnTo>
                  <a:pt x="40" y="1173"/>
                </a:lnTo>
                <a:cubicBezTo>
                  <a:pt x="40" y="1173"/>
                  <a:pt x="37" y="1182"/>
                  <a:pt x="32" y="1197"/>
                </a:cubicBezTo>
                <a:lnTo>
                  <a:pt x="32" y="1197"/>
                </a:lnTo>
                <a:cubicBezTo>
                  <a:pt x="27" y="1213"/>
                  <a:pt x="19" y="1236"/>
                  <a:pt x="13" y="1266"/>
                </a:cubicBezTo>
                <a:lnTo>
                  <a:pt x="13" y="1266"/>
                </a:lnTo>
                <a:cubicBezTo>
                  <a:pt x="6" y="1296"/>
                  <a:pt x="0" y="1335"/>
                  <a:pt x="5" y="1381"/>
                </a:cubicBezTo>
                <a:lnTo>
                  <a:pt x="5" y="1381"/>
                </a:lnTo>
                <a:cubicBezTo>
                  <a:pt x="7" y="1392"/>
                  <a:pt x="9" y="1404"/>
                  <a:pt x="12" y="1415"/>
                </a:cubicBezTo>
                <a:lnTo>
                  <a:pt x="12" y="1415"/>
                </a:lnTo>
                <a:cubicBezTo>
                  <a:pt x="14" y="1421"/>
                  <a:pt x="15" y="1427"/>
                  <a:pt x="18" y="1433"/>
                </a:cubicBezTo>
                <a:lnTo>
                  <a:pt x="18" y="1433"/>
                </a:lnTo>
                <a:cubicBezTo>
                  <a:pt x="20" y="1438"/>
                  <a:pt x="22" y="1444"/>
                  <a:pt x="24" y="1449"/>
                </a:cubicBezTo>
                <a:lnTo>
                  <a:pt x="24" y="1449"/>
                </a:lnTo>
                <a:cubicBezTo>
                  <a:pt x="34" y="1472"/>
                  <a:pt x="45" y="1493"/>
                  <a:pt x="58" y="1512"/>
                </a:cubicBezTo>
                <a:lnTo>
                  <a:pt x="58" y="1512"/>
                </a:lnTo>
                <a:cubicBezTo>
                  <a:pt x="85" y="1551"/>
                  <a:pt x="114" y="1585"/>
                  <a:pt x="138" y="1617"/>
                </a:cubicBezTo>
                <a:lnTo>
                  <a:pt x="138" y="1617"/>
                </a:lnTo>
                <a:cubicBezTo>
                  <a:pt x="150" y="1634"/>
                  <a:pt x="160" y="1650"/>
                  <a:pt x="168" y="1665"/>
                </a:cubicBezTo>
                <a:lnTo>
                  <a:pt x="168" y="1665"/>
                </a:lnTo>
                <a:cubicBezTo>
                  <a:pt x="175" y="1681"/>
                  <a:pt x="181" y="1697"/>
                  <a:pt x="184" y="1713"/>
                </a:cubicBezTo>
                <a:lnTo>
                  <a:pt x="184" y="1713"/>
                </a:lnTo>
                <a:cubicBezTo>
                  <a:pt x="189" y="1745"/>
                  <a:pt x="187" y="1783"/>
                  <a:pt x="185" y="1821"/>
                </a:cubicBezTo>
                <a:lnTo>
                  <a:pt x="185" y="1821"/>
                </a:lnTo>
                <a:cubicBezTo>
                  <a:pt x="183" y="1859"/>
                  <a:pt x="182" y="1897"/>
                  <a:pt x="186" y="1932"/>
                </a:cubicBezTo>
                <a:lnTo>
                  <a:pt x="186" y="1932"/>
                </a:lnTo>
                <a:cubicBezTo>
                  <a:pt x="191" y="1960"/>
                  <a:pt x="198" y="1983"/>
                  <a:pt x="205" y="2002"/>
                </a:cubicBezTo>
                <a:lnTo>
                  <a:pt x="205" y="2002"/>
                </a:lnTo>
                <a:cubicBezTo>
                  <a:pt x="213" y="2022"/>
                  <a:pt x="221" y="2037"/>
                  <a:pt x="227" y="2050"/>
                </a:cubicBezTo>
                <a:lnTo>
                  <a:pt x="227" y="2050"/>
                </a:lnTo>
                <a:cubicBezTo>
                  <a:pt x="241" y="2076"/>
                  <a:pt x="252" y="2092"/>
                  <a:pt x="260" y="2104"/>
                </a:cubicBezTo>
                <a:lnTo>
                  <a:pt x="260" y="2104"/>
                </a:lnTo>
                <a:cubicBezTo>
                  <a:pt x="286" y="2139"/>
                  <a:pt x="309" y="2167"/>
                  <a:pt x="331" y="2192"/>
                </a:cubicBezTo>
                <a:lnTo>
                  <a:pt x="331" y="2192"/>
                </a:lnTo>
                <a:cubicBezTo>
                  <a:pt x="353" y="2218"/>
                  <a:pt x="374" y="2239"/>
                  <a:pt x="392" y="2260"/>
                </a:cubicBezTo>
                <a:lnTo>
                  <a:pt x="392" y="2260"/>
                </a:lnTo>
                <a:cubicBezTo>
                  <a:pt x="410" y="2282"/>
                  <a:pt x="427" y="2303"/>
                  <a:pt x="441" y="2327"/>
                </a:cubicBezTo>
                <a:lnTo>
                  <a:pt x="441" y="2327"/>
                </a:lnTo>
                <a:cubicBezTo>
                  <a:pt x="449" y="2339"/>
                  <a:pt x="455" y="2352"/>
                  <a:pt x="460" y="2367"/>
                </a:cubicBezTo>
                <a:lnTo>
                  <a:pt x="460" y="2367"/>
                </a:lnTo>
                <a:cubicBezTo>
                  <a:pt x="465" y="2381"/>
                  <a:pt x="468" y="2397"/>
                  <a:pt x="470" y="2415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8" name="Freeform 296"/>
          <p:cNvSpPr>
            <a:spLocks noChangeArrowheads="1"/>
          </p:cNvSpPr>
          <p:nvPr/>
        </p:nvSpPr>
        <p:spPr bwMode="auto">
          <a:xfrm>
            <a:off x="14904239" y="9102121"/>
            <a:ext cx="488383" cy="1660504"/>
          </a:xfrm>
          <a:custGeom>
            <a:avLst/>
            <a:gdLst>
              <a:gd name="T0" fmla="*/ 438 w 439"/>
              <a:gd name="T1" fmla="*/ 1498 h 1499"/>
              <a:gd name="T2" fmla="*/ 392 w 439"/>
              <a:gd name="T3" fmla="*/ 1310 h 1499"/>
              <a:gd name="T4" fmla="*/ 339 w 439"/>
              <a:gd name="T5" fmla="*/ 1224 h 1499"/>
              <a:gd name="T6" fmla="*/ 303 w 439"/>
              <a:gd name="T7" fmla="*/ 1181 h 1499"/>
              <a:gd name="T8" fmla="*/ 268 w 439"/>
              <a:gd name="T9" fmla="*/ 1142 h 1499"/>
              <a:gd name="T10" fmla="*/ 257 w 439"/>
              <a:gd name="T11" fmla="*/ 1128 h 1499"/>
              <a:gd name="T12" fmla="*/ 245 w 439"/>
              <a:gd name="T13" fmla="*/ 1106 h 1499"/>
              <a:gd name="T14" fmla="*/ 233 w 439"/>
              <a:gd name="T15" fmla="*/ 1070 h 1499"/>
              <a:gd name="T16" fmla="*/ 219 w 439"/>
              <a:gd name="T17" fmla="*/ 1012 h 1499"/>
              <a:gd name="T18" fmla="*/ 189 w 439"/>
              <a:gd name="T19" fmla="*/ 884 h 1499"/>
              <a:gd name="T20" fmla="*/ 171 w 439"/>
              <a:gd name="T21" fmla="*/ 802 h 1499"/>
              <a:gd name="T22" fmla="*/ 159 w 439"/>
              <a:gd name="T23" fmla="*/ 732 h 1499"/>
              <a:gd name="T24" fmla="*/ 142 w 439"/>
              <a:gd name="T25" fmla="*/ 610 h 1499"/>
              <a:gd name="T26" fmla="*/ 132 w 439"/>
              <a:gd name="T27" fmla="*/ 464 h 1499"/>
              <a:gd name="T28" fmla="*/ 131 w 439"/>
              <a:gd name="T29" fmla="*/ 375 h 1499"/>
              <a:gd name="T30" fmla="*/ 102 w 439"/>
              <a:gd name="T31" fmla="*/ 166 h 1499"/>
              <a:gd name="T32" fmla="*/ 63 w 439"/>
              <a:gd name="T33" fmla="*/ 78 h 1499"/>
              <a:gd name="T34" fmla="*/ 0 w 439"/>
              <a:gd name="T35" fmla="*/ 0 h 1499"/>
              <a:gd name="T36" fmla="*/ 21 w 439"/>
              <a:gd name="T37" fmla="*/ 93 h 1499"/>
              <a:gd name="T38" fmla="*/ 25 w 439"/>
              <a:gd name="T39" fmla="*/ 179 h 1499"/>
              <a:gd name="T40" fmla="*/ 26 w 439"/>
              <a:gd name="T41" fmla="*/ 377 h 1499"/>
              <a:gd name="T42" fmla="*/ 27 w 439"/>
              <a:gd name="T43" fmla="*/ 466 h 1499"/>
              <a:gd name="T44" fmla="*/ 37 w 439"/>
              <a:gd name="T45" fmla="*/ 622 h 1499"/>
              <a:gd name="T46" fmla="*/ 55 w 439"/>
              <a:gd name="T47" fmla="*/ 750 h 1499"/>
              <a:gd name="T48" fmla="*/ 68 w 439"/>
              <a:gd name="T49" fmla="*/ 822 h 1499"/>
              <a:gd name="T50" fmla="*/ 86 w 439"/>
              <a:gd name="T51" fmla="*/ 906 h 1499"/>
              <a:gd name="T52" fmla="*/ 116 w 439"/>
              <a:gd name="T53" fmla="*/ 1036 h 1499"/>
              <a:gd name="T54" fmla="*/ 131 w 439"/>
              <a:gd name="T55" fmla="*/ 1097 h 1499"/>
              <a:gd name="T56" fmla="*/ 148 w 439"/>
              <a:gd name="T57" fmla="*/ 1148 h 1499"/>
              <a:gd name="T58" fmla="*/ 168 w 439"/>
              <a:gd name="T59" fmla="*/ 1185 h 1499"/>
              <a:gd name="T60" fmla="*/ 186 w 439"/>
              <a:gd name="T61" fmla="*/ 1210 h 1499"/>
              <a:gd name="T62" fmla="*/ 230 w 439"/>
              <a:gd name="T63" fmla="*/ 1254 h 1499"/>
              <a:gd name="T64" fmla="*/ 266 w 439"/>
              <a:gd name="T65" fmla="*/ 1288 h 1499"/>
              <a:gd name="T66" fmla="*/ 327 w 439"/>
              <a:gd name="T67" fmla="*/ 1352 h 1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439" h="1499">
                <a:moveTo>
                  <a:pt x="438" y="1498"/>
                </a:moveTo>
                <a:lnTo>
                  <a:pt x="438" y="1498"/>
                </a:lnTo>
                <a:cubicBezTo>
                  <a:pt x="433" y="1428"/>
                  <a:pt x="419" y="1368"/>
                  <a:pt x="392" y="1310"/>
                </a:cubicBezTo>
                <a:lnTo>
                  <a:pt x="392" y="1310"/>
                </a:lnTo>
                <a:cubicBezTo>
                  <a:pt x="378" y="1281"/>
                  <a:pt x="361" y="1252"/>
                  <a:pt x="339" y="1224"/>
                </a:cubicBezTo>
                <a:lnTo>
                  <a:pt x="339" y="1224"/>
                </a:lnTo>
                <a:cubicBezTo>
                  <a:pt x="328" y="1210"/>
                  <a:pt x="316" y="1195"/>
                  <a:pt x="303" y="1181"/>
                </a:cubicBezTo>
                <a:lnTo>
                  <a:pt x="303" y="1181"/>
                </a:lnTo>
                <a:cubicBezTo>
                  <a:pt x="290" y="1167"/>
                  <a:pt x="278" y="1155"/>
                  <a:pt x="268" y="1142"/>
                </a:cubicBezTo>
                <a:lnTo>
                  <a:pt x="268" y="1142"/>
                </a:lnTo>
                <a:cubicBezTo>
                  <a:pt x="264" y="1138"/>
                  <a:pt x="260" y="1133"/>
                  <a:pt x="257" y="1128"/>
                </a:cubicBezTo>
                <a:lnTo>
                  <a:pt x="257" y="1128"/>
                </a:lnTo>
                <a:cubicBezTo>
                  <a:pt x="253" y="1121"/>
                  <a:pt x="249" y="1115"/>
                  <a:pt x="245" y="1106"/>
                </a:cubicBezTo>
                <a:lnTo>
                  <a:pt x="245" y="1106"/>
                </a:lnTo>
                <a:cubicBezTo>
                  <a:pt x="241" y="1097"/>
                  <a:pt x="237" y="1085"/>
                  <a:pt x="233" y="1070"/>
                </a:cubicBezTo>
                <a:lnTo>
                  <a:pt x="233" y="1070"/>
                </a:lnTo>
                <a:cubicBezTo>
                  <a:pt x="228" y="1054"/>
                  <a:pt x="224" y="1034"/>
                  <a:pt x="219" y="1012"/>
                </a:cubicBezTo>
                <a:lnTo>
                  <a:pt x="219" y="1012"/>
                </a:lnTo>
                <a:cubicBezTo>
                  <a:pt x="211" y="980"/>
                  <a:pt x="199" y="928"/>
                  <a:pt x="189" y="884"/>
                </a:cubicBezTo>
                <a:lnTo>
                  <a:pt x="189" y="884"/>
                </a:lnTo>
                <a:cubicBezTo>
                  <a:pt x="180" y="839"/>
                  <a:pt x="171" y="802"/>
                  <a:pt x="171" y="802"/>
                </a:cubicBezTo>
                <a:lnTo>
                  <a:pt x="171" y="802"/>
                </a:lnTo>
                <a:cubicBezTo>
                  <a:pt x="171" y="802"/>
                  <a:pt x="165" y="771"/>
                  <a:pt x="159" y="732"/>
                </a:cubicBezTo>
                <a:lnTo>
                  <a:pt x="159" y="732"/>
                </a:lnTo>
                <a:cubicBezTo>
                  <a:pt x="153" y="692"/>
                  <a:pt x="146" y="644"/>
                  <a:pt x="142" y="610"/>
                </a:cubicBezTo>
                <a:lnTo>
                  <a:pt x="142" y="610"/>
                </a:lnTo>
                <a:cubicBezTo>
                  <a:pt x="135" y="551"/>
                  <a:pt x="134" y="503"/>
                  <a:pt x="132" y="464"/>
                </a:cubicBezTo>
                <a:lnTo>
                  <a:pt x="132" y="464"/>
                </a:lnTo>
                <a:cubicBezTo>
                  <a:pt x="132" y="424"/>
                  <a:pt x="132" y="395"/>
                  <a:pt x="131" y="375"/>
                </a:cubicBezTo>
                <a:lnTo>
                  <a:pt x="131" y="375"/>
                </a:lnTo>
                <a:cubicBezTo>
                  <a:pt x="129" y="293"/>
                  <a:pt x="121" y="227"/>
                  <a:pt x="102" y="166"/>
                </a:cubicBezTo>
                <a:lnTo>
                  <a:pt x="102" y="166"/>
                </a:lnTo>
                <a:cubicBezTo>
                  <a:pt x="92" y="135"/>
                  <a:pt x="79" y="106"/>
                  <a:pt x="63" y="78"/>
                </a:cubicBezTo>
                <a:lnTo>
                  <a:pt x="63" y="78"/>
                </a:lnTo>
                <a:cubicBezTo>
                  <a:pt x="45" y="51"/>
                  <a:pt x="25" y="24"/>
                  <a:pt x="0" y="0"/>
                </a:cubicBezTo>
                <a:lnTo>
                  <a:pt x="0" y="0"/>
                </a:lnTo>
                <a:cubicBezTo>
                  <a:pt x="11" y="34"/>
                  <a:pt x="17" y="64"/>
                  <a:pt x="21" y="93"/>
                </a:cubicBezTo>
                <a:lnTo>
                  <a:pt x="21" y="93"/>
                </a:lnTo>
                <a:cubicBezTo>
                  <a:pt x="23" y="122"/>
                  <a:pt x="25" y="150"/>
                  <a:pt x="25" y="179"/>
                </a:cubicBezTo>
                <a:lnTo>
                  <a:pt x="25" y="179"/>
                </a:lnTo>
                <a:cubicBezTo>
                  <a:pt x="27" y="237"/>
                  <a:pt x="25" y="297"/>
                  <a:pt x="26" y="377"/>
                </a:cubicBezTo>
                <a:lnTo>
                  <a:pt x="26" y="377"/>
                </a:lnTo>
                <a:cubicBezTo>
                  <a:pt x="26" y="397"/>
                  <a:pt x="27" y="426"/>
                  <a:pt x="27" y="466"/>
                </a:cubicBezTo>
                <a:lnTo>
                  <a:pt x="27" y="466"/>
                </a:lnTo>
                <a:cubicBezTo>
                  <a:pt x="28" y="506"/>
                  <a:pt x="30" y="559"/>
                  <a:pt x="37" y="622"/>
                </a:cubicBezTo>
                <a:lnTo>
                  <a:pt x="37" y="622"/>
                </a:lnTo>
                <a:cubicBezTo>
                  <a:pt x="40" y="659"/>
                  <a:pt x="48" y="709"/>
                  <a:pt x="55" y="750"/>
                </a:cubicBezTo>
                <a:lnTo>
                  <a:pt x="55" y="750"/>
                </a:lnTo>
                <a:cubicBezTo>
                  <a:pt x="62" y="791"/>
                  <a:pt x="68" y="822"/>
                  <a:pt x="68" y="822"/>
                </a:cubicBezTo>
                <a:lnTo>
                  <a:pt x="68" y="822"/>
                </a:lnTo>
                <a:cubicBezTo>
                  <a:pt x="68" y="822"/>
                  <a:pt x="76" y="861"/>
                  <a:pt x="86" y="906"/>
                </a:cubicBezTo>
                <a:lnTo>
                  <a:pt x="86" y="906"/>
                </a:lnTo>
                <a:cubicBezTo>
                  <a:pt x="96" y="952"/>
                  <a:pt x="108" y="1005"/>
                  <a:pt x="116" y="1036"/>
                </a:cubicBezTo>
                <a:lnTo>
                  <a:pt x="116" y="1036"/>
                </a:lnTo>
                <a:cubicBezTo>
                  <a:pt x="121" y="1058"/>
                  <a:pt x="126" y="1078"/>
                  <a:pt x="131" y="1097"/>
                </a:cubicBezTo>
                <a:lnTo>
                  <a:pt x="131" y="1097"/>
                </a:lnTo>
                <a:cubicBezTo>
                  <a:pt x="135" y="1116"/>
                  <a:pt x="142" y="1133"/>
                  <a:pt x="148" y="1148"/>
                </a:cubicBezTo>
                <a:lnTo>
                  <a:pt x="148" y="1148"/>
                </a:lnTo>
                <a:cubicBezTo>
                  <a:pt x="154" y="1162"/>
                  <a:pt x="161" y="1175"/>
                  <a:pt x="168" y="1185"/>
                </a:cubicBezTo>
                <a:lnTo>
                  <a:pt x="168" y="1185"/>
                </a:lnTo>
                <a:cubicBezTo>
                  <a:pt x="175" y="1196"/>
                  <a:pt x="181" y="1203"/>
                  <a:pt x="186" y="1210"/>
                </a:cubicBezTo>
                <a:lnTo>
                  <a:pt x="186" y="1210"/>
                </a:lnTo>
                <a:cubicBezTo>
                  <a:pt x="202" y="1228"/>
                  <a:pt x="217" y="1242"/>
                  <a:pt x="230" y="1254"/>
                </a:cubicBezTo>
                <a:lnTo>
                  <a:pt x="230" y="1254"/>
                </a:lnTo>
                <a:cubicBezTo>
                  <a:pt x="243" y="1266"/>
                  <a:pt x="254" y="1277"/>
                  <a:pt x="266" y="1288"/>
                </a:cubicBezTo>
                <a:lnTo>
                  <a:pt x="266" y="1288"/>
                </a:lnTo>
                <a:cubicBezTo>
                  <a:pt x="288" y="1310"/>
                  <a:pt x="307" y="1331"/>
                  <a:pt x="327" y="1352"/>
                </a:cubicBezTo>
                <a:lnTo>
                  <a:pt x="327" y="1352"/>
                </a:lnTo>
                <a:cubicBezTo>
                  <a:pt x="365" y="1395"/>
                  <a:pt x="401" y="1438"/>
                  <a:pt x="438" y="1498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9" name="Freeform 297"/>
          <p:cNvSpPr>
            <a:spLocks noChangeArrowheads="1"/>
          </p:cNvSpPr>
          <p:nvPr/>
        </p:nvSpPr>
        <p:spPr bwMode="auto">
          <a:xfrm>
            <a:off x="14977495" y="9160727"/>
            <a:ext cx="859555" cy="2480988"/>
          </a:xfrm>
          <a:custGeom>
            <a:avLst/>
            <a:gdLst>
              <a:gd name="T0" fmla="*/ 642 w 775"/>
              <a:gd name="T1" fmla="*/ 2237 h 2238"/>
              <a:gd name="T2" fmla="*/ 559 w 775"/>
              <a:gd name="T3" fmla="*/ 2067 h 2238"/>
              <a:gd name="T4" fmla="*/ 509 w 775"/>
              <a:gd name="T5" fmla="*/ 1986 h 2238"/>
              <a:gd name="T6" fmla="*/ 461 w 775"/>
              <a:gd name="T7" fmla="*/ 1908 h 2238"/>
              <a:gd name="T8" fmla="*/ 459 w 775"/>
              <a:gd name="T9" fmla="*/ 1878 h 2238"/>
              <a:gd name="T10" fmla="*/ 470 w 775"/>
              <a:gd name="T11" fmla="*/ 1846 h 2238"/>
              <a:gd name="T12" fmla="*/ 481 w 775"/>
              <a:gd name="T13" fmla="*/ 1823 h 2238"/>
              <a:gd name="T14" fmla="*/ 496 w 775"/>
              <a:gd name="T15" fmla="*/ 1794 h 2238"/>
              <a:gd name="T16" fmla="*/ 704 w 775"/>
              <a:gd name="T17" fmla="*/ 1386 h 2238"/>
              <a:gd name="T18" fmla="*/ 754 w 775"/>
              <a:gd name="T19" fmla="*/ 1278 h 2238"/>
              <a:gd name="T20" fmla="*/ 770 w 775"/>
              <a:gd name="T21" fmla="*/ 1222 h 2238"/>
              <a:gd name="T22" fmla="*/ 774 w 775"/>
              <a:gd name="T23" fmla="*/ 1169 h 2238"/>
              <a:gd name="T24" fmla="*/ 765 w 775"/>
              <a:gd name="T25" fmla="*/ 1097 h 2238"/>
              <a:gd name="T26" fmla="*/ 760 w 775"/>
              <a:gd name="T27" fmla="*/ 1072 h 2238"/>
              <a:gd name="T28" fmla="*/ 754 w 775"/>
              <a:gd name="T29" fmla="*/ 1052 h 2238"/>
              <a:gd name="T30" fmla="*/ 738 w 775"/>
              <a:gd name="T31" fmla="*/ 999 h 2238"/>
              <a:gd name="T32" fmla="*/ 666 w 775"/>
              <a:gd name="T33" fmla="*/ 828 h 2238"/>
              <a:gd name="T34" fmla="*/ 541 w 775"/>
              <a:gd name="T35" fmla="*/ 630 h 2238"/>
              <a:gd name="T36" fmla="*/ 467 w 775"/>
              <a:gd name="T37" fmla="*/ 542 h 2238"/>
              <a:gd name="T38" fmla="*/ 395 w 775"/>
              <a:gd name="T39" fmla="*/ 469 h 2238"/>
              <a:gd name="T40" fmla="*/ 285 w 775"/>
              <a:gd name="T41" fmla="*/ 365 h 2238"/>
              <a:gd name="T42" fmla="*/ 224 w 775"/>
              <a:gd name="T43" fmla="*/ 304 h 2238"/>
              <a:gd name="T44" fmla="*/ 99 w 775"/>
              <a:gd name="T45" fmla="*/ 158 h 2238"/>
              <a:gd name="T46" fmla="*/ 51 w 775"/>
              <a:gd name="T47" fmla="*/ 86 h 2238"/>
              <a:gd name="T48" fmla="*/ 11 w 775"/>
              <a:gd name="T49" fmla="*/ 0 h 2238"/>
              <a:gd name="T50" fmla="*/ 30 w 775"/>
              <a:gd name="T51" fmla="*/ 194 h 2238"/>
              <a:gd name="T52" fmla="*/ 146 w 775"/>
              <a:gd name="T53" fmla="*/ 376 h 2238"/>
              <a:gd name="T54" fmla="*/ 212 w 775"/>
              <a:gd name="T55" fmla="*/ 441 h 2238"/>
              <a:gd name="T56" fmla="*/ 322 w 775"/>
              <a:gd name="T57" fmla="*/ 546 h 2238"/>
              <a:gd name="T58" fmla="*/ 389 w 775"/>
              <a:gd name="T59" fmla="*/ 614 h 2238"/>
              <a:gd name="T60" fmla="*/ 458 w 775"/>
              <a:gd name="T61" fmla="*/ 695 h 2238"/>
              <a:gd name="T62" fmla="*/ 572 w 775"/>
              <a:gd name="T63" fmla="*/ 875 h 2238"/>
              <a:gd name="T64" fmla="*/ 638 w 775"/>
              <a:gd name="T65" fmla="*/ 1032 h 2238"/>
              <a:gd name="T66" fmla="*/ 653 w 775"/>
              <a:gd name="T67" fmla="*/ 1081 h 2238"/>
              <a:gd name="T68" fmla="*/ 658 w 775"/>
              <a:gd name="T69" fmla="*/ 1098 h 2238"/>
              <a:gd name="T70" fmla="*/ 662 w 775"/>
              <a:gd name="T71" fmla="*/ 1118 h 2238"/>
              <a:gd name="T72" fmla="*/ 668 w 775"/>
              <a:gd name="T73" fmla="*/ 1170 h 2238"/>
              <a:gd name="T74" fmla="*/ 666 w 775"/>
              <a:gd name="T75" fmla="*/ 1203 h 2238"/>
              <a:gd name="T76" fmla="*/ 655 w 775"/>
              <a:gd name="T77" fmla="*/ 1242 h 2238"/>
              <a:gd name="T78" fmla="*/ 609 w 775"/>
              <a:gd name="T79" fmla="*/ 1338 h 2238"/>
              <a:gd name="T80" fmla="*/ 402 w 775"/>
              <a:gd name="T81" fmla="*/ 1745 h 2238"/>
              <a:gd name="T82" fmla="*/ 387 w 775"/>
              <a:gd name="T83" fmla="*/ 1775 h 2238"/>
              <a:gd name="T84" fmla="*/ 373 w 775"/>
              <a:gd name="T85" fmla="*/ 1803 h 2238"/>
              <a:gd name="T86" fmla="*/ 355 w 775"/>
              <a:gd name="T87" fmla="*/ 1857 h 2238"/>
              <a:gd name="T88" fmla="*/ 353 w 775"/>
              <a:gd name="T89" fmla="*/ 1906 h 2238"/>
              <a:gd name="T90" fmla="*/ 361 w 775"/>
              <a:gd name="T91" fmla="*/ 1942 h 2238"/>
              <a:gd name="T92" fmla="*/ 397 w 775"/>
              <a:gd name="T93" fmla="*/ 2006 h 2238"/>
              <a:gd name="T94" fmla="*/ 432 w 775"/>
              <a:gd name="T95" fmla="*/ 2047 h 2238"/>
              <a:gd name="T96" fmla="*/ 498 w 775"/>
              <a:gd name="T97" fmla="*/ 2115 h 2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775" h="2238">
                <a:moveTo>
                  <a:pt x="642" y="2237"/>
                </a:moveTo>
                <a:lnTo>
                  <a:pt x="642" y="2237"/>
                </a:lnTo>
                <a:cubicBezTo>
                  <a:pt x="614" y="2173"/>
                  <a:pt x="589" y="2121"/>
                  <a:pt x="559" y="2067"/>
                </a:cubicBezTo>
                <a:lnTo>
                  <a:pt x="559" y="2067"/>
                </a:lnTo>
                <a:cubicBezTo>
                  <a:pt x="544" y="2041"/>
                  <a:pt x="528" y="2014"/>
                  <a:pt x="509" y="1986"/>
                </a:cubicBezTo>
                <a:lnTo>
                  <a:pt x="509" y="1986"/>
                </a:lnTo>
                <a:cubicBezTo>
                  <a:pt x="490" y="1958"/>
                  <a:pt x="468" y="1930"/>
                  <a:pt x="461" y="1908"/>
                </a:cubicBezTo>
                <a:lnTo>
                  <a:pt x="461" y="1908"/>
                </a:lnTo>
                <a:cubicBezTo>
                  <a:pt x="459" y="1900"/>
                  <a:pt x="457" y="1893"/>
                  <a:pt x="459" y="1878"/>
                </a:cubicBezTo>
                <a:lnTo>
                  <a:pt x="459" y="1878"/>
                </a:lnTo>
                <a:cubicBezTo>
                  <a:pt x="461" y="1870"/>
                  <a:pt x="464" y="1859"/>
                  <a:pt x="470" y="1846"/>
                </a:cubicBezTo>
                <a:lnTo>
                  <a:pt x="470" y="1846"/>
                </a:lnTo>
                <a:cubicBezTo>
                  <a:pt x="473" y="1839"/>
                  <a:pt x="477" y="1831"/>
                  <a:pt x="481" y="1823"/>
                </a:cubicBezTo>
                <a:lnTo>
                  <a:pt x="481" y="1823"/>
                </a:lnTo>
                <a:cubicBezTo>
                  <a:pt x="486" y="1813"/>
                  <a:pt x="491" y="1804"/>
                  <a:pt x="496" y="1794"/>
                </a:cubicBezTo>
                <a:lnTo>
                  <a:pt x="496" y="1794"/>
                </a:lnTo>
                <a:cubicBezTo>
                  <a:pt x="546" y="1695"/>
                  <a:pt x="632" y="1528"/>
                  <a:pt x="704" y="1386"/>
                </a:cubicBezTo>
                <a:lnTo>
                  <a:pt x="704" y="1386"/>
                </a:lnTo>
                <a:cubicBezTo>
                  <a:pt x="722" y="1351"/>
                  <a:pt x="741" y="1316"/>
                  <a:pt x="754" y="1278"/>
                </a:cubicBezTo>
                <a:lnTo>
                  <a:pt x="754" y="1278"/>
                </a:lnTo>
                <a:cubicBezTo>
                  <a:pt x="761" y="1259"/>
                  <a:pt x="767" y="1240"/>
                  <a:pt x="770" y="1222"/>
                </a:cubicBezTo>
                <a:lnTo>
                  <a:pt x="770" y="1222"/>
                </a:lnTo>
                <a:cubicBezTo>
                  <a:pt x="773" y="1203"/>
                  <a:pt x="774" y="1185"/>
                  <a:pt x="774" y="1169"/>
                </a:cubicBezTo>
                <a:lnTo>
                  <a:pt x="774" y="1169"/>
                </a:lnTo>
                <a:cubicBezTo>
                  <a:pt x="773" y="1137"/>
                  <a:pt x="769" y="1113"/>
                  <a:pt x="765" y="1097"/>
                </a:cubicBezTo>
                <a:lnTo>
                  <a:pt x="765" y="1097"/>
                </a:lnTo>
                <a:cubicBezTo>
                  <a:pt x="762" y="1081"/>
                  <a:pt x="760" y="1072"/>
                  <a:pt x="760" y="1072"/>
                </a:cubicBezTo>
                <a:lnTo>
                  <a:pt x="760" y="1072"/>
                </a:lnTo>
                <a:cubicBezTo>
                  <a:pt x="760" y="1072"/>
                  <a:pt x="758" y="1065"/>
                  <a:pt x="754" y="1052"/>
                </a:cubicBezTo>
                <a:lnTo>
                  <a:pt x="754" y="1052"/>
                </a:lnTo>
                <a:cubicBezTo>
                  <a:pt x="751" y="1039"/>
                  <a:pt x="745" y="1021"/>
                  <a:pt x="738" y="999"/>
                </a:cubicBezTo>
                <a:lnTo>
                  <a:pt x="738" y="999"/>
                </a:lnTo>
                <a:cubicBezTo>
                  <a:pt x="723" y="954"/>
                  <a:pt x="700" y="892"/>
                  <a:pt x="666" y="828"/>
                </a:cubicBezTo>
                <a:lnTo>
                  <a:pt x="666" y="828"/>
                </a:lnTo>
                <a:cubicBezTo>
                  <a:pt x="633" y="761"/>
                  <a:pt x="590" y="692"/>
                  <a:pt x="541" y="630"/>
                </a:cubicBezTo>
                <a:lnTo>
                  <a:pt x="541" y="630"/>
                </a:lnTo>
                <a:cubicBezTo>
                  <a:pt x="518" y="599"/>
                  <a:pt x="492" y="569"/>
                  <a:pt x="467" y="542"/>
                </a:cubicBezTo>
                <a:lnTo>
                  <a:pt x="467" y="542"/>
                </a:lnTo>
                <a:cubicBezTo>
                  <a:pt x="442" y="514"/>
                  <a:pt x="418" y="491"/>
                  <a:pt x="395" y="469"/>
                </a:cubicBezTo>
                <a:lnTo>
                  <a:pt x="395" y="469"/>
                </a:lnTo>
                <a:cubicBezTo>
                  <a:pt x="350" y="426"/>
                  <a:pt x="314" y="392"/>
                  <a:pt x="285" y="365"/>
                </a:cubicBezTo>
                <a:lnTo>
                  <a:pt x="285" y="365"/>
                </a:lnTo>
                <a:cubicBezTo>
                  <a:pt x="257" y="338"/>
                  <a:pt x="237" y="318"/>
                  <a:pt x="224" y="304"/>
                </a:cubicBezTo>
                <a:lnTo>
                  <a:pt x="224" y="304"/>
                </a:lnTo>
                <a:cubicBezTo>
                  <a:pt x="171" y="248"/>
                  <a:pt x="133" y="203"/>
                  <a:pt x="99" y="158"/>
                </a:cubicBezTo>
                <a:lnTo>
                  <a:pt x="99" y="158"/>
                </a:lnTo>
                <a:cubicBezTo>
                  <a:pt x="82" y="135"/>
                  <a:pt x="66" y="112"/>
                  <a:pt x="51" y="86"/>
                </a:cubicBezTo>
                <a:lnTo>
                  <a:pt x="51" y="86"/>
                </a:lnTo>
                <a:cubicBezTo>
                  <a:pt x="36" y="61"/>
                  <a:pt x="22" y="34"/>
                  <a:pt x="11" y="0"/>
                </a:cubicBezTo>
                <a:lnTo>
                  <a:pt x="11" y="0"/>
                </a:lnTo>
                <a:cubicBezTo>
                  <a:pt x="0" y="69"/>
                  <a:pt x="8" y="133"/>
                  <a:pt x="30" y="194"/>
                </a:cubicBezTo>
                <a:lnTo>
                  <a:pt x="30" y="194"/>
                </a:lnTo>
                <a:cubicBezTo>
                  <a:pt x="52" y="255"/>
                  <a:pt x="89" y="314"/>
                  <a:pt x="146" y="376"/>
                </a:cubicBezTo>
                <a:lnTo>
                  <a:pt x="146" y="376"/>
                </a:lnTo>
                <a:cubicBezTo>
                  <a:pt x="161" y="392"/>
                  <a:pt x="182" y="414"/>
                  <a:pt x="212" y="441"/>
                </a:cubicBezTo>
                <a:lnTo>
                  <a:pt x="212" y="441"/>
                </a:lnTo>
                <a:cubicBezTo>
                  <a:pt x="240" y="470"/>
                  <a:pt x="277" y="503"/>
                  <a:pt x="322" y="546"/>
                </a:cubicBezTo>
                <a:lnTo>
                  <a:pt x="322" y="546"/>
                </a:lnTo>
                <a:cubicBezTo>
                  <a:pt x="343" y="566"/>
                  <a:pt x="366" y="589"/>
                  <a:pt x="389" y="614"/>
                </a:cubicBezTo>
                <a:lnTo>
                  <a:pt x="389" y="614"/>
                </a:lnTo>
                <a:cubicBezTo>
                  <a:pt x="413" y="639"/>
                  <a:pt x="435" y="666"/>
                  <a:pt x="458" y="695"/>
                </a:cubicBezTo>
                <a:lnTo>
                  <a:pt x="458" y="695"/>
                </a:lnTo>
                <a:cubicBezTo>
                  <a:pt x="502" y="752"/>
                  <a:pt x="541" y="815"/>
                  <a:pt x="572" y="875"/>
                </a:cubicBezTo>
                <a:lnTo>
                  <a:pt x="572" y="875"/>
                </a:lnTo>
                <a:cubicBezTo>
                  <a:pt x="603" y="935"/>
                  <a:pt x="624" y="991"/>
                  <a:pt x="638" y="1032"/>
                </a:cubicBezTo>
                <a:lnTo>
                  <a:pt x="638" y="1032"/>
                </a:lnTo>
                <a:cubicBezTo>
                  <a:pt x="644" y="1053"/>
                  <a:pt x="650" y="1069"/>
                  <a:pt x="653" y="1081"/>
                </a:cubicBezTo>
                <a:lnTo>
                  <a:pt x="653" y="1081"/>
                </a:lnTo>
                <a:cubicBezTo>
                  <a:pt x="656" y="1092"/>
                  <a:pt x="658" y="1098"/>
                  <a:pt x="658" y="1098"/>
                </a:cubicBezTo>
                <a:lnTo>
                  <a:pt x="658" y="1098"/>
                </a:lnTo>
                <a:cubicBezTo>
                  <a:pt x="658" y="1098"/>
                  <a:pt x="660" y="1105"/>
                  <a:pt x="662" y="1118"/>
                </a:cubicBezTo>
                <a:lnTo>
                  <a:pt x="662" y="1118"/>
                </a:lnTo>
                <a:cubicBezTo>
                  <a:pt x="665" y="1131"/>
                  <a:pt x="668" y="1149"/>
                  <a:pt x="668" y="1170"/>
                </a:cubicBezTo>
                <a:lnTo>
                  <a:pt x="668" y="1170"/>
                </a:lnTo>
                <a:cubicBezTo>
                  <a:pt x="669" y="1181"/>
                  <a:pt x="668" y="1191"/>
                  <a:pt x="666" y="1203"/>
                </a:cubicBezTo>
                <a:lnTo>
                  <a:pt x="666" y="1203"/>
                </a:lnTo>
                <a:cubicBezTo>
                  <a:pt x="663" y="1215"/>
                  <a:pt x="660" y="1228"/>
                  <a:pt x="655" y="1242"/>
                </a:cubicBezTo>
                <a:lnTo>
                  <a:pt x="655" y="1242"/>
                </a:lnTo>
                <a:cubicBezTo>
                  <a:pt x="645" y="1270"/>
                  <a:pt x="628" y="1302"/>
                  <a:pt x="609" y="1338"/>
                </a:cubicBezTo>
                <a:lnTo>
                  <a:pt x="609" y="1338"/>
                </a:lnTo>
                <a:cubicBezTo>
                  <a:pt x="537" y="1480"/>
                  <a:pt x="452" y="1646"/>
                  <a:pt x="402" y="1745"/>
                </a:cubicBezTo>
                <a:lnTo>
                  <a:pt x="402" y="1745"/>
                </a:lnTo>
                <a:cubicBezTo>
                  <a:pt x="396" y="1756"/>
                  <a:pt x="391" y="1766"/>
                  <a:pt x="387" y="1775"/>
                </a:cubicBezTo>
                <a:lnTo>
                  <a:pt x="387" y="1775"/>
                </a:lnTo>
                <a:cubicBezTo>
                  <a:pt x="382" y="1784"/>
                  <a:pt x="377" y="1794"/>
                  <a:pt x="373" y="1803"/>
                </a:cubicBezTo>
                <a:lnTo>
                  <a:pt x="373" y="1803"/>
                </a:lnTo>
                <a:cubicBezTo>
                  <a:pt x="365" y="1821"/>
                  <a:pt x="359" y="1840"/>
                  <a:pt x="355" y="1857"/>
                </a:cubicBezTo>
                <a:lnTo>
                  <a:pt x="355" y="1857"/>
                </a:lnTo>
                <a:cubicBezTo>
                  <a:pt x="352" y="1875"/>
                  <a:pt x="351" y="1892"/>
                  <a:pt x="353" y="1906"/>
                </a:cubicBezTo>
                <a:lnTo>
                  <a:pt x="353" y="1906"/>
                </a:lnTo>
                <a:cubicBezTo>
                  <a:pt x="355" y="1921"/>
                  <a:pt x="357" y="1933"/>
                  <a:pt x="361" y="1942"/>
                </a:cubicBezTo>
                <a:lnTo>
                  <a:pt x="361" y="1942"/>
                </a:lnTo>
                <a:cubicBezTo>
                  <a:pt x="370" y="1969"/>
                  <a:pt x="385" y="1989"/>
                  <a:pt x="397" y="2006"/>
                </a:cubicBezTo>
                <a:lnTo>
                  <a:pt x="397" y="2006"/>
                </a:lnTo>
                <a:cubicBezTo>
                  <a:pt x="409" y="2022"/>
                  <a:pt x="420" y="2034"/>
                  <a:pt x="432" y="2047"/>
                </a:cubicBezTo>
                <a:lnTo>
                  <a:pt x="432" y="2047"/>
                </a:lnTo>
                <a:cubicBezTo>
                  <a:pt x="454" y="2071"/>
                  <a:pt x="476" y="2094"/>
                  <a:pt x="498" y="2115"/>
                </a:cubicBezTo>
                <a:lnTo>
                  <a:pt x="498" y="2115"/>
                </a:lnTo>
                <a:cubicBezTo>
                  <a:pt x="542" y="2157"/>
                  <a:pt x="587" y="2194"/>
                  <a:pt x="642" y="2237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0" name="Freeform 298"/>
          <p:cNvSpPr>
            <a:spLocks noChangeArrowheads="1"/>
          </p:cNvSpPr>
          <p:nvPr/>
        </p:nvSpPr>
        <p:spPr bwMode="auto">
          <a:xfrm>
            <a:off x="14347482" y="10147261"/>
            <a:ext cx="742343" cy="1225844"/>
          </a:xfrm>
          <a:custGeom>
            <a:avLst/>
            <a:gdLst>
              <a:gd name="T0" fmla="*/ 0 w 669"/>
              <a:gd name="T1" fmla="*/ 0 h 1108"/>
              <a:gd name="T2" fmla="*/ 120 w 669"/>
              <a:gd name="T3" fmla="*/ 144 h 1108"/>
              <a:gd name="T4" fmla="*/ 177 w 669"/>
              <a:gd name="T5" fmla="*/ 214 h 1108"/>
              <a:gd name="T6" fmla="*/ 234 w 669"/>
              <a:gd name="T7" fmla="*/ 296 h 1108"/>
              <a:gd name="T8" fmla="*/ 245 w 669"/>
              <a:gd name="T9" fmla="*/ 315 h 1108"/>
              <a:gd name="T10" fmla="*/ 258 w 669"/>
              <a:gd name="T11" fmla="*/ 343 h 1108"/>
              <a:gd name="T12" fmla="*/ 284 w 669"/>
              <a:gd name="T13" fmla="*/ 390 h 1108"/>
              <a:gd name="T14" fmla="*/ 309 w 669"/>
              <a:gd name="T15" fmla="*/ 421 h 1108"/>
              <a:gd name="T16" fmla="*/ 344 w 669"/>
              <a:gd name="T17" fmla="*/ 447 h 1108"/>
              <a:gd name="T18" fmla="*/ 402 w 669"/>
              <a:gd name="T19" fmla="*/ 476 h 1108"/>
              <a:gd name="T20" fmla="*/ 423 w 669"/>
              <a:gd name="T21" fmla="*/ 486 h 1108"/>
              <a:gd name="T22" fmla="*/ 431 w 669"/>
              <a:gd name="T23" fmla="*/ 489 h 1108"/>
              <a:gd name="T24" fmla="*/ 437 w 669"/>
              <a:gd name="T25" fmla="*/ 494 h 1108"/>
              <a:gd name="T26" fmla="*/ 444 w 669"/>
              <a:gd name="T27" fmla="*/ 497 h 1108"/>
              <a:gd name="T28" fmla="*/ 452 w 669"/>
              <a:gd name="T29" fmla="*/ 504 h 1108"/>
              <a:gd name="T30" fmla="*/ 469 w 669"/>
              <a:gd name="T31" fmla="*/ 518 h 1108"/>
              <a:gd name="T32" fmla="*/ 484 w 669"/>
              <a:gd name="T33" fmla="*/ 533 h 1108"/>
              <a:gd name="T34" fmla="*/ 544 w 669"/>
              <a:gd name="T35" fmla="*/ 647 h 1108"/>
              <a:gd name="T36" fmla="*/ 559 w 669"/>
              <a:gd name="T37" fmla="*/ 725 h 1108"/>
              <a:gd name="T38" fmla="*/ 562 w 669"/>
              <a:gd name="T39" fmla="*/ 751 h 1108"/>
              <a:gd name="T40" fmla="*/ 564 w 669"/>
              <a:gd name="T41" fmla="*/ 778 h 1108"/>
              <a:gd name="T42" fmla="*/ 566 w 669"/>
              <a:gd name="T43" fmla="*/ 827 h 1108"/>
              <a:gd name="T44" fmla="*/ 570 w 669"/>
              <a:gd name="T45" fmla="*/ 919 h 1108"/>
              <a:gd name="T46" fmla="*/ 598 w 669"/>
              <a:gd name="T47" fmla="*/ 1107 h 1108"/>
              <a:gd name="T48" fmla="*/ 648 w 669"/>
              <a:gd name="T49" fmla="*/ 926 h 1108"/>
              <a:gd name="T50" fmla="*/ 664 w 669"/>
              <a:gd name="T51" fmla="*/ 830 h 1108"/>
              <a:gd name="T52" fmla="*/ 667 w 669"/>
              <a:gd name="T53" fmla="*/ 775 h 1108"/>
              <a:gd name="T54" fmla="*/ 667 w 669"/>
              <a:gd name="T55" fmla="*/ 745 h 1108"/>
              <a:gd name="T56" fmla="*/ 664 w 669"/>
              <a:gd name="T57" fmla="*/ 713 h 1108"/>
              <a:gd name="T58" fmla="*/ 645 w 669"/>
              <a:gd name="T59" fmla="*/ 617 h 1108"/>
              <a:gd name="T60" fmla="*/ 618 w 669"/>
              <a:gd name="T61" fmla="*/ 546 h 1108"/>
              <a:gd name="T62" fmla="*/ 564 w 669"/>
              <a:gd name="T63" fmla="*/ 464 h 1108"/>
              <a:gd name="T64" fmla="*/ 542 w 669"/>
              <a:gd name="T65" fmla="*/ 441 h 1108"/>
              <a:gd name="T66" fmla="*/ 515 w 669"/>
              <a:gd name="T67" fmla="*/ 419 h 1108"/>
              <a:gd name="T68" fmla="*/ 503 w 669"/>
              <a:gd name="T69" fmla="*/ 410 h 1108"/>
              <a:gd name="T70" fmla="*/ 492 w 669"/>
              <a:gd name="T71" fmla="*/ 404 h 1108"/>
              <a:gd name="T72" fmla="*/ 483 w 669"/>
              <a:gd name="T73" fmla="*/ 398 h 1108"/>
              <a:gd name="T74" fmla="*/ 471 w 669"/>
              <a:gd name="T75" fmla="*/ 392 h 1108"/>
              <a:gd name="T76" fmla="*/ 446 w 669"/>
              <a:gd name="T77" fmla="*/ 379 h 1108"/>
              <a:gd name="T78" fmla="*/ 399 w 669"/>
              <a:gd name="T79" fmla="*/ 357 h 1108"/>
              <a:gd name="T80" fmla="*/ 382 w 669"/>
              <a:gd name="T81" fmla="*/ 344 h 1108"/>
              <a:gd name="T82" fmla="*/ 372 w 669"/>
              <a:gd name="T83" fmla="*/ 331 h 1108"/>
              <a:gd name="T84" fmla="*/ 353 w 669"/>
              <a:gd name="T85" fmla="*/ 297 h 1108"/>
              <a:gd name="T86" fmla="*/ 337 w 669"/>
              <a:gd name="T87" fmla="*/ 265 h 1108"/>
              <a:gd name="T88" fmla="*/ 324 w 669"/>
              <a:gd name="T89" fmla="*/ 242 h 1108"/>
              <a:gd name="T90" fmla="*/ 249 w 669"/>
              <a:gd name="T91" fmla="*/ 148 h 1108"/>
              <a:gd name="T92" fmla="*/ 171 w 669"/>
              <a:gd name="T93" fmla="*/ 86 h 1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669" h="1108">
                <a:moveTo>
                  <a:pt x="0" y="0"/>
                </a:moveTo>
                <a:lnTo>
                  <a:pt x="0" y="0"/>
                </a:lnTo>
                <a:cubicBezTo>
                  <a:pt x="45" y="53"/>
                  <a:pt x="82" y="98"/>
                  <a:pt x="120" y="144"/>
                </a:cubicBezTo>
                <a:lnTo>
                  <a:pt x="120" y="144"/>
                </a:lnTo>
                <a:cubicBezTo>
                  <a:pt x="139" y="166"/>
                  <a:pt x="157" y="189"/>
                  <a:pt x="177" y="214"/>
                </a:cubicBezTo>
                <a:lnTo>
                  <a:pt x="177" y="214"/>
                </a:lnTo>
                <a:cubicBezTo>
                  <a:pt x="195" y="239"/>
                  <a:pt x="215" y="265"/>
                  <a:pt x="234" y="296"/>
                </a:cubicBezTo>
                <a:lnTo>
                  <a:pt x="234" y="296"/>
                </a:lnTo>
                <a:cubicBezTo>
                  <a:pt x="236" y="302"/>
                  <a:pt x="240" y="308"/>
                  <a:pt x="245" y="315"/>
                </a:cubicBezTo>
                <a:lnTo>
                  <a:pt x="245" y="315"/>
                </a:lnTo>
                <a:cubicBezTo>
                  <a:pt x="248" y="322"/>
                  <a:pt x="252" y="331"/>
                  <a:pt x="258" y="343"/>
                </a:cubicBezTo>
                <a:lnTo>
                  <a:pt x="258" y="343"/>
                </a:lnTo>
                <a:cubicBezTo>
                  <a:pt x="264" y="355"/>
                  <a:pt x="271" y="370"/>
                  <a:pt x="284" y="390"/>
                </a:cubicBezTo>
                <a:lnTo>
                  <a:pt x="284" y="390"/>
                </a:lnTo>
                <a:cubicBezTo>
                  <a:pt x="290" y="400"/>
                  <a:pt x="298" y="411"/>
                  <a:pt x="309" y="421"/>
                </a:cubicBezTo>
                <a:lnTo>
                  <a:pt x="309" y="421"/>
                </a:lnTo>
                <a:cubicBezTo>
                  <a:pt x="320" y="431"/>
                  <a:pt x="332" y="440"/>
                  <a:pt x="344" y="447"/>
                </a:cubicBezTo>
                <a:lnTo>
                  <a:pt x="344" y="447"/>
                </a:lnTo>
                <a:cubicBezTo>
                  <a:pt x="360" y="457"/>
                  <a:pt x="384" y="468"/>
                  <a:pt x="402" y="476"/>
                </a:cubicBezTo>
                <a:lnTo>
                  <a:pt x="402" y="476"/>
                </a:lnTo>
                <a:cubicBezTo>
                  <a:pt x="411" y="480"/>
                  <a:pt x="418" y="483"/>
                  <a:pt x="423" y="486"/>
                </a:cubicBezTo>
                <a:lnTo>
                  <a:pt x="423" y="486"/>
                </a:lnTo>
                <a:cubicBezTo>
                  <a:pt x="428" y="488"/>
                  <a:pt x="431" y="489"/>
                  <a:pt x="431" y="489"/>
                </a:cubicBezTo>
                <a:lnTo>
                  <a:pt x="431" y="489"/>
                </a:lnTo>
                <a:cubicBezTo>
                  <a:pt x="431" y="489"/>
                  <a:pt x="434" y="491"/>
                  <a:pt x="437" y="494"/>
                </a:cubicBezTo>
                <a:lnTo>
                  <a:pt x="437" y="494"/>
                </a:lnTo>
                <a:cubicBezTo>
                  <a:pt x="439" y="495"/>
                  <a:pt x="441" y="496"/>
                  <a:pt x="444" y="497"/>
                </a:cubicBezTo>
                <a:lnTo>
                  <a:pt x="444" y="497"/>
                </a:lnTo>
                <a:cubicBezTo>
                  <a:pt x="446" y="499"/>
                  <a:pt x="449" y="502"/>
                  <a:pt x="452" y="504"/>
                </a:cubicBezTo>
                <a:lnTo>
                  <a:pt x="452" y="504"/>
                </a:lnTo>
                <a:cubicBezTo>
                  <a:pt x="457" y="508"/>
                  <a:pt x="463" y="513"/>
                  <a:pt x="469" y="518"/>
                </a:cubicBezTo>
                <a:lnTo>
                  <a:pt x="469" y="518"/>
                </a:lnTo>
                <a:cubicBezTo>
                  <a:pt x="475" y="524"/>
                  <a:pt x="479" y="529"/>
                  <a:pt x="484" y="533"/>
                </a:cubicBezTo>
                <a:lnTo>
                  <a:pt x="484" y="533"/>
                </a:lnTo>
                <a:cubicBezTo>
                  <a:pt x="517" y="572"/>
                  <a:pt x="533" y="614"/>
                  <a:pt x="544" y="647"/>
                </a:cubicBezTo>
                <a:lnTo>
                  <a:pt x="544" y="647"/>
                </a:lnTo>
                <a:cubicBezTo>
                  <a:pt x="553" y="681"/>
                  <a:pt x="557" y="706"/>
                  <a:pt x="559" y="725"/>
                </a:cubicBezTo>
                <a:lnTo>
                  <a:pt x="559" y="725"/>
                </a:lnTo>
                <a:cubicBezTo>
                  <a:pt x="561" y="734"/>
                  <a:pt x="561" y="743"/>
                  <a:pt x="562" y="751"/>
                </a:cubicBezTo>
                <a:lnTo>
                  <a:pt x="562" y="751"/>
                </a:lnTo>
                <a:cubicBezTo>
                  <a:pt x="563" y="760"/>
                  <a:pt x="564" y="769"/>
                  <a:pt x="564" y="778"/>
                </a:cubicBezTo>
                <a:lnTo>
                  <a:pt x="564" y="778"/>
                </a:lnTo>
                <a:cubicBezTo>
                  <a:pt x="565" y="795"/>
                  <a:pt x="566" y="811"/>
                  <a:pt x="566" y="827"/>
                </a:cubicBezTo>
                <a:lnTo>
                  <a:pt x="566" y="827"/>
                </a:lnTo>
                <a:cubicBezTo>
                  <a:pt x="567" y="859"/>
                  <a:pt x="569" y="889"/>
                  <a:pt x="570" y="919"/>
                </a:cubicBezTo>
                <a:lnTo>
                  <a:pt x="570" y="919"/>
                </a:lnTo>
                <a:cubicBezTo>
                  <a:pt x="575" y="980"/>
                  <a:pt x="581" y="1039"/>
                  <a:pt x="598" y="1107"/>
                </a:cubicBezTo>
                <a:lnTo>
                  <a:pt x="598" y="1107"/>
                </a:lnTo>
                <a:cubicBezTo>
                  <a:pt x="615" y="1039"/>
                  <a:pt x="634" y="986"/>
                  <a:pt x="648" y="926"/>
                </a:cubicBezTo>
                <a:lnTo>
                  <a:pt x="648" y="926"/>
                </a:lnTo>
                <a:cubicBezTo>
                  <a:pt x="655" y="896"/>
                  <a:pt x="660" y="865"/>
                  <a:pt x="664" y="830"/>
                </a:cubicBezTo>
                <a:lnTo>
                  <a:pt x="664" y="830"/>
                </a:lnTo>
                <a:cubicBezTo>
                  <a:pt x="666" y="813"/>
                  <a:pt x="667" y="795"/>
                  <a:pt x="667" y="775"/>
                </a:cubicBezTo>
                <a:lnTo>
                  <a:pt x="667" y="775"/>
                </a:lnTo>
                <a:cubicBezTo>
                  <a:pt x="668" y="765"/>
                  <a:pt x="667" y="756"/>
                  <a:pt x="667" y="745"/>
                </a:cubicBezTo>
                <a:lnTo>
                  <a:pt x="667" y="745"/>
                </a:lnTo>
                <a:cubicBezTo>
                  <a:pt x="666" y="735"/>
                  <a:pt x="666" y="724"/>
                  <a:pt x="664" y="713"/>
                </a:cubicBezTo>
                <a:lnTo>
                  <a:pt x="664" y="713"/>
                </a:lnTo>
                <a:cubicBezTo>
                  <a:pt x="662" y="691"/>
                  <a:pt x="657" y="659"/>
                  <a:pt x="645" y="617"/>
                </a:cubicBezTo>
                <a:lnTo>
                  <a:pt x="645" y="617"/>
                </a:lnTo>
                <a:cubicBezTo>
                  <a:pt x="638" y="595"/>
                  <a:pt x="630" y="572"/>
                  <a:pt x="618" y="546"/>
                </a:cubicBezTo>
                <a:lnTo>
                  <a:pt x="618" y="546"/>
                </a:lnTo>
                <a:cubicBezTo>
                  <a:pt x="605" y="520"/>
                  <a:pt x="588" y="492"/>
                  <a:pt x="564" y="464"/>
                </a:cubicBezTo>
                <a:lnTo>
                  <a:pt x="564" y="464"/>
                </a:lnTo>
                <a:cubicBezTo>
                  <a:pt x="557" y="457"/>
                  <a:pt x="550" y="449"/>
                  <a:pt x="542" y="441"/>
                </a:cubicBezTo>
                <a:lnTo>
                  <a:pt x="542" y="441"/>
                </a:lnTo>
                <a:cubicBezTo>
                  <a:pt x="533" y="433"/>
                  <a:pt x="524" y="425"/>
                  <a:pt x="515" y="419"/>
                </a:cubicBezTo>
                <a:lnTo>
                  <a:pt x="515" y="419"/>
                </a:lnTo>
                <a:cubicBezTo>
                  <a:pt x="510" y="416"/>
                  <a:pt x="507" y="413"/>
                  <a:pt x="503" y="410"/>
                </a:cubicBezTo>
                <a:lnTo>
                  <a:pt x="503" y="410"/>
                </a:lnTo>
                <a:cubicBezTo>
                  <a:pt x="499" y="407"/>
                  <a:pt x="495" y="406"/>
                  <a:pt x="492" y="404"/>
                </a:cubicBezTo>
                <a:lnTo>
                  <a:pt x="492" y="404"/>
                </a:lnTo>
                <a:cubicBezTo>
                  <a:pt x="487" y="400"/>
                  <a:pt x="483" y="398"/>
                  <a:pt x="483" y="398"/>
                </a:cubicBezTo>
                <a:lnTo>
                  <a:pt x="483" y="398"/>
                </a:lnTo>
                <a:cubicBezTo>
                  <a:pt x="483" y="398"/>
                  <a:pt x="479" y="395"/>
                  <a:pt x="471" y="392"/>
                </a:cubicBezTo>
                <a:lnTo>
                  <a:pt x="471" y="392"/>
                </a:lnTo>
                <a:cubicBezTo>
                  <a:pt x="465" y="388"/>
                  <a:pt x="455" y="384"/>
                  <a:pt x="446" y="379"/>
                </a:cubicBezTo>
                <a:lnTo>
                  <a:pt x="446" y="379"/>
                </a:lnTo>
                <a:cubicBezTo>
                  <a:pt x="426" y="370"/>
                  <a:pt x="408" y="362"/>
                  <a:pt x="399" y="357"/>
                </a:cubicBezTo>
                <a:lnTo>
                  <a:pt x="399" y="357"/>
                </a:lnTo>
                <a:cubicBezTo>
                  <a:pt x="392" y="353"/>
                  <a:pt x="386" y="348"/>
                  <a:pt x="382" y="344"/>
                </a:cubicBezTo>
                <a:lnTo>
                  <a:pt x="382" y="344"/>
                </a:lnTo>
                <a:cubicBezTo>
                  <a:pt x="378" y="340"/>
                  <a:pt x="375" y="337"/>
                  <a:pt x="372" y="331"/>
                </a:cubicBezTo>
                <a:lnTo>
                  <a:pt x="372" y="331"/>
                </a:lnTo>
                <a:cubicBezTo>
                  <a:pt x="365" y="321"/>
                  <a:pt x="360" y="309"/>
                  <a:pt x="353" y="297"/>
                </a:cubicBezTo>
                <a:lnTo>
                  <a:pt x="353" y="297"/>
                </a:lnTo>
                <a:cubicBezTo>
                  <a:pt x="349" y="286"/>
                  <a:pt x="342" y="274"/>
                  <a:pt x="337" y="265"/>
                </a:cubicBezTo>
                <a:lnTo>
                  <a:pt x="337" y="265"/>
                </a:lnTo>
                <a:cubicBezTo>
                  <a:pt x="333" y="256"/>
                  <a:pt x="328" y="248"/>
                  <a:pt x="324" y="242"/>
                </a:cubicBezTo>
                <a:lnTo>
                  <a:pt x="324" y="242"/>
                </a:lnTo>
                <a:cubicBezTo>
                  <a:pt x="301" y="204"/>
                  <a:pt x="274" y="173"/>
                  <a:pt x="249" y="148"/>
                </a:cubicBezTo>
                <a:lnTo>
                  <a:pt x="249" y="148"/>
                </a:lnTo>
                <a:cubicBezTo>
                  <a:pt x="223" y="123"/>
                  <a:pt x="197" y="103"/>
                  <a:pt x="171" y="86"/>
                </a:cubicBezTo>
                <a:lnTo>
                  <a:pt x="171" y="86"/>
                </a:lnTo>
                <a:cubicBezTo>
                  <a:pt x="119" y="51"/>
                  <a:pt x="65" y="27"/>
                  <a:pt x="0" y="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1" name="Freeform 299"/>
          <p:cNvSpPr>
            <a:spLocks noChangeArrowheads="1"/>
          </p:cNvSpPr>
          <p:nvPr/>
        </p:nvSpPr>
        <p:spPr bwMode="auto">
          <a:xfrm>
            <a:off x="14161896" y="4530852"/>
            <a:ext cx="1689807" cy="4126841"/>
          </a:xfrm>
          <a:custGeom>
            <a:avLst/>
            <a:gdLst>
              <a:gd name="T0" fmla="*/ 1061 w 1524"/>
              <a:gd name="T1" fmla="*/ 1514 h 3728"/>
              <a:gd name="T2" fmla="*/ 1198 w 1524"/>
              <a:gd name="T3" fmla="*/ 1162 h 3728"/>
              <a:gd name="T4" fmla="*/ 1343 w 1524"/>
              <a:gd name="T5" fmla="*/ 801 h 3728"/>
              <a:gd name="T6" fmla="*/ 1432 w 1524"/>
              <a:gd name="T7" fmla="*/ 616 h 3728"/>
              <a:gd name="T8" fmla="*/ 1506 w 1524"/>
              <a:gd name="T9" fmla="*/ 430 h 3728"/>
              <a:gd name="T10" fmla="*/ 1361 w 1524"/>
              <a:gd name="T11" fmla="*/ 151 h 3728"/>
              <a:gd name="T12" fmla="*/ 1334 w 1524"/>
              <a:gd name="T13" fmla="*/ 173 h 3728"/>
              <a:gd name="T14" fmla="*/ 1062 w 1524"/>
              <a:gd name="T15" fmla="*/ 728 h 3728"/>
              <a:gd name="T16" fmla="*/ 918 w 1524"/>
              <a:gd name="T17" fmla="*/ 933 h 3728"/>
              <a:gd name="T18" fmla="*/ 827 w 1524"/>
              <a:gd name="T19" fmla="*/ 1007 h 3728"/>
              <a:gd name="T20" fmla="*/ 771 w 1524"/>
              <a:gd name="T21" fmla="*/ 1034 h 3728"/>
              <a:gd name="T22" fmla="*/ 749 w 1524"/>
              <a:gd name="T23" fmla="*/ 1036 h 3728"/>
              <a:gd name="T24" fmla="*/ 743 w 1524"/>
              <a:gd name="T25" fmla="*/ 1033 h 3728"/>
              <a:gd name="T26" fmla="*/ 740 w 1524"/>
              <a:gd name="T27" fmla="*/ 1011 h 3728"/>
              <a:gd name="T28" fmla="*/ 757 w 1524"/>
              <a:gd name="T29" fmla="*/ 742 h 3728"/>
              <a:gd name="T30" fmla="*/ 894 w 1524"/>
              <a:gd name="T31" fmla="*/ 548 h 3728"/>
              <a:gd name="T32" fmla="*/ 1024 w 1524"/>
              <a:gd name="T33" fmla="*/ 338 h 3728"/>
              <a:gd name="T34" fmla="*/ 1040 w 1524"/>
              <a:gd name="T35" fmla="*/ 203 h 3728"/>
              <a:gd name="T36" fmla="*/ 952 w 1524"/>
              <a:gd name="T37" fmla="*/ 93 h 3728"/>
              <a:gd name="T38" fmla="*/ 817 w 1524"/>
              <a:gd name="T39" fmla="*/ 59 h 3728"/>
              <a:gd name="T40" fmla="*/ 745 w 1524"/>
              <a:gd name="T41" fmla="*/ 195 h 3728"/>
              <a:gd name="T42" fmla="*/ 657 w 1524"/>
              <a:gd name="T43" fmla="*/ 414 h 3728"/>
              <a:gd name="T44" fmla="*/ 629 w 1524"/>
              <a:gd name="T45" fmla="*/ 263 h 3728"/>
              <a:gd name="T46" fmla="*/ 576 w 1524"/>
              <a:gd name="T47" fmla="*/ 64 h 3728"/>
              <a:gd name="T48" fmla="*/ 449 w 1524"/>
              <a:gd name="T49" fmla="*/ 1 h 3728"/>
              <a:gd name="T50" fmla="*/ 298 w 1524"/>
              <a:gd name="T51" fmla="*/ 51 h 3728"/>
              <a:gd name="T52" fmla="*/ 301 w 1524"/>
              <a:gd name="T53" fmla="*/ 260 h 3728"/>
              <a:gd name="T54" fmla="*/ 354 w 1524"/>
              <a:gd name="T55" fmla="*/ 462 h 3728"/>
              <a:gd name="T56" fmla="*/ 417 w 1524"/>
              <a:gd name="T57" fmla="*/ 879 h 3728"/>
              <a:gd name="T58" fmla="*/ 465 w 1524"/>
              <a:gd name="T59" fmla="*/ 1741 h 3728"/>
              <a:gd name="T60" fmla="*/ 481 w 1524"/>
              <a:gd name="T61" fmla="*/ 2630 h 3728"/>
              <a:gd name="T62" fmla="*/ 194 w 1524"/>
              <a:gd name="T63" fmla="*/ 3424 h 3728"/>
              <a:gd name="T64" fmla="*/ 26 w 1524"/>
              <a:gd name="T65" fmla="*/ 3583 h 3728"/>
              <a:gd name="T66" fmla="*/ 64 w 1524"/>
              <a:gd name="T67" fmla="*/ 3691 h 3728"/>
              <a:gd name="T68" fmla="*/ 505 w 1524"/>
              <a:gd name="T69" fmla="*/ 3727 h 3728"/>
              <a:gd name="T70" fmla="*/ 1225 w 1524"/>
              <a:gd name="T71" fmla="*/ 3691 h 3728"/>
              <a:gd name="T72" fmla="*/ 1404 w 1524"/>
              <a:gd name="T73" fmla="*/ 3727 h 3728"/>
              <a:gd name="T74" fmla="*/ 1424 w 1524"/>
              <a:gd name="T75" fmla="*/ 3583 h 3728"/>
              <a:gd name="T76" fmla="*/ 1097 w 1524"/>
              <a:gd name="T77" fmla="*/ 3014 h 3728"/>
              <a:gd name="T78" fmla="*/ 973 w 1524"/>
              <a:gd name="T79" fmla="*/ 2255 h 3728"/>
              <a:gd name="T80" fmla="*/ 970 w 1524"/>
              <a:gd name="T81" fmla="*/ 1877 h 37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524" h="3728">
                <a:moveTo>
                  <a:pt x="1061" y="1514"/>
                </a:moveTo>
                <a:lnTo>
                  <a:pt x="1061" y="1514"/>
                </a:lnTo>
                <a:cubicBezTo>
                  <a:pt x="1104" y="1395"/>
                  <a:pt x="1152" y="1278"/>
                  <a:pt x="1198" y="1162"/>
                </a:cubicBezTo>
                <a:lnTo>
                  <a:pt x="1198" y="1162"/>
                </a:lnTo>
                <a:cubicBezTo>
                  <a:pt x="1246" y="1041"/>
                  <a:pt x="1292" y="920"/>
                  <a:pt x="1343" y="801"/>
                </a:cubicBezTo>
                <a:lnTo>
                  <a:pt x="1343" y="801"/>
                </a:lnTo>
                <a:cubicBezTo>
                  <a:pt x="1370" y="738"/>
                  <a:pt x="1400" y="676"/>
                  <a:pt x="1432" y="616"/>
                </a:cubicBezTo>
                <a:lnTo>
                  <a:pt x="1432" y="616"/>
                </a:lnTo>
                <a:cubicBezTo>
                  <a:pt x="1465" y="557"/>
                  <a:pt x="1495" y="497"/>
                  <a:pt x="1506" y="430"/>
                </a:cubicBezTo>
                <a:lnTo>
                  <a:pt x="1506" y="430"/>
                </a:lnTo>
                <a:cubicBezTo>
                  <a:pt x="1523" y="324"/>
                  <a:pt x="1487" y="167"/>
                  <a:pt x="1361" y="151"/>
                </a:cubicBezTo>
                <a:lnTo>
                  <a:pt x="1361" y="151"/>
                </a:lnTo>
                <a:cubicBezTo>
                  <a:pt x="1350" y="150"/>
                  <a:pt x="1338" y="165"/>
                  <a:pt x="1334" y="173"/>
                </a:cubicBezTo>
                <a:lnTo>
                  <a:pt x="1334" y="173"/>
                </a:lnTo>
                <a:cubicBezTo>
                  <a:pt x="1244" y="359"/>
                  <a:pt x="1160" y="548"/>
                  <a:pt x="1062" y="728"/>
                </a:cubicBezTo>
                <a:lnTo>
                  <a:pt x="1062" y="728"/>
                </a:lnTo>
                <a:cubicBezTo>
                  <a:pt x="1022" y="802"/>
                  <a:pt x="977" y="873"/>
                  <a:pt x="918" y="933"/>
                </a:cubicBezTo>
                <a:lnTo>
                  <a:pt x="918" y="933"/>
                </a:lnTo>
                <a:cubicBezTo>
                  <a:pt x="890" y="962"/>
                  <a:pt x="860" y="986"/>
                  <a:pt x="827" y="1007"/>
                </a:cubicBezTo>
                <a:lnTo>
                  <a:pt x="827" y="1007"/>
                </a:lnTo>
                <a:cubicBezTo>
                  <a:pt x="810" y="1017"/>
                  <a:pt x="790" y="1030"/>
                  <a:pt x="771" y="1034"/>
                </a:cubicBezTo>
                <a:lnTo>
                  <a:pt x="771" y="1034"/>
                </a:lnTo>
                <a:cubicBezTo>
                  <a:pt x="763" y="1036"/>
                  <a:pt x="756" y="1035"/>
                  <a:pt x="749" y="1036"/>
                </a:cubicBezTo>
                <a:lnTo>
                  <a:pt x="749" y="1036"/>
                </a:lnTo>
                <a:cubicBezTo>
                  <a:pt x="747" y="1035"/>
                  <a:pt x="745" y="1034"/>
                  <a:pt x="743" y="1033"/>
                </a:cubicBezTo>
                <a:lnTo>
                  <a:pt x="743" y="1033"/>
                </a:lnTo>
                <a:cubicBezTo>
                  <a:pt x="742" y="1026"/>
                  <a:pt x="741" y="1018"/>
                  <a:pt x="740" y="1011"/>
                </a:cubicBezTo>
                <a:lnTo>
                  <a:pt x="740" y="1011"/>
                </a:lnTo>
                <a:cubicBezTo>
                  <a:pt x="729" y="921"/>
                  <a:pt x="717" y="827"/>
                  <a:pt x="757" y="742"/>
                </a:cubicBezTo>
                <a:lnTo>
                  <a:pt x="757" y="742"/>
                </a:lnTo>
                <a:cubicBezTo>
                  <a:pt x="790" y="670"/>
                  <a:pt x="845" y="610"/>
                  <a:pt x="894" y="548"/>
                </a:cubicBezTo>
                <a:lnTo>
                  <a:pt x="894" y="548"/>
                </a:lnTo>
                <a:cubicBezTo>
                  <a:pt x="946" y="484"/>
                  <a:pt x="996" y="417"/>
                  <a:pt x="1024" y="338"/>
                </a:cubicBezTo>
                <a:lnTo>
                  <a:pt x="1024" y="338"/>
                </a:lnTo>
                <a:cubicBezTo>
                  <a:pt x="1039" y="294"/>
                  <a:pt x="1049" y="249"/>
                  <a:pt x="1040" y="203"/>
                </a:cubicBezTo>
                <a:lnTo>
                  <a:pt x="1040" y="203"/>
                </a:lnTo>
                <a:cubicBezTo>
                  <a:pt x="1030" y="148"/>
                  <a:pt x="993" y="124"/>
                  <a:pt x="952" y="93"/>
                </a:cubicBezTo>
                <a:lnTo>
                  <a:pt x="952" y="93"/>
                </a:lnTo>
                <a:cubicBezTo>
                  <a:pt x="912" y="62"/>
                  <a:pt x="865" y="22"/>
                  <a:pt x="817" y="59"/>
                </a:cubicBezTo>
                <a:lnTo>
                  <a:pt x="817" y="59"/>
                </a:lnTo>
                <a:cubicBezTo>
                  <a:pt x="777" y="91"/>
                  <a:pt x="758" y="148"/>
                  <a:pt x="745" y="195"/>
                </a:cubicBezTo>
                <a:lnTo>
                  <a:pt x="745" y="195"/>
                </a:lnTo>
                <a:cubicBezTo>
                  <a:pt x="725" y="269"/>
                  <a:pt x="722" y="367"/>
                  <a:pt x="657" y="414"/>
                </a:cubicBezTo>
                <a:lnTo>
                  <a:pt x="657" y="414"/>
                </a:lnTo>
                <a:cubicBezTo>
                  <a:pt x="647" y="363"/>
                  <a:pt x="638" y="313"/>
                  <a:pt x="629" y="263"/>
                </a:cubicBezTo>
                <a:lnTo>
                  <a:pt x="629" y="263"/>
                </a:lnTo>
                <a:cubicBezTo>
                  <a:pt x="616" y="198"/>
                  <a:pt x="612" y="122"/>
                  <a:pt x="576" y="64"/>
                </a:cubicBezTo>
                <a:lnTo>
                  <a:pt x="576" y="64"/>
                </a:lnTo>
                <a:cubicBezTo>
                  <a:pt x="548" y="20"/>
                  <a:pt x="501" y="0"/>
                  <a:pt x="449" y="1"/>
                </a:cubicBezTo>
                <a:lnTo>
                  <a:pt x="449" y="1"/>
                </a:lnTo>
                <a:cubicBezTo>
                  <a:pt x="403" y="3"/>
                  <a:pt x="328" y="12"/>
                  <a:pt x="298" y="51"/>
                </a:cubicBezTo>
                <a:lnTo>
                  <a:pt x="298" y="51"/>
                </a:lnTo>
                <a:cubicBezTo>
                  <a:pt x="250" y="112"/>
                  <a:pt x="281" y="195"/>
                  <a:pt x="301" y="260"/>
                </a:cubicBezTo>
                <a:lnTo>
                  <a:pt x="301" y="260"/>
                </a:lnTo>
                <a:cubicBezTo>
                  <a:pt x="322" y="326"/>
                  <a:pt x="340" y="393"/>
                  <a:pt x="354" y="462"/>
                </a:cubicBezTo>
                <a:lnTo>
                  <a:pt x="354" y="462"/>
                </a:lnTo>
                <a:cubicBezTo>
                  <a:pt x="385" y="599"/>
                  <a:pt x="404" y="739"/>
                  <a:pt x="417" y="879"/>
                </a:cubicBezTo>
                <a:lnTo>
                  <a:pt x="417" y="879"/>
                </a:lnTo>
                <a:cubicBezTo>
                  <a:pt x="444" y="1165"/>
                  <a:pt x="451" y="1453"/>
                  <a:pt x="465" y="1741"/>
                </a:cubicBezTo>
                <a:lnTo>
                  <a:pt x="465" y="1741"/>
                </a:lnTo>
                <a:cubicBezTo>
                  <a:pt x="478" y="2035"/>
                  <a:pt x="505" y="2335"/>
                  <a:pt x="481" y="2630"/>
                </a:cubicBezTo>
                <a:lnTo>
                  <a:pt x="481" y="2630"/>
                </a:lnTo>
                <a:cubicBezTo>
                  <a:pt x="458" y="2915"/>
                  <a:pt x="381" y="3201"/>
                  <a:pt x="194" y="3424"/>
                </a:cubicBezTo>
                <a:lnTo>
                  <a:pt x="194" y="3424"/>
                </a:lnTo>
                <a:cubicBezTo>
                  <a:pt x="138" y="3477"/>
                  <a:pt x="82" y="3530"/>
                  <a:pt x="26" y="3583"/>
                </a:cubicBezTo>
                <a:lnTo>
                  <a:pt x="26" y="3583"/>
                </a:lnTo>
                <a:cubicBezTo>
                  <a:pt x="0" y="3608"/>
                  <a:pt x="12" y="3691"/>
                  <a:pt x="64" y="3691"/>
                </a:cubicBezTo>
                <a:lnTo>
                  <a:pt x="64" y="3691"/>
                </a:lnTo>
                <a:cubicBezTo>
                  <a:pt x="217" y="3691"/>
                  <a:pt x="352" y="3727"/>
                  <a:pt x="505" y="3727"/>
                </a:cubicBezTo>
                <a:lnTo>
                  <a:pt x="505" y="3727"/>
                </a:lnTo>
                <a:cubicBezTo>
                  <a:pt x="748" y="3727"/>
                  <a:pt x="983" y="3691"/>
                  <a:pt x="1225" y="3691"/>
                </a:cubicBezTo>
                <a:lnTo>
                  <a:pt x="1225" y="3691"/>
                </a:lnTo>
                <a:cubicBezTo>
                  <a:pt x="1282" y="3691"/>
                  <a:pt x="1347" y="3727"/>
                  <a:pt x="1404" y="3727"/>
                </a:cubicBezTo>
                <a:lnTo>
                  <a:pt x="1404" y="3727"/>
                </a:lnTo>
                <a:cubicBezTo>
                  <a:pt x="1456" y="3727"/>
                  <a:pt x="1449" y="3608"/>
                  <a:pt x="1424" y="3583"/>
                </a:cubicBezTo>
                <a:lnTo>
                  <a:pt x="1424" y="3583"/>
                </a:lnTo>
                <a:cubicBezTo>
                  <a:pt x="1261" y="3428"/>
                  <a:pt x="1159" y="3226"/>
                  <a:pt x="1097" y="3014"/>
                </a:cubicBezTo>
                <a:lnTo>
                  <a:pt x="1097" y="3014"/>
                </a:lnTo>
                <a:cubicBezTo>
                  <a:pt x="1026" y="2768"/>
                  <a:pt x="997" y="2509"/>
                  <a:pt x="973" y="2255"/>
                </a:cubicBezTo>
                <a:lnTo>
                  <a:pt x="973" y="2255"/>
                </a:lnTo>
                <a:cubicBezTo>
                  <a:pt x="961" y="2129"/>
                  <a:pt x="956" y="2002"/>
                  <a:pt x="970" y="1877"/>
                </a:cubicBezTo>
                <a:lnTo>
                  <a:pt x="970" y="1877"/>
                </a:lnTo>
                <a:cubicBezTo>
                  <a:pt x="984" y="1752"/>
                  <a:pt x="1019" y="1632"/>
                  <a:pt x="1061" y="1514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2" name="Freeform 300"/>
          <p:cNvSpPr>
            <a:spLocks noChangeArrowheads="1"/>
          </p:cNvSpPr>
          <p:nvPr/>
        </p:nvSpPr>
        <p:spPr bwMode="auto">
          <a:xfrm>
            <a:off x="10494135" y="8584435"/>
            <a:ext cx="1543292" cy="1543292"/>
          </a:xfrm>
          <a:custGeom>
            <a:avLst/>
            <a:gdLst>
              <a:gd name="T0" fmla="*/ 1392 w 1393"/>
              <a:gd name="T1" fmla="*/ 696 h 1393"/>
              <a:gd name="T2" fmla="*/ 1392 w 1393"/>
              <a:gd name="T3" fmla="*/ 696 h 1393"/>
              <a:gd name="T4" fmla="*/ 696 w 1393"/>
              <a:gd name="T5" fmla="*/ 1392 h 1393"/>
              <a:gd name="T6" fmla="*/ 696 w 1393"/>
              <a:gd name="T7" fmla="*/ 1392 h 1393"/>
              <a:gd name="T8" fmla="*/ 0 w 1393"/>
              <a:gd name="T9" fmla="*/ 696 h 1393"/>
              <a:gd name="T10" fmla="*/ 0 w 1393"/>
              <a:gd name="T11" fmla="*/ 696 h 1393"/>
              <a:gd name="T12" fmla="*/ 696 w 1393"/>
              <a:gd name="T13" fmla="*/ 0 h 1393"/>
              <a:gd name="T14" fmla="*/ 696 w 1393"/>
              <a:gd name="T15" fmla="*/ 0 h 1393"/>
              <a:gd name="T16" fmla="*/ 1392 w 1393"/>
              <a:gd name="T17" fmla="*/ 696 h 13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93" h="1393">
                <a:moveTo>
                  <a:pt x="1392" y="696"/>
                </a:moveTo>
                <a:lnTo>
                  <a:pt x="1392" y="696"/>
                </a:lnTo>
                <a:cubicBezTo>
                  <a:pt x="1392" y="1081"/>
                  <a:pt x="1080" y="1392"/>
                  <a:pt x="696" y="1392"/>
                </a:cubicBezTo>
                <a:lnTo>
                  <a:pt x="696" y="1392"/>
                </a:lnTo>
                <a:cubicBezTo>
                  <a:pt x="312" y="1392"/>
                  <a:pt x="0" y="1081"/>
                  <a:pt x="0" y="696"/>
                </a:cubicBezTo>
                <a:lnTo>
                  <a:pt x="0" y="696"/>
                </a:lnTo>
                <a:cubicBezTo>
                  <a:pt x="0" y="312"/>
                  <a:pt x="312" y="0"/>
                  <a:pt x="696" y="0"/>
                </a:cubicBezTo>
                <a:lnTo>
                  <a:pt x="696" y="0"/>
                </a:lnTo>
                <a:cubicBezTo>
                  <a:pt x="1080" y="0"/>
                  <a:pt x="1392" y="312"/>
                  <a:pt x="1392" y="696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4" name="Freeform 302"/>
          <p:cNvSpPr>
            <a:spLocks noChangeArrowheads="1"/>
          </p:cNvSpPr>
          <p:nvPr/>
        </p:nvSpPr>
        <p:spPr bwMode="auto">
          <a:xfrm>
            <a:off x="14235152" y="9649110"/>
            <a:ext cx="1543292" cy="1543292"/>
          </a:xfrm>
          <a:custGeom>
            <a:avLst/>
            <a:gdLst>
              <a:gd name="T0" fmla="*/ 1392 w 1393"/>
              <a:gd name="T1" fmla="*/ 696 h 1393"/>
              <a:gd name="T2" fmla="*/ 1392 w 1393"/>
              <a:gd name="T3" fmla="*/ 696 h 1393"/>
              <a:gd name="T4" fmla="*/ 696 w 1393"/>
              <a:gd name="T5" fmla="*/ 1392 h 1393"/>
              <a:gd name="T6" fmla="*/ 696 w 1393"/>
              <a:gd name="T7" fmla="*/ 1392 h 1393"/>
              <a:gd name="T8" fmla="*/ 0 w 1393"/>
              <a:gd name="T9" fmla="*/ 696 h 1393"/>
              <a:gd name="T10" fmla="*/ 0 w 1393"/>
              <a:gd name="T11" fmla="*/ 696 h 1393"/>
              <a:gd name="T12" fmla="*/ 696 w 1393"/>
              <a:gd name="T13" fmla="*/ 0 h 1393"/>
              <a:gd name="T14" fmla="*/ 696 w 1393"/>
              <a:gd name="T15" fmla="*/ 0 h 1393"/>
              <a:gd name="T16" fmla="*/ 1392 w 1393"/>
              <a:gd name="T17" fmla="*/ 696 h 13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93" h="1393">
                <a:moveTo>
                  <a:pt x="1392" y="696"/>
                </a:moveTo>
                <a:lnTo>
                  <a:pt x="1392" y="696"/>
                </a:lnTo>
                <a:cubicBezTo>
                  <a:pt x="1392" y="1080"/>
                  <a:pt x="1081" y="1392"/>
                  <a:pt x="696" y="1392"/>
                </a:cubicBezTo>
                <a:lnTo>
                  <a:pt x="696" y="1392"/>
                </a:lnTo>
                <a:cubicBezTo>
                  <a:pt x="312" y="1392"/>
                  <a:pt x="0" y="1080"/>
                  <a:pt x="0" y="696"/>
                </a:cubicBezTo>
                <a:lnTo>
                  <a:pt x="0" y="696"/>
                </a:lnTo>
                <a:cubicBezTo>
                  <a:pt x="0" y="311"/>
                  <a:pt x="312" y="0"/>
                  <a:pt x="696" y="0"/>
                </a:cubicBezTo>
                <a:lnTo>
                  <a:pt x="696" y="0"/>
                </a:lnTo>
                <a:cubicBezTo>
                  <a:pt x="1081" y="0"/>
                  <a:pt x="1392" y="311"/>
                  <a:pt x="1392" y="696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6" name="Freeform 304"/>
          <p:cNvSpPr>
            <a:spLocks noChangeArrowheads="1"/>
          </p:cNvSpPr>
          <p:nvPr/>
        </p:nvSpPr>
        <p:spPr bwMode="auto">
          <a:xfrm>
            <a:off x="18601299" y="8584435"/>
            <a:ext cx="1543292" cy="1543292"/>
          </a:xfrm>
          <a:custGeom>
            <a:avLst/>
            <a:gdLst>
              <a:gd name="T0" fmla="*/ 1392 w 1393"/>
              <a:gd name="T1" fmla="*/ 696 h 1393"/>
              <a:gd name="T2" fmla="*/ 1392 w 1393"/>
              <a:gd name="T3" fmla="*/ 696 h 1393"/>
              <a:gd name="T4" fmla="*/ 697 w 1393"/>
              <a:gd name="T5" fmla="*/ 1392 h 1393"/>
              <a:gd name="T6" fmla="*/ 697 w 1393"/>
              <a:gd name="T7" fmla="*/ 1392 h 1393"/>
              <a:gd name="T8" fmla="*/ 0 w 1393"/>
              <a:gd name="T9" fmla="*/ 696 h 1393"/>
              <a:gd name="T10" fmla="*/ 0 w 1393"/>
              <a:gd name="T11" fmla="*/ 696 h 1393"/>
              <a:gd name="T12" fmla="*/ 697 w 1393"/>
              <a:gd name="T13" fmla="*/ 0 h 1393"/>
              <a:gd name="T14" fmla="*/ 697 w 1393"/>
              <a:gd name="T15" fmla="*/ 0 h 1393"/>
              <a:gd name="T16" fmla="*/ 1392 w 1393"/>
              <a:gd name="T17" fmla="*/ 696 h 13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93" h="1393">
                <a:moveTo>
                  <a:pt x="1392" y="696"/>
                </a:moveTo>
                <a:lnTo>
                  <a:pt x="1392" y="696"/>
                </a:lnTo>
                <a:cubicBezTo>
                  <a:pt x="1392" y="1081"/>
                  <a:pt x="1081" y="1392"/>
                  <a:pt x="697" y="1392"/>
                </a:cubicBezTo>
                <a:lnTo>
                  <a:pt x="697" y="1392"/>
                </a:lnTo>
                <a:cubicBezTo>
                  <a:pt x="312" y="1392"/>
                  <a:pt x="0" y="1081"/>
                  <a:pt x="0" y="696"/>
                </a:cubicBezTo>
                <a:lnTo>
                  <a:pt x="0" y="696"/>
                </a:lnTo>
                <a:cubicBezTo>
                  <a:pt x="0" y="312"/>
                  <a:pt x="312" y="0"/>
                  <a:pt x="697" y="0"/>
                </a:cubicBezTo>
                <a:lnTo>
                  <a:pt x="697" y="0"/>
                </a:lnTo>
                <a:cubicBezTo>
                  <a:pt x="1081" y="0"/>
                  <a:pt x="1392" y="312"/>
                  <a:pt x="1392" y="696"/>
                </a:cubicBezTo>
              </a:path>
            </a:pathLst>
          </a:custGeom>
          <a:solidFill>
            <a:srgbClr val="5CABB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8" name="Freeform 306"/>
          <p:cNvSpPr>
            <a:spLocks noChangeArrowheads="1"/>
          </p:cNvSpPr>
          <p:nvPr/>
        </p:nvSpPr>
        <p:spPr bwMode="auto">
          <a:xfrm>
            <a:off x="8403854" y="6254847"/>
            <a:ext cx="1509106" cy="1504221"/>
          </a:xfrm>
          <a:custGeom>
            <a:avLst/>
            <a:gdLst>
              <a:gd name="T0" fmla="*/ 1361 w 1362"/>
              <a:gd name="T1" fmla="*/ 679 h 1360"/>
              <a:gd name="T2" fmla="*/ 1361 w 1362"/>
              <a:gd name="T3" fmla="*/ 679 h 1360"/>
              <a:gd name="T4" fmla="*/ 681 w 1362"/>
              <a:gd name="T5" fmla="*/ 1359 h 1360"/>
              <a:gd name="T6" fmla="*/ 681 w 1362"/>
              <a:gd name="T7" fmla="*/ 1359 h 1360"/>
              <a:gd name="T8" fmla="*/ 0 w 1362"/>
              <a:gd name="T9" fmla="*/ 679 h 1360"/>
              <a:gd name="T10" fmla="*/ 0 w 1362"/>
              <a:gd name="T11" fmla="*/ 679 h 1360"/>
              <a:gd name="T12" fmla="*/ 681 w 1362"/>
              <a:gd name="T13" fmla="*/ 0 h 1360"/>
              <a:gd name="T14" fmla="*/ 681 w 1362"/>
              <a:gd name="T15" fmla="*/ 0 h 1360"/>
              <a:gd name="T16" fmla="*/ 1361 w 1362"/>
              <a:gd name="T17" fmla="*/ 679 h 13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62" h="1360">
                <a:moveTo>
                  <a:pt x="1361" y="679"/>
                </a:moveTo>
                <a:lnTo>
                  <a:pt x="1361" y="679"/>
                </a:lnTo>
                <a:cubicBezTo>
                  <a:pt x="1361" y="1055"/>
                  <a:pt x="1056" y="1359"/>
                  <a:pt x="681" y="1359"/>
                </a:cubicBezTo>
                <a:lnTo>
                  <a:pt x="681" y="1359"/>
                </a:lnTo>
                <a:cubicBezTo>
                  <a:pt x="304" y="1359"/>
                  <a:pt x="0" y="1055"/>
                  <a:pt x="0" y="679"/>
                </a:cubicBezTo>
                <a:lnTo>
                  <a:pt x="0" y="679"/>
                </a:lnTo>
                <a:cubicBezTo>
                  <a:pt x="0" y="304"/>
                  <a:pt x="304" y="0"/>
                  <a:pt x="681" y="0"/>
                </a:cubicBezTo>
                <a:lnTo>
                  <a:pt x="681" y="0"/>
                </a:lnTo>
                <a:cubicBezTo>
                  <a:pt x="1056" y="0"/>
                  <a:pt x="1361" y="304"/>
                  <a:pt x="1361" y="679"/>
                </a:cubicBezTo>
              </a:path>
            </a:pathLst>
          </a:custGeom>
          <a:solidFill>
            <a:schemeClr val="accent5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9" name="Freeform 307"/>
          <p:cNvSpPr>
            <a:spLocks noChangeArrowheads="1"/>
          </p:cNvSpPr>
          <p:nvPr/>
        </p:nvSpPr>
        <p:spPr bwMode="auto">
          <a:xfrm>
            <a:off x="20803910" y="6518574"/>
            <a:ext cx="1509103" cy="1509103"/>
          </a:xfrm>
          <a:custGeom>
            <a:avLst/>
            <a:gdLst>
              <a:gd name="T0" fmla="*/ 1360 w 1361"/>
              <a:gd name="T1" fmla="*/ 680 h 1361"/>
              <a:gd name="T2" fmla="*/ 1360 w 1361"/>
              <a:gd name="T3" fmla="*/ 680 h 1361"/>
              <a:gd name="T4" fmla="*/ 680 w 1361"/>
              <a:gd name="T5" fmla="*/ 1360 h 1361"/>
              <a:gd name="T6" fmla="*/ 680 w 1361"/>
              <a:gd name="T7" fmla="*/ 1360 h 1361"/>
              <a:gd name="T8" fmla="*/ 0 w 1361"/>
              <a:gd name="T9" fmla="*/ 680 h 1361"/>
              <a:gd name="T10" fmla="*/ 0 w 1361"/>
              <a:gd name="T11" fmla="*/ 680 h 1361"/>
              <a:gd name="T12" fmla="*/ 680 w 1361"/>
              <a:gd name="T13" fmla="*/ 0 h 1361"/>
              <a:gd name="T14" fmla="*/ 680 w 1361"/>
              <a:gd name="T15" fmla="*/ 0 h 1361"/>
              <a:gd name="T16" fmla="*/ 1360 w 1361"/>
              <a:gd name="T17" fmla="*/ 680 h 13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61" h="1361">
                <a:moveTo>
                  <a:pt x="1360" y="680"/>
                </a:moveTo>
                <a:lnTo>
                  <a:pt x="1360" y="680"/>
                </a:lnTo>
                <a:cubicBezTo>
                  <a:pt x="1360" y="1056"/>
                  <a:pt x="1056" y="1360"/>
                  <a:pt x="680" y="1360"/>
                </a:cubicBezTo>
                <a:lnTo>
                  <a:pt x="680" y="1360"/>
                </a:lnTo>
                <a:cubicBezTo>
                  <a:pt x="305" y="1360"/>
                  <a:pt x="0" y="1056"/>
                  <a:pt x="0" y="680"/>
                </a:cubicBezTo>
                <a:lnTo>
                  <a:pt x="0" y="680"/>
                </a:lnTo>
                <a:cubicBezTo>
                  <a:pt x="0" y="304"/>
                  <a:pt x="305" y="0"/>
                  <a:pt x="680" y="0"/>
                </a:cubicBezTo>
                <a:lnTo>
                  <a:pt x="680" y="0"/>
                </a:lnTo>
                <a:cubicBezTo>
                  <a:pt x="1056" y="0"/>
                  <a:pt x="1360" y="304"/>
                  <a:pt x="1360" y="680"/>
                </a:cubicBezTo>
              </a:path>
            </a:pathLst>
          </a:custGeom>
          <a:solidFill>
            <a:schemeClr val="accent2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0" name="Freeform 308"/>
          <p:cNvSpPr>
            <a:spLocks noChangeArrowheads="1"/>
          </p:cNvSpPr>
          <p:nvPr/>
        </p:nvSpPr>
        <p:spPr bwMode="auto">
          <a:xfrm>
            <a:off x="10933680" y="8901885"/>
            <a:ext cx="664201" cy="908393"/>
          </a:xfrm>
          <a:custGeom>
            <a:avLst/>
            <a:gdLst>
              <a:gd name="T0" fmla="*/ 550 w 599"/>
              <a:gd name="T1" fmla="*/ 770 h 819"/>
              <a:gd name="T2" fmla="*/ 48 w 599"/>
              <a:gd name="T3" fmla="*/ 770 h 819"/>
              <a:gd name="T4" fmla="*/ 48 w 599"/>
              <a:gd name="T5" fmla="*/ 133 h 819"/>
              <a:gd name="T6" fmla="*/ 76 w 599"/>
              <a:gd name="T7" fmla="*/ 133 h 819"/>
              <a:gd name="T8" fmla="*/ 76 w 599"/>
              <a:gd name="T9" fmla="*/ 712 h 819"/>
              <a:gd name="T10" fmla="*/ 76 w 599"/>
              <a:gd name="T11" fmla="*/ 712 h 819"/>
              <a:gd name="T12" fmla="*/ 99 w 599"/>
              <a:gd name="T13" fmla="*/ 736 h 819"/>
              <a:gd name="T14" fmla="*/ 500 w 599"/>
              <a:gd name="T15" fmla="*/ 736 h 819"/>
              <a:gd name="T16" fmla="*/ 500 w 599"/>
              <a:gd name="T17" fmla="*/ 736 h 819"/>
              <a:gd name="T18" fmla="*/ 524 w 599"/>
              <a:gd name="T19" fmla="*/ 712 h 819"/>
              <a:gd name="T20" fmla="*/ 524 w 599"/>
              <a:gd name="T21" fmla="*/ 133 h 819"/>
              <a:gd name="T22" fmla="*/ 550 w 599"/>
              <a:gd name="T23" fmla="*/ 133 h 819"/>
              <a:gd name="T24" fmla="*/ 550 w 599"/>
              <a:gd name="T25" fmla="*/ 770 h 819"/>
              <a:gd name="T26" fmla="*/ 123 w 599"/>
              <a:gd name="T27" fmla="*/ 133 h 819"/>
              <a:gd name="T28" fmla="*/ 148 w 599"/>
              <a:gd name="T29" fmla="*/ 133 h 819"/>
              <a:gd name="T30" fmla="*/ 148 w 599"/>
              <a:gd name="T31" fmla="*/ 178 h 819"/>
              <a:gd name="T32" fmla="*/ 148 w 599"/>
              <a:gd name="T33" fmla="*/ 178 h 819"/>
              <a:gd name="T34" fmla="*/ 176 w 599"/>
              <a:gd name="T35" fmla="*/ 204 h 819"/>
              <a:gd name="T36" fmla="*/ 422 w 599"/>
              <a:gd name="T37" fmla="*/ 204 h 819"/>
              <a:gd name="T38" fmla="*/ 422 w 599"/>
              <a:gd name="T39" fmla="*/ 204 h 819"/>
              <a:gd name="T40" fmla="*/ 450 w 599"/>
              <a:gd name="T41" fmla="*/ 178 h 819"/>
              <a:gd name="T42" fmla="*/ 450 w 599"/>
              <a:gd name="T43" fmla="*/ 133 h 819"/>
              <a:gd name="T44" fmla="*/ 476 w 599"/>
              <a:gd name="T45" fmla="*/ 133 h 819"/>
              <a:gd name="T46" fmla="*/ 476 w 599"/>
              <a:gd name="T47" fmla="*/ 689 h 819"/>
              <a:gd name="T48" fmla="*/ 123 w 599"/>
              <a:gd name="T49" fmla="*/ 689 h 819"/>
              <a:gd name="T50" fmla="*/ 123 w 599"/>
              <a:gd name="T51" fmla="*/ 133 h 819"/>
              <a:gd name="T52" fmla="*/ 195 w 599"/>
              <a:gd name="T53" fmla="*/ 114 h 819"/>
              <a:gd name="T54" fmla="*/ 195 w 599"/>
              <a:gd name="T55" fmla="*/ 114 h 819"/>
              <a:gd name="T56" fmla="*/ 234 w 599"/>
              <a:gd name="T57" fmla="*/ 68 h 819"/>
              <a:gd name="T58" fmla="*/ 234 w 599"/>
              <a:gd name="T59" fmla="*/ 68 h 819"/>
              <a:gd name="T60" fmla="*/ 299 w 599"/>
              <a:gd name="T61" fmla="*/ 48 h 819"/>
              <a:gd name="T62" fmla="*/ 299 w 599"/>
              <a:gd name="T63" fmla="*/ 48 h 819"/>
              <a:gd name="T64" fmla="*/ 364 w 599"/>
              <a:gd name="T65" fmla="*/ 68 h 819"/>
              <a:gd name="T66" fmla="*/ 364 w 599"/>
              <a:gd name="T67" fmla="*/ 68 h 819"/>
              <a:gd name="T68" fmla="*/ 403 w 599"/>
              <a:gd name="T69" fmla="*/ 114 h 819"/>
              <a:gd name="T70" fmla="*/ 403 w 599"/>
              <a:gd name="T71" fmla="*/ 157 h 819"/>
              <a:gd name="T72" fmla="*/ 195 w 599"/>
              <a:gd name="T73" fmla="*/ 157 h 819"/>
              <a:gd name="T74" fmla="*/ 195 w 599"/>
              <a:gd name="T75" fmla="*/ 114 h 819"/>
              <a:gd name="T76" fmla="*/ 564 w 599"/>
              <a:gd name="T77" fmla="*/ 85 h 819"/>
              <a:gd name="T78" fmla="*/ 441 w 599"/>
              <a:gd name="T79" fmla="*/ 85 h 819"/>
              <a:gd name="T80" fmla="*/ 441 w 599"/>
              <a:gd name="T81" fmla="*/ 85 h 819"/>
              <a:gd name="T82" fmla="*/ 390 w 599"/>
              <a:gd name="T83" fmla="*/ 28 h 819"/>
              <a:gd name="T84" fmla="*/ 390 w 599"/>
              <a:gd name="T85" fmla="*/ 28 h 819"/>
              <a:gd name="T86" fmla="*/ 299 w 599"/>
              <a:gd name="T87" fmla="*/ 0 h 819"/>
              <a:gd name="T88" fmla="*/ 299 w 599"/>
              <a:gd name="T89" fmla="*/ 0 h 819"/>
              <a:gd name="T90" fmla="*/ 208 w 599"/>
              <a:gd name="T91" fmla="*/ 28 h 819"/>
              <a:gd name="T92" fmla="*/ 208 w 599"/>
              <a:gd name="T93" fmla="*/ 28 h 819"/>
              <a:gd name="T94" fmla="*/ 157 w 599"/>
              <a:gd name="T95" fmla="*/ 85 h 819"/>
              <a:gd name="T96" fmla="*/ 34 w 599"/>
              <a:gd name="T97" fmla="*/ 85 h 819"/>
              <a:gd name="T98" fmla="*/ 34 w 599"/>
              <a:gd name="T99" fmla="*/ 85 h 819"/>
              <a:gd name="T100" fmla="*/ 0 w 599"/>
              <a:gd name="T101" fmla="*/ 130 h 819"/>
              <a:gd name="T102" fmla="*/ 0 w 599"/>
              <a:gd name="T103" fmla="*/ 794 h 819"/>
              <a:gd name="T104" fmla="*/ 0 w 599"/>
              <a:gd name="T105" fmla="*/ 794 h 819"/>
              <a:gd name="T106" fmla="*/ 24 w 599"/>
              <a:gd name="T107" fmla="*/ 818 h 819"/>
              <a:gd name="T108" fmla="*/ 574 w 599"/>
              <a:gd name="T109" fmla="*/ 818 h 819"/>
              <a:gd name="T110" fmla="*/ 574 w 599"/>
              <a:gd name="T111" fmla="*/ 818 h 819"/>
              <a:gd name="T112" fmla="*/ 598 w 599"/>
              <a:gd name="T113" fmla="*/ 794 h 819"/>
              <a:gd name="T114" fmla="*/ 598 w 599"/>
              <a:gd name="T115" fmla="*/ 130 h 819"/>
              <a:gd name="T116" fmla="*/ 598 w 599"/>
              <a:gd name="T117" fmla="*/ 130 h 819"/>
              <a:gd name="T118" fmla="*/ 564 w 599"/>
              <a:gd name="T119" fmla="*/ 85 h 8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99" h="819">
                <a:moveTo>
                  <a:pt x="550" y="770"/>
                </a:moveTo>
                <a:lnTo>
                  <a:pt x="48" y="770"/>
                </a:lnTo>
                <a:lnTo>
                  <a:pt x="48" y="133"/>
                </a:lnTo>
                <a:lnTo>
                  <a:pt x="76" y="133"/>
                </a:lnTo>
                <a:lnTo>
                  <a:pt x="76" y="712"/>
                </a:lnTo>
                <a:lnTo>
                  <a:pt x="76" y="712"/>
                </a:lnTo>
                <a:cubicBezTo>
                  <a:pt x="76" y="726"/>
                  <a:pt x="86" y="736"/>
                  <a:pt x="99" y="736"/>
                </a:cubicBezTo>
                <a:lnTo>
                  <a:pt x="500" y="736"/>
                </a:lnTo>
                <a:lnTo>
                  <a:pt x="500" y="736"/>
                </a:lnTo>
                <a:cubicBezTo>
                  <a:pt x="513" y="736"/>
                  <a:pt x="524" y="726"/>
                  <a:pt x="524" y="712"/>
                </a:cubicBezTo>
                <a:lnTo>
                  <a:pt x="524" y="133"/>
                </a:lnTo>
                <a:lnTo>
                  <a:pt x="550" y="133"/>
                </a:lnTo>
                <a:lnTo>
                  <a:pt x="550" y="770"/>
                </a:lnTo>
                <a:close/>
                <a:moveTo>
                  <a:pt x="123" y="133"/>
                </a:moveTo>
                <a:lnTo>
                  <a:pt x="148" y="133"/>
                </a:lnTo>
                <a:lnTo>
                  <a:pt x="148" y="178"/>
                </a:lnTo>
                <a:lnTo>
                  <a:pt x="148" y="178"/>
                </a:lnTo>
                <a:cubicBezTo>
                  <a:pt x="148" y="193"/>
                  <a:pt x="160" y="204"/>
                  <a:pt x="176" y="204"/>
                </a:cubicBezTo>
                <a:lnTo>
                  <a:pt x="422" y="204"/>
                </a:lnTo>
                <a:lnTo>
                  <a:pt x="422" y="204"/>
                </a:lnTo>
                <a:cubicBezTo>
                  <a:pt x="438" y="204"/>
                  <a:pt x="450" y="193"/>
                  <a:pt x="450" y="178"/>
                </a:cubicBezTo>
                <a:lnTo>
                  <a:pt x="450" y="133"/>
                </a:lnTo>
                <a:lnTo>
                  <a:pt x="476" y="133"/>
                </a:lnTo>
                <a:lnTo>
                  <a:pt x="476" y="689"/>
                </a:lnTo>
                <a:lnTo>
                  <a:pt x="123" y="689"/>
                </a:lnTo>
                <a:lnTo>
                  <a:pt x="123" y="133"/>
                </a:lnTo>
                <a:close/>
                <a:moveTo>
                  <a:pt x="195" y="114"/>
                </a:moveTo>
                <a:lnTo>
                  <a:pt x="195" y="114"/>
                </a:lnTo>
                <a:cubicBezTo>
                  <a:pt x="204" y="95"/>
                  <a:pt x="217" y="80"/>
                  <a:pt x="234" y="68"/>
                </a:cubicBezTo>
                <a:lnTo>
                  <a:pt x="234" y="68"/>
                </a:lnTo>
                <a:cubicBezTo>
                  <a:pt x="253" y="55"/>
                  <a:pt x="275" y="48"/>
                  <a:pt x="299" y="48"/>
                </a:cubicBezTo>
                <a:lnTo>
                  <a:pt x="299" y="48"/>
                </a:lnTo>
                <a:cubicBezTo>
                  <a:pt x="323" y="48"/>
                  <a:pt x="345" y="55"/>
                  <a:pt x="364" y="68"/>
                </a:cubicBezTo>
                <a:lnTo>
                  <a:pt x="364" y="68"/>
                </a:lnTo>
                <a:cubicBezTo>
                  <a:pt x="381" y="80"/>
                  <a:pt x="394" y="95"/>
                  <a:pt x="403" y="114"/>
                </a:cubicBezTo>
                <a:lnTo>
                  <a:pt x="403" y="157"/>
                </a:lnTo>
                <a:lnTo>
                  <a:pt x="195" y="157"/>
                </a:lnTo>
                <a:lnTo>
                  <a:pt x="195" y="114"/>
                </a:lnTo>
                <a:close/>
                <a:moveTo>
                  <a:pt x="564" y="85"/>
                </a:moveTo>
                <a:lnTo>
                  <a:pt x="441" y="85"/>
                </a:lnTo>
                <a:lnTo>
                  <a:pt x="441" y="85"/>
                </a:lnTo>
                <a:cubicBezTo>
                  <a:pt x="429" y="62"/>
                  <a:pt x="412" y="43"/>
                  <a:pt x="390" y="28"/>
                </a:cubicBezTo>
                <a:lnTo>
                  <a:pt x="390" y="28"/>
                </a:lnTo>
                <a:cubicBezTo>
                  <a:pt x="364" y="10"/>
                  <a:pt x="332" y="0"/>
                  <a:pt x="299" y="0"/>
                </a:cubicBezTo>
                <a:lnTo>
                  <a:pt x="299" y="0"/>
                </a:lnTo>
                <a:cubicBezTo>
                  <a:pt x="266" y="0"/>
                  <a:pt x="234" y="10"/>
                  <a:pt x="208" y="28"/>
                </a:cubicBezTo>
                <a:lnTo>
                  <a:pt x="208" y="28"/>
                </a:lnTo>
                <a:cubicBezTo>
                  <a:pt x="186" y="43"/>
                  <a:pt x="169" y="62"/>
                  <a:pt x="157" y="85"/>
                </a:cubicBezTo>
                <a:lnTo>
                  <a:pt x="34" y="85"/>
                </a:lnTo>
                <a:lnTo>
                  <a:pt x="34" y="85"/>
                </a:lnTo>
                <a:cubicBezTo>
                  <a:pt x="14" y="85"/>
                  <a:pt x="0" y="104"/>
                  <a:pt x="0" y="130"/>
                </a:cubicBezTo>
                <a:lnTo>
                  <a:pt x="0" y="794"/>
                </a:lnTo>
                <a:lnTo>
                  <a:pt x="0" y="794"/>
                </a:lnTo>
                <a:cubicBezTo>
                  <a:pt x="0" y="807"/>
                  <a:pt x="11" y="818"/>
                  <a:pt x="24" y="818"/>
                </a:cubicBezTo>
                <a:lnTo>
                  <a:pt x="574" y="818"/>
                </a:lnTo>
                <a:lnTo>
                  <a:pt x="574" y="818"/>
                </a:lnTo>
                <a:cubicBezTo>
                  <a:pt x="588" y="818"/>
                  <a:pt x="598" y="807"/>
                  <a:pt x="598" y="794"/>
                </a:cubicBezTo>
                <a:lnTo>
                  <a:pt x="598" y="130"/>
                </a:lnTo>
                <a:lnTo>
                  <a:pt x="598" y="130"/>
                </a:lnTo>
                <a:cubicBezTo>
                  <a:pt x="598" y="104"/>
                  <a:pt x="584" y="85"/>
                  <a:pt x="564" y="8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1" name="Freeform 309"/>
          <p:cNvSpPr>
            <a:spLocks noChangeArrowheads="1"/>
          </p:cNvSpPr>
          <p:nvPr/>
        </p:nvSpPr>
        <p:spPr bwMode="auto">
          <a:xfrm>
            <a:off x="11138801" y="9190030"/>
            <a:ext cx="244192" cy="53724"/>
          </a:xfrm>
          <a:custGeom>
            <a:avLst/>
            <a:gdLst>
              <a:gd name="T0" fmla="*/ 24 w 221"/>
              <a:gd name="T1" fmla="*/ 47 h 48"/>
              <a:gd name="T2" fmla="*/ 196 w 221"/>
              <a:gd name="T3" fmla="*/ 47 h 48"/>
              <a:gd name="T4" fmla="*/ 196 w 221"/>
              <a:gd name="T5" fmla="*/ 47 h 48"/>
              <a:gd name="T6" fmla="*/ 220 w 221"/>
              <a:gd name="T7" fmla="*/ 24 h 48"/>
              <a:gd name="T8" fmla="*/ 220 w 221"/>
              <a:gd name="T9" fmla="*/ 24 h 48"/>
              <a:gd name="T10" fmla="*/ 196 w 221"/>
              <a:gd name="T11" fmla="*/ 0 h 48"/>
              <a:gd name="T12" fmla="*/ 24 w 221"/>
              <a:gd name="T13" fmla="*/ 0 h 48"/>
              <a:gd name="T14" fmla="*/ 24 w 221"/>
              <a:gd name="T15" fmla="*/ 0 h 48"/>
              <a:gd name="T16" fmla="*/ 0 w 221"/>
              <a:gd name="T17" fmla="*/ 24 h 48"/>
              <a:gd name="T18" fmla="*/ 0 w 221"/>
              <a:gd name="T19" fmla="*/ 24 h 48"/>
              <a:gd name="T20" fmla="*/ 24 w 221"/>
              <a:gd name="T21" fmla="*/ 47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21" h="48">
                <a:moveTo>
                  <a:pt x="24" y="47"/>
                </a:moveTo>
                <a:lnTo>
                  <a:pt x="196" y="47"/>
                </a:lnTo>
                <a:lnTo>
                  <a:pt x="196" y="47"/>
                </a:lnTo>
                <a:cubicBezTo>
                  <a:pt x="209" y="47"/>
                  <a:pt x="220" y="37"/>
                  <a:pt x="220" y="24"/>
                </a:cubicBezTo>
                <a:lnTo>
                  <a:pt x="220" y="24"/>
                </a:lnTo>
                <a:cubicBezTo>
                  <a:pt x="220" y="11"/>
                  <a:pt x="209" y="0"/>
                  <a:pt x="196" y="0"/>
                </a:cubicBezTo>
                <a:lnTo>
                  <a:pt x="24" y="0"/>
                </a:lnTo>
                <a:lnTo>
                  <a:pt x="24" y="0"/>
                </a:lnTo>
                <a:cubicBezTo>
                  <a:pt x="11" y="0"/>
                  <a:pt x="0" y="11"/>
                  <a:pt x="0" y="24"/>
                </a:cubicBezTo>
                <a:lnTo>
                  <a:pt x="0" y="24"/>
                </a:lnTo>
                <a:cubicBezTo>
                  <a:pt x="0" y="37"/>
                  <a:pt x="11" y="47"/>
                  <a:pt x="24" y="47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2" name="Freeform 310"/>
          <p:cNvSpPr>
            <a:spLocks noChangeArrowheads="1"/>
          </p:cNvSpPr>
          <p:nvPr/>
        </p:nvSpPr>
        <p:spPr bwMode="auto">
          <a:xfrm>
            <a:off x="11138801" y="9331663"/>
            <a:ext cx="244192" cy="53721"/>
          </a:xfrm>
          <a:custGeom>
            <a:avLst/>
            <a:gdLst>
              <a:gd name="T0" fmla="*/ 24 w 221"/>
              <a:gd name="T1" fmla="*/ 48 h 49"/>
              <a:gd name="T2" fmla="*/ 196 w 221"/>
              <a:gd name="T3" fmla="*/ 48 h 49"/>
              <a:gd name="T4" fmla="*/ 196 w 221"/>
              <a:gd name="T5" fmla="*/ 48 h 49"/>
              <a:gd name="T6" fmla="*/ 220 w 221"/>
              <a:gd name="T7" fmla="*/ 24 h 49"/>
              <a:gd name="T8" fmla="*/ 220 w 221"/>
              <a:gd name="T9" fmla="*/ 24 h 49"/>
              <a:gd name="T10" fmla="*/ 196 w 221"/>
              <a:gd name="T11" fmla="*/ 0 h 49"/>
              <a:gd name="T12" fmla="*/ 24 w 221"/>
              <a:gd name="T13" fmla="*/ 0 h 49"/>
              <a:gd name="T14" fmla="*/ 24 w 221"/>
              <a:gd name="T15" fmla="*/ 0 h 49"/>
              <a:gd name="T16" fmla="*/ 0 w 221"/>
              <a:gd name="T17" fmla="*/ 24 h 49"/>
              <a:gd name="T18" fmla="*/ 0 w 221"/>
              <a:gd name="T19" fmla="*/ 24 h 49"/>
              <a:gd name="T20" fmla="*/ 24 w 221"/>
              <a:gd name="T21" fmla="*/ 48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21" h="49">
                <a:moveTo>
                  <a:pt x="24" y="48"/>
                </a:moveTo>
                <a:lnTo>
                  <a:pt x="196" y="48"/>
                </a:lnTo>
                <a:lnTo>
                  <a:pt x="196" y="48"/>
                </a:lnTo>
                <a:cubicBezTo>
                  <a:pt x="209" y="48"/>
                  <a:pt x="220" y="38"/>
                  <a:pt x="220" y="24"/>
                </a:cubicBezTo>
                <a:lnTo>
                  <a:pt x="220" y="24"/>
                </a:lnTo>
                <a:cubicBezTo>
                  <a:pt x="220" y="11"/>
                  <a:pt x="209" y="0"/>
                  <a:pt x="196" y="0"/>
                </a:cubicBezTo>
                <a:lnTo>
                  <a:pt x="24" y="0"/>
                </a:lnTo>
                <a:lnTo>
                  <a:pt x="24" y="0"/>
                </a:lnTo>
                <a:cubicBezTo>
                  <a:pt x="11" y="0"/>
                  <a:pt x="0" y="11"/>
                  <a:pt x="0" y="24"/>
                </a:cubicBezTo>
                <a:lnTo>
                  <a:pt x="0" y="24"/>
                </a:lnTo>
                <a:cubicBezTo>
                  <a:pt x="0" y="38"/>
                  <a:pt x="11" y="48"/>
                  <a:pt x="24" y="48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3" name="Freeform 311"/>
          <p:cNvSpPr>
            <a:spLocks noChangeArrowheads="1"/>
          </p:cNvSpPr>
          <p:nvPr/>
        </p:nvSpPr>
        <p:spPr bwMode="auto">
          <a:xfrm>
            <a:off x="11138801" y="9478178"/>
            <a:ext cx="244192" cy="53721"/>
          </a:xfrm>
          <a:custGeom>
            <a:avLst/>
            <a:gdLst>
              <a:gd name="T0" fmla="*/ 24 w 221"/>
              <a:gd name="T1" fmla="*/ 48 h 49"/>
              <a:gd name="T2" fmla="*/ 196 w 221"/>
              <a:gd name="T3" fmla="*/ 48 h 49"/>
              <a:gd name="T4" fmla="*/ 196 w 221"/>
              <a:gd name="T5" fmla="*/ 48 h 49"/>
              <a:gd name="T6" fmla="*/ 220 w 221"/>
              <a:gd name="T7" fmla="*/ 24 h 49"/>
              <a:gd name="T8" fmla="*/ 220 w 221"/>
              <a:gd name="T9" fmla="*/ 24 h 49"/>
              <a:gd name="T10" fmla="*/ 196 w 221"/>
              <a:gd name="T11" fmla="*/ 0 h 49"/>
              <a:gd name="T12" fmla="*/ 24 w 221"/>
              <a:gd name="T13" fmla="*/ 0 h 49"/>
              <a:gd name="T14" fmla="*/ 24 w 221"/>
              <a:gd name="T15" fmla="*/ 0 h 49"/>
              <a:gd name="T16" fmla="*/ 0 w 221"/>
              <a:gd name="T17" fmla="*/ 24 h 49"/>
              <a:gd name="T18" fmla="*/ 0 w 221"/>
              <a:gd name="T19" fmla="*/ 24 h 49"/>
              <a:gd name="T20" fmla="*/ 24 w 221"/>
              <a:gd name="T21" fmla="*/ 48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21" h="49">
                <a:moveTo>
                  <a:pt x="24" y="48"/>
                </a:moveTo>
                <a:lnTo>
                  <a:pt x="196" y="48"/>
                </a:lnTo>
                <a:lnTo>
                  <a:pt x="196" y="48"/>
                </a:lnTo>
                <a:cubicBezTo>
                  <a:pt x="209" y="48"/>
                  <a:pt x="220" y="37"/>
                  <a:pt x="220" y="24"/>
                </a:cubicBezTo>
                <a:lnTo>
                  <a:pt x="220" y="24"/>
                </a:lnTo>
                <a:cubicBezTo>
                  <a:pt x="220" y="11"/>
                  <a:pt x="209" y="0"/>
                  <a:pt x="196" y="0"/>
                </a:cubicBezTo>
                <a:lnTo>
                  <a:pt x="24" y="0"/>
                </a:lnTo>
                <a:lnTo>
                  <a:pt x="24" y="0"/>
                </a:lnTo>
                <a:cubicBezTo>
                  <a:pt x="11" y="0"/>
                  <a:pt x="0" y="11"/>
                  <a:pt x="0" y="24"/>
                </a:cubicBezTo>
                <a:lnTo>
                  <a:pt x="0" y="24"/>
                </a:lnTo>
                <a:cubicBezTo>
                  <a:pt x="0" y="37"/>
                  <a:pt x="11" y="48"/>
                  <a:pt x="24" y="48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4" name="Freeform 312"/>
          <p:cNvSpPr>
            <a:spLocks noChangeArrowheads="1"/>
          </p:cNvSpPr>
          <p:nvPr/>
        </p:nvSpPr>
        <p:spPr bwMode="auto">
          <a:xfrm>
            <a:off x="14684465" y="10059352"/>
            <a:ext cx="644666" cy="717925"/>
          </a:xfrm>
          <a:custGeom>
            <a:avLst/>
            <a:gdLst>
              <a:gd name="T0" fmla="*/ 504 w 582"/>
              <a:gd name="T1" fmla="*/ 382 h 650"/>
              <a:gd name="T2" fmla="*/ 473 w 582"/>
              <a:gd name="T3" fmla="*/ 554 h 650"/>
              <a:gd name="T4" fmla="*/ 418 w 582"/>
              <a:gd name="T5" fmla="*/ 587 h 650"/>
              <a:gd name="T6" fmla="*/ 288 w 582"/>
              <a:gd name="T7" fmla="*/ 601 h 650"/>
              <a:gd name="T8" fmla="*/ 162 w 582"/>
              <a:gd name="T9" fmla="*/ 582 h 650"/>
              <a:gd name="T10" fmla="*/ 112 w 582"/>
              <a:gd name="T11" fmla="*/ 547 h 650"/>
              <a:gd name="T12" fmla="*/ 109 w 582"/>
              <a:gd name="T13" fmla="*/ 537 h 650"/>
              <a:gd name="T14" fmla="*/ 52 w 582"/>
              <a:gd name="T15" fmla="*/ 220 h 650"/>
              <a:gd name="T16" fmla="*/ 52 w 582"/>
              <a:gd name="T17" fmla="*/ 220 h 650"/>
              <a:gd name="T18" fmla="*/ 521 w 582"/>
              <a:gd name="T19" fmla="*/ 220 h 650"/>
              <a:gd name="T20" fmla="*/ 530 w 582"/>
              <a:gd name="T21" fmla="*/ 220 h 650"/>
              <a:gd name="T22" fmla="*/ 504 w 582"/>
              <a:gd name="T23" fmla="*/ 382 h 650"/>
              <a:gd name="T24" fmla="*/ 573 w 582"/>
              <a:gd name="T25" fmla="*/ 183 h 650"/>
              <a:gd name="T26" fmla="*/ 532 w 582"/>
              <a:gd name="T27" fmla="*/ 173 h 650"/>
              <a:gd name="T28" fmla="*/ 392 w 582"/>
              <a:gd name="T29" fmla="*/ 11 h 650"/>
              <a:gd name="T30" fmla="*/ 358 w 582"/>
              <a:gd name="T31" fmla="*/ 9 h 650"/>
              <a:gd name="T32" fmla="*/ 469 w 582"/>
              <a:gd name="T33" fmla="*/ 173 h 650"/>
              <a:gd name="T34" fmla="*/ 217 w 582"/>
              <a:gd name="T35" fmla="*/ 42 h 650"/>
              <a:gd name="T36" fmla="*/ 215 w 582"/>
              <a:gd name="T37" fmla="*/ 9 h 650"/>
              <a:gd name="T38" fmla="*/ 181 w 582"/>
              <a:gd name="T39" fmla="*/ 11 h 650"/>
              <a:gd name="T40" fmla="*/ 25 w 582"/>
              <a:gd name="T41" fmla="*/ 173 h 650"/>
              <a:gd name="T42" fmla="*/ 7 w 582"/>
              <a:gd name="T43" fmla="*/ 182 h 650"/>
              <a:gd name="T44" fmla="*/ 2 w 582"/>
              <a:gd name="T45" fmla="*/ 214 h 650"/>
              <a:gd name="T46" fmla="*/ 7 w 582"/>
              <a:gd name="T47" fmla="*/ 249 h 650"/>
              <a:gd name="T48" fmla="*/ 26 w 582"/>
              <a:gd name="T49" fmla="*/ 354 h 650"/>
              <a:gd name="T50" fmla="*/ 63 w 582"/>
              <a:gd name="T51" fmla="*/ 545 h 650"/>
              <a:gd name="T52" fmla="*/ 65 w 582"/>
              <a:gd name="T53" fmla="*/ 556 h 650"/>
              <a:gd name="T54" fmla="*/ 148 w 582"/>
              <a:gd name="T55" fmla="*/ 627 h 650"/>
              <a:gd name="T56" fmla="*/ 287 w 582"/>
              <a:gd name="T57" fmla="*/ 648 h 650"/>
              <a:gd name="T58" fmla="*/ 300 w 582"/>
              <a:gd name="T59" fmla="*/ 649 h 650"/>
              <a:gd name="T60" fmla="*/ 432 w 582"/>
              <a:gd name="T61" fmla="*/ 632 h 650"/>
              <a:gd name="T62" fmla="*/ 519 w 582"/>
              <a:gd name="T63" fmla="*/ 564 h 650"/>
              <a:gd name="T64" fmla="*/ 553 w 582"/>
              <a:gd name="T65" fmla="*/ 380 h 650"/>
              <a:gd name="T66" fmla="*/ 572 w 582"/>
              <a:gd name="T67" fmla="*/ 258 h 650"/>
              <a:gd name="T68" fmla="*/ 578 w 582"/>
              <a:gd name="T69" fmla="*/ 217 h 650"/>
              <a:gd name="T70" fmla="*/ 573 w 582"/>
              <a:gd name="T71" fmla="*/ 183 h 6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582" h="650">
                <a:moveTo>
                  <a:pt x="504" y="382"/>
                </a:moveTo>
                <a:lnTo>
                  <a:pt x="504" y="382"/>
                </a:lnTo>
                <a:cubicBezTo>
                  <a:pt x="489" y="468"/>
                  <a:pt x="474" y="547"/>
                  <a:pt x="473" y="554"/>
                </a:cubicBezTo>
                <a:lnTo>
                  <a:pt x="473" y="554"/>
                </a:lnTo>
                <a:cubicBezTo>
                  <a:pt x="471" y="563"/>
                  <a:pt x="455" y="576"/>
                  <a:pt x="418" y="587"/>
                </a:cubicBezTo>
                <a:lnTo>
                  <a:pt x="418" y="587"/>
                </a:lnTo>
                <a:cubicBezTo>
                  <a:pt x="383" y="597"/>
                  <a:pt x="337" y="602"/>
                  <a:pt x="288" y="601"/>
                </a:cubicBezTo>
                <a:lnTo>
                  <a:pt x="288" y="601"/>
                </a:lnTo>
                <a:cubicBezTo>
                  <a:pt x="241" y="599"/>
                  <a:pt x="196" y="593"/>
                  <a:pt x="162" y="582"/>
                </a:cubicBezTo>
                <a:lnTo>
                  <a:pt x="162" y="582"/>
                </a:lnTo>
                <a:cubicBezTo>
                  <a:pt x="118" y="568"/>
                  <a:pt x="112" y="552"/>
                  <a:pt x="112" y="547"/>
                </a:cubicBezTo>
                <a:lnTo>
                  <a:pt x="112" y="547"/>
                </a:lnTo>
                <a:cubicBezTo>
                  <a:pt x="111" y="546"/>
                  <a:pt x="111" y="543"/>
                  <a:pt x="109" y="537"/>
                </a:cubicBezTo>
                <a:lnTo>
                  <a:pt x="109" y="537"/>
                </a:lnTo>
                <a:cubicBezTo>
                  <a:pt x="70" y="334"/>
                  <a:pt x="56" y="253"/>
                  <a:pt x="51" y="220"/>
                </a:cubicBezTo>
                <a:lnTo>
                  <a:pt x="52" y="220"/>
                </a:lnTo>
                <a:lnTo>
                  <a:pt x="52" y="220"/>
                </a:lnTo>
                <a:lnTo>
                  <a:pt x="52" y="220"/>
                </a:lnTo>
                <a:lnTo>
                  <a:pt x="521" y="220"/>
                </a:lnTo>
                <a:lnTo>
                  <a:pt x="521" y="220"/>
                </a:lnTo>
                <a:lnTo>
                  <a:pt x="521" y="220"/>
                </a:lnTo>
                <a:lnTo>
                  <a:pt x="530" y="220"/>
                </a:lnTo>
                <a:lnTo>
                  <a:pt x="530" y="220"/>
                </a:lnTo>
                <a:cubicBezTo>
                  <a:pt x="527" y="243"/>
                  <a:pt x="520" y="288"/>
                  <a:pt x="504" y="382"/>
                </a:cubicBezTo>
                <a:close/>
                <a:moveTo>
                  <a:pt x="573" y="183"/>
                </a:moveTo>
                <a:lnTo>
                  <a:pt x="573" y="183"/>
                </a:lnTo>
                <a:cubicBezTo>
                  <a:pt x="569" y="177"/>
                  <a:pt x="562" y="173"/>
                  <a:pt x="555" y="173"/>
                </a:cubicBezTo>
                <a:lnTo>
                  <a:pt x="532" y="173"/>
                </a:lnTo>
                <a:lnTo>
                  <a:pt x="392" y="11"/>
                </a:lnTo>
                <a:lnTo>
                  <a:pt x="392" y="11"/>
                </a:lnTo>
                <a:cubicBezTo>
                  <a:pt x="383" y="1"/>
                  <a:pt x="368" y="0"/>
                  <a:pt x="358" y="9"/>
                </a:cubicBezTo>
                <a:lnTo>
                  <a:pt x="358" y="9"/>
                </a:lnTo>
                <a:cubicBezTo>
                  <a:pt x="348" y="17"/>
                  <a:pt x="347" y="33"/>
                  <a:pt x="356" y="42"/>
                </a:cubicBezTo>
                <a:lnTo>
                  <a:pt x="469" y="173"/>
                </a:lnTo>
                <a:lnTo>
                  <a:pt x="104" y="173"/>
                </a:lnTo>
                <a:lnTo>
                  <a:pt x="217" y="42"/>
                </a:lnTo>
                <a:lnTo>
                  <a:pt x="217" y="42"/>
                </a:lnTo>
                <a:cubicBezTo>
                  <a:pt x="226" y="33"/>
                  <a:pt x="225" y="17"/>
                  <a:pt x="215" y="9"/>
                </a:cubicBezTo>
                <a:lnTo>
                  <a:pt x="215" y="9"/>
                </a:lnTo>
                <a:cubicBezTo>
                  <a:pt x="205" y="0"/>
                  <a:pt x="190" y="1"/>
                  <a:pt x="181" y="11"/>
                </a:cubicBezTo>
                <a:lnTo>
                  <a:pt x="41" y="173"/>
                </a:lnTo>
                <a:lnTo>
                  <a:pt x="25" y="173"/>
                </a:lnTo>
                <a:lnTo>
                  <a:pt x="25" y="173"/>
                </a:lnTo>
                <a:cubicBezTo>
                  <a:pt x="19" y="173"/>
                  <a:pt x="12" y="177"/>
                  <a:pt x="7" y="182"/>
                </a:cubicBezTo>
                <a:lnTo>
                  <a:pt x="7" y="182"/>
                </a:lnTo>
                <a:cubicBezTo>
                  <a:pt x="0" y="191"/>
                  <a:pt x="1" y="201"/>
                  <a:pt x="2" y="214"/>
                </a:cubicBezTo>
                <a:lnTo>
                  <a:pt x="2" y="214"/>
                </a:lnTo>
                <a:cubicBezTo>
                  <a:pt x="3" y="222"/>
                  <a:pt x="5" y="234"/>
                  <a:pt x="7" y="249"/>
                </a:cubicBezTo>
                <a:lnTo>
                  <a:pt x="7" y="249"/>
                </a:lnTo>
                <a:cubicBezTo>
                  <a:pt x="11" y="274"/>
                  <a:pt x="18" y="310"/>
                  <a:pt x="26" y="354"/>
                </a:cubicBezTo>
                <a:lnTo>
                  <a:pt x="26" y="354"/>
                </a:lnTo>
                <a:cubicBezTo>
                  <a:pt x="40" y="431"/>
                  <a:pt x="57" y="517"/>
                  <a:pt x="63" y="545"/>
                </a:cubicBezTo>
                <a:lnTo>
                  <a:pt x="63" y="545"/>
                </a:lnTo>
                <a:cubicBezTo>
                  <a:pt x="64" y="551"/>
                  <a:pt x="65" y="555"/>
                  <a:pt x="65" y="556"/>
                </a:cubicBezTo>
                <a:lnTo>
                  <a:pt x="65" y="556"/>
                </a:lnTo>
                <a:cubicBezTo>
                  <a:pt x="71" y="587"/>
                  <a:pt x="98" y="611"/>
                  <a:pt x="148" y="627"/>
                </a:cubicBezTo>
                <a:lnTo>
                  <a:pt x="148" y="627"/>
                </a:lnTo>
                <a:cubicBezTo>
                  <a:pt x="186" y="640"/>
                  <a:pt x="235" y="647"/>
                  <a:pt x="287" y="648"/>
                </a:cubicBezTo>
                <a:lnTo>
                  <a:pt x="287" y="648"/>
                </a:lnTo>
                <a:cubicBezTo>
                  <a:pt x="291" y="648"/>
                  <a:pt x="296" y="649"/>
                  <a:pt x="300" y="649"/>
                </a:cubicBezTo>
                <a:lnTo>
                  <a:pt x="300" y="649"/>
                </a:lnTo>
                <a:cubicBezTo>
                  <a:pt x="348" y="649"/>
                  <a:pt x="395" y="643"/>
                  <a:pt x="432" y="632"/>
                </a:cubicBezTo>
                <a:lnTo>
                  <a:pt x="432" y="632"/>
                </a:lnTo>
                <a:cubicBezTo>
                  <a:pt x="482" y="618"/>
                  <a:pt x="512" y="595"/>
                  <a:pt x="519" y="564"/>
                </a:cubicBezTo>
                <a:lnTo>
                  <a:pt x="519" y="564"/>
                </a:lnTo>
                <a:cubicBezTo>
                  <a:pt x="521" y="557"/>
                  <a:pt x="537" y="468"/>
                  <a:pt x="553" y="380"/>
                </a:cubicBezTo>
                <a:lnTo>
                  <a:pt x="553" y="380"/>
                </a:lnTo>
                <a:cubicBezTo>
                  <a:pt x="561" y="329"/>
                  <a:pt x="568" y="288"/>
                  <a:pt x="572" y="258"/>
                </a:cubicBezTo>
                <a:lnTo>
                  <a:pt x="572" y="258"/>
                </a:lnTo>
                <a:cubicBezTo>
                  <a:pt x="575" y="241"/>
                  <a:pt x="577" y="226"/>
                  <a:pt x="578" y="217"/>
                </a:cubicBezTo>
                <a:lnTo>
                  <a:pt x="578" y="217"/>
                </a:lnTo>
                <a:cubicBezTo>
                  <a:pt x="580" y="200"/>
                  <a:pt x="581" y="191"/>
                  <a:pt x="573" y="18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5" name="Freeform 313"/>
          <p:cNvSpPr>
            <a:spLocks noChangeArrowheads="1"/>
          </p:cNvSpPr>
          <p:nvPr/>
        </p:nvSpPr>
        <p:spPr bwMode="auto">
          <a:xfrm>
            <a:off x="14850515" y="10362150"/>
            <a:ext cx="53724" cy="244192"/>
          </a:xfrm>
          <a:custGeom>
            <a:avLst/>
            <a:gdLst>
              <a:gd name="T0" fmla="*/ 23 w 48"/>
              <a:gd name="T1" fmla="*/ 0 h 221"/>
              <a:gd name="T2" fmla="*/ 23 w 48"/>
              <a:gd name="T3" fmla="*/ 0 h 221"/>
              <a:gd name="T4" fmla="*/ 0 w 48"/>
              <a:gd name="T5" fmla="*/ 24 h 221"/>
              <a:gd name="T6" fmla="*/ 0 w 48"/>
              <a:gd name="T7" fmla="*/ 196 h 221"/>
              <a:gd name="T8" fmla="*/ 0 w 48"/>
              <a:gd name="T9" fmla="*/ 196 h 221"/>
              <a:gd name="T10" fmla="*/ 23 w 48"/>
              <a:gd name="T11" fmla="*/ 220 h 221"/>
              <a:gd name="T12" fmla="*/ 23 w 48"/>
              <a:gd name="T13" fmla="*/ 220 h 221"/>
              <a:gd name="T14" fmla="*/ 47 w 48"/>
              <a:gd name="T15" fmla="*/ 196 h 221"/>
              <a:gd name="T16" fmla="*/ 47 w 48"/>
              <a:gd name="T17" fmla="*/ 24 h 221"/>
              <a:gd name="T18" fmla="*/ 47 w 48"/>
              <a:gd name="T19" fmla="*/ 24 h 221"/>
              <a:gd name="T20" fmla="*/ 23 w 48"/>
              <a:gd name="T21" fmla="*/ 0 h 2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8" h="221">
                <a:moveTo>
                  <a:pt x="23" y="0"/>
                </a:moveTo>
                <a:lnTo>
                  <a:pt x="23" y="0"/>
                </a:lnTo>
                <a:cubicBezTo>
                  <a:pt x="11" y="0"/>
                  <a:pt x="0" y="11"/>
                  <a:pt x="0" y="24"/>
                </a:cubicBezTo>
                <a:lnTo>
                  <a:pt x="0" y="196"/>
                </a:lnTo>
                <a:lnTo>
                  <a:pt x="0" y="196"/>
                </a:lnTo>
                <a:cubicBezTo>
                  <a:pt x="0" y="209"/>
                  <a:pt x="11" y="220"/>
                  <a:pt x="23" y="220"/>
                </a:cubicBezTo>
                <a:lnTo>
                  <a:pt x="23" y="220"/>
                </a:lnTo>
                <a:cubicBezTo>
                  <a:pt x="37" y="220"/>
                  <a:pt x="47" y="209"/>
                  <a:pt x="47" y="196"/>
                </a:cubicBezTo>
                <a:lnTo>
                  <a:pt x="47" y="24"/>
                </a:lnTo>
                <a:lnTo>
                  <a:pt x="47" y="24"/>
                </a:lnTo>
                <a:cubicBezTo>
                  <a:pt x="47" y="11"/>
                  <a:pt x="37" y="0"/>
                  <a:pt x="23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6" name="Freeform 314"/>
          <p:cNvSpPr>
            <a:spLocks noChangeArrowheads="1"/>
          </p:cNvSpPr>
          <p:nvPr/>
        </p:nvSpPr>
        <p:spPr bwMode="auto">
          <a:xfrm>
            <a:off x="14972612" y="10391453"/>
            <a:ext cx="53721" cy="244192"/>
          </a:xfrm>
          <a:custGeom>
            <a:avLst/>
            <a:gdLst>
              <a:gd name="T0" fmla="*/ 24 w 49"/>
              <a:gd name="T1" fmla="*/ 0 h 221"/>
              <a:gd name="T2" fmla="*/ 24 w 49"/>
              <a:gd name="T3" fmla="*/ 0 h 221"/>
              <a:gd name="T4" fmla="*/ 0 w 49"/>
              <a:gd name="T5" fmla="*/ 24 h 221"/>
              <a:gd name="T6" fmla="*/ 0 w 49"/>
              <a:gd name="T7" fmla="*/ 196 h 221"/>
              <a:gd name="T8" fmla="*/ 0 w 49"/>
              <a:gd name="T9" fmla="*/ 196 h 221"/>
              <a:gd name="T10" fmla="*/ 24 w 49"/>
              <a:gd name="T11" fmla="*/ 220 h 221"/>
              <a:gd name="T12" fmla="*/ 24 w 49"/>
              <a:gd name="T13" fmla="*/ 220 h 221"/>
              <a:gd name="T14" fmla="*/ 48 w 49"/>
              <a:gd name="T15" fmla="*/ 196 h 221"/>
              <a:gd name="T16" fmla="*/ 48 w 49"/>
              <a:gd name="T17" fmla="*/ 24 h 221"/>
              <a:gd name="T18" fmla="*/ 48 w 49"/>
              <a:gd name="T19" fmla="*/ 24 h 221"/>
              <a:gd name="T20" fmla="*/ 24 w 49"/>
              <a:gd name="T21" fmla="*/ 0 h 2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9" h="221">
                <a:moveTo>
                  <a:pt x="24" y="0"/>
                </a:moveTo>
                <a:lnTo>
                  <a:pt x="24" y="0"/>
                </a:lnTo>
                <a:cubicBezTo>
                  <a:pt x="11" y="0"/>
                  <a:pt x="0" y="11"/>
                  <a:pt x="0" y="24"/>
                </a:cubicBezTo>
                <a:lnTo>
                  <a:pt x="0" y="196"/>
                </a:lnTo>
                <a:lnTo>
                  <a:pt x="0" y="196"/>
                </a:lnTo>
                <a:cubicBezTo>
                  <a:pt x="0" y="209"/>
                  <a:pt x="11" y="220"/>
                  <a:pt x="24" y="220"/>
                </a:cubicBezTo>
                <a:lnTo>
                  <a:pt x="24" y="220"/>
                </a:lnTo>
                <a:cubicBezTo>
                  <a:pt x="38" y="220"/>
                  <a:pt x="48" y="209"/>
                  <a:pt x="48" y="196"/>
                </a:cubicBezTo>
                <a:lnTo>
                  <a:pt x="48" y="24"/>
                </a:lnTo>
                <a:lnTo>
                  <a:pt x="48" y="24"/>
                </a:lnTo>
                <a:cubicBezTo>
                  <a:pt x="48" y="11"/>
                  <a:pt x="38" y="0"/>
                  <a:pt x="24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7" name="Freeform 315"/>
          <p:cNvSpPr>
            <a:spLocks noChangeArrowheads="1"/>
          </p:cNvSpPr>
          <p:nvPr/>
        </p:nvSpPr>
        <p:spPr bwMode="auto">
          <a:xfrm>
            <a:off x="15094707" y="10362150"/>
            <a:ext cx="53724" cy="244192"/>
          </a:xfrm>
          <a:custGeom>
            <a:avLst/>
            <a:gdLst>
              <a:gd name="T0" fmla="*/ 24 w 49"/>
              <a:gd name="T1" fmla="*/ 0 h 221"/>
              <a:gd name="T2" fmla="*/ 24 w 49"/>
              <a:gd name="T3" fmla="*/ 0 h 221"/>
              <a:gd name="T4" fmla="*/ 0 w 49"/>
              <a:gd name="T5" fmla="*/ 24 h 221"/>
              <a:gd name="T6" fmla="*/ 0 w 49"/>
              <a:gd name="T7" fmla="*/ 196 h 221"/>
              <a:gd name="T8" fmla="*/ 0 w 49"/>
              <a:gd name="T9" fmla="*/ 196 h 221"/>
              <a:gd name="T10" fmla="*/ 24 w 49"/>
              <a:gd name="T11" fmla="*/ 220 h 221"/>
              <a:gd name="T12" fmla="*/ 24 w 49"/>
              <a:gd name="T13" fmla="*/ 220 h 221"/>
              <a:gd name="T14" fmla="*/ 48 w 49"/>
              <a:gd name="T15" fmla="*/ 196 h 221"/>
              <a:gd name="T16" fmla="*/ 48 w 49"/>
              <a:gd name="T17" fmla="*/ 24 h 221"/>
              <a:gd name="T18" fmla="*/ 48 w 49"/>
              <a:gd name="T19" fmla="*/ 24 h 221"/>
              <a:gd name="T20" fmla="*/ 24 w 49"/>
              <a:gd name="T21" fmla="*/ 0 h 2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9" h="221">
                <a:moveTo>
                  <a:pt x="24" y="0"/>
                </a:moveTo>
                <a:lnTo>
                  <a:pt x="24" y="0"/>
                </a:lnTo>
                <a:cubicBezTo>
                  <a:pt x="10" y="0"/>
                  <a:pt x="0" y="11"/>
                  <a:pt x="0" y="24"/>
                </a:cubicBezTo>
                <a:lnTo>
                  <a:pt x="0" y="196"/>
                </a:lnTo>
                <a:lnTo>
                  <a:pt x="0" y="196"/>
                </a:lnTo>
                <a:cubicBezTo>
                  <a:pt x="0" y="209"/>
                  <a:pt x="10" y="220"/>
                  <a:pt x="24" y="220"/>
                </a:cubicBezTo>
                <a:lnTo>
                  <a:pt x="24" y="220"/>
                </a:lnTo>
                <a:cubicBezTo>
                  <a:pt x="37" y="220"/>
                  <a:pt x="48" y="209"/>
                  <a:pt x="48" y="196"/>
                </a:cubicBezTo>
                <a:lnTo>
                  <a:pt x="48" y="24"/>
                </a:lnTo>
                <a:lnTo>
                  <a:pt x="48" y="24"/>
                </a:lnTo>
                <a:cubicBezTo>
                  <a:pt x="48" y="11"/>
                  <a:pt x="37" y="0"/>
                  <a:pt x="24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8" name="Freeform 316"/>
          <p:cNvSpPr>
            <a:spLocks noChangeArrowheads="1"/>
          </p:cNvSpPr>
          <p:nvPr/>
        </p:nvSpPr>
        <p:spPr bwMode="auto">
          <a:xfrm>
            <a:off x="19226430" y="9238868"/>
            <a:ext cx="53724" cy="346754"/>
          </a:xfrm>
          <a:custGeom>
            <a:avLst/>
            <a:gdLst>
              <a:gd name="T0" fmla="*/ 24 w 48"/>
              <a:gd name="T1" fmla="*/ 312 h 313"/>
              <a:gd name="T2" fmla="*/ 24 w 48"/>
              <a:gd name="T3" fmla="*/ 312 h 313"/>
              <a:gd name="T4" fmla="*/ 47 w 48"/>
              <a:gd name="T5" fmla="*/ 288 h 313"/>
              <a:gd name="T6" fmla="*/ 47 w 48"/>
              <a:gd name="T7" fmla="*/ 24 h 313"/>
              <a:gd name="T8" fmla="*/ 47 w 48"/>
              <a:gd name="T9" fmla="*/ 24 h 313"/>
              <a:gd name="T10" fmla="*/ 24 w 48"/>
              <a:gd name="T11" fmla="*/ 0 h 313"/>
              <a:gd name="T12" fmla="*/ 24 w 48"/>
              <a:gd name="T13" fmla="*/ 0 h 313"/>
              <a:gd name="T14" fmla="*/ 0 w 48"/>
              <a:gd name="T15" fmla="*/ 24 h 313"/>
              <a:gd name="T16" fmla="*/ 0 w 48"/>
              <a:gd name="T17" fmla="*/ 288 h 313"/>
              <a:gd name="T18" fmla="*/ 0 w 48"/>
              <a:gd name="T19" fmla="*/ 288 h 313"/>
              <a:gd name="T20" fmla="*/ 24 w 48"/>
              <a:gd name="T21" fmla="*/ 312 h 3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8" h="313">
                <a:moveTo>
                  <a:pt x="24" y="312"/>
                </a:moveTo>
                <a:lnTo>
                  <a:pt x="24" y="312"/>
                </a:lnTo>
                <a:cubicBezTo>
                  <a:pt x="37" y="312"/>
                  <a:pt x="47" y="302"/>
                  <a:pt x="47" y="288"/>
                </a:cubicBezTo>
                <a:lnTo>
                  <a:pt x="47" y="24"/>
                </a:lnTo>
                <a:lnTo>
                  <a:pt x="47" y="24"/>
                </a:lnTo>
                <a:cubicBezTo>
                  <a:pt x="47" y="11"/>
                  <a:pt x="37" y="0"/>
                  <a:pt x="24" y="0"/>
                </a:cubicBezTo>
                <a:lnTo>
                  <a:pt x="24" y="0"/>
                </a:lnTo>
                <a:cubicBezTo>
                  <a:pt x="11" y="0"/>
                  <a:pt x="0" y="11"/>
                  <a:pt x="0" y="24"/>
                </a:cubicBezTo>
                <a:lnTo>
                  <a:pt x="0" y="288"/>
                </a:lnTo>
                <a:lnTo>
                  <a:pt x="0" y="288"/>
                </a:lnTo>
                <a:cubicBezTo>
                  <a:pt x="0" y="302"/>
                  <a:pt x="11" y="312"/>
                  <a:pt x="24" y="312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9" name="Freeform 317"/>
          <p:cNvSpPr>
            <a:spLocks noChangeArrowheads="1"/>
          </p:cNvSpPr>
          <p:nvPr/>
        </p:nvSpPr>
        <p:spPr bwMode="auto">
          <a:xfrm>
            <a:off x="19343642" y="9277939"/>
            <a:ext cx="53724" cy="346754"/>
          </a:xfrm>
          <a:custGeom>
            <a:avLst/>
            <a:gdLst>
              <a:gd name="T0" fmla="*/ 24 w 49"/>
              <a:gd name="T1" fmla="*/ 311 h 312"/>
              <a:gd name="T2" fmla="*/ 24 w 49"/>
              <a:gd name="T3" fmla="*/ 311 h 312"/>
              <a:gd name="T4" fmla="*/ 48 w 49"/>
              <a:gd name="T5" fmla="*/ 287 h 312"/>
              <a:gd name="T6" fmla="*/ 48 w 49"/>
              <a:gd name="T7" fmla="*/ 24 h 312"/>
              <a:gd name="T8" fmla="*/ 48 w 49"/>
              <a:gd name="T9" fmla="*/ 24 h 312"/>
              <a:gd name="T10" fmla="*/ 24 w 49"/>
              <a:gd name="T11" fmla="*/ 0 h 312"/>
              <a:gd name="T12" fmla="*/ 24 w 49"/>
              <a:gd name="T13" fmla="*/ 0 h 312"/>
              <a:gd name="T14" fmla="*/ 0 w 49"/>
              <a:gd name="T15" fmla="*/ 24 h 312"/>
              <a:gd name="T16" fmla="*/ 0 w 49"/>
              <a:gd name="T17" fmla="*/ 287 h 312"/>
              <a:gd name="T18" fmla="*/ 0 w 49"/>
              <a:gd name="T19" fmla="*/ 287 h 312"/>
              <a:gd name="T20" fmla="*/ 24 w 49"/>
              <a:gd name="T21" fmla="*/ 311 h 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9" h="312">
                <a:moveTo>
                  <a:pt x="24" y="311"/>
                </a:moveTo>
                <a:lnTo>
                  <a:pt x="24" y="311"/>
                </a:lnTo>
                <a:cubicBezTo>
                  <a:pt x="37" y="311"/>
                  <a:pt x="48" y="301"/>
                  <a:pt x="48" y="287"/>
                </a:cubicBezTo>
                <a:lnTo>
                  <a:pt x="48" y="24"/>
                </a:lnTo>
                <a:lnTo>
                  <a:pt x="48" y="24"/>
                </a:lnTo>
                <a:cubicBezTo>
                  <a:pt x="48" y="10"/>
                  <a:pt x="37" y="0"/>
                  <a:pt x="24" y="0"/>
                </a:cubicBezTo>
                <a:lnTo>
                  <a:pt x="24" y="0"/>
                </a:lnTo>
                <a:cubicBezTo>
                  <a:pt x="11" y="0"/>
                  <a:pt x="0" y="10"/>
                  <a:pt x="0" y="24"/>
                </a:cubicBezTo>
                <a:lnTo>
                  <a:pt x="0" y="287"/>
                </a:lnTo>
                <a:lnTo>
                  <a:pt x="0" y="287"/>
                </a:lnTo>
                <a:cubicBezTo>
                  <a:pt x="0" y="301"/>
                  <a:pt x="11" y="311"/>
                  <a:pt x="24" y="31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0" name="Freeform 318"/>
          <p:cNvSpPr>
            <a:spLocks noChangeArrowheads="1"/>
          </p:cNvSpPr>
          <p:nvPr/>
        </p:nvSpPr>
        <p:spPr bwMode="auto">
          <a:xfrm>
            <a:off x="19455972" y="9238868"/>
            <a:ext cx="53721" cy="346754"/>
          </a:xfrm>
          <a:custGeom>
            <a:avLst/>
            <a:gdLst>
              <a:gd name="T0" fmla="*/ 24 w 49"/>
              <a:gd name="T1" fmla="*/ 312 h 313"/>
              <a:gd name="T2" fmla="*/ 24 w 49"/>
              <a:gd name="T3" fmla="*/ 312 h 313"/>
              <a:gd name="T4" fmla="*/ 48 w 49"/>
              <a:gd name="T5" fmla="*/ 288 h 313"/>
              <a:gd name="T6" fmla="*/ 48 w 49"/>
              <a:gd name="T7" fmla="*/ 24 h 313"/>
              <a:gd name="T8" fmla="*/ 48 w 49"/>
              <a:gd name="T9" fmla="*/ 24 h 313"/>
              <a:gd name="T10" fmla="*/ 24 w 49"/>
              <a:gd name="T11" fmla="*/ 0 h 313"/>
              <a:gd name="T12" fmla="*/ 24 w 49"/>
              <a:gd name="T13" fmla="*/ 0 h 313"/>
              <a:gd name="T14" fmla="*/ 0 w 49"/>
              <a:gd name="T15" fmla="*/ 24 h 313"/>
              <a:gd name="T16" fmla="*/ 0 w 49"/>
              <a:gd name="T17" fmla="*/ 288 h 313"/>
              <a:gd name="T18" fmla="*/ 0 w 49"/>
              <a:gd name="T19" fmla="*/ 288 h 313"/>
              <a:gd name="T20" fmla="*/ 24 w 49"/>
              <a:gd name="T21" fmla="*/ 312 h 3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9" h="313">
                <a:moveTo>
                  <a:pt x="24" y="312"/>
                </a:moveTo>
                <a:lnTo>
                  <a:pt x="24" y="312"/>
                </a:lnTo>
                <a:cubicBezTo>
                  <a:pt x="37" y="312"/>
                  <a:pt x="48" y="302"/>
                  <a:pt x="48" y="288"/>
                </a:cubicBezTo>
                <a:lnTo>
                  <a:pt x="48" y="24"/>
                </a:lnTo>
                <a:lnTo>
                  <a:pt x="48" y="24"/>
                </a:lnTo>
                <a:cubicBezTo>
                  <a:pt x="48" y="11"/>
                  <a:pt x="37" y="0"/>
                  <a:pt x="24" y="0"/>
                </a:cubicBezTo>
                <a:lnTo>
                  <a:pt x="24" y="0"/>
                </a:lnTo>
                <a:cubicBezTo>
                  <a:pt x="11" y="0"/>
                  <a:pt x="0" y="11"/>
                  <a:pt x="0" y="24"/>
                </a:cubicBezTo>
                <a:lnTo>
                  <a:pt x="0" y="288"/>
                </a:lnTo>
                <a:lnTo>
                  <a:pt x="0" y="288"/>
                </a:lnTo>
                <a:cubicBezTo>
                  <a:pt x="0" y="302"/>
                  <a:pt x="11" y="312"/>
                  <a:pt x="24" y="312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1" name="Freeform 319"/>
          <p:cNvSpPr>
            <a:spLocks noChangeArrowheads="1"/>
          </p:cNvSpPr>
          <p:nvPr/>
        </p:nvSpPr>
        <p:spPr bwMode="auto">
          <a:xfrm>
            <a:off x="19206895" y="8945838"/>
            <a:ext cx="327218" cy="122097"/>
          </a:xfrm>
          <a:custGeom>
            <a:avLst/>
            <a:gdLst>
              <a:gd name="T0" fmla="*/ 23 w 296"/>
              <a:gd name="T1" fmla="*/ 108 h 109"/>
              <a:gd name="T2" fmla="*/ 23 w 296"/>
              <a:gd name="T3" fmla="*/ 108 h 109"/>
              <a:gd name="T4" fmla="*/ 47 w 296"/>
              <a:gd name="T5" fmla="*/ 85 h 109"/>
              <a:gd name="T6" fmla="*/ 47 w 296"/>
              <a:gd name="T7" fmla="*/ 47 h 109"/>
              <a:gd name="T8" fmla="*/ 247 w 296"/>
              <a:gd name="T9" fmla="*/ 47 h 109"/>
              <a:gd name="T10" fmla="*/ 247 w 296"/>
              <a:gd name="T11" fmla="*/ 85 h 109"/>
              <a:gd name="T12" fmla="*/ 247 w 296"/>
              <a:gd name="T13" fmla="*/ 85 h 109"/>
              <a:gd name="T14" fmla="*/ 271 w 296"/>
              <a:gd name="T15" fmla="*/ 108 h 109"/>
              <a:gd name="T16" fmla="*/ 271 w 296"/>
              <a:gd name="T17" fmla="*/ 108 h 109"/>
              <a:gd name="T18" fmla="*/ 295 w 296"/>
              <a:gd name="T19" fmla="*/ 85 h 109"/>
              <a:gd name="T20" fmla="*/ 295 w 296"/>
              <a:gd name="T21" fmla="*/ 26 h 109"/>
              <a:gd name="T22" fmla="*/ 295 w 296"/>
              <a:gd name="T23" fmla="*/ 26 h 109"/>
              <a:gd name="T24" fmla="*/ 267 w 296"/>
              <a:gd name="T25" fmla="*/ 0 h 109"/>
              <a:gd name="T26" fmla="*/ 28 w 296"/>
              <a:gd name="T27" fmla="*/ 0 h 109"/>
              <a:gd name="T28" fmla="*/ 28 w 296"/>
              <a:gd name="T29" fmla="*/ 0 h 109"/>
              <a:gd name="T30" fmla="*/ 0 w 296"/>
              <a:gd name="T31" fmla="*/ 26 h 109"/>
              <a:gd name="T32" fmla="*/ 0 w 296"/>
              <a:gd name="T33" fmla="*/ 85 h 109"/>
              <a:gd name="T34" fmla="*/ 0 w 296"/>
              <a:gd name="T35" fmla="*/ 85 h 109"/>
              <a:gd name="T36" fmla="*/ 23 w 296"/>
              <a:gd name="T37" fmla="*/ 108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96" h="109">
                <a:moveTo>
                  <a:pt x="23" y="108"/>
                </a:moveTo>
                <a:lnTo>
                  <a:pt x="23" y="108"/>
                </a:lnTo>
                <a:cubicBezTo>
                  <a:pt x="37" y="108"/>
                  <a:pt x="47" y="98"/>
                  <a:pt x="47" y="85"/>
                </a:cubicBezTo>
                <a:lnTo>
                  <a:pt x="47" y="47"/>
                </a:lnTo>
                <a:lnTo>
                  <a:pt x="247" y="47"/>
                </a:lnTo>
                <a:lnTo>
                  <a:pt x="247" y="85"/>
                </a:lnTo>
                <a:lnTo>
                  <a:pt x="247" y="85"/>
                </a:lnTo>
                <a:cubicBezTo>
                  <a:pt x="247" y="98"/>
                  <a:pt x="258" y="108"/>
                  <a:pt x="271" y="108"/>
                </a:cubicBezTo>
                <a:lnTo>
                  <a:pt x="271" y="108"/>
                </a:lnTo>
                <a:cubicBezTo>
                  <a:pt x="285" y="108"/>
                  <a:pt x="295" y="98"/>
                  <a:pt x="295" y="85"/>
                </a:cubicBezTo>
                <a:lnTo>
                  <a:pt x="295" y="26"/>
                </a:lnTo>
                <a:lnTo>
                  <a:pt x="295" y="26"/>
                </a:lnTo>
                <a:cubicBezTo>
                  <a:pt x="295" y="11"/>
                  <a:pt x="283" y="0"/>
                  <a:pt x="267" y="0"/>
                </a:cubicBezTo>
                <a:lnTo>
                  <a:pt x="28" y="0"/>
                </a:lnTo>
                <a:lnTo>
                  <a:pt x="28" y="0"/>
                </a:lnTo>
                <a:cubicBezTo>
                  <a:pt x="12" y="0"/>
                  <a:pt x="0" y="11"/>
                  <a:pt x="0" y="26"/>
                </a:cubicBezTo>
                <a:lnTo>
                  <a:pt x="0" y="85"/>
                </a:lnTo>
                <a:lnTo>
                  <a:pt x="0" y="85"/>
                </a:lnTo>
                <a:cubicBezTo>
                  <a:pt x="0" y="98"/>
                  <a:pt x="11" y="108"/>
                  <a:pt x="23" y="108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2" name="Freeform 320"/>
          <p:cNvSpPr>
            <a:spLocks noChangeArrowheads="1"/>
          </p:cNvSpPr>
          <p:nvPr/>
        </p:nvSpPr>
        <p:spPr bwMode="auto">
          <a:xfrm>
            <a:off x="18987124" y="9087471"/>
            <a:ext cx="766760" cy="673969"/>
          </a:xfrm>
          <a:custGeom>
            <a:avLst/>
            <a:gdLst>
              <a:gd name="T0" fmla="*/ 517 w 694"/>
              <a:gd name="T1" fmla="*/ 517 h 609"/>
              <a:gd name="T2" fmla="*/ 517 w 694"/>
              <a:gd name="T3" fmla="*/ 517 h 609"/>
              <a:gd name="T4" fmla="*/ 467 w 694"/>
              <a:gd name="T5" fmla="*/ 547 h 609"/>
              <a:gd name="T6" fmla="*/ 467 w 694"/>
              <a:gd name="T7" fmla="*/ 547 h 609"/>
              <a:gd name="T8" fmla="*/ 345 w 694"/>
              <a:gd name="T9" fmla="*/ 560 h 609"/>
              <a:gd name="T10" fmla="*/ 345 w 694"/>
              <a:gd name="T11" fmla="*/ 560 h 609"/>
              <a:gd name="T12" fmla="*/ 227 w 694"/>
              <a:gd name="T13" fmla="*/ 543 h 609"/>
              <a:gd name="T14" fmla="*/ 227 w 694"/>
              <a:gd name="T15" fmla="*/ 543 h 609"/>
              <a:gd name="T16" fmla="*/ 180 w 694"/>
              <a:gd name="T17" fmla="*/ 511 h 609"/>
              <a:gd name="T18" fmla="*/ 180 w 694"/>
              <a:gd name="T19" fmla="*/ 511 h 609"/>
              <a:gd name="T20" fmla="*/ 122 w 694"/>
              <a:gd name="T21" fmla="*/ 47 h 609"/>
              <a:gd name="T22" fmla="*/ 572 w 694"/>
              <a:gd name="T23" fmla="*/ 47 h 609"/>
              <a:gd name="T24" fmla="*/ 572 w 694"/>
              <a:gd name="T25" fmla="*/ 47 h 609"/>
              <a:gd name="T26" fmla="*/ 517 w 694"/>
              <a:gd name="T27" fmla="*/ 517 h 609"/>
              <a:gd name="T28" fmla="*/ 669 w 694"/>
              <a:gd name="T29" fmla="*/ 0 h 609"/>
              <a:gd name="T30" fmla="*/ 98 w 694"/>
              <a:gd name="T31" fmla="*/ 0 h 609"/>
              <a:gd name="T32" fmla="*/ 98 w 694"/>
              <a:gd name="T33" fmla="*/ 0 h 609"/>
              <a:gd name="T34" fmla="*/ 24 w 694"/>
              <a:gd name="T35" fmla="*/ 0 h 609"/>
              <a:gd name="T36" fmla="*/ 24 w 694"/>
              <a:gd name="T37" fmla="*/ 0 h 609"/>
              <a:gd name="T38" fmla="*/ 0 w 694"/>
              <a:gd name="T39" fmla="*/ 23 h 609"/>
              <a:gd name="T40" fmla="*/ 0 w 694"/>
              <a:gd name="T41" fmla="*/ 23 h 609"/>
              <a:gd name="T42" fmla="*/ 24 w 694"/>
              <a:gd name="T43" fmla="*/ 47 h 609"/>
              <a:gd name="T44" fmla="*/ 75 w 694"/>
              <a:gd name="T45" fmla="*/ 47 h 609"/>
              <a:gd name="T46" fmla="*/ 75 w 694"/>
              <a:gd name="T47" fmla="*/ 47 h 609"/>
              <a:gd name="T48" fmla="*/ 75 w 694"/>
              <a:gd name="T49" fmla="*/ 48 h 609"/>
              <a:gd name="T50" fmla="*/ 75 w 694"/>
              <a:gd name="T51" fmla="*/ 48 h 609"/>
              <a:gd name="T52" fmla="*/ 80 w 694"/>
              <a:gd name="T53" fmla="*/ 105 h 609"/>
              <a:gd name="T54" fmla="*/ 80 w 694"/>
              <a:gd name="T55" fmla="*/ 105 h 609"/>
              <a:gd name="T56" fmla="*/ 100 w 694"/>
              <a:gd name="T57" fmla="*/ 272 h 609"/>
              <a:gd name="T58" fmla="*/ 100 w 694"/>
              <a:gd name="T59" fmla="*/ 272 h 609"/>
              <a:gd name="T60" fmla="*/ 133 w 694"/>
              <a:gd name="T61" fmla="*/ 520 h 609"/>
              <a:gd name="T62" fmla="*/ 133 w 694"/>
              <a:gd name="T63" fmla="*/ 520 h 609"/>
              <a:gd name="T64" fmla="*/ 212 w 694"/>
              <a:gd name="T65" fmla="*/ 588 h 609"/>
              <a:gd name="T66" fmla="*/ 212 w 694"/>
              <a:gd name="T67" fmla="*/ 588 h 609"/>
              <a:gd name="T68" fmla="*/ 344 w 694"/>
              <a:gd name="T69" fmla="*/ 608 h 609"/>
              <a:gd name="T70" fmla="*/ 344 w 694"/>
              <a:gd name="T71" fmla="*/ 608 h 609"/>
              <a:gd name="T72" fmla="*/ 355 w 694"/>
              <a:gd name="T73" fmla="*/ 608 h 609"/>
              <a:gd name="T74" fmla="*/ 355 w 694"/>
              <a:gd name="T75" fmla="*/ 608 h 609"/>
              <a:gd name="T76" fmla="*/ 480 w 694"/>
              <a:gd name="T77" fmla="*/ 593 h 609"/>
              <a:gd name="T78" fmla="*/ 480 w 694"/>
              <a:gd name="T79" fmla="*/ 593 h 609"/>
              <a:gd name="T80" fmla="*/ 564 w 694"/>
              <a:gd name="T81" fmla="*/ 528 h 609"/>
              <a:gd name="T82" fmla="*/ 564 w 694"/>
              <a:gd name="T83" fmla="*/ 528 h 609"/>
              <a:gd name="T84" fmla="*/ 595 w 694"/>
              <a:gd name="T85" fmla="*/ 274 h 609"/>
              <a:gd name="T86" fmla="*/ 595 w 694"/>
              <a:gd name="T87" fmla="*/ 274 h 609"/>
              <a:gd name="T88" fmla="*/ 615 w 694"/>
              <a:gd name="T89" fmla="*/ 106 h 609"/>
              <a:gd name="T90" fmla="*/ 615 w 694"/>
              <a:gd name="T91" fmla="*/ 106 h 609"/>
              <a:gd name="T92" fmla="*/ 619 w 694"/>
              <a:gd name="T93" fmla="*/ 48 h 609"/>
              <a:gd name="T94" fmla="*/ 619 w 694"/>
              <a:gd name="T95" fmla="*/ 48 h 609"/>
              <a:gd name="T96" fmla="*/ 620 w 694"/>
              <a:gd name="T97" fmla="*/ 47 h 609"/>
              <a:gd name="T98" fmla="*/ 669 w 694"/>
              <a:gd name="T99" fmla="*/ 47 h 609"/>
              <a:gd name="T100" fmla="*/ 669 w 694"/>
              <a:gd name="T101" fmla="*/ 47 h 609"/>
              <a:gd name="T102" fmla="*/ 693 w 694"/>
              <a:gd name="T103" fmla="*/ 23 h 609"/>
              <a:gd name="T104" fmla="*/ 693 w 694"/>
              <a:gd name="T105" fmla="*/ 23 h 609"/>
              <a:gd name="T106" fmla="*/ 669 w 694"/>
              <a:gd name="T107" fmla="*/ 0 h 6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694" h="609">
                <a:moveTo>
                  <a:pt x="517" y="517"/>
                </a:moveTo>
                <a:lnTo>
                  <a:pt x="517" y="517"/>
                </a:lnTo>
                <a:cubicBezTo>
                  <a:pt x="515" y="525"/>
                  <a:pt x="501" y="538"/>
                  <a:pt x="467" y="547"/>
                </a:cubicBezTo>
                <a:lnTo>
                  <a:pt x="467" y="547"/>
                </a:lnTo>
                <a:cubicBezTo>
                  <a:pt x="434" y="557"/>
                  <a:pt x="391" y="561"/>
                  <a:pt x="345" y="560"/>
                </a:cubicBezTo>
                <a:lnTo>
                  <a:pt x="345" y="560"/>
                </a:lnTo>
                <a:cubicBezTo>
                  <a:pt x="300" y="560"/>
                  <a:pt x="258" y="553"/>
                  <a:pt x="227" y="543"/>
                </a:cubicBezTo>
                <a:lnTo>
                  <a:pt x="227" y="543"/>
                </a:lnTo>
                <a:cubicBezTo>
                  <a:pt x="194" y="532"/>
                  <a:pt x="181" y="519"/>
                  <a:pt x="180" y="511"/>
                </a:cubicBezTo>
                <a:lnTo>
                  <a:pt x="180" y="511"/>
                </a:lnTo>
                <a:cubicBezTo>
                  <a:pt x="175" y="487"/>
                  <a:pt x="130" y="139"/>
                  <a:pt x="122" y="47"/>
                </a:cubicBezTo>
                <a:lnTo>
                  <a:pt x="572" y="47"/>
                </a:lnTo>
                <a:lnTo>
                  <a:pt x="572" y="47"/>
                </a:lnTo>
                <a:cubicBezTo>
                  <a:pt x="565" y="139"/>
                  <a:pt x="522" y="492"/>
                  <a:pt x="517" y="517"/>
                </a:cubicBezTo>
                <a:close/>
                <a:moveTo>
                  <a:pt x="669" y="0"/>
                </a:moveTo>
                <a:lnTo>
                  <a:pt x="98" y="0"/>
                </a:lnTo>
                <a:lnTo>
                  <a:pt x="98" y="0"/>
                </a:lnTo>
                <a:lnTo>
                  <a:pt x="24" y="0"/>
                </a:lnTo>
                <a:lnTo>
                  <a:pt x="24" y="0"/>
                </a:lnTo>
                <a:cubicBezTo>
                  <a:pt x="10" y="0"/>
                  <a:pt x="0" y="10"/>
                  <a:pt x="0" y="23"/>
                </a:cubicBezTo>
                <a:lnTo>
                  <a:pt x="0" y="23"/>
                </a:lnTo>
                <a:cubicBezTo>
                  <a:pt x="0" y="37"/>
                  <a:pt x="10" y="47"/>
                  <a:pt x="24" y="47"/>
                </a:cubicBezTo>
                <a:lnTo>
                  <a:pt x="75" y="47"/>
                </a:lnTo>
                <a:lnTo>
                  <a:pt x="75" y="47"/>
                </a:lnTo>
                <a:cubicBezTo>
                  <a:pt x="75" y="48"/>
                  <a:pt x="75" y="48"/>
                  <a:pt x="75" y="48"/>
                </a:cubicBezTo>
                <a:lnTo>
                  <a:pt x="75" y="48"/>
                </a:lnTo>
                <a:cubicBezTo>
                  <a:pt x="76" y="62"/>
                  <a:pt x="77" y="81"/>
                  <a:pt x="80" y="105"/>
                </a:cubicBezTo>
                <a:lnTo>
                  <a:pt x="80" y="105"/>
                </a:lnTo>
                <a:cubicBezTo>
                  <a:pt x="85" y="146"/>
                  <a:pt x="92" y="202"/>
                  <a:pt x="100" y="272"/>
                </a:cubicBezTo>
                <a:lnTo>
                  <a:pt x="100" y="272"/>
                </a:lnTo>
                <a:cubicBezTo>
                  <a:pt x="114" y="385"/>
                  <a:pt x="131" y="513"/>
                  <a:pt x="133" y="520"/>
                </a:cubicBezTo>
                <a:lnTo>
                  <a:pt x="133" y="520"/>
                </a:lnTo>
                <a:cubicBezTo>
                  <a:pt x="138" y="550"/>
                  <a:pt x="165" y="573"/>
                  <a:pt x="212" y="588"/>
                </a:cubicBezTo>
                <a:lnTo>
                  <a:pt x="212" y="588"/>
                </a:lnTo>
                <a:cubicBezTo>
                  <a:pt x="248" y="600"/>
                  <a:pt x="295" y="607"/>
                  <a:pt x="344" y="608"/>
                </a:cubicBezTo>
                <a:lnTo>
                  <a:pt x="344" y="608"/>
                </a:lnTo>
                <a:cubicBezTo>
                  <a:pt x="348" y="608"/>
                  <a:pt x="352" y="608"/>
                  <a:pt x="355" y="608"/>
                </a:cubicBezTo>
                <a:lnTo>
                  <a:pt x="355" y="608"/>
                </a:lnTo>
                <a:cubicBezTo>
                  <a:pt x="402" y="608"/>
                  <a:pt x="445" y="602"/>
                  <a:pt x="480" y="593"/>
                </a:cubicBezTo>
                <a:lnTo>
                  <a:pt x="480" y="593"/>
                </a:lnTo>
                <a:cubicBezTo>
                  <a:pt x="529" y="579"/>
                  <a:pt x="557" y="557"/>
                  <a:pt x="564" y="528"/>
                </a:cubicBezTo>
                <a:lnTo>
                  <a:pt x="564" y="528"/>
                </a:lnTo>
                <a:cubicBezTo>
                  <a:pt x="565" y="518"/>
                  <a:pt x="583" y="378"/>
                  <a:pt x="595" y="274"/>
                </a:cubicBezTo>
                <a:lnTo>
                  <a:pt x="595" y="274"/>
                </a:lnTo>
                <a:cubicBezTo>
                  <a:pt x="604" y="206"/>
                  <a:pt x="610" y="148"/>
                  <a:pt x="615" y="106"/>
                </a:cubicBezTo>
                <a:lnTo>
                  <a:pt x="615" y="106"/>
                </a:lnTo>
                <a:cubicBezTo>
                  <a:pt x="617" y="81"/>
                  <a:pt x="619" y="62"/>
                  <a:pt x="619" y="48"/>
                </a:cubicBezTo>
                <a:lnTo>
                  <a:pt x="619" y="48"/>
                </a:lnTo>
                <a:cubicBezTo>
                  <a:pt x="620" y="48"/>
                  <a:pt x="620" y="48"/>
                  <a:pt x="620" y="47"/>
                </a:cubicBezTo>
                <a:lnTo>
                  <a:pt x="669" y="47"/>
                </a:lnTo>
                <a:lnTo>
                  <a:pt x="669" y="47"/>
                </a:lnTo>
                <a:cubicBezTo>
                  <a:pt x="682" y="47"/>
                  <a:pt x="693" y="37"/>
                  <a:pt x="693" y="23"/>
                </a:cubicBezTo>
                <a:lnTo>
                  <a:pt x="693" y="23"/>
                </a:lnTo>
                <a:cubicBezTo>
                  <a:pt x="693" y="10"/>
                  <a:pt x="682" y="0"/>
                  <a:pt x="66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3" name="Freeform 321"/>
          <p:cNvSpPr>
            <a:spLocks noChangeArrowheads="1"/>
          </p:cNvSpPr>
          <p:nvPr/>
        </p:nvSpPr>
        <p:spPr bwMode="auto">
          <a:xfrm>
            <a:off x="8799446" y="6650436"/>
            <a:ext cx="717922" cy="717925"/>
          </a:xfrm>
          <a:custGeom>
            <a:avLst/>
            <a:gdLst>
              <a:gd name="T0" fmla="*/ 442 w 648"/>
              <a:gd name="T1" fmla="*/ 599 h 648"/>
              <a:gd name="T2" fmla="*/ 599 w 648"/>
              <a:gd name="T3" fmla="*/ 518 h 648"/>
              <a:gd name="T4" fmla="*/ 48 w 648"/>
              <a:gd name="T5" fmla="*/ 444 h 648"/>
              <a:gd name="T6" fmla="*/ 174 w 648"/>
              <a:gd name="T7" fmla="*/ 222 h 648"/>
              <a:gd name="T8" fmla="*/ 48 w 648"/>
              <a:gd name="T9" fmla="*/ 444 h 648"/>
              <a:gd name="T10" fmla="*/ 497 w 648"/>
              <a:gd name="T11" fmla="*/ 312 h 648"/>
              <a:gd name="T12" fmla="*/ 491 w 648"/>
              <a:gd name="T13" fmla="*/ 305 h 648"/>
              <a:gd name="T14" fmla="*/ 475 w 648"/>
              <a:gd name="T15" fmla="*/ 300 h 648"/>
              <a:gd name="T16" fmla="*/ 475 w 648"/>
              <a:gd name="T17" fmla="*/ 300 h 648"/>
              <a:gd name="T18" fmla="*/ 454 w 648"/>
              <a:gd name="T19" fmla="*/ 312 h 648"/>
              <a:gd name="T20" fmla="*/ 194 w 648"/>
              <a:gd name="T21" fmla="*/ 162 h 648"/>
              <a:gd name="T22" fmla="*/ 193 w 648"/>
              <a:gd name="T23" fmla="*/ 161 h 648"/>
              <a:gd name="T24" fmla="*/ 193 w 648"/>
              <a:gd name="T25" fmla="*/ 160 h 648"/>
              <a:gd name="T26" fmla="*/ 191 w 648"/>
              <a:gd name="T27" fmla="*/ 159 h 648"/>
              <a:gd name="T28" fmla="*/ 190 w 648"/>
              <a:gd name="T29" fmla="*/ 158 h 648"/>
              <a:gd name="T30" fmla="*/ 188 w 648"/>
              <a:gd name="T31" fmla="*/ 156 h 648"/>
              <a:gd name="T32" fmla="*/ 188 w 648"/>
              <a:gd name="T33" fmla="*/ 155 h 648"/>
              <a:gd name="T34" fmla="*/ 185 w 648"/>
              <a:gd name="T35" fmla="*/ 154 h 648"/>
              <a:gd name="T36" fmla="*/ 185 w 648"/>
              <a:gd name="T37" fmla="*/ 154 h 648"/>
              <a:gd name="T38" fmla="*/ 183 w 648"/>
              <a:gd name="T39" fmla="*/ 153 h 648"/>
              <a:gd name="T40" fmla="*/ 182 w 648"/>
              <a:gd name="T41" fmla="*/ 153 h 648"/>
              <a:gd name="T42" fmla="*/ 180 w 648"/>
              <a:gd name="T43" fmla="*/ 151 h 648"/>
              <a:gd name="T44" fmla="*/ 179 w 648"/>
              <a:gd name="T45" fmla="*/ 151 h 648"/>
              <a:gd name="T46" fmla="*/ 177 w 648"/>
              <a:gd name="T47" fmla="*/ 151 h 648"/>
              <a:gd name="T48" fmla="*/ 176 w 648"/>
              <a:gd name="T49" fmla="*/ 151 h 648"/>
              <a:gd name="T50" fmla="*/ 174 w 648"/>
              <a:gd name="T51" fmla="*/ 151 h 648"/>
              <a:gd name="T52" fmla="*/ 172 w 648"/>
              <a:gd name="T53" fmla="*/ 151 h 648"/>
              <a:gd name="T54" fmla="*/ 170 w 648"/>
              <a:gd name="T55" fmla="*/ 151 h 648"/>
              <a:gd name="T56" fmla="*/ 169 w 648"/>
              <a:gd name="T57" fmla="*/ 151 h 648"/>
              <a:gd name="T58" fmla="*/ 167 w 648"/>
              <a:gd name="T59" fmla="*/ 151 h 648"/>
              <a:gd name="T60" fmla="*/ 166 w 648"/>
              <a:gd name="T61" fmla="*/ 152 h 648"/>
              <a:gd name="T62" fmla="*/ 163 w 648"/>
              <a:gd name="T63" fmla="*/ 153 h 648"/>
              <a:gd name="T64" fmla="*/ 162 w 648"/>
              <a:gd name="T65" fmla="*/ 153 h 648"/>
              <a:gd name="T66" fmla="*/ 161 w 648"/>
              <a:gd name="T67" fmla="*/ 154 h 648"/>
              <a:gd name="T68" fmla="*/ 160 w 648"/>
              <a:gd name="T69" fmla="*/ 154 h 648"/>
              <a:gd name="T70" fmla="*/ 159 w 648"/>
              <a:gd name="T71" fmla="*/ 156 h 648"/>
              <a:gd name="T72" fmla="*/ 158 w 648"/>
              <a:gd name="T73" fmla="*/ 157 h 648"/>
              <a:gd name="T74" fmla="*/ 156 w 648"/>
              <a:gd name="T75" fmla="*/ 159 h 648"/>
              <a:gd name="T76" fmla="*/ 155 w 648"/>
              <a:gd name="T77" fmla="*/ 159 h 648"/>
              <a:gd name="T78" fmla="*/ 154 w 648"/>
              <a:gd name="T79" fmla="*/ 161 h 648"/>
              <a:gd name="T80" fmla="*/ 153 w 648"/>
              <a:gd name="T81" fmla="*/ 162 h 648"/>
              <a:gd name="T82" fmla="*/ 48 w 648"/>
              <a:gd name="T83" fmla="*/ 48 h 648"/>
              <a:gd name="T84" fmla="*/ 40 w 648"/>
              <a:gd name="T85" fmla="*/ 0 h 648"/>
              <a:gd name="T86" fmla="*/ 0 w 648"/>
              <a:gd name="T87" fmla="*/ 612 h 648"/>
              <a:gd name="T88" fmla="*/ 606 w 648"/>
              <a:gd name="T89" fmla="*/ 647 h 648"/>
              <a:gd name="T90" fmla="*/ 647 w 648"/>
              <a:gd name="T91" fmla="*/ 35 h 6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648" h="648">
                <a:moveTo>
                  <a:pt x="442" y="599"/>
                </a:moveTo>
                <a:lnTo>
                  <a:pt x="442" y="599"/>
                </a:lnTo>
                <a:lnTo>
                  <a:pt x="442" y="599"/>
                </a:lnTo>
                <a:lnTo>
                  <a:pt x="377" y="486"/>
                </a:lnTo>
                <a:lnTo>
                  <a:pt x="475" y="362"/>
                </a:lnTo>
                <a:lnTo>
                  <a:pt x="599" y="518"/>
                </a:lnTo>
                <a:lnTo>
                  <a:pt x="599" y="599"/>
                </a:lnTo>
                <a:lnTo>
                  <a:pt x="442" y="599"/>
                </a:lnTo>
                <a:close/>
                <a:moveTo>
                  <a:pt x="48" y="444"/>
                </a:moveTo>
                <a:lnTo>
                  <a:pt x="48" y="444"/>
                </a:lnTo>
                <a:cubicBezTo>
                  <a:pt x="48" y="443"/>
                  <a:pt x="48" y="442"/>
                  <a:pt x="48" y="442"/>
                </a:cubicBezTo>
                <a:lnTo>
                  <a:pt x="174" y="222"/>
                </a:lnTo>
                <a:lnTo>
                  <a:pt x="387" y="599"/>
                </a:lnTo>
                <a:lnTo>
                  <a:pt x="48" y="599"/>
                </a:lnTo>
                <a:lnTo>
                  <a:pt x="48" y="444"/>
                </a:lnTo>
                <a:close/>
                <a:moveTo>
                  <a:pt x="599" y="48"/>
                </a:moveTo>
                <a:lnTo>
                  <a:pt x="599" y="442"/>
                </a:lnTo>
                <a:lnTo>
                  <a:pt x="497" y="312"/>
                </a:lnTo>
                <a:lnTo>
                  <a:pt x="497" y="312"/>
                </a:lnTo>
                <a:cubicBezTo>
                  <a:pt x="495" y="310"/>
                  <a:pt x="493" y="307"/>
                  <a:pt x="491" y="305"/>
                </a:cubicBezTo>
                <a:lnTo>
                  <a:pt x="491" y="305"/>
                </a:lnTo>
                <a:cubicBezTo>
                  <a:pt x="486" y="301"/>
                  <a:pt x="481" y="300"/>
                  <a:pt x="476" y="300"/>
                </a:cubicBezTo>
                <a:lnTo>
                  <a:pt x="476" y="300"/>
                </a:lnTo>
                <a:lnTo>
                  <a:pt x="475" y="300"/>
                </a:lnTo>
                <a:lnTo>
                  <a:pt x="475" y="300"/>
                </a:lnTo>
                <a:lnTo>
                  <a:pt x="475" y="300"/>
                </a:lnTo>
                <a:lnTo>
                  <a:pt x="475" y="300"/>
                </a:lnTo>
                <a:cubicBezTo>
                  <a:pt x="470" y="300"/>
                  <a:pt x="465" y="301"/>
                  <a:pt x="460" y="305"/>
                </a:cubicBezTo>
                <a:lnTo>
                  <a:pt x="460" y="305"/>
                </a:lnTo>
                <a:cubicBezTo>
                  <a:pt x="458" y="307"/>
                  <a:pt x="456" y="310"/>
                  <a:pt x="454" y="312"/>
                </a:cubicBezTo>
                <a:lnTo>
                  <a:pt x="352" y="441"/>
                </a:lnTo>
                <a:lnTo>
                  <a:pt x="194" y="162"/>
                </a:lnTo>
                <a:lnTo>
                  <a:pt x="194" y="162"/>
                </a:lnTo>
                <a:lnTo>
                  <a:pt x="194" y="162"/>
                </a:lnTo>
                <a:lnTo>
                  <a:pt x="194" y="162"/>
                </a:lnTo>
                <a:cubicBezTo>
                  <a:pt x="194" y="162"/>
                  <a:pt x="193" y="162"/>
                  <a:pt x="193" y="161"/>
                </a:cubicBezTo>
                <a:lnTo>
                  <a:pt x="193" y="161"/>
                </a:lnTo>
                <a:cubicBezTo>
                  <a:pt x="193" y="160"/>
                  <a:pt x="193" y="160"/>
                  <a:pt x="193" y="160"/>
                </a:cubicBezTo>
                <a:lnTo>
                  <a:pt x="193" y="160"/>
                </a:lnTo>
                <a:lnTo>
                  <a:pt x="192" y="159"/>
                </a:lnTo>
                <a:lnTo>
                  <a:pt x="192" y="159"/>
                </a:lnTo>
                <a:cubicBezTo>
                  <a:pt x="191" y="159"/>
                  <a:pt x="191" y="159"/>
                  <a:pt x="191" y="159"/>
                </a:cubicBezTo>
                <a:lnTo>
                  <a:pt x="191" y="159"/>
                </a:lnTo>
                <a:cubicBezTo>
                  <a:pt x="191" y="158"/>
                  <a:pt x="191" y="158"/>
                  <a:pt x="190" y="158"/>
                </a:cubicBezTo>
                <a:lnTo>
                  <a:pt x="190" y="158"/>
                </a:lnTo>
                <a:lnTo>
                  <a:pt x="190" y="157"/>
                </a:lnTo>
                <a:lnTo>
                  <a:pt x="190" y="157"/>
                </a:lnTo>
                <a:cubicBezTo>
                  <a:pt x="189" y="156"/>
                  <a:pt x="189" y="156"/>
                  <a:pt x="188" y="156"/>
                </a:cubicBezTo>
                <a:lnTo>
                  <a:pt x="188" y="156"/>
                </a:lnTo>
                <a:cubicBezTo>
                  <a:pt x="188" y="156"/>
                  <a:pt x="188" y="156"/>
                  <a:pt x="188" y="155"/>
                </a:cubicBezTo>
                <a:lnTo>
                  <a:pt x="188" y="155"/>
                </a:lnTo>
                <a:cubicBezTo>
                  <a:pt x="187" y="155"/>
                  <a:pt x="187" y="155"/>
                  <a:pt x="187" y="154"/>
                </a:cubicBezTo>
                <a:lnTo>
                  <a:pt x="187" y="154"/>
                </a:lnTo>
                <a:cubicBezTo>
                  <a:pt x="187" y="154"/>
                  <a:pt x="186" y="154"/>
                  <a:pt x="185" y="154"/>
                </a:cubicBezTo>
                <a:lnTo>
                  <a:pt x="185" y="154"/>
                </a:lnTo>
                <a:lnTo>
                  <a:pt x="185" y="154"/>
                </a:lnTo>
                <a:lnTo>
                  <a:pt x="185" y="154"/>
                </a:lnTo>
                <a:cubicBezTo>
                  <a:pt x="185" y="154"/>
                  <a:pt x="185" y="154"/>
                  <a:pt x="185" y="153"/>
                </a:cubicBezTo>
                <a:lnTo>
                  <a:pt x="185" y="153"/>
                </a:lnTo>
                <a:cubicBezTo>
                  <a:pt x="184" y="153"/>
                  <a:pt x="184" y="153"/>
                  <a:pt x="183" y="153"/>
                </a:cubicBezTo>
                <a:lnTo>
                  <a:pt x="183" y="153"/>
                </a:lnTo>
                <a:cubicBezTo>
                  <a:pt x="183" y="153"/>
                  <a:pt x="183" y="153"/>
                  <a:pt x="182" y="153"/>
                </a:cubicBezTo>
                <a:lnTo>
                  <a:pt x="182" y="153"/>
                </a:lnTo>
                <a:cubicBezTo>
                  <a:pt x="182" y="152"/>
                  <a:pt x="182" y="152"/>
                  <a:pt x="182" y="152"/>
                </a:cubicBezTo>
                <a:lnTo>
                  <a:pt x="182" y="152"/>
                </a:lnTo>
                <a:cubicBezTo>
                  <a:pt x="181" y="152"/>
                  <a:pt x="180" y="152"/>
                  <a:pt x="180" y="151"/>
                </a:cubicBezTo>
                <a:lnTo>
                  <a:pt x="180" y="151"/>
                </a:lnTo>
                <a:cubicBezTo>
                  <a:pt x="180" y="151"/>
                  <a:pt x="180" y="151"/>
                  <a:pt x="179" y="151"/>
                </a:cubicBezTo>
                <a:lnTo>
                  <a:pt x="179" y="151"/>
                </a:lnTo>
                <a:cubicBezTo>
                  <a:pt x="179" y="151"/>
                  <a:pt x="179" y="151"/>
                  <a:pt x="178" y="151"/>
                </a:cubicBezTo>
                <a:lnTo>
                  <a:pt x="178" y="151"/>
                </a:lnTo>
                <a:cubicBezTo>
                  <a:pt x="177" y="151"/>
                  <a:pt x="177" y="151"/>
                  <a:pt x="177" y="151"/>
                </a:cubicBezTo>
                <a:lnTo>
                  <a:pt x="177" y="151"/>
                </a:lnTo>
                <a:lnTo>
                  <a:pt x="176" y="151"/>
                </a:lnTo>
                <a:lnTo>
                  <a:pt x="176" y="151"/>
                </a:lnTo>
                <a:lnTo>
                  <a:pt x="175" y="151"/>
                </a:lnTo>
                <a:lnTo>
                  <a:pt x="175" y="151"/>
                </a:lnTo>
                <a:cubicBezTo>
                  <a:pt x="174" y="151"/>
                  <a:pt x="174" y="151"/>
                  <a:pt x="174" y="151"/>
                </a:cubicBezTo>
                <a:lnTo>
                  <a:pt x="174" y="151"/>
                </a:lnTo>
                <a:cubicBezTo>
                  <a:pt x="173" y="151"/>
                  <a:pt x="172" y="151"/>
                  <a:pt x="172" y="151"/>
                </a:cubicBezTo>
                <a:lnTo>
                  <a:pt x="172" y="151"/>
                </a:lnTo>
                <a:cubicBezTo>
                  <a:pt x="172" y="151"/>
                  <a:pt x="172" y="151"/>
                  <a:pt x="171" y="151"/>
                </a:cubicBezTo>
                <a:lnTo>
                  <a:pt x="171" y="151"/>
                </a:lnTo>
                <a:cubicBezTo>
                  <a:pt x="171" y="151"/>
                  <a:pt x="171" y="151"/>
                  <a:pt x="170" y="151"/>
                </a:cubicBezTo>
                <a:lnTo>
                  <a:pt x="170" y="151"/>
                </a:lnTo>
                <a:cubicBezTo>
                  <a:pt x="170" y="151"/>
                  <a:pt x="170" y="151"/>
                  <a:pt x="169" y="151"/>
                </a:cubicBezTo>
                <a:lnTo>
                  <a:pt x="169" y="151"/>
                </a:lnTo>
                <a:cubicBezTo>
                  <a:pt x="169" y="151"/>
                  <a:pt x="168" y="151"/>
                  <a:pt x="167" y="151"/>
                </a:cubicBezTo>
                <a:lnTo>
                  <a:pt x="167" y="151"/>
                </a:lnTo>
                <a:lnTo>
                  <a:pt x="167" y="151"/>
                </a:lnTo>
                <a:lnTo>
                  <a:pt x="167" y="151"/>
                </a:lnTo>
                <a:cubicBezTo>
                  <a:pt x="166" y="152"/>
                  <a:pt x="166" y="152"/>
                  <a:pt x="166" y="152"/>
                </a:cubicBezTo>
                <a:lnTo>
                  <a:pt x="166" y="152"/>
                </a:lnTo>
                <a:cubicBezTo>
                  <a:pt x="165" y="152"/>
                  <a:pt x="165" y="152"/>
                  <a:pt x="165" y="153"/>
                </a:cubicBezTo>
                <a:lnTo>
                  <a:pt x="165" y="153"/>
                </a:lnTo>
                <a:cubicBezTo>
                  <a:pt x="164" y="153"/>
                  <a:pt x="164" y="153"/>
                  <a:pt x="163" y="153"/>
                </a:cubicBezTo>
                <a:lnTo>
                  <a:pt x="163" y="153"/>
                </a:lnTo>
                <a:cubicBezTo>
                  <a:pt x="163" y="153"/>
                  <a:pt x="163" y="153"/>
                  <a:pt x="162" y="153"/>
                </a:cubicBezTo>
                <a:lnTo>
                  <a:pt x="162" y="153"/>
                </a:lnTo>
                <a:cubicBezTo>
                  <a:pt x="162" y="154"/>
                  <a:pt x="162" y="154"/>
                  <a:pt x="161" y="154"/>
                </a:cubicBezTo>
                <a:lnTo>
                  <a:pt x="161" y="154"/>
                </a:lnTo>
                <a:lnTo>
                  <a:pt x="161" y="154"/>
                </a:lnTo>
                <a:lnTo>
                  <a:pt x="161" y="154"/>
                </a:lnTo>
                <a:cubicBezTo>
                  <a:pt x="161" y="154"/>
                  <a:pt x="161" y="154"/>
                  <a:pt x="160" y="154"/>
                </a:cubicBezTo>
                <a:lnTo>
                  <a:pt x="160" y="154"/>
                </a:lnTo>
                <a:cubicBezTo>
                  <a:pt x="160" y="155"/>
                  <a:pt x="160" y="155"/>
                  <a:pt x="160" y="155"/>
                </a:cubicBezTo>
                <a:lnTo>
                  <a:pt x="160" y="155"/>
                </a:lnTo>
                <a:cubicBezTo>
                  <a:pt x="159" y="156"/>
                  <a:pt x="159" y="156"/>
                  <a:pt x="159" y="156"/>
                </a:cubicBezTo>
                <a:lnTo>
                  <a:pt x="159" y="156"/>
                </a:lnTo>
                <a:cubicBezTo>
                  <a:pt x="158" y="156"/>
                  <a:pt x="158" y="156"/>
                  <a:pt x="158" y="157"/>
                </a:cubicBezTo>
                <a:lnTo>
                  <a:pt x="158" y="157"/>
                </a:lnTo>
                <a:cubicBezTo>
                  <a:pt x="157" y="157"/>
                  <a:pt x="157" y="158"/>
                  <a:pt x="157" y="158"/>
                </a:cubicBezTo>
                <a:lnTo>
                  <a:pt x="157" y="158"/>
                </a:lnTo>
                <a:cubicBezTo>
                  <a:pt x="157" y="158"/>
                  <a:pt x="156" y="158"/>
                  <a:pt x="156" y="159"/>
                </a:cubicBezTo>
                <a:lnTo>
                  <a:pt x="156" y="159"/>
                </a:lnTo>
                <a:cubicBezTo>
                  <a:pt x="155" y="159"/>
                  <a:pt x="155" y="159"/>
                  <a:pt x="155" y="159"/>
                </a:cubicBezTo>
                <a:lnTo>
                  <a:pt x="155" y="159"/>
                </a:lnTo>
                <a:cubicBezTo>
                  <a:pt x="155" y="159"/>
                  <a:pt x="155" y="160"/>
                  <a:pt x="154" y="160"/>
                </a:cubicBezTo>
                <a:lnTo>
                  <a:pt x="154" y="160"/>
                </a:lnTo>
                <a:cubicBezTo>
                  <a:pt x="154" y="160"/>
                  <a:pt x="154" y="160"/>
                  <a:pt x="154" y="161"/>
                </a:cubicBezTo>
                <a:lnTo>
                  <a:pt x="154" y="161"/>
                </a:lnTo>
                <a:cubicBezTo>
                  <a:pt x="154" y="162"/>
                  <a:pt x="154" y="162"/>
                  <a:pt x="153" y="162"/>
                </a:cubicBezTo>
                <a:lnTo>
                  <a:pt x="153" y="162"/>
                </a:lnTo>
                <a:lnTo>
                  <a:pt x="153" y="162"/>
                </a:lnTo>
                <a:lnTo>
                  <a:pt x="48" y="348"/>
                </a:lnTo>
                <a:lnTo>
                  <a:pt x="48" y="48"/>
                </a:lnTo>
                <a:lnTo>
                  <a:pt x="599" y="48"/>
                </a:lnTo>
                <a:close/>
                <a:moveTo>
                  <a:pt x="606" y="0"/>
                </a:moveTo>
                <a:lnTo>
                  <a:pt x="40" y="0"/>
                </a:lnTo>
                <a:lnTo>
                  <a:pt x="40" y="0"/>
                </a:lnTo>
                <a:cubicBezTo>
                  <a:pt x="18" y="0"/>
                  <a:pt x="0" y="16"/>
                  <a:pt x="0" y="35"/>
                </a:cubicBezTo>
                <a:lnTo>
                  <a:pt x="0" y="612"/>
                </a:lnTo>
                <a:lnTo>
                  <a:pt x="0" y="612"/>
                </a:lnTo>
                <a:cubicBezTo>
                  <a:pt x="0" y="631"/>
                  <a:pt x="18" y="647"/>
                  <a:pt x="40" y="647"/>
                </a:cubicBezTo>
                <a:lnTo>
                  <a:pt x="606" y="647"/>
                </a:lnTo>
                <a:lnTo>
                  <a:pt x="606" y="647"/>
                </a:lnTo>
                <a:cubicBezTo>
                  <a:pt x="629" y="647"/>
                  <a:pt x="647" y="631"/>
                  <a:pt x="647" y="612"/>
                </a:cubicBezTo>
                <a:lnTo>
                  <a:pt x="647" y="35"/>
                </a:lnTo>
                <a:lnTo>
                  <a:pt x="647" y="35"/>
                </a:lnTo>
                <a:cubicBezTo>
                  <a:pt x="647" y="16"/>
                  <a:pt x="629" y="0"/>
                  <a:pt x="60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4" name="Freeform 322"/>
          <p:cNvSpPr>
            <a:spLocks noChangeArrowheads="1"/>
          </p:cNvSpPr>
          <p:nvPr/>
        </p:nvSpPr>
        <p:spPr bwMode="auto">
          <a:xfrm>
            <a:off x="9214571" y="6728578"/>
            <a:ext cx="214889" cy="214889"/>
          </a:xfrm>
          <a:custGeom>
            <a:avLst/>
            <a:gdLst>
              <a:gd name="T0" fmla="*/ 98 w 196"/>
              <a:gd name="T1" fmla="*/ 48 h 196"/>
              <a:gd name="T2" fmla="*/ 98 w 196"/>
              <a:gd name="T3" fmla="*/ 48 h 196"/>
              <a:gd name="T4" fmla="*/ 147 w 196"/>
              <a:gd name="T5" fmla="*/ 97 h 196"/>
              <a:gd name="T6" fmla="*/ 147 w 196"/>
              <a:gd name="T7" fmla="*/ 97 h 196"/>
              <a:gd name="T8" fmla="*/ 98 w 196"/>
              <a:gd name="T9" fmla="*/ 147 h 196"/>
              <a:gd name="T10" fmla="*/ 98 w 196"/>
              <a:gd name="T11" fmla="*/ 147 h 196"/>
              <a:gd name="T12" fmla="*/ 47 w 196"/>
              <a:gd name="T13" fmla="*/ 97 h 196"/>
              <a:gd name="T14" fmla="*/ 47 w 196"/>
              <a:gd name="T15" fmla="*/ 97 h 196"/>
              <a:gd name="T16" fmla="*/ 98 w 196"/>
              <a:gd name="T17" fmla="*/ 48 h 196"/>
              <a:gd name="T18" fmla="*/ 98 w 196"/>
              <a:gd name="T19" fmla="*/ 195 h 196"/>
              <a:gd name="T20" fmla="*/ 98 w 196"/>
              <a:gd name="T21" fmla="*/ 195 h 196"/>
              <a:gd name="T22" fmla="*/ 195 w 196"/>
              <a:gd name="T23" fmla="*/ 97 h 196"/>
              <a:gd name="T24" fmla="*/ 195 w 196"/>
              <a:gd name="T25" fmla="*/ 97 h 196"/>
              <a:gd name="T26" fmla="*/ 98 w 196"/>
              <a:gd name="T27" fmla="*/ 0 h 196"/>
              <a:gd name="T28" fmla="*/ 98 w 196"/>
              <a:gd name="T29" fmla="*/ 0 h 196"/>
              <a:gd name="T30" fmla="*/ 0 w 196"/>
              <a:gd name="T31" fmla="*/ 97 h 196"/>
              <a:gd name="T32" fmla="*/ 0 w 196"/>
              <a:gd name="T33" fmla="*/ 97 h 196"/>
              <a:gd name="T34" fmla="*/ 98 w 196"/>
              <a:gd name="T35" fmla="*/ 195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96" h="196">
                <a:moveTo>
                  <a:pt x="98" y="48"/>
                </a:moveTo>
                <a:lnTo>
                  <a:pt x="98" y="48"/>
                </a:lnTo>
                <a:cubicBezTo>
                  <a:pt x="124" y="48"/>
                  <a:pt x="147" y="70"/>
                  <a:pt x="147" y="97"/>
                </a:cubicBezTo>
                <a:lnTo>
                  <a:pt x="147" y="97"/>
                </a:lnTo>
                <a:cubicBezTo>
                  <a:pt x="147" y="125"/>
                  <a:pt x="124" y="147"/>
                  <a:pt x="98" y="147"/>
                </a:cubicBezTo>
                <a:lnTo>
                  <a:pt x="98" y="147"/>
                </a:lnTo>
                <a:cubicBezTo>
                  <a:pt x="70" y="147"/>
                  <a:pt x="47" y="125"/>
                  <a:pt x="47" y="97"/>
                </a:cubicBezTo>
                <a:lnTo>
                  <a:pt x="47" y="97"/>
                </a:lnTo>
                <a:cubicBezTo>
                  <a:pt x="47" y="70"/>
                  <a:pt x="70" y="48"/>
                  <a:pt x="98" y="48"/>
                </a:cubicBezTo>
                <a:close/>
                <a:moveTo>
                  <a:pt x="98" y="195"/>
                </a:moveTo>
                <a:lnTo>
                  <a:pt x="98" y="195"/>
                </a:lnTo>
                <a:cubicBezTo>
                  <a:pt x="151" y="195"/>
                  <a:pt x="195" y="151"/>
                  <a:pt x="195" y="97"/>
                </a:cubicBezTo>
                <a:lnTo>
                  <a:pt x="195" y="97"/>
                </a:lnTo>
                <a:cubicBezTo>
                  <a:pt x="195" y="44"/>
                  <a:pt x="151" y="0"/>
                  <a:pt x="98" y="0"/>
                </a:cubicBezTo>
                <a:lnTo>
                  <a:pt x="98" y="0"/>
                </a:lnTo>
                <a:cubicBezTo>
                  <a:pt x="44" y="0"/>
                  <a:pt x="0" y="44"/>
                  <a:pt x="0" y="97"/>
                </a:cubicBezTo>
                <a:lnTo>
                  <a:pt x="0" y="97"/>
                </a:lnTo>
                <a:cubicBezTo>
                  <a:pt x="0" y="151"/>
                  <a:pt x="44" y="195"/>
                  <a:pt x="98" y="19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5" name="Freeform 323"/>
          <p:cNvSpPr>
            <a:spLocks noChangeArrowheads="1"/>
          </p:cNvSpPr>
          <p:nvPr/>
        </p:nvSpPr>
        <p:spPr bwMode="auto">
          <a:xfrm>
            <a:off x="21199499" y="6884860"/>
            <a:ext cx="717925" cy="771646"/>
          </a:xfrm>
          <a:custGeom>
            <a:avLst/>
            <a:gdLst>
              <a:gd name="T0" fmla="*/ 528 w 647"/>
              <a:gd name="T1" fmla="*/ 554 h 697"/>
              <a:gd name="T2" fmla="*/ 195 w 647"/>
              <a:gd name="T3" fmla="*/ 601 h 697"/>
              <a:gd name="T4" fmla="*/ 135 w 647"/>
              <a:gd name="T5" fmla="*/ 457 h 697"/>
              <a:gd name="T6" fmla="*/ 541 w 647"/>
              <a:gd name="T7" fmla="*/ 457 h 697"/>
              <a:gd name="T8" fmla="*/ 544 w 647"/>
              <a:gd name="T9" fmla="*/ 457 h 697"/>
              <a:gd name="T10" fmla="*/ 549 w 647"/>
              <a:gd name="T11" fmla="*/ 455 h 697"/>
              <a:gd name="T12" fmla="*/ 552 w 647"/>
              <a:gd name="T13" fmla="*/ 453 h 697"/>
              <a:gd name="T14" fmla="*/ 556 w 647"/>
              <a:gd name="T15" fmla="*/ 450 h 697"/>
              <a:gd name="T16" fmla="*/ 558 w 647"/>
              <a:gd name="T17" fmla="*/ 448 h 697"/>
              <a:gd name="T18" fmla="*/ 560 w 647"/>
              <a:gd name="T19" fmla="*/ 444 h 697"/>
              <a:gd name="T20" fmla="*/ 562 w 647"/>
              <a:gd name="T21" fmla="*/ 441 h 697"/>
              <a:gd name="T22" fmla="*/ 634 w 647"/>
              <a:gd name="T23" fmla="*/ 122 h 697"/>
              <a:gd name="T24" fmla="*/ 635 w 647"/>
              <a:gd name="T25" fmla="*/ 117 h 697"/>
              <a:gd name="T26" fmla="*/ 635 w 647"/>
              <a:gd name="T27" fmla="*/ 114 h 697"/>
              <a:gd name="T28" fmla="*/ 634 w 647"/>
              <a:gd name="T29" fmla="*/ 110 h 697"/>
              <a:gd name="T30" fmla="*/ 633 w 647"/>
              <a:gd name="T31" fmla="*/ 106 h 697"/>
              <a:gd name="T32" fmla="*/ 631 w 647"/>
              <a:gd name="T33" fmla="*/ 102 h 697"/>
              <a:gd name="T34" fmla="*/ 628 w 647"/>
              <a:gd name="T35" fmla="*/ 100 h 697"/>
              <a:gd name="T36" fmla="*/ 625 w 647"/>
              <a:gd name="T37" fmla="*/ 97 h 697"/>
              <a:gd name="T38" fmla="*/ 622 w 647"/>
              <a:gd name="T39" fmla="*/ 95 h 697"/>
              <a:gd name="T40" fmla="*/ 617 w 647"/>
              <a:gd name="T41" fmla="*/ 93 h 697"/>
              <a:gd name="T42" fmla="*/ 614 w 647"/>
              <a:gd name="T43" fmla="*/ 93 h 697"/>
              <a:gd name="T44" fmla="*/ 171 w 647"/>
              <a:gd name="T45" fmla="*/ 93 h 697"/>
              <a:gd name="T46" fmla="*/ 191 w 647"/>
              <a:gd name="T47" fmla="*/ 410 h 697"/>
              <a:gd name="T48" fmla="*/ 117 w 647"/>
              <a:gd name="T49" fmla="*/ 17 h 697"/>
              <a:gd name="T50" fmla="*/ 115 w 647"/>
              <a:gd name="T51" fmla="*/ 14 h 697"/>
              <a:gd name="T52" fmla="*/ 113 w 647"/>
              <a:gd name="T53" fmla="*/ 11 h 697"/>
              <a:gd name="T54" fmla="*/ 111 w 647"/>
              <a:gd name="T55" fmla="*/ 8 h 697"/>
              <a:gd name="T56" fmla="*/ 107 w 647"/>
              <a:gd name="T57" fmla="*/ 4 h 697"/>
              <a:gd name="T58" fmla="*/ 104 w 647"/>
              <a:gd name="T59" fmla="*/ 2 h 697"/>
              <a:gd name="T60" fmla="*/ 100 w 647"/>
              <a:gd name="T61" fmla="*/ 1 h 697"/>
              <a:gd name="T62" fmla="*/ 96 w 647"/>
              <a:gd name="T63" fmla="*/ 0 h 697"/>
              <a:gd name="T64" fmla="*/ 0 w 647"/>
              <a:gd name="T65" fmla="*/ 24 h 697"/>
              <a:gd name="T66" fmla="*/ 122 w 647"/>
              <a:gd name="T67" fmla="*/ 410 h 697"/>
              <a:gd name="T68" fmla="*/ 118 w 647"/>
              <a:gd name="T69" fmla="*/ 410 h 697"/>
              <a:gd name="T70" fmla="*/ 115 w 647"/>
              <a:gd name="T71" fmla="*/ 411 h 697"/>
              <a:gd name="T72" fmla="*/ 111 w 647"/>
              <a:gd name="T73" fmla="*/ 412 h 697"/>
              <a:gd name="T74" fmla="*/ 107 w 647"/>
              <a:gd name="T75" fmla="*/ 415 h 697"/>
              <a:gd name="T76" fmla="*/ 105 w 647"/>
              <a:gd name="T77" fmla="*/ 417 h 697"/>
              <a:gd name="T78" fmla="*/ 41 w 647"/>
              <a:gd name="T79" fmla="*/ 518 h 697"/>
              <a:gd name="T80" fmla="*/ 39 w 647"/>
              <a:gd name="T81" fmla="*/ 520 h 697"/>
              <a:gd name="T82" fmla="*/ 37 w 647"/>
              <a:gd name="T83" fmla="*/ 525 h 697"/>
              <a:gd name="T84" fmla="*/ 37 w 647"/>
              <a:gd name="T85" fmla="*/ 528 h 697"/>
              <a:gd name="T86" fmla="*/ 37 w 647"/>
              <a:gd name="T87" fmla="*/ 532 h 697"/>
              <a:gd name="T88" fmla="*/ 37 w 647"/>
              <a:gd name="T89" fmla="*/ 536 h 697"/>
              <a:gd name="T90" fmla="*/ 39 w 647"/>
              <a:gd name="T91" fmla="*/ 540 h 697"/>
              <a:gd name="T92" fmla="*/ 40 w 647"/>
              <a:gd name="T93" fmla="*/ 543 h 697"/>
              <a:gd name="T94" fmla="*/ 43 w 647"/>
              <a:gd name="T95" fmla="*/ 547 h 697"/>
              <a:gd name="T96" fmla="*/ 45 w 647"/>
              <a:gd name="T97" fmla="*/ 549 h 697"/>
              <a:gd name="T98" fmla="*/ 48 w 647"/>
              <a:gd name="T99" fmla="*/ 551 h 697"/>
              <a:gd name="T100" fmla="*/ 52 w 647"/>
              <a:gd name="T101" fmla="*/ 553 h 697"/>
              <a:gd name="T102" fmla="*/ 58 w 647"/>
              <a:gd name="T103" fmla="*/ 554 h 697"/>
              <a:gd name="T104" fmla="*/ 160 w 647"/>
              <a:gd name="T105" fmla="*/ 554 h 697"/>
              <a:gd name="T106" fmla="*/ 324 w 647"/>
              <a:gd name="T107" fmla="*/ 554 h 697"/>
              <a:gd name="T108" fmla="*/ 622 w 647"/>
              <a:gd name="T109" fmla="*/ 601 h 697"/>
              <a:gd name="T110" fmla="*/ 623 w 647"/>
              <a:gd name="T111" fmla="*/ 507 h 6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647" h="697">
                <a:moveTo>
                  <a:pt x="575" y="601"/>
                </a:moveTo>
                <a:lnTo>
                  <a:pt x="575" y="601"/>
                </a:lnTo>
                <a:cubicBezTo>
                  <a:pt x="575" y="627"/>
                  <a:pt x="553" y="648"/>
                  <a:pt x="528" y="648"/>
                </a:cubicBezTo>
                <a:lnTo>
                  <a:pt x="528" y="648"/>
                </a:lnTo>
                <a:cubicBezTo>
                  <a:pt x="501" y="648"/>
                  <a:pt x="481" y="627"/>
                  <a:pt x="481" y="601"/>
                </a:cubicBezTo>
                <a:lnTo>
                  <a:pt x="481" y="601"/>
                </a:lnTo>
                <a:cubicBezTo>
                  <a:pt x="481" y="575"/>
                  <a:pt x="501" y="554"/>
                  <a:pt x="528" y="554"/>
                </a:cubicBezTo>
                <a:lnTo>
                  <a:pt x="528" y="554"/>
                </a:lnTo>
                <a:cubicBezTo>
                  <a:pt x="553" y="554"/>
                  <a:pt x="575" y="575"/>
                  <a:pt x="575" y="601"/>
                </a:cubicBezTo>
                <a:close/>
                <a:moveTo>
                  <a:pt x="289" y="601"/>
                </a:moveTo>
                <a:lnTo>
                  <a:pt x="289" y="601"/>
                </a:lnTo>
                <a:cubicBezTo>
                  <a:pt x="289" y="627"/>
                  <a:pt x="269" y="648"/>
                  <a:pt x="242" y="648"/>
                </a:cubicBezTo>
                <a:lnTo>
                  <a:pt x="242" y="648"/>
                </a:lnTo>
                <a:cubicBezTo>
                  <a:pt x="217" y="648"/>
                  <a:pt x="195" y="627"/>
                  <a:pt x="195" y="601"/>
                </a:cubicBezTo>
                <a:lnTo>
                  <a:pt x="195" y="601"/>
                </a:lnTo>
                <a:cubicBezTo>
                  <a:pt x="195" y="575"/>
                  <a:pt x="217" y="554"/>
                  <a:pt x="242" y="554"/>
                </a:cubicBezTo>
                <a:lnTo>
                  <a:pt x="242" y="554"/>
                </a:lnTo>
                <a:cubicBezTo>
                  <a:pt x="269" y="554"/>
                  <a:pt x="289" y="575"/>
                  <a:pt x="289" y="601"/>
                </a:cubicBezTo>
                <a:close/>
                <a:moveTo>
                  <a:pt x="623" y="507"/>
                </a:moveTo>
                <a:lnTo>
                  <a:pt x="104" y="507"/>
                </a:lnTo>
                <a:lnTo>
                  <a:pt x="135" y="457"/>
                </a:lnTo>
                <a:lnTo>
                  <a:pt x="171" y="457"/>
                </a:lnTo>
                <a:lnTo>
                  <a:pt x="171" y="457"/>
                </a:lnTo>
                <a:lnTo>
                  <a:pt x="171" y="457"/>
                </a:lnTo>
                <a:lnTo>
                  <a:pt x="539" y="457"/>
                </a:lnTo>
                <a:lnTo>
                  <a:pt x="540" y="457"/>
                </a:lnTo>
                <a:lnTo>
                  <a:pt x="540" y="457"/>
                </a:lnTo>
                <a:lnTo>
                  <a:pt x="541" y="457"/>
                </a:lnTo>
                <a:lnTo>
                  <a:pt x="541" y="457"/>
                </a:lnTo>
                <a:cubicBezTo>
                  <a:pt x="542" y="457"/>
                  <a:pt x="542" y="457"/>
                  <a:pt x="542" y="457"/>
                </a:cubicBezTo>
                <a:lnTo>
                  <a:pt x="542" y="457"/>
                </a:lnTo>
                <a:cubicBezTo>
                  <a:pt x="542" y="457"/>
                  <a:pt x="543" y="457"/>
                  <a:pt x="544" y="457"/>
                </a:cubicBezTo>
                <a:lnTo>
                  <a:pt x="544" y="457"/>
                </a:lnTo>
                <a:lnTo>
                  <a:pt x="544" y="457"/>
                </a:lnTo>
                <a:lnTo>
                  <a:pt x="544" y="457"/>
                </a:lnTo>
                <a:cubicBezTo>
                  <a:pt x="545" y="457"/>
                  <a:pt x="546" y="457"/>
                  <a:pt x="546" y="456"/>
                </a:cubicBezTo>
                <a:lnTo>
                  <a:pt x="546" y="456"/>
                </a:lnTo>
                <a:cubicBezTo>
                  <a:pt x="546" y="456"/>
                  <a:pt x="546" y="456"/>
                  <a:pt x="547" y="456"/>
                </a:cubicBezTo>
                <a:lnTo>
                  <a:pt x="547" y="456"/>
                </a:lnTo>
                <a:cubicBezTo>
                  <a:pt x="547" y="456"/>
                  <a:pt x="547" y="456"/>
                  <a:pt x="548" y="455"/>
                </a:cubicBezTo>
                <a:lnTo>
                  <a:pt x="548" y="455"/>
                </a:lnTo>
                <a:lnTo>
                  <a:pt x="549" y="455"/>
                </a:lnTo>
                <a:lnTo>
                  <a:pt x="549" y="455"/>
                </a:lnTo>
                <a:cubicBezTo>
                  <a:pt x="549" y="455"/>
                  <a:pt x="549" y="455"/>
                  <a:pt x="550" y="455"/>
                </a:cubicBezTo>
                <a:lnTo>
                  <a:pt x="550" y="455"/>
                </a:lnTo>
                <a:lnTo>
                  <a:pt x="551" y="454"/>
                </a:lnTo>
                <a:lnTo>
                  <a:pt x="551" y="454"/>
                </a:lnTo>
                <a:lnTo>
                  <a:pt x="552" y="453"/>
                </a:lnTo>
                <a:lnTo>
                  <a:pt x="552" y="453"/>
                </a:lnTo>
                <a:lnTo>
                  <a:pt x="553" y="453"/>
                </a:lnTo>
                <a:lnTo>
                  <a:pt x="553" y="453"/>
                </a:lnTo>
                <a:cubicBezTo>
                  <a:pt x="553" y="452"/>
                  <a:pt x="553" y="452"/>
                  <a:pt x="554" y="452"/>
                </a:cubicBezTo>
                <a:lnTo>
                  <a:pt x="554" y="452"/>
                </a:lnTo>
                <a:cubicBezTo>
                  <a:pt x="554" y="452"/>
                  <a:pt x="555" y="452"/>
                  <a:pt x="555" y="451"/>
                </a:cubicBezTo>
                <a:lnTo>
                  <a:pt x="555" y="451"/>
                </a:lnTo>
                <a:cubicBezTo>
                  <a:pt x="555" y="451"/>
                  <a:pt x="555" y="450"/>
                  <a:pt x="556" y="450"/>
                </a:cubicBezTo>
                <a:lnTo>
                  <a:pt x="556" y="450"/>
                </a:lnTo>
                <a:lnTo>
                  <a:pt x="556" y="450"/>
                </a:lnTo>
                <a:lnTo>
                  <a:pt x="556" y="450"/>
                </a:lnTo>
                <a:cubicBezTo>
                  <a:pt x="557" y="449"/>
                  <a:pt x="557" y="449"/>
                  <a:pt x="557" y="449"/>
                </a:cubicBezTo>
                <a:lnTo>
                  <a:pt x="557" y="449"/>
                </a:lnTo>
                <a:cubicBezTo>
                  <a:pt x="557" y="449"/>
                  <a:pt x="558" y="449"/>
                  <a:pt x="558" y="448"/>
                </a:cubicBezTo>
                <a:lnTo>
                  <a:pt x="558" y="448"/>
                </a:lnTo>
                <a:lnTo>
                  <a:pt x="558" y="447"/>
                </a:lnTo>
                <a:lnTo>
                  <a:pt x="558" y="447"/>
                </a:lnTo>
                <a:lnTo>
                  <a:pt x="559" y="447"/>
                </a:lnTo>
                <a:lnTo>
                  <a:pt x="559" y="447"/>
                </a:lnTo>
                <a:cubicBezTo>
                  <a:pt x="559" y="446"/>
                  <a:pt x="560" y="446"/>
                  <a:pt x="560" y="445"/>
                </a:cubicBezTo>
                <a:lnTo>
                  <a:pt x="560" y="445"/>
                </a:lnTo>
                <a:cubicBezTo>
                  <a:pt x="560" y="445"/>
                  <a:pt x="560" y="445"/>
                  <a:pt x="560" y="444"/>
                </a:cubicBezTo>
                <a:lnTo>
                  <a:pt x="560" y="444"/>
                </a:lnTo>
                <a:cubicBezTo>
                  <a:pt x="560" y="444"/>
                  <a:pt x="561" y="444"/>
                  <a:pt x="561" y="443"/>
                </a:cubicBezTo>
                <a:lnTo>
                  <a:pt x="561" y="443"/>
                </a:lnTo>
                <a:cubicBezTo>
                  <a:pt x="561" y="442"/>
                  <a:pt x="561" y="442"/>
                  <a:pt x="562" y="442"/>
                </a:cubicBezTo>
                <a:lnTo>
                  <a:pt x="562" y="442"/>
                </a:lnTo>
                <a:lnTo>
                  <a:pt x="562" y="441"/>
                </a:lnTo>
                <a:lnTo>
                  <a:pt x="562" y="441"/>
                </a:lnTo>
                <a:cubicBezTo>
                  <a:pt x="562" y="440"/>
                  <a:pt x="562" y="440"/>
                  <a:pt x="562" y="439"/>
                </a:cubicBezTo>
                <a:lnTo>
                  <a:pt x="562" y="439"/>
                </a:lnTo>
                <a:lnTo>
                  <a:pt x="562" y="439"/>
                </a:lnTo>
                <a:lnTo>
                  <a:pt x="634" y="122"/>
                </a:lnTo>
                <a:lnTo>
                  <a:pt x="634" y="122"/>
                </a:lnTo>
                <a:lnTo>
                  <a:pt x="634" y="122"/>
                </a:lnTo>
                <a:lnTo>
                  <a:pt x="634" y="122"/>
                </a:lnTo>
                <a:cubicBezTo>
                  <a:pt x="635" y="121"/>
                  <a:pt x="635" y="120"/>
                  <a:pt x="635" y="120"/>
                </a:cubicBezTo>
                <a:lnTo>
                  <a:pt x="635" y="120"/>
                </a:lnTo>
                <a:cubicBezTo>
                  <a:pt x="635" y="119"/>
                  <a:pt x="635" y="119"/>
                  <a:pt x="635" y="119"/>
                </a:cubicBezTo>
                <a:lnTo>
                  <a:pt x="635" y="119"/>
                </a:lnTo>
                <a:cubicBezTo>
                  <a:pt x="635" y="118"/>
                  <a:pt x="635" y="118"/>
                  <a:pt x="635" y="118"/>
                </a:cubicBezTo>
                <a:lnTo>
                  <a:pt x="635" y="118"/>
                </a:lnTo>
                <a:cubicBezTo>
                  <a:pt x="635" y="117"/>
                  <a:pt x="635" y="117"/>
                  <a:pt x="635" y="117"/>
                </a:cubicBezTo>
                <a:lnTo>
                  <a:pt x="635" y="117"/>
                </a:lnTo>
                <a:lnTo>
                  <a:pt x="635" y="117"/>
                </a:lnTo>
                <a:lnTo>
                  <a:pt x="635" y="117"/>
                </a:lnTo>
                <a:cubicBezTo>
                  <a:pt x="635" y="116"/>
                  <a:pt x="635" y="116"/>
                  <a:pt x="635" y="116"/>
                </a:cubicBezTo>
                <a:lnTo>
                  <a:pt x="635" y="116"/>
                </a:lnTo>
                <a:cubicBezTo>
                  <a:pt x="635" y="115"/>
                  <a:pt x="635" y="115"/>
                  <a:pt x="635" y="114"/>
                </a:cubicBezTo>
                <a:lnTo>
                  <a:pt x="635" y="114"/>
                </a:lnTo>
                <a:cubicBezTo>
                  <a:pt x="635" y="113"/>
                  <a:pt x="635" y="113"/>
                  <a:pt x="635" y="113"/>
                </a:cubicBezTo>
                <a:lnTo>
                  <a:pt x="635" y="113"/>
                </a:lnTo>
                <a:lnTo>
                  <a:pt x="635" y="112"/>
                </a:lnTo>
                <a:lnTo>
                  <a:pt x="635" y="112"/>
                </a:lnTo>
                <a:lnTo>
                  <a:pt x="634" y="111"/>
                </a:lnTo>
                <a:lnTo>
                  <a:pt x="634" y="111"/>
                </a:lnTo>
                <a:lnTo>
                  <a:pt x="634" y="110"/>
                </a:lnTo>
                <a:lnTo>
                  <a:pt x="634" y="110"/>
                </a:lnTo>
                <a:cubicBezTo>
                  <a:pt x="634" y="109"/>
                  <a:pt x="634" y="109"/>
                  <a:pt x="634" y="109"/>
                </a:cubicBezTo>
                <a:lnTo>
                  <a:pt x="634" y="109"/>
                </a:lnTo>
                <a:cubicBezTo>
                  <a:pt x="634" y="108"/>
                  <a:pt x="634" y="108"/>
                  <a:pt x="634" y="107"/>
                </a:cubicBezTo>
                <a:lnTo>
                  <a:pt x="634" y="107"/>
                </a:lnTo>
                <a:cubicBezTo>
                  <a:pt x="633" y="107"/>
                  <a:pt x="633" y="107"/>
                  <a:pt x="633" y="106"/>
                </a:cubicBezTo>
                <a:lnTo>
                  <a:pt x="633" y="106"/>
                </a:lnTo>
                <a:cubicBezTo>
                  <a:pt x="632" y="106"/>
                  <a:pt x="632" y="106"/>
                  <a:pt x="632" y="106"/>
                </a:cubicBezTo>
                <a:lnTo>
                  <a:pt x="632" y="106"/>
                </a:lnTo>
                <a:cubicBezTo>
                  <a:pt x="632" y="105"/>
                  <a:pt x="632" y="104"/>
                  <a:pt x="632" y="104"/>
                </a:cubicBezTo>
                <a:lnTo>
                  <a:pt x="632" y="104"/>
                </a:lnTo>
                <a:cubicBezTo>
                  <a:pt x="632" y="104"/>
                  <a:pt x="631" y="104"/>
                  <a:pt x="631" y="103"/>
                </a:cubicBezTo>
                <a:lnTo>
                  <a:pt x="631" y="103"/>
                </a:lnTo>
                <a:lnTo>
                  <a:pt x="631" y="102"/>
                </a:lnTo>
                <a:lnTo>
                  <a:pt x="631" y="102"/>
                </a:lnTo>
                <a:cubicBezTo>
                  <a:pt x="631" y="102"/>
                  <a:pt x="630" y="102"/>
                  <a:pt x="630" y="101"/>
                </a:cubicBezTo>
                <a:lnTo>
                  <a:pt x="630" y="101"/>
                </a:lnTo>
                <a:lnTo>
                  <a:pt x="629" y="101"/>
                </a:lnTo>
                <a:lnTo>
                  <a:pt x="629" y="101"/>
                </a:lnTo>
                <a:cubicBezTo>
                  <a:pt x="629" y="100"/>
                  <a:pt x="629" y="100"/>
                  <a:pt x="628" y="100"/>
                </a:cubicBezTo>
                <a:lnTo>
                  <a:pt x="628" y="100"/>
                </a:lnTo>
                <a:cubicBezTo>
                  <a:pt x="628" y="99"/>
                  <a:pt x="628" y="99"/>
                  <a:pt x="627" y="99"/>
                </a:cubicBezTo>
                <a:lnTo>
                  <a:pt x="627" y="99"/>
                </a:lnTo>
                <a:lnTo>
                  <a:pt x="627" y="98"/>
                </a:lnTo>
                <a:lnTo>
                  <a:pt x="627" y="98"/>
                </a:lnTo>
                <a:cubicBezTo>
                  <a:pt x="626" y="98"/>
                  <a:pt x="626" y="98"/>
                  <a:pt x="626" y="98"/>
                </a:cubicBezTo>
                <a:lnTo>
                  <a:pt x="626" y="98"/>
                </a:lnTo>
                <a:lnTo>
                  <a:pt x="625" y="97"/>
                </a:lnTo>
                <a:lnTo>
                  <a:pt x="625" y="97"/>
                </a:lnTo>
                <a:cubicBezTo>
                  <a:pt x="625" y="96"/>
                  <a:pt x="625" y="96"/>
                  <a:pt x="624" y="96"/>
                </a:cubicBezTo>
                <a:lnTo>
                  <a:pt x="624" y="96"/>
                </a:lnTo>
                <a:lnTo>
                  <a:pt x="623" y="96"/>
                </a:lnTo>
                <a:lnTo>
                  <a:pt x="623" y="96"/>
                </a:lnTo>
                <a:cubicBezTo>
                  <a:pt x="623" y="95"/>
                  <a:pt x="622" y="95"/>
                  <a:pt x="622" y="95"/>
                </a:cubicBezTo>
                <a:lnTo>
                  <a:pt x="622" y="95"/>
                </a:lnTo>
                <a:cubicBezTo>
                  <a:pt x="621" y="95"/>
                  <a:pt x="621" y="95"/>
                  <a:pt x="621" y="95"/>
                </a:cubicBezTo>
                <a:lnTo>
                  <a:pt x="621" y="95"/>
                </a:lnTo>
                <a:cubicBezTo>
                  <a:pt x="620" y="95"/>
                  <a:pt x="620" y="94"/>
                  <a:pt x="620" y="94"/>
                </a:cubicBezTo>
                <a:lnTo>
                  <a:pt x="620" y="94"/>
                </a:lnTo>
                <a:lnTo>
                  <a:pt x="619" y="94"/>
                </a:lnTo>
                <a:lnTo>
                  <a:pt x="619" y="94"/>
                </a:lnTo>
                <a:cubicBezTo>
                  <a:pt x="618" y="93"/>
                  <a:pt x="618" y="93"/>
                  <a:pt x="617" y="93"/>
                </a:cubicBezTo>
                <a:lnTo>
                  <a:pt x="617" y="93"/>
                </a:lnTo>
                <a:lnTo>
                  <a:pt x="616" y="93"/>
                </a:lnTo>
                <a:lnTo>
                  <a:pt x="616" y="93"/>
                </a:lnTo>
                <a:lnTo>
                  <a:pt x="616" y="93"/>
                </a:lnTo>
                <a:lnTo>
                  <a:pt x="615" y="93"/>
                </a:lnTo>
                <a:lnTo>
                  <a:pt x="615" y="93"/>
                </a:lnTo>
                <a:lnTo>
                  <a:pt x="614" y="93"/>
                </a:lnTo>
                <a:lnTo>
                  <a:pt x="614" y="93"/>
                </a:lnTo>
                <a:cubicBezTo>
                  <a:pt x="614" y="93"/>
                  <a:pt x="614" y="93"/>
                  <a:pt x="613" y="93"/>
                </a:cubicBezTo>
                <a:lnTo>
                  <a:pt x="613" y="93"/>
                </a:lnTo>
                <a:cubicBezTo>
                  <a:pt x="612" y="93"/>
                  <a:pt x="612" y="93"/>
                  <a:pt x="612" y="93"/>
                </a:cubicBezTo>
                <a:lnTo>
                  <a:pt x="612" y="93"/>
                </a:lnTo>
                <a:lnTo>
                  <a:pt x="612" y="93"/>
                </a:lnTo>
                <a:lnTo>
                  <a:pt x="171" y="93"/>
                </a:lnTo>
                <a:lnTo>
                  <a:pt x="171" y="93"/>
                </a:lnTo>
                <a:cubicBezTo>
                  <a:pt x="158" y="93"/>
                  <a:pt x="147" y="103"/>
                  <a:pt x="147" y="117"/>
                </a:cubicBezTo>
                <a:lnTo>
                  <a:pt x="147" y="117"/>
                </a:lnTo>
                <a:cubicBezTo>
                  <a:pt x="147" y="129"/>
                  <a:pt x="158" y="140"/>
                  <a:pt x="171" y="140"/>
                </a:cubicBezTo>
                <a:lnTo>
                  <a:pt x="582" y="140"/>
                </a:lnTo>
                <a:lnTo>
                  <a:pt x="520" y="410"/>
                </a:lnTo>
                <a:lnTo>
                  <a:pt x="191" y="410"/>
                </a:lnTo>
                <a:lnTo>
                  <a:pt x="117" y="20"/>
                </a:lnTo>
                <a:lnTo>
                  <a:pt x="117" y="20"/>
                </a:lnTo>
                <a:lnTo>
                  <a:pt x="117" y="20"/>
                </a:lnTo>
                <a:lnTo>
                  <a:pt x="117" y="20"/>
                </a:lnTo>
                <a:cubicBezTo>
                  <a:pt x="117" y="19"/>
                  <a:pt x="117" y="19"/>
                  <a:pt x="117" y="18"/>
                </a:cubicBezTo>
                <a:lnTo>
                  <a:pt x="117" y="18"/>
                </a:lnTo>
                <a:cubicBezTo>
                  <a:pt x="117" y="17"/>
                  <a:pt x="117" y="17"/>
                  <a:pt x="117" y="17"/>
                </a:cubicBezTo>
                <a:lnTo>
                  <a:pt x="117" y="17"/>
                </a:lnTo>
                <a:cubicBezTo>
                  <a:pt x="116" y="17"/>
                  <a:pt x="116" y="16"/>
                  <a:pt x="116" y="15"/>
                </a:cubicBezTo>
                <a:lnTo>
                  <a:pt x="116" y="15"/>
                </a:lnTo>
                <a:lnTo>
                  <a:pt x="116" y="15"/>
                </a:lnTo>
                <a:lnTo>
                  <a:pt x="116" y="15"/>
                </a:lnTo>
                <a:cubicBezTo>
                  <a:pt x="116" y="14"/>
                  <a:pt x="116" y="14"/>
                  <a:pt x="115" y="14"/>
                </a:cubicBezTo>
                <a:lnTo>
                  <a:pt x="115" y="14"/>
                </a:lnTo>
                <a:lnTo>
                  <a:pt x="115" y="13"/>
                </a:lnTo>
                <a:lnTo>
                  <a:pt x="115" y="13"/>
                </a:lnTo>
                <a:cubicBezTo>
                  <a:pt x="115" y="13"/>
                  <a:pt x="115" y="13"/>
                  <a:pt x="115" y="12"/>
                </a:cubicBezTo>
                <a:lnTo>
                  <a:pt x="115" y="12"/>
                </a:lnTo>
                <a:cubicBezTo>
                  <a:pt x="114" y="12"/>
                  <a:pt x="114" y="11"/>
                  <a:pt x="114" y="11"/>
                </a:cubicBezTo>
                <a:lnTo>
                  <a:pt x="114" y="11"/>
                </a:lnTo>
                <a:cubicBezTo>
                  <a:pt x="113" y="11"/>
                  <a:pt x="113" y="11"/>
                  <a:pt x="113" y="11"/>
                </a:cubicBezTo>
                <a:lnTo>
                  <a:pt x="113" y="11"/>
                </a:lnTo>
                <a:cubicBezTo>
                  <a:pt x="113" y="10"/>
                  <a:pt x="113" y="9"/>
                  <a:pt x="112" y="9"/>
                </a:cubicBezTo>
                <a:lnTo>
                  <a:pt x="112" y="9"/>
                </a:lnTo>
                <a:lnTo>
                  <a:pt x="112" y="9"/>
                </a:lnTo>
                <a:lnTo>
                  <a:pt x="112" y="9"/>
                </a:lnTo>
                <a:cubicBezTo>
                  <a:pt x="111" y="8"/>
                  <a:pt x="111" y="8"/>
                  <a:pt x="111" y="8"/>
                </a:cubicBezTo>
                <a:lnTo>
                  <a:pt x="111" y="8"/>
                </a:lnTo>
                <a:cubicBezTo>
                  <a:pt x="110" y="7"/>
                  <a:pt x="110" y="7"/>
                  <a:pt x="110" y="7"/>
                </a:cubicBezTo>
                <a:lnTo>
                  <a:pt x="110" y="7"/>
                </a:lnTo>
                <a:cubicBezTo>
                  <a:pt x="110" y="7"/>
                  <a:pt x="110" y="6"/>
                  <a:pt x="109" y="6"/>
                </a:cubicBezTo>
                <a:lnTo>
                  <a:pt x="109" y="6"/>
                </a:lnTo>
                <a:cubicBezTo>
                  <a:pt x="108" y="5"/>
                  <a:pt x="108" y="5"/>
                  <a:pt x="108" y="4"/>
                </a:cubicBezTo>
                <a:lnTo>
                  <a:pt x="108" y="4"/>
                </a:lnTo>
                <a:lnTo>
                  <a:pt x="107" y="4"/>
                </a:lnTo>
                <a:lnTo>
                  <a:pt x="107" y="4"/>
                </a:lnTo>
                <a:cubicBezTo>
                  <a:pt x="106" y="4"/>
                  <a:pt x="106" y="4"/>
                  <a:pt x="105" y="3"/>
                </a:cubicBezTo>
                <a:lnTo>
                  <a:pt x="105" y="3"/>
                </a:lnTo>
                <a:lnTo>
                  <a:pt x="105" y="3"/>
                </a:lnTo>
                <a:lnTo>
                  <a:pt x="105" y="3"/>
                </a:lnTo>
                <a:cubicBezTo>
                  <a:pt x="105" y="3"/>
                  <a:pt x="104" y="3"/>
                  <a:pt x="104" y="2"/>
                </a:cubicBezTo>
                <a:lnTo>
                  <a:pt x="104" y="2"/>
                </a:lnTo>
                <a:lnTo>
                  <a:pt x="104" y="2"/>
                </a:lnTo>
                <a:lnTo>
                  <a:pt x="104" y="2"/>
                </a:lnTo>
                <a:cubicBezTo>
                  <a:pt x="103" y="2"/>
                  <a:pt x="102" y="2"/>
                  <a:pt x="102" y="2"/>
                </a:cubicBezTo>
                <a:lnTo>
                  <a:pt x="102" y="2"/>
                </a:lnTo>
                <a:lnTo>
                  <a:pt x="101" y="2"/>
                </a:lnTo>
                <a:lnTo>
                  <a:pt x="101" y="2"/>
                </a:lnTo>
                <a:cubicBezTo>
                  <a:pt x="100" y="2"/>
                  <a:pt x="100" y="2"/>
                  <a:pt x="100" y="1"/>
                </a:cubicBezTo>
                <a:lnTo>
                  <a:pt x="100" y="1"/>
                </a:lnTo>
                <a:lnTo>
                  <a:pt x="99" y="1"/>
                </a:lnTo>
                <a:lnTo>
                  <a:pt x="99" y="1"/>
                </a:lnTo>
                <a:lnTo>
                  <a:pt x="98" y="1"/>
                </a:lnTo>
                <a:lnTo>
                  <a:pt x="98" y="1"/>
                </a:lnTo>
                <a:cubicBezTo>
                  <a:pt x="97" y="1"/>
                  <a:pt x="97" y="0"/>
                  <a:pt x="96" y="0"/>
                </a:cubicBezTo>
                <a:lnTo>
                  <a:pt x="96" y="0"/>
                </a:lnTo>
                <a:cubicBezTo>
                  <a:pt x="96" y="0"/>
                  <a:pt x="96" y="0"/>
                  <a:pt x="95" y="0"/>
                </a:cubicBezTo>
                <a:lnTo>
                  <a:pt x="95" y="0"/>
                </a:lnTo>
                <a:lnTo>
                  <a:pt x="94" y="0"/>
                </a:lnTo>
                <a:lnTo>
                  <a:pt x="94" y="0"/>
                </a:lnTo>
                <a:lnTo>
                  <a:pt x="23" y="0"/>
                </a:lnTo>
                <a:lnTo>
                  <a:pt x="23" y="0"/>
                </a:lnTo>
                <a:cubicBezTo>
                  <a:pt x="11" y="0"/>
                  <a:pt x="0" y="11"/>
                  <a:pt x="0" y="24"/>
                </a:cubicBezTo>
                <a:lnTo>
                  <a:pt x="0" y="24"/>
                </a:lnTo>
                <a:cubicBezTo>
                  <a:pt x="0" y="37"/>
                  <a:pt x="11" y="48"/>
                  <a:pt x="23" y="48"/>
                </a:cubicBezTo>
                <a:lnTo>
                  <a:pt x="74" y="48"/>
                </a:lnTo>
                <a:lnTo>
                  <a:pt x="143" y="410"/>
                </a:lnTo>
                <a:lnTo>
                  <a:pt x="122" y="410"/>
                </a:lnTo>
                <a:lnTo>
                  <a:pt x="122" y="410"/>
                </a:lnTo>
                <a:lnTo>
                  <a:pt x="122" y="410"/>
                </a:lnTo>
                <a:lnTo>
                  <a:pt x="122" y="410"/>
                </a:lnTo>
                <a:cubicBezTo>
                  <a:pt x="121" y="410"/>
                  <a:pt x="121" y="410"/>
                  <a:pt x="121" y="410"/>
                </a:cubicBezTo>
                <a:lnTo>
                  <a:pt x="121" y="410"/>
                </a:lnTo>
                <a:cubicBezTo>
                  <a:pt x="120" y="410"/>
                  <a:pt x="120" y="410"/>
                  <a:pt x="119" y="410"/>
                </a:cubicBezTo>
                <a:lnTo>
                  <a:pt x="119" y="410"/>
                </a:lnTo>
                <a:cubicBezTo>
                  <a:pt x="119" y="410"/>
                  <a:pt x="119" y="410"/>
                  <a:pt x="118" y="410"/>
                </a:cubicBezTo>
                <a:lnTo>
                  <a:pt x="118" y="410"/>
                </a:lnTo>
                <a:lnTo>
                  <a:pt x="117" y="410"/>
                </a:lnTo>
                <a:lnTo>
                  <a:pt x="117" y="410"/>
                </a:lnTo>
                <a:cubicBezTo>
                  <a:pt x="117" y="410"/>
                  <a:pt x="117" y="410"/>
                  <a:pt x="116" y="410"/>
                </a:cubicBezTo>
                <a:lnTo>
                  <a:pt x="116" y="410"/>
                </a:lnTo>
                <a:cubicBezTo>
                  <a:pt x="116" y="411"/>
                  <a:pt x="116" y="411"/>
                  <a:pt x="115" y="411"/>
                </a:cubicBezTo>
                <a:lnTo>
                  <a:pt x="115" y="411"/>
                </a:lnTo>
                <a:lnTo>
                  <a:pt x="115" y="411"/>
                </a:lnTo>
                <a:lnTo>
                  <a:pt x="115" y="411"/>
                </a:lnTo>
                <a:cubicBezTo>
                  <a:pt x="114" y="411"/>
                  <a:pt x="113" y="411"/>
                  <a:pt x="113" y="411"/>
                </a:cubicBezTo>
                <a:lnTo>
                  <a:pt x="113" y="411"/>
                </a:lnTo>
                <a:cubicBezTo>
                  <a:pt x="113" y="412"/>
                  <a:pt x="112" y="412"/>
                  <a:pt x="112" y="412"/>
                </a:cubicBezTo>
                <a:lnTo>
                  <a:pt x="112" y="412"/>
                </a:lnTo>
                <a:cubicBezTo>
                  <a:pt x="111" y="412"/>
                  <a:pt x="111" y="412"/>
                  <a:pt x="111" y="412"/>
                </a:cubicBezTo>
                <a:lnTo>
                  <a:pt x="111" y="412"/>
                </a:lnTo>
                <a:cubicBezTo>
                  <a:pt x="110" y="412"/>
                  <a:pt x="110" y="413"/>
                  <a:pt x="110" y="413"/>
                </a:cubicBezTo>
                <a:lnTo>
                  <a:pt x="110" y="413"/>
                </a:lnTo>
                <a:lnTo>
                  <a:pt x="109" y="414"/>
                </a:lnTo>
                <a:lnTo>
                  <a:pt x="109" y="414"/>
                </a:lnTo>
                <a:cubicBezTo>
                  <a:pt x="108" y="414"/>
                  <a:pt x="108" y="414"/>
                  <a:pt x="108" y="415"/>
                </a:cubicBezTo>
                <a:lnTo>
                  <a:pt x="108" y="415"/>
                </a:lnTo>
                <a:cubicBezTo>
                  <a:pt x="107" y="415"/>
                  <a:pt x="107" y="415"/>
                  <a:pt x="107" y="415"/>
                </a:cubicBezTo>
                <a:lnTo>
                  <a:pt x="107" y="415"/>
                </a:lnTo>
                <a:cubicBezTo>
                  <a:pt x="106" y="416"/>
                  <a:pt x="106" y="416"/>
                  <a:pt x="106" y="416"/>
                </a:cubicBezTo>
                <a:lnTo>
                  <a:pt x="106" y="416"/>
                </a:lnTo>
                <a:cubicBezTo>
                  <a:pt x="106" y="416"/>
                  <a:pt x="105" y="416"/>
                  <a:pt x="105" y="417"/>
                </a:cubicBezTo>
                <a:lnTo>
                  <a:pt x="105" y="417"/>
                </a:lnTo>
                <a:lnTo>
                  <a:pt x="105" y="417"/>
                </a:lnTo>
                <a:lnTo>
                  <a:pt x="105" y="417"/>
                </a:lnTo>
                <a:cubicBezTo>
                  <a:pt x="104" y="418"/>
                  <a:pt x="104" y="418"/>
                  <a:pt x="104" y="419"/>
                </a:cubicBezTo>
                <a:lnTo>
                  <a:pt x="104" y="419"/>
                </a:lnTo>
                <a:cubicBezTo>
                  <a:pt x="104" y="419"/>
                  <a:pt x="104" y="419"/>
                  <a:pt x="103" y="419"/>
                </a:cubicBezTo>
                <a:lnTo>
                  <a:pt x="103" y="419"/>
                </a:lnTo>
                <a:cubicBezTo>
                  <a:pt x="103" y="420"/>
                  <a:pt x="103" y="420"/>
                  <a:pt x="102" y="421"/>
                </a:cubicBezTo>
                <a:lnTo>
                  <a:pt x="102" y="421"/>
                </a:lnTo>
                <a:lnTo>
                  <a:pt x="41" y="518"/>
                </a:lnTo>
                <a:lnTo>
                  <a:pt x="41" y="518"/>
                </a:lnTo>
                <a:cubicBezTo>
                  <a:pt x="40" y="518"/>
                  <a:pt x="40" y="518"/>
                  <a:pt x="40" y="518"/>
                </a:cubicBezTo>
                <a:lnTo>
                  <a:pt x="40" y="518"/>
                </a:lnTo>
                <a:cubicBezTo>
                  <a:pt x="40" y="518"/>
                  <a:pt x="39" y="519"/>
                  <a:pt x="39" y="520"/>
                </a:cubicBezTo>
                <a:lnTo>
                  <a:pt x="39" y="520"/>
                </a:lnTo>
                <a:lnTo>
                  <a:pt x="39" y="520"/>
                </a:lnTo>
                <a:lnTo>
                  <a:pt x="39" y="520"/>
                </a:lnTo>
                <a:cubicBezTo>
                  <a:pt x="39" y="521"/>
                  <a:pt x="39" y="521"/>
                  <a:pt x="38" y="521"/>
                </a:cubicBezTo>
                <a:lnTo>
                  <a:pt x="38" y="521"/>
                </a:lnTo>
                <a:cubicBezTo>
                  <a:pt x="38" y="522"/>
                  <a:pt x="38" y="522"/>
                  <a:pt x="38" y="523"/>
                </a:cubicBezTo>
                <a:lnTo>
                  <a:pt x="38" y="523"/>
                </a:lnTo>
                <a:cubicBezTo>
                  <a:pt x="37" y="523"/>
                  <a:pt x="37" y="523"/>
                  <a:pt x="37" y="524"/>
                </a:cubicBezTo>
                <a:lnTo>
                  <a:pt x="37" y="524"/>
                </a:lnTo>
                <a:lnTo>
                  <a:pt x="37" y="525"/>
                </a:lnTo>
                <a:lnTo>
                  <a:pt x="37" y="525"/>
                </a:lnTo>
                <a:lnTo>
                  <a:pt x="37" y="526"/>
                </a:lnTo>
                <a:lnTo>
                  <a:pt x="37" y="526"/>
                </a:lnTo>
                <a:lnTo>
                  <a:pt x="37" y="527"/>
                </a:lnTo>
                <a:lnTo>
                  <a:pt x="37" y="527"/>
                </a:lnTo>
                <a:lnTo>
                  <a:pt x="37" y="528"/>
                </a:lnTo>
                <a:lnTo>
                  <a:pt x="37" y="528"/>
                </a:lnTo>
                <a:cubicBezTo>
                  <a:pt x="37" y="529"/>
                  <a:pt x="37" y="529"/>
                  <a:pt x="37" y="530"/>
                </a:cubicBezTo>
                <a:lnTo>
                  <a:pt x="37" y="530"/>
                </a:lnTo>
                <a:cubicBezTo>
                  <a:pt x="37" y="530"/>
                  <a:pt x="37" y="530"/>
                  <a:pt x="37" y="531"/>
                </a:cubicBezTo>
                <a:lnTo>
                  <a:pt x="37" y="531"/>
                </a:lnTo>
                <a:lnTo>
                  <a:pt x="37" y="531"/>
                </a:lnTo>
                <a:lnTo>
                  <a:pt x="37" y="531"/>
                </a:lnTo>
                <a:lnTo>
                  <a:pt x="37" y="532"/>
                </a:lnTo>
                <a:lnTo>
                  <a:pt x="37" y="532"/>
                </a:lnTo>
                <a:cubicBezTo>
                  <a:pt x="37" y="532"/>
                  <a:pt x="37" y="532"/>
                  <a:pt x="37" y="533"/>
                </a:cubicBezTo>
                <a:lnTo>
                  <a:pt x="37" y="533"/>
                </a:lnTo>
                <a:cubicBezTo>
                  <a:pt x="37" y="534"/>
                  <a:pt x="37" y="534"/>
                  <a:pt x="37" y="534"/>
                </a:cubicBezTo>
                <a:lnTo>
                  <a:pt x="37" y="534"/>
                </a:lnTo>
                <a:cubicBezTo>
                  <a:pt x="37" y="534"/>
                  <a:pt x="37" y="535"/>
                  <a:pt x="37" y="536"/>
                </a:cubicBezTo>
                <a:lnTo>
                  <a:pt x="37" y="536"/>
                </a:lnTo>
                <a:lnTo>
                  <a:pt x="37" y="536"/>
                </a:lnTo>
                <a:lnTo>
                  <a:pt x="37" y="536"/>
                </a:lnTo>
                <a:cubicBezTo>
                  <a:pt x="37" y="537"/>
                  <a:pt x="37" y="537"/>
                  <a:pt x="37" y="537"/>
                </a:cubicBezTo>
                <a:lnTo>
                  <a:pt x="37" y="537"/>
                </a:lnTo>
                <a:cubicBezTo>
                  <a:pt x="37" y="538"/>
                  <a:pt x="38" y="538"/>
                  <a:pt x="38" y="538"/>
                </a:cubicBezTo>
                <a:lnTo>
                  <a:pt x="38" y="538"/>
                </a:lnTo>
                <a:cubicBezTo>
                  <a:pt x="38" y="538"/>
                  <a:pt x="38" y="539"/>
                  <a:pt x="39" y="540"/>
                </a:cubicBezTo>
                <a:lnTo>
                  <a:pt x="39" y="540"/>
                </a:lnTo>
                <a:lnTo>
                  <a:pt x="39" y="540"/>
                </a:lnTo>
                <a:lnTo>
                  <a:pt x="39" y="540"/>
                </a:lnTo>
                <a:cubicBezTo>
                  <a:pt x="39" y="541"/>
                  <a:pt x="39" y="542"/>
                  <a:pt x="39" y="542"/>
                </a:cubicBezTo>
                <a:lnTo>
                  <a:pt x="39" y="542"/>
                </a:lnTo>
                <a:cubicBezTo>
                  <a:pt x="40" y="542"/>
                  <a:pt x="40" y="543"/>
                  <a:pt x="40" y="543"/>
                </a:cubicBezTo>
                <a:lnTo>
                  <a:pt x="40" y="543"/>
                </a:lnTo>
                <a:cubicBezTo>
                  <a:pt x="41" y="543"/>
                  <a:pt x="41" y="543"/>
                  <a:pt x="41" y="543"/>
                </a:cubicBezTo>
                <a:lnTo>
                  <a:pt x="41" y="543"/>
                </a:lnTo>
                <a:cubicBezTo>
                  <a:pt x="41" y="544"/>
                  <a:pt x="41" y="544"/>
                  <a:pt x="42" y="545"/>
                </a:cubicBezTo>
                <a:lnTo>
                  <a:pt x="42" y="545"/>
                </a:lnTo>
                <a:lnTo>
                  <a:pt x="42" y="545"/>
                </a:lnTo>
                <a:lnTo>
                  <a:pt x="42" y="545"/>
                </a:lnTo>
                <a:cubicBezTo>
                  <a:pt x="42" y="546"/>
                  <a:pt x="43" y="547"/>
                  <a:pt x="43" y="547"/>
                </a:cubicBezTo>
                <a:lnTo>
                  <a:pt x="43" y="547"/>
                </a:lnTo>
                <a:lnTo>
                  <a:pt x="43" y="547"/>
                </a:lnTo>
                <a:lnTo>
                  <a:pt x="43" y="547"/>
                </a:lnTo>
                <a:cubicBezTo>
                  <a:pt x="44" y="548"/>
                  <a:pt x="44" y="548"/>
                  <a:pt x="45" y="548"/>
                </a:cubicBezTo>
                <a:lnTo>
                  <a:pt x="45" y="548"/>
                </a:lnTo>
                <a:cubicBezTo>
                  <a:pt x="45" y="548"/>
                  <a:pt x="45" y="548"/>
                  <a:pt x="45" y="549"/>
                </a:cubicBezTo>
                <a:lnTo>
                  <a:pt x="45" y="549"/>
                </a:lnTo>
                <a:lnTo>
                  <a:pt x="46" y="549"/>
                </a:lnTo>
                <a:lnTo>
                  <a:pt x="46" y="549"/>
                </a:lnTo>
                <a:cubicBezTo>
                  <a:pt x="47" y="549"/>
                  <a:pt x="47" y="550"/>
                  <a:pt x="47" y="550"/>
                </a:cubicBezTo>
                <a:lnTo>
                  <a:pt x="47" y="550"/>
                </a:lnTo>
                <a:lnTo>
                  <a:pt x="47" y="550"/>
                </a:lnTo>
                <a:lnTo>
                  <a:pt x="47" y="550"/>
                </a:lnTo>
                <a:cubicBezTo>
                  <a:pt x="48" y="551"/>
                  <a:pt x="48" y="551"/>
                  <a:pt x="48" y="551"/>
                </a:cubicBezTo>
                <a:lnTo>
                  <a:pt x="48" y="551"/>
                </a:lnTo>
                <a:cubicBezTo>
                  <a:pt x="49" y="551"/>
                  <a:pt x="49" y="551"/>
                  <a:pt x="49" y="551"/>
                </a:cubicBezTo>
                <a:lnTo>
                  <a:pt x="49" y="551"/>
                </a:lnTo>
                <a:cubicBezTo>
                  <a:pt x="50" y="551"/>
                  <a:pt x="50" y="552"/>
                  <a:pt x="51" y="552"/>
                </a:cubicBezTo>
                <a:lnTo>
                  <a:pt x="51" y="552"/>
                </a:lnTo>
                <a:lnTo>
                  <a:pt x="52" y="553"/>
                </a:lnTo>
                <a:lnTo>
                  <a:pt x="52" y="553"/>
                </a:lnTo>
                <a:cubicBezTo>
                  <a:pt x="52" y="553"/>
                  <a:pt x="52" y="553"/>
                  <a:pt x="53" y="553"/>
                </a:cubicBezTo>
                <a:lnTo>
                  <a:pt x="53" y="553"/>
                </a:lnTo>
                <a:lnTo>
                  <a:pt x="53" y="553"/>
                </a:lnTo>
                <a:cubicBezTo>
                  <a:pt x="54" y="553"/>
                  <a:pt x="54" y="553"/>
                  <a:pt x="55" y="554"/>
                </a:cubicBezTo>
                <a:lnTo>
                  <a:pt x="56" y="554"/>
                </a:lnTo>
                <a:lnTo>
                  <a:pt x="56" y="554"/>
                </a:lnTo>
                <a:cubicBezTo>
                  <a:pt x="56" y="554"/>
                  <a:pt x="57" y="554"/>
                  <a:pt x="58" y="554"/>
                </a:cubicBezTo>
                <a:lnTo>
                  <a:pt x="58" y="554"/>
                </a:lnTo>
                <a:lnTo>
                  <a:pt x="58" y="554"/>
                </a:lnTo>
                <a:lnTo>
                  <a:pt x="58" y="554"/>
                </a:lnTo>
                <a:cubicBezTo>
                  <a:pt x="59" y="554"/>
                  <a:pt x="59" y="554"/>
                  <a:pt x="60" y="554"/>
                </a:cubicBezTo>
                <a:lnTo>
                  <a:pt x="60" y="554"/>
                </a:lnTo>
                <a:lnTo>
                  <a:pt x="160" y="554"/>
                </a:lnTo>
                <a:lnTo>
                  <a:pt x="160" y="554"/>
                </a:lnTo>
                <a:cubicBezTo>
                  <a:pt x="152" y="568"/>
                  <a:pt x="147" y="584"/>
                  <a:pt x="147" y="601"/>
                </a:cubicBezTo>
                <a:lnTo>
                  <a:pt x="147" y="601"/>
                </a:lnTo>
                <a:cubicBezTo>
                  <a:pt x="147" y="653"/>
                  <a:pt x="190" y="696"/>
                  <a:pt x="242" y="696"/>
                </a:cubicBezTo>
                <a:lnTo>
                  <a:pt x="242" y="696"/>
                </a:lnTo>
                <a:cubicBezTo>
                  <a:pt x="295" y="696"/>
                  <a:pt x="337" y="653"/>
                  <a:pt x="337" y="601"/>
                </a:cubicBezTo>
                <a:lnTo>
                  <a:pt x="337" y="601"/>
                </a:lnTo>
                <a:cubicBezTo>
                  <a:pt x="337" y="584"/>
                  <a:pt x="332" y="568"/>
                  <a:pt x="324" y="554"/>
                </a:cubicBezTo>
                <a:lnTo>
                  <a:pt x="446" y="554"/>
                </a:lnTo>
                <a:lnTo>
                  <a:pt x="446" y="554"/>
                </a:lnTo>
                <a:cubicBezTo>
                  <a:pt x="438" y="568"/>
                  <a:pt x="433" y="584"/>
                  <a:pt x="433" y="601"/>
                </a:cubicBezTo>
                <a:lnTo>
                  <a:pt x="433" y="601"/>
                </a:lnTo>
                <a:cubicBezTo>
                  <a:pt x="433" y="653"/>
                  <a:pt x="475" y="696"/>
                  <a:pt x="528" y="696"/>
                </a:cubicBezTo>
                <a:lnTo>
                  <a:pt x="528" y="696"/>
                </a:lnTo>
                <a:cubicBezTo>
                  <a:pt x="580" y="696"/>
                  <a:pt x="622" y="653"/>
                  <a:pt x="622" y="601"/>
                </a:cubicBezTo>
                <a:lnTo>
                  <a:pt x="622" y="601"/>
                </a:lnTo>
                <a:cubicBezTo>
                  <a:pt x="622" y="584"/>
                  <a:pt x="618" y="568"/>
                  <a:pt x="610" y="554"/>
                </a:cubicBezTo>
                <a:lnTo>
                  <a:pt x="623" y="554"/>
                </a:lnTo>
                <a:lnTo>
                  <a:pt x="623" y="554"/>
                </a:lnTo>
                <a:cubicBezTo>
                  <a:pt x="636" y="554"/>
                  <a:pt x="646" y="543"/>
                  <a:pt x="646" y="531"/>
                </a:cubicBezTo>
                <a:lnTo>
                  <a:pt x="646" y="531"/>
                </a:lnTo>
                <a:cubicBezTo>
                  <a:pt x="646" y="517"/>
                  <a:pt x="636" y="507"/>
                  <a:pt x="623" y="50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54" name="CuadroTexto 653"/>
          <p:cNvSpPr txBox="1"/>
          <p:nvPr/>
        </p:nvSpPr>
        <p:spPr>
          <a:xfrm>
            <a:off x="1659215" y="2438980"/>
            <a:ext cx="531369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sz="72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Tree</a:t>
            </a:r>
          </a:p>
          <a:p>
            <a:r>
              <a:rPr lang="en-US" sz="72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Infographics</a:t>
            </a:r>
          </a:p>
        </p:txBody>
      </p:sp>
      <p:sp>
        <p:nvSpPr>
          <p:cNvPr id="655" name="CuadroTexto 654"/>
          <p:cNvSpPr txBox="1"/>
          <p:nvPr/>
        </p:nvSpPr>
        <p:spPr>
          <a:xfrm>
            <a:off x="1490859" y="4939923"/>
            <a:ext cx="563783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2"/>
                </a:solidFill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sp>
        <p:nvSpPr>
          <p:cNvPr id="657" name="CuadroTexto 656"/>
          <p:cNvSpPr txBox="1"/>
          <p:nvPr/>
        </p:nvSpPr>
        <p:spPr>
          <a:xfrm>
            <a:off x="18495718" y="10314346"/>
            <a:ext cx="17544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658" name="Rectángulo 657"/>
          <p:cNvSpPr/>
          <p:nvPr/>
        </p:nvSpPr>
        <p:spPr>
          <a:xfrm>
            <a:off x="18075914" y="10754086"/>
            <a:ext cx="258917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659" name="CuadroTexto 658"/>
          <p:cNvSpPr txBox="1"/>
          <p:nvPr/>
        </p:nvSpPr>
        <p:spPr>
          <a:xfrm>
            <a:off x="14151547" y="11185698"/>
            <a:ext cx="17544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660" name="Rectángulo 659"/>
          <p:cNvSpPr/>
          <p:nvPr/>
        </p:nvSpPr>
        <p:spPr>
          <a:xfrm>
            <a:off x="13731743" y="11625438"/>
            <a:ext cx="258917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661" name="CuadroTexto 660"/>
          <p:cNvSpPr txBox="1"/>
          <p:nvPr/>
        </p:nvSpPr>
        <p:spPr>
          <a:xfrm>
            <a:off x="10417287" y="10195905"/>
            <a:ext cx="17544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662" name="Rectángulo 661"/>
          <p:cNvSpPr/>
          <p:nvPr/>
        </p:nvSpPr>
        <p:spPr>
          <a:xfrm>
            <a:off x="9997483" y="10635645"/>
            <a:ext cx="258917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663" name="CuadroTexto 662"/>
          <p:cNvSpPr txBox="1"/>
          <p:nvPr/>
        </p:nvSpPr>
        <p:spPr>
          <a:xfrm>
            <a:off x="10192828" y="6457200"/>
            <a:ext cx="17544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664" name="Rectángulo 663"/>
          <p:cNvSpPr/>
          <p:nvPr/>
        </p:nvSpPr>
        <p:spPr>
          <a:xfrm>
            <a:off x="10171606" y="6896940"/>
            <a:ext cx="258917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0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665" name="CuadroTexto 664"/>
          <p:cNvSpPr txBox="1"/>
          <p:nvPr/>
        </p:nvSpPr>
        <p:spPr>
          <a:xfrm>
            <a:off x="18784555" y="6715883"/>
            <a:ext cx="17544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666" name="Rectángulo 665"/>
          <p:cNvSpPr/>
          <p:nvPr/>
        </p:nvSpPr>
        <p:spPr>
          <a:xfrm>
            <a:off x="17931000" y="7155623"/>
            <a:ext cx="258917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0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r"/>
            <a:r>
              <a:rPr lang="en-US" sz="20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</p:spTree>
    <p:extLst>
      <p:ext uri="{BB962C8B-B14F-4D97-AF65-F5344CB8AC3E}">
        <p14:creationId xmlns:p14="http://schemas.microsoft.com/office/powerpoint/2010/main" val="5297953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Freeform 1"/>
          <p:cNvSpPr>
            <a:spLocks noChangeArrowheads="1"/>
          </p:cNvSpPr>
          <p:nvPr/>
        </p:nvSpPr>
        <p:spPr bwMode="auto">
          <a:xfrm>
            <a:off x="11363895" y="9549335"/>
            <a:ext cx="1383451" cy="3444605"/>
          </a:xfrm>
          <a:custGeom>
            <a:avLst/>
            <a:gdLst>
              <a:gd name="T0" fmla="*/ 178 w 1307"/>
              <a:gd name="T1" fmla="*/ 0 h 3248"/>
              <a:gd name="T2" fmla="*/ 0 w 1307"/>
              <a:gd name="T3" fmla="*/ 3247 h 3248"/>
              <a:gd name="T4" fmla="*/ 1306 w 1307"/>
              <a:gd name="T5" fmla="*/ 3247 h 3248"/>
              <a:gd name="T6" fmla="*/ 1129 w 1307"/>
              <a:gd name="T7" fmla="*/ 0 h 3248"/>
              <a:gd name="T8" fmla="*/ 178 w 1307"/>
              <a:gd name="T9" fmla="*/ 0 h 32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07" h="3248">
                <a:moveTo>
                  <a:pt x="178" y="0"/>
                </a:moveTo>
                <a:lnTo>
                  <a:pt x="0" y="3247"/>
                </a:lnTo>
                <a:lnTo>
                  <a:pt x="1306" y="3247"/>
                </a:lnTo>
                <a:lnTo>
                  <a:pt x="1129" y="0"/>
                </a:lnTo>
                <a:lnTo>
                  <a:pt x="178" y="0"/>
                </a:ln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4" name="Freeform 2"/>
          <p:cNvSpPr>
            <a:spLocks noChangeArrowheads="1"/>
          </p:cNvSpPr>
          <p:nvPr/>
        </p:nvSpPr>
        <p:spPr bwMode="auto">
          <a:xfrm>
            <a:off x="12027577" y="9502596"/>
            <a:ext cx="1855509" cy="1229214"/>
          </a:xfrm>
          <a:custGeom>
            <a:avLst/>
            <a:gdLst>
              <a:gd name="T0" fmla="*/ 1750 w 1751"/>
              <a:gd name="T1" fmla="*/ 584 h 1160"/>
              <a:gd name="T2" fmla="*/ 218 w 1751"/>
              <a:gd name="T3" fmla="*/ 1159 h 1160"/>
              <a:gd name="T4" fmla="*/ 0 w 1751"/>
              <a:gd name="T5" fmla="*/ 575 h 1160"/>
              <a:gd name="T6" fmla="*/ 1531 w 1751"/>
              <a:gd name="T7" fmla="*/ 0 h 1160"/>
              <a:gd name="T8" fmla="*/ 1750 w 1751"/>
              <a:gd name="T9" fmla="*/ 584 h 1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51" h="1160">
                <a:moveTo>
                  <a:pt x="1750" y="584"/>
                </a:moveTo>
                <a:lnTo>
                  <a:pt x="218" y="1159"/>
                </a:lnTo>
                <a:lnTo>
                  <a:pt x="0" y="575"/>
                </a:lnTo>
                <a:lnTo>
                  <a:pt x="1531" y="0"/>
                </a:lnTo>
                <a:lnTo>
                  <a:pt x="1750" y="584"/>
                </a:ln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5" name="Freeform 3"/>
          <p:cNvSpPr>
            <a:spLocks noChangeArrowheads="1"/>
          </p:cNvSpPr>
          <p:nvPr/>
        </p:nvSpPr>
        <p:spPr bwMode="auto">
          <a:xfrm>
            <a:off x="11882690" y="8217294"/>
            <a:ext cx="761831" cy="1808770"/>
          </a:xfrm>
          <a:custGeom>
            <a:avLst/>
            <a:gdLst>
              <a:gd name="T0" fmla="*/ 716 w 717"/>
              <a:gd name="T1" fmla="*/ 43 h 1705"/>
              <a:gd name="T2" fmla="*/ 618 w 717"/>
              <a:gd name="T3" fmla="*/ 1704 h 1705"/>
              <a:gd name="T4" fmla="*/ 0 w 717"/>
              <a:gd name="T5" fmla="*/ 1621 h 1705"/>
              <a:gd name="T6" fmla="*/ 332 w 717"/>
              <a:gd name="T7" fmla="*/ 0 h 1705"/>
              <a:gd name="T8" fmla="*/ 716 w 717"/>
              <a:gd name="T9" fmla="*/ 43 h 17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17" h="1705">
                <a:moveTo>
                  <a:pt x="716" y="43"/>
                </a:moveTo>
                <a:lnTo>
                  <a:pt x="618" y="1704"/>
                </a:lnTo>
                <a:lnTo>
                  <a:pt x="0" y="1621"/>
                </a:lnTo>
                <a:lnTo>
                  <a:pt x="332" y="0"/>
                </a:lnTo>
                <a:lnTo>
                  <a:pt x="716" y="43"/>
                </a:ln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6" name="Freeform 4"/>
          <p:cNvSpPr>
            <a:spLocks noChangeArrowheads="1"/>
          </p:cNvSpPr>
          <p:nvPr/>
        </p:nvSpPr>
        <p:spPr bwMode="auto">
          <a:xfrm>
            <a:off x="11153574" y="8408922"/>
            <a:ext cx="1042261" cy="1855506"/>
          </a:xfrm>
          <a:custGeom>
            <a:avLst/>
            <a:gdLst>
              <a:gd name="T0" fmla="*/ 0 w 983"/>
              <a:gd name="T1" fmla="*/ 101 h 1752"/>
              <a:gd name="T2" fmla="*/ 397 w 983"/>
              <a:gd name="T3" fmla="*/ 1751 h 1752"/>
              <a:gd name="T4" fmla="*/ 982 w 983"/>
              <a:gd name="T5" fmla="*/ 1532 h 1752"/>
              <a:gd name="T6" fmla="*/ 229 w 983"/>
              <a:gd name="T7" fmla="*/ 0 h 1752"/>
              <a:gd name="T8" fmla="*/ 0 w 983"/>
              <a:gd name="T9" fmla="*/ 101 h 17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83" h="1752">
                <a:moveTo>
                  <a:pt x="0" y="101"/>
                </a:moveTo>
                <a:lnTo>
                  <a:pt x="397" y="1751"/>
                </a:lnTo>
                <a:lnTo>
                  <a:pt x="982" y="1532"/>
                </a:lnTo>
                <a:lnTo>
                  <a:pt x="229" y="0"/>
                </a:lnTo>
                <a:lnTo>
                  <a:pt x="0" y="101"/>
                </a:ln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7" name="Freeform 5"/>
          <p:cNvSpPr>
            <a:spLocks noChangeArrowheads="1"/>
          </p:cNvSpPr>
          <p:nvPr/>
        </p:nvSpPr>
        <p:spPr bwMode="auto">
          <a:xfrm>
            <a:off x="13326900" y="8712719"/>
            <a:ext cx="878678" cy="1028241"/>
          </a:xfrm>
          <a:custGeom>
            <a:avLst/>
            <a:gdLst>
              <a:gd name="T0" fmla="*/ 828 w 829"/>
              <a:gd name="T1" fmla="*/ 127 h 970"/>
              <a:gd name="T2" fmla="*/ 389 w 829"/>
              <a:gd name="T3" fmla="*/ 969 h 970"/>
              <a:gd name="T4" fmla="*/ 0 w 829"/>
              <a:gd name="T5" fmla="*/ 931 h 970"/>
              <a:gd name="T6" fmla="*/ 646 w 829"/>
              <a:gd name="T7" fmla="*/ 0 h 970"/>
              <a:gd name="T8" fmla="*/ 828 w 829"/>
              <a:gd name="T9" fmla="*/ 127 h 9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29" h="970">
                <a:moveTo>
                  <a:pt x="828" y="127"/>
                </a:moveTo>
                <a:lnTo>
                  <a:pt x="389" y="969"/>
                </a:lnTo>
                <a:lnTo>
                  <a:pt x="0" y="931"/>
                </a:lnTo>
                <a:lnTo>
                  <a:pt x="646" y="0"/>
                </a:lnTo>
                <a:lnTo>
                  <a:pt x="828" y="127"/>
                </a:lnTo>
              </a:path>
            </a:pathLst>
          </a:custGeom>
          <a:solidFill>
            <a:srgbClr val="75514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" name="Freeform 6"/>
          <p:cNvSpPr>
            <a:spLocks noChangeArrowheads="1"/>
          </p:cNvSpPr>
          <p:nvPr/>
        </p:nvSpPr>
        <p:spPr bwMode="auto">
          <a:xfrm>
            <a:off x="13401681" y="9633463"/>
            <a:ext cx="1275954" cy="598249"/>
          </a:xfrm>
          <a:custGeom>
            <a:avLst/>
            <a:gdLst>
              <a:gd name="T0" fmla="*/ 1102 w 1203"/>
              <a:gd name="T1" fmla="*/ 0 h 566"/>
              <a:gd name="T2" fmla="*/ 0 w 1203"/>
              <a:gd name="T3" fmla="*/ 142 h 566"/>
              <a:gd name="T4" fmla="*/ 100 w 1203"/>
              <a:gd name="T5" fmla="*/ 565 h 566"/>
              <a:gd name="T6" fmla="*/ 1202 w 1203"/>
              <a:gd name="T7" fmla="*/ 245 h 566"/>
              <a:gd name="T8" fmla="*/ 1102 w 1203"/>
              <a:gd name="T9" fmla="*/ 0 h 5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03" h="566">
                <a:moveTo>
                  <a:pt x="1102" y="0"/>
                </a:moveTo>
                <a:lnTo>
                  <a:pt x="0" y="142"/>
                </a:lnTo>
                <a:lnTo>
                  <a:pt x="100" y="565"/>
                </a:lnTo>
                <a:lnTo>
                  <a:pt x="1202" y="245"/>
                </a:lnTo>
                <a:lnTo>
                  <a:pt x="1102" y="0"/>
                </a:lnTo>
              </a:path>
            </a:pathLst>
          </a:custGeom>
          <a:solidFill>
            <a:srgbClr val="75514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" name="Freeform 7"/>
          <p:cNvSpPr>
            <a:spLocks noChangeArrowheads="1"/>
          </p:cNvSpPr>
          <p:nvPr/>
        </p:nvSpPr>
        <p:spPr bwMode="auto">
          <a:xfrm>
            <a:off x="10415110" y="10175627"/>
            <a:ext cx="1640510" cy="1621815"/>
          </a:xfrm>
          <a:custGeom>
            <a:avLst/>
            <a:gdLst>
              <a:gd name="T0" fmla="*/ 0 w 1549"/>
              <a:gd name="T1" fmla="*/ 329 h 1530"/>
              <a:gd name="T2" fmla="*/ 1113 w 1549"/>
              <a:gd name="T3" fmla="*/ 1529 h 1530"/>
              <a:gd name="T4" fmla="*/ 1548 w 1549"/>
              <a:gd name="T5" fmla="*/ 1082 h 1530"/>
              <a:gd name="T6" fmla="*/ 317 w 1549"/>
              <a:gd name="T7" fmla="*/ 0 h 1530"/>
              <a:gd name="T8" fmla="*/ 0 w 1549"/>
              <a:gd name="T9" fmla="*/ 329 h 15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49" h="1530">
                <a:moveTo>
                  <a:pt x="0" y="329"/>
                </a:moveTo>
                <a:lnTo>
                  <a:pt x="1113" y="1529"/>
                </a:lnTo>
                <a:lnTo>
                  <a:pt x="1548" y="1082"/>
                </a:lnTo>
                <a:lnTo>
                  <a:pt x="317" y="0"/>
                </a:lnTo>
                <a:lnTo>
                  <a:pt x="0" y="329"/>
                </a:ln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0" name="Freeform 8"/>
          <p:cNvSpPr>
            <a:spLocks noChangeArrowheads="1"/>
          </p:cNvSpPr>
          <p:nvPr/>
        </p:nvSpPr>
        <p:spPr bwMode="auto">
          <a:xfrm>
            <a:off x="10050552" y="9315644"/>
            <a:ext cx="813245" cy="1210519"/>
          </a:xfrm>
          <a:custGeom>
            <a:avLst/>
            <a:gdLst>
              <a:gd name="T0" fmla="*/ 181 w 767"/>
              <a:gd name="T1" fmla="*/ 0 h 1143"/>
              <a:gd name="T2" fmla="*/ 766 w 767"/>
              <a:gd name="T3" fmla="*/ 906 h 1143"/>
              <a:gd name="T4" fmla="*/ 344 w 767"/>
              <a:gd name="T5" fmla="*/ 1142 h 1143"/>
              <a:gd name="T6" fmla="*/ 0 w 767"/>
              <a:gd name="T7" fmla="*/ 71 h 1143"/>
              <a:gd name="T8" fmla="*/ 181 w 767"/>
              <a:gd name="T9" fmla="*/ 0 h 1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67" h="1143">
                <a:moveTo>
                  <a:pt x="181" y="0"/>
                </a:moveTo>
                <a:lnTo>
                  <a:pt x="766" y="906"/>
                </a:lnTo>
                <a:lnTo>
                  <a:pt x="344" y="1142"/>
                </a:lnTo>
                <a:lnTo>
                  <a:pt x="0" y="71"/>
                </a:lnTo>
                <a:lnTo>
                  <a:pt x="181" y="0"/>
                </a:lnTo>
              </a:path>
            </a:pathLst>
          </a:custGeom>
          <a:solidFill>
            <a:srgbClr val="75514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" name="Freeform 9"/>
          <p:cNvSpPr>
            <a:spLocks noChangeArrowheads="1"/>
          </p:cNvSpPr>
          <p:nvPr/>
        </p:nvSpPr>
        <p:spPr bwMode="auto">
          <a:xfrm>
            <a:off x="14471988" y="8750110"/>
            <a:ext cx="911394" cy="1145088"/>
          </a:xfrm>
          <a:custGeom>
            <a:avLst/>
            <a:gdLst>
              <a:gd name="T0" fmla="*/ 785 w 858"/>
              <a:gd name="T1" fmla="*/ 0 h 1082"/>
              <a:gd name="T2" fmla="*/ 0 w 858"/>
              <a:gd name="T3" fmla="*/ 848 h 1082"/>
              <a:gd name="T4" fmla="*/ 193 w 858"/>
              <a:gd name="T5" fmla="*/ 1081 h 1082"/>
              <a:gd name="T6" fmla="*/ 857 w 858"/>
              <a:gd name="T7" fmla="*/ 66 h 1082"/>
              <a:gd name="T8" fmla="*/ 785 w 858"/>
              <a:gd name="T9" fmla="*/ 0 h 10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58" h="1082">
                <a:moveTo>
                  <a:pt x="785" y="0"/>
                </a:moveTo>
                <a:lnTo>
                  <a:pt x="0" y="848"/>
                </a:lnTo>
                <a:lnTo>
                  <a:pt x="193" y="1081"/>
                </a:lnTo>
                <a:lnTo>
                  <a:pt x="857" y="66"/>
                </a:lnTo>
                <a:lnTo>
                  <a:pt x="785" y="0"/>
                </a:lnTo>
              </a:path>
            </a:pathLst>
          </a:custGeom>
          <a:solidFill>
            <a:srgbClr val="75514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" name="Freeform 10"/>
          <p:cNvSpPr>
            <a:spLocks noChangeArrowheads="1"/>
          </p:cNvSpPr>
          <p:nvPr/>
        </p:nvSpPr>
        <p:spPr bwMode="auto">
          <a:xfrm>
            <a:off x="10419782" y="9067929"/>
            <a:ext cx="322495" cy="738464"/>
          </a:xfrm>
          <a:custGeom>
            <a:avLst/>
            <a:gdLst>
              <a:gd name="T0" fmla="*/ 136 w 303"/>
              <a:gd name="T1" fmla="*/ 697 h 698"/>
              <a:gd name="T2" fmla="*/ 0 w 303"/>
              <a:gd name="T3" fmla="*/ 571 h 698"/>
              <a:gd name="T4" fmla="*/ 178 w 303"/>
              <a:gd name="T5" fmla="*/ 0 h 698"/>
              <a:gd name="T6" fmla="*/ 302 w 303"/>
              <a:gd name="T7" fmla="*/ 39 h 698"/>
              <a:gd name="T8" fmla="*/ 136 w 303"/>
              <a:gd name="T9" fmla="*/ 697 h 6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3" h="698">
                <a:moveTo>
                  <a:pt x="136" y="697"/>
                </a:moveTo>
                <a:lnTo>
                  <a:pt x="0" y="571"/>
                </a:lnTo>
                <a:lnTo>
                  <a:pt x="178" y="0"/>
                </a:lnTo>
                <a:lnTo>
                  <a:pt x="302" y="39"/>
                </a:lnTo>
                <a:lnTo>
                  <a:pt x="136" y="697"/>
                </a:lnTo>
              </a:path>
            </a:pathLst>
          </a:custGeom>
          <a:solidFill>
            <a:srgbClr val="75514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" name="Freeform 11"/>
          <p:cNvSpPr>
            <a:spLocks noChangeArrowheads="1"/>
          </p:cNvSpPr>
          <p:nvPr/>
        </p:nvSpPr>
        <p:spPr bwMode="auto">
          <a:xfrm>
            <a:off x="10415110" y="8595875"/>
            <a:ext cx="322492" cy="635640"/>
          </a:xfrm>
          <a:custGeom>
            <a:avLst/>
            <a:gdLst>
              <a:gd name="T0" fmla="*/ 304 w 305"/>
              <a:gd name="T1" fmla="*/ 485 h 601"/>
              <a:gd name="T2" fmla="*/ 184 w 305"/>
              <a:gd name="T3" fmla="*/ 600 h 601"/>
              <a:gd name="T4" fmla="*/ 0 w 305"/>
              <a:gd name="T5" fmla="*/ 31 h 601"/>
              <a:gd name="T6" fmla="*/ 83 w 305"/>
              <a:gd name="T7" fmla="*/ 0 h 601"/>
              <a:gd name="T8" fmla="*/ 304 w 305"/>
              <a:gd name="T9" fmla="*/ 485 h 6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5" h="601">
                <a:moveTo>
                  <a:pt x="304" y="485"/>
                </a:moveTo>
                <a:lnTo>
                  <a:pt x="184" y="600"/>
                </a:lnTo>
                <a:lnTo>
                  <a:pt x="0" y="31"/>
                </a:lnTo>
                <a:lnTo>
                  <a:pt x="83" y="0"/>
                </a:lnTo>
                <a:lnTo>
                  <a:pt x="304" y="485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9" name="Freeform 306"/>
          <p:cNvSpPr>
            <a:spLocks noChangeArrowheads="1"/>
          </p:cNvSpPr>
          <p:nvPr/>
        </p:nvSpPr>
        <p:spPr bwMode="auto">
          <a:xfrm>
            <a:off x="20959252" y="8352836"/>
            <a:ext cx="939437" cy="939437"/>
          </a:xfrm>
          <a:custGeom>
            <a:avLst/>
            <a:gdLst>
              <a:gd name="T0" fmla="*/ 885 w 886"/>
              <a:gd name="T1" fmla="*/ 443 h 887"/>
              <a:gd name="T2" fmla="*/ 885 w 886"/>
              <a:gd name="T3" fmla="*/ 443 h 887"/>
              <a:gd name="T4" fmla="*/ 443 w 886"/>
              <a:gd name="T5" fmla="*/ 886 h 887"/>
              <a:gd name="T6" fmla="*/ 443 w 886"/>
              <a:gd name="T7" fmla="*/ 886 h 887"/>
              <a:gd name="T8" fmla="*/ 0 w 886"/>
              <a:gd name="T9" fmla="*/ 443 h 887"/>
              <a:gd name="T10" fmla="*/ 0 w 886"/>
              <a:gd name="T11" fmla="*/ 443 h 887"/>
              <a:gd name="T12" fmla="*/ 443 w 886"/>
              <a:gd name="T13" fmla="*/ 0 h 887"/>
              <a:gd name="T14" fmla="*/ 443 w 886"/>
              <a:gd name="T15" fmla="*/ 0 h 887"/>
              <a:gd name="T16" fmla="*/ 885 w 886"/>
              <a:gd name="T17" fmla="*/ 443 h 8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86" h="887">
                <a:moveTo>
                  <a:pt x="885" y="443"/>
                </a:moveTo>
                <a:lnTo>
                  <a:pt x="885" y="443"/>
                </a:lnTo>
                <a:cubicBezTo>
                  <a:pt x="885" y="687"/>
                  <a:pt x="687" y="886"/>
                  <a:pt x="443" y="886"/>
                </a:cubicBezTo>
                <a:lnTo>
                  <a:pt x="443" y="886"/>
                </a:lnTo>
                <a:cubicBezTo>
                  <a:pt x="198" y="886"/>
                  <a:pt x="0" y="687"/>
                  <a:pt x="0" y="443"/>
                </a:cubicBezTo>
                <a:lnTo>
                  <a:pt x="0" y="443"/>
                </a:lnTo>
                <a:cubicBezTo>
                  <a:pt x="0" y="198"/>
                  <a:pt x="198" y="0"/>
                  <a:pt x="443" y="0"/>
                </a:cubicBezTo>
                <a:lnTo>
                  <a:pt x="443" y="0"/>
                </a:lnTo>
                <a:cubicBezTo>
                  <a:pt x="687" y="0"/>
                  <a:pt x="885" y="198"/>
                  <a:pt x="885" y="443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0" name="Freeform 307"/>
          <p:cNvSpPr>
            <a:spLocks noChangeArrowheads="1"/>
          </p:cNvSpPr>
          <p:nvPr/>
        </p:nvSpPr>
        <p:spPr bwMode="auto">
          <a:xfrm>
            <a:off x="20959252" y="9834436"/>
            <a:ext cx="939437" cy="939440"/>
          </a:xfrm>
          <a:custGeom>
            <a:avLst/>
            <a:gdLst>
              <a:gd name="T0" fmla="*/ 885 w 886"/>
              <a:gd name="T1" fmla="*/ 442 h 887"/>
              <a:gd name="T2" fmla="*/ 885 w 886"/>
              <a:gd name="T3" fmla="*/ 442 h 887"/>
              <a:gd name="T4" fmla="*/ 443 w 886"/>
              <a:gd name="T5" fmla="*/ 886 h 887"/>
              <a:gd name="T6" fmla="*/ 443 w 886"/>
              <a:gd name="T7" fmla="*/ 886 h 887"/>
              <a:gd name="T8" fmla="*/ 0 w 886"/>
              <a:gd name="T9" fmla="*/ 442 h 887"/>
              <a:gd name="T10" fmla="*/ 0 w 886"/>
              <a:gd name="T11" fmla="*/ 442 h 887"/>
              <a:gd name="T12" fmla="*/ 443 w 886"/>
              <a:gd name="T13" fmla="*/ 0 h 887"/>
              <a:gd name="T14" fmla="*/ 443 w 886"/>
              <a:gd name="T15" fmla="*/ 0 h 887"/>
              <a:gd name="T16" fmla="*/ 885 w 886"/>
              <a:gd name="T17" fmla="*/ 442 h 8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86" h="887">
                <a:moveTo>
                  <a:pt x="885" y="442"/>
                </a:moveTo>
                <a:lnTo>
                  <a:pt x="885" y="442"/>
                </a:lnTo>
                <a:cubicBezTo>
                  <a:pt x="885" y="687"/>
                  <a:pt x="687" y="886"/>
                  <a:pt x="443" y="886"/>
                </a:cubicBezTo>
                <a:lnTo>
                  <a:pt x="443" y="886"/>
                </a:lnTo>
                <a:cubicBezTo>
                  <a:pt x="198" y="886"/>
                  <a:pt x="0" y="687"/>
                  <a:pt x="0" y="442"/>
                </a:cubicBezTo>
                <a:lnTo>
                  <a:pt x="0" y="442"/>
                </a:lnTo>
                <a:cubicBezTo>
                  <a:pt x="0" y="198"/>
                  <a:pt x="198" y="0"/>
                  <a:pt x="443" y="0"/>
                </a:cubicBezTo>
                <a:lnTo>
                  <a:pt x="443" y="0"/>
                </a:lnTo>
                <a:cubicBezTo>
                  <a:pt x="687" y="0"/>
                  <a:pt x="885" y="198"/>
                  <a:pt x="885" y="442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1" name="Freeform 308"/>
          <p:cNvSpPr>
            <a:spLocks noChangeArrowheads="1"/>
          </p:cNvSpPr>
          <p:nvPr/>
        </p:nvSpPr>
        <p:spPr bwMode="auto">
          <a:xfrm>
            <a:off x="20959252" y="11316039"/>
            <a:ext cx="939437" cy="939437"/>
          </a:xfrm>
          <a:custGeom>
            <a:avLst/>
            <a:gdLst>
              <a:gd name="T0" fmla="*/ 885 w 886"/>
              <a:gd name="T1" fmla="*/ 443 h 886"/>
              <a:gd name="T2" fmla="*/ 885 w 886"/>
              <a:gd name="T3" fmla="*/ 443 h 886"/>
              <a:gd name="T4" fmla="*/ 443 w 886"/>
              <a:gd name="T5" fmla="*/ 885 h 886"/>
              <a:gd name="T6" fmla="*/ 443 w 886"/>
              <a:gd name="T7" fmla="*/ 885 h 886"/>
              <a:gd name="T8" fmla="*/ 0 w 886"/>
              <a:gd name="T9" fmla="*/ 443 h 886"/>
              <a:gd name="T10" fmla="*/ 0 w 886"/>
              <a:gd name="T11" fmla="*/ 443 h 886"/>
              <a:gd name="T12" fmla="*/ 443 w 886"/>
              <a:gd name="T13" fmla="*/ 0 h 886"/>
              <a:gd name="T14" fmla="*/ 443 w 886"/>
              <a:gd name="T15" fmla="*/ 0 h 886"/>
              <a:gd name="T16" fmla="*/ 885 w 886"/>
              <a:gd name="T17" fmla="*/ 443 h 8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86" h="886">
                <a:moveTo>
                  <a:pt x="885" y="443"/>
                </a:moveTo>
                <a:lnTo>
                  <a:pt x="885" y="443"/>
                </a:lnTo>
                <a:cubicBezTo>
                  <a:pt x="885" y="687"/>
                  <a:pt x="687" y="885"/>
                  <a:pt x="443" y="885"/>
                </a:cubicBezTo>
                <a:lnTo>
                  <a:pt x="443" y="885"/>
                </a:lnTo>
                <a:cubicBezTo>
                  <a:pt x="198" y="885"/>
                  <a:pt x="0" y="687"/>
                  <a:pt x="0" y="443"/>
                </a:cubicBezTo>
                <a:lnTo>
                  <a:pt x="0" y="443"/>
                </a:lnTo>
                <a:cubicBezTo>
                  <a:pt x="0" y="198"/>
                  <a:pt x="198" y="0"/>
                  <a:pt x="443" y="0"/>
                </a:cubicBezTo>
                <a:lnTo>
                  <a:pt x="443" y="0"/>
                </a:lnTo>
                <a:cubicBezTo>
                  <a:pt x="687" y="0"/>
                  <a:pt x="885" y="198"/>
                  <a:pt x="885" y="443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6" name="Freeform 445"/>
          <p:cNvSpPr>
            <a:spLocks noChangeArrowheads="1"/>
          </p:cNvSpPr>
          <p:nvPr/>
        </p:nvSpPr>
        <p:spPr bwMode="auto">
          <a:xfrm>
            <a:off x="2478961" y="8507071"/>
            <a:ext cx="939437" cy="939440"/>
          </a:xfrm>
          <a:custGeom>
            <a:avLst/>
            <a:gdLst>
              <a:gd name="T0" fmla="*/ 886 w 887"/>
              <a:gd name="T1" fmla="*/ 443 h 887"/>
              <a:gd name="T2" fmla="*/ 886 w 887"/>
              <a:gd name="T3" fmla="*/ 443 h 887"/>
              <a:gd name="T4" fmla="*/ 443 w 887"/>
              <a:gd name="T5" fmla="*/ 886 h 887"/>
              <a:gd name="T6" fmla="*/ 443 w 887"/>
              <a:gd name="T7" fmla="*/ 886 h 887"/>
              <a:gd name="T8" fmla="*/ 0 w 887"/>
              <a:gd name="T9" fmla="*/ 443 h 887"/>
              <a:gd name="T10" fmla="*/ 0 w 887"/>
              <a:gd name="T11" fmla="*/ 443 h 887"/>
              <a:gd name="T12" fmla="*/ 443 w 887"/>
              <a:gd name="T13" fmla="*/ 0 h 887"/>
              <a:gd name="T14" fmla="*/ 443 w 887"/>
              <a:gd name="T15" fmla="*/ 0 h 887"/>
              <a:gd name="T16" fmla="*/ 886 w 887"/>
              <a:gd name="T17" fmla="*/ 443 h 8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87" h="887">
                <a:moveTo>
                  <a:pt x="886" y="443"/>
                </a:moveTo>
                <a:lnTo>
                  <a:pt x="886" y="443"/>
                </a:lnTo>
                <a:cubicBezTo>
                  <a:pt x="886" y="688"/>
                  <a:pt x="688" y="886"/>
                  <a:pt x="443" y="886"/>
                </a:cubicBezTo>
                <a:lnTo>
                  <a:pt x="443" y="886"/>
                </a:lnTo>
                <a:cubicBezTo>
                  <a:pt x="198" y="886"/>
                  <a:pt x="0" y="688"/>
                  <a:pt x="0" y="443"/>
                </a:cubicBezTo>
                <a:lnTo>
                  <a:pt x="0" y="443"/>
                </a:lnTo>
                <a:cubicBezTo>
                  <a:pt x="0" y="198"/>
                  <a:pt x="198" y="0"/>
                  <a:pt x="443" y="0"/>
                </a:cubicBezTo>
                <a:lnTo>
                  <a:pt x="443" y="0"/>
                </a:lnTo>
                <a:cubicBezTo>
                  <a:pt x="688" y="0"/>
                  <a:pt x="886" y="198"/>
                  <a:pt x="886" y="443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7" name="Freeform 446"/>
          <p:cNvSpPr>
            <a:spLocks noChangeArrowheads="1"/>
          </p:cNvSpPr>
          <p:nvPr/>
        </p:nvSpPr>
        <p:spPr bwMode="auto">
          <a:xfrm>
            <a:off x="2478961" y="9993346"/>
            <a:ext cx="939437" cy="939440"/>
          </a:xfrm>
          <a:custGeom>
            <a:avLst/>
            <a:gdLst>
              <a:gd name="T0" fmla="*/ 886 w 887"/>
              <a:gd name="T1" fmla="*/ 442 h 886"/>
              <a:gd name="T2" fmla="*/ 886 w 887"/>
              <a:gd name="T3" fmla="*/ 442 h 886"/>
              <a:gd name="T4" fmla="*/ 443 w 887"/>
              <a:gd name="T5" fmla="*/ 885 h 886"/>
              <a:gd name="T6" fmla="*/ 443 w 887"/>
              <a:gd name="T7" fmla="*/ 885 h 886"/>
              <a:gd name="T8" fmla="*/ 0 w 887"/>
              <a:gd name="T9" fmla="*/ 442 h 886"/>
              <a:gd name="T10" fmla="*/ 0 w 887"/>
              <a:gd name="T11" fmla="*/ 442 h 886"/>
              <a:gd name="T12" fmla="*/ 443 w 887"/>
              <a:gd name="T13" fmla="*/ 0 h 886"/>
              <a:gd name="T14" fmla="*/ 443 w 887"/>
              <a:gd name="T15" fmla="*/ 0 h 886"/>
              <a:gd name="T16" fmla="*/ 886 w 887"/>
              <a:gd name="T17" fmla="*/ 442 h 8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87" h="886">
                <a:moveTo>
                  <a:pt x="886" y="442"/>
                </a:moveTo>
                <a:lnTo>
                  <a:pt x="886" y="442"/>
                </a:lnTo>
                <a:cubicBezTo>
                  <a:pt x="886" y="686"/>
                  <a:pt x="688" y="885"/>
                  <a:pt x="443" y="885"/>
                </a:cubicBezTo>
                <a:lnTo>
                  <a:pt x="443" y="885"/>
                </a:lnTo>
                <a:cubicBezTo>
                  <a:pt x="198" y="885"/>
                  <a:pt x="0" y="686"/>
                  <a:pt x="0" y="442"/>
                </a:cubicBezTo>
                <a:lnTo>
                  <a:pt x="0" y="442"/>
                </a:lnTo>
                <a:cubicBezTo>
                  <a:pt x="0" y="198"/>
                  <a:pt x="198" y="0"/>
                  <a:pt x="443" y="0"/>
                </a:cubicBezTo>
                <a:lnTo>
                  <a:pt x="443" y="0"/>
                </a:lnTo>
                <a:cubicBezTo>
                  <a:pt x="688" y="0"/>
                  <a:pt x="886" y="198"/>
                  <a:pt x="886" y="442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8" name="Freeform 447"/>
          <p:cNvSpPr>
            <a:spLocks noChangeArrowheads="1"/>
          </p:cNvSpPr>
          <p:nvPr/>
        </p:nvSpPr>
        <p:spPr bwMode="auto">
          <a:xfrm>
            <a:off x="2478961" y="11474950"/>
            <a:ext cx="939437" cy="939437"/>
          </a:xfrm>
          <a:custGeom>
            <a:avLst/>
            <a:gdLst>
              <a:gd name="T0" fmla="*/ 886 w 887"/>
              <a:gd name="T1" fmla="*/ 443 h 887"/>
              <a:gd name="T2" fmla="*/ 886 w 887"/>
              <a:gd name="T3" fmla="*/ 443 h 887"/>
              <a:gd name="T4" fmla="*/ 443 w 887"/>
              <a:gd name="T5" fmla="*/ 886 h 887"/>
              <a:gd name="T6" fmla="*/ 443 w 887"/>
              <a:gd name="T7" fmla="*/ 886 h 887"/>
              <a:gd name="T8" fmla="*/ 0 w 887"/>
              <a:gd name="T9" fmla="*/ 443 h 887"/>
              <a:gd name="T10" fmla="*/ 0 w 887"/>
              <a:gd name="T11" fmla="*/ 443 h 887"/>
              <a:gd name="T12" fmla="*/ 443 w 887"/>
              <a:gd name="T13" fmla="*/ 0 h 887"/>
              <a:gd name="T14" fmla="*/ 443 w 887"/>
              <a:gd name="T15" fmla="*/ 0 h 887"/>
              <a:gd name="T16" fmla="*/ 886 w 887"/>
              <a:gd name="T17" fmla="*/ 443 h 8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87" h="887">
                <a:moveTo>
                  <a:pt x="886" y="443"/>
                </a:moveTo>
                <a:lnTo>
                  <a:pt x="886" y="443"/>
                </a:lnTo>
                <a:cubicBezTo>
                  <a:pt x="886" y="688"/>
                  <a:pt x="688" y="886"/>
                  <a:pt x="443" y="886"/>
                </a:cubicBezTo>
                <a:lnTo>
                  <a:pt x="443" y="886"/>
                </a:lnTo>
                <a:cubicBezTo>
                  <a:pt x="198" y="886"/>
                  <a:pt x="0" y="688"/>
                  <a:pt x="0" y="443"/>
                </a:cubicBezTo>
                <a:lnTo>
                  <a:pt x="0" y="443"/>
                </a:lnTo>
                <a:cubicBezTo>
                  <a:pt x="0" y="198"/>
                  <a:pt x="198" y="0"/>
                  <a:pt x="443" y="0"/>
                </a:cubicBezTo>
                <a:lnTo>
                  <a:pt x="443" y="0"/>
                </a:lnTo>
                <a:cubicBezTo>
                  <a:pt x="688" y="0"/>
                  <a:pt x="886" y="198"/>
                  <a:pt x="886" y="443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00" name="Freeform 449"/>
          <p:cNvSpPr>
            <a:spLocks noChangeArrowheads="1"/>
          </p:cNvSpPr>
          <p:nvPr/>
        </p:nvSpPr>
        <p:spPr bwMode="auto">
          <a:xfrm>
            <a:off x="6998545" y="7464810"/>
            <a:ext cx="3458628" cy="3524062"/>
          </a:xfrm>
          <a:custGeom>
            <a:avLst/>
            <a:gdLst>
              <a:gd name="T0" fmla="*/ 3262 w 3263"/>
              <a:gd name="T1" fmla="*/ 0 h 3326"/>
              <a:gd name="T2" fmla="*/ 295 w 3263"/>
              <a:gd name="T3" fmla="*/ 0 h 3326"/>
              <a:gd name="T4" fmla="*/ 295 w 3263"/>
              <a:gd name="T5" fmla="*/ 0 h 3326"/>
              <a:gd name="T6" fmla="*/ 292 w 3263"/>
              <a:gd name="T7" fmla="*/ 93 h 3326"/>
              <a:gd name="T8" fmla="*/ 292 w 3263"/>
              <a:gd name="T9" fmla="*/ 93 h 3326"/>
              <a:gd name="T10" fmla="*/ 318 w 3263"/>
              <a:gd name="T11" fmla="*/ 395 h 3326"/>
              <a:gd name="T12" fmla="*/ 318 w 3263"/>
              <a:gd name="T13" fmla="*/ 395 h 3326"/>
              <a:gd name="T14" fmla="*/ 0 w 3263"/>
              <a:gd name="T15" fmla="*/ 1112 h 3326"/>
              <a:gd name="T16" fmla="*/ 0 w 3263"/>
              <a:gd name="T17" fmla="*/ 1488 h 3326"/>
              <a:gd name="T18" fmla="*/ 0 w 3263"/>
              <a:gd name="T19" fmla="*/ 1488 h 3326"/>
              <a:gd name="T20" fmla="*/ 1391 w 3263"/>
              <a:gd name="T21" fmla="*/ 2705 h 3326"/>
              <a:gd name="T22" fmla="*/ 1391 w 3263"/>
              <a:gd name="T23" fmla="*/ 2705 h 3326"/>
              <a:gd name="T24" fmla="*/ 1396 w 3263"/>
              <a:gd name="T25" fmla="*/ 2705 h 3326"/>
              <a:gd name="T26" fmla="*/ 1396 w 3263"/>
              <a:gd name="T27" fmla="*/ 2705 h 3326"/>
              <a:gd name="T28" fmla="*/ 2682 w 3263"/>
              <a:gd name="T29" fmla="*/ 3325 h 3326"/>
              <a:gd name="T30" fmla="*/ 2682 w 3263"/>
              <a:gd name="T31" fmla="*/ 3325 h 3326"/>
              <a:gd name="T32" fmla="*/ 2682 w 3263"/>
              <a:gd name="T33" fmla="*/ 3325 h 3326"/>
              <a:gd name="T34" fmla="*/ 3262 w 3263"/>
              <a:gd name="T35" fmla="*/ 3220 h 3326"/>
              <a:gd name="T36" fmla="*/ 3262 w 3263"/>
              <a:gd name="T37" fmla="*/ 0 h 3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3263" h="3326">
                <a:moveTo>
                  <a:pt x="3262" y="0"/>
                </a:moveTo>
                <a:lnTo>
                  <a:pt x="295" y="0"/>
                </a:lnTo>
                <a:lnTo>
                  <a:pt x="295" y="0"/>
                </a:lnTo>
                <a:cubicBezTo>
                  <a:pt x="294" y="31"/>
                  <a:pt x="292" y="62"/>
                  <a:pt x="292" y="93"/>
                </a:cubicBezTo>
                <a:lnTo>
                  <a:pt x="292" y="93"/>
                </a:lnTo>
                <a:cubicBezTo>
                  <a:pt x="292" y="196"/>
                  <a:pt x="301" y="297"/>
                  <a:pt x="318" y="395"/>
                </a:cubicBezTo>
                <a:lnTo>
                  <a:pt x="318" y="395"/>
                </a:lnTo>
                <a:cubicBezTo>
                  <a:pt x="150" y="594"/>
                  <a:pt x="36" y="841"/>
                  <a:pt x="0" y="1112"/>
                </a:cubicBezTo>
                <a:lnTo>
                  <a:pt x="0" y="1488"/>
                </a:lnTo>
                <a:lnTo>
                  <a:pt x="0" y="1488"/>
                </a:lnTo>
                <a:cubicBezTo>
                  <a:pt x="92" y="2175"/>
                  <a:pt x="679" y="2705"/>
                  <a:pt x="1391" y="2705"/>
                </a:cubicBezTo>
                <a:lnTo>
                  <a:pt x="1391" y="2705"/>
                </a:lnTo>
                <a:cubicBezTo>
                  <a:pt x="1393" y="2705"/>
                  <a:pt x="1395" y="2705"/>
                  <a:pt x="1396" y="2705"/>
                </a:cubicBezTo>
                <a:lnTo>
                  <a:pt x="1396" y="2705"/>
                </a:lnTo>
                <a:cubicBezTo>
                  <a:pt x="1697" y="3083"/>
                  <a:pt x="2161" y="3325"/>
                  <a:pt x="2682" y="3325"/>
                </a:cubicBezTo>
                <a:lnTo>
                  <a:pt x="2682" y="3325"/>
                </a:lnTo>
                <a:lnTo>
                  <a:pt x="2682" y="3325"/>
                </a:lnTo>
                <a:cubicBezTo>
                  <a:pt x="2887" y="3325"/>
                  <a:pt x="3082" y="3288"/>
                  <a:pt x="3262" y="3220"/>
                </a:cubicBezTo>
                <a:lnTo>
                  <a:pt x="3262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02" name="Freeform 451"/>
          <p:cNvSpPr>
            <a:spLocks noChangeArrowheads="1"/>
          </p:cNvSpPr>
          <p:nvPr/>
        </p:nvSpPr>
        <p:spPr bwMode="auto">
          <a:xfrm>
            <a:off x="10452501" y="7464810"/>
            <a:ext cx="3458628" cy="3411890"/>
          </a:xfrm>
          <a:custGeom>
            <a:avLst/>
            <a:gdLst>
              <a:gd name="T0" fmla="*/ 0 w 3262"/>
              <a:gd name="T1" fmla="*/ 3220 h 3221"/>
              <a:gd name="T2" fmla="*/ 0 w 3262"/>
              <a:gd name="T3" fmla="*/ 3220 h 3221"/>
              <a:gd name="T4" fmla="*/ 1035 w 3262"/>
              <a:gd name="T5" fmla="*/ 1983 h 3221"/>
              <a:gd name="T6" fmla="*/ 1035 w 3262"/>
              <a:gd name="T7" fmla="*/ 1983 h 3221"/>
              <a:gd name="T8" fmla="*/ 1307 w 3262"/>
              <a:gd name="T9" fmla="*/ 2010 h 3221"/>
              <a:gd name="T10" fmla="*/ 1307 w 3262"/>
              <a:gd name="T11" fmla="*/ 2010 h 3221"/>
              <a:gd name="T12" fmla="*/ 2008 w 3262"/>
              <a:gd name="T13" fmla="*/ 1822 h 3221"/>
              <a:gd name="T14" fmla="*/ 2008 w 3262"/>
              <a:gd name="T15" fmla="*/ 1822 h 3221"/>
              <a:gd name="T16" fmla="*/ 3261 w 3262"/>
              <a:gd name="T17" fmla="*/ 2703 h 3221"/>
              <a:gd name="T18" fmla="*/ 3261 w 3262"/>
              <a:gd name="T19" fmla="*/ 0 h 3221"/>
              <a:gd name="T20" fmla="*/ 0 w 3262"/>
              <a:gd name="T21" fmla="*/ 0 h 3221"/>
              <a:gd name="T22" fmla="*/ 0 w 3262"/>
              <a:gd name="T23" fmla="*/ 3220 h 32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262" h="3221">
                <a:moveTo>
                  <a:pt x="0" y="3220"/>
                </a:moveTo>
                <a:lnTo>
                  <a:pt x="0" y="3220"/>
                </a:lnTo>
                <a:cubicBezTo>
                  <a:pt x="530" y="3020"/>
                  <a:pt x="930" y="2553"/>
                  <a:pt x="1035" y="1983"/>
                </a:cubicBezTo>
                <a:lnTo>
                  <a:pt x="1035" y="1983"/>
                </a:lnTo>
                <a:cubicBezTo>
                  <a:pt x="1123" y="2000"/>
                  <a:pt x="1214" y="2010"/>
                  <a:pt x="1307" y="2010"/>
                </a:cubicBezTo>
                <a:lnTo>
                  <a:pt x="1307" y="2010"/>
                </a:lnTo>
                <a:cubicBezTo>
                  <a:pt x="1563" y="2010"/>
                  <a:pt x="1801" y="1941"/>
                  <a:pt x="2008" y="1822"/>
                </a:cubicBezTo>
                <a:lnTo>
                  <a:pt x="2008" y="1822"/>
                </a:lnTo>
                <a:cubicBezTo>
                  <a:pt x="2209" y="2324"/>
                  <a:pt x="2692" y="2683"/>
                  <a:pt x="3261" y="2703"/>
                </a:cubicBezTo>
                <a:lnTo>
                  <a:pt x="3261" y="0"/>
                </a:lnTo>
                <a:lnTo>
                  <a:pt x="0" y="0"/>
                </a:lnTo>
                <a:lnTo>
                  <a:pt x="0" y="322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04" name="Freeform 453"/>
          <p:cNvSpPr>
            <a:spLocks noChangeArrowheads="1"/>
          </p:cNvSpPr>
          <p:nvPr/>
        </p:nvSpPr>
        <p:spPr bwMode="auto">
          <a:xfrm>
            <a:off x="13911129" y="7464810"/>
            <a:ext cx="3458628" cy="2939832"/>
          </a:xfrm>
          <a:custGeom>
            <a:avLst/>
            <a:gdLst>
              <a:gd name="T0" fmla="*/ 0 w 3263"/>
              <a:gd name="T1" fmla="*/ 0 h 2775"/>
              <a:gd name="T2" fmla="*/ 0 w 3263"/>
              <a:gd name="T3" fmla="*/ 2703 h 2775"/>
              <a:gd name="T4" fmla="*/ 0 w 3263"/>
              <a:gd name="T5" fmla="*/ 2703 h 2775"/>
              <a:gd name="T6" fmla="*/ 51 w 3263"/>
              <a:gd name="T7" fmla="*/ 2705 h 2775"/>
              <a:gd name="T8" fmla="*/ 51 w 3263"/>
              <a:gd name="T9" fmla="*/ 2705 h 2775"/>
              <a:gd name="T10" fmla="*/ 916 w 3263"/>
              <a:gd name="T11" fmla="*/ 2406 h 2775"/>
              <a:gd name="T12" fmla="*/ 916 w 3263"/>
              <a:gd name="T13" fmla="*/ 2406 h 2775"/>
              <a:gd name="T14" fmla="*/ 1699 w 3263"/>
              <a:gd name="T15" fmla="*/ 2774 h 2775"/>
              <a:gd name="T16" fmla="*/ 1699 w 3263"/>
              <a:gd name="T17" fmla="*/ 2774 h 2775"/>
              <a:gd name="T18" fmla="*/ 2714 w 3263"/>
              <a:gd name="T19" fmla="*/ 1759 h 2775"/>
              <a:gd name="T20" fmla="*/ 2714 w 3263"/>
              <a:gd name="T21" fmla="*/ 1759 h 2775"/>
              <a:gd name="T22" fmla="*/ 2712 w 3263"/>
              <a:gd name="T23" fmla="*/ 1720 h 2775"/>
              <a:gd name="T24" fmla="*/ 2712 w 3263"/>
              <a:gd name="T25" fmla="*/ 1720 h 2775"/>
              <a:gd name="T26" fmla="*/ 3262 w 3263"/>
              <a:gd name="T27" fmla="*/ 606 h 2775"/>
              <a:gd name="T28" fmla="*/ 3262 w 3263"/>
              <a:gd name="T29" fmla="*/ 606 h 2775"/>
              <a:gd name="T30" fmla="*/ 3125 w 3263"/>
              <a:gd name="T31" fmla="*/ 0 h 2775"/>
              <a:gd name="T32" fmla="*/ 0 w 3263"/>
              <a:gd name="T33" fmla="*/ 0 h 27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3263" h="2775">
                <a:moveTo>
                  <a:pt x="0" y="0"/>
                </a:moveTo>
                <a:lnTo>
                  <a:pt x="0" y="2703"/>
                </a:lnTo>
                <a:lnTo>
                  <a:pt x="0" y="2703"/>
                </a:lnTo>
                <a:cubicBezTo>
                  <a:pt x="17" y="2704"/>
                  <a:pt x="34" y="2705"/>
                  <a:pt x="51" y="2705"/>
                </a:cubicBezTo>
                <a:lnTo>
                  <a:pt x="51" y="2705"/>
                </a:lnTo>
                <a:cubicBezTo>
                  <a:pt x="378" y="2705"/>
                  <a:pt x="678" y="2593"/>
                  <a:pt x="916" y="2406"/>
                </a:cubicBezTo>
                <a:lnTo>
                  <a:pt x="916" y="2406"/>
                </a:lnTo>
                <a:cubicBezTo>
                  <a:pt x="1102" y="2631"/>
                  <a:pt x="1384" y="2774"/>
                  <a:pt x="1699" y="2774"/>
                </a:cubicBezTo>
                <a:lnTo>
                  <a:pt x="1699" y="2774"/>
                </a:lnTo>
                <a:cubicBezTo>
                  <a:pt x="2259" y="2774"/>
                  <a:pt x="2714" y="2320"/>
                  <a:pt x="2714" y="1759"/>
                </a:cubicBezTo>
                <a:lnTo>
                  <a:pt x="2714" y="1759"/>
                </a:lnTo>
                <a:cubicBezTo>
                  <a:pt x="2714" y="1746"/>
                  <a:pt x="2713" y="1733"/>
                  <a:pt x="2712" y="1720"/>
                </a:cubicBezTo>
                <a:lnTo>
                  <a:pt x="2712" y="1720"/>
                </a:lnTo>
                <a:cubicBezTo>
                  <a:pt x="3047" y="1463"/>
                  <a:pt x="3262" y="1059"/>
                  <a:pt x="3262" y="606"/>
                </a:cubicBezTo>
                <a:lnTo>
                  <a:pt x="3262" y="606"/>
                </a:lnTo>
                <a:cubicBezTo>
                  <a:pt x="3262" y="389"/>
                  <a:pt x="3213" y="183"/>
                  <a:pt x="3125" y="0"/>
                </a:cubicBezTo>
                <a:lnTo>
                  <a:pt x="0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06" name="Freeform 455"/>
          <p:cNvSpPr>
            <a:spLocks noChangeArrowheads="1"/>
          </p:cNvSpPr>
          <p:nvPr/>
        </p:nvSpPr>
        <p:spPr bwMode="auto">
          <a:xfrm>
            <a:off x="7311693" y="4062267"/>
            <a:ext cx="3145480" cy="3402542"/>
          </a:xfrm>
          <a:custGeom>
            <a:avLst/>
            <a:gdLst>
              <a:gd name="T0" fmla="*/ 2758 w 2968"/>
              <a:gd name="T1" fmla="*/ 0 h 3209"/>
              <a:gd name="T2" fmla="*/ 2758 w 2968"/>
              <a:gd name="T3" fmla="*/ 0 h 3209"/>
              <a:gd name="T4" fmla="*/ 1373 w 2968"/>
              <a:gd name="T5" fmla="*/ 1385 h 3209"/>
              <a:gd name="T6" fmla="*/ 1373 w 2968"/>
              <a:gd name="T7" fmla="*/ 1385 h 3209"/>
              <a:gd name="T8" fmla="*/ 1384 w 2968"/>
              <a:gd name="T9" fmla="*/ 1566 h 3209"/>
              <a:gd name="T10" fmla="*/ 1384 w 2968"/>
              <a:gd name="T11" fmla="*/ 1566 h 3209"/>
              <a:gd name="T12" fmla="*/ 0 w 2968"/>
              <a:gd name="T13" fmla="*/ 3208 h 3209"/>
              <a:gd name="T14" fmla="*/ 2967 w 2968"/>
              <a:gd name="T15" fmla="*/ 3208 h 3209"/>
              <a:gd name="T16" fmla="*/ 2967 w 2968"/>
              <a:gd name="T17" fmla="*/ 15 h 3209"/>
              <a:gd name="T18" fmla="*/ 2967 w 2968"/>
              <a:gd name="T19" fmla="*/ 15 h 3209"/>
              <a:gd name="T20" fmla="*/ 2758 w 2968"/>
              <a:gd name="T21" fmla="*/ 0 h 32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968" h="3209">
                <a:moveTo>
                  <a:pt x="2758" y="0"/>
                </a:moveTo>
                <a:lnTo>
                  <a:pt x="2758" y="0"/>
                </a:lnTo>
                <a:cubicBezTo>
                  <a:pt x="1993" y="0"/>
                  <a:pt x="1373" y="620"/>
                  <a:pt x="1373" y="1385"/>
                </a:cubicBezTo>
                <a:lnTo>
                  <a:pt x="1373" y="1385"/>
                </a:lnTo>
                <a:cubicBezTo>
                  <a:pt x="1373" y="1446"/>
                  <a:pt x="1376" y="1507"/>
                  <a:pt x="1384" y="1566"/>
                </a:cubicBezTo>
                <a:lnTo>
                  <a:pt x="1384" y="1566"/>
                </a:lnTo>
                <a:cubicBezTo>
                  <a:pt x="620" y="1738"/>
                  <a:pt x="42" y="2403"/>
                  <a:pt x="0" y="3208"/>
                </a:cubicBezTo>
                <a:lnTo>
                  <a:pt x="2967" y="3208"/>
                </a:lnTo>
                <a:lnTo>
                  <a:pt x="2967" y="15"/>
                </a:lnTo>
                <a:lnTo>
                  <a:pt x="2967" y="15"/>
                </a:lnTo>
                <a:cubicBezTo>
                  <a:pt x="2899" y="5"/>
                  <a:pt x="2829" y="0"/>
                  <a:pt x="2758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08" name="Freeform 457"/>
          <p:cNvSpPr>
            <a:spLocks noChangeArrowheads="1"/>
          </p:cNvSpPr>
          <p:nvPr/>
        </p:nvSpPr>
        <p:spPr bwMode="auto">
          <a:xfrm>
            <a:off x="10452501" y="3940748"/>
            <a:ext cx="3458628" cy="3524062"/>
          </a:xfrm>
          <a:custGeom>
            <a:avLst/>
            <a:gdLst>
              <a:gd name="T0" fmla="*/ 796 w 3262"/>
              <a:gd name="T1" fmla="*/ 548 h 3326"/>
              <a:gd name="T2" fmla="*/ 796 w 3262"/>
              <a:gd name="T3" fmla="*/ 548 h 3326"/>
              <a:gd name="T4" fmla="*/ 0 w 3262"/>
              <a:gd name="T5" fmla="*/ 132 h 3326"/>
              <a:gd name="T6" fmla="*/ 0 w 3262"/>
              <a:gd name="T7" fmla="*/ 3325 h 3326"/>
              <a:gd name="T8" fmla="*/ 3261 w 3262"/>
              <a:gd name="T9" fmla="*/ 3325 h 3326"/>
              <a:gd name="T10" fmla="*/ 3261 w 3262"/>
              <a:gd name="T11" fmla="*/ 207 h 3326"/>
              <a:gd name="T12" fmla="*/ 3261 w 3262"/>
              <a:gd name="T13" fmla="*/ 207 h 3326"/>
              <a:gd name="T14" fmla="*/ 2909 w 3262"/>
              <a:gd name="T15" fmla="*/ 420 h 3326"/>
              <a:gd name="T16" fmla="*/ 2909 w 3262"/>
              <a:gd name="T17" fmla="*/ 420 h 3326"/>
              <a:gd name="T18" fmla="*/ 1908 w 3262"/>
              <a:gd name="T19" fmla="*/ 0 h 3326"/>
              <a:gd name="T20" fmla="*/ 1908 w 3262"/>
              <a:gd name="T21" fmla="*/ 0 h 3326"/>
              <a:gd name="T22" fmla="*/ 796 w 3262"/>
              <a:gd name="T23" fmla="*/ 548 h 3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262" h="3326">
                <a:moveTo>
                  <a:pt x="796" y="548"/>
                </a:moveTo>
                <a:lnTo>
                  <a:pt x="796" y="548"/>
                </a:lnTo>
                <a:cubicBezTo>
                  <a:pt x="589" y="330"/>
                  <a:pt x="311" y="179"/>
                  <a:pt x="0" y="132"/>
                </a:cubicBezTo>
                <a:lnTo>
                  <a:pt x="0" y="3325"/>
                </a:lnTo>
                <a:lnTo>
                  <a:pt x="3261" y="3325"/>
                </a:lnTo>
                <a:lnTo>
                  <a:pt x="3261" y="207"/>
                </a:lnTo>
                <a:lnTo>
                  <a:pt x="3261" y="207"/>
                </a:lnTo>
                <a:cubicBezTo>
                  <a:pt x="3132" y="259"/>
                  <a:pt x="3014" y="331"/>
                  <a:pt x="2909" y="420"/>
                </a:cubicBezTo>
                <a:lnTo>
                  <a:pt x="2909" y="420"/>
                </a:lnTo>
                <a:cubicBezTo>
                  <a:pt x="2654" y="161"/>
                  <a:pt x="2300" y="0"/>
                  <a:pt x="1908" y="0"/>
                </a:cubicBezTo>
                <a:lnTo>
                  <a:pt x="1908" y="0"/>
                </a:lnTo>
                <a:cubicBezTo>
                  <a:pt x="1456" y="0"/>
                  <a:pt x="1052" y="215"/>
                  <a:pt x="796" y="548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0" name="Freeform 459"/>
          <p:cNvSpPr>
            <a:spLocks noChangeArrowheads="1"/>
          </p:cNvSpPr>
          <p:nvPr/>
        </p:nvSpPr>
        <p:spPr bwMode="auto">
          <a:xfrm>
            <a:off x="13911129" y="4062267"/>
            <a:ext cx="3313738" cy="3402542"/>
          </a:xfrm>
          <a:custGeom>
            <a:avLst/>
            <a:gdLst>
              <a:gd name="T0" fmla="*/ 3125 w 3126"/>
              <a:gd name="T1" fmla="*/ 3211 h 3212"/>
              <a:gd name="T2" fmla="*/ 3125 w 3126"/>
              <a:gd name="T3" fmla="*/ 3211 h 3212"/>
              <a:gd name="T4" fmla="*/ 2995 w 3126"/>
              <a:gd name="T5" fmla="*/ 2993 h 3212"/>
              <a:gd name="T6" fmla="*/ 2995 w 3126"/>
              <a:gd name="T7" fmla="*/ 2993 h 3212"/>
              <a:gd name="T8" fmla="*/ 3101 w 3126"/>
              <a:gd name="T9" fmla="*/ 2413 h 3212"/>
              <a:gd name="T10" fmla="*/ 3101 w 3126"/>
              <a:gd name="T11" fmla="*/ 2413 h 3212"/>
              <a:gd name="T12" fmla="*/ 1669 w 3126"/>
              <a:gd name="T13" fmla="*/ 785 h 3212"/>
              <a:gd name="T14" fmla="*/ 1669 w 3126"/>
              <a:gd name="T15" fmla="*/ 785 h 3212"/>
              <a:gd name="T16" fmla="*/ 482 w 3126"/>
              <a:gd name="T17" fmla="*/ 0 h 3212"/>
              <a:gd name="T18" fmla="*/ 482 w 3126"/>
              <a:gd name="T19" fmla="*/ 0 h 3212"/>
              <a:gd name="T20" fmla="*/ 0 w 3126"/>
              <a:gd name="T21" fmla="*/ 93 h 3212"/>
              <a:gd name="T22" fmla="*/ 0 w 3126"/>
              <a:gd name="T23" fmla="*/ 3211 h 3212"/>
              <a:gd name="T24" fmla="*/ 3125 w 3126"/>
              <a:gd name="T25" fmla="*/ 3211 h 32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126" h="3212">
                <a:moveTo>
                  <a:pt x="3125" y="3211"/>
                </a:moveTo>
                <a:lnTo>
                  <a:pt x="3125" y="3211"/>
                </a:lnTo>
                <a:cubicBezTo>
                  <a:pt x="3089" y="3134"/>
                  <a:pt x="3044" y="3061"/>
                  <a:pt x="2995" y="2993"/>
                </a:cubicBezTo>
                <a:lnTo>
                  <a:pt x="2995" y="2993"/>
                </a:lnTo>
                <a:cubicBezTo>
                  <a:pt x="3064" y="2814"/>
                  <a:pt x="3101" y="2618"/>
                  <a:pt x="3101" y="2413"/>
                </a:cubicBezTo>
                <a:lnTo>
                  <a:pt x="3101" y="2413"/>
                </a:lnTo>
                <a:cubicBezTo>
                  <a:pt x="3101" y="1578"/>
                  <a:pt x="2476" y="888"/>
                  <a:pt x="1669" y="785"/>
                </a:cubicBezTo>
                <a:lnTo>
                  <a:pt x="1669" y="785"/>
                </a:lnTo>
                <a:cubicBezTo>
                  <a:pt x="1472" y="324"/>
                  <a:pt x="1015" y="0"/>
                  <a:pt x="482" y="0"/>
                </a:cubicBezTo>
                <a:lnTo>
                  <a:pt x="482" y="0"/>
                </a:lnTo>
                <a:cubicBezTo>
                  <a:pt x="311" y="0"/>
                  <a:pt x="149" y="33"/>
                  <a:pt x="0" y="93"/>
                </a:cubicBezTo>
                <a:lnTo>
                  <a:pt x="0" y="3211"/>
                </a:lnTo>
                <a:lnTo>
                  <a:pt x="3125" y="3211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2" name="Freeform 461"/>
          <p:cNvSpPr>
            <a:spLocks noChangeArrowheads="1"/>
          </p:cNvSpPr>
          <p:nvPr/>
        </p:nvSpPr>
        <p:spPr bwMode="auto">
          <a:xfrm>
            <a:off x="9363499" y="6095379"/>
            <a:ext cx="331843" cy="331843"/>
          </a:xfrm>
          <a:custGeom>
            <a:avLst/>
            <a:gdLst>
              <a:gd name="T0" fmla="*/ 156 w 313"/>
              <a:gd name="T1" fmla="*/ 69 h 313"/>
              <a:gd name="T2" fmla="*/ 156 w 313"/>
              <a:gd name="T3" fmla="*/ 69 h 313"/>
              <a:gd name="T4" fmla="*/ 69 w 313"/>
              <a:gd name="T5" fmla="*/ 156 h 313"/>
              <a:gd name="T6" fmla="*/ 69 w 313"/>
              <a:gd name="T7" fmla="*/ 156 h 313"/>
              <a:gd name="T8" fmla="*/ 156 w 313"/>
              <a:gd name="T9" fmla="*/ 244 h 313"/>
              <a:gd name="T10" fmla="*/ 156 w 313"/>
              <a:gd name="T11" fmla="*/ 244 h 313"/>
              <a:gd name="T12" fmla="*/ 243 w 313"/>
              <a:gd name="T13" fmla="*/ 156 h 313"/>
              <a:gd name="T14" fmla="*/ 243 w 313"/>
              <a:gd name="T15" fmla="*/ 156 h 313"/>
              <a:gd name="T16" fmla="*/ 156 w 313"/>
              <a:gd name="T17" fmla="*/ 69 h 313"/>
              <a:gd name="T18" fmla="*/ 156 w 313"/>
              <a:gd name="T19" fmla="*/ 312 h 313"/>
              <a:gd name="T20" fmla="*/ 156 w 313"/>
              <a:gd name="T21" fmla="*/ 312 h 313"/>
              <a:gd name="T22" fmla="*/ 0 w 313"/>
              <a:gd name="T23" fmla="*/ 156 h 313"/>
              <a:gd name="T24" fmla="*/ 0 w 313"/>
              <a:gd name="T25" fmla="*/ 156 h 313"/>
              <a:gd name="T26" fmla="*/ 156 w 313"/>
              <a:gd name="T27" fmla="*/ 0 h 313"/>
              <a:gd name="T28" fmla="*/ 156 w 313"/>
              <a:gd name="T29" fmla="*/ 0 h 313"/>
              <a:gd name="T30" fmla="*/ 312 w 313"/>
              <a:gd name="T31" fmla="*/ 156 h 313"/>
              <a:gd name="T32" fmla="*/ 312 w 313"/>
              <a:gd name="T33" fmla="*/ 156 h 313"/>
              <a:gd name="T34" fmla="*/ 156 w 313"/>
              <a:gd name="T35" fmla="*/ 312 h 3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313" h="313">
                <a:moveTo>
                  <a:pt x="156" y="69"/>
                </a:moveTo>
                <a:lnTo>
                  <a:pt x="156" y="69"/>
                </a:lnTo>
                <a:cubicBezTo>
                  <a:pt x="108" y="69"/>
                  <a:pt x="69" y="108"/>
                  <a:pt x="69" y="156"/>
                </a:cubicBezTo>
                <a:lnTo>
                  <a:pt x="69" y="156"/>
                </a:lnTo>
                <a:cubicBezTo>
                  <a:pt x="69" y="205"/>
                  <a:pt x="108" y="244"/>
                  <a:pt x="156" y="244"/>
                </a:cubicBezTo>
                <a:lnTo>
                  <a:pt x="156" y="244"/>
                </a:lnTo>
                <a:cubicBezTo>
                  <a:pt x="204" y="244"/>
                  <a:pt x="243" y="205"/>
                  <a:pt x="243" y="156"/>
                </a:cubicBezTo>
                <a:lnTo>
                  <a:pt x="243" y="156"/>
                </a:lnTo>
                <a:cubicBezTo>
                  <a:pt x="243" y="108"/>
                  <a:pt x="204" y="69"/>
                  <a:pt x="156" y="69"/>
                </a:cubicBezTo>
                <a:close/>
                <a:moveTo>
                  <a:pt x="156" y="312"/>
                </a:moveTo>
                <a:lnTo>
                  <a:pt x="156" y="312"/>
                </a:lnTo>
                <a:cubicBezTo>
                  <a:pt x="70" y="312"/>
                  <a:pt x="0" y="243"/>
                  <a:pt x="0" y="156"/>
                </a:cubicBezTo>
                <a:lnTo>
                  <a:pt x="0" y="156"/>
                </a:lnTo>
                <a:cubicBezTo>
                  <a:pt x="0" y="70"/>
                  <a:pt x="70" y="0"/>
                  <a:pt x="156" y="0"/>
                </a:cubicBezTo>
                <a:lnTo>
                  <a:pt x="156" y="0"/>
                </a:lnTo>
                <a:cubicBezTo>
                  <a:pt x="242" y="0"/>
                  <a:pt x="312" y="70"/>
                  <a:pt x="312" y="156"/>
                </a:cubicBezTo>
                <a:lnTo>
                  <a:pt x="312" y="156"/>
                </a:lnTo>
                <a:cubicBezTo>
                  <a:pt x="312" y="243"/>
                  <a:pt x="242" y="312"/>
                  <a:pt x="156" y="31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3" name="Freeform 462"/>
          <p:cNvSpPr>
            <a:spLocks noChangeArrowheads="1"/>
          </p:cNvSpPr>
          <p:nvPr/>
        </p:nvSpPr>
        <p:spPr bwMode="auto">
          <a:xfrm>
            <a:off x="8970898" y="5698105"/>
            <a:ext cx="1126393" cy="1126390"/>
          </a:xfrm>
          <a:custGeom>
            <a:avLst/>
            <a:gdLst>
              <a:gd name="T0" fmla="*/ 582 w 1061"/>
              <a:gd name="T1" fmla="*/ 851 h 1062"/>
              <a:gd name="T2" fmla="*/ 608 w 1061"/>
              <a:gd name="T3" fmla="*/ 818 h 1062"/>
              <a:gd name="T4" fmla="*/ 721 w 1061"/>
              <a:gd name="T5" fmla="*/ 794 h 1062"/>
              <a:gd name="T6" fmla="*/ 797 w 1061"/>
              <a:gd name="T7" fmla="*/ 724 h 1062"/>
              <a:gd name="T8" fmla="*/ 792 w 1061"/>
              <a:gd name="T9" fmla="*/ 682 h 1062"/>
              <a:gd name="T10" fmla="*/ 858 w 1061"/>
              <a:gd name="T11" fmla="*/ 581 h 1062"/>
              <a:gd name="T12" fmla="*/ 863 w 1061"/>
              <a:gd name="T13" fmla="*/ 478 h 1062"/>
              <a:gd name="T14" fmla="*/ 830 w 1061"/>
              <a:gd name="T15" fmla="*/ 452 h 1062"/>
              <a:gd name="T16" fmla="*/ 804 w 1061"/>
              <a:gd name="T17" fmla="*/ 329 h 1062"/>
              <a:gd name="T18" fmla="*/ 734 w 1061"/>
              <a:gd name="T19" fmla="*/ 253 h 1062"/>
              <a:gd name="T20" fmla="*/ 691 w 1061"/>
              <a:gd name="T21" fmla="*/ 258 h 1062"/>
              <a:gd name="T22" fmla="*/ 581 w 1061"/>
              <a:gd name="T23" fmla="*/ 189 h 1062"/>
              <a:gd name="T24" fmla="*/ 478 w 1061"/>
              <a:gd name="T25" fmla="*/ 189 h 1062"/>
              <a:gd name="T26" fmla="*/ 452 w 1061"/>
              <a:gd name="T27" fmla="*/ 222 h 1062"/>
              <a:gd name="T28" fmla="*/ 326 w 1061"/>
              <a:gd name="T29" fmla="*/ 254 h 1062"/>
              <a:gd name="T30" fmla="*/ 255 w 1061"/>
              <a:gd name="T31" fmla="*/ 330 h 1062"/>
              <a:gd name="T32" fmla="*/ 261 w 1061"/>
              <a:gd name="T33" fmla="*/ 371 h 1062"/>
              <a:gd name="T34" fmla="*/ 197 w 1061"/>
              <a:gd name="T35" fmla="*/ 479 h 1062"/>
              <a:gd name="T36" fmla="*/ 202 w 1061"/>
              <a:gd name="T37" fmla="*/ 582 h 1062"/>
              <a:gd name="T38" fmla="*/ 235 w 1061"/>
              <a:gd name="T39" fmla="*/ 607 h 1062"/>
              <a:gd name="T40" fmla="*/ 264 w 1061"/>
              <a:gd name="T41" fmla="*/ 724 h 1062"/>
              <a:gd name="T42" fmla="*/ 340 w 1061"/>
              <a:gd name="T43" fmla="*/ 795 h 1062"/>
              <a:gd name="T44" fmla="*/ 381 w 1061"/>
              <a:gd name="T45" fmla="*/ 789 h 1062"/>
              <a:gd name="T46" fmla="*/ 479 w 1061"/>
              <a:gd name="T47" fmla="*/ 851 h 1062"/>
              <a:gd name="T48" fmla="*/ 445 w 1061"/>
              <a:gd name="T49" fmla="*/ 1061 h 1062"/>
              <a:gd name="T50" fmla="*/ 410 w 1061"/>
              <a:gd name="T51" fmla="*/ 877 h 1062"/>
              <a:gd name="T52" fmla="*/ 265 w 1061"/>
              <a:gd name="T53" fmla="*/ 966 h 1062"/>
              <a:gd name="T54" fmla="*/ 96 w 1061"/>
              <a:gd name="T55" fmla="*/ 845 h 1062"/>
              <a:gd name="T56" fmla="*/ 197 w 1061"/>
              <a:gd name="T57" fmla="*/ 694 h 1062"/>
              <a:gd name="T58" fmla="*/ 35 w 1061"/>
              <a:gd name="T59" fmla="*/ 651 h 1062"/>
              <a:gd name="T60" fmla="*/ 0 w 1061"/>
              <a:gd name="T61" fmla="*/ 446 h 1062"/>
              <a:gd name="T62" fmla="*/ 170 w 1061"/>
              <a:gd name="T63" fmla="*/ 411 h 1062"/>
              <a:gd name="T64" fmla="*/ 94 w 1061"/>
              <a:gd name="T65" fmla="*/ 265 h 1062"/>
              <a:gd name="T66" fmla="*/ 215 w 1061"/>
              <a:gd name="T67" fmla="*/ 96 h 1062"/>
              <a:gd name="T68" fmla="*/ 356 w 1061"/>
              <a:gd name="T69" fmla="*/ 187 h 1062"/>
              <a:gd name="T70" fmla="*/ 409 w 1061"/>
              <a:gd name="T71" fmla="*/ 34 h 1062"/>
              <a:gd name="T72" fmla="*/ 614 w 1061"/>
              <a:gd name="T73" fmla="*/ 0 h 1062"/>
              <a:gd name="T74" fmla="*/ 650 w 1061"/>
              <a:gd name="T75" fmla="*/ 164 h 1062"/>
              <a:gd name="T76" fmla="*/ 795 w 1061"/>
              <a:gd name="T77" fmla="*/ 94 h 1062"/>
              <a:gd name="T78" fmla="*/ 965 w 1061"/>
              <a:gd name="T79" fmla="*/ 216 h 1062"/>
              <a:gd name="T80" fmla="*/ 870 w 1061"/>
              <a:gd name="T81" fmla="*/ 359 h 1062"/>
              <a:gd name="T82" fmla="*/ 1026 w 1061"/>
              <a:gd name="T83" fmla="*/ 410 h 1062"/>
              <a:gd name="T84" fmla="*/ 1060 w 1061"/>
              <a:gd name="T85" fmla="*/ 615 h 1062"/>
              <a:gd name="T86" fmla="*/ 883 w 1061"/>
              <a:gd name="T87" fmla="*/ 650 h 1062"/>
              <a:gd name="T88" fmla="*/ 966 w 1061"/>
              <a:gd name="T89" fmla="*/ 796 h 1062"/>
              <a:gd name="T90" fmla="*/ 845 w 1061"/>
              <a:gd name="T91" fmla="*/ 965 h 1062"/>
              <a:gd name="T92" fmla="*/ 691 w 1061"/>
              <a:gd name="T93" fmla="*/ 861 h 1062"/>
              <a:gd name="T94" fmla="*/ 650 w 1061"/>
              <a:gd name="T95" fmla="*/ 1027 h 10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061" h="1062">
                <a:moveTo>
                  <a:pt x="480" y="992"/>
                </a:moveTo>
                <a:lnTo>
                  <a:pt x="582" y="992"/>
                </a:lnTo>
                <a:lnTo>
                  <a:pt x="582" y="851"/>
                </a:lnTo>
                <a:lnTo>
                  <a:pt x="582" y="851"/>
                </a:lnTo>
                <a:cubicBezTo>
                  <a:pt x="582" y="835"/>
                  <a:pt x="593" y="822"/>
                  <a:pt x="608" y="818"/>
                </a:cubicBezTo>
                <a:lnTo>
                  <a:pt x="608" y="818"/>
                </a:lnTo>
                <a:cubicBezTo>
                  <a:pt x="633" y="811"/>
                  <a:pt x="658" y="801"/>
                  <a:pt x="680" y="788"/>
                </a:cubicBezTo>
                <a:lnTo>
                  <a:pt x="680" y="788"/>
                </a:lnTo>
                <a:cubicBezTo>
                  <a:pt x="694" y="781"/>
                  <a:pt x="710" y="783"/>
                  <a:pt x="721" y="794"/>
                </a:cubicBezTo>
                <a:lnTo>
                  <a:pt x="820" y="892"/>
                </a:lnTo>
                <a:lnTo>
                  <a:pt x="893" y="820"/>
                </a:lnTo>
                <a:lnTo>
                  <a:pt x="797" y="724"/>
                </a:lnTo>
                <a:lnTo>
                  <a:pt x="797" y="724"/>
                </a:lnTo>
                <a:cubicBezTo>
                  <a:pt x="786" y="712"/>
                  <a:pt x="784" y="695"/>
                  <a:pt x="792" y="682"/>
                </a:cubicBezTo>
                <a:lnTo>
                  <a:pt x="792" y="682"/>
                </a:lnTo>
                <a:cubicBezTo>
                  <a:pt x="806" y="658"/>
                  <a:pt x="818" y="632"/>
                  <a:pt x="825" y="606"/>
                </a:cubicBezTo>
                <a:lnTo>
                  <a:pt x="825" y="606"/>
                </a:lnTo>
                <a:cubicBezTo>
                  <a:pt x="830" y="592"/>
                  <a:pt x="843" y="582"/>
                  <a:pt x="858" y="581"/>
                </a:cubicBezTo>
                <a:lnTo>
                  <a:pt x="992" y="581"/>
                </a:lnTo>
                <a:lnTo>
                  <a:pt x="992" y="478"/>
                </a:lnTo>
                <a:lnTo>
                  <a:pt x="863" y="478"/>
                </a:lnTo>
                <a:lnTo>
                  <a:pt x="863" y="478"/>
                </a:lnTo>
                <a:cubicBezTo>
                  <a:pt x="847" y="478"/>
                  <a:pt x="833" y="467"/>
                  <a:pt x="830" y="452"/>
                </a:cubicBezTo>
                <a:lnTo>
                  <a:pt x="830" y="452"/>
                </a:lnTo>
                <a:cubicBezTo>
                  <a:pt x="823" y="423"/>
                  <a:pt x="813" y="395"/>
                  <a:pt x="799" y="370"/>
                </a:cubicBezTo>
                <a:lnTo>
                  <a:pt x="799" y="370"/>
                </a:lnTo>
                <a:cubicBezTo>
                  <a:pt x="791" y="356"/>
                  <a:pt x="793" y="340"/>
                  <a:pt x="804" y="329"/>
                </a:cubicBezTo>
                <a:lnTo>
                  <a:pt x="892" y="240"/>
                </a:lnTo>
                <a:lnTo>
                  <a:pt x="820" y="168"/>
                </a:lnTo>
                <a:lnTo>
                  <a:pt x="734" y="253"/>
                </a:lnTo>
                <a:lnTo>
                  <a:pt x="734" y="253"/>
                </a:lnTo>
                <a:cubicBezTo>
                  <a:pt x="723" y="264"/>
                  <a:pt x="705" y="266"/>
                  <a:pt x="691" y="258"/>
                </a:cubicBezTo>
                <a:lnTo>
                  <a:pt x="691" y="258"/>
                </a:lnTo>
                <a:cubicBezTo>
                  <a:pt x="665" y="242"/>
                  <a:pt x="637" y="230"/>
                  <a:pt x="607" y="222"/>
                </a:cubicBezTo>
                <a:lnTo>
                  <a:pt x="607" y="222"/>
                </a:lnTo>
                <a:cubicBezTo>
                  <a:pt x="592" y="219"/>
                  <a:pt x="581" y="205"/>
                  <a:pt x="581" y="189"/>
                </a:cubicBezTo>
                <a:lnTo>
                  <a:pt x="581" y="69"/>
                </a:lnTo>
                <a:lnTo>
                  <a:pt x="478" y="69"/>
                </a:lnTo>
                <a:lnTo>
                  <a:pt x="478" y="189"/>
                </a:lnTo>
                <a:lnTo>
                  <a:pt x="478" y="189"/>
                </a:lnTo>
                <a:cubicBezTo>
                  <a:pt x="478" y="205"/>
                  <a:pt x="468" y="219"/>
                  <a:pt x="452" y="222"/>
                </a:cubicBezTo>
                <a:lnTo>
                  <a:pt x="452" y="222"/>
                </a:lnTo>
                <a:cubicBezTo>
                  <a:pt x="423" y="230"/>
                  <a:pt x="394" y="242"/>
                  <a:pt x="368" y="259"/>
                </a:cubicBezTo>
                <a:lnTo>
                  <a:pt x="368" y="259"/>
                </a:lnTo>
                <a:cubicBezTo>
                  <a:pt x="354" y="267"/>
                  <a:pt x="337" y="265"/>
                  <a:pt x="326" y="254"/>
                </a:cubicBezTo>
                <a:lnTo>
                  <a:pt x="239" y="168"/>
                </a:lnTo>
                <a:lnTo>
                  <a:pt x="167" y="241"/>
                </a:lnTo>
                <a:lnTo>
                  <a:pt x="255" y="330"/>
                </a:lnTo>
                <a:lnTo>
                  <a:pt x="255" y="330"/>
                </a:lnTo>
                <a:cubicBezTo>
                  <a:pt x="266" y="340"/>
                  <a:pt x="269" y="357"/>
                  <a:pt x="261" y="371"/>
                </a:cubicBezTo>
                <a:lnTo>
                  <a:pt x="261" y="371"/>
                </a:lnTo>
                <a:cubicBezTo>
                  <a:pt x="247" y="396"/>
                  <a:pt x="236" y="424"/>
                  <a:pt x="230" y="453"/>
                </a:cubicBezTo>
                <a:lnTo>
                  <a:pt x="230" y="453"/>
                </a:lnTo>
                <a:cubicBezTo>
                  <a:pt x="227" y="468"/>
                  <a:pt x="213" y="479"/>
                  <a:pt x="197" y="479"/>
                </a:cubicBezTo>
                <a:lnTo>
                  <a:pt x="69" y="480"/>
                </a:lnTo>
                <a:lnTo>
                  <a:pt x="69" y="582"/>
                </a:lnTo>
                <a:lnTo>
                  <a:pt x="202" y="582"/>
                </a:lnTo>
                <a:lnTo>
                  <a:pt x="202" y="582"/>
                </a:lnTo>
                <a:cubicBezTo>
                  <a:pt x="217" y="582"/>
                  <a:pt x="231" y="593"/>
                  <a:pt x="235" y="607"/>
                </a:cubicBezTo>
                <a:lnTo>
                  <a:pt x="235" y="607"/>
                </a:lnTo>
                <a:cubicBezTo>
                  <a:pt x="243" y="634"/>
                  <a:pt x="254" y="659"/>
                  <a:pt x="269" y="682"/>
                </a:cubicBezTo>
                <a:lnTo>
                  <a:pt x="269" y="682"/>
                </a:lnTo>
                <a:cubicBezTo>
                  <a:pt x="277" y="696"/>
                  <a:pt x="275" y="713"/>
                  <a:pt x="264" y="724"/>
                </a:cubicBezTo>
                <a:lnTo>
                  <a:pt x="169" y="821"/>
                </a:lnTo>
                <a:lnTo>
                  <a:pt x="241" y="893"/>
                </a:lnTo>
                <a:lnTo>
                  <a:pt x="340" y="795"/>
                </a:lnTo>
                <a:lnTo>
                  <a:pt x="340" y="795"/>
                </a:lnTo>
                <a:cubicBezTo>
                  <a:pt x="351" y="784"/>
                  <a:pt x="367" y="781"/>
                  <a:pt x="381" y="789"/>
                </a:cubicBezTo>
                <a:lnTo>
                  <a:pt x="381" y="789"/>
                </a:lnTo>
                <a:cubicBezTo>
                  <a:pt x="403" y="802"/>
                  <a:pt x="428" y="811"/>
                  <a:pt x="453" y="818"/>
                </a:cubicBezTo>
                <a:lnTo>
                  <a:pt x="453" y="818"/>
                </a:lnTo>
                <a:cubicBezTo>
                  <a:pt x="468" y="822"/>
                  <a:pt x="479" y="836"/>
                  <a:pt x="479" y="851"/>
                </a:cubicBezTo>
                <a:lnTo>
                  <a:pt x="480" y="992"/>
                </a:lnTo>
                <a:close/>
                <a:moveTo>
                  <a:pt x="616" y="1061"/>
                </a:moveTo>
                <a:lnTo>
                  <a:pt x="445" y="1061"/>
                </a:lnTo>
                <a:lnTo>
                  <a:pt x="445" y="1061"/>
                </a:lnTo>
                <a:cubicBezTo>
                  <a:pt x="427" y="1061"/>
                  <a:pt x="411" y="1045"/>
                  <a:pt x="411" y="1027"/>
                </a:cubicBezTo>
                <a:lnTo>
                  <a:pt x="410" y="877"/>
                </a:lnTo>
                <a:lnTo>
                  <a:pt x="410" y="877"/>
                </a:lnTo>
                <a:cubicBezTo>
                  <a:pt x="397" y="872"/>
                  <a:pt x="383" y="867"/>
                  <a:pt x="370" y="861"/>
                </a:cubicBezTo>
                <a:lnTo>
                  <a:pt x="265" y="966"/>
                </a:lnTo>
                <a:lnTo>
                  <a:pt x="265" y="966"/>
                </a:lnTo>
                <a:cubicBezTo>
                  <a:pt x="251" y="979"/>
                  <a:pt x="230" y="979"/>
                  <a:pt x="216" y="966"/>
                </a:cubicBezTo>
                <a:lnTo>
                  <a:pt x="96" y="845"/>
                </a:lnTo>
                <a:lnTo>
                  <a:pt x="96" y="845"/>
                </a:lnTo>
                <a:cubicBezTo>
                  <a:pt x="82" y="832"/>
                  <a:pt x="82" y="810"/>
                  <a:pt x="95" y="797"/>
                </a:cubicBezTo>
                <a:lnTo>
                  <a:pt x="197" y="694"/>
                </a:lnTo>
                <a:lnTo>
                  <a:pt x="197" y="694"/>
                </a:lnTo>
                <a:cubicBezTo>
                  <a:pt x="189" y="680"/>
                  <a:pt x="183" y="666"/>
                  <a:pt x="177" y="651"/>
                </a:cubicBezTo>
                <a:lnTo>
                  <a:pt x="35" y="651"/>
                </a:lnTo>
                <a:lnTo>
                  <a:pt x="35" y="651"/>
                </a:lnTo>
                <a:cubicBezTo>
                  <a:pt x="16" y="651"/>
                  <a:pt x="0" y="636"/>
                  <a:pt x="0" y="617"/>
                </a:cubicBezTo>
                <a:lnTo>
                  <a:pt x="0" y="446"/>
                </a:lnTo>
                <a:lnTo>
                  <a:pt x="0" y="446"/>
                </a:lnTo>
                <a:cubicBezTo>
                  <a:pt x="0" y="427"/>
                  <a:pt x="15" y="412"/>
                  <a:pt x="34" y="412"/>
                </a:cubicBezTo>
                <a:lnTo>
                  <a:pt x="170" y="411"/>
                </a:lnTo>
                <a:lnTo>
                  <a:pt x="170" y="411"/>
                </a:lnTo>
                <a:cubicBezTo>
                  <a:pt x="175" y="394"/>
                  <a:pt x="182" y="377"/>
                  <a:pt x="189" y="361"/>
                </a:cubicBezTo>
                <a:lnTo>
                  <a:pt x="94" y="265"/>
                </a:lnTo>
                <a:lnTo>
                  <a:pt x="94" y="265"/>
                </a:lnTo>
                <a:cubicBezTo>
                  <a:pt x="81" y="252"/>
                  <a:pt x="81" y="230"/>
                  <a:pt x="94" y="217"/>
                </a:cubicBezTo>
                <a:lnTo>
                  <a:pt x="215" y="96"/>
                </a:lnTo>
                <a:lnTo>
                  <a:pt x="215" y="96"/>
                </a:lnTo>
                <a:cubicBezTo>
                  <a:pt x="228" y="82"/>
                  <a:pt x="250" y="82"/>
                  <a:pt x="263" y="96"/>
                </a:cubicBezTo>
                <a:lnTo>
                  <a:pt x="356" y="187"/>
                </a:lnTo>
                <a:lnTo>
                  <a:pt x="356" y="187"/>
                </a:lnTo>
                <a:cubicBezTo>
                  <a:pt x="373" y="178"/>
                  <a:pt x="391" y="170"/>
                  <a:pt x="409" y="164"/>
                </a:cubicBezTo>
                <a:lnTo>
                  <a:pt x="409" y="34"/>
                </a:lnTo>
                <a:lnTo>
                  <a:pt x="409" y="34"/>
                </a:lnTo>
                <a:cubicBezTo>
                  <a:pt x="409" y="16"/>
                  <a:pt x="425" y="0"/>
                  <a:pt x="444" y="0"/>
                </a:cubicBezTo>
                <a:lnTo>
                  <a:pt x="614" y="0"/>
                </a:lnTo>
                <a:lnTo>
                  <a:pt x="614" y="0"/>
                </a:lnTo>
                <a:cubicBezTo>
                  <a:pt x="633" y="0"/>
                  <a:pt x="649" y="16"/>
                  <a:pt x="649" y="34"/>
                </a:cubicBezTo>
                <a:lnTo>
                  <a:pt x="650" y="164"/>
                </a:lnTo>
                <a:lnTo>
                  <a:pt x="650" y="164"/>
                </a:lnTo>
                <a:cubicBezTo>
                  <a:pt x="668" y="170"/>
                  <a:pt x="686" y="177"/>
                  <a:pt x="704" y="186"/>
                </a:cubicBezTo>
                <a:lnTo>
                  <a:pt x="795" y="94"/>
                </a:lnTo>
                <a:lnTo>
                  <a:pt x="795" y="94"/>
                </a:lnTo>
                <a:cubicBezTo>
                  <a:pt x="809" y="81"/>
                  <a:pt x="831" y="81"/>
                  <a:pt x="844" y="94"/>
                </a:cubicBezTo>
                <a:lnTo>
                  <a:pt x="965" y="216"/>
                </a:lnTo>
                <a:lnTo>
                  <a:pt x="965" y="216"/>
                </a:lnTo>
                <a:cubicBezTo>
                  <a:pt x="978" y="229"/>
                  <a:pt x="978" y="251"/>
                  <a:pt x="965" y="264"/>
                </a:cubicBezTo>
                <a:lnTo>
                  <a:pt x="870" y="359"/>
                </a:lnTo>
                <a:lnTo>
                  <a:pt x="870" y="359"/>
                </a:lnTo>
                <a:cubicBezTo>
                  <a:pt x="878" y="376"/>
                  <a:pt x="885" y="392"/>
                  <a:pt x="890" y="409"/>
                </a:cubicBezTo>
                <a:lnTo>
                  <a:pt x="1026" y="410"/>
                </a:lnTo>
                <a:lnTo>
                  <a:pt x="1026" y="410"/>
                </a:lnTo>
                <a:cubicBezTo>
                  <a:pt x="1045" y="410"/>
                  <a:pt x="1060" y="425"/>
                  <a:pt x="1060" y="444"/>
                </a:cubicBezTo>
                <a:lnTo>
                  <a:pt x="1060" y="615"/>
                </a:lnTo>
                <a:lnTo>
                  <a:pt x="1060" y="615"/>
                </a:lnTo>
                <a:cubicBezTo>
                  <a:pt x="1060" y="634"/>
                  <a:pt x="1045" y="649"/>
                  <a:pt x="1026" y="649"/>
                </a:cubicBezTo>
                <a:lnTo>
                  <a:pt x="883" y="650"/>
                </a:lnTo>
                <a:lnTo>
                  <a:pt x="883" y="650"/>
                </a:lnTo>
                <a:cubicBezTo>
                  <a:pt x="878" y="665"/>
                  <a:pt x="871" y="680"/>
                  <a:pt x="864" y="694"/>
                </a:cubicBezTo>
                <a:lnTo>
                  <a:pt x="966" y="796"/>
                </a:lnTo>
                <a:lnTo>
                  <a:pt x="966" y="796"/>
                </a:lnTo>
                <a:cubicBezTo>
                  <a:pt x="979" y="809"/>
                  <a:pt x="979" y="831"/>
                  <a:pt x="966" y="844"/>
                </a:cubicBezTo>
                <a:lnTo>
                  <a:pt x="845" y="965"/>
                </a:lnTo>
                <a:lnTo>
                  <a:pt x="845" y="965"/>
                </a:lnTo>
                <a:cubicBezTo>
                  <a:pt x="832" y="978"/>
                  <a:pt x="810" y="979"/>
                  <a:pt x="797" y="965"/>
                </a:cubicBezTo>
                <a:lnTo>
                  <a:pt x="691" y="861"/>
                </a:lnTo>
                <a:lnTo>
                  <a:pt x="691" y="861"/>
                </a:lnTo>
                <a:cubicBezTo>
                  <a:pt x="678" y="867"/>
                  <a:pt x="664" y="872"/>
                  <a:pt x="651" y="877"/>
                </a:cubicBezTo>
                <a:lnTo>
                  <a:pt x="650" y="1027"/>
                </a:lnTo>
                <a:lnTo>
                  <a:pt x="650" y="1027"/>
                </a:lnTo>
                <a:cubicBezTo>
                  <a:pt x="650" y="1045"/>
                  <a:pt x="635" y="1061"/>
                  <a:pt x="616" y="106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4" name="Freeform 463"/>
          <p:cNvSpPr>
            <a:spLocks noChangeArrowheads="1"/>
          </p:cNvSpPr>
          <p:nvPr/>
        </p:nvSpPr>
        <p:spPr bwMode="auto">
          <a:xfrm>
            <a:off x="11737801" y="5548543"/>
            <a:ext cx="892701" cy="1093674"/>
          </a:xfrm>
          <a:custGeom>
            <a:avLst/>
            <a:gdLst>
              <a:gd name="T0" fmla="*/ 71 w 842"/>
              <a:gd name="T1" fmla="*/ 961 h 1033"/>
              <a:gd name="T2" fmla="*/ 71 w 842"/>
              <a:gd name="T3" fmla="*/ 71 h 1033"/>
              <a:gd name="T4" fmla="*/ 507 w 842"/>
              <a:gd name="T5" fmla="*/ 71 h 1033"/>
              <a:gd name="T6" fmla="*/ 507 w 842"/>
              <a:gd name="T7" fmla="*/ 281 h 1033"/>
              <a:gd name="T8" fmla="*/ 507 w 842"/>
              <a:gd name="T9" fmla="*/ 281 h 1033"/>
              <a:gd name="T10" fmla="*/ 542 w 842"/>
              <a:gd name="T11" fmla="*/ 317 h 1033"/>
              <a:gd name="T12" fmla="*/ 765 w 842"/>
              <a:gd name="T13" fmla="*/ 317 h 1033"/>
              <a:gd name="T14" fmla="*/ 765 w 842"/>
              <a:gd name="T15" fmla="*/ 317 h 1033"/>
              <a:gd name="T16" fmla="*/ 770 w 842"/>
              <a:gd name="T17" fmla="*/ 316 h 1033"/>
              <a:gd name="T18" fmla="*/ 770 w 842"/>
              <a:gd name="T19" fmla="*/ 961 h 1033"/>
              <a:gd name="T20" fmla="*/ 71 w 842"/>
              <a:gd name="T21" fmla="*/ 961 h 1033"/>
              <a:gd name="T22" fmla="*/ 578 w 842"/>
              <a:gd name="T23" fmla="*/ 246 h 1033"/>
              <a:gd name="T24" fmla="*/ 578 w 842"/>
              <a:gd name="T25" fmla="*/ 119 h 1033"/>
              <a:gd name="T26" fmla="*/ 710 w 842"/>
              <a:gd name="T27" fmla="*/ 246 h 1033"/>
              <a:gd name="T28" fmla="*/ 578 w 842"/>
              <a:gd name="T29" fmla="*/ 246 h 1033"/>
              <a:gd name="T30" fmla="*/ 841 w 842"/>
              <a:gd name="T31" fmla="*/ 290 h 1033"/>
              <a:gd name="T32" fmla="*/ 841 w 842"/>
              <a:gd name="T33" fmla="*/ 290 h 1033"/>
              <a:gd name="T34" fmla="*/ 830 w 842"/>
              <a:gd name="T35" fmla="*/ 264 h 1033"/>
              <a:gd name="T36" fmla="*/ 567 w 842"/>
              <a:gd name="T37" fmla="*/ 10 h 1033"/>
              <a:gd name="T38" fmla="*/ 567 w 842"/>
              <a:gd name="T39" fmla="*/ 10 h 1033"/>
              <a:gd name="T40" fmla="*/ 541 w 842"/>
              <a:gd name="T41" fmla="*/ 1 h 1033"/>
              <a:gd name="T42" fmla="*/ 541 w 842"/>
              <a:gd name="T43" fmla="*/ 1 h 1033"/>
              <a:gd name="T44" fmla="*/ 539 w 842"/>
              <a:gd name="T45" fmla="*/ 1 h 1033"/>
              <a:gd name="T46" fmla="*/ 50 w 842"/>
              <a:gd name="T47" fmla="*/ 1 h 1033"/>
              <a:gd name="T48" fmla="*/ 50 w 842"/>
              <a:gd name="T49" fmla="*/ 1 h 1033"/>
              <a:gd name="T50" fmla="*/ 0 w 842"/>
              <a:gd name="T51" fmla="*/ 65 h 1033"/>
              <a:gd name="T52" fmla="*/ 0 w 842"/>
              <a:gd name="T53" fmla="*/ 996 h 1033"/>
              <a:gd name="T54" fmla="*/ 0 w 842"/>
              <a:gd name="T55" fmla="*/ 996 h 1033"/>
              <a:gd name="T56" fmla="*/ 36 w 842"/>
              <a:gd name="T57" fmla="*/ 1032 h 1033"/>
              <a:gd name="T58" fmla="*/ 805 w 842"/>
              <a:gd name="T59" fmla="*/ 1032 h 1033"/>
              <a:gd name="T60" fmla="*/ 805 w 842"/>
              <a:gd name="T61" fmla="*/ 1032 h 1033"/>
              <a:gd name="T62" fmla="*/ 841 w 842"/>
              <a:gd name="T63" fmla="*/ 996 h 1033"/>
              <a:gd name="T64" fmla="*/ 841 w 842"/>
              <a:gd name="T65" fmla="*/ 292 h 1033"/>
              <a:gd name="T66" fmla="*/ 841 w 842"/>
              <a:gd name="T67" fmla="*/ 292 h 1033"/>
              <a:gd name="T68" fmla="*/ 841 w 842"/>
              <a:gd name="T69" fmla="*/ 290 h 10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842" h="1033">
                <a:moveTo>
                  <a:pt x="71" y="961"/>
                </a:moveTo>
                <a:lnTo>
                  <a:pt x="71" y="71"/>
                </a:lnTo>
                <a:lnTo>
                  <a:pt x="507" y="71"/>
                </a:lnTo>
                <a:lnTo>
                  <a:pt x="507" y="281"/>
                </a:lnTo>
                <a:lnTo>
                  <a:pt x="507" y="281"/>
                </a:lnTo>
                <a:cubicBezTo>
                  <a:pt x="507" y="301"/>
                  <a:pt x="523" y="317"/>
                  <a:pt x="542" y="317"/>
                </a:cubicBezTo>
                <a:lnTo>
                  <a:pt x="765" y="317"/>
                </a:lnTo>
                <a:lnTo>
                  <a:pt x="765" y="317"/>
                </a:lnTo>
                <a:cubicBezTo>
                  <a:pt x="767" y="317"/>
                  <a:pt x="769" y="316"/>
                  <a:pt x="770" y="316"/>
                </a:cubicBezTo>
                <a:lnTo>
                  <a:pt x="770" y="961"/>
                </a:lnTo>
                <a:lnTo>
                  <a:pt x="71" y="961"/>
                </a:lnTo>
                <a:close/>
                <a:moveTo>
                  <a:pt x="578" y="246"/>
                </a:moveTo>
                <a:lnTo>
                  <a:pt x="578" y="119"/>
                </a:lnTo>
                <a:lnTo>
                  <a:pt x="710" y="246"/>
                </a:lnTo>
                <a:lnTo>
                  <a:pt x="578" y="246"/>
                </a:lnTo>
                <a:close/>
                <a:moveTo>
                  <a:pt x="841" y="290"/>
                </a:moveTo>
                <a:lnTo>
                  <a:pt x="841" y="290"/>
                </a:lnTo>
                <a:cubicBezTo>
                  <a:pt x="841" y="281"/>
                  <a:pt x="837" y="271"/>
                  <a:pt x="830" y="264"/>
                </a:cubicBezTo>
                <a:lnTo>
                  <a:pt x="567" y="10"/>
                </a:lnTo>
                <a:lnTo>
                  <a:pt x="567" y="10"/>
                </a:lnTo>
                <a:cubicBezTo>
                  <a:pt x="559" y="3"/>
                  <a:pt x="550" y="0"/>
                  <a:pt x="541" y="1"/>
                </a:cubicBezTo>
                <a:lnTo>
                  <a:pt x="541" y="1"/>
                </a:lnTo>
                <a:cubicBezTo>
                  <a:pt x="541" y="1"/>
                  <a:pt x="540" y="1"/>
                  <a:pt x="539" y="1"/>
                </a:cubicBezTo>
                <a:lnTo>
                  <a:pt x="50" y="1"/>
                </a:lnTo>
                <a:lnTo>
                  <a:pt x="50" y="1"/>
                </a:lnTo>
                <a:cubicBezTo>
                  <a:pt x="21" y="1"/>
                  <a:pt x="0" y="28"/>
                  <a:pt x="0" y="65"/>
                </a:cubicBezTo>
                <a:lnTo>
                  <a:pt x="0" y="996"/>
                </a:lnTo>
                <a:lnTo>
                  <a:pt x="0" y="996"/>
                </a:lnTo>
                <a:cubicBezTo>
                  <a:pt x="0" y="1016"/>
                  <a:pt x="16" y="1032"/>
                  <a:pt x="36" y="1032"/>
                </a:cubicBezTo>
                <a:lnTo>
                  <a:pt x="805" y="1032"/>
                </a:lnTo>
                <a:lnTo>
                  <a:pt x="805" y="1032"/>
                </a:lnTo>
                <a:cubicBezTo>
                  <a:pt x="825" y="1032"/>
                  <a:pt x="841" y="1016"/>
                  <a:pt x="841" y="996"/>
                </a:cubicBezTo>
                <a:lnTo>
                  <a:pt x="841" y="292"/>
                </a:lnTo>
                <a:lnTo>
                  <a:pt x="841" y="292"/>
                </a:lnTo>
                <a:cubicBezTo>
                  <a:pt x="841" y="291"/>
                  <a:pt x="841" y="291"/>
                  <a:pt x="841" y="29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5" name="Freeform 464"/>
          <p:cNvSpPr>
            <a:spLocks noChangeArrowheads="1"/>
          </p:cNvSpPr>
          <p:nvPr/>
        </p:nvSpPr>
        <p:spPr bwMode="auto">
          <a:xfrm>
            <a:off x="11952796" y="5987882"/>
            <a:ext cx="462710" cy="74781"/>
          </a:xfrm>
          <a:custGeom>
            <a:avLst/>
            <a:gdLst>
              <a:gd name="T0" fmla="*/ 399 w 435"/>
              <a:gd name="T1" fmla="*/ 0 h 71"/>
              <a:gd name="T2" fmla="*/ 36 w 435"/>
              <a:gd name="T3" fmla="*/ 0 h 71"/>
              <a:gd name="T4" fmla="*/ 36 w 435"/>
              <a:gd name="T5" fmla="*/ 0 h 71"/>
              <a:gd name="T6" fmla="*/ 0 w 435"/>
              <a:gd name="T7" fmla="*/ 35 h 71"/>
              <a:gd name="T8" fmla="*/ 0 w 435"/>
              <a:gd name="T9" fmla="*/ 35 h 71"/>
              <a:gd name="T10" fmla="*/ 36 w 435"/>
              <a:gd name="T11" fmla="*/ 70 h 71"/>
              <a:gd name="T12" fmla="*/ 399 w 435"/>
              <a:gd name="T13" fmla="*/ 70 h 71"/>
              <a:gd name="T14" fmla="*/ 399 w 435"/>
              <a:gd name="T15" fmla="*/ 70 h 71"/>
              <a:gd name="T16" fmla="*/ 434 w 435"/>
              <a:gd name="T17" fmla="*/ 35 h 71"/>
              <a:gd name="T18" fmla="*/ 434 w 435"/>
              <a:gd name="T19" fmla="*/ 35 h 71"/>
              <a:gd name="T20" fmla="*/ 399 w 435"/>
              <a:gd name="T21" fmla="*/ 0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35" h="71">
                <a:moveTo>
                  <a:pt x="399" y="0"/>
                </a:moveTo>
                <a:lnTo>
                  <a:pt x="36" y="0"/>
                </a:lnTo>
                <a:lnTo>
                  <a:pt x="36" y="0"/>
                </a:lnTo>
                <a:cubicBezTo>
                  <a:pt x="16" y="0"/>
                  <a:pt x="0" y="16"/>
                  <a:pt x="0" y="35"/>
                </a:cubicBezTo>
                <a:lnTo>
                  <a:pt x="0" y="35"/>
                </a:lnTo>
                <a:cubicBezTo>
                  <a:pt x="0" y="54"/>
                  <a:pt x="16" y="70"/>
                  <a:pt x="36" y="70"/>
                </a:cubicBezTo>
                <a:lnTo>
                  <a:pt x="399" y="70"/>
                </a:lnTo>
                <a:lnTo>
                  <a:pt x="399" y="70"/>
                </a:lnTo>
                <a:cubicBezTo>
                  <a:pt x="418" y="70"/>
                  <a:pt x="434" y="54"/>
                  <a:pt x="434" y="35"/>
                </a:cubicBezTo>
                <a:lnTo>
                  <a:pt x="434" y="35"/>
                </a:lnTo>
                <a:cubicBezTo>
                  <a:pt x="434" y="16"/>
                  <a:pt x="418" y="0"/>
                  <a:pt x="399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6" name="Freeform 465"/>
          <p:cNvSpPr>
            <a:spLocks noChangeArrowheads="1"/>
          </p:cNvSpPr>
          <p:nvPr/>
        </p:nvSpPr>
        <p:spPr bwMode="auto">
          <a:xfrm>
            <a:off x="11952796" y="6179508"/>
            <a:ext cx="462710" cy="74781"/>
          </a:xfrm>
          <a:custGeom>
            <a:avLst/>
            <a:gdLst>
              <a:gd name="T0" fmla="*/ 399 w 435"/>
              <a:gd name="T1" fmla="*/ 0 h 71"/>
              <a:gd name="T2" fmla="*/ 36 w 435"/>
              <a:gd name="T3" fmla="*/ 0 h 71"/>
              <a:gd name="T4" fmla="*/ 36 w 435"/>
              <a:gd name="T5" fmla="*/ 0 h 71"/>
              <a:gd name="T6" fmla="*/ 0 w 435"/>
              <a:gd name="T7" fmla="*/ 34 h 71"/>
              <a:gd name="T8" fmla="*/ 0 w 435"/>
              <a:gd name="T9" fmla="*/ 34 h 71"/>
              <a:gd name="T10" fmla="*/ 36 w 435"/>
              <a:gd name="T11" fmla="*/ 70 h 71"/>
              <a:gd name="T12" fmla="*/ 399 w 435"/>
              <a:gd name="T13" fmla="*/ 70 h 71"/>
              <a:gd name="T14" fmla="*/ 399 w 435"/>
              <a:gd name="T15" fmla="*/ 70 h 71"/>
              <a:gd name="T16" fmla="*/ 434 w 435"/>
              <a:gd name="T17" fmla="*/ 34 h 71"/>
              <a:gd name="T18" fmla="*/ 434 w 435"/>
              <a:gd name="T19" fmla="*/ 34 h 71"/>
              <a:gd name="T20" fmla="*/ 399 w 435"/>
              <a:gd name="T21" fmla="*/ 0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35" h="71">
                <a:moveTo>
                  <a:pt x="399" y="0"/>
                </a:moveTo>
                <a:lnTo>
                  <a:pt x="36" y="0"/>
                </a:lnTo>
                <a:lnTo>
                  <a:pt x="36" y="0"/>
                </a:lnTo>
                <a:cubicBezTo>
                  <a:pt x="16" y="0"/>
                  <a:pt x="0" y="15"/>
                  <a:pt x="0" y="34"/>
                </a:cubicBezTo>
                <a:lnTo>
                  <a:pt x="0" y="34"/>
                </a:lnTo>
                <a:cubicBezTo>
                  <a:pt x="0" y="54"/>
                  <a:pt x="16" y="70"/>
                  <a:pt x="36" y="70"/>
                </a:cubicBezTo>
                <a:lnTo>
                  <a:pt x="399" y="70"/>
                </a:lnTo>
                <a:lnTo>
                  <a:pt x="399" y="70"/>
                </a:lnTo>
                <a:cubicBezTo>
                  <a:pt x="418" y="70"/>
                  <a:pt x="434" y="54"/>
                  <a:pt x="434" y="34"/>
                </a:cubicBezTo>
                <a:lnTo>
                  <a:pt x="434" y="34"/>
                </a:lnTo>
                <a:cubicBezTo>
                  <a:pt x="434" y="15"/>
                  <a:pt x="418" y="0"/>
                  <a:pt x="399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7" name="Freeform 466"/>
          <p:cNvSpPr>
            <a:spLocks noChangeArrowheads="1"/>
          </p:cNvSpPr>
          <p:nvPr/>
        </p:nvSpPr>
        <p:spPr bwMode="auto">
          <a:xfrm>
            <a:off x="11952796" y="6371136"/>
            <a:ext cx="462710" cy="74781"/>
          </a:xfrm>
          <a:custGeom>
            <a:avLst/>
            <a:gdLst>
              <a:gd name="T0" fmla="*/ 399 w 435"/>
              <a:gd name="T1" fmla="*/ 0 h 72"/>
              <a:gd name="T2" fmla="*/ 36 w 435"/>
              <a:gd name="T3" fmla="*/ 0 h 72"/>
              <a:gd name="T4" fmla="*/ 36 w 435"/>
              <a:gd name="T5" fmla="*/ 0 h 72"/>
              <a:gd name="T6" fmla="*/ 0 w 435"/>
              <a:gd name="T7" fmla="*/ 35 h 72"/>
              <a:gd name="T8" fmla="*/ 0 w 435"/>
              <a:gd name="T9" fmla="*/ 35 h 72"/>
              <a:gd name="T10" fmla="*/ 36 w 435"/>
              <a:gd name="T11" fmla="*/ 71 h 72"/>
              <a:gd name="T12" fmla="*/ 399 w 435"/>
              <a:gd name="T13" fmla="*/ 71 h 72"/>
              <a:gd name="T14" fmla="*/ 399 w 435"/>
              <a:gd name="T15" fmla="*/ 71 h 72"/>
              <a:gd name="T16" fmla="*/ 434 w 435"/>
              <a:gd name="T17" fmla="*/ 35 h 72"/>
              <a:gd name="T18" fmla="*/ 434 w 435"/>
              <a:gd name="T19" fmla="*/ 35 h 72"/>
              <a:gd name="T20" fmla="*/ 399 w 435"/>
              <a:gd name="T21" fmla="*/ 0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35" h="72">
                <a:moveTo>
                  <a:pt x="399" y="0"/>
                </a:moveTo>
                <a:lnTo>
                  <a:pt x="36" y="0"/>
                </a:lnTo>
                <a:lnTo>
                  <a:pt x="36" y="0"/>
                </a:lnTo>
                <a:cubicBezTo>
                  <a:pt x="16" y="0"/>
                  <a:pt x="0" y="16"/>
                  <a:pt x="0" y="35"/>
                </a:cubicBezTo>
                <a:lnTo>
                  <a:pt x="0" y="35"/>
                </a:lnTo>
                <a:cubicBezTo>
                  <a:pt x="0" y="55"/>
                  <a:pt x="16" y="71"/>
                  <a:pt x="36" y="71"/>
                </a:cubicBezTo>
                <a:lnTo>
                  <a:pt x="399" y="71"/>
                </a:lnTo>
                <a:lnTo>
                  <a:pt x="399" y="71"/>
                </a:lnTo>
                <a:cubicBezTo>
                  <a:pt x="418" y="71"/>
                  <a:pt x="434" y="55"/>
                  <a:pt x="434" y="35"/>
                </a:cubicBezTo>
                <a:lnTo>
                  <a:pt x="434" y="35"/>
                </a:lnTo>
                <a:cubicBezTo>
                  <a:pt x="434" y="16"/>
                  <a:pt x="418" y="0"/>
                  <a:pt x="399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8" name="Freeform 467"/>
          <p:cNvSpPr>
            <a:spLocks noChangeArrowheads="1"/>
          </p:cNvSpPr>
          <p:nvPr/>
        </p:nvSpPr>
        <p:spPr bwMode="auto">
          <a:xfrm>
            <a:off x="15009476" y="5534520"/>
            <a:ext cx="1004874" cy="1004874"/>
          </a:xfrm>
          <a:custGeom>
            <a:avLst/>
            <a:gdLst>
              <a:gd name="T0" fmla="*/ 909 w 950"/>
              <a:gd name="T1" fmla="*/ 434 h 949"/>
              <a:gd name="T2" fmla="*/ 909 w 950"/>
              <a:gd name="T3" fmla="*/ 434 h 949"/>
              <a:gd name="T4" fmla="*/ 868 w 950"/>
              <a:gd name="T5" fmla="*/ 473 h 949"/>
              <a:gd name="T6" fmla="*/ 868 w 950"/>
              <a:gd name="T7" fmla="*/ 867 h 949"/>
              <a:gd name="T8" fmla="*/ 81 w 950"/>
              <a:gd name="T9" fmla="*/ 867 h 949"/>
              <a:gd name="T10" fmla="*/ 81 w 950"/>
              <a:gd name="T11" fmla="*/ 80 h 949"/>
              <a:gd name="T12" fmla="*/ 475 w 950"/>
              <a:gd name="T13" fmla="*/ 80 h 949"/>
              <a:gd name="T14" fmla="*/ 475 w 950"/>
              <a:gd name="T15" fmla="*/ 80 h 949"/>
              <a:gd name="T16" fmla="*/ 515 w 950"/>
              <a:gd name="T17" fmla="*/ 40 h 949"/>
              <a:gd name="T18" fmla="*/ 515 w 950"/>
              <a:gd name="T19" fmla="*/ 40 h 949"/>
              <a:gd name="T20" fmla="*/ 475 w 950"/>
              <a:gd name="T21" fmla="*/ 0 h 949"/>
              <a:gd name="T22" fmla="*/ 57 w 950"/>
              <a:gd name="T23" fmla="*/ 0 h 949"/>
              <a:gd name="T24" fmla="*/ 57 w 950"/>
              <a:gd name="T25" fmla="*/ 0 h 949"/>
              <a:gd name="T26" fmla="*/ 0 w 950"/>
              <a:gd name="T27" fmla="*/ 56 h 949"/>
              <a:gd name="T28" fmla="*/ 0 w 950"/>
              <a:gd name="T29" fmla="*/ 892 h 949"/>
              <a:gd name="T30" fmla="*/ 0 w 950"/>
              <a:gd name="T31" fmla="*/ 892 h 949"/>
              <a:gd name="T32" fmla="*/ 57 w 950"/>
              <a:gd name="T33" fmla="*/ 948 h 949"/>
              <a:gd name="T34" fmla="*/ 892 w 950"/>
              <a:gd name="T35" fmla="*/ 948 h 949"/>
              <a:gd name="T36" fmla="*/ 892 w 950"/>
              <a:gd name="T37" fmla="*/ 948 h 949"/>
              <a:gd name="T38" fmla="*/ 949 w 950"/>
              <a:gd name="T39" fmla="*/ 892 h 949"/>
              <a:gd name="T40" fmla="*/ 949 w 950"/>
              <a:gd name="T41" fmla="*/ 473 h 949"/>
              <a:gd name="T42" fmla="*/ 949 w 950"/>
              <a:gd name="T43" fmla="*/ 473 h 949"/>
              <a:gd name="T44" fmla="*/ 909 w 950"/>
              <a:gd name="T45" fmla="*/ 434 h 9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950" h="949">
                <a:moveTo>
                  <a:pt x="909" y="434"/>
                </a:moveTo>
                <a:lnTo>
                  <a:pt x="909" y="434"/>
                </a:lnTo>
                <a:cubicBezTo>
                  <a:pt x="886" y="434"/>
                  <a:pt x="868" y="451"/>
                  <a:pt x="868" y="473"/>
                </a:cubicBezTo>
                <a:lnTo>
                  <a:pt x="868" y="867"/>
                </a:lnTo>
                <a:lnTo>
                  <a:pt x="81" y="867"/>
                </a:lnTo>
                <a:lnTo>
                  <a:pt x="81" y="80"/>
                </a:lnTo>
                <a:lnTo>
                  <a:pt x="475" y="80"/>
                </a:lnTo>
                <a:lnTo>
                  <a:pt x="475" y="80"/>
                </a:lnTo>
                <a:cubicBezTo>
                  <a:pt x="497" y="80"/>
                  <a:pt x="515" y="62"/>
                  <a:pt x="515" y="40"/>
                </a:cubicBezTo>
                <a:lnTo>
                  <a:pt x="515" y="40"/>
                </a:lnTo>
                <a:cubicBezTo>
                  <a:pt x="515" y="17"/>
                  <a:pt x="497" y="0"/>
                  <a:pt x="475" y="0"/>
                </a:cubicBezTo>
                <a:lnTo>
                  <a:pt x="57" y="0"/>
                </a:lnTo>
                <a:lnTo>
                  <a:pt x="57" y="0"/>
                </a:lnTo>
                <a:cubicBezTo>
                  <a:pt x="26" y="0"/>
                  <a:pt x="0" y="25"/>
                  <a:pt x="0" y="56"/>
                </a:cubicBezTo>
                <a:lnTo>
                  <a:pt x="0" y="892"/>
                </a:lnTo>
                <a:lnTo>
                  <a:pt x="0" y="892"/>
                </a:lnTo>
                <a:cubicBezTo>
                  <a:pt x="0" y="922"/>
                  <a:pt x="26" y="948"/>
                  <a:pt x="57" y="948"/>
                </a:cubicBezTo>
                <a:lnTo>
                  <a:pt x="892" y="948"/>
                </a:lnTo>
                <a:lnTo>
                  <a:pt x="892" y="948"/>
                </a:lnTo>
                <a:cubicBezTo>
                  <a:pt x="923" y="948"/>
                  <a:pt x="949" y="922"/>
                  <a:pt x="949" y="892"/>
                </a:cubicBezTo>
                <a:lnTo>
                  <a:pt x="949" y="473"/>
                </a:lnTo>
                <a:lnTo>
                  <a:pt x="949" y="473"/>
                </a:lnTo>
                <a:cubicBezTo>
                  <a:pt x="949" y="451"/>
                  <a:pt x="931" y="434"/>
                  <a:pt x="909" y="434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9" name="Freeform 468"/>
          <p:cNvSpPr>
            <a:spLocks noChangeArrowheads="1"/>
          </p:cNvSpPr>
          <p:nvPr/>
        </p:nvSpPr>
        <p:spPr bwMode="auto">
          <a:xfrm>
            <a:off x="15565662" y="5417676"/>
            <a:ext cx="565531" cy="556183"/>
          </a:xfrm>
          <a:custGeom>
            <a:avLst/>
            <a:gdLst>
              <a:gd name="T0" fmla="*/ 383 w 534"/>
              <a:gd name="T1" fmla="*/ 207 h 523"/>
              <a:gd name="T2" fmla="*/ 325 w 534"/>
              <a:gd name="T3" fmla="*/ 148 h 523"/>
              <a:gd name="T4" fmla="*/ 376 w 534"/>
              <a:gd name="T5" fmla="*/ 97 h 523"/>
              <a:gd name="T6" fmla="*/ 432 w 534"/>
              <a:gd name="T7" fmla="*/ 157 h 523"/>
              <a:gd name="T8" fmla="*/ 383 w 534"/>
              <a:gd name="T9" fmla="*/ 207 h 523"/>
              <a:gd name="T10" fmla="*/ 180 w 534"/>
              <a:gd name="T11" fmla="*/ 412 h 523"/>
              <a:gd name="T12" fmla="*/ 99 w 534"/>
              <a:gd name="T13" fmla="*/ 429 h 523"/>
              <a:gd name="T14" fmla="*/ 120 w 534"/>
              <a:gd name="T15" fmla="*/ 353 h 523"/>
              <a:gd name="T16" fmla="*/ 268 w 534"/>
              <a:gd name="T17" fmla="*/ 205 h 523"/>
              <a:gd name="T18" fmla="*/ 327 w 534"/>
              <a:gd name="T19" fmla="*/ 264 h 523"/>
              <a:gd name="T20" fmla="*/ 180 w 534"/>
              <a:gd name="T21" fmla="*/ 412 h 523"/>
              <a:gd name="T22" fmla="*/ 518 w 534"/>
              <a:gd name="T23" fmla="*/ 130 h 523"/>
              <a:gd name="T24" fmla="*/ 406 w 534"/>
              <a:gd name="T25" fmla="*/ 13 h 523"/>
              <a:gd name="T26" fmla="*/ 406 w 534"/>
              <a:gd name="T27" fmla="*/ 13 h 523"/>
              <a:gd name="T28" fmla="*/ 377 w 534"/>
              <a:gd name="T29" fmla="*/ 0 h 523"/>
              <a:gd name="T30" fmla="*/ 377 w 534"/>
              <a:gd name="T31" fmla="*/ 0 h 523"/>
              <a:gd name="T32" fmla="*/ 348 w 534"/>
              <a:gd name="T33" fmla="*/ 11 h 523"/>
              <a:gd name="T34" fmla="*/ 55 w 534"/>
              <a:gd name="T35" fmla="*/ 304 h 523"/>
              <a:gd name="T36" fmla="*/ 55 w 534"/>
              <a:gd name="T37" fmla="*/ 304 h 523"/>
              <a:gd name="T38" fmla="*/ 45 w 534"/>
              <a:gd name="T39" fmla="*/ 321 h 523"/>
              <a:gd name="T40" fmla="*/ 4 w 534"/>
              <a:gd name="T41" fmla="*/ 471 h 523"/>
              <a:gd name="T42" fmla="*/ 4 w 534"/>
              <a:gd name="T43" fmla="*/ 471 h 523"/>
              <a:gd name="T44" fmla="*/ 13 w 534"/>
              <a:gd name="T45" fmla="*/ 510 h 523"/>
              <a:gd name="T46" fmla="*/ 13 w 534"/>
              <a:gd name="T47" fmla="*/ 510 h 523"/>
              <a:gd name="T48" fmla="*/ 43 w 534"/>
              <a:gd name="T49" fmla="*/ 522 h 523"/>
              <a:gd name="T50" fmla="*/ 43 w 534"/>
              <a:gd name="T51" fmla="*/ 522 h 523"/>
              <a:gd name="T52" fmla="*/ 51 w 534"/>
              <a:gd name="T53" fmla="*/ 521 h 523"/>
              <a:gd name="T54" fmla="*/ 209 w 534"/>
              <a:gd name="T55" fmla="*/ 488 h 523"/>
              <a:gd name="T56" fmla="*/ 209 w 534"/>
              <a:gd name="T57" fmla="*/ 488 h 523"/>
              <a:gd name="T58" fmla="*/ 229 w 534"/>
              <a:gd name="T59" fmla="*/ 477 h 523"/>
              <a:gd name="T60" fmla="*/ 517 w 534"/>
              <a:gd name="T61" fmla="*/ 186 h 523"/>
              <a:gd name="T62" fmla="*/ 517 w 534"/>
              <a:gd name="T63" fmla="*/ 186 h 523"/>
              <a:gd name="T64" fmla="*/ 518 w 534"/>
              <a:gd name="T65" fmla="*/ 130 h 5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534" h="523">
                <a:moveTo>
                  <a:pt x="383" y="207"/>
                </a:moveTo>
                <a:lnTo>
                  <a:pt x="325" y="148"/>
                </a:lnTo>
                <a:lnTo>
                  <a:pt x="376" y="97"/>
                </a:lnTo>
                <a:lnTo>
                  <a:pt x="432" y="157"/>
                </a:lnTo>
                <a:lnTo>
                  <a:pt x="383" y="207"/>
                </a:lnTo>
                <a:close/>
                <a:moveTo>
                  <a:pt x="180" y="412"/>
                </a:moveTo>
                <a:lnTo>
                  <a:pt x="99" y="429"/>
                </a:lnTo>
                <a:lnTo>
                  <a:pt x="120" y="353"/>
                </a:lnTo>
                <a:lnTo>
                  <a:pt x="268" y="205"/>
                </a:lnTo>
                <a:lnTo>
                  <a:pt x="327" y="264"/>
                </a:lnTo>
                <a:lnTo>
                  <a:pt x="180" y="412"/>
                </a:lnTo>
                <a:close/>
                <a:moveTo>
                  <a:pt x="518" y="130"/>
                </a:moveTo>
                <a:lnTo>
                  <a:pt x="406" y="13"/>
                </a:lnTo>
                <a:lnTo>
                  <a:pt x="406" y="13"/>
                </a:lnTo>
                <a:cubicBezTo>
                  <a:pt x="398" y="4"/>
                  <a:pt x="388" y="0"/>
                  <a:pt x="377" y="0"/>
                </a:cubicBezTo>
                <a:lnTo>
                  <a:pt x="377" y="0"/>
                </a:lnTo>
                <a:cubicBezTo>
                  <a:pt x="366" y="0"/>
                  <a:pt x="356" y="4"/>
                  <a:pt x="348" y="11"/>
                </a:cubicBezTo>
                <a:lnTo>
                  <a:pt x="55" y="304"/>
                </a:lnTo>
                <a:lnTo>
                  <a:pt x="55" y="304"/>
                </a:lnTo>
                <a:cubicBezTo>
                  <a:pt x="50" y="308"/>
                  <a:pt x="46" y="315"/>
                  <a:pt x="45" y="321"/>
                </a:cubicBezTo>
                <a:lnTo>
                  <a:pt x="4" y="471"/>
                </a:lnTo>
                <a:lnTo>
                  <a:pt x="4" y="471"/>
                </a:lnTo>
                <a:cubicBezTo>
                  <a:pt x="0" y="485"/>
                  <a:pt x="4" y="499"/>
                  <a:pt x="13" y="510"/>
                </a:cubicBezTo>
                <a:lnTo>
                  <a:pt x="13" y="510"/>
                </a:lnTo>
                <a:cubicBezTo>
                  <a:pt x="21" y="518"/>
                  <a:pt x="32" y="522"/>
                  <a:pt x="43" y="522"/>
                </a:cubicBezTo>
                <a:lnTo>
                  <a:pt x="43" y="522"/>
                </a:lnTo>
                <a:cubicBezTo>
                  <a:pt x="46" y="522"/>
                  <a:pt x="48" y="522"/>
                  <a:pt x="51" y="521"/>
                </a:cubicBezTo>
                <a:lnTo>
                  <a:pt x="209" y="488"/>
                </a:lnTo>
                <a:lnTo>
                  <a:pt x="209" y="488"/>
                </a:lnTo>
                <a:cubicBezTo>
                  <a:pt x="217" y="486"/>
                  <a:pt x="224" y="483"/>
                  <a:pt x="229" y="477"/>
                </a:cubicBezTo>
                <a:lnTo>
                  <a:pt x="517" y="186"/>
                </a:lnTo>
                <a:lnTo>
                  <a:pt x="517" y="186"/>
                </a:lnTo>
                <a:cubicBezTo>
                  <a:pt x="533" y="170"/>
                  <a:pt x="533" y="146"/>
                  <a:pt x="518" y="13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0" name="Freeform 469"/>
          <p:cNvSpPr>
            <a:spLocks noChangeArrowheads="1"/>
          </p:cNvSpPr>
          <p:nvPr/>
        </p:nvSpPr>
        <p:spPr bwMode="auto">
          <a:xfrm>
            <a:off x="12242573" y="8063060"/>
            <a:ext cx="509448" cy="504773"/>
          </a:xfrm>
          <a:custGeom>
            <a:avLst/>
            <a:gdLst>
              <a:gd name="T0" fmla="*/ 41 w 479"/>
              <a:gd name="T1" fmla="*/ 474 h 475"/>
              <a:gd name="T2" fmla="*/ 41 w 479"/>
              <a:gd name="T3" fmla="*/ 474 h 475"/>
              <a:gd name="T4" fmla="*/ 67 w 479"/>
              <a:gd name="T5" fmla="*/ 463 h 475"/>
              <a:gd name="T6" fmla="*/ 404 w 479"/>
              <a:gd name="T7" fmla="*/ 127 h 475"/>
              <a:gd name="T8" fmla="*/ 404 w 479"/>
              <a:gd name="T9" fmla="*/ 286 h 475"/>
              <a:gd name="T10" fmla="*/ 404 w 479"/>
              <a:gd name="T11" fmla="*/ 286 h 475"/>
              <a:gd name="T12" fmla="*/ 441 w 479"/>
              <a:gd name="T13" fmla="*/ 323 h 475"/>
              <a:gd name="T14" fmla="*/ 441 w 479"/>
              <a:gd name="T15" fmla="*/ 323 h 475"/>
              <a:gd name="T16" fmla="*/ 478 w 479"/>
              <a:gd name="T17" fmla="*/ 286 h 475"/>
              <a:gd name="T18" fmla="*/ 478 w 479"/>
              <a:gd name="T19" fmla="*/ 38 h 475"/>
              <a:gd name="T20" fmla="*/ 478 w 479"/>
              <a:gd name="T21" fmla="*/ 38 h 475"/>
              <a:gd name="T22" fmla="*/ 478 w 479"/>
              <a:gd name="T23" fmla="*/ 35 h 475"/>
              <a:gd name="T24" fmla="*/ 478 w 479"/>
              <a:gd name="T25" fmla="*/ 35 h 475"/>
              <a:gd name="T26" fmla="*/ 478 w 479"/>
              <a:gd name="T27" fmla="*/ 34 h 475"/>
              <a:gd name="T28" fmla="*/ 478 w 479"/>
              <a:gd name="T29" fmla="*/ 34 h 475"/>
              <a:gd name="T30" fmla="*/ 477 w 479"/>
              <a:gd name="T31" fmla="*/ 31 h 475"/>
              <a:gd name="T32" fmla="*/ 477 w 479"/>
              <a:gd name="T33" fmla="*/ 31 h 475"/>
              <a:gd name="T34" fmla="*/ 477 w 479"/>
              <a:gd name="T35" fmla="*/ 30 h 475"/>
              <a:gd name="T36" fmla="*/ 477 w 479"/>
              <a:gd name="T37" fmla="*/ 30 h 475"/>
              <a:gd name="T38" fmla="*/ 477 w 479"/>
              <a:gd name="T39" fmla="*/ 30 h 475"/>
              <a:gd name="T40" fmla="*/ 477 w 479"/>
              <a:gd name="T41" fmla="*/ 30 h 475"/>
              <a:gd name="T42" fmla="*/ 477 w 479"/>
              <a:gd name="T43" fmla="*/ 28 h 475"/>
              <a:gd name="T44" fmla="*/ 477 w 479"/>
              <a:gd name="T45" fmla="*/ 28 h 475"/>
              <a:gd name="T46" fmla="*/ 477 w 479"/>
              <a:gd name="T47" fmla="*/ 27 h 475"/>
              <a:gd name="T48" fmla="*/ 477 w 479"/>
              <a:gd name="T49" fmla="*/ 27 h 475"/>
              <a:gd name="T50" fmla="*/ 475 w 479"/>
              <a:gd name="T51" fmla="*/ 24 h 475"/>
              <a:gd name="T52" fmla="*/ 475 w 479"/>
              <a:gd name="T53" fmla="*/ 24 h 475"/>
              <a:gd name="T54" fmla="*/ 475 w 479"/>
              <a:gd name="T55" fmla="*/ 23 h 475"/>
              <a:gd name="T56" fmla="*/ 475 w 479"/>
              <a:gd name="T57" fmla="*/ 23 h 475"/>
              <a:gd name="T58" fmla="*/ 474 w 479"/>
              <a:gd name="T59" fmla="*/ 20 h 475"/>
              <a:gd name="T60" fmla="*/ 474 w 479"/>
              <a:gd name="T61" fmla="*/ 20 h 475"/>
              <a:gd name="T62" fmla="*/ 474 w 479"/>
              <a:gd name="T63" fmla="*/ 20 h 475"/>
              <a:gd name="T64" fmla="*/ 474 w 479"/>
              <a:gd name="T65" fmla="*/ 20 h 475"/>
              <a:gd name="T66" fmla="*/ 472 w 479"/>
              <a:gd name="T67" fmla="*/ 17 h 475"/>
              <a:gd name="T68" fmla="*/ 472 w 479"/>
              <a:gd name="T69" fmla="*/ 17 h 475"/>
              <a:gd name="T70" fmla="*/ 472 w 479"/>
              <a:gd name="T71" fmla="*/ 17 h 475"/>
              <a:gd name="T72" fmla="*/ 472 w 479"/>
              <a:gd name="T73" fmla="*/ 17 h 475"/>
              <a:gd name="T74" fmla="*/ 441 w 479"/>
              <a:gd name="T75" fmla="*/ 0 h 475"/>
              <a:gd name="T76" fmla="*/ 193 w 479"/>
              <a:gd name="T77" fmla="*/ 0 h 475"/>
              <a:gd name="T78" fmla="*/ 193 w 479"/>
              <a:gd name="T79" fmla="*/ 0 h 475"/>
              <a:gd name="T80" fmla="*/ 156 w 479"/>
              <a:gd name="T81" fmla="*/ 38 h 475"/>
              <a:gd name="T82" fmla="*/ 156 w 479"/>
              <a:gd name="T83" fmla="*/ 38 h 475"/>
              <a:gd name="T84" fmla="*/ 193 w 479"/>
              <a:gd name="T85" fmla="*/ 74 h 475"/>
              <a:gd name="T86" fmla="*/ 351 w 479"/>
              <a:gd name="T87" fmla="*/ 74 h 475"/>
              <a:gd name="T88" fmla="*/ 15 w 479"/>
              <a:gd name="T89" fmla="*/ 410 h 475"/>
              <a:gd name="T90" fmla="*/ 15 w 479"/>
              <a:gd name="T91" fmla="*/ 410 h 475"/>
              <a:gd name="T92" fmla="*/ 14 w 479"/>
              <a:gd name="T93" fmla="*/ 463 h 475"/>
              <a:gd name="T94" fmla="*/ 14 w 479"/>
              <a:gd name="T95" fmla="*/ 463 h 475"/>
              <a:gd name="T96" fmla="*/ 41 w 479"/>
              <a:gd name="T97" fmla="*/ 474 h 4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479" h="475">
                <a:moveTo>
                  <a:pt x="41" y="474"/>
                </a:moveTo>
                <a:lnTo>
                  <a:pt x="41" y="474"/>
                </a:lnTo>
                <a:cubicBezTo>
                  <a:pt x="50" y="474"/>
                  <a:pt x="60" y="470"/>
                  <a:pt x="67" y="463"/>
                </a:cubicBezTo>
                <a:lnTo>
                  <a:pt x="404" y="127"/>
                </a:lnTo>
                <a:lnTo>
                  <a:pt x="404" y="286"/>
                </a:lnTo>
                <a:lnTo>
                  <a:pt x="404" y="286"/>
                </a:lnTo>
                <a:cubicBezTo>
                  <a:pt x="404" y="306"/>
                  <a:pt x="420" y="323"/>
                  <a:pt x="441" y="323"/>
                </a:cubicBezTo>
                <a:lnTo>
                  <a:pt x="441" y="323"/>
                </a:lnTo>
                <a:cubicBezTo>
                  <a:pt x="461" y="323"/>
                  <a:pt x="478" y="306"/>
                  <a:pt x="478" y="286"/>
                </a:cubicBezTo>
                <a:lnTo>
                  <a:pt x="478" y="38"/>
                </a:lnTo>
                <a:lnTo>
                  <a:pt x="478" y="38"/>
                </a:lnTo>
                <a:cubicBezTo>
                  <a:pt x="478" y="37"/>
                  <a:pt x="478" y="36"/>
                  <a:pt x="478" y="35"/>
                </a:cubicBezTo>
                <a:lnTo>
                  <a:pt x="478" y="35"/>
                </a:lnTo>
                <a:lnTo>
                  <a:pt x="478" y="34"/>
                </a:lnTo>
                <a:lnTo>
                  <a:pt x="478" y="34"/>
                </a:lnTo>
                <a:cubicBezTo>
                  <a:pt x="478" y="33"/>
                  <a:pt x="478" y="32"/>
                  <a:pt x="477" y="31"/>
                </a:cubicBezTo>
                <a:lnTo>
                  <a:pt x="477" y="31"/>
                </a:lnTo>
                <a:cubicBezTo>
                  <a:pt x="477" y="31"/>
                  <a:pt x="477" y="31"/>
                  <a:pt x="477" y="30"/>
                </a:cubicBezTo>
                <a:lnTo>
                  <a:pt x="477" y="30"/>
                </a:lnTo>
                <a:lnTo>
                  <a:pt x="477" y="30"/>
                </a:lnTo>
                <a:lnTo>
                  <a:pt x="477" y="30"/>
                </a:lnTo>
                <a:cubicBezTo>
                  <a:pt x="477" y="29"/>
                  <a:pt x="477" y="28"/>
                  <a:pt x="477" y="28"/>
                </a:cubicBezTo>
                <a:lnTo>
                  <a:pt x="477" y="28"/>
                </a:lnTo>
                <a:cubicBezTo>
                  <a:pt x="477" y="27"/>
                  <a:pt x="477" y="27"/>
                  <a:pt x="477" y="27"/>
                </a:cubicBezTo>
                <a:lnTo>
                  <a:pt x="477" y="27"/>
                </a:lnTo>
                <a:cubicBezTo>
                  <a:pt x="476" y="26"/>
                  <a:pt x="476" y="25"/>
                  <a:pt x="475" y="24"/>
                </a:cubicBezTo>
                <a:lnTo>
                  <a:pt x="475" y="24"/>
                </a:lnTo>
                <a:cubicBezTo>
                  <a:pt x="475" y="23"/>
                  <a:pt x="475" y="23"/>
                  <a:pt x="475" y="23"/>
                </a:cubicBezTo>
                <a:lnTo>
                  <a:pt x="475" y="23"/>
                </a:lnTo>
                <a:cubicBezTo>
                  <a:pt x="475" y="22"/>
                  <a:pt x="474" y="22"/>
                  <a:pt x="474" y="20"/>
                </a:cubicBezTo>
                <a:lnTo>
                  <a:pt x="474" y="20"/>
                </a:lnTo>
                <a:lnTo>
                  <a:pt x="474" y="20"/>
                </a:lnTo>
                <a:lnTo>
                  <a:pt x="474" y="20"/>
                </a:lnTo>
                <a:cubicBezTo>
                  <a:pt x="473" y="19"/>
                  <a:pt x="472" y="18"/>
                  <a:pt x="472" y="17"/>
                </a:cubicBezTo>
                <a:lnTo>
                  <a:pt x="472" y="17"/>
                </a:lnTo>
                <a:lnTo>
                  <a:pt x="472" y="17"/>
                </a:lnTo>
                <a:lnTo>
                  <a:pt x="472" y="17"/>
                </a:lnTo>
                <a:cubicBezTo>
                  <a:pt x="465" y="7"/>
                  <a:pt x="454" y="0"/>
                  <a:pt x="441" y="0"/>
                </a:cubicBezTo>
                <a:lnTo>
                  <a:pt x="193" y="0"/>
                </a:lnTo>
                <a:lnTo>
                  <a:pt x="193" y="0"/>
                </a:lnTo>
                <a:cubicBezTo>
                  <a:pt x="172" y="0"/>
                  <a:pt x="156" y="17"/>
                  <a:pt x="156" y="38"/>
                </a:cubicBezTo>
                <a:lnTo>
                  <a:pt x="156" y="38"/>
                </a:lnTo>
                <a:cubicBezTo>
                  <a:pt x="156" y="58"/>
                  <a:pt x="172" y="74"/>
                  <a:pt x="193" y="74"/>
                </a:cubicBezTo>
                <a:lnTo>
                  <a:pt x="351" y="74"/>
                </a:lnTo>
                <a:lnTo>
                  <a:pt x="15" y="410"/>
                </a:lnTo>
                <a:lnTo>
                  <a:pt x="15" y="410"/>
                </a:lnTo>
                <a:cubicBezTo>
                  <a:pt x="0" y="425"/>
                  <a:pt x="0" y="448"/>
                  <a:pt x="14" y="463"/>
                </a:cubicBezTo>
                <a:lnTo>
                  <a:pt x="14" y="463"/>
                </a:lnTo>
                <a:cubicBezTo>
                  <a:pt x="21" y="470"/>
                  <a:pt x="31" y="474"/>
                  <a:pt x="41" y="474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1" name="Freeform 470"/>
          <p:cNvSpPr>
            <a:spLocks noChangeArrowheads="1"/>
          </p:cNvSpPr>
          <p:nvPr/>
        </p:nvSpPr>
        <p:spPr bwMode="auto">
          <a:xfrm>
            <a:off x="11616281" y="8063060"/>
            <a:ext cx="504773" cy="504773"/>
          </a:xfrm>
          <a:custGeom>
            <a:avLst/>
            <a:gdLst>
              <a:gd name="T0" fmla="*/ 127 w 478"/>
              <a:gd name="T1" fmla="*/ 74 h 475"/>
              <a:gd name="T2" fmla="*/ 286 w 478"/>
              <a:gd name="T3" fmla="*/ 74 h 475"/>
              <a:gd name="T4" fmla="*/ 286 w 478"/>
              <a:gd name="T5" fmla="*/ 74 h 475"/>
              <a:gd name="T6" fmla="*/ 323 w 478"/>
              <a:gd name="T7" fmla="*/ 37 h 475"/>
              <a:gd name="T8" fmla="*/ 323 w 478"/>
              <a:gd name="T9" fmla="*/ 37 h 475"/>
              <a:gd name="T10" fmla="*/ 286 w 478"/>
              <a:gd name="T11" fmla="*/ 0 h 475"/>
              <a:gd name="T12" fmla="*/ 37 w 478"/>
              <a:gd name="T13" fmla="*/ 0 h 475"/>
              <a:gd name="T14" fmla="*/ 37 w 478"/>
              <a:gd name="T15" fmla="*/ 0 h 475"/>
              <a:gd name="T16" fmla="*/ 35 w 478"/>
              <a:gd name="T17" fmla="*/ 0 h 475"/>
              <a:gd name="T18" fmla="*/ 35 w 478"/>
              <a:gd name="T19" fmla="*/ 0 h 475"/>
              <a:gd name="T20" fmla="*/ 34 w 478"/>
              <a:gd name="T21" fmla="*/ 0 h 475"/>
              <a:gd name="T22" fmla="*/ 34 w 478"/>
              <a:gd name="T23" fmla="*/ 0 h 475"/>
              <a:gd name="T24" fmla="*/ 31 w 478"/>
              <a:gd name="T25" fmla="*/ 0 h 475"/>
              <a:gd name="T26" fmla="*/ 31 w 478"/>
              <a:gd name="T27" fmla="*/ 0 h 475"/>
              <a:gd name="T28" fmla="*/ 30 w 478"/>
              <a:gd name="T29" fmla="*/ 0 h 475"/>
              <a:gd name="T30" fmla="*/ 30 w 478"/>
              <a:gd name="T31" fmla="*/ 0 h 475"/>
              <a:gd name="T32" fmla="*/ 30 w 478"/>
              <a:gd name="T33" fmla="*/ 1 h 475"/>
              <a:gd name="T34" fmla="*/ 30 w 478"/>
              <a:gd name="T35" fmla="*/ 1 h 475"/>
              <a:gd name="T36" fmla="*/ 27 w 478"/>
              <a:gd name="T37" fmla="*/ 2 h 475"/>
              <a:gd name="T38" fmla="*/ 27 w 478"/>
              <a:gd name="T39" fmla="*/ 2 h 475"/>
              <a:gd name="T40" fmla="*/ 27 w 478"/>
              <a:gd name="T41" fmla="*/ 2 h 475"/>
              <a:gd name="T42" fmla="*/ 27 w 478"/>
              <a:gd name="T43" fmla="*/ 2 h 475"/>
              <a:gd name="T44" fmla="*/ 24 w 478"/>
              <a:gd name="T45" fmla="*/ 3 h 475"/>
              <a:gd name="T46" fmla="*/ 24 w 478"/>
              <a:gd name="T47" fmla="*/ 3 h 475"/>
              <a:gd name="T48" fmla="*/ 24 w 478"/>
              <a:gd name="T49" fmla="*/ 3 h 475"/>
              <a:gd name="T50" fmla="*/ 24 w 478"/>
              <a:gd name="T51" fmla="*/ 3 h 475"/>
              <a:gd name="T52" fmla="*/ 21 w 478"/>
              <a:gd name="T53" fmla="*/ 4 h 475"/>
              <a:gd name="T54" fmla="*/ 21 w 478"/>
              <a:gd name="T55" fmla="*/ 4 h 475"/>
              <a:gd name="T56" fmla="*/ 20 w 478"/>
              <a:gd name="T57" fmla="*/ 4 h 475"/>
              <a:gd name="T58" fmla="*/ 20 w 478"/>
              <a:gd name="T59" fmla="*/ 4 h 475"/>
              <a:gd name="T60" fmla="*/ 17 w 478"/>
              <a:gd name="T61" fmla="*/ 6 h 475"/>
              <a:gd name="T62" fmla="*/ 17 w 478"/>
              <a:gd name="T63" fmla="*/ 6 h 475"/>
              <a:gd name="T64" fmla="*/ 17 w 478"/>
              <a:gd name="T65" fmla="*/ 6 h 475"/>
              <a:gd name="T66" fmla="*/ 17 w 478"/>
              <a:gd name="T67" fmla="*/ 6 h 475"/>
              <a:gd name="T68" fmla="*/ 0 w 478"/>
              <a:gd name="T69" fmla="*/ 37 h 475"/>
              <a:gd name="T70" fmla="*/ 0 w 478"/>
              <a:gd name="T71" fmla="*/ 285 h 475"/>
              <a:gd name="T72" fmla="*/ 0 w 478"/>
              <a:gd name="T73" fmla="*/ 285 h 475"/>
              <a:gd name="T74" fmla="*/ 37 w 478"/>
              <a:gd name="T75" fmla="*/ 323 h 475"/>
              <a:gd name="T76" fmla="*/ 37 w 478"/>
              <a:gd name="T77" fmla="*/ 323 h 475"/>
              <a:gd name="T78" fmla="*/ 74 w 478"/>
              <a:gd name="T79" fmla="*/ 285 h 475"/>
              <a:gd name="T80" fmla="*/ 74 w 478"/>
              <a:gd name="T81" fmla="*/ 127 h 475"/>
              <a:gd name="T82" fmla="*/ 410 w 478"/>
              <a:gd name="T83" fmla="*/ 463 h 475"/>
              <a:gd name="T84" fmla="*/ 410 w 478"/>
              <a:gd name="T85" fmla="*/ 463 h 475"/>
              <a:gd name="T86" fmla="*/ 436 w 478"/>
              <a:gd name="T87" fmla="*/ 474 h 475"/>
              <a:gd name="T88" fmla="*/ 436 w 478"/>
              <a:gd name="T89" fmla="*/ 474 h 475"/>
              <a:gd name="T90" fmla="*/ 463 w 478"/>
              <a:gd name="T91" fmla="*/ 463 h 475"/>
              <a:gd name="T92" fmla="*/ 463 w 478"/>
              <a:gd name="T93" fmla="*/ 463 h 475"/>
              <a:gd name="T94" fmla="*/ 463 w 478"/>
              <a:gd name="T95" fmla="*/ 411 h 475"/>
              <a:gd name="T96" fmla="*/ 127 w 478"/>
              <a:gd name="T97" fmla="*/ 74 h 4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478" h="475">
                <a:moveTo>
                  <a:pt x="127" y="74"/>
                </a:moveTo>
                <a:lnTo>
                  <a:pt x="286" y="74"/>
                </a:lnTo>
                <a:lnTo>
                  <a:pt x="286" y="74"/>
                </a:lnTo>
                <a:cubicBezTo>
                  <a:pt x="306" y="74"/>
                  <a:pt x="323" y="58"/>
                  <a:pt x="323" y="37"/>
                </a:cubicBezTo>
                <a:lnTo>
                  <a:pt x="323" y="37"/>
                </a:lnTo>
                <a:cubicBezTo>
                  <a:pt x="323" y="16"/>
                  <a:pt x="306" y="0"/>
                  <a:pt x="286" y="0"/>
                </a:cubicBezTo>
                <a:lnTo>
                  <a:pt x="37" y="0"/>
                </a:lnTo>
                <a:lnTo>
                  <a:pt x="37" y="0"/>
                </a:lnTo>
                <a:cubicBezTo>
                  <a:pt x="36" y="0"/>
                  <a:pt x="36" y="0"/>
                  <a:pt x="35" y="0"/>
                </a:cubicBezTo>
                <a:lnTo>
                  <a:pt x="35" y="0"/>
                </a:lnTo>
                <a:lnTo>
                  <a:pt x="34" y="0"/>
                </a:lnTo>
                <a:lnTo>
                  <a:pt x="34" y="0"/>
                </a:lnTo>
                <a:cubicBezTo>
                  <a:pt x="33" y="0"/>
                  <a:pt x="32" y="0"/>
                  <a:pt x="31" y="0"/>
                </a:cubicBezTo>
                <a:lnTo>
                  <a:pt x="31" y="0"/>
                </a:lnTo>
                <a:lnTo>
                  <a:pt x="30" y="0"/>
                </a:lnTo>
                <a:lnTo>
                  <a:pt x="30" y="0"/>
                </a:lnTo>
                <a:cubicBezTo>
                  <a:pt x="30" y="1"/>
                  <a:pt x="30" y="1"/>
                  <a:pt x="30" y="1"/>
                </a:cubicBezTo>
                <a:lnTo>
                  <a:pt x="30" y="1"/>
                </a:lnTo>
                <a:cubicBezTo>
                  <a:pt x="29" y="1"/>
                  <a:pt x="28" y="1"/>
                  <a:pt x="27" y="2"/>
                </a:cubicBezTo>
                <a:lnTo>
                  <a:pt x="27" y="2"/>
                </a:lnTo>
                <a:lnTo>
                  <a:pt x="27" y="2"/>
                </a:lnTo>
                <a:lnTo>
                  <a:pt x="27" y="2"/>
                </a:lnTo>
                <a:cubicBezTo>
                  <a:pt x="26" y="2"/>
                  <a:pt x="25" y="2"/>
                  <a:pt x="24" y="3"/>
                </a:cubicBezTo>
                <a:lnTo>
                  <a:pt x="24" y="3"/>
                </a:lnTo>
                <a:lnTo>
                  <a:pt x="24" y="3"/>
                </a:lnTo>
                <a:lnTo>
                  <a:pt x="24" y="3"/>
                </a:lnTo>
                <a:cubicBezTo>
                  <a:pt x="22" y="3"/>
                  <a:pt x="21" y="3"/>
                  <a:pt x="21" y="4"/>
                </a:cubicBezTo>
                <a:lnTo>
                  <a:pt x="21" y="4"/>
                </a:lnTo>
                <a:lnTo>
                  <a:pt x="20" y="4"/>
                </a:lnTo>
                <a:lnTo>
                  <a:pt x="20" y="4"/>
                </a:lnTo>
                <a:cubicBezTo>
                  <a:pt x="19" y="4"/>
                  <a:pt x="18" y="5"/>
                  <a:pt x="17" y="6"/>
                </a:cubicBezTo>
                <a:lnTo>
                  <a:pt x="17" y="6"/>
                </a:lnTo>
                <a:lnTo>
                  <a:pt x="17" y="6"/>
                </a:lnTo>
                <a:lnTo>
                  <a:pt x="17" y="6"/>
                </a:lnTo>
                <a:cubicBezTo>
                  <a:pt x="7" y="13"/>
                  <a:pt x="0" y="24"/>
                  <a:pt x="0" y="37"/>
                </a:cubicBezTo>
                <a:lnTo>
                  <a:pt x="0" y="285"/>
                </a:lnTo>
                <a:lnTo>
                  <a:pt x="0" y="285"/>
                </a:lnTo>
                <a:cubicBezTo>
                  <a:pt x="0" y="306"/>
                  <a:pt x="17" y="323"/>
                  <a:pt x="37" y="323"/>
                </a:cubicBezTo>
                <a:lnTo>
                  <a:pt x="37" y="323"/>
                </a:lnTo>
                <a:cubicBezTo>
                  <a:pt x="58" y="323"/>
                  <a:pt x="74" y="306"/>
                  <a:pt x="74" y="285"/>
                </a:cubicBezTo>
                <a:lnTo>
                  <a:pt x="74" y="127"/>
                </a:lnTo>
                <a:lnTo>
                  <a:pt x="410" y="463"/>
                </a:lnTo>
                <a:lnTo>
                  <a:pt x="410" y="463"/>
                </a:lnTo>
                <a:cubicBezTo>
                  <a:pt x="418" y="470"/>
                  <a:pt x="427" y="474"/>
                  <a:pt x="436" y="474"/>
                </a:cubicBezTo>
                <a:lnTo>
                  <a:pt x="436" y="474"/>
                </a:lnTo>
                <a:cubicBezTo>
                  <a:pt x="446" y="474"/>
                  <a:pt x="455" y="470"/>
                  <a:pt x="463" y="463"/>
                </a:cubicBezTo>
                <a:lnTo>
                  <a:pt x="463" y="463"/>
                </a:lnTo>
                <a:cubicBezTo>
                  <a:pt x="477" y="449"/>
                  <a:pt x="477" y="425"/>
                  <a:pt x="463" y="411"/>
                </a:cubicBezTo>
                <a:lnTo>
                  <a:pt x="127" y="7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2" name="Freeform 471"/>
          <p:cNvSpPr>
            <a:spLocks noChangeArrowheads="1"/>
          </p:cNvSpPr>
          <p:nvPr/>
        </p:nvSpPr>
        <p:spPr bwMode="auto">
          <a:xfrm>
            <a:off x="11616281" y="8684676"/>
            <a:ext cx="509448" cy="504773"/>
          </a:xfrm>
          <a:custGeom>
            <a:avLst/>
            <a:gdLst>
              <a:gd name="T0" fmla="*/ 411 w 480"/>
              <a:gd name="T1" fmla="*/ 14 h 478"/>
              <a:gd name="T2" fmla="*/ 74 w 480"/>
              <a:gd name="T3" fmla="*/ 351 h 478"/>
              <a:gd name="T4" fmla="*/ 74 w 480"/>
              <a:gd name="T5" fmla="*/ 191 h 478"/>
              <a:gd name="T6" fmla="*/ 74 w 480"/>
              <a:gd name="T7" fmla="*/ 191 h 478"/>
              <a:gd name="T8" fmla="*/ 38 w 480"/>
              <a:gd name="T9" fmla="*/ 154 h 478"/>
              <a:gd name="T10" fmla="*/ 38 w 480"/>
              <a:gd name="T11" fmla="*/ 154 h 478"/>
              <a:gd name="T12" fmla="*/ 0 w 480"/>
              <a:gd name="T13" fmla="*/ 191 h 478"/>
              <a:gd name="T14" fmla="*/ 0 w 480"/>
              <a:gd name="T15" fmla="*/ 440 h 478"/>
              <a:gd name="T16" fmla="*/ 0 w 480"/>
              <a:gd name="T17" fmla="*/ 440 h 478"/>
              <a:gd name="T18" fmla="*/ 0 w 480"/>
              <a:gd name="T19" fmla="*/ 442 h 478"/>
              <a:gd name="T20" fmla="*/ 0 w 480"/>
              <a:gd name="T21" fmla="*/ 442 h 478"/>
              <a:gd name="T22" fmla="*/ 0 w 480"/>
              <a:gd name="T23" fmla="*/ 443 h 478"/>
              <a:gd name="T24" fmla="*/ 0 w 480"/>
              <a:gd name="T25" fmla="*/ 443 h 478"/>
              <a:gd name="T26" fmla="*/ 1 w 480"/>
              <a:gd name="T27" fmla="*/ 446 h 478"/>
              <a:gd name="T28" fmla="*/ 1 w 480"/>
              <a:gd name="T29" fmla="*/ 446 h 478"/>
              <a:gd name="T30" fmla="*/ 1 w 480"/>
              <a:gd name="T31" fmla="*/ 447 h 478"/>
              <a:gd name="T32" fmla="*/ 1 w 480"/>
              <a:gd name="T33" fmla="*/ 447 h 478"/>
              <a:gd name="T34" fmla="*/ 1 w 480"/>
              <a:gd name="T35" fmla="*/ 447 h 478"/>
              <a:gd name="T36" fmla="*/ 1 w 480"/>
              <a:gd name="T37" fmla="*/ 447 h 478"/>
              <a:gd name="T38" fmla="*/ 2 w 480"/>
              <a:gd name="T39" fmla="*/ 450 h 478"/>
              <a:gd name="T40" fmla="*/ 2 w 480"/>
              <a:gd name="T41" fmla="*/ 450 h 478"/>
              <a:gd name="T42" fmla="*/ 2 w 480"/>
              <a:gd name="T43" fmla="*/ 450 h 478"/>
              <a:gd name="T44" fmla="*/ 2 w 480"/>
              <a:gd name="T45" fmla="*/ 450 h 478"/>
              <a:gd name="T46" fmla="*/ 3 w 480"/>
              <a:gd name="T47" fmla="*/ 453 h 478"/>
              <a:gd name="T48" fmla="*/ 3 w 480"/>
              <a:gd name="T49" fmla="*/ 453 h 478"/>
              <a:gd name="T50" fmla="*/ 3 w 480"/>
              <a:gd name="T51" fmla="*/ 454 h 478"/>
              <a:gd name="T52" fmla="*/ 3 w 480"/>
              <a:gd name="T53" fmla="*/ 454 h 478"/>
              <a:gd name="T54" fmla="*/ 5 w 480"/>
              <a:gd name="T55" fmla="*/ 457 h 478"/>
              <a:gd name="T56" fmla="*/ 5 w 480"/>
              <a:gd name="T57" fmla="*/ 457 h 478"/>
              <a:gd name="T58" fmla="*/ 5 w 480"/>
              <a:gd name="T59" fmla="*/ 457 h 478"/>
              <a:gd name="T60" fmla="*/ 5 w 480"/>
              <a:gd name="T61" fmla="*/ 457 h 478"/>
              <a:gd name="T62" fmla="*/ 7 w 480"/>
              <a:gd name="T63" fmla="*/ 460 h 478"/>
              <a:gd name="T64" fmla="*/ 7 w 480"/>
              <a:gd name="T65" fmla="*/ 460 h 478"/>
              <a:gd name="T66" fmla="*/ 7 w 480"/>
              <a:gd name="T67" fmla="*/ 460 h 478"/>
              <a:gd name="T68" fmla="*/ 7 w 480"/>
              <a:gd name="T69" fmla="*/ 460 h 478"/>
              <a:gd name="T70" fmla="*/ 38 w 480"/>
              <a:gd name="T71" fmla="*/ 477 h 478"/>
              <a:gd name="T72" fmla="*/ 286 w 480"/>
              <a:gd name="T73" fmla="*/ 477 h 478"/>
              <a:gd name="T74" fmla="*/ 286 w 480"/>
              <a:gd name="T75" fmla="*/ 477 h 478"/>
              <a:gd name="T76" fmla="*/ 323 w 480"/>
              <a:gd name="T77" fmla="*/ 440 h 478"/>
              <a:gd name="T78" fmla="*/ 323 w 480"/>
              <a:gd name="T79" fmla="*/ 440 h 478"/>
              <a:gd name="T80" fmla="*/ 286 w 480"/>
              <a:gd name="T81" fmla="*/ 403 h 478"/>
              <a:gd name="T82" fmla="*/ 127 w 480"/>
              <a:gd name="T83" fmla="*/ 403 h 478"/>
              <a:gd name="T84" fmla="*/ 464 w 480"/>
              <a:gd name="T85" fmla="*/ 67 h 478"/>
              <a:gd name="T86" fmla="*/ 464 w 480"/>
              <a:gd name="T87" fmla="*/ 67 h 478"/>
              <a:gd name="T88" fmla="*/ 464 w 480"/>
              <a:gd name="T89" fmla="*/ 15 h 478"/>
              <a:gd name="T90" fmla="*/ 464 w 480"/>
              <a:gd name="T91" fmla="*/ 15 h 478"/>
              <a:gd name="T92" fmla="*/ 411 w 480"/>
              <a:gd name="T93" fmla="*/ 14 h 4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480" h="478">
                <a:moveTo>
                  <a:pt x="411" y="14"/>
                </a:moveTo>
                <a:lnTo>
                  <a:pt x="74" y="351"/>
                </a:lnTo>
                <a:lnTo>
                  <a:pt x="74" y="191"/>
                </a:lnTo>
                <a:lnTo>
                  <a:pt x="74" y="191"/>
                </a:lnTo>
                <a:cubicBezTo>
                  <a:pt x="74" y="171"/>
                  <a:pt x="58" y="154"/>
                  <a:pt x="38" y="154"/>
                </a:cubicBezTo>
                <a:lnTo>
                  <a:pt x="38" y="154"/>
                </a:lnTo>
                <a:cubicBezTo>
                  <a:pt x="17" y="154"/>
                  <a:pt x="0" y="171"/>
                  <a:pt x="0" y="191"/>
                </a:cubicBezTo>
                <a:lnTo>
                  <a:pt x="0" y="440"/>
                </a:lnTo>
                <a:lnTo>
                  <a:pt x="0" y="440"/>
                </a:lnTo>
                <a:cubicBezTo>
                  <a:pt x="0" y="441"/>
                  <a:pt x="0" y="441"/>
                  <a:pt x="0" y="442"/>
                </a:cubicBezTo>
                <a:lnTo>
                  <a:pt x="0" y="442"/>
                </a:lnTo>
                <a:lnTo>
                  <a:pt x="0" y="443"/>
                </a:lnTo>
                <a:lnTo>
                  <a:pt x="0" y="443"/>
                </a:lnTo>
                <a:cubicBezTo>
                  <a:pt x="0" y="444"/>
                  <a:pt x="1" y="445"/>
                  <a:pt x="1" y="446"/>
                </a:cubicBezTo>
                <a:lnTo>
                  <a:pt x="1" y="446"/>
                </a:lnTo>
                <a:cubicBezTo>
                  <a:pt x="1" y="447"/>
                  <a:pt x="1" y="447"/>
                  <a:pt x="1" y="447"/>
                </a:cubicBezTo>
                <a:lnTo>
                  <a:pt x="1" y="447"/>
                </a:lnTo>
                <a:lnTo>
                  <a:pt x="1" y="447"/>
                </a:lnTo>
                <a:lnTo>
                  <a:pt x="1" y="447"/>
                </a:lnTo>
                <a:cubicBezTo>
                  <a:pt x="2" y="448"/>
                  <a:pt x="2" y="449"/>
                  <a:pt x="2" y="450"/>
                </a:cubicBezTo>
                <a:lnTo>
                  <a:pt x="2" y="450"/>
                </a:lnTo>
                <a:lnTo>
                  <a:pt x="2" y="450"/>
                </a:lnTo>
                <a:lnTo>
                  <a:pt x="2" y="450"/>
                </a:lnTo>
                <a:cubicBezTo>
                  <a:pt x="2" y="451"/>
                  <a:pt x="3" y="452"/>
                  <a:pt x="3" y="453"/>
                </a:cubicBezTo>
                <a:lnTo>
                  <a:pt x="3" y="453"/>
                </a:lnTo>
                <a:lnTo>
                  <a:pt x="3" y="454"/>
                </a:lnTo>
                <a:lnTo>
                  <a:pt x="3" y="454"/>
                </a:lnTo>
                <a:cubicBezTo>
                  <a:pt x="3" y="455"/>
                  <a:pt x="4" y="456"/>
                  <a:pt x="5" y="457"/>
                </a:cubicBezTo>
                <a:lnTo>
                  <a:pt x="5" y="457"/>
                </a:lnTo>
                <a:lnTo>
                  <a:pt x="5" y="457"/>
                </a:lnTo>
                <a:lnTo>
                  <a:pt x="5" y="457"/>
                </a:lnTo>
                <a:cubicBezTo>
                  <a:pt x="5" y="458"/>
                  <a:pt x="6" y="459"/>
                  <a:pt x="7" y="460"/>
                </a:cubicBezTo>
                <a:lnTo>
                  <a:pt x="7" y="460"/>
                </a:lnTo>
                <a:lnTo>
                  <a:pt x="7" y="460"/>
                </a:lnTo>
                <a:lnTo>
                  <a:pt x="7" y="460"/>
                </a:lnTo>
                <a:cubicBezTo>
                  <a:pt x="13" y="471"/>
                  <a:pt x="25" y="477"/>
                  <a:pt x="38" y="477"/>
                </a:cubicBezTo>
                <a:lnTo>
                  <a:pt x="286" y="477"/>
                </a:lnTo>
                <a:lnTo>
                  <a:pt x="286" y="477"/>
                </a:lnTo>
                <a:cubicBezTo>
                  <a:pt x="306" y="477"/>
                  <a:pt x="323" y="461"/>
                  <a:pt x="323" y="440"/>
                </a:cubicBezTo>
                <a:lnTo>
                  <a:pt x="323" y="440"/>
                </a:lnTo>
                <a:cubicBezTo>
                  <a:pt x="323" y="420"/>
                  <a:pt x="306" y="403"/>
                  <a:pt x="286" y="403"/>
                </a:cubicBezTo>
                <a:lnTo>
                  <a:pt x="127" y="403"/>
                </a:lnTo>
                <a:lnTo>
                  <a:pt x="464" y="67"/>
                </a:lnTo>
                <a:lnTo>
                  <a:pt x="464" y="67"/>
                </a:lnTo>
                <a:cubicBezTo>
                  <a:pt x="479" y="53"/>
                  <a:pt x="479" y="29"/>
                  <a:pt x="464" y="15"/>
                </a:cubicBezTo>
                <a:lnTo>
                  <a:pt x="464" y="15"/>
                </a:lnTo>
                <a:cubicBezTo>
                  <a:pt x="449" y="0"/>
                  <a:pt x="426" y="0"/>
                  <a:pt x="411" y="14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3" name="Freeform 472"/>
          <p:cNvSpPr>
            <a:spLocks noChangeArrowheads="1"/>
          </p:cNvSpPr>
          <p:nvPr/>
        </p:nvSpPr>
        <p:spPr bwMode="auto">
          <a:xfrm>
            <a:off x="12242573" y="8689352"/>
            <a:ext cx="504773" cy="509445"/>
          </a:xfrm>
          <a:custGeom>
            <a:avLst/>
            <a:gdLst>
              <a:gd name="T0" fmla="*/ 453 w 478"/>
              <a:gd name="T1" fmla="*/ 475 h 479"/>
              <a:gd name="T2" fmla="*/ 453 w 478"/>
              <a:gd name="T3" fmla="*/ 475 h 479"/>
              <a:gd name="T4" fmla="*/ 453 w 478"/>
              <a:gd name="T5" fmla="*/ 475 h 479"/>
              <a:gd name="T6" fmla="*/ 453 w 478"/>
              <a:gd name="T7" fmla="*/ 475 h 479"/>
              <a:gd name="T8" fmla="*/ 457 w 478"/>
              <a:gd name="T9" fmla="*/ 474 h 479"/>
              <a:gd name="T10" fmla="*/ 457 w 478"/>
              <a:gd name="T11" fmla="*/ 474 h 479"/>
              <a:gd name="T12" fmla="*/ 457 w 478"/>
              <a:gd name="T13" fmla="*/ 474 h 479"/>
              <a:gd name="T14" fmla="*/ 457 w 478"/>
              <a:gd name="T15" fmla="*/ 474 h 479"/>
              <a:gd name="T16" fmla="*/ 477 w 478"/>
              <a:gd name="T17" fmla="*/ 441 h 479"/>
              <a:gd name="T18" fmla="*/ 477 w 478"/>
              <a:gd name="T19" fmla="*/ 192 h 479"/>
              <a:gd name="T20" fmla="*/ 477 w 478"/>
              <a:gd name="T21" fmla="*/ 192 h 479"/>
              <a:gd name="T22" fmla="*/ 440 w 478"/>
              <a:gd name="T23" fmla="*/ 155 h 479"/>
              <a:gd name="T24" fmla="*/ 440 w 478"/>
              <a:gd name="T25" fmla="*/ 155 h 479"/>
              <a:gd name="T26" fmla="*/ 403 w 478"/>
              <a:gd name="T27" fmla="*/ 192 h 479"/>
              <a:gd name="T28" fmla="*/ 403 w 478"/>
              <a:gd name="T29" fmla="*/ 351 h 479"/>
              <a:gd name="T30" fmla="*/ 67 w 478"/>
              <a:gd name="T31" fmla="*/ 14 h 479"/>
              <a:gd name="T32" fmla="*/ 67 w 478"/>
              <a:gd name="T33" fmla="*/ 14 h 479"/>
              <a:gd name="T34" fmla="*/ 15 w 478"/>
              <a:gd name="T35" fmla="*/ 14 h 479"/>
              <a:gd name="T36" fmla="*/ 15 w 478"/>
              <a:gd name="T37" fmla="*/ 14 h 479"/>
              <a:gd name="T38" fmla="*/ 15 w 478"/>
              <a:gd name="T39" fmla="*/ 67 h 479"/>
              <a:gd name="T40" fmla="*/ 350 w 478"/>
              <a:gd name="T41" fmla="*/ 404 h 479"/>
              <a:gd name="T42" fmla="*/ 191 w 478"/>
              <a:gd name="T43" fmla="*/ 404 h 479"/>
              <a:gd name="T44" fmla="*/ 191 w 478"/>
              <a:gd name="T45" fmla="*/ 404 h 479"/>
              <a:gd name="T46" fmla="*/ 154 w 478"/>
              <a:gd name="T47" fmla="*/ 441 h 479"/>
              <a:gd name="T48" fmla="*/ 154 w 478"/>
              <a:gd name="T49" fmla="*/ 441 h 479"/>
              <a:gd name="T50" fmla="*/ 191 w 478"/>
              <a:gd name="T51" fmla="*/ 478 h 479"/>
              <a:gd name="T52" fmla="*/ 440 w 478"/>
              <a:gd name="T53" fmla="*/ 478 h 479"/>
              <a:gd name="T54" fmla="*/ 440 w 478"/>
              <a:gd name="T55" fmla="*/ 478 h 479"/>
              <a:gd name="T56" fmla="*/ 442 w 478"/>
              <a:gd name="T57" fmla="*/ 478 h 479"/>
              <a:gd name="T58" fmla="*/ 442 w 478"/>
              <a:gd name="T59" fmla="*/ 478 h 479"/>
              <a:gd name="T60" fmla="*/ 443 w 478"/>
              <a:gd name="T61" fmla="*/ 478 h 479"/>
              <a:gd name="T62" fmla="*/ 443 w 478"/>
              <a:gd name="T63" fmla="*/ 478 h 479"/>
              <a:gd name="T64" fmla="*/ 446 w 478"/>
              <a:gd name="T65" fmla="*/ 478 h 479"/>
              <a:gd name="T66" fmla="*/ 446 w 478"/>
              <a:gd name="T67" fmla="*/ 478 h 479"/>
              <a:gd name="T68" fmla="*/ 447 w 478"/>
              <a:gd name="T69" fmla="*/ 478 h 479"/>
              <a:gd name="T70" fmla="*/ 447 w 478"/>
              <a:gd name="T71" fmla="*/ 478 h 479"/>
              <a:gd name="T72" fmla="*/ 447 w 478"/>
              <a:gd name="T73" fmla="*/ 477 h 479"/>
              <a:gd name="T74" fmla="*/ 447 w 478"/>
              <a:gd name="T75" fmla="*/ 477 h 479"/>
              <a:gd name="T76" fmla="*/ 450 w 478"/>
              <a:gd name="T77" fmla="*/ 476 h 479"/>
              <a:gd name="T78" fmla="*/ 450 w 478"/>
              <a:gd name="T79" fmla="*/ 476 h 479"/>
              <a:gd name="T80" fmla="*/ 451 w 478"/>
              <a:gd name="T81" fmla="*/ 476 h 479"/>
              <a:gd name="T82" fmla="*/ 451 w 478"/>
              <a:gd name="T83" fmla="*/ 476 h 479"/>
              <a:gd name="T84" fmla="*/ 453 w 478"/>
              <a:gd name="T85" fmla="*/ 475 h 4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478" h="479">
                <a:moveTo>
                  <a:pt x="453" y="475"/>
                </a:moveTo>
                <a:lnTo>
                  <a:pt x="453" y="475"/>
                </a:lnTo>
                <a:lnTo>
                  <a:pt x="453" y="475"/>
                </a:lnTo>
                <a:lnTo>
                  <a:pt x="453" y="475"/>
                </a:lnTo>
                <a:cubicBezTo>
                  <a:pt x="455" y="475"/>
                  <a:pt x="455" y="474"/>
                  <a:pt x="457" y="474"/>
                </a:cubicBezTo>
                <a:lnTo>
                  <a:pt x="457" y="474"/>
                </a:lnTo>
                <a:lnTo>
                  <a:pt x="457" y="474"/>
                </a:lnTo>
                <a:lnTo>
                  <a:pt x="457" y="474"/>
                </a:lnTo>
                <a:cubicBezTo>
                  <a:pt x="469" y="468"/>
                  <a:pt x="477" y="455"/>
                  <a:pt x="477" y="441"/>
                </a:cubicBezTo>
                <a:lnTo>
                  <a:pt x="477" y="192"/>
                </a:lnTo>
                <a:lnTo>
                  <a:pt x="477" y="192"/>
                </a:lnTo>
                <a:cubicBezTo>
                  <a:pt x="477" y="172"/>
                  <a:pt x="460" y="155"/>
                  <a:pt x="440" y="155"/>
                </a:cubicBezTo>
                <a:lnTo>
                  <a:pt x="440" y="155"/>
                </a:lnTo>
                <a:cubicBezTo>
                  <a:pt x="419" y="155"/>
                  <a:pt x="403" y="172"/>
                  <a:pt x="403" y="192"/>
                </a:cubicBezTo>
                <a:lnTo>
                  <a:pt x="403" y="351"/>
                </a:lnTo>
                <a:lnTo>
                  <a:pt x="67" y="14"/>
                </a:lnTo>
                <a:lnTo>
                  <a:pt x="67" y="14"/>
                </a:lnTo>
                <a:cubicBezTo>
                  <a:pt x="52" y="0"/>
                  <a:pt x="28" y="0"/>
                  <a:pt x="15" y="14"/>
                </a:cubicBezTo>
                <a:lnTo>
                  <a:pt x="15" y="14"/>
                </a:lnTo>
                <a:cubicBezTo>
                  <a:pt x="0" y="29"/>
                  <a:pt x="0" y="53"/>
                  <a:pt x="15" y="67"/>
                </a:cubicBezTo>
                <a:lnTo>
                  <a:pt x="350" y="404"/>
                </a:lnTo>
                <a:lnTo>
                  <a:pt x="191" y="404"/>
                </a:lnTo>
                <a:lnTo>
                  <a:pt x="191" y="404"/>
                </a:lnTo>
                <a:cubicBezTo>
                  <a:pt x="171" y="404"/>
                  <a:pt x="154" y="421"/>
                  <a:pt x="154" y="441"/>
                </a:cubicBezTo>
                <a:lnTo>
                  <a:pt x="154" y="441"/>
                </a:lnTo>
                <a:cubicBezTo>
                  <a:pt x="154" y="462"/>
                  <a:pt x="171" y="478"/>
                  <a:pt x="191" y="478"/>
                </a:cubicBezTo>
                <a:lnTo>
                  <a:pt x="440" y="478"/>
                </a:lnTo>
                <a:lnTo>
                  <a:pt x="440" y="478"/>
                </a:lnTo>
                <a:cubicBezTo>
                  <a:pt x="440" y="478"/>
                  <a:pt x="441" y="478"/>
                  <a:pt x="442" y="478"/>
                </a:cubicBezTo>
                <a:lnTo>
                  <a:pt x="442" y="478"/>
                </a:lnTo>
                <a:cubicBezTo>
                  <a:pt x="442" y="478"/>
                  <a:pt x="442" y="478"/>
                  <a:pt x="443" y="478"/>
                </a:cubicBezTo>
                <a:lnTo>
                  <a:pt x="443" y="478"/>
                </a:lnTo>
                <a:cubicBezTo>
                  <a:pt x="445" y="478"/>
                  <a:pt x="445" y="478"/>
                  <a:pt x="446" y="478"/>
                </a:cubicBezTo>
                <a:lnTo>
                  <a:pt x="446" y="478"/>
                </a:lnTo>
                <a:lnTo>
                  <a:pt x="447" y="478"/>
                </a:lnTo>
                <a:lnTo>
                  <a:pt x="447" y="478"/>
                </a:lnTo>
                <a:cubicBezTo>
                  <a:pt x="447" y="477"/>
                  <a:pt x="447" y="477"/>
                  <a:pt x="447" y="477"/>
                </a:cubicBezTo>
                <a:lnTo>
                  <a:pt x="447" y="477"/>
                </a:lnTo>
                <a:cubicBezTo>
                  <a:pt x="448" y="477"/>
                  <a:pt x="449" y="477"/>
                  <a:pt x="450" y="476"/>
                </a:cubicBezTo>
                <a:lnTo>
                  <a:pt x="450" y="476"/>
                </a:lnTo>
                <a:cubicBezTo>
                  <a:pt x="450" y="476"/>
                  <a:pt x="450" y="476"/>
                  <a:pt x="451" y="476"/>
                </a:cubicBezTo>
                <a:lnTo>
                  <a:pt x="451" y="476"/>
                </a:lnTo>
                <a:cubicBezTo>
                  <a:pt x="451" y="476"/>
                  <a:pt x="452" y="476"/>
                  <a:pt x="453" y="475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4" name="Freeform 473"/>
          <p:cNvSpPr>
            <a:spLocks noChangeArrowheads="1"/>
          </p:cNvSpPr>
          <p:nvPr/>
        </p:nvSpPr>
        <p:spPr bwMode="auto">
          <a:xfrm>
            <a:off x="15187081" y="7941540"/>
            <a:ext cx="743139" cy="1065632"/>
          </a:xfrm>
          <a:custGeom>
            <a:avLst/>
            <a:gdLst>
              <a:gd name="T0" fmla="*/ 80 w 701"/>
              <a:gd name="T1" fmla="*/ 925 h 1007"/>
              <a:gd name="T2" fmla="*/ 619 w 701"/>
              <a:gd name="T3" fmla="*/ 925 h 1007"/>
              <a:gd name="T4" fmla="*/ 619 w 701"/>
              <a:gd name="T5" fmla="*/ 80 h 1007"/>
              <a:gd name="T6" fmla="*/ 80 w 701"/>
              <a:gd name="T7" fmla="*/ 80 h 1007"/>
              <a:gd name="T8" fmla="*/ 80 w 701"/>
              <a:gd name="T9" fmla="*/ 925 h 1007"/>
              <a:gd name="T10" fmla="*/ 642 w 701"/>
              <a:gd name="T11" fmla="*/ 1006 h 1007"/>
              <a:gd name="T12" fmla="*/ 57 w 701"/>
              <a:gd name="T13" fmla="*/ 1006 h 1007"/>
              <a:gd name="T14" fmla="*/ 57 w 701"/>
              <a:gd name="T15" fmla="*/ 1006 h 1007"/>
              <a:gd name="T16" fmla="*/ 0 w 701"/>
              <a:gd name="T17" fmla="*/ 948 h 1007"/>
              <a:gd name="T18" fmla="*/ 0 w 701"/>
              <a:gd name="T19" fmla="*/ 57 h 1007"/>
              <a:gd name="T20" fmla="*/ 0 w 701"/>
              <a:gd name="T21" fmla="*/ 57 h 1007"/>
              <a:gd name="T22" fmla="*/ 57 w 701"/>
              <a:gd name="T23" fmla="*/ 0 h 1007"/>
              <a:gd name="T24" fmla="*/ 642 w 701"/>
              <a:gd name="T25" fmla="*/ 0 h 1007"/>
              <a:gd name="T26" fmla="*/ 642 w 701"/>
              <a:gd name="T27" fmla="*/ 0 h 1007"/>
              <a:gd name="T28" fmla="*/ 700 w 701"/>
              <a:gd name="T29" fmla="*/ 57 h 1007"/>
              <a:gd name="T30" fmla="*/ 700 w 701"/>
              <a:gd name="T31" fmla="*/ 948 h 1007"/>
              <a:gd name="T32" fmla="*/ 700 w 701"/>
              <a:gd name="T33" fmla="*/ 948 h 1007"/>
              <a:gd name="T34" fmla="*/ 642 w 701"/>
              <a:gd name="T35" fmla="*/ 1006 h 10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701" h="1007">
                <a:moveTo>
                  <a:pt x="80" y="925"/>
                </a:moveTo>
                <a:lnTo>
                  <a:pt x="619" y="925"/>
                </a:lnTo>
                <a:lnTo>
                  <a:pt x="619" y="80"/>
                </a:lnTo>
                <a:lnTo>
                  <a:pt x="80" y="80"/>
                </a:lnTo>
                <a:lnTo>
                  <a:pt x="80" y="925"/>
                </a:lnTo>
                <a:close/>
                <a:moveTo>
                  <a:pt x="642" y="1006"/>
                </a:moveTo>
                <a:lnTo>
                  <a:pt x="57" y="1006"/>
                </a:lnTo>
                <a:lnTo>
                  <a:pt x="57" y="1006"/>
                </a:lnTo>
                <a:cubicBezTo>
                  <a:pt x="26" y="1006"/>
                  <a:pt x="0" y="980"/>
                  <a:pt x="0" y="948"/>
                </a:cubicBezTo>
                <a:lnTo>
                  <a:pt x="0" y="57"/>
                </a:lnTo>
                <a:lnTo>
                  <a:pt x="0" y="57"/>
                </a:lnTo>
                <a:cubicBezTo>
                  <a:pt x="0" y="25"/>
                  <a:pt x="26" y="0"/>
                  <a:pt x="57" y="0"/>
                </a:cubicBezTo>
                <a:lnTo>
                  <a:pt x="642" y="0"/>
                </a:lnTo>
                <a:lnTo>
                  <a:pt x="642" y="0"/>
                </a:lnTo>
                <a:cubicBezTo>
                  <a:pt x="674" y="0"/>
                  <a:pt x="700" y="25"/>
                  <a:pt x="700" y="57"/>
                </a:cubicBezTo>
                <a:lnTo>
                  <a:pt x="700" y="948"/>
                </a:lnTo>
                <a:lnTo>
                  <a:pt x="700" y="948"/>
                </a:lnTo>
                <a:cubicBezTo>
                  <a:pt x="700" y="980"/>
                  <a:pt x="674" y="1006"/>
                  <a:pt x="642" y="100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5" name="Freeform 474"/>
          <p:cNvSpPr>
            <a:spLocks noChangeArrowheads="1"/>
          </p:cNvSpPr>
          <p:nvPr/>
        </p:nvSpPr>
        <p:spPr bwMode="auto">
          <a:xfrm>
            <a:off x="15369362" y="7777954"/>
            <a:ext cx="724441" cy="1051611"/>
          </a:xfrm>
          <a:custGeom>
            <a:avLst/>
            <a:gdLst>
              <a:gd name="T0" fmla="*/ 626 w 684"/>
              <a:gd name="T1" fmla="*/ 80 h 990"/>
              <a:gd name="T2" fmla="*/ 626 w 684"/>
              <a:gd name="T3" fmla="*/ 80 h 990"/>
              <a:gd name="T4" fmla="*/ 643 w 684"/>
              <a:gd name="T5" fmla="*/ 989 h 990"/>
              <a:gd name="T6" fmla="*/ 643 w 684"/>
              <a:gd name="T7" fmla="*/ 989 h 990"/>
              <a:gd name="T8" fmla="*/ 602 w 684"/>
              <a:gd name="T9" fmla="*/ 949 h 990"/>
              <a:gd name="T10" fmla="*/ 602 w 684"/>
              <a:gd name="T11" fmla="*/ 80 h 990"/>
              <a:gd name="T12" fmla="*/ 40 w 684"/>
              <a:gd name="T13" fmla="*/ 80 h 990"/>
              <a:gd name="T14" fmla="*/ 40 w 684"/>
              <a:gd name="T15" fmla="*/ 80 h 990"/>
              <a:gd name="T16" fmla="*/ 0 w 684"/>
              <a:gd name="T17" fmla="*/ 41 h 990"/>
              <a:gd name="T18" fmla="*/ 0 w 684"/>
              <a:gd name="T19" fmla="*/ 41 h 990"/>
              <a:gd name="T20" fmla="*/ 40 w 684"/>
              <a:gd name="T21" fmla="*/ 0 h 990"/>
              <a:gd name="T22" fmla="*/ 626 w 684"/>
              <a:gd name="T23" fmla="*/ 0 h 990"/>
              <a:gd name="T24" fmla="*/ 626 w 684"/>
              <a:gd name="T25" fmla="*/ 0 h 990"/>
              <a:gd name="T26" fmla="*/ 683 w 684"/>
              <a:gd name="T27" fmla="*/ 58 h 990"/>
              <a:gd name="T28" fmla="*/ 683 w 684"/>
              <a:gd name="T29" fmla="*/ 949 h 990"/>
              <a:gd name="T30" fmla="*/ 683 w 684"/>
              <a:gd name="T31" fmla="*/ 949 h 990"/>
              <a:gd name="T32" fmla="*/ 643 w 684"/>
              <a:gd name="T33" fmla="*/ 989 h 9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684" h="990">
                <a:moveTo>
                  <a:pt x="626" y="80"/>
                </a:moveTo>
                <a:lnTo>
                  <a:pt x="626" y="80"/>
                </a:lnTo>
                <a:close/>
                <a:moveTo>
                  <a:pt x="643" y="989"/>
                </a:moveTo>
                <a:lnTo>
                  <a:pt x="643" y="989"/>
                </a:lnTo>
                <a:cubicBezTo>
                  <a:pt x="621" y="989"/>
                  <a:pt x="602" y="971"/>
                  <a:pt x="602" y="949"/>
                </a:cubicBezTo>
                <a:lnTo>
                  <a:pt x="602" y="80"/>
                </a:lnTo>
                <a:lnTo>
                  <a:pt x="40" y="80"/>
                </a:lnTo>
                <a:lnTo>
                  <a:pt x="40" y="80"/>
                </a:lnTo>
                <a:cubicBezTo>
                  <a:pt x="18" y="80"/>
                  <a:pt x="0" y="63"/>
                  <a:pt x="0" y="41"/>
                </a:cubicBezTo>
                <a:lnTo>
                  <a:pt x="0" y="41"/>
                </a:lnTo>
                <a:cubicBezTo>
                  <a:pt x="0" y="18"/>
                  <a:pt x="18" y="0"/>
                  <a:pt x="40" y="0"/>
                </a:cubicBezTo>
                <a:lnTo>
                  <a:pt x="626" y="0"/>
                </a:lnTo>
                <a:lnTo>
                  <a:pt x="626" y="0"/>
                </a:lnTo>
                <a:cubicBezTo>
                  <a:pt x="657" y="0"/>
                  <a:pt x="683" y="26"/>
                  <a:pt x="683" y="58"/>
                </a:cubicBezTo>
                <a:lnTo>
                  <a:pt x="683" y="949"/>
                </a:lnTo>
                <a:lnTo>
                  <a:pt x="683" y="949"/>
                </a:lnTo>
                <a:cubicBezTo>
                  <a:pt x="683" y="971"/>
                  <a:pt x="665" y="989"/>
                  <a:pt x="643" y="98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6" name="Freeform 475"/>
          <p:cNvSpPr>
            <a:spLocks noChangeArrowheads="1"/>
          </p:cNvSpPr>
          <p:nvPr/>
        </p:nvSpPr>
        <p:spPr bwMode="auto">
          <a:xfrm>
            <a:off x="8181024" y="8184579"/>
            <a:ext cx="1093674" cy="1004870"/>
          </a:xfrm>
          <a:custGeom>
            <a:avLst/>
            <a:gdLst>
              <a:gd name="T0" fmla="*/ 951 w 1033"/>
              <a:gd name="T1" fmla="*/ 723 h 949"/>
              <a:gd name="T2" fmla="*/ 776 w 1033"/>
              <a:gd name="T3" fmla="*/ 723 h 949"/>
              <a:gd name="T4" fmla="*/ 776 w 1033"/>
              <a:gd name="T5" fmla="*/ 216 h 949"/>
              <a:gd name="T6" fmla="*/ 951 w 1033"/>
              <a:gd name="T7" fmla="*/ 216 h 949"/>
              <a:gd name="T8" fmla="*/ 951 w 1033"/>
              <a:gd name="T9" fmla="*/ 723 h 949"/>
              <a:gd name="T10" fmla="*/ 865 w 1033"/>
              <a:gd name="T11" fmla="*/ 868 h 949"/>
              <a:gd name="T12" fmla="*/ 81 w 1033"/>
              <a:gd name="T13" fmla="*/ 868 h 949"/>
              <a:gd name="T14" fmla="*/ 81 w 1033"/>
              <a:gd name="T15" fmla="*/ 80 h 949"/>
              <a:gd name="T16" fmla="*/ 865 w 1033"/>
              <a:gd name="T17" fmla="*/ 80 h 949"/>
              <a:gd name="T18" fmla="*/ 865 w 1033"/>
              <a:gd name="T19" fmla="*/ 135 h 949"/>
              <a:gd name="T20" fmla="*/ 743 w 1033"/>
              <a:gd name="T21" fmla="*/ 135 h 949"/>
              <a:gd name="T22" fmla="*/ 743 w 1033"/>
              <a:gd name="T23" fmla="*/ 135 h 949"/>
              <a:gd name="T24" fmla="*/ 696 w 1033"/>
              <a:gd name="T25" fmla="*/ 187 h 949"/>
              <a:gd name="T26" fmla="*/ 696 w 1033"/>
              <a:gd name="T27" fmla="*/ 752 h 949"/>
              <a:gd name="T28" fmla="*/ 696 w 1033"/>
              <a:gd name="T29" fmla="*/ 752 h 949"/>
              <a:gd name="T30" fmla="*/ 743 w 1033"/>
              <a:gd name="T31" fmla="*/ 804 h 949"/>
              <a:gd name="T32" fmla="*/ 865 w 1033"/>
              <a:gd name="T33" fmla="*/ 804 h 949"/>
              <a:gd name="T34" fmla="*/ 865 w 1033"/>
              <a:gd name="T35" fmla="*/ 868 h 949"/>
              <a:gd name="T36" fmla="*/ 985 w 1033"/>
              <a:gd name="T37" fmla="*/ 135 h 949"/>
              <a:gd name="T38" fmla="*/ 945 w 1033"/>
              <a:gd name="T39" fmla="*/ 135 h 949"/>
              <a:gd name="T40" fmla="*/ 945 w 1033"/>
              <a:gd name="T41" fmla="*/ 56 h 949"/>
              <a:gd name="T42" fmla="*/ 945 w 1033"/>
              <a:gd name="T43" fmla="*/ 56 h 949"/>
              <a:gd name="T44" fmla="*/ 889 w 1033"/>
              <a:gd name="T45" fmla="*/ 0 h 949"/>
              <a:gd name="T46" fmla="*/ 56 w 1033"/>
              <a:gd name="T47" fmla="*/ 0 h 949"/>
              <a:gd name="T48" fmla="*/ 56 w 1033"/>
              <a:gd name="T49" fmla="*/ 0 h 949"/>
              <a:gd name="T50" fmla="*/ 0 w 1033"/>
              <a:gd name="T51" fmla="*/ 56 h 949"/>
              <a:gd name="T52" fmla="*/ 0 w 1033"/>
              <a:gd name="T53" fmla="*/ 892 h 949"/>
              <a:gd name="T54" fmla="*/ 0 w 1033"/>
              <a:gd name="T55" fmla="*/ 892 h 949"/>
              <a:gd name="T56" fmla="*/ 56 w 1033"/>
              <a:gd name="T57" fmla="*/ 948 h 949"/>
              <a:gd name="T58" fmla="*/ 889 w 1033"/>
              <a:gd name="T59" fmla="*/ 948 h 949"/>
              <a:gd name="T60" fmla="*/ 889 w 1033"/>
              <a:gd name="T61" fmla="*/ 948 h 949"/>
              <a:gd name="T62" fmla="*/ 945 w 1033"/>
              <a:gd name="T63" fmla="*/ 892 h 949"/>
              <a:gd name="T64" fmla="*/ 945 w 1033"/>
              <a:gd name="T65" fmla="*/ 804 h 949"/>
              <a:gd name="T66" fmla="*/ 985 w 1033"/>
              <a:gd name="T67" fmla="*/ 804 h 949"/>
              <a:gd name="T68" fmla="*/ 985 w 1033"/>
              <a:gd name="T69" fmla="*/ 804 h 949"/>
              <a:gd name="T70" fmla="*/ 1032 w 1033"/>
              <a:gd name="T71" fmla="*/ 752 h 949"/>
              <a:gd name="T72" fmla="*/ 1032 w 1033"/>
              <a:gd name="T73" fmla="*/ 187 h 949"/>
              <a:gd name="T74" fmla="*/ 1032 w 1033"/>
              <a:gd name="T75" fmla="*/ 187 h 949"/>
              <a:gd name="T76" fmla="*/ 985 w 1033"/>
              <a:gd name="T77" fmla="*/ 135 h 9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033" h="949">
                <a:moveTo>
                  <a:pt x="951" y="723"/>
                </a:moveTo>
                <a:lnTo>
                  <a:pt x="776" y="723"/>
                </a:lnTo>
                <a:lnTo>
                  <a:pt x="776" y="216"/>
                </a:lnTo>
                <a:lnTo>
                  <a:pt x="951" y="216"/>
                </a:lnTo>
                <a:lnTo>
                  <a:pt x="951" y="723"/>
                </a:lnTo>
                <a:close/>
                <a:moveTo>
                  <a:pt x="865" y="868"/>
                </a:moveTo>
                <a:lnTo>
                  <a:pt x="81" y="868"/>
                </a:lnTo>
                <a:lnTo>
                  <a:pt x="81" y="80"/>
                </a:lnTo>
                <a:lnTo>
                  <a:pt x="865" y="80"/>
                </a:lnTo>
                <a:lnTo>
                  <a:pt x="865" y="135"/>
                </a:lnTo>
                <a:lnTo>
                  <a:pt x="743" y="135"/>
                </a:lnTo>
                <a:lnTo>
                  <a:pt x="743" y="135"/>
                </a:lnTo>
                <a:cubicBezTo>
                  <a:pt x="717" y="135"/>
                  <a:pt x="696" y="158"/>
                  <a:pt x="696" y="187"/>
                </a:cubicBezTo>
                <a:lnTo>
                  <a:pt x="696" y="752"/>
                </a:lnTo>
                <a:lnTo>
                  <a:pt x="696" y="752"/>
                </a:lnTo>
                <a:cubicBezTo>
                  <a:pt x="696" y="781"/>
                  <a:pt x="717" y="804"/>
                  <a:pt x="743" y="804"/>
                </a:cubicBezTo>
                <a:lnTo>
                  <a:pt x="865" y="804"/>
                </a:lnTo>
                <a:lnTo>
                  <a:pt x="865" y="868"/>
                </a:lnTo>
                <a:close/>
                <a:moveTo>
                  <a:pt x="985" y="135"/>
                </a:moveTo>
                <a:lnTo>
                  <a:pt x="945" y="135"/>
                </a:lnTo>
                <a:lnTo>
                  <a:pt x="945" y="56"/>
                </a:lnTo>
                <a:lnTo>
                  <a:pt x="945" y="56"/>
                </a:lnTo>
                <a:cubicBezTo>
                  <a:pt x="945" y="25"/>
                  <a:pt x="920" y="0"/>
                  <a:pt x="889" y="0"/>
                </a:cubicBezTo>
                <a:lnTo>
                  <a:pt x="56" y="0"/>
                </a:lnTo>
                <a:lnTo>
                  <a:pt x="56" y="0"/>
                </a:lnTo>
                <a:cubicBezTo>
                  <a:pt x="25" y="0"/>
                  <a:pt x="0" y="25"/>
                  <a:pt x="0" y="56"/>
                </a:cubicBezTo>
                <a:lnTo>
                  <a:pt x="0" y="892"/>
                </a:lnTo>
                <a:lnTo>
                  <a:pt x="0" y="892"/>
                </a:lnTo>
                <a:cubicBezTo>
                  <a:pt x="0" y="923"/>
                  <a:pt x="25" y="948"/>
                  <a:pt x="56" y="948"/>
                </a:cubicBezTo>
                <a:lnTo>
                  <a:pt x="889" y="948"/>
                </a:lnTo>
                <a:lnTo>
                  <a:pt x="889" y="948"/>
                </a:lnTo>
                <a:cubicBezTo>
                  <a:pt x="920" y="948"/>
                  <a:pt x="945" y="923"/>
                  <a:pt x="945" y="892"/>
                </a:cubicBezTo>
                <a:lnTo>
                  <a:pt x="945" y="804"/>
                </a:lnTo>
                <a:lnTo>
                  <a:pt x="985" y="804"/>
                </a:lnTo>
                <a:lnTo>
                  <a:pt x="985" y="804"/>
                </a:lnTo>
                <a:cubicBezTo>
                  <a:pt x="1011" y="804"/>
                  <a:pt x="1032" y="781"/>
                  <a:pt x="1032" y="752"/>
                </a:cubicBezTo>
                <a:lnTo>
                  <a:pt x="1032" y="187"/>
                </a:lnTo>
                <a:lnTo>
                  <a:pt x="1032" y="187"/>
                </a:lnTo>
                <a:cubicBezTo>
                  <a:pt x="1032" y="158"/>
                  <a:pt x="1011" y="135"/>
                  <a:pt x="985" y="13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7" name="Freeform 476"/>
          <p:cNvSpPr>
            <a:spLocks noChangeArrowheads="1"/>
          </p:cNvSpPr>
          <p:nvPr/>
        </p:nvSpPr>
        <p:spPr bwMode="auto">
          <a:xfrm>
            <a:off x="8419387" y="8852934"/>
            <a:ext cx="140215" cy="144890"/>
          </a:xfrm>
          <a:custGeom>
            <a:avLst/>
            <a:gdLst>
              <a:gd name="T0" fmla="*/ 67 w 134"/>
              <a:gd name="T1" fmla="*/ 0 h 135"/>
              <a:gd name="T2" fmla="*/ 67 w 134"/>
              <a:gd name="T3" fmla="*/ 0 h 135"/>
              <a:gd name="T4" fmla="*/ 0 w 134"/>
              <a:gd name="T5" fmla="*/ 67 h 135"/>
              <a:gd name="T6" fmla="*/ 0 w 134"/>
              <a:gd name="T7" fmla="*/ 67 h 135"/>
              <a:gd name="T8" fmla="*/ 67 w 134"/>
              <a:gd name="T9" fmla="*/ 134 h 135"/>
              <a:gd name="T10" fmla="*/ 67 w 134"/>
              <a:gd name="T11" fmla="*/ 134 h 135"/>
              <a:gd name="T12" fmla="*/ 133 w 134"/>
              <a:gd name="T13" fmla="*/ 67 h 135"/>
              <a:gd name="T14" fmla="*/ 133 w 134"/>
              <a:gd name="T15" fmla="*/ 67 h 135"/>
              <a:gd name="T16" fmla="*/ 67 w 134"/>
              <a:gd name="T17" fmla="*/ 0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4" h="135">
                <a:moveTo>
                  <a:pt x="67" y="0"/>
                </a:moveTo>
                <a:lnTo>
                  <a:pt x="67" y="0"/>
                </a:lnTo>
                <a:cubicBezTo>
                  <a:pt x="30" y="0"/>
                  <a:pt x="0" y="30"/>
                  <a:pt x="0" y="67"/>
                </a:cubicBezTo>
                <a:lnTo>
                  <a:pt x="0" y="67"/>
                </a:lnTo>
                <a:cubicBezTo>
                  <a:pt x="0" y="104"/>
                  <a:pt x="30" y="134"/>
                  <a:pt x="67" y="134"/>
                </a:cubicBezTo>
                <a:lnTo>
                  <a:pt x="67" y="134"/>
                </a:lnTo>
                <a:cubicBezTo>
                  <a:pt x="103" y="134"/>
                  <a:pt x="133" y="104"/>
                  <a:pt x="133" y="67"/>
                </a:cubicBezTo>
                <a:lnTo>
                  <a:pt x="133" y="67"/>
                </a:lnTo>
                <a:cubicBezTo>
                  <a:pt x="133" y="30"/>
                  <a:pt x="103" y="0"/>
                  <a:pt x="67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9" name="CuadroTexto 628"/>
          <p:cNvSpPr txBox="1"/>
          <p:nvPr/>
        </p:nvSpPr>
        <p:spPr>
          <a:xfrm>
            <a:off x="1682306" y="2224086"/>
            <a:ext cx="21013039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00" dirty="0">
                <a:solidFill>
                  <a:schemeClr val="tx2"/>
                </a:solidFill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sp>
        <p:nvSpPr>
          <p:cNvPr id="630" name="CuadroTexto 629"/>
          <p:cNvSpPr txBox="1"/>
          <p:nvPr/>
        </p:nvSpPr>
        <p:spPr>
          <a:xfrm>
            <a:off x="3837271" y="8423066"/>
            <a:ext cx="17544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631" name="Rectángulo 630"/>
          <p:cNvSpPr/>
          <p:nvPr/>
        </p:nvSpPr>
        <p:spPr>
          <a:xfrm>
            <a:off x="3816049" y="8862806"/>
            <a:ext cx="258917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0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632" name="CuadroTexto 631"/>
          <p:cNvSpPr txBox="1"/>
          <p:nvPr/>
        </p:nvSpPr>
        <p:spPr>
          <a:xfrm>
            <a:off x="3837271" y="9873409"/>
            <a:ext cx="17544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633" name="Rectángulo 632"/>
          <p:cNvSpPr/>
          <p:nvPr/>
        </p:nvSpPr>
        <p:spPr>
          <a:xfrm>
            <a:off x="3816049" y="10313149"/>
            <a:ext cx="258917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0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634" name="CuadroTexto 633"/>
          <p:cNvSpPr txBox="1"/>
          <p:nvPr/>
        </p:nvSpPr>
        <p:spPr>
          <a:xfrm>
            <a:off x="3822553" y="11385744"/>
            <a:ext cx="17544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635" name="Rectángulo 634"/>
          <p:cNvSpPr/>
          <p:nvPr/>
        </p:nvSpPr>
        <p:spPr>
          <a:xfrm>
            <a:off x="3801331" y="11825484"/>
            <a:ext cx="258917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0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636" name="CuadroTexto 635"/>
          <p:cNvSpPr txBox="1"/>
          <p:nvPr/>
        </p:nvSpPr>
        <p:spPr>
          <a:xfrm>
            <a:off x="19015803" y="8216661"/>
            <a:ext cx="17544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637" name="Rectángulo 636"/>
          <p:cNvSpPr/>
          <p:nvPr/>
        </p:nvSpPr>
        <p:spPr>
          <a:xfrm>
            <a:off x="18162248" y="8656401"/>
            <a:ext cx="258917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0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r"/>
            <a:r>
              <a:rPr lang="en-US" sz="20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638" name="CuadroTexto 637"/>
          <p:cNvSpPr txBox="1"/>
          <p:nvPr/>
        </p:nvSpPr>
        <p:spPr>
          <a:xfrm>
            <a:off x="19015803" y="9695784"/>
            <a:ext cx="17544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639" name="Rectángulo 638"/>
          <p:cNvSpPr/>
          <p:nvPr/>
        </p:nvSpPr>
        <p:spPr>
          <a:xfrm>
            <a:off x="18162248" y="10135524"/>
            <a:ext cx="258917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0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r"/>
            <a:r>
              <a:rPr lang="en-US" sz="20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640" name="CuadroTexto 639"/>
          <p:cNvSpPr txBox="1"/>
          <p:nvPr/>
        </p:nvSpPr>
        <p:spPr>
          <a:xfrm>
            <a:off x="19007858" y="11151394"/>
            <a:ext cx="17544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641" name="Rectángulo 640"/>
          <p:cNvSpPr/>
          <p:nvPr/>
        </p:nvSpPr>
        <p:spPr>
          <a:xfrm>
            <a:off x="18154303" y="11591134"/>
            <a:ext cx="258917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0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r"/>
            <a:r>
              <a:rPr lang="en-US" sz="20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55" name="CuadroTexto 424">
            <a:extLst>
              <a:ext uri="{FF2B5EF4-FFF2-40B4-BE49-F238E27FC236}">
                <a16:creationId xmlns:a16="http://schemas.microsoft.com/office/drawing/2014/main" id="{C3F225AD-4282-D94E-80AD-2F7ADD0A0B5A}"/>
              </a:ext>
            </a:extLst>
          </p:cNvPr>
          <p:cNvSpPr txBox="1"/>
          <p:nvPr/>
        </p:nvSpPr>
        <p:spPr>
          <a:xfrm>
            <a:off x="8126239" y="941499"/>
            <a:ext cx="812517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Tree Infographics</a:t>
            </a:r>
          </a:p>
        </p:txBody>
      </p:sp>
    </p:spTree>
    <p:extLst>
      <p:ext uri="{BB962C8B-B14F-4D97-AF65-F5344CB8AC3E}">
        <p14:creationId xmlns:p14="http://schemas.microsoft.com/office/powerpoint/2010/main" val="59096355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Freeform 338"/>
          <p:cNvSpPr>
            <a:spLocks noChangeArrowheads="1"/>
          </p:cNvSpPr>
          <p:nvPr/>
        </p:nvSpPr>
        <p:spPr bwMode="auto">
          <a:xfrm>
            <a:off x="14196087" y="5202089"/>
            <a:ext cx="2794523" cy="2794523"/>
          </a:xfrm>
          <a:custGeom>
            <a:avLst/>
            <a:gdLst>
              <a:gd name="T0" fmla="*/ 1279 w 2362"/>
              <a:gd name="T1" fmla="*/ 2362 h 2363"/>
              <a:gd name="T2" fmla="*/ 0 w 2362"/>
              <a:gd name="T3" fmla="*/ 2362 h 2363"/>
              <a:gd name="T4" fmla="*/ 0 w 2362"/>
              <a:gd name="T5" fmla="*/ 1083 h 2363"/>
              <a:gd name="T6" fmla="*/ 0 w 2362"/>
              <a:gd name="T7" fmla="*/ 1083 h 2363"/>
              <a:gd name="T8" fmla="*/ 1082 w 2362"/>
              <a:gd name="T9" fmla="*/ 0 h 2363"/>
              <a:gd name="T10" fmla="*/ 2361 w 2362"/>
              <a:gd name="T11" fmla="*/ 0 h 2363"/>
              <a:gd name="T12" fmla="*/ 2361 w 2362"/>
              <a:gd name="T13" fmla="*/ 1280 h 2363"/>
              <a:gd name="T14" fmla="*/ 2361 w 2362"/>
              <a:gd name="T15" fmla="*/ 1280 h 2363"/>
              <a:gd name="T16" fmla="*/ 1279 w 2362"/>
              <a:gd name="T17" fmla="*/ 2362 h 2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362" h="2363">
                <a:moveTo>
                  <a:pt x="1279" y="2362"/>
                </a:moveTo>
                <a:lnTo>
                  <a:pt x="0" y="2362"/>
                </a:lnTo>
                <a:lnTo>
                  <a:pt x="0" y="1083"/>
                </a:lnTo>
                <a:lnTo>
                  <a:pt x="0" y="1083"/>
                </a:lnTo>
                <a:cubicBezTo>
                  <a:pt x="0" y="485"/>
                  <a:pt x="484" y="0"/>
                  <a:pt x="1082" y="0"/>
                </a:cubicBezTo>
                <a:lnTo>
                  <a:pt x="2361" y="0"/>
                </a:lnTo>
                <a:lnTo>
                  <a:pt x="2361" y="1280"/>
                </a:lnTo>
                <a:lnTo>
                  <a:pt x="2361" y="1280"/>
                </a:lnTo>
                <a:cubicBezTo>
                  <a:pt x="2361" y="1877"/>
                  <a:pt x="1877" y="2362"/>
                  <a:pt x="1279" y="2362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7" name="Freeform 339"/>
          <p:cNvSpPr>
            <a:spLocks noChangeArrowheads="1"/>
          </p:cNvSpPr>
          <p:nvPr/>
        </p:nvSpPr>
        <p:spPr bwMode="auto">
          <a:xfrm>
            <a:off x="10640370" y="3564999"/>
            <a:ext cx="3138624" cy="3951956"/>
          </a:xfrm>
          <a:custGeom>
            <a:avLst/>
            <a:gdLst>
              <a:gd name="T0" fmla="*/ 2232 w 2656"/>
              <a:gd name="T1" fmla="*/ 2436 h 3341"/>
              <a:gd name="T2" fmla="*/ 1327 w 2656"/>
              <a:gd name="T3" fmla="*/ 3340 h 3341"/>
              <a:gd name="T4" fmla="*/ 423 w 2656"/>
              <a:gd name="T5" fmla="*/ 2436 h 3341"/>
              <a:gd name="T6" fmla="*/ 423 w 2656"/>
              <a:gd name="T7" fmla="*/ 2436 h 3341"/>
              <a:gd name="T8" fmla="*/ 423 w 2656"/>
              <a:gd name="T9" fmla="*/ 905 h 3341"/>
              <a:gd name="T10" fmla="*/ 1327 w 2656"/>
              <a:gd name="T11" fmla="*/ 0 h 3341"/>
              <a:gd name="T12" fmla="*/ 2232 w 2656"/>
              <a:gd name="T13" fmla="*/ 905 h 3341"/>
              <a:gd name="T14" fmla="*/ 2232 w 2656"/>
              <a:gd name="T15" fmla="*/ 905 h 3341"/>
              <a:gd name="T16" fmla="*/ 2232 w 2656"/>
              <a:gd name="T17" fmla="*/ 2436 h 33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656" h="3341">
                <a:moveTo>
                  <a:pt x="2232" y="2436"/>
                </a:moveTo>
                <a:lnTo>
                  <a:pt x="1327" y="3340"/>
                </a:lnTo>
                <a:lnTo>
                  <a:pt x="423" y="2436"/>
                </a:lnTo>
                <a:lnTo>
                  <a:pt x="423" y="2436"/>
                </a:lnTo>
                <a:cubicBezTo>
                  <a:pt x="0" y="2013"/>
                  <a:pt x="0" y="1328"/>
                  <a:pt x="423" y="905"/>
                </a:cubicBezTo>
                <a:lnTo>
                  <a:pt x="1327" y="0"/>
                </a:lnTo>
                <a:lnTo>
                  <a:pt x="2232" y="905"/>
                </a:lnTo>
                <a:lnTo>
                  <a:pt x="2232" y="905"/>
                </a:lnTo>
                <a:cubicBezTo>
                  <a:pt x="2655" y="1328"/>
                  <a:pt x="2655" y="2013"/>
                  <a:pt x="2232" y="2436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8" name="Freeform 340"/>
          <p:cNvSpPr>
            <a:spLocks noChangeArrowheads="1"/>
          </p:cNvSpPr>
          <p:nvPr/>
        </p:nvSpPr>
        <p:spPr bwMode="auto">
          <a:xfrm>
            <a:off x="15478648" y="8194731"/>
            <a:ext cx="2794523" cy="2794523"/>
          </a:xfrm>
          <a:custGeom>
            <a:avLst/>
            <a:gdLst>
              <a:gd name="T0" fmla="*/ 1280 w 2364"/>
              <a:gd name="T1" fmla="*/ 2362 h 2363"/>
              <a:gd name="T2" fmla="*/ 0 w 2364"/>
              <a:gd name="T3" fmla="*/ 2362 h 2363"/>
              <a:gd name="T4" fmla="*/ 0 w 2364"/>
              <a:gd name="T5" fmla="*/ 1082 h 2363"/>
              <a:gd name="T6" fmla="*/ 0 w 2364"/>
              <a:gd name="T7" fmla="*/ 1082 h 2363"/>
              <a:gd name="T8" fmla="*/ 1083 w 2364"/>
              <a:gd name="T9" fmla="*/ 0 h 2363"/>
              <a:gd name="T10" fmla="*/ 2363 w 2364"/>
              <a:gd name="T11" fmla="*/ 0 h 2363"/>
              <a:gd name="T12" fmla="*/ 2363 w 2364"/>
              <a:gd name="T13" fmla="*/ 1279 h 2363"/>
              <a:gd name="T14" fmla="*/ 2363 w 2364"/>
              <a:gd name="T15" fmla="*/ 1279 h 2363"/>
              <a:gd name="T16" fmla="*/ 1280 w 2364"/>
              <a:gd name="T17" fmla="*/ 2362 h 2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364" h="2363">
                <a:moveTo>
                  <a:pt x="1280" y="2362"/>
                </a:moveTo>
                <a:lnTo>
                  <a:pt x="0" y="2362"/>
                </a:lnTo>
                <a:lnTo>
                  <a:pt x="0" y="1082"/>
                </a:lnTo>
                <a:lnTo>
                  <a:pt x="0" y="1082"/>
                </a:lnTo>
                <a:cubicBezTo>
                  <a:pt x="0" y="484"/>
                  <a:pt x="485" y="0"/>
                  <a:pt x="1083" y="0"/>
                </a:cubicBezTo>
                <a:lnTo>
                  <a:pt x="2363" y="0"/>
                </a:lnTo>
                <a:lnTo>
                  <a:pt x="2363" y="1279"/>
                </a:lnTo>
                <a:lnTo>
                  <a:pt x="2363" y="1279"/>
                </a:lnTo>
                <a:cubicBezTo>
                  <a:pt x="2363" y="1877"/>
                  <a:pt x="1878" y="2362"/>
                  <a:pt x="1280" y="2362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9" name="Freeform 341"/>
          <p:cNvSpPr>
            <a:spLocks noChangeArrowheads="1"/>
          </p:cNvSpPr>
          <p:nvPr/>
        </p:nvSpPr>
        <p:spPr bwMode="auto">
          <a:xfrm>
            <a:off x="7433966" y="5202089"/>
            <a:ext cx="2794523" cy="2794523"/>
          </a:xfrm>
          <a:custGeom>
            <a:avLst/>
            <a:gdLst>
              <a:gd name="T0" fmla="*/ 1082 w 2362"/>
              <a:gd name="T1" fmla="*/ 2362 h 2363"/>
              <a:gd name="T2" fmla="*/ 2361 w 2362"/>
              <a:gd name="T3" fmla="*/ 2362 h 2363"/>
              <a:gd name="T4" fmla="*/ 2361 w 2362"/>
              <a:gd name="T5" fmla="*/ 1083 h 2363"/>
              <a:gd name="T6" fmla="*/ 2361 w 2362"/>
              <a:gd name="T7" fmla="*/ 1083 h 2363"/>
              <a:gd name="T8" fmla="*/ 1279 w 2362"/>
              <a:gd name="T9" fmla="*/ 0 h 2363"/>
              <a:gd name="T10" fmla="*/ 0 w 2362"/>
              <a:gd name="T11" fmla="*/ 0 h 2363"/>
              <a:gd name="T12" fmla="*/ 0 w 2362"/>
              <a:gd name="T13" fmla="*/ 1280 h 2363"/>
              <a:gd name="T14" fmla="*/ 0 w 2362"/>
              <a:gd name="T15" fmla="*/ 1280 h 2363"/>
              <a:gd name="T16" fmla="*/ 1082 w 2362"/>
              <a:gd name="T17" fmla="*/ 2362 h 2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362" h="2363">
                <a:moveTo>
                  <a:pt x="1082" y="2362"/>
                </a:moveTo>
                <a:lnTo>
                  <a:pt x="2361" y="2362"/>
                </a:lnTo>
                <a:lnTo>
                  <a:pt x="2361" y="1083"/>
                </a:lnTo>
                <a:lnTo>
                  <a:pt x="2361" y="1083"/>
                </a:lnTo>
                <a:cubicBezTo>
                  <a:pt x="2361" y="485"/>
                  <a:pt x="1877" y="0"/>
                  <a:pt x="1279" y="0"/>
                </a:cubicBezTo>
                <a:lnTo>
                  <a:pt x="0" y="0"/>
                </a:lnTo>
                <a:lnTo>
                  <a:pt x="0" y="1280"/>
                </a:lnTo>
                <a:lnTo>
                  <a:pt x="0" y="1280"/>
                </a:lnTo>
                <a:cubicBezTo>
                  <a:pt x="0" y="1877"/>
                  <a:pt x="484" y="2362"/>
                  <a:pt x="1082" y="2362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0" name="Freeform 342"/>
          <p:cNvSpPr>
            <a:spLocks noChangeArrowheads="1"/>
          </p:cNvSpPr>
          <p:nvPr/>
        </p:nvSpPr>
        <p:spPr bwMode="auto">
          <a:xfrm>
            <a:off x="6151405" y="8194731"/>
            <a:ext cx="2794523" cy="2794523"/>
          </a:xfrm>
          <a:custGeom>
            <a:avLst/>
            <a:gdLst>
              <a:gd name="T0" fmla="*/ 1084 w 2364"/>
              <a:gd name="T1" fmla="*/ 2362 h 2363"/>
              <a:gd name="T2" fmla="*/ 2363 w 2364"/>
              <a:gd name="T3" fmla="*/ 2362 h 2363"/>
              <a:gd name="T4" fmla="*/ 2363 w 2364"/>
              <a:gd name="T5" fmla="*/ 1082 h 2363"/>
              <a:gd name="T6" fmla="*/ 2363 w 2364"/>
              <a:gd name="T7" fmla="*/ 1082 h 2363"/>
              <a:gd name="T8" fmla="*/ 1281 w 2364"/>
              <a:gd name="T9" fmla="*/ 0 h 2363"/>
              <a:gd name="T10" fmla="*/ 0 w 2364"/>
              <a:gd name="T11" fmla="*/ 0 h 2363"/>
              <a:gd name="T12" fmla="*/ 0 w 2364"/>
              <a:gd name="T13" fmla="*/ 1279 h 2363"/>
              <a:gd name="T14" fmla="*/ 0 w 2364"/>
              <a:gd name="T15" fmla="*/ 1279 h 2363"/>
              <a:gd name="T16" fmla="*/ 1084 w 2364"/>
              <a:gd name="T17" fmla="*/ 2362 h 2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364" h="2363">
                <a:moveTo>
                  <a:pt x="1084" y="2362"/>
                </a:moveTo>
                <a:lnTo>
                  <a:pt x="2363" y="2362"/>
                </a:lnTo>
                <a:lnTo>
                  <a:pt x="2363" y="1082"/>
                </a:lnTo>
                <a:lnTo>
                  <a:pt x="2363" y="1082"/>
                </a:lnTo>
                <a:cubicBezTo>
                  <a:pt x="2363" y="484"/>
                  <a:pt x="1879" y="0"/>
                  <a:pt x="1281" y="0"/>
                </a:cubicBezTo>
                <a:lnTo>
                  <a:pt x="0" y="0"/>
                </a:lnTo>
                <a:lnTo>
                  <a:pt x="0" y="1279"/>
                </a:lnTo>
                <a:lnTo>
                  <a:pt x="0" y="1279"/>
                </a:lnTo>
                <a:cubicBezTo>
                  <a:pt x="0" y="1877"/>
                  <a:pt x="485" y="2362"/>
                  <a:pt x="1084" y="2362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1" name="Freeform 343"/>
          <p:cNvSpPr>
            <a:spLocks noChangeArrowheads="1"/>
          </p:cNvSpPr>
          <p:nvPr/>
        </p:nvSpPr>
        <p:spPr bwMode="auto">
          <a:xfrm>
            <a:off x="12152332" y="7271914"/>
            <a:ext cx="119913" cy="6438871"/>
          </a:xfrm>
          <a:custGeom>
            <a:avLst/>
            <a:gdLst>
              <a:gd name="T0" fmla="*/ 101 w 102"/>
              <a:gd name="T1" fmla="*/ 5447 h 5448"/>
              <a:gd name="T2" fmla="*/ 0 w 102"/>
              <a:gd name="T3" fmla="*/ 5447 h 5448"/>
              <a:gd name="T4" fmla="*/ 0 w 102"/>
              <a:gd name="T5" fmla="*/ 0 h 5448"/>
              <a:gd name="T6" fmla="*/ 101 w 102"/>
              <a:gd name="T7" fmla="*/ 0 h 5448"/>
              <a:gd name="T8" fmla="*/ 101 w 102"/>
              <a:gd name="T9" fmla="*/ 5447 h 54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2" h="5448">
                <a:moveTo>
                  <a:pt x="101" y="5447"/>
                </a:moveTo>
                <a:lnTo>
                  <a:pt x="0" y="5447"/>
                </a:lnTo>
                <a:lnTo>
                  <a:pt x="0" y="0"/>
                </a:lnTo>
                <a:lnTo>
                  <a:pt x="101" y="0"/>
                </a:lnTo>
                <a:lnTo>
                  <a:pt x="101" y="5447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2" name="Freeform 344"/>
          <p:cNvSpPr>
            <a:spLocks noChangeArrowheads="1"/>
          </p:cNvSpPr>
          <p:nvPr/>
        </p:nvSpPr>
        <p:spPr bwMode="auto">
          <a:xfrm>
            <a:off x="10228489" y="7876699"/>
            <a:ext cx="1058375" cy="5839301"/>
          </a:xfrm>
          <a:custGeom>
            <a:avLst/>
            <a:gdLst>
              <a:gd name="T0" fmla="*/ 892 w 893"/>
              <a:gd name="T1" fmla="*/ 4937 h 4938"/>
              <a:gd name="T2" fmla="*/ 789 w 893"/>
              <a:gd name="T3" fmla="*/ 4937 h 4938"/>
              <a:gd name="T4" fmla="*/ 789 w 893"/>
              <a:gd name="T5" fmla="*/ 205 h 4938"/>
              <a:gd name="T6" fmla="*/ 789 w 893"/>
              <a:gd name="T7" fmla="*/ 205 h 4938"/>
              <a:gd name="T8" fmla="*/ 687 w 893"/>
              <a:gd name="T9" fmla="*/ 102 h 4938"/>
              <a:gd name="T10" fmla="*/ 0 w 893"/>
              <a:gd name="T11" fmla="*/ 102 h 4938"/>
              <a:gd name="T12" fmla="*/ 0 w 893"/>
              <a:gd name="T13" fmla="*/ 0 h 4938"/>
              <a:gd name="T14" fmla="*/ 687 w 893"/>
              <a:gd name="T15" fmla="*/ 0 h 4938"/>
              <a:gd name="T16" fmla="*/ 687 w 893"/>
              <a:gd name="T17" fmla="*/ 0 h 4938"/>
              <a:gd name="T18" fmla="*/ 892 w 893"/>
              <a:gd name="T19" fmla="*/ 205 h 4938"/>
              <a:gd name="T20" fmla="*/ 892 w 893"/>
              <a:gd name="T21" fmla="*/ 4937 h 49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893" h="4938">
                <a:moveTo>
                  <a:pt x="892" y="4937"/>
                </a:moveTo>
                <a:lnTo>
                  <a:pt x="789" y="4937"/>
                </a:lnTo>
                <a:lnTo>
                  <a:pt x="789" y="205"/>
                </a:lnTo>
                <a:lnTo>
                  <a:pt x="789" y="205"/>
                </a:lnTo>
                <a:cubicBezTo>
                  <a:pt x="789" y="148"/>
                  <a:pt x="744" y="102"/>
                  <a:pt x="687" y="102"/>
                </a:cubicBezTo>
                <a:lnTo>
                  <a:pt x="0" y="102"/>
                </a:lnTo>
                <a:lnTo>
                  <a:pt x="0" y="0"/>
                </a:lnTo>
                <a:lnTo>
                  <a:pt x="687" y="0"/>
                </a:lnTo>
                <a:lnTo>
                  <a:pt x="687" y="0"/>
                </a:lnTo>
                <a:cubicBezTo>
                  <a:pt x="800" y="0"/>
                  <a:pt x="892" y="92"/>
                  <a:pt x="892" y="205"/>
                </a:cubicBezTo>
                <a:lnTo>
                  <a:pt x="892" y="4937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3" name="Freeform 345"/>
          <p:cNvSpPr>
            <a:spLocks noChangeArrowheads="1"/>
          </p:cNvSpPr>
          <p:nvPr/>
        </p:nvSpPr>
        <p:spPr bwMode="auto">
          <a:xfrm>
            <a:off x="13137712" y="7876699"/>
            <a:ext cx="1053160" cy="5839301"/>
          </a:xfrm>
          <a:custGeom>
            <a:avLst/>
            <a:gdLst>
              <a:gd name="T0" fmla="*/ 102 w 892"/>
              <a:gd name="T1" fmla="*/ 4937 h 4938"/>
              <a:gd name="T2" fmla="*/ 0 w 892"/>
              <a:gd name="T3" fmla="*/ 4937 h 4938"/>
              <a:gd name="T4" fmla="*/ 0 w 892"/>
              <a:gd name="T5" fmla="*/ 205 h 4938"/>
              <a:gd name="T6" fmla="*/ 0 w 892"/>
              <a:gd name="T7" fmla="*/ 205 h 4938"/>
              <a:gd name="T8" fmla="*/ 205 w 892"/>
              <a:gd name="T9" fmla="*/ 0 h 4938"/>
              <a:gd name="T10" fmla="*/ 891 w 892"/>
              <a:gd name="T11" fmla="*/ 0 h 4938"/>
              <a:gd name="T12" fmla="*/ 891 w 892"/>
              <a:gd name="T13" fmla="*/ 102 h 4938"/>
              <a:gd name="T14" fmla="*/ 205 w 892"/>
              <a:gd name="T15" fmla="*/ 102 h 4938"/>
              <a:gd name="T16" fmla="*/ 205 w 892"/>
              <a:gd name="T17" fmla="*/ 102 h 4938"/>
              <a:gd name="T18" fmla="*/ 102 w 892"/>
              <a:gd name="T19" fmla="*/ 205 h 4938"/>
              <a:gd name="T20" fmla="*/ 102 w 892"/>
              <a:gd name="T21" fmla="*/ 4937 h 49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892" h="4938">
                <a:moveTo>
                  <a:pt x="102" y="4937"/>
                </a:moveTo>
                <a:lnTo>
                  <a:pt x="0" y="4937"/>
                </a:lnTo>
                <a:lnTo>
                  <a:pt x="0" y="205"/>
                </a:lnTo>
                <a:lnTo>
                  <a:pt x="0" y="205"/>
                </a:lnTo>
                <a:cubicBezTo>
                  <a:pt x="0" y="92"/>
                  <a:pt x="92" y="0"/>
                  <a:pt x="205" y="0"/>
                </a:cubicBezTo>
                <a:lnTo>
                  <a:pt x="891" y="0"/>
                </a:lnTo>
                <a:lnTo>
                  <a:pt x="891" y="102"/>
                </a:lnTo>
                <a:lnTo>
                  <a:pt x="205" y="102"/>
                </a:lnTo>
                <a:lnTo>
                  <a:pt x="205" y="102"/>
                </a:lnTo>
                <a:cubicBezTo>
                  <a:pt x="148" y="102"/>
                  <a:pt x="102" y="148"/>
                  <a:pt x="102" y="205"/>
                </a:cubicBezTo>
                <a:lnTo>
                  <a:pt x="102" y="4937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4" name="Freeform 346"/>
          <p:cNvSpPr>
            <a:spLocks noChangeArrowheads="1"/>
          </p:cNvSpPr>
          <p:nvPr/>
        </p:nvSpPr>
        <p:spPr bwMode="auto">
          <a:xfrm>
            <a:off x="14133523" y="10869341"/>
            <a:ext cx="1345125" cy="2846659"/>
          </a:xfrm>
          <a:custGeom>
            <a:avLst/>
            <a:gdLst>
              <a:gd name="T0" fmla="*/ 102 w 1138"/>
              <a:gd name="T1" fmla="*/ 2405 h 2406"/>
              <a:gd name="T2" fmla="*/ 0 w 1138"/>
              <a:gd name="T3" fmla="*/ 2405 h 2406"/>
              <a:gd name="T4" fmla="*/ 0 w 1138"/>
              <a:gd name="T5" fmla="*/ 205 h 2406"/>
              <a:gd name="T6" fmla="*/ 0 w 1138"/>
              <a:gd name="T7" fmla="*/ 205 h 2406"/>
              <a:gd name="T8" fmla="*/ 205 w 1138"/>
              <a:gd name="T9" fmla="*/ 0 h 2406"/>
              <a:gd name="T10" fmla="*/ 1137 w 1138"/>
              <a:gd name="T11" fmla="*/ 0 h 2406"/>
              <a:gd name="T12" fmla="*/ 1137 w 1138"/>
              <a:gd name="T13" fmla="*/ 102 h 2406"/>
              <a:gd name="T14" fmla="*/ 205 w 1138"/>
              <a:gd name="T15" fmla="*/ 102 h 2406"/>
              <a:gd name="T16" fmla="*/ 205 w 1138"/>
              <a:gd name="T17" fmla="*/ 102 h 2406"/>
              <a:gd name="T18" fmla="*/ 102 w 1138"/>
              <a:gd name="T19" fmla="*/ 205 h 2406"/>
              <a:gd name="T20" fmla="*/ 102 w 1138"/>
              <a:gd name="T21" fmla="*/ 2405 h 2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138" h="2406">
                <a:moveTo>
                  <a:pt x="102" y="2405"/>
                </a:moveTo>
                <a:lnTo>
                  <a:pt x="0" y="2405"/>
                </a:lnTo>
                <a:lnTo>
                  <a:pt x="0" y="205"/>
                </a:lnTo>
                <a:lnTo>
                  <a:pt x="0" y="205"/>
                </a:lnTo>
                <a:cubicBezTo>
                  <a:pt x="0" y="92"/>
                  <a:pt x="92" y="0"/>
                  <a:pt x="205" y="0"/>
                </a:cubicBezTo>
                <a:lnTo>
                  <a:pt x="1137" y="0"/>
                </a:lnTo>
                <a:lnTo>
                  <a:pt x="1137" y="102"/>
                </a:lnTo>
                <a:lnTo>
                  <a:pt x="205" y="102"/>
                </a:lnTo>
                <a:lnTo>
                  <a:pt x="205" y="102"/>
                </a:lnTo>
                <a:cubicBezTo>
                  <a:pt x="149" y="102"/>
                  <a:pt x="102" y="148"/>
                  <a:pt x="102" y="205"/>
                </a:cubicBezTo>
                <a:lnTo>
                  <a:pt x="102" y="2405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5" name="Freeform 347"/>
          <p:cNvSpPr>
            <a:spLocks noChangeArrowheads="1"/>
          </p:cNvSpPr>
          <p:nvPr/>
        </p:nvSpPr>
        <p:spPr bwMode="auto">
          <a:xfrm>
            <a:off x="8945928" y="10869341"/>
            <a:ext cx="1345125" cy="2846659"/>
          </a:xfrm>
          <a:custGeom>
            <a:avLst/>
            <a:gdLst>
              <a:gd name="T0" fmla="*/ 1137 w 1138"/>
              <a:gd name="T1" fmla="*/ 2405 h 2406"/>
              <a:gd name="T2" fmla="*/ 1035 w 1138"/>
              <a:gd name="T3" fmla="*/ 2405 h 2406"/>
              <a:gd name="T4" fmla="*/ 1035 w 1138"/>
              <a:gd name="T5" fmla="*/ 205 h 2406"/>
              <a:gd name="T6" fmla="*/ 1035 w 1138"/>
              <a:gd name="T7" fmla="*/ 205 h 2406"/>
              <a:gd name="T8" fmla="*/ 932 w 1138"/>
              <a:gd name="T9" fmla="*/ 102 h 2406"/>
              <a:gd name="T10" fmla="*/ 0 w 1138"/>
              <a:gd name="T11" fmla="*/ 102 h 2406"/>
              <a:gd name="T12" fmla="*/ 0 w 1138"/>
              <a:gd name="T13" fmla="*/ 0 h 2406"/>
              <a:gd name="T14" fmla="*/ 932 w 1138"/>
              <a:gd name="T15" fmla="*/ 0 h 2406"/>
              <a:gd name="T16" fmla="*/ 932 w 1138"/>
              <a:gd name="T17" fmla="*/ 0 h 2406"/>
              <a:gd name="T18" fmla="*/ 1137 w 1138"/>
              <a:gd name="T19" fmla="*/ 205 h 2406"/>
              <a:gd name="T20" fmla="*/ 1137 w 1138"/>
              <a:gd name="T21" fmla="*/ 2405 h 2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138" h="2406">
                <a:moveTo>
                  <a:pt x="1137" y="2405"/>
                </a:moveTo>
                <a:lnTo>
                  <a:pt x="1035" y="2405"/>
                </a:lnTo>
                <a:lnTo>
                  <a:pt x="1035" y="205"/>
                </a:lnTo>
                <a:lnTo>
                  <a:pt x="1035" y="205"/>
                </a:lnTo>
                <a:cubicBezTo>
                  <a:pt x="1035" y="148"/>
                  <a:pt x="989" y="102"/>
                  <a:pt x="932" y="102"/>
                </a:cubicBezTo>
                <a:lnTo>
                  <a:pt x="0" y="102"/>
                </a:lnTo>
                <a:lnTo>
                  <a:pt x="0" y="0"/>
                </a:lnTo>
                <a:lnTo>
                  <a:pt x="932" y="0"/>
                </a:lnTo>
                <a:lnTo>
                  <a:pt x="932" y="0"/>
                </a:lnTo>
                <a:cubicBezTo>
                  <a:pt x="1044" y="0"/>
                  <a:pt x="1137" y="92"/>
                  <a:pt x="1137" y="205"/>
                </a:cubicBezTo>
                <a:lnTo>
                  <a:pt x="1137" y="2405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6" name="Freeform 348"/>
          <p:cNvSpPr>
            <a:spLocks noChangeArrowheads="1"/>
          </p:cNvSpPr>
          <p:nvPr/>
        </p:nvSpPr>
        <p:spPr bwMode="auto">
          <a:xfrm>
            <a:off x="8226442" y="6135336"/>
            <a:ext cx="1214785" cy="928032"/>
          </a:xfrm>
          <a:custGeom>
            <a:avLst/>
            <a:gdLst>
              <a:gd name="T0" fmla="*/ 389 w 1028"/>
              <a:gd name="T1" fmla="*/ 66 h 786"/>
              <a:gd name="T2" fmla="*/ 389 w 1028"/>
              <a:gd name="T3" fmla="*/ 66 h 786"/>
              <a:gd name="T4" fmla="*/ 533 w 1028"/>
              <a:gd name="T5" fmla="*/ 126 h 786"/>
              <a:gd name="T6" fmla="*/ 533 w 1028"/>
              <a:gd name="T7" fmla="*/ 126 h 786"/>
              <a:gd name="T8" fmla="*/ 67 w 1028"/>
              <a:gd name="T9" fmla="*/ 718 h 786"/>
              <a:gd name="T10" fmla="*/ 960 w 1028"/>
              <a:gd name="T11" fmla="*/ 718 h 786"/>
              <a:gd name="T12" fmla="*/ 960 w 1028"/>
              <a:gd name="T13" fmla="*/ 187 h 786"/>
              <a:gd name="T14" fmla="*/ 519 w 1028"/>
              <a:gd name="T15" fmla="*/ 187 h 786"/>
              <a:gd name="T16" fmla="*/ 519 w 1028"/>
              <a:gd name="T17" fmla="*/ 187 h 786"/>
              <a:gd name="T18" fmla="*/ 486 w 1028"/>
              <a:gd name="T19" fmla="*/ 174 h 786"/>
              <a:gd name="T20" fmla="*/ 380 w 1028"/>
              <a:gd name="T21" fmla="*/ 66 h 786"/>
              <a:gd name="T22" fmla="*/ 67 w 1028"/>
              <a:gd name="T23" fmla="*/ 66 h 786"/>
              <a:gd name="T24" fmla="*/ 67 w 1028"/>
              <a:gd name="T25" fmla="*/ 718 h 786"/>
              <a:gd name="T26" fmla="*/ 975 w 1028"/>
              <a:gd name="T27" fmla="*/ 785 h 786"/>
              <a:gd name="T28" fmla="*/ 52 w 1028"/>
              <a:gd name="T29" fmla="*/ 785 h 786"/>
              <a:gd name="T30" fmla="*/ 52 w 1028"/>
              <a:gd name="T31" fmla="*/ 785 h 786"/>
              <a:gd name="T32" fmla="*/ 0 w 1028"/>
              <a:gd name="T33" fmla="*/ 735 h 786"/>
              <a:gd name="T34" fmla="*/ 0 w 1028"/>
              <a:gd name="T35" fmla="*/ 54 h 786"/>
              <a:gd name="T36" fmla="*/ 0 w 1028"/>
              <a:gd name="T37" fmla="*/ 54 h 786"/>
              <a:gd name="T38" fmla="*/ 54 w 1028"/>
              <a:gd name="T39" fmla="*/ 0 h 786"/>
              <a:gd name="T40" fmla="*/ 389 w 1028"/>
              <a:gd name="T41" fmla="*/ 0 h 786"/>
              <a:gd name="T42" fmla="*/ 389 w 1028"/>
              <a:gd name="T43" fmla="*/ 0 h 786"/>
              <a:gd name="T44" fmla="*/ 422 w 1028"/>
              <a:gd name="T45" fmla="*/ 14 h 786"/>
              <a:gd name="T46" fmla="*/ 527 w 1028"/>
              <a:gd name="T47" fmla="*/ 120 h 786"/>
              <a:gd name="T48" fmla="*/ 975 w 1028"/>
              <a:gd name="T49" fmla="*/ 120 h 786"/>
              <a:gd name="T50" fmla="*/ 975 w 1028"/>
              <a:gd name="T51" fmla="*/ 120 h 786"/>
              <a:gd name="T52" fmla="*/ 1027 w 1028"/>
              <a:gd name="T53" fmla="*/ 170 h 786"/>
              <a:gd name="T54" fmla="*/ 1027 w 1028"/>
              <a:gd name="T55" fmla="*/ 735 h 786"/>
              <a:gd name="T56" fmla="*/ 1027 w 1028"/>
              <a:gd name="T57" fmla="*/ 735 h 786"/>
              <a:gd name="T58" fmla="*/ 975 w 1028"/>
              <a:gd name="T59" fmla="*/ 785 h 7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028" h="786">
                <a:moveTo>
                  <a:pt x="389" y="66"/>
                </a:moveTo>
                <a:lnTo>
                  <a:pt x="389" y="66"/>
                </a:lnTo>
                <a:close/>
                <a:moveTo>
                  <a:pt x="533" y="126"/>
                </a:moveTo>
                <a:lnTo>
                  <a:pt x="533" y="126"/>
                </a:lnTo>
                <a:close/>
                <a:moveTo>
                  <a:pt x="67" y="718"/>
                </a:moveTo>
                <a:lnTo>
                  <a:pt x="960" y="718"/>
                </a:lnTo>
                <a:lnTo>
                  <a:pt x="960" y="187"/>
                </a:lnTo>
                <a:lnTo>
                  <a:pt x="519" y="187"/>
                </a:lnTo>
                <a:lnTo>
                  <a:pt x="519" y="187"/>
                </a:lnTo>
                <a:cubicBezTo>
                  <a:pt x="507" y="187"/>
                  <a:pt x="495" y="182"/>
                  <a:pt x="486" y="174"/>
                </a:cubicBezTo>
                <a:lnTo>
                  <a:pt x="380" y="66"/>
                </a:lnTo>
                <a:lnTo>
                  <a:pt x="67" y="66"/>
                </a:lnTo>
                <a:lnTo>
                  <a:pt x="67" y="718"/>
                </a:lnTo>
                <a:close/>
                <a:moveTo>
                  <a:pt x="975" y="785"/>
                </a:moveTo>
                <a:lnTo>
                  <a:pt x="52" y="785"/>
                </a:lnTo>
                <a:lnTo>
                  <a:pt x="52" y="785"/>
                </a:lnTo>
                <a:cubicBezTo>
                  <a:pt x="24" y="785"/>
                  <a:pt x="0" y="763"/>
                  <a:pt x="0" y="735"/>
                </a:cubicBezTo>
                <a:lnTo>
                  <a:pt x="0" y="54"/>
                </a:lnTo>
                <a:lnTo>
                  <a:pt x="0" y="54"/>
                </a:lnTo>
                <a:cubicBezTo>
                  <a:pt x="0" y="24"/>
                  <a:pt x="25" y="0"/>
                  <a:pt x="54" y="0"/>
                </a:cubicBezTo>
                <a:lnTo>
                  <a:pt x="389" y="0"/>
                </a:lnTo>
                <a:lnTo>
                  <a:pt x="389" y="0"/>
                </a:lnTo>
                <a:cubicBezTo>
                  <a:pt x="401" y="0"/>
                  <a:pt x="413" y="5"/>
                  <a:pt x="422" y="14"/>
                </a:cubicBezTo>
                <a:lnTo>
                  <a:pt x="527" y="120"/>
                </a:lnTo>
                <a:lnTo>
                  <a:pt x="975" y="120"/>
                </a:lnTo>
                <a:lnTo>
                  <a:pt x="975" y="120"/>
                </a:lnTo>
                <a:cubicBezTo>
                  <a:pt x="1003" y="120"/>
                  <a:pt x="1027" y="143"/>
                  <a:pt x="1027" y="170"/>
                </a:cubicBezTo>
                <a:lnTo>
                  <a:pt x="1027" y="735"/>
                </a:lnTo>
                <a:lnTo>
                  <a:pt x="1027" y="735"/>
                </a:lnTo>
                <a:cubicBezTo>
                  <a:pt x="1027" y="763"/>
                  <a:pt x="1003" y="785"/>
                  <a:pt x="975" y="78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7" name="Freeform 349"/>
          <p:cNvSpPr>
            <a:spLocks noChangeArrowheads="1"/>
          </p:cNvSpPr>
          <p:nvPr/>
        </p:nvSpPr>
        <p:spPr bwMode="auto">
          <a:xfrm>
            <a:off x="8831227" y="6135336"/>
            <a:ext cx="610000" cy="78203"/>
          </a:xfrm>
          <a:custGeom>
            <a:avLst/>
            <a:gdLst>
              <a:gd name="T0" fmla="*/ 480 w 515"/>
              <a:gd name="T1" fmla="*/ 66 h 67"/>
              <a:gd name="T2" fmla="*/ 34 w 515"/>
              <a:gd name="T3" fmla="*/ 66 h 67"/>
              <a:gd name="T4" fmla="*/ 34 w 515"/>
              <a:gd name="T5" fmla="*/ 66 h 67"/>
              <a:gd name="T6" fmla="*/ 0 w 515"/>
              <a:gd name="T7" fmla="*/ 33 h 67"/>
              <a:gd name="T8" fmla="*/ 0 w 515"/>
              <a:gd name="T9" fmla="*/ 33 h 67"/>
              <a:gd name="T10" fmla="*/ 34 w 515"/>
              <a:gd name="T11" fmla="*/ 0 h 67"/>
              <a:gd name="T12" fmla="*/ 480 w 515"/>
              <a:gd name="T13" fmla="*/ 0 h 67"/>
              <a:gd name="T14" fmla="*/ 480 w 515"/>
              <a:gd name="T15" fmla="*/ 0 h 67"/>
              <a:gd name="T16" fmla="*/ 514 w 515"/>
              <a:gd name="T17" fmla="*/ 33 h 67"/>
              <a:gd name="T18" fmla="*/ 514 w 515"/>
              <a:gd name="T19" fmla="*/ 33 h 67"/>
              <a:gd name="T20" fmla="*/ 480 w 515"/>
              <a:gd name="T21" fmla="*/ 66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15" h="67">
                <a:moveTo>
                  <a:pt x="480" y="66"/>
                </a:moveTo>
                <a:lnTo>
                  <a:pt x="34" y="66"/>
                </a:lnTo>
                <a:lnTo>
                  <a:pt x="34" y="66"/>
                </a:lnTo>
                <a:cubicBezTo>
                  <a:pt x="15" y="66"/>
                  <a:pt x="0" y="52"/>
                  <a:pt x="0" y="33"/>
                </a:cubicBezTo>
                <a:lnTo>
                  <a:pt x="0" y="33"/>
                </a:lnTo>
                <a:cubicBezTo>
                  <a:pt x="0" y="15"/>
                  <a:pt x="15" y="0"/>
                  <a:pt x="34" y="0"/>
                </a:cubicBezTo>
                <a:lnTo>
                  <a:pt x="480" y="0"/>
                </a:lnTo>
                <a:lnTo>
                  <a:pt x="480" y="0"/>
                </a:lnTo>
                <a:cubicBezTo>
                  <a:pt x="498" y="0"/>
                  <a:pt x="514" y="15"/>
                  <a:pt x="514" y="33"/>
                </a:cubicBezTo>
                <a:lnTo>
                  <a:pt x="514" y="33"/>
                </a:lnTo>
                <a:cubicBezTo>
                  <a:pt x="514" y="52"/>
                  <a:pt x="498" y="66"/>
                  <a:pt x="480" y="6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8" name="Freeform 350"/>
          <p:cNvSpPr>
            <a:spLocks noChangeArrowheads="1"/>
          </p:cNvSpPr>
          <p:nvPr/>
        </p:nvSpPr>
        <p:spPr bwMode="auto">
          <a:xfrm>
            <a:off x="7027300" y="9075841"/>
            <a:ext cx="1042732" cy="1037517"/>
          </a:xfrm>
          <a:custGeom>
            <a:avLst/>
            <a:gdLst>
              <a:gd name="T0" fmla="*/ 766 w 884"/>
              <a:gd name="T1" fmla="*/ 810 h 877"/>
              <a:gd name="T2" fmla="*/ 116 w 884"/>
              <a:gd name="T3" fmla="*/ 810 h 877"/>
              <a:gd name="T4" fmla="*/ 116 w 884"/>
              <a:gd name="T5" fmla="*/ 256 h 877"/>
              <a:gd name="T6" fmla="*/ 165 w 884"/>
              <a:gd name="T7" fmla="*/ 256 h 877"/>
              <a:gd name="T8" fmla="*/ 705 w 884"/>
              <a:gd name="T9" fmla="*/ 256 h 877"/>
              <a:gd name="T10" fmla="*/ 766 w 884"/>
              <a:gd name="T11" fmla="*/ 256 h 877"/>
              <a:gd name="T12" fmla="*/ 766 w 884"/>
              <a:gd name="T13" fmla="*/ 810 h 877"/>
              <a:gd name="T14" fmla="*/ 65 w 884"/>
              <a:gd name="T15" fmla="*/ 66 h 877"/>
              <a:gd name="T16" fmla="*/ 816 w 884"/>
              <a:gd name="T17" fmla="*/ 66 h 877"/>
              <a:gd name="T18" fmla="*/ 816 w 884"/>
              <a:gd name="T19" fmla="*/ 189 h 877"/>
              <a:gd name="T20" fmla="*/ 786 w 884"/>
              <a:gd name="T21" fmla="*/ 189 h 877"/>
              <a:gd name="T22" fmla="*/ 705 w 884"/>
              <a:gd name="T23" fmla="*/ 189 h 877"/>
              <a:gd name="T24" fmla="*/ 165 w 884"/>
              <a:gd name="T25" fmla="*/ 189 h 877"/>
              <a:gd name="T26" fmla="*/ 96 w 884"/>
              <a:gd name="T27" fmla="*/ 189 h 877"/>
              <a:gd name="T28" fmla="*/ 65 w 884"/>
              <a:gd name="T29" fmla="*/ 189 h 877"/>
              <a:gd name="T30" fmla="*/ 65 w 884"/>
              <a:gd name="T31" fmla="*/ 66 h 877"/>
              <a:gd name="T32" fmla="*/ 834 w 884"/>
              <a:gd name="T33" fmla="*/ 0 h 877"/>
              <a:gd name="T34" fmla="*/ 48 w 884"/>
              <a:gd name="T35" fmla="*/ 0 h 877"/>
              <a:gd name="T36" fmla="*/ 48 w 884"/>
              <a:gd name="T37" fmla="*/ 0 h 877"/>
              <a:gd name="T38" fmla="*/ 0 w 884"/>
              <a:gd name="T39" fmla="*/ 38 h 877"/>
              <a:gd name="T40" fmla="*/ 0 w 884"/>
              <a:gd name="T41" fmla="*/ 217 h 877"/>
              <a:gd name="T42" fmla="*/ 0 w 884"/>
              <a:gd name="T43" fmla="*/ 217 h 877"/>
              <a:gd name="T44" fmla="*/ 48 w 884"/>
              <a:gd name="T45" fmla="*/ 256 h 877"/>
              <a:gd name="T46" fmla="*/ 50 w 884"/>
              <a:gd name="T47" fmla="*/ 256 h 877"/>
              <a:gd name="T48" fmla="*/ 50 w 884"/>
              <a:gd name="T49" fmla="*/ 831 h 877"/>
              <a:gd name="T50" fmla="*/ 50 w 884"/>
              <a:gd name="T51" fmla="*/ 831 h 877"/>
              <a:gd name="T52" fmla="*/ 96 w 884"/>
              <a:gd name="T53" fmla="*/ 876 h 877"/>
              <a:gd name="T54" fmla="*/ 786 w 884"/>
              <a:gd name="T55" fmla="*/ 876 h 877"/>
              <a:gd name="T56" fmla="*/ 786 w 884"/>
              <a:gd name="T57" fmla="*/ 876 h 877"/>
              <a:gd name="T58" fmla="*/ 832 w 884"/>
              <a:gd name="T59" fmla="*/ 831 h 877"/>
              <a:gd name="T60" fmla="*/ 832 w 884"/>
              <a:gd name="T61" fmla="*/ 256 h 877"/>
              <a:gd name="T62" fmla="*/ 834 w 884"/>
              <a:gd name="T63" fmla="*/ 256 h 877"/>
              <a:gd name="T64" fmla="*/ 834 w 884"/>
              <a:gd name="T65" fmla="*/ 256 h 877"/>
              <a:gd name="T66" fmla="*/ 883 w 884"/>
              <a:gd name="T67" fmla="*/ 217 h 877"/>
              <a:gd name="T68" fmla="*/ 883 w 884"/>
              <a:gd name="T69" fmla="*/ 38 h 877"/>
              <a:gd name="T70" fmla="*/ 883 w 884"/>
              <a:gd name="T71" fmla="*/ 38 h 877"/>
              <a:gd name="T72" fmla="*/ 834 w 884"/>
              <a:gd name="T73" fmla="*/ 0 h 8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884" h="877">
                <a:moveTo>
                  <a:pt x="766" y="810"/>
                </a:moveTo>
                <a:lnTo>
                  <a:pt x="116" y="810"/>
                </a:lnTo>
                <a:lnTo>
                  <a:pt x="116" y="256"/>
                </a:lnTo>
                <a:lnTo>
                  <a:pt x="165" y="256"/>
                </a:lnTo>
                <a:lnTo>
                  <a:pt x="705" y="256"/>
                </a:lnTo>
                <a:lnTo>
                  <a:pt x="766" y="256"/>
                </a:lnTo>
                <a:lnTo>
                  <a:pt x="766" y="810"/>
                </a:lnTo>
                <a:close/>
                <a:moveTo>
                  <a:pt x="65" y="66"/>
                </a:moveTo>
                <a:lnTo>
                  <a:pt x="816" y="66"/>
                </a:lnTo>
                <a:lnTo>
                  <a:pt x="816" y="189"/>
                </a:lnTo>
                <a:lnTo>
                  <a:pt x="786" y="189"/>
                </a:lnTo>
                <a:lnTo>
                  <a:pt x="705" y="189"/>
                </a:lnTo>
                <a:lnTo>
                  <a:pt x="165" y="189"/>
                </a:lnTo>
                <a:lnTo>
                  <a:pt x="96" y="189"/>
                </a:lnTo>
                <a:lnTo>
                  <a:pt x="65" y="189"/>
                </a:lnTo>
                <a:lnTo>
                  <a:pt x="65" y="66"/>
                </a:lnTo>
                <a:close/>
                <a:moveTo>
                  <a:pt x="834" y="0"/>
                </a:moveTo>
                <a:lnTo>
                  <a:pt x="48" y="0"/>
                </a:lnTo>
                <a:lnTo>
                  <a:pt x="48" y="0"/>
                </a:lnTo>
                <a:cubicBezTo>
                  <a:pt x="14" y="0"/>
                  <a:pt x="0" y="19"/>
                  <a:pt x="0" y="38"/>
                </a:cubicBezTo>
                <a:lnTo>
                  <a:pt x="0" y="217"/>
                </a:lnTo>
                <a:lnTo>
                  <a:pt x="0" y="217"/>
                </a:lnTo>
                <a:cubicBezTo>
                  <a:pt x="0" y="236"/>
                  <a:pt x="14" y="256"/>
                  <a:pt x="48" y="256"/>
                </a:cubicBezTo>
                <a:lnTo>
                  <a:pt x="50" y="256"/>
                </a:lnTo>
                <a:lnTo>
                  <a:pt x="50" y="831"/>
                </a:lnTo>
                <a:lnTo>
                  <a:pt x="50" y="831"/>
                </a:lnTo>
                <a:cubicBezTo>
                  <a:pt x="50" y="856"/>
                  <a:pt x="70" y="876"/>
                  <a:pt x="96" y="876"/>
                </a:cubicBezTo>
                <a:lnTo>
                  <a:pt x="786" y="876"/>
                </a:lnTo>
                <a:lnTo>
                  <a:pt x="786" y="876"/>
                </a:lnTo>
                <a:cubicBezTo>
                  <a:pt x="811" y="876"/>
                  <a:pt x="832" y="856"/>
                  <a:pt x="832" y="831"/>
                </a:cubicBezTo>
                <a:lnTo>
                  <a:pt x="832" y="256"/>
                </a:lnTo>
                <a:lnTo>
                  <a:pt x="834" y="256"/>
                </a:lnTo>
                <a:lnTo>
                  <a:pt x="834" y="256"/>
                </a:lnTo>
                <a:cubicBezTo>
                  <a:pt x="868" y="256"/>
                  <a:pt x="883" y="236"/>
                  <a:pt x="883" y="217"/>
                </a:cubicBezTo>
                <a:lnTo>
                  <a:pt x="883" y="38"/>
                </a:lnTo>
                <a:lnTo>
                  <a:pt x="883" y="38"/>
                </a:lnTo>
                <a:cubicBezTo>
                  <a:pt x="883" y="19"/>
                  <a:pt x="868" y="0"/>
                  <a:pt x="83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9" name="Freeform 351"/>
          <p:cNvSpPr>
            <a:spLocks noChangeArrowheads="1"/>
          </p:cNvSpPr>
          <p:nvPr/>
        </p:nvSpPr>
        <p:spPr bwMode="auto">
          <a:xfrm>
            <a:off x="7439181" y="9492934"/>
            <a:ext cx="224186" cy="78203"/>
          </a:xfrm>
          <a:custGeom>
            <a:avLst/>
            <a:gdLst>
              <a:gd name="T0" fmla="*/ 154 w 188"/>
              <a:gd name="T1" fmla="*/ 0 h 68"/>
              <a:gd name="T2" fmla="*/ 34 w 188"/>
              <a:gd name="T3" fmla="*/ 0 h 68"/>
              <a:gd name="T4" fmla="*/ 34 w 188"/>
              <a:gd name="T5" fmla="*/ 0 h 68"/>
              <a:gd name="T6" fmla="*/ 0 w 188"/>
              <a:gd name="T7" fmla="*/ 34 h 68"/>
              <a:gd name="T8" fmla="*/ 0 w 188"/>
              <a:gd name="T9" fmla="*/ 34 h 68"/>
              <a:gd name="T10" fmla="*/ 34 w 188"/>
              <a:gd name="T11" fmla="*/ 67 h 68"/>
              <a:gd name="T12" fmla="*/ 154 w 188"/>
              <a:gd name="T13" fmla="*/ 67 h 68"/>
              <a:gd name="T14" fmla="*/ 154 w 188"/>
              <a:gd name="T15" fmla="*/ 67 h 68"/>
              <a:gd name="T16" fmla="*/ 187 w 188"/>
              <a:gd name="T17" fmla="*/ 34 h 68"/>
              <a:gd name="T18" fmla="*/ 187 w 188"/>
              <a:gd name="T19" fmla="*/ 34 h 68"/>
              <a:gd name="T20" fmla="*/ 154 w 188"/>
              <a:gd name="T21" fmla="*/ 0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88" h="68">
                <a:moveTo>
                  <a:pt x="154" y="0"/>
                </a:moveTo>
                <a:lnTo>
                  <a:pt x="34" y="0"/>
                </a:lnTo>
                <a:lnTo>
                  <a:pt x="34" y="0"/>
                </a:lnTo>
                <a:cubicBezTo>
                  <a:pt x="16" y="0"/>
                  <a:pt x="0" y="15"/>
                  <a:pt x="0" y="34"/>
                </a:cubicBezTo>
                <a:lnTo>
                  <a:pt x="0" y="34"/>
                </a:lnTo>
                <a:cubicBezTo>
                  <a:pt x="0" y="52"/>
                  <a:pt x="16" y="67"/>
                  <a:pt x="34" y="67"/>
                </a:cubicBezTo>
                <a:lnTo>
                  <a:pt x="154" y="67"/>
                </a:lnTo>
                <a:lnTo>
                  <a:pt x="154" y="67"/>
                </a:lnTo>
                <a:cubicBezTo>
                  <a:pt x="172" y="67"/>
                  <a:pt x="187" y="52"/>
                  <a:pt x="187" y="34"/>
                </a:cubicBezTo>
                <a:lnTo>
                  <a:pt x="187" y="34"/>
                </a:lnTo>
                <a:cubicBezTo>
                  <a:pt x="187" y="15"/>
                  <a:pt x="172" y="0"/>
                  <a:pt x="154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0" name="Freeform 352"/>
          <p:cNvSpPr>
            <a:spLocks noChangeArrowheads="1"/>
          </p:cNvSpPr>
          <p:nvPr/>
        </p:nvSpPr>
        <p:spPr bwMode="auto">
          <a:xfrm>
            <a:off x="11688314" y="5045679"/>
            <a:ext cx="1042732" cy="985384"/>
          </a:xfrm>
          <a:custGeom>
            <a:avLst/>
            <a:gdLst>
              <a:gd name="T0" fmla="*/ 815 w 883"/>
              <a:gd name="T1" fmla="*/ 545 h 835"/>
              <a:gd name="T2" fmla="*/ 814 w 883"/>
              <a:gd name="T3" fmla="*/ 684 h 835"/>
              <a:gd name="T4" fmla="*/ 474 w 883"/>
              <a:gd name="T5" fmla="*/ 761 h 835"/>
              <a:gd name="T6" fmla="*/ 474 w 883"/>
              <a:gd name="T7" fmla="*/ 286 h 835"/>
              <a:gd name="T8" fmla="*/ 474 w 883"/>
              <a:gd name="T9" fmla="*/ 136 h 835"/>
              <a:gd name="T10" fmla="*/ 474 w 883"/>
              <a:gd name="T11" fmla="*/ 136 h 835"/>
              <a:gd name="T12" fmla="*/ 474 w 883"/>
              <a:gd name="T13" fmla="*/ 134 h 835"/>
              <a:gd name="T14" fmla="*/ 473 w 883"/>
              <a:gd name="T15" fmla="*/ 112 h 835"/>
              <a:gd name="T16" fmla="*/ 815 w 883"/>
              <a:gd name="T17" fmla="*/ 71 h 835"/>
              <a:gd name="T18" fmla="*/ 815 w 883"/>
              <a:gd name="T19" fmla="*/ 545 h 835"/>
              <a:gd name="T20" fmla="*/ 66 w 883"/>
              <a:gd name="T21" fmla="*/ 624 h 835"/>
              <a:gd name="T22" fmla="*/ 67 w 883"/>
              <a:gd name="T23" fmla="*/ 134 h 835"/>
              <a:gd name="T24" fmla="*/ 67 w 883"/>
              <a:gd name="T25" fmla="*/ 134 h 835"/>
              <a:gd name="T26" fmla="*/ 67 w 883"/>
              <a:gd name="T27" fmla="*/ 69 h 835"/>
              <a:gd name="T28" fmla="*/ 407 w 883"/>
              <a:gd name="T29" fmla="*/ 111 h 835"/>
              <a:gd name="T30" fmla="*/ 409 w 883"/>
              <a:gd name="T31" fmla="*/ 286 h 835"/>
              <a:gd name="T32" fmla="*/ 409 w 883"/>
              <a:gd name="T33" fmla="*/ 760 h 835"/>
              <a:gd name="T34" fmla="*/ 66 w 883"/>
              <a:gd name="T35" fmla="*/ 682 h 835"/>
              <a:gd name="T36" fmla="*/ 66 w 883"/>
              <a:gd name="T37" fmla="*/ 624 h 835"/>
              <a:gd name="T38" fmla="*/ 837 w 883"/>
              <a:gd name="T39" fmla="*/ 1 h 835"/>
              <a:gd name="T40" fmla="*/ 837 w 883"/>
              <a:gd name="T41" fmla="*/ 1 h 835"/>
              <a:gd name="T42" fmla="*/ 833 w 883"/>
              <a:gd name="T43" fmla="*/ 1 h 835"/>
              <a:gd name="T44" fmla="*/ 448 w 883"/>
              <a:gd name="T45" fmla="*/ 48 h 835"/>
              <a:gd name="T46" fmla="*/ 448 w 883"/>
              <a:gd name="T47" fmla="*/ 48 h 835"/>
              <a:gd name="T48" fmla="*/ 442 w 883"/>
              <a:gd name="T49" fmla="*/ 49 h 835"/>
              <a:gd name="T50" fmla="*/ 442 w 883"/>
              <a:gd name="T51" fmla="*/ 49 h 835"/>
              <a:gd name="T52" fmla="*/ 432 w 883"/>
              <a:gd name="T53" fmla="*/ 47 h 835"/>
              <a:gd name="T54" fmla="*/ 49 w 883"/>
              <a:gd name="T55" fmla="*/ 0 h 835"/>
              <a:gd name="T56" fmla="*/ 49 w 883"/>
              <a:gd name="T57" fmla="*/ 0 h 835"/>
              <a:gd name="T58" fmla="*/ 45 w 883"/>
              <a:gd name="T59" fmla="*/ 0 h 835"/>
              <a:gd name="T60" fmla="*/ 45 w 883"/>
              <a:gd name="T61" fmla="*/ 0 h 835"/>
              <a:gd name="T62" fmla="*/ 1 w 883"/>
              <a:gd name="T63" fmla="*/ 47 h 835"/>
              <a:gd name="T64" fmla="*/ 1 w 883"/>
              <a:gd name="T65" fmla="*/ 134 h 835"/>
              <a:gd name="T66" fmla="*/ 0 w 883"/>
              <a:gd name="T67" fmla="*/ 624 h 835"/>
              <a:gd name="T68" fmla="*/ 0 w 883"/>
              <a:gd name="T69" fmla="*/ 698 h 835"/>
              <a:gd name="T70" fmla="*/ 0 w 883"/>
              <a:gd name="T71" fmla="*/ 698 h 835"/>
              <a:gd name="T72" fmla="*/ 39 w 883"/>
              <a:gd name="T73" fmla="*/ 745 h 835"/>
              <a:gd name="T74" fmla="*/ 423 w 883"/>
              <a:gd name="T75" fmla="*/ 831 h 835"/>
              <a:gd name="T76" fmla="*/ 423 w 883"/>
              <a:gd name="T77" fmla="*/ 831 h 835"/>
              <a:gd name="T78" fmla="*/ 430 w 883"/>
              <a:gd name="T79" fmla="*/ 832 h 835"/>
              <a:gd name="T80" fmla="*/ 430 w 883"/>
              <a:gd name="T81" fmla="*/ 832 h 835"/>
              <a:gd name="T82" fmla="*/ 438 w 883"/>
              <a:gd name="T83" fmla="*/ 831 h 835"/>
              <a:gd name="T84" fmla="*/ 438 w 883"/>
              <a:gd name="T85" fmla="*/ 831 h 835"/>
              <a:gd name="T86" fmla="*/ 452 w 883"/>
              <a:gd name="T87" fmla="*/ 834 h 835"/>
              <a:gd name="T88" fmla="*/ 452 w 883"/>
              <a:gd name="T89" fmla="*/ 834 h 835"/>
              <a:gd name="T90" fmla="*/ 459 w 883"/>
              <a:gd name="T91" fmla="*/ 833 h 835"/>
              <a:gd name="T92" fmla="*/ 841 w 883"/>
              <a:gd name="T93" fmla="*/ 746 h 835"/>
              <a:gd name="T94" fmla="*/ 841 w 883"/>
              <a:gd name="T95" fmla="*/ 746 h 835"/>
              <a:gd name="T96" fmla="*/ 880 w 883"/>
              <a:gd name="T97" fmla="*/ 699 h 835"/>
              <a:gd name="T98" fmla="*/ 882 w 883"/>
              <a:gd name="T99" fmla="*/ 545 h 835"/>
              <a:gd name="T100" fmla="*/ 882 w 883"/>
              <a:gd name="T101" fmla="*/ 545 h 835"/>
              <a:gd name="T102" fmla="*/ 882 w 883"/>
              <a:gd name="T103" fmla="*/ 49 h 835"/>
              <a:gd name="T104" fmla="*/ 882 w 883"/>
              <a:gd name="T105" fmla="*/ 49 h 835"/>
              <a:gd name="T106" fmla="*/ 837 w 883"/>
              <a:gd name="T107" fmla="*/ 1 h 8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883" h="835">
                <a:moveTo>
                  <a:pt x="815" y="545"/>
                </a:moveTo>
                <a:lnTo>
                  <a:pt x="814" y="684"/>
                </a:lnTo>
                <a:lnTo>
                  <a:pt x="474" y="761"/>
                </a:lnTo>
                <a:lnTo>
                  <a:pt x="474" y="286"/>
                </a:lnTo>
                <a:lnTo>
                  <a:pt x="474" y="136"/>
                </a:lnTo>
                <a:lnTo>
                  <a:pt x="474" y="136"/>
                </a:lnTo>
                <a:cubicBezTo>
                  <a:pt x="474" y="135"/>
                  <a:pt x="474" y="135"/>
                  <a:pt x="474" y="134"/>
                </a:cubicBezTo>
                <a:lnTo>
                  <a:pt x="473" y="112"/>
                </a:lnTo>
                <a:lnTo>
                  <a:pt x="815" y="71"/>
                </a:lnTo>
                <a:lnTo>
                  <a:pt x="815" y="545"/>
                </a:lnTo>
                <a:close/>
                <a:moveTo>
                  <a:pt x="66" y="624"/>
                </a:moveTo>
                <a:lnTo>
                  <a:pt x="67" y="134"/>
                </a:lnTo>
                <a:lnTo>
                  <a:pt x="67" y="134"/>
                </a:lnTo>
                <a:lnTo>
                  <a:pt x="67" y="69"/>
                </a:lnTo>
                <a:lnTo>
                  <a:pt x="407" y="111"/>
                </a:lnTo>
                <a:lnTo>
                  <a:pt x="409" y="286"/>
                </a:lnTo>
                <a:lnTo>
                  <a:pt x="409" y="760"/>
                </a:lnTo>
                <a:lnTo>
                  <a:pt x="66" y="682"/>
                </a:lnTo>
                <a:lnTo>
                  <a:pt x="66" y="624"/>
                </a:lnTo>
                <a:close/>
                <a:moveTo>
                  <a:pt x="837" y="1"/>
                </a:moveTo>
                <a:lnTo>
                  <a:pt x="837" y="1"/>
                </a:lnTo>
                <a:cubicBezTo>
                  <a:pt x="836" y="1"/>
                  <a:pt x="834" y="1"/>
                  <a:pt x="833" y="1"/>
                </a:cubicBezTo>
                <a:lnTo>
                  <a:pt x="448" y="48"/>
                </a:lnTo>
                <a:lnTo>
                  <a:pt x="448" y="48"/>
                </a:lnTo>
                <a:cubicBezTo>
                  <a:pt x="446" y="49"/>
                  <a:pt x="444" y="49"/>
                  <a:pt x="442" y="49"/>
                </a:cubicBezTo>
                <a:lnTo>
                  <a:pt x="442" y="49"/>
                </a:lnTo>
                <a:cubicBezTo>
                  <a:pt x="439" y="48"/>
                  <a:pt x="435" y="47"/>
                  <a:pt x="432" y="47"/>
                </a:cubicBezTo>
                <a:lnTo>
                  <a:pt x="49" y="0"/>
                </a:lnTo>
                <a:lnTo>
                  <a:pt x="49" y="0"/>
                </a:lnTo>
                <a:cubicBezTo>
                  <a:pt x="48" y="0"/>
                  <a:pt x="47" y="0"/>
                  <a:pt x="45" y="0"/>
                </a:cubicBezTo>
                <a:lnTo>
                  <a:pt x="45" y="0"/>
                </a:lnTo>
                <a:cubicBezTo>
                  <a:pt x="20" y="0"/>
                  <a:pt x="1" y="21"/>
                  <a:pt x="1" y="47"/>
                </a:cubicBezTo>
                <a:lnTo>
                  <a:pt x="1" y="134"/>
                </a:lnTo>
                <a:lnTo>
                  <a:pt x="0" y="624"/>
                </a:lnTo>
                <a:lnTo>
                  <a:pt x="0" y="698"/>
                </a:lnTo>
                <a:lnTo>
                  <a:pt x="0" y="698"/>
                </a:lnTo>
                <a:cubicBezTo>
                  <a:pt x="0" y="722"/>
                  <a:pt x="17" y="742"/>
                  <a:pt x="39" y="745"/>
                </a:cubicBezTo>
                <a:lnTo>
                  <a:pt x="423" y="831"/>
                </a:lnTo>
                <a:lnTo>
                  <a:pt x="423" y="831"/>
                </a:lnTo>
                <a:cubicBezTo>
                  <a:pt x="425" y="832"/>
                  <a:pt x="427" y="832"/>
                  <a:pt x="430" y="832"/>
                </a:cubicBezTo>
                <a:lnTo>
                  <a:pt x="430" y="832"/>
                </a:lnTo>
                <a:cubicBezTo>
                  <a:pt x="433" y="832"/>
                  <a:pt x="435" y="832"/>
                  <a:pt x="438" y="831"/>
                </a:cubicBezTo>
                <a:lnTo>
                  <a:pt x="438" y="831"/>
                </a:lnTo>
                <a:cubicBezTo>
                  <a:pt x="442" y="833"/>
                  <a:pt x="447" y="834"/>
                  <a:pt x="452" y="834"/>
                </a:cubicBezTo>
                <a:lnTo>
                  <a:pt x="452" y="834"/>
                </a:lnTo>
                <a:cubicBezTo>
                  <a:pt x="455" y="834"/>
                  <a:pt x="457" y="833"/>
                  <a:pt x="459" y="833"/>
                </a:cubicBezTo>
                <a:lnTo>
                  <a:pt x="841" y="746"/>
                </a:lnTo>
                <a:lnTo>
                  <a:pt x="841" y="746"/>
                </a:lnTo>
                <a:cubicBezTo>
                  <a:pt x="863" y="743"/>
                  <a:pt x="880" y="723"/>
                  <a:pt x="880" y="699"/>
                </a:cubicBezTo>
                <a:lnTo>
                  <a:pt x="882" y="545"/>
                </a:lnTo>
                <a:lnTo>
                  <a:pt x="882" y="545"/>
                </a:lnTo>
                <a:lnTo>
                  <a:pt x="882" y="49"/>
                </a:lnTo>
                <a:lnTo>
                  <a:pt x="882" y="49"/>
                </a:lnTo>
                <a:cubicBezTo>
                  <a:pt x="882" y="22"/>
                  <a:pt x="862" y="1"/>
                  <a:pt x="837" y="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1" name="Freeform 353"/>
          <p:cNvSpPr>
            <a:spLocks noChangeArrowheads="1"/>
          </p:cNvSpPr>
          <p:nvPr/>
        </p:nvSpPr>
        <p:spPr bwMode="auto">
          <a:xfrm>
            <a:off x="15025058" y="5994565"/>
            <a:ext cx="1131366" cy="1209570"/>
          </a:xfrm>
          <a:custGeom>
            <a:avLst/>
            <a:gdLst>
              <a:gd name="T0" fmla="*/ 890 w 958"/>
              <a:gd name="T1" fmla="*/ 959 h 1025"/>
              <a:gd name="T2" fmla="*/ 67 w 958"/>
              <a:gd name="T3" fmla="*/ 959 h 1025"/>
              <a:gd name="T4" fmla="*/ 67 w 958"/>
              <a:gd name="T5" fmla="*/ 404 h 1025"/>
              <a:gd name="T6" fmla="*/ 890 w 958"/>
              <a:gd name="T7" fmla="*/ 404 h 1025"/>
              <a:gd name="T8" fmla="*/ 890 w 958"/>
              <a:gd name="T9" fmla="*/ 959 h 1025"/>
              <a:gd name="T10" fmla="*/ 67 w 958"/>
              <a:gd name="T11" fmla="*/ 139 h 1025"/>
              <a:gd name="T12" fmla="*/ 145 w 958"/>
              <a:gd name="T13" fmla="*/ 139 h 1025"/>
              <a:gd name="T14" fmla="*/ 145 w 958"/>
              <a:gd name="T15" fmla="*/ 179 h 1025"/>
              <a:gd name="T16" fmla="*/ 145 w 958"/>
              <a:gd name="T17" fmla="*/ 179 h 1025"/>
              <a:gd name="T18" fmla="*/ 179 w 958"/>
              <a:gd name="T19" fmla="*/ 213 h 1025"/>
              <a:gd name="T20" fmla="*/ 179 w 958"/>
              <a:gd name="T21" fmla="*/ 213 h 1025"/>
              <a:gd name="T22" fmla="*/ 212 w 958"/>
              <a:gd name="T23" fmla="*/ 179 h 1025"/>
              <a:gd name="T24" fmla="*/ 212 w 958"/>
              <a:gd name="T25" fmla="*/ 139 h 1025"/>
              <a:gd name="T26" fmla="*/ 742 w 958"/>
              <a:gd name="T27" fmla="*/ 139 h 1025"/>
              <a:gd name="T28" fmla="*/ 742 w 958"/>
              <a:gd name="T29" fmla="*/ 179 h 1025"/>
              <a:gd name="T30" fmla="*/ 742 w 958"/>
              <a:gd name="T31" fmla="*/ 179 h 1025"/>
              <a:gd name="T32" fmla="*/ 775 w 958"/>
              <a:gd name="T33" fmla="*/ 213 h 1025"/>
              <a:gd name="T34" fmla="*/ 775 w 958"/>
              <a:gd name="T35" fmla="*/ 213 h 1025"/>
              <a:gd name="T36" fmla="*/ 808 w 958"/>
              <a:gd name="T37" fmla="*/ 179 h 1025"/>
              <a:gd name="T38" fmla="*/ 808 w 958"/>
              <a:gd name="T39" fmla="*/ 139 h 1025"/>
              <a:gd name="T40" fmla="*/ 890 w 958"/>
              <a:gd name="T41" fmla="*/ 139 h 1025"/>
              <a:gd name="T42" fmla="*/ 890 w 958"/>
              <a:gd name="T43" fmla="*/ 337 h 1025"/>
              <a:gd name="T44" fmla="*/ 67 w 958"/>
              <a:gd name="T45" fmla="*/ 337 h 1025"/>
              <a:gd name="T46" fmla="*/ 67 w 958"/>
              <a:gd name="T47" fmla="*/ 139 h 1025"/>
              <a:gd name="T48" fmla="*/ 957 w 958"/>
              <a:gd name="T49" fmla="*/ 114 h 1025"/>
              <a:gd name="T50" fmla="*/ 957 w 958"/>
              <a:gd name="T51" fmla="*/ 114 h 1025"/>
              <a:gd name="T52" fmla="*/ 906 w 958"/>
              <a:gd name="T53" fmla="*/ 73 h 1025"/>
              <a:gd name="T54" fmla="*/ 808 w 958"/>
              <a:gd name="T55" fmla="*/ 73 h 1025"/>
              <a:gd name="T56" fmla="*/ 808 w 958"/>
              <a:gd name="T57" fmla="*/ 33 h 1025"/>
              <a:gd name="T58" fmla="*/ 808 w 958"/>
              <a:gd name="T59" fmla="*/ 33 h 1025"/>
              <a:gd name="T60" fmla="*/ 775 w 958"/>
              <a:gd name="T61" fmla="*/ 0 h 1025"/>
              <a:gd name="T62" fmla="*/ 775 w 958"/>
              <a:gd name="T63" fmla="*/ 0 h 1025"/>
              <a:gd name="T64" fmla="*/ 742 w 958"/>
              <a:gd name="T65" fmla="*/ 33 h 1025"/>
              <a:gd name="T66" fmla="*/ 742 w 958"/>
              <a:gd name="T67" fmla="*/ 73 h 1025"/>
              <a:gd name="T68" fmla="*/ 212 w 958"/>
              <a:gd name="T69" fmla="*/ 73 h 1025"/>
              <a:gd name="T70" fmla="*/ 212 w 958"/>
              <a:gd name="T71" fmla="*/ 33 h 1025"/>
              <a:gd name="T72" fmla="*/ 212 w 958"/>
              <a:gd name="T73" fmla="*/ 33 h 1025"/>
              <a:gd name="T74" fmla="*/ 179 w 958"/>
              <a:gd name="T75" fmla="*/ 0 h 1025"/>
              <a:gd name="T76" fmla="*/ 179 w 958"/>
              <a:gd name="T77" fmla="*/ 0 h 1025"/>
              <a:gd name="T78" fmla="*/ 145 w 958"/>
              <a:gd name="T79" fmla="*/ 33 h 1025"/>
              <a:gd name="T80" fmla="*/ 145 w 958"/>
              <a:gd name="T81" fmla="*/ 73 h 1025"/>
              <a:gd name="T82" fmla="*/ 50 w 958"/>
              <a:gd name="T83" fmla="*/ 73 h 1025"/>
              <a:gd name="T84" fmla="*/ 50 w 958"/>
              <a:gd name="T85" fmla="*/ 73 h 1025"/>
              <a:gd name="T86" fmla="*/ 0 w 958"/>
              <a:gd name="T87" fmla="*/ 114 h 1025"/>
              <a:gd name="T88" fmla="*/ 0 w 958"/>
              <a:gd name="T89" fmla="*/ 363 h 1025"/>
              <a:gd name="T90" fmla="*/ 0 w 958"/>
              <a:gd name="T91" fmla="*/ 363 h 1025"/>
              <a:gd name="T92" fmla="*/ 2 w 958"/>
              <a:gd name="T93" fmla="*/ 374 h 1025"/>
              <a:gd name="T94" fmla="*/ 2 w 958"/>
              <a:gd name="T95" fmla="*/ 374 h 1025"/>
              <a:gd name="T96" fmla="*/ 0 w 958"/>
              <a:gd name="T97" fmla="*/ 388 h 1025"/>
              <a:gd name="T98" fmla="*/ 0 w 958"/>
              <a:gd name="T99" fmla="*/ 975 h 1025"/>
              <a:gd name="T100" fmla="*/ 0 w 958"/>
              <a:gd name="T101" fmla="*/ 975 h 1025"/>
              <a:gd name="T102" fmla="*/ 50 w 958"/>
              <a:gd name="T103" fmla="*/ 1024 h 1025"/>
              <a:gd name="T104" fmla="*/ 906 w 958"/>
              <a:gd name="T105" fmla="*/ 1024 h 1025"/>
              <a:gd name="T106" fmla="*/ 906 w 958"/>
              <a:gd name="T107" fmla="*/ 1024 h 1025"/>
              <a:gd name="T108" fmla="*/ 957 w 958"/>
              <a:gd name="T109" fmla="*/ 975 h 1025"/>
              <a:gd name="T110" fmla="*/ 957 w 958"/>
              <a:gd name="T111" fmla="*/ 388 h 1025"/>
              <a:gd name="T112" fmla="*/ 957 w 958"/>
              <a:gd name="T113" fmla="*/ 388 h 1025"/>
              <a:gd name="T114" fmla="*/ 955 w 958"/>
              <a:gd name="T115" fmla="*/ 374 h 1025"/>
              <a:gd name="T116" fmla="*/ 955 w 958"/>
              <a:gd name="T117" fmla="*/ 374 h 1025"/>
              <a:gd name="T118" fmla="*/ 957 w 958"/>
              <a:gd name="T119" fmla="*/ 363 h 1025"/>
              <a:gd name="T120" fmla="*/ 957 w 958"/>
              <a:gd name="T121" fmla="*/ 114 h 10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958" h="1025">
                <a:moveTo>
                  <a:pt x="890" y="959"/>
                </a:moveTo>
                <a:lnTo>
                  <a:pt x="67" y="959"/>
                </a:lnTo>
                <a:lnTo>
                  <a:pt x="67" y="404"/>
                </a:lnTo>
                <a:lnTo>
                  <a:pt x="890" y="404"/>
                </a:lnTo>
                <a:lnTo>
                  <a:pt x="890" y="959"/>
                </a:lnTo>
                <a:close/>
                <a:moveTo>
                  <a:pt x="67" y="139"/>
                </a:moveTo>
                <a:lnTo>
                  <a:pt x="145" y="139"/>
                </a:lnTo>
                <a:lnTo>
                  <a:pt x="145" y="179"/>
                </a:lnTo>
                <a:lnTo>
                  <a:pt x="145" y="179"/>
                </a:lnTo>
                <a:cubicBezTo>
                  <a:pt x="145" y="197"/>
                  <a:pt x="160" y="213"/>
                  <a:pt x="179" y="213"/>
                </a:cubicBezTo>
                <a:lnTo>
                  <a:pt x="179" y="213"/>
                </a:lnTo>
                <a:cubicBezTo>
                  <a:pt x="197" y="213"/>
                  <a:pt x="212" y="197"/>
                  <a:pt x="212" y="179"/>
                </a:cubicBezTo>
                <a:lnTo>
                  <a:pt x="212" y="139"/>
                </a:lnTo>
                <a:lnTo>
                  <a:pt x="742" y="139"/>
                </a:lnTo>
                <a:lnTo>
                  <a:pt x="742" y="179"/>
                </a:lnTo>
                <a:lnTo>
                  <a:pt x="742" y="179"/>
                </a:lnTo>
                <a:cubicBezTo>
                  <a:pt x="742" y="197"/>
                  <a:pt x="757" y="213"/>
                  <a:pt x="775" y="213"/>
                </a:cubicBezTo>
                <a:lnTo>
                  <a:pt x="775" y="213"/>
                </a:lnTo>
                <a:cubicBezTo>
                  <a:pt x="793" y="213"/>
                  <a:pt x="808" y="197"/>
                  <a:pt x="808" y="179"/>
                </a:cubicBezTo>
                <a:lnTo>
                  <a:pt x="808" y="139"/>
                </a:lnTo>
                <a:lnTo>
                  <a:pt x="890" y="139"/>
                </a:lnTo>
                <a:lnTo>
                  <a:pt x="890" y="337"/>
                </a:lnTo>
                <a:lnTo>
                  <a:pt x="67" y="337"/>
                </a:lnTo>
                <a:lnTo>
                  <a:pt x="67" y="139"/>
                </a:lnTo>
                <a:close/>
                <a:moveTo>
                  <a:pt x="957" y="114"/>
                </a:moveTo>
                <a:lnTo>
                  <a:pt x="957" y="114"/>
                </a:lnTo>
                <a:cubicBezTo>
                  <a:pt x="957" y="87"/>
                  <a:pt x="932" y="73"/>
                  <a:pt x="906" y="73"/>
                </a:cubicBezTo>
                <a:lnTo>
                  <a:pt x="808" y="73"/>
                </a:lnTo>
                <a:lnTo>
                  <a:pt x="808" y="33"/>
                </a:lnTo>
                <a:lnTo>
                  <a:pt x="808" y="33"/>
                </a:lnTo>
                <a:cubicBezTo>
                  <a:pt x="808" y="14"/>
                  <a:pt x="793" y="0"/>
                  <a:pt x="775" y="0"/>
                </a:cubicBezTo>
                <a:lnTo>
                  <a:pt x="775" y="0"/>
                </a:lnTo>
                <a:cubicBezTo>
                  <a:pt x="757" y="0"/>
                  <a:pt x="742" y="14"/>
                  <a:pt x="742" y="33"/>
                </a:cubicBezTo>
                <a:lnTo>
                  <a:pt x="742" y="73"/>
                </a:lnTo>
                <a:lnTo>
                  <a:pt x="212" y="73"/>
                </a:lnTo>
                <a:lnTo>
                  <a:pt x="212" y="33"/>
                </a:lnTo>
                <a:lnTo>
                  <a:pt x="212" y="33"/>
                </a:lnTo>
                <a:cubicBezTo>
                  <a:pt x="212" y="14"/>
                  <a:pt x="197" y="0"/>
                  <a:pt x="179" y="0"/>
                </a:cubicBezTo>
                <a:lnTo>
                  <a:pt x="179" y="0"/>
                </a:lnTo>
                <a:cubicBezTo>
                  <a:pt x="160" y="0"/>
                  <a:pt x="145" y="14"/>
                  <a:pt x="145" y="33"/>
                </a:cubicBezTo>
                <a:lnTo>
                  <a:pt x="145" y="73"/>
                </a:lnTo>
                <a:lnTo>
                  <a:pt x="50" y="73"/>
                </a:lnTo>
                <a:lnTo>
                  <a:pt x="50" y="73"/>
                </a:lnTo>
                <a:cubicBezTo>
                  <a:pt x="17" y="73"/>
                  <a:pt x="0" y="93"/>
                  <a:pt x="0" y="114"/>
                </a:cubicBezTo>
                <a:lnTo>
                  <a:pt x="0" y="363"/>
                </a:lnTo>
                <a:lnTo>
                  <a:pt x="0" y="363"/>
                </a:lnTo>
                <a:cubicBezTo>
                  <a:pt x="0" y="367"/>
                  <a:pt x="1" y="371"/>
                  <a:pt x="2" y="374"/>
                </a:cubicBezTo>
                <a:lnTo>
                  <a:pt x="2" y="374"/>
                </a:lnTo>
                <a:cubicBezTo>
                  <a:pt x="1" y="378"/>
                  <a:pt x="0" y="383"/>
                  <a:pt x="0" y="388"/>
                </a:cubicBezTo>
                <a:lnTo>
                  <a:pt x="0" y="975"/>
                </a:lnTo>
                <a:lnTo>
                  <a:pt x="0" y="975"/>
                </a:lnTo>
                <a:cubicBezTo>
                  <a:pt x="0" y="1003"/>
                  <a:pt x="23" y="1024"/>
                  <a:pt x="50" y="1024"/>
                </a:cubicBezTo>
                <a:lnTo>
                  <a:pt x="906" y="1024"/>
                </a:lnTo>
                <a:lnTo>
                  <a:pt x="906" y="1024"/>
                </a:lnTo>
                <a:cubicBezTo>
                  <a:pt x="934" y="1024"/>
                  <a:pt x="957" y="1003"/>
                  <a:pt x="957" y="975"/>
                </a:cubicBezTo>
                <a:lnTo>
                  <a:pt x="957" y="388"/>
                </a:lnTo>
                <a:lnTo>
                  <a:pt x="957" y="388"/>
                </a:lnTo>
                <a:cubicBezTo>
                  <a:pt x="957" y="383"/>
                  <a:pt x="956" y="378"/>
                  <a:pt x="955" y="374"/>
                </a:cubicBezTo>
                <a:lnTo>
                  <a:pt x="955" y="374"/>
                </a:lnTo>
                <a:cubicBezTo>
                  <a:pt x="956" y="370"/>
                  <a:pt x="957" y="367"/>
                  <a:pt x="957" y="363"/>
                </a:cubicBezTo>
                <a:lnTo>
                  <a:pt x="957" y="11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2" name="Freeform 354"/>
          <p:cNvSpPr>
            <a:spLocks noChangeArrowheads="1"/>
          </p:cNvSpPr>
          <p:nvPr/>
        </p:nvSpPr>
        <p:spPr bwMode="auto">
          <a:xfrm>
            <a:off x="15379587" y="6234394"/>
            <a:ext cx="422308" cy="78207"/>
          </a:xfrm>
          <a:custGeom>
            <a:avLst/>
            <a:gdLst>
              <a:gd name="T0" fmla="*/ 325 w 359"/>
              <a:gd name="T1" fmla="*/ 0 h 67"/>
              <a:gd name="T2" fmla="*/ 33 w 359"/>
              <a:gd name="T3" fmla="*/ 0 h 67"/>
              <a:gd name="T4" fmla="*/ 33 w 359"/>
              <a:gd name="T5" fmla="*/ 0 h 67"/>
              <a:gd name="T6" fmla="*/ 0 w 359"/>
              <a:gd name="T7" fmla="*/ 33 h 67"/>
              <a:gd name="T8" fmla="*/ 0 w 359"/>
              <a:gd name="T9" fmla="*/ 33 h 67"/>
              <a:gd name="T10" fmla="*/ 33 w 359"/>
              <a:gd name="T11" fmla="*/ 66 h 67"/>
              <a:gd name="T12" fmla="*/ 325 w 359"/>
              <a:gd name="T13" fmla="*/ 66 h 67"/>
              <a:gd name="T14" fmla="*/ 325 w 359"/>
              <a:gd name="T15" fmla="*/ 66 h 67"/>
              <a:gd name="T16" fmla="*/ 358 w 359"/>
              <a:gd name="T17" fmla="*/ 33 h 67"/>
              <a:gd name="T18" fmla="*/ 358 w 359"/>
              <a:gd name="T19" fmla="*/ 33 h 67"/>
              <a:gd name="T20" fmla="*/ 325 w 359"/>
              <a:gd name="T21" fmla="*/ 0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59" h="67">
                <a:moveTo>
                  <a:pt x="325" y="0"/>
                </a:moveTo>
                <a:lnTo>
                  <a:pt x="33" y="0"/>
                </a:lnTo>
                <a:lnTo>
                  <a:pt x="33" y="0"/>
                </a:lnTo>
                <a:cubicBezTo>
                  <a:pt x="14" y="0"/>
                  <a:pt x="0" y="15"/>
                  <a:pt x="0" y="33"/>
                </a:cubicBezTo>
                <a:lnTo>
                  <a:pt x="0" y="33"/>
                </a:lnTo>
                <a:cubicBezTo>
                  <a:pt x="0" y="52"/>
                  <a:pt x="14" y="66"/>
                  <a:pt x="33" y="66"/>
                </a:cubicBezTo>
                <a:lnTo>
                  <a:pt x="325" y="66"/>
                </a:lnTo>
                <a:lnTo>
                  <a:pt x="325" y="66"/>
                </a:lnTo>
                <a:cubicBezTo>
                  <a:pt x="344" y="66"/>
                  <a:pt x="358" y="52"/>
                  <a:pt x="358" y="33"/>
                </a:cubicBezTo>
                <a:lnTo>
                  <a:pt x="358" y="33"/>
                </a:lnTo>
                <a:cubicBezTo>
                  <a:pt x="358" y="15"/>
                  <a:pt x="344" y="0"/>
                  <a:pt x="325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3" name="Freeform 355"/>
          <p:cNvSpPr>
            <a:spLocks noChangeArrowheads="1"/>
          </p:cNvSpPr>
          <p:nvPr/>
        </p:nvSpPr>
        <p:spPr bwMode="auto">
          <a:xfrm>
            <a:off x="15306595" y="6646275"/>
            <a:ext cx="260683" cy="349314"/>
          </a:xfrm>
          <a:custGeom>
            <a:avLst/>
            <a:gdLst>
              <a:gd name="T0" fmla="*/ 100 w 222"/>
              <a:gd name="T1" fmla="*/ 165 h 297"/>
              <a:gd name="T2" fmla="*/ 17 w 222"/>
              <a:gd name="T3" fmla="*/ 233 h 297"/>
              <a:gd name="T4" fmla="*/ 17 w 222"/>
              <a:gd name="T5" fmla="*/ 233 h 297"/>
              <a:gd name="T6" fmla="*/ 0 w 222"/>
              <a:gd name="T7" fmla="*/ 266 h 297"/>
              <a:gd name="T8" fmla="*/ 0 w 222"/>
              <a:gd name="T9" fmla="*/ 266 h 297"/>
              <a:gd name="T10" fmla="*/ 35 w 222"/>
              <a:gd name="T11" fmla="*/ 296 h 297"/>
              <a:gd name="T12" fmla="*/ 193 w 222"/>
              <a:gd name="T13" fmla="*/ 296 h 297"/>
              <a:gd name="T14" fmla="*/ 193 w 222"/>
              <a:gd name="T15" fmla="*/ 296 h 297"/>
              <a:gd name="T16" fmla="*/ 221 w 222"/>
              <a:gd name="T17" fmla="*/ 268 h 297"/>
              <a:gd name="T18" fmla="*/ 221 w 222"/>
              <a:gd name="T19" fmla="*/ 268 h 297"/>
              <a:gd name="T20" fmla="*/ 193 w 222"/>
              <a:gd name="T21" fmla="*/ 240 h 297"/>
              <a:gd name="T22" fmla="*/ 91 w 222"/>
              <a:gd name="T23" fmla="*/ 240 h 297"/>
              <a:gd name="T24" fmla="*/ 139 w 222"/>
              <a:gd name="T25" fmla="*/ 204 h 297"/>
              <a:gd name="T26" fmla="*/ 139 w 222"/>
              <a:gd name="T27" fmla="*/ 204 h 297"/>
              <a:gd name="T28" fmla="*/ 215 w 222"/>
              <a:gd name="T29" fmla="*/ 91 h 297"/>
              <a:gd name="T30" fmla="*/ 215 w 222"/>
              <a:gd name="T31" fmla="*/ 90 h 297"/>
              <a:gd name="T32" fmla="*/ 215 w 222"/>
              <a:gd name="T33" fmla="*/ 90 h 297"/>
              <a:gd name="T34" fmla="*/ 115 w 222"/>
              <a:gd name="T35" fmla="*/ 0 h 297"/>
              <a:gd name="T36" fmla="*/ 115 w 222"/>
              <a:gd name="T37" fmla="*/ 0 h 297"/>
              <a:gd name="T38" fmla="*/ 20 w 222"/>
              <a:gd name="T39" fmla="*/ 43 h 297"/>
              <a:gd name="T40" fmla="*/ 20 w 222"/>
              <a:gd name="T41" fmla="*/ 43 h 297"/>
              <a:gd name="T42" fmla="*/ 13 w 222"/>
              <a:gd name="T43" fmla="*/ 63 h 297"/>
              <a:gd name="T44" fmla="*/ 13 w 222"/>
              <a:gd name="T45" fmla="*/ 63 h 297"/>
              <a:gd name="T46" fmla="*/ 42 w 222"/>
              <a:gd name="T47" fmla="*/ 93 h 297"/>
              <a:gd name="T48" fmla="*/ 42 w 222"/>
              <a:gd name="T49" fmla="*/ 93 h 297"/>
              <a:gd name="T50" fmla="*/ 64 w 222"/>
              <a:gd name="T51" fmla="*/ 83 h 297"/>
              <a:gd name="T52" fmla="*/ 64 w 222"/>
              <a:gd name="T53" fmla="*/ 83 h 297"/>
              <a:gd name="T54" fmla="*/ 111 w 222"/>
              <a:gd name="T55" fmla="*/ 58 h 297"/>
              <a:gd name="T56" fmla="*/ 111 w 222"/>
              <a:gd name="T57" fmla="*/ 58 h 297"/>
              <a:gd name="T58" fmla="*/ 150 w 222"/>
              <a:gd name="T59" fmla="*/ 96 h 297"/>
              <a:gd name="T60" fmla="*/ 150 w 222"/>
              <a:gd name="T61" fmla="*/ 96 h 297"/>
              <a:gd name="T62" fmla="*/ 100 w 222"/>
              <a:gd name="T63" fmla="*/ 165 h 2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22" h="297">
                <a:moveTo>
                  <a:pt x="100" y="165"/>
                </a:moveTo>
                <a:lnTo>
                  <a:pt x="17" y="233"/>
                </a:lnTo>
                <a:lnTo>
                  <a:pt x="17" y="233"/>
                </a:lnTo>
                <a:cubicBezTo>
                  <a:pt x="6" y="243"/>
                  <a:pt x="0" y="253"/>
                  <a:pt x="0" y="266"/>
                </a:cubicBezTo>
                <a:lnTo>
                  <a:pt x="0" y="266"/>
                </a:lnTo>
                <a:cubicBezTo>
                  <a:pt x="0" y="285"/>
                  <a:pt x="15" y="296"/>
                  <a:pt x="35" y="296"/>
                </a:cubicBezTo>
                <a:lnTo>
                  <a:pt x="193" y="296"/>
                </a:lnTo>
                <a:lnTo>
                  <a:pt x="193" y="296"/>
                </a:lnTo>
                <a:cubicBezTo>
                  <a:pt x="209" y="296"/>
                  <a:pt x="221" y="284"/>
                  <a:pt x="221" y="268"/>
                </a:cubicBezTo>
                <a:lnTo>
                  <a:pt x="221" y="268"/>
                </a:lnTo>
                <a:cubicBezTo>
                  <a:pt x="221" y="253"/>
                  <a:pt x="209" y="240"/>
                  <a:pt x="193" y="240"/>
                </a:cubicBezTo>
                <a:lnTo>
                  <a:pt x="91" y="240"/>
                </a:lnTo>
                <a:lnTo>
                  <a:pt x="139" y="204"/>
                </a:lnTo>
                <a:lnTo>
                  <a:pt x="139" y="204"/>
                </a:lnTo>
                <a:cubicBezTo>
                  <a:pt x="190" y="164"/>
                  <a:pt x="215" y="140"/>
                  <a:pt x="215" y="91"/>
                </a:cubicBezTo>
                <a:lnTo>
                  <a:pt x="215" y="90"/>
                </a:lnTo>
                <a:lnTo>
                  <a:pt x="215" y="90"/>
                </a:lnTo>
                <a:cubicBezTo>
                  <a:pt x="215" y="36"/>
                  <a:pt x="176" y="0"/>
                  <a:pt x="115" y="0"/>
                </a:cubicBezTo>
                <a:lnTo>
                  <a:pt x="115" y="0"/>
                </a:lnTo>
                <a:cubicBezTo>
                  <a:pt x="71" y="0"/>
                  <a:pt x="43" y="16"/>
                  <a:pt x="20" y="43"/>
                </a:cubicBezTo>
                <a:lnTo>
                  <a:pt x="20" y="43"/>
                </a:lnTo>
                <a:cubicBezTo>
                  <a:pt x="16" y="49"/>
                  <a:pt x="13" y="56"/>
                  <a:pt x="13" y="63"/>
                </a:cubicBezTo>
                <a:lnTo>
                  <a:pt x="13" y="63"/>
                </a:lnTo>
                <a:cubicBezTo>
                  <a:pt x="13" y="80"/>
                  <a:pt x="26" y="93"/>
                  <a:pt x="42" y="93"/>
                </a:cubicBezTo>
                <a:lnTo>
                  <a:pt x="42" y="93"/>
                </a:lnTo>
                <a:cubicBezTo>
                  <a:pt x="52" y="93"/>
                  <a:pt x="59" y="88"/>
                  <a:pt x="64" y="83"/>
                </a:cubicBezTo>
                <a:lnTo>
                  <a:pt x="64" y="83"/>
                </a:lnTo>
                <a:cubicBezTo>
                  <a:pt x="80" y="66"/>
                  <a:pt x="93" y="58"/>
                  <a:pt x="111" y="58"/>
                </a:cubicBezTo>
                <a:lnTo>
                  <a:pt x="111" y="58"/>
                </a:lnTo>
                <a:cubicBezTo>
                  <a:pt x="134" y="58"/>
                  <a:pt x="150" y="71"/>
                  <a:pt x="150" y="96"/>
                </a:cubicBezTo>
                <a:lnTo>
                  <a:pt x="150" y="96"/>
                </a:lnTo>
                <a:cubicBezTo>
                  <a:pt x="150" y="120"/>
                  <a:pt x="136" y="136"/>
                  <a:pt x="100" y="165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4" name="Freeform 356"/>
          <p:cNvSpPr>
            <a:spLocks noChangeArrowheads="1"/>
          </p:cNvSpPr>
          <p:nvPr/>
        </p:nvSpPr>
        <p:spPr bwMode="auto">
          <a:xfrm>
            <a:off x="15619415" y="6651487"/>
            <a:ext cx="255471" cy="349317"/>
          </a:xfrm>
          <a:custGeom>
            <a:avLst/>
            <a:gdLst>
              <a:gd name="T0" fmla="*/ 27 w 215"/>
              <a:gd name="T1" fmla="*/ 56 h 295"/>
              <a:gd name="T2" fmla="*/ 139 w 215"/>
              <a:gd name="T3" fmla="*/ 56 h 295"/>
              <a:gd name="T4" fmla="*/ 31 w 215"/>
              <a:gd name="T5" fmla="*/ 246 h 295"/>
              <a:gd name="T6" fmla="*/ 31 w 215"/>
              <a:gd name="T7" fmla="*/ 246 h 295"/>
              <a:gd name="T8" fmla="*/ 25 w 215"/>
              <a:gd name="T9" fmla="*/ 265 h 295"/>
              <a:gd name="T10" fmla="*/ 25 w 215"/>
              <a:gd name="T11" fmla="*/ 265 h 295"/>
              <a:gd name="T12" fmla="*/ 58 w 215"/>
              <a:gd name="T13" fmla="*/ 294 h 295"/>
              <a:gd name="T14" fmla="*/ 58 w 215"/>
              <a:gd name="T15" fmla="*/ 294 h 295"/>
              <a:gd name="T16" fmla="*/ 88 w 215"/>
              <a:gd name="T17" fmla="*/ 273 h 295"/>
              <a:gd name="T18" fmla="*/ 206 w 215"/>
              <a:gd name="T19" fmla="*/ 61 h 295"/>
              <a:gd name="T20" fmla="*/ 206 w 215"/>
              <a:gd name="T21" fmla="*/ 61 h 295"/>
              <a:gd name="T22" fmla="*/ 214 w 215"/>
              <a:gd name="T23" fmla="*/ 29 h 295"/>
              <a:gd name="T24" fmla="*/ 214 w 215"/>
              <a:gd name="T25" fmla="*/ 29 h 295"/>
              <a:gd name="T26" fmla="*/ 185 w 215"/>
              <a:gd name="T27" fmla="*/ 0 h 295"/>
              <a:gd name="T28" fmla="*/ 27 w 215"/>
              <a:gd name="T29" fmla="*/ 0 h 295"/>
              <a:gd name="T30" fmla="*/ 27 w 215"/>
              <a:gd name="T31" fmla="*/ 0 h 295"/>
              <a:gd name="T32" fmla="*/ 0 w 215"/>
              <a:gd name="T33" fmla="*/ 29 h 295"/>
              <a:gd name="T34" fmla="*/ 0 w 215"/>
              <a:gd name="T35" fmla="*/ 29 h 295"/>
              <a:gd name="T36" fmla="*/ 27 w 215"/>
              <a:gd name="T37" fmla="*/ 56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15" h="295">
                <a:moveTo>
                  <a:pt x="27" y="56"/>
                </a:moveTo>
                <a:lnTo>
                  <a:pt x="139" y="56"/>
                </a:lnTo>
                <a:lnTo>
                  <a:pt x="31" y="246"/>
                </a:lnTo>
                <a:lnTo>
                  <a:pt x="31" y="246"/>
                </a:lnTo>
                <a:cubicBezTo>
                  <a:pt x="27" y="251"/>
                  <a:pt x="25" y="260"/>
                  <a:pt x="25" y="265"/>
                </a:cubicBezTo>
                <a:lnTo>
                  <a:pt x="25" y="265"/>
                </a:lnTo>
                <a:cubicBezTo>
                  <a:pt x="25" y="284"/>
                  <a:pt x="40" y="294"/>
                  <a:pt x="58" y="294"/>
                </a:cubicBezTo>
                <a:lnTo>
                  <a:pt x="58" y="294"/>
                </a:lnTo>
                <a:cubicBezTo>
                  <a:pt x="70" y="294"/>
                  <a:pt x="80" y="288"/>
                  <a:pt x="88" y="273"/>
                </a:cubicBezTo>
                <a:lnTo>
                  <a:pt x="206" y="61"/>
                </a:lnTo>
                <a:lnTo>
                  <a:pt x="206" y="61"/>
                </a:lnTo>
                <a:cubicBezTo>
                  <a:pt x="211" y="51"/>
                  <a:pt x="214" y="39"/>
                  <a:pt x="214" y="29"/>
                </a:cubicBezTo>
                <a:lnTo>
                  <a:pt x="214" y="29"/>
                </a:lnTo>
                <a:cubicBezTo>
                  <a:pt x="214" y="11"/>
                  <a:pt x="203" y="0"/>
                  <a:pt x="185" y="0"/>
                </a:cubicBezTo>
                <a:lnTo>
                  <a:pt x="27" y="0"/>
                </a:lnTo>
                <a:lnTo>
                  <a:pt x="27" y="0"/>
                </a:lnTo>
                <a:cubicBezTo>
                  <a:pt x="12" y="0"/>
                  <a:pt x="0" y="13"/>
                  <a:pt x="0" y="29"/>
                </a:cubicBezTo>
                <a:lnTo>
                  <a:pt x="0" y="29"/>
                </a:lnTo>
                <a:cubicBezTo>
                  <a:pt x="0" y="44"/>
                  <a:pt x="12" y="56"/>
                  <a:pt x="27" y="5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5" name="Freeform 357"/>
          <p:cNvSpPr>
            <a:spLocks noChangeArrowheads="1"/>
          </p:cNvSpPr>
          <p:nvPr/>
        </p:nvSpPr>
        <p:spPr bwMode="auto">
          <a:xfrm>
            <a:off x="16391037" y="9075841"/>
            <a:ext cx="964529" cy="1032305"/>
          </a:xfrm>
          <a:custGeom>
            <a:avLst/>
            <a:gdLst>
              <a:gd name="T0" fmla="*/ 811 w 817"/>
              <a:gd name="T1" fmla="*/ 677 h 873"/>
              <a:gd name="T2" fmla="*/ 812 w 817"/>
              <a:gd name="T3" fmla="*/ 676 h 873"/>
              <a:gd name="T4" fmla="*/ 812 w 817"/>
              <a:gd name="T5" fmla="*/ 674 h 873"/>
              <a:gd name="T6" fmla="*/ 813 w 817"/>
              <a:gd name="T7" fmla="*/ 673 h 873"/>
              <a:gd name="T8" fmla="*/ 813 w 817"/>
              <a:gd name="T9" fmla="*/ 671 h 873"/>
              <a:gd name="T10" fmla="*/ 814 w 817"/>
              <a:gd name="T11" fmla="*/ 670 h 873"/>
              <a:gd name="T12" fmla="*/ 815 w 817"/>
              <a:gd name="T13" fmla="*/ 668 h 873"/>
              <a:gd name="T14" fmla="*/ 815 w 817"/>
              <a:gd name="T15" fmla="*/ 667 h 873"/>
              <a:gd name="T16" fmla="*/ 815 w 817"/>
              <a:gd name="T17" fmla="*/ 665 h 873"/>
              <a:gd name="T18" fmla="*/ 816 w 817"/>
              <a:gd name="T19" fmla="*/ 663 h 873"/>
              <a:gd name="T20" fmla="*/ 816 w 817"/>
              <a:gd name="T21" fmla="*/ 662 h 873"/>
              <a:gd name="T22" fmla="*/ 816 w 817"/>
              <a:gd name="T23" fmla="*/ 659 h 873"/>
              <a:gd name="T24" fmla="*/ 816 w 817"/>
              <a:gd name="T25" fmla="*/ 655 h 873"/>
              <a:gd name="T26" fmla="*/ 816 w 817"/>
              <a:gd name="T27" fmla="*/ 654 h 873"/>
              <a:gd name="T28" fmla="*/ 815 w 817"/>
              <a:gd name="T29" fmla="*/ 652 h 873"/>
              <a:gd name="T30" fmla="*/ 815 w 817"/>
              <a:gd name="T31" fmla="*/ 650 h 873"/>
              <a:gd name="T32" fmla="*/ 815 w 817"/>
              <a:gd name="T33" fmla="*/ 649 h 873"/>
              <a:gd name="T34" fmla="*/ 814 w 817"/>
              <a:gd name="T35" fmla="*/ 647 h 873"/>
              <a:gd name="T36" fmla="*/ 813 w 817"/>
              <a:gd name="T37" fmla="*/ 646 h 873"/>
              <a:gd name="T38" fmla="*/ 813 w 817"/>
              <a:gd name="T39" fmla="*/ 645 h 873"/>
              <a:gd name="T40" fmla="*/ 812 w 817"/>
              <a:gd name="T41" fmla="*/ 643 h 873"/>
              <a:gd name="T42" fmla="*/ 812 w 817"/>
              <a:gd name="T43" fmla="*/ 642 h 873"/>
              <a:gd name="T44" fmla="*/ 811 w 817"/>
              <a:gd name="T45" fmla="*/ 640 h 873"/>
              <a:gd name="T46" fmla="*/ 809 w 817"/>
              <a:gd name="T47" fmla="*/ 639 h 873"/>
              <a:gd name="T48" fmla="*/ 809 w 817"/>
              <a:gd name="T49" fmla="*/ 638 h 873"/>
              <a:gd name="T50" fmla="*/ 807 w 817"/>
              <a:gd name="T51" fmla="*/ 636 h 873"/>
              <a:gd name="T52" fmla="*/ 806 w 817"/>
              <a:gd name="T53" fmla="*/ 635 h 873"/>
              <a:gd name="T54" fmla="*/ 626 w 817"/>
              <a:gd name="T55" fmla="*/ 455 h 873"/>
              <a:gd name="T56" fmla="*/ 579 w 817"/>
              <a:gd name="T57" fmla="*/ 455 h 873"/>
              <a:gd name="T58" fmla="*/ 703 w 817"/>
              <a:gd name="T59" fmla="*/ 625 h 873"/>
              <a:gd name="T60" fmla="*/ 379 w 817"/>
              <a:gd name="T61" fmla="*/ 625 h 873"/>
              <a:gd name="T62" fmla="*/ 67 w 817"/>
              <a:gd name="T63" fmla="*/ 346 h 873"/>
              <a:gd name="T64" fmla="*/ 603 w 817"/>
              <a:gd name="T65" fmla="*/ 66 h 873"/>
              <a:gd name="T66" fmla="*/ 636 w 817"/>
              <a:gd name="T67" fmla="*/ 33 h 873"/>
              <a:gd name="T68" fmla="*/ 603 w 817"/>
              <a:gd name="T69" fmla="*/ 0 h 873"/>
              <a:gd name="T70" fmla="*/ 379 w 817"/>
              <a:gd name="T71" fmla="*/ 0 h 873"/>
              <a:gd name="T72" fmla="*/ 112 w 817"/>
              <a:gd name="T73" fmla="*/ 101 h 873"/>
              <a:gd name="T74" fmla="*/ 0 w 817"/>
              <a:gd name="T75" fmla="*/ 346 h 873"/>
              <a:gd name="T76" fmla="*/ 112 w 817"/>
              <a:gd name="T77" fmla="*/ 592 h 873"/>
              <a:gd name="T78" fmla="*/ 379 w 817"/>
              <a:gd name="T79" fmla="*/ 692 h 873"/>
              <a:gd name="T80" fmla="*/ 579 w 817"/>
              <a:gd name="T81" fmla="*/ 815 h 873"/>
              <a:gd name="T82" fmla="*/ 579 w 817"/>
              <a:gd name="T83" fmla="*/ 862 h 873"/>
              <a:gd name="T84" fmla="*/ 603 w 817"/>
              <a:gd name="T85" fmla="*/ 872 h 873"/>
              <a:gd name="T86" fmla="*/ 626 w 817"/>
              <a:gd name="T87" fmla="*/ 862 h 873"/>
              <a:gd name="T88" fmla="*/ 806 w 817"/>
              <a:gd name="T89" fmla="*/ 682 h 873"/>
              <a:gd name="T90" fmla="*/ 809 w 817"/>
              <a:gd name="T91" fmla="*/ 680 h 873"/>
              <a:gd name="T92" fmla="*/ 809 w 817"/>
              <a:gd name="T93" fmla="*/ 679 h 8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817" h="873">
                <a:moveTo>
                  <a:pt x="811" y="677"/>
                </a:moveTo>
                <a:lnTo>
                  <a:pt x="811" y="677"/>
                </a:lnTo>
                <a:cubicBezTo>
                  <a:pt x="811" y="677"/>
                  <a:pt x="811" y="676"/>
                  <a:pt x="812" y="676"/>
                </a:cubicBezTo>
                <a:lnTo>
                  <a:pt x="812" y="676"/>
                </a:lnTo>
                <a:cubicBezTo>
                  <a:pt x="812" y="675"/>
                  <a:pt x="812" y="675"/>
                  <a:pt x="812" y="674"/>
                </a:cubicBezTo>
                <a:lnTo>
                  <a:pt x="812" y="674"/>
                </a:lnTo>
                <a:cubicBezTo>
                  <a:pt x="812" y="674"/>
                  <a:pt x="813" y="674"/>
                  <a:pt x="813" y="673"/>
                </a:cubicBezTo>
                <a:lnTo>
                  <a:pt x="813" y="673"/>
                </a:lnTo>
                <a:cubicBezTo>
                  <a:pt x="813" y="673"/>
                  <a:pt x="813" y="672"/>
                  <a:pt x="813" y="671"/>
                </a:cubicBezTo>
                <a:lnTo>
                  <a:pt x="813" y="671"/>
                </a:lnTo>
                <a:cubicBezTo>
                  <a:pt x="813" y="671"/>
                  <a:pt x="814" y="671"/>
                  <a:pt x="814" y="670"/>
                </a:cubicBezTo>
                <a:lnTo>
                  <a:pt x="814" y="670"/>
                </a:lnTo>
                <a:cubicBezTo>
                  <a:pt x="814" y="669"/>
                  <a:pt x="815" y="669"/>
                  <a:pt x="815" y="668"/>
                </a:cubicBezTo>
                <a:lnTo>
                  <a:pt x="815" y="668"/>
                </a:lnTo>
                <a:cubicBezTo>
                  <a:pt x="815" y="668"/>
                  <a:pt x="815" y="668"/>
                  <a:pt x="815" y="667"/>
                </a:cubicBezTo>
                <a:lnTo>
                  <a:pt x="815" y="667"/>
                </a:lnTo>
                <a:cubicBezTo>
                  <a:pt x="815" y="667"/>
                  <a:pt x="815" y="666"/>
                  <a:pt x="815" y="665"/>
                </a:cubicBezTo>
                <a:lnTo>
                  <a:pt x="815" y="665"/>
                </a:lnTo>
                <a:cubicBezTo>
                  <a:pt x="815" y="664"/>
                  <a:pt x="815" y="664"/>
                  <a:pt x="816" y="663"/>
                </a:cubicBezTo>
                <a:lnTo>
                  <a:pt x="816" y="663"/>
                </a:lnTo>
                <a:cubicBezTo>
                  <a:pt x="816" y="663"/>
                  <a:pt x="816" y="663"/>
                  <a:pt x="816" y="662"/>
                </a:cubicBezTo>
                <a:lnTo>
                  <a:pt x="816" y="662"/>
                </a:lnTo>
                <a:cubicBezTo>
                  <a:pt x="816" y="661"/>
                  <a:pt x="816" y="660"/>
                  <a:pt x="816" y="659"/>
                </a:cubicBezTo>
                <a:lnTo>
                  <a:pt x="816" y="659"/>
                </a:lnTo>
                <a:lnTo>
                  <a:pt x="816" y="659"/>
                </a:lnTo>
                <a:cubicBezTo>
                  <a:pt x="816" y="658"/>
                  <a:pt x="816" y="657"/>
                  <a:pt x="816" y="655"/>
                </a:cubicBezTo>
                <a:lnTo>
                  <a:pt x="816" y="655"/>
                </a:lnTo>
                <a:cubicBezTo>
                  <a:pt x="816" y="655"/>
                  <a:pt x="816" y="655"/>
                  <a:pt x="816" y="654"/>
                </a:cubicBezTo>
                <a:lnTo>
                  <a:pt x="816" y="654"/>
                </a:lnTo>
                <a:cubicBezTo>
                  <a:pt x="815" y="654"/>
                  <a:pt x="815" y="653"/>
                  <a:pt x="815" y="652"/>
                </a:cubicBezTo>
                <a:lnTo>
                  <a:pt x="815" y="652"/>
                </a:lnTo>
                <a:cubicBezTo>
                  <a:pt x="815" y="652"/>
                  <a:pt x="815" y="651"/>
                  <a:pt x="815" y="650"/>
                </a:cubicBezTo>
                <a:lnTo>
                  <a:pt x="815" y="650"/>
                </a:lnTo>
                <a:cubicBezTo>
                  <a:pt x="815" y="650"/>
                  <a:pt x="815" y="650"/>
                  <a:pt x="815" y="649"/>
                </a:cubicBezTo>
                <a:lnTo>
                  <a:pt x="815" y="649"/>
                </a:lnTo>
                <a:cubicBezTo>
                  <a:pt x="815" y="649"/>
                  <a:pt x="814" y="648"/>
                  <a:pt x="814" y="647"/>
                </a:cubicBezTo>
                <a:lnTo>
                  <a:pt x="814" y="647"/>
                </a:lnTo>
                <a:cubicBezTo>
                  <a:pt x="814" y="647"/>
                  <a:pt x="813" y="647"/>
                  <a:pt x="813" y="646"/>
                </a:cubicBezTo>
                <a:lnTo>
                  <a:pt x="813" y="646"/>
                </a:lnTo>
                <a:lnTo>
                  <a:pt x="813" y="645"/>
                </a:lnTo>
                <a:lnTo>
                  <a:pt x="813" y="645"/>
                </a:lnTo>
                <a:cubicBezTo>
                  <a:pt x="813" y="644"/>
                  <a:pt x="812" y="644"/>
                  <a:pt x="812" y="643"/>
                </a:cubicBezTo>
                <a:lnTo>
                  <a:pt x="812" y="643"/>
                </a:lnTo>
                <a:cubicBezTo>
                  <a:pt x="812" y="643"/>
                  <a:pt x="812" y="643"/>
                  <a:pt x="812" y="642"/>
                </a:cubicBezTo>
                <a:lnTo>
                  <a:pt x="812" y="642"/>
                </a:lnTo>
                <a:cubicBezTo>
                  <a:pt x="811" y="641"/>
                  <a:pt x="811" y="641"/>
                  <a:pt x="811" y="640"/>
                </a:cubicBezTo>
                <a:lnTo>
                  <a:pt x="811" y="640"/>
                </a:lnTo>
                <a:cubicBezTo>
                  <a:pt x="811" y="640"/>
                  <a:pt x="810" y="639"/>
                  <a:pt x="809" y="639"/>
                </a:cubicBezTo>
                <a:lnTo>
                  <a:pt x="809" y="639"/>
                </a:lnTo>
                <a:lnTo>
                  <a:pt x="809" y="638"/>
                </a:lnTo>
                <a:lnTo>
                  <a:pt x="809" y="638"/>
                </a:lnTo>
                <a:cubicBezTo>
                  <a:pt x="808" y="637"/>
                  <a:pt x="807" y="636"/>
                  <a:pt x="807" y="636"/>
                </a:cubicBezTo>
                <a:lnTo>
                  <a:pt x="807" y="636"/>
                </a:lnTo>
                <a:lnTo>
                  <a:pt x="806" y="635"/>
                </a:lnTo>
                <a:lnTo>
                  <a:pt x="626" y="455"/>
                </a:lnTo>
                <a:lnTo>
                  <a:pt x="626" y="455"/>
                </a:lnTo>
                <a:cubicBezTo>
                  <a:pt x="614" y="443"/>
                  <a:pt x="593" y="443"/>
                  <a:pt x="579" y="455"/>
                </a:cubicBezTo>
                <a:lnTo>
                  <a:pt x="579" y="455"/>
                </a:lnTo>
                <a:cubicBezTo>
                  <a:pt x="566" y="468"/>
                  <a:pt x="566" y="490"/>
                  <a:pt x="579" y="502"/>
                </a:cubicBezTo>
                <a:lnTo>
                  <a:pt x="703" y="625"/>
                </a:lnTo>
                <a:lnTo>
                  <a:pt x="379" y="625"/>
                </a:lnTo>
                <a:lnTo>
                  <a:pt x="379" y="625"/>
                </a:lnTo>
                <a:cubicBezTo>
                  <a:pt x="207" y="625"/>
                  <a:pt x="67" y="500"/>
                  <a:pt x="67" y="346"/>
                </a:cubicBezTo>
                <a:lnTo>
                  <a:pt x="67" y="346"/>
                </a:lnTo>
                <a:cubicBezTo>
                  <a:pt x="67" y="192"/>
                  <a:pt x="207" y="67"/>
                  <a:pt x="379" y="67"/>
                </a:cubicBezTo>
                <a:lnTo>
                  <a:pt x="603" y="66"/>
                </a:lnTo>
                <a:lnTo>
                  <a:pt x="603" y="66"/>
                </a:lnTo>
                <a:cubicBezTo>
                  <a:pt x="621" y="66"/>
                  <a:pt x="636" y="51"/>
                  <a:pt x="636" y="33"/>
                </a:cubicBezTo>
                <a:lnTo>
                  <a:pt x="636" y="33"/>
                </a:lnTo>
                <a:cubicBezTo>
                  <a:pt x="636" y="14"/>
                  <a:pt x="621" y="0"/>
                  <a:pt x="603" y="0"/>
                </a:cubicBezTo>
                <a:lnTo>
                  <a:pt x="603" y="0"/>
                </a:lnTo>
                <a:lnTo>
                  <a:pt x="379" y="0"/>
                </a:lnTo>
                <a:lnTo>
                  <a:pt x="379" y="0"/>
                </a:lnTo>
                <a:cubicBezTo>
                  <a:pt x="278" y="0"/>
                  <a:pt x="184" y="36"/>
                  <a:pt x="112" y="101"/>
                </a:cubicBezTo>
                <a:lnTo>
                  <a:pt x="112" y="101"/>
                </a:lnTo>
                <a:cubicBezTo>
                  <a:pt x="41" y="166"/>
                  <a:pt x="0" y="254"/>
                  <a:pt x="0" y="346"/>
                </a:cubicBezTo>
                <a:lnTo>
                  <a:pt x="0" y="346"/>
                </a:lnTo>
                <a:cubicBezTo>
                  <a:pt x="0" y="439"/>
                  <a:pt x="41" y="526"/>
                  <a:pt x="112" y="592"/>
                </a:cubicBezTo>
                <a:lnTo>
                  <a:pt x="112" y="592"/>
                </a:lnTo>
                <a:cubicBezTo>
                  <a:pt x="184" y="657"/>
                  <a:pt x="278" y="692"/>
                  <a:pt x="379" y="692"/>
                </a:cubicBezTo>
                <a:lnTo>
                  <a:pt x="703" y="692"/>
                </a:lnTo>
                <a:lnTo>
                  <a:pt x="579" y="815"/>
                </a:lnTo>
                <a:lnTo>
                  <a:pt x="579" y="815"/>
                </a:lnTo>
                <a:cubicBezTo>
                  <a:pt x="566" y="828"/>
                  <a:pt x="566" y="849"/>
                  <a:pt x="579" y="862"/>
                </a:cubicBezTo>
                <a:lnTo>
                  <a:pt x="579" y="862"/>
                </a:lnTo>
                <a:cubicBezTo>
                  <a:pt x="586" y="869"/>
                  <a:pt x="594" y="872"/>
                  <a:pt x="603" y="872"/>
                </a:cubicBezTo>
                <a:lnTo>
                  <a:pt x="603" y="872"/>
                </a:lnTo>
                <a:cubicBezTo>
                  <a:pt x="612" y="872"/>
                  <a:pt x="620" y="869"/>
                  <a:pt x="626" y="862"/>
                </a:cubicBezTo>
                <a:lnTo>
                  <a:pt x="806" y="682"/>
                </a:lnTo>
                <a:lnTo>
                  <a:pt x="806" y="682"/>
                </a:lnTo>
                <a:cubicBezTo>
                  <a:pt x="807" y="682"/>
                  <a:pt x="808" y="681"/>
                  <a:pt x="809" y="680"/>
                </a:cubicBezTo>
                <a:lnTo>
                  <a:pt x="809" y="680"/>
                </a:lnTo>
                <a:lnTo>
                  <a:pt x="809" y="679"/>
                </a:lnTo>
                <a:lnTo>
                  <a:pt x="809" y="679"/>
                </a:lnTo>
                <a:cubicBezTo>
                  <a:pt x="810" y="678"/>
                  <a:pt x="811" y="678"/>
                  <a:pt x="811" y="677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7" name="CuadroTexto 426"/>
          <p:cNvSpPr txBox="1"/>
          <p:nvPr/>
        </p:nvSpPr>
        <p:spPr>
          <a:xfrm>
            <a:off x="1682306" y="2184329"/>
            <a:ext cx="21013039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00" dirty="0">
                <a:solidFill>
                  <a:schemeClr val="tx2"/>
                </a:solidFill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sp>
        <p:nvSpPr>
          <p:cNvPr id="428" name="CuadroTexto 427"/>
          <p:cNvSpPr txBox="1"/>
          <p:nvPr/>
        </p:nvSpPr>
        <p:spPr>
          <a:xfrm>
            <a:off x="5255183" y="5646148"/>
            <a:ext cx="17544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429" name="Rectángulo 428"/>
          <p:cNvSpPr/>
          <p:nvPr/>
        </p:nvSpPr>
        <p:spPr>
          <a:xfrm>
            <a:off x="4401628" y="6085888"/>
            <a:ext cx="258917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0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r"/>
            <a:r>
              <a:rPr lang="en-US" sz="20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430" name="CuadroTexto 429"/>
          <p:cNvSpPr txBox="1"/>
          <p:nvPr/>
        </p:nvSpPr>
        <p:spPr>
          <a:xfrm>
            <a:off x="4023162" y="8814718"/>
            <a:ext cx="17544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431" name="Rectángulo 430"/>
          <p:cNvSpPr/>
          <p:nvPr/>
        </p:nvSpPr>
        <p:spPr>
          <a:xfrm>
            <a:off x="3169607" y="9254458"/>
            <a:ext cx="258917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0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r"/>
            <a:r>
              <a:rPr lang="en-US" sz="20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432" name="CuadroTexto 431"/>
          <p:cNvSpPr txBox="1"/>
          <p:nvPr/>
        </p:nvSpPr>
        <p:spPr>
          <a:xfrm>
            <a:off x="17324639" y="5652290"/>
            <a:ext cx="17544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433" name="Rectángulo 432"/>
          <p:cNvSpPr/>
          <p:nvPr/>
        </p:nvSpPr>
        <p:spPr>
          <a:xfrm>
            <a:off x="17303417" y="6092030"/>
            <a:ext cx="258917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0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434" name="CuadroTexto 433"/>
          <p:cNvSpPr txBox="1"/>
          <p:nvPr/>
        </p:nvSpPr>
        <p:spPr>
          <a:xfrm>
            <a:off x="18618140" y="8847354"/>
            <a:ext cx="17544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435" name="Rectángulo 434"/>
          <p:cNvSpPr/>
          <p:nvPr/>
        </p:nvSpPr>
        <p:spPr>
          <a:xfrm>
            <a:off x="18596918" y="9287094"/>
            <a:ext cx="258917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0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32" name="CuadroTexto 424">
            <a:extLst>
              <a:ext uri="{FF2B5EF4-FFF2-40B4-BE49-F238E27FC236}">
                <a16:creationId xmlns:a16="http://schemas.microsoft.com/office/drawing/2014/main" id="{25C11143-5F30-964F-AC28-ADF5BB3AF47A}"/>
              </a:ext>
            </a:extLst>
          </p:cNvPr>
          <p:cNvSpPr txBox="1"/>
          <p:nvPr/>
        </p:nvSpPr>
        <p:spPr>
          <a:xfrm>
            <a:off x="8126239" y="941499"/>
            <a:ext cx="812517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Tree Infographics</a:t>
            </a:r>
          </a:p>
        </p:txBody>
      </p:sp>
    </p:spTree>
    <p:extLst>
      <p:ext uri="{BB962C8B-B14F-4D97-AF65-F5344CB8AC3E}">
        <p14:creationId xmlns:p14="http://schemas.microsoft.com/office/powerpoint/2010/main" val="167223673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reeform 1"/>
          <p:cNvSpPr>
            <a:spLocks noChangeArrowheads="1"/>
          </p:cNvSpPr>
          <p:nvPr/>
        </p:nvSpPr>
        <p:spPr bwMode="auto">
          <a:xfrm>
            <a:off x="9389545" y="6751099"/>
            <a:ext cx="4196437" cy="4196437"/>
          </a:xfrm>
          <a:custGeom>
            <a:avLst/>
            <a:gdLst>
              <a:gd name="T0" fmla="*/ 3719 w 3720"/>
              <a:gd name="T1" fmla="*/ 1860 h 3721"/>
              <a:gd name="T2" fmla="*/ 3719 w 3720"/>
              <a:gd name="T3" fmla="*/ 1860 h 3721"/>
              <a:gd name="T4" fmla="*/ 1860 w 3720"/>
              <a:gd name="T5" fmla="*/ 3720 h 3721"/>
              <a:gd name="T6" fmla="*/ 1860 w 3720"/>
              <a:gd name="T7" fmla="*/ 3720 h 3721"/>
              <a:gd name="T8" fmla="*/ 0 w 3720"/>
              <a:gd name="T9" fmla="*/ 1860 h 3721"/>
              <a:gd name="T10" fmla="*/ 0 w 3720"/>
              <a:gd name="T11" fmla="*/ 1860 h 3721"/>
              <a:gd name="T12" fmla="*/ 1860 w 3720"/>
              <a:gd name="T13" fmla="*/ 0 h 3721"/>
              <a:gd name="T14" fmla="*/ 1860 w 3720"/>
              <a:gd name="T15" fmla="*/ 0 h 3721"/>
              <a:gd name="T16" fmla="*/ 3719 w 3720"/>
              <a:gd name="T17" fmla="*/ 1860 h 3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20" h="3721">
                <a:moveTo>
                  <a:pt x="3719" y="1860"/>
                </a:moveTo>
                <a:lnTo>
                  <a:pt x="3719" y="1860"/>
                </a:lnTo>
                <a:cubicBezTo>
                  <a:pt x="3719" y="2887"/>
                  <a:pt x="2886" y="3720"/>
                  <a:pt x="1860" y="3720"/>
                </a:cubicBezTo>
                <a:lnTo>
                  <a:pt x="1860" y="3720"/>
                </a:lnTo>
                <a:cubicBezTo>
                  <a:pt x="832" y="3720"/>
                  <a:pt x="0" y="2887"/>
                  <a:pt x="0" y="1860"/>
                </a:cubicBezTo>
                <a:lnTo>
                  <a:pt x="0" y="1860"/>
                </a:lnTo>
                <a:cubicBezTo>
                  <a:pt x="0" y="833"/>
                  <a:pt x="832" y="0"/>
                  <a:pt x="1860" y="0"/>
                </a:cubicBezTo>
                <a:lnTo>
                  <a:pt x="1860" y="0"/>
                </a:lnTo>
                <a:cubicBezTo>
                  <a:pt x="2886" y="0"/>
                  <a:pt x="3719" y="833"/>
                  <a:pt x="3719" y="186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Freeform 2"/>
          <p:cNvSpPr>
            <a:spLocks noChangeArrowheads="1"/>
          </p:cNvSpPr>
          <p:nvPr/>
        </p:nvSpPr>
        <p:spPr bwMode="auto">
          <a:xfrm>
            <a:off x="2831368" y="4384389"/>
            <a:ext cx="4832863" cy="4832863"/>
          </a:xfrm>
          <a:custGeom>
            <a:avLst/>
            <a:gdLst>
              <a:gd name="T0" fmla="*/ 4287 w 4288"/>
              <a:gd name="T1" fmla="*/ 2142 h 4287"/>
              <a:gd name="T2" fmla="*/ 4287 w 4288"/>
              <a:gd name="T3" fmla="*/ 2142 h 4287"/>
              <a:gd name="T4" fmla="*/ 2143 w 4288"/>
              <a:gd name="T5" fmla="*/ 4286 h 4287"/>
              <a:gd name="T6" fmla="*/ 2143 w 4288"/>
              <a:gd name="T7" fmla="*/ 4286 h 4287"/>
              <a:gd name="T8" fmla="*/ 0 w 4288"/>
              <a:gd name="T9" fmla="*/ 2142 h 4287"/>
              <a:gd name="T10" fmla="*/ 0 w 4288"/>
              <a:gd name="T11" fmla="*/ 2142 h 4287"/>
              <a:gd name="T12" fmla="*/ 2143 w 4288"/>
              <a:gd name="T13" fmla="*/ 0 h 4287"/>
              <a:gd name="T14" fmla="*/ 2143 w 4288"/>
              <a:gd name="T15" fmla="*/ 0 h 4287"/>
              <a:gd name="T16" fmla="*/ 4287 w 4288"/>
              <a:gd name="T17" fmla="*/ 2142 h 42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288" h="4287">
                <a:moveTo>
                  <a:pt x="4287" y="2142"/>
                </a:moveTo>
                <a:lnTo>
                  <a:pt x="4287" y="2142"/>
                </a:lnTo>
                <a:cubicBezTo>
                  <a:pt x="4287" y="3326"/>
                  <a:pt x="3327" y="4286"/>
                  <a:pt x="2143" y="4286"/>
                </a:cubicBezTo>
                <a:lnTo>
                  <a:pt x="2143" y="4286"/>
                </a:lnTo>
                <a:cubicBezTo>
                  <a:pt x="959" y="4286"/>
                  <a:pt x="0" y="3326"/>
                  <a:pt x="0" y="2142"/>
                </a:cubicBezTo>
                <a:lnTo>
                  <a:pt x="0" y="2142"/>
                </a:lnTo>
                <a:cubicBezTo>
                  <a:pt x="0" y="959"/>
                  <a:pt x="959" y="0"/>
                  <a:pt x="2143" y="0"/>
                </a:cubicBezTo>
                <a:lnTo>
                  <a:pt x="2143" y="0"/>
                </a:lnTo>
                <a:cubicBezTo>
                  <a:pt x="3327" y="0"/>
                  <a:pt x="4287" y="959"/>
                  <a:pt x="4287" y="2142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Freeform 3"/>
          <p:cNvSpPr>
            <a:spLocks noChangeArrowheads="1"/>
          </p:cNvSpPr>
          <p:nvPr/>
        </p:nvSpPr>
        <p:spPr bwMode="auto">
          <a:xfrm>
            <a:off x="9991165" y="2798296"/>
            <a:ext cx="4191466" cy="4191463"/>
          </a:xfrm>
          <a:custGeom>
            <a:avLst/>
            <a:gdLst>
              <a:gd name="T0" fmla="*/ 3717 w 3718"/>
              <a:gd name="T1" fmla="*/ 1859 h 3717"/>
              <a:gd name="T2" fmla="*/ 3717 w 3718"/>
              <a:gd name="T3" fmla="*/ 1859 h 3717"/>
              <a:gd name="T4" fmla="*/ 1859 w 3718"/>
              <a:gd name="T5" fmla="*/ 3716 h 3717"/>
              <a:gd name="T6" fmla="*/ 1859 w 3718"/>
              <a:gd name="T7" fmla="*/ 3716 h 3717"/>
              <a:gd name="T8" fmla="*/ 0 w 3718"/>
              <a:gd name="T9" fmla="*/ 1859 h 3717"/>
              <a:gd name="T10" fmla="*/ 0 w 3718"/>
              <a:gd name="T11" fmla="*/ 1859 h 3717"/>
              <a:gd name="T12" fmla="*/ 1859 w 3718"/>
              <a:gd name="T13" fmla="*/ 0 h 3717"/>
              <a:gd name="T14" fmla="*/ 1859 w 3718"/>
              <a:gd name="T15" fmla="*/ 0 h 3717"/>
              <a:gd name="T16" fmla="*/ 3717 w 3718"/>
              <a:gd name="T17" fmla="*/ 1859 h 37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18" h="3717">
                <a:moveTo>
                  <a:pt x="3717" y="1859"/>
                </a:moveTo>
                <a:lnTo>
                  <a:pt x="3717" y="1859"/>
                </a:lnTo>
                <a:cubicBezTo>
                  <a:pt x="3717" y="2885"/>
                  <a:pt x="2884" y="3716"/>
                  <a:pt x="1859" y="3716"/>
                </a:cubicBezTo>
                <a:lnTo>
                  <a:pt x="1859" y="3716"/>
                </a:lnTo>
                <a:cubicBezTo>
                  <a:pt x="833" y="3716"/>
                  <a:pt x="0" y="2885"/>
                  <a:pt x="0" y="1859"/>
                </a:cubicBezTo>
                <a:lnTo>
                  <a:pt x="0" y="1859"/>
                </a:lnTo>
                <a:cubicBezTo>
                  <a:pt x="0" y="833"/>
                  <a:pt x="833" y="0"/>
                  <a:pt x="1859" y="0"/>
                </a:cubicBezTo>
                <a:lnTo>
                  <a:pt x="1859" y="0"/>
                </a:lnTo>
                <a:cubicBezTo>
                  <a:pt x="2884" y="0"/>
                  <a:pt x="3717" y="833"/>
                  <a:pt x="3717" y="1859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Freeform 4"/>
          <p:cNvSpPr>
            <a:spLocks noChangeArrowheads="1"/>
          </p:cNvSpPr>
          <p:nvPr/>
        </p:nvSpPr>
        <p:spPr bwMode="auto">
          <a:xfrm>
            <a:off x="6456017" y="824378"/>
            <a:ext cx="4275990" cy="4275990"/>
          </a:xfrm>
          <a:custGeom>
            <a:avLst/>
            <a:gdLst>
              <a:gd name="T0" fmla="*/ 3792 w 3793"/>
              <a:gd name="T1" fmla="*/ 1896 h 3793"/>
              <a:gd name="T2" fmla="*/ 3792 w 3793"/>
              <a:gd name="T3" fmla="*/ 1896 h 3793"/>
              <a:gd name="T4" fmla="*/ 1896 w 3793"/>
              <a:gd name="T5" fmla="*/ 3792 h 3793"/>
              <a:gd name="T6" fmla="*/ 1896 w 3793"/>
              <a:gd name="T7" fmla="*/ 3792 h 3793"/>
              <a:gd name="T8" fmla="*/ 0 w 3793"/>
              <a:gd name="T9" fmla="*/ 1896 h 3793"/>
              <a:gd name="T10" fmla="*/ 0 w 3793"/>
              <a:gd name="T11" fmla="*/ 1896 h 3793"/>
              <a:gd name="T12" fmla="*/ 1896 w 3793"/>
              <a:gd name="T13" fmla="*/ 0 h 3793"/>
              <a:gd name="T14" fmla="*/ 1896 w 3793"/>
              <a:gd name="T15" fmla="*/ 0 h 3793"/>
              <a:gd name="T16" fmla="*/ 3792 w 3793"/>
              <a:gd name="T17" fmla="*/ 1896 h 37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93" h="3793">
                <a:moveTo>
                  <a:pt x="3792" y="1896"/>
                </a:moveTo>
                <a:lnTo>
                  <a:pt x="3792" y="1896"/>
                </a:lnTo>
                <a:cubicBezTo>
                  <a:pt x="3792" y="2943"/>
                  <a:pt x="2943" y="3792"/>
                  <a:pt x="1896" y="3792"/>
                </a:cubicBezTo>
                <a:lnTo>
                  <a:pt x="1896" y="3792"/>
                </a:lnTo>
                <a:cubicBezTo>
                  <a:pt x="849" y="3792"/>
                  <a:pt x="0" y="2943"/>
                  <a:pt x="0" y="1896"/>
                </a:cubicBezTo>
                <a:lnTo>
                  <a:pt x="0" y="1896"/>
                </a:lnTo>
                <a:cubicBezTo>
                  <a:pt x="0" y="849"/>
                  <a:pt x="849" y="0"/>
                  <a:pt x="1896" y="0"/>
                </a:cubicBezTo>
                <a:lnTo>
                  <a:pt x="1896" y="0"/>
                </a:lnTo>
                <a:cubicBezTo>
                  <a:pt x="2943" y="0"/>
                  <a:pt x="3792" y="849"/>
                  <a:pt x="3792" y="1896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2" name="Freeform 171"/>
          <p:cNvSpPr>
            <a:spLocks noChangeArrowheads="1"/>
          </p:cNvSpPr>
          <p:nvPr/>
        </p:nvSpPr>
        <p:spPr bwMode="auto">
          <a:xfrm>
            <a:off x="9399489" y="10674074"/>
            <a:ext cx="1168438" cy="263519"/>
          </a:xfrm>
          <a:custGeom>
            <a:avLst/>
            <a:gdLst>
              <a:gd name="T0" fmla="*/ 0 w 1037"/>
              <a:gd name="T1" fmla="*/ 232 h 233"/>
              <a:gd name="T2" fmla="*/ 0 w 1037"/>
              <a:gd name="T3" fmla="*/ 0 h 233"/>
              <a:gd name="T4" fmla="*/ 920 w 1037"/>
              <a:gd name="T5" fmla="*/ 0 h 233"/>
              <a:gd name="T6" fmla="*/ 920 w 1037"/>
              <a:gd name="T7" fmla="*/ 0 h 233"/>
              <a:gd name="T8" fmla="*/ 1036 w 1037"/>
              <a:gd name="T9" fmla="*/ 116 h 233"/>
              <a:gd name="T10" fmla="*/ 1036 w 1037"/>
              <a:gd name="T11" fmla="*/ 116 h 233"/>
              <a:gd name="T12" fmla="*/ 920 w 1037"/>
              <a:gd name="T13" fmla="*/ 232 h 233"/>
              <a:gd name="T14" fmla="*/ 0 w 1037"/>
              <a:gd name="T15" fmla="*/ 232 h 2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37" h="233">
                <a:moveTo>
                  <a:pt x="0" y="232"/>
                </a:moveTo>
                <a:lnTo>
                  <a:pt x="0" y="0"/>
                </a:lnTo>
                <a:lnTo>
                  <a:pt x="920" y="0"/>
                </a:lnTo>
                <a:lnTo>
                  <a:pt x="920" y="0"/>
                </a:lnTo>
                <a:cubicBezTo>
                  <a:pt x="984" y="0"/>
                  <a:pt x="1036" y="52"/>
                  <a:pt x="1036" y="116"/>
                </a:cubicBezTo>
                <a:lnTo>
                  <a:pt x="1036" y="116"/>
                </a:lnTo>
                <a:cubicBezTo>
                  <a:pt x="1036" y="180"/>
                  <a:pt x="984" y="232"/>
                  <a:pt x="920" y="232"/>
                </a:cubicBezTo>
                <a:lnTo>
                  <a:pt x="0" y="232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3" name="Freeform 172"/>
          <p:cNvSpPr>
            <a:spLocks noChangeArrowheads="1"/>
          </p:cNvSpPr>
          <p:nvPr/>
        </p:nvSpPr>
        <p:spPr bwMode="auto">
          <a:xfrm>
            <a:off x="8410044" y="4011484"/>
            <a:ext cx="522070" cy="8880138"/>
          </a:xfrm>
          <a:custGeom>
            <a:avLst/>
            <a:gdLst>
              <a:gd name="T0" fmla="*/ 461 w 462"/>
              <a:gd name="T1" fmla="*/ 7874 h 7875"/>
              <a:gd name="T2" fmla="*/ 0 w 462"/>
              <a:gd name="T3" fmla="*/ 7874 h 7875"/>
              <a:gd name="T4" fmla="*/ 0 w 462"/>
              <a:gd name="T5" fmla="*/ 229 h 7875"/>
              <a:gd name="T6" fmla="*/ 0 w 462"/>
              <a:gd name="T7" fmla="*/ 229 h 7875"/>
              <a:gd name="T8" fmla="*/ 231 w 462"/>
              <a:gd name="T9" fmla="*/ 0 h 7875"/>
              <a:gd name="T10" fmla="*/ 231 w 462"/>
              <a:gd name="T11" fmla="*/ 0 h 7875"/>
              <a:gd name="T12" fmla="*/ 231 w 462"/>
              <a:gd name="T13" fmla="*/ 0 h 7875"/>
              <a:gd name="T14" fmla="*/ 461 w 462"/>
              <a:gd name="T15" fmla="*/ 229 h 7875"/>
              <a:gd name="T16" fmla="*/ 461 w 462"/>
              <a:gd name="T17" fmla="*/ 7874 h 78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62" h="7875">
                <a:moveTo>
                  <a:pt x="461" y="7874"/>
                </a:moveTo>
                <a:lnTo>
                  <a:pt x="0" y="7874"/>
                </a:lnTo>
                <a:lnTo>
                  <a:pt x="0" y="229"/>
                </a:lnTo>
                <a:lnTo>
                  <a:pt x="0" y="229"/>
                </a:lnTo>
                <a:cubicBezTo>
                  <a:pt x="0" y="102"/>
                  <a:pt x="104" y="0"/>
                  <a:pt x="231" y="0"/>
                </a:cubicBezTo>
                <a:lnTo>
                  <a:pt x="231" y="0"/>
                </a:lnTo>
                <a:lnTo>
                  <a:pt x="231" y="0"/>
                </a:lnTo>
                <a:cubicBezTo>
                  <a:pt x="358" y="0"/>
                  <a:pt x="461" y="102"/>
                  <a:pt x="461" y="229"/>
                </a:cubicBezTo>
                <a:lnTo>
                  <a:pt x="461" y="7874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4" name="Freeform 173"/>
          <p:cNvSpPr>
            <a:spLocks noChangeArrowheads="1"/>
          </p:cNvSpPr>
          <p:nvPr/>
        </p:nvSpPr>
        <p:spPr bwMode="auto">
          <a:xfrm>
            <a:off x="8524403" y="5478247"/>
            <a:ext cx="2202631" cy="2202634"/>
          </a:xfrm>
          <a:custGeom>
            <a:avLst/>
            <a:gdLst>
              <a:gd name="T0" fmla="*/ 326 w 1954"/>
              <a:gd name="T1" fmla="*/ 1951 h 1952"/>
              <a:gd name="T2" fmla="*/ 0 w 1954"/>
              <a:gd name="T3" fmla="*/ 1627 h 1952"/>
              <a:gd name="T4" fmla="*/ 1538 w 1954"/>
              <a:gd name="T5" fmla="*/ 90 h 1952"/>
              <a:gd name="T6" fmla="*/ 1538 w 1954"/>
              <a:gd name="T7" fmla="*/ 90 h 1952"/>
              <a:gd name="T8" fmla="*/ 1863 w 1954"/>
              <a:gd name="T9" fmla="*/ 90 h 1952"/>
              <a:gd name="T10" fmla="*/ 1863 w 1954"/>
              <a:gd name="T11" fmla="*/ 90 h 1952"/>
              <a:gd name="T12" fmla="*/ 1863 w 1954"/>
              <a:gd name="T13" fmla="*/ 415 h 1952"/>
              <a:gd name="T14" fmla="*/ 326 w 1954"/>
              <a:gd name="T15" fmla="*/ 1951 h 19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954" h="1952">
                <a:moveTo>
                  <a:pt x="326" y="1951"/>
                </a:moveTo>
                <a:lnTo>
                  <a:pt x="0" y="1627"/>
                </a:lnTo>
                <a:lnTo>
                  <a:pt x="1538" y="90"/>
                </a:lnTo>
                <a:lnTo>
                  <a:pt x="1538" y="90"/>
                </a:lnTo>
                <a:cubicBezTo>
                  <a:pt x="1628" y="0"/>
                  <a:pt x="1774" y="0"/>
                  <a:pt x="1863" y="90"/>
                </a:cubicBezTo>
                <a:lnTo>
                  <a:pt x="1863" y="90"/>
                </a:lnTo>
                <a:cubicBezTo>
                  <a:pt x="1953" y="180"/>
                  <a:pt x="1953" y="325"/>
                  <a:pt x="1863" y="415"/>
                </a:cubicBezTo>
                <a:lnTo>
                  <a:pt x="326" y="1951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" name="Freeform 174"/>
          <p:cNvSpPr>
            <a:spLocks noChangeArrowheads="1"/>
          </p:cNvSpPr>
          <p:nvPr/>
        </p:nvSpPr>
        <p:spPr bwMode="auto">
          <a:xfrm>
            <a:off x="8524403" y="9421109"/>
            <a:ext cx="2202631" cy="2202631"/>
          </a:xfrm>
          <a:custGeom>
            <a:avLst/>
            <a:gdLst>
              <a:gd name="T0" fmla="*/ 326 w 1954"/>
              <a:gd name="T1" fmla="*/ 1953 h 1954"/>
              <a:gd name="T2" fmla="*/ 0 w 1954"/>
              <a:gd name="T3" fmla="*/ 1628 h 1954"/>
              <a:gd name="T4" fmla="*/ 1538 w 1954"/>
              <a:gd name="T5" fmla="*/ 90 h 1954"/>
              <a:gd name="T6" fmla="*/ 1538 w 1954"/>
              <a:gd name="T7" fmla="*/ 90 h 1954"/>
              <a:gd name="T8" fmla="*/ 1863 w 1954"/>
              <a:gd name="T9" fmla="*/ 90 h 1954"/>
              <a:gd name="T10" fmla="*/ 1863 w 1954"/>
              <a:gd name="T11" fmla="*/ 90 h 1954"/>
              <a:gd name="T12" fmla="*/ 1863 w 1954"/>
              <a:gd name="T13" fmla="*/ 415 h 1954"/>
              <a:gd name="T14" fmla="*/ 326 w 1954"/>
              <a:gd name="T15" fmla="*/ 1953 h 19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954" h="1954">
                <a:moveTo>
                  <a:pt x="326" y="1953"/>
                </a:moveTo>
                <a:lnTo>
                  <a:pt x="0" y="1628"/>
                </a:lnTo>
                <a:lnTo>
                  <a:pt x="1538" y="90"/>
                </a:lnTo>
                <a:lnTo>
                  <a:pt x="1538" y="90"/>
                </a:lnTo>
                <a:cubicBezTo>
                  <a:pt x="1628" y="0"/>
                  <a:pt x="1774" y="0"/>
                  <a:pt x="1863" y="90"/>
                </a:cubicBezTo>
                <a:lnTo>
                  <a:pt x="1863" y="90"/>
                </a:lnTo>
                <a:cubicBezTo>
                  <a:pt x="1953" y="180"/>
                  <a:pt x="1953" y="325"/>
                  <a:pt x="1863" y="415"/>
                </a:cubicBezTo>
                <a:lnTo>
                  <a:pt x="326" y="1953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6" name="Freeform 175"/>
          <p:cNvSpPr>
            <a:spLocks noChangeArrowheads="1"/>
          </p:cNvSpPr>
          <p:nvPr/>
        </p:nvSpPr>
        <p:spPr bwMode="auto">
          <a:xfrm>
            <a:off x="6167636" y="6775961"/>
            <a:ext cx="2684924" cy="2689895"/>
          </a:xfrm>
          <a:custGeom>
            <a:avLst/>
            <a:gdLst>
              <a:gd name="T0" fmla="*/ 2036 w 2383"/>
              <a:gd name="T1" fmla="*/ 2362 h 2384"/>
              <a:gd name="T2" fmla="*/ 2361 w 2383"/>
              <a:gd name="T3" fmla="*/ 2037 h 2384"/>
              <a:gd name="T4" fmla="*/ 2361 w 2383"/>
              <a:gd name="T5" fmla="*/ 2037 h 2384"/>
              <a:gd name="T6" fmla="*/ 2361 w 2383"/>
              <a:gd name="T7" fmla="*/ 1963 h 2384"/>
              <a:gd name="T8" fmla="*/ 509 w 2383"/>
              <a:gd name="T9" fmla="*/ 111 h 2384"/>
              <a:gd name="T10" fmla="*/ 509 w 2383"/>
              <a:gd name="T11" fmla="*/ 111 h 2384"/>
              <a:gd name="T12" fmla="*/ 110 w 2383"/>
              <a:gd name="T13" fmla="*/ 111 h 2384"/>
              <a:gd name="T14" fmla="*/ 110 w 2383"/>
              <a:gd name="T15" fmla="*/ 111 h 2384"/>
              <a:gd name="T16" fmla="*/ 110 w 2383"/>
              <a:gd name="T17" fmla="*/ 510 h 2384"/>
              <a:gd name="T18" fmla="*/ 1962 w 2383"/>
              <a:gd name="T19" fmla="*/ 2362 h 2384"/>
              <a:gd name="T20" fmla="*/ 1962 w 2383"/>
              <a:gd name="T21" fmla="*/ 2362 h 2384"/>
              <a:gd name="T22" fmla="*/ 2036 w 2383"/>
              <a:gd name="T23" fmla="*/ 2362 h 2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383" h="2384">
                <a:moveTo>
                  <a:pt x="2036" y="2362"/>
                </a:moveTo>
                <a:lnTo>
                  <a:pt x="2361" y="2037"/>
                </a:lnTo>
                <a:lnTo>
                  <a:pt x="2361" y="2037"/>
                </a:lnTo>
                <a:cubicBezTo>
                  <a:pt x="2382" y="2017"/>
                  <a:pt x="2382" y="1983"/>
                  <a:pt x="2361" y="1963"/>
                </a:cubicBezTo>
                <a:lnTo>
                  <a:pt x="509" y="111"/>
                </a:lnTo>
                <a:lnTo>
                  <a:pt x="509" y="111"/>
                </a:lnTo>
                <a:cubicBezTo>
                  <a:pt x="399" y="0"/>
                  <a:pt x="220" y="0"/>
                  <a:pt x="110" y="111"/>
                </a:cubicBezTo>
                <a:lnTo>
                  <a:pt x="110" y="111"/>
                </a:lnTo>
                <a:cubicBezTo>
                  <a:pt x="0" y="221"/>
                  <a:pt x="0" y="400"/>
                  <a:pt x="110" y="510"/>
                </a:cubicBezTo>
                <a:lnTo>
                  <a:pt x="1962" y="2362"/>
                </a:lnTo>
                <a:lnTo>
                  <a:pt x="1962" y="2362"/>
                </a:lnTo>
                <a:cubicBezTo>
                  <a:pt x="1982" y="2383"/>
                  <a:pt x="2015" y="2383"/>
                  <a:pt x="2036" y="2362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7" name="Freeform 176"/>
          <p:cNvSpPr>
            <a:spLocks noChangeArrowheads="1"/>
          </p:cNvSpPr>
          <p:nvPr/>
        </p:nvSpPr>
        <p:spPr bwMode="auto">
          <a:xfrm>
            <a:off x="9732617" y="6318530"/>
            <a:ext cx="1168441" cy="263519"/>
          </a:xfrm>
          <a:custGeom>
            <a:avLst/>
            <a:gdLst>
              <a:gd name="T0" fmla="*/ 0 w 1036"/>
              <a:gd name="T1" fmla="*/ 232 h 233"/>
              <a:gd name="T2" fmla="*/ 0 w 1036"/>
              <a:gd name="T3" fmla="*/ 0 h 233"/>
              <a:gd name="T4" fmla="*/ 919 w 1036"/>
              <a:gd name="T5" fmla="*/ 0 h 233"/>
              <a:gd name="T6" fmla="*/ 919 w 1036"/>
              <a:gd name="T7" fmla="*/ 0 h 233"/>
              <a:gd name="T8" fmla="*/ 1035 w 1036"/>
              <a:gd name="T9" fmla="*/ 117 h 233"/>
              <a:gd name="T10" fmla="*/ 1035 w 1036"/>
              <a:gd name="T11" fmla="*/ 117 h 233"/>
              <a:gd name="T12" fmla="*/ 919 w 1036"/>
              <a:gd name="T13" fmla="*/ 232 h 233"/>
              <a:gd name="T14" fmla="*/ 0 w 1036"/>
              <a:gd name="T15" fmla="*/ 232 h 2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36" h="233">
                <a:moveTo>
                  <a:pt x="0" y="232"/>
                </a:moveTo>
                <a:lnTo>
                  <a:pt x="0" y="0"/>
                </a:lnTo>
                <a:lnTo>
                  <a:pt x="919" y="0"/>
                </a:lnTo>
                <a:lnTo>
                  <a:pt x="919" y="0"/>
                </a:lnTo>
                <a:cubicBezTo>
                  <a:pt x="983" y="0"/>
                  <a:pt x="1035" y="52"/>
                  <a:pt x="1035" y="117"/>
                </a:cubicBezTo>
                <a:lnTo>
                  <a:pt x="1035" y="117"/>
                </a:lnTo>
                <a:cubicBezTo>
                  <a:pt x="1035" y="181"/>
                  <a:pt x="983" y="232"/>
                  <a:pt x="919" y="232"/>
                </a:cubicBezTo>
                <a:lnTo>
                  <a:pt x="0" y="232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" name="Freeform 177"/>
          <p:cNvSpPr>
            <a:spLocks noChangeArrowheads="1"/>
          </p:cNvSpPr>
          <p:nvPr/>
        </p:nvSpPr>
        <p:spPr bwMode="auto">
          <a:xfrm>
            <a:off x="7067581" y="6308586"/>
            <a:ext cx="323187" cy="1431960"/>
          </a:xfrm>
          <a:custGeom>
            <a:avLst/>
            <a:gdLst>
              <a:gd name="T0" fmla="*/ 259 w 286"/>
              <a:gd name="T1" fmla="*/ 1271 h 1272"/>
              <a:gd name="T2" fmla="*/ 27 w 286"/>
              <a:gd name="T3" fmla="*/ 1271 h 1272"/>
              <a:gd name="T4" fmla="*/ 27 w 286"/>
              <a:gd name="T5" fmla="*/ 1271 h 1272"/>
              <a:gd name="T6" fmla="*/ 0 w 286"/>
              <a:gd name="T7" fmla="*/ 1244 h 1272"/>
              <a:gd name="T8" fmla="*/ 0 w 286"/>
              <a:gd name="T9" fmla="*/ 143 h 1272"/>
              <a:gd name="T10" fmla="*/ 0 w 286"/>
              <a:gd name="T11" fmla="*/ 143 h 1272"/>
              <a:gd name="T12" fmla="*/ 143 w 286"/>
              <a:gd name="T13" fmla="*/ 0 h 1272"/>
              <a:gd name="T14" fmla="*/ 143 w 286"/>
              <a:gd name="T15" fmla="*/ 0 h 1272"/>
              <a:gd name="T16" fmla="*/ 285 w 286"/>
              <a:gd name="T17" fmla="*/ 143 h 1272"/>
              <a:gd name="T18" fmla="*/ 285 w 286"/>
              <a:gd name="T19" fmla="*/ 1244 h 1272"/>
              <a:gd name="T20" fmla="*/ 285 w 286"/>
              <a:gd name="T21" fmla="*/ 1244 h 1272"/>
              <a:gd name="T22" fmla="*/ 259 w 286"/>
              <a:gd name="T23" fmla="*/ 1271 h 1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86" h="1272">
                <a:moveTo>
                  <a:pt x="259" y="1271"/>
                </a:moveTo>
                <a:lnTo>
                  <a:pt x="27" y="1271"/>
                </a:lnTo>
                <a:lnTo>
                  <a:pt x="27" y="1271"/>
                </a:lnTo>
                <a:cubicBezTo>
                  <a:pt x="12" y="1271"/>
                  <a:pt x="0" y="1259"/>
                  <a:pt x="0" y="1244"/>
                </a:cubicBezTo>
                <a:lnTo>
                  <a:pt x="0" y="143"/>
                </a:lnTo>
                <a:lnTo>
                  <a:pt x="0" y="143"/>
                </a:lnTo>
                <a:cubicBezTo>
                  <a:pt x="0" y="64"/>
                  <a:pt x="64" y="0"/>
                  <a:pt x="143" y="0"/>
                </a:cubicBezTo>
                <a:lnTo>
                  <a:pt x="143" y="0"/>
                </a:lnTo>
                <a:cubicBezTo>
                  <a:pt x="222" y="0"/>
                  <a:pt x="285" y="64"/>
                  <a:pt x="285" y="143"/>
                </a:cubicBezTo>
                <a:lnTo>
                  <a:pt x="285" y="1244"/>
                </a:lnTo>
                <a:lnTo>
                  <a:pt x="285" y="1244"/>
                </a:lnTo>
                <a:cubicBezTo>
                  <a:pt x="285" y="1259"/>
                  <a:pt x="274" y="1271"/>
                  <a:pt x="259" y="1271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9" name="Freeform 178"/>
          <p:cNvSpPr>
            <a:spLocks noChangeArrowheads="1"/>
          </p:cNvSpPr>
          <p:nvPr/>
        </p:nvSpPr>
        <p:spPr bwMode="auto">
          <a:xfrm>
            <a:off x="9329880" y="9316694"/>
            <a:ext cx="263519" cy="1168441"/>
          </a:xfrm>
          <a:custGeom>
            <a:avLst/>
            <a:gdLst>
              <a:gd name="T0" fmla="*/ 232 w 233"/>
              <a:gd name="T1" fmla="*/ 1036 h 1037"/>
              <a:gd name="T2" fmla="*/ 0 w 233"/>
              <a:gd name="T3" fmla="*/ 1036 h 1037"/>
              <a:gd name="T4" fmla="*/ 0 w 233"/>
              <a:gd name="T5" fmla="*/ 116 h 1037"/>
              <a:gd name="T6" fmla="*/ 0 w 233"/>
              <a:gd name="T7" fmla="*/ 116 h 1037"/>
              <a:gd name="T8" fmla="*/ 117 w 233"/>
              <a:gd name="T9" fmla="*/ 0 h 1037"/>
              <a:gd name="T10" fmla="*/ 117 w 233"/>
              <a:gd name="T11" fmla="*/ 0 h 1037"/>
              <a:gd name="T12" fmla="*/ 232 w 233"/>
              <a:gd name="T13" fmla="*/ 116 h 1037"/>
              <a:gd name="T14" fmla="*/ 232 w 233"/>
              <a:gd name="T15" fmla="*/ 1036 h 10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33" h="1037">
                <a:moveTo>
                  <a:pt x="232" y="1036"/>
                </a:moveTo>
                <a:lnTo>
                  <a:pt x="0" y="1036"/>
                </a:lnTo>
                <a:lnTo>
                  <a:pt x="0" y="116"/>
                </a:lnTo>
                <a:lnTo>
                  <a:pt x="0" y="116"/>
                </a:lnTo>
                <a:cubicBezTo>
                  <a:pt x="0" y="52"/>
                  <a:pt x="52" y="0"/>
                  <a:pt x="117" y="0"/>
                </a:cubicBezTo>
                <a:lnTo>
                  <a:pt x="117" y="0"/>
                </a:lnTo>
                <a:cubicBezTo>
                  <a:pt x="180" y="0"/>
                  <a:pt x="232" y="52"/>
                  <a:pt x="232" y="116"/>
                </a:cubicBezTo>
                <a:lnTo>
                  <a:pt x="232" y="1036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0" name="Freeform 179"/>
          <p:cNvSpPr>
            <a:spLocks noChangeArrowheads="1"/>
          </p:cNvSpPr>
          <p:nvPr/>
        </p:nvSpPr>
        <p:spPr bwMode="auto">
          <a:xfrm>
            <a:off x="6580317" y="8501272"/>
            <a:ext cx="1431959" cy="323187"/>
          </a:xfrm>
          <a:custGeom>
            <a:avLst/>
            <a:gdLst>
              <a:gd name="T0" fmla="*/ 1271 w 1272"/>
              <a:gd name="T1" fmla="*/ 258 h 285"/>
              <a:gd name="T2" fmla="*/ 1271 w 1272"/>
              <a:gd name="T3" fmla="*/ 26 h 285"/>
              <a:gd name="T4" fmla="*/ 1271 w 1272"/>
              <a:gd name="T5" fmla="*/ 26 h 285"/>
              <a:gd name="T6" fmla="*/ 1245 w 1272"/>
              <a:gd name="T7" fmla="*/ 0 h 285"/>
              <a:gd name="T8" fmla="*/ 142 w 1272"/>
              <a:gd name="T9" fmla="*/ 0 h 285"/>
              <a:gd name="T10" fmla="*/ 142 w 1272"/>
              <a:gd name="T11" fmla="*/ 0 h 285"/>
              <a:gd name="T12" fmla="*/ 0 w 1272"/>
              <a:gd name="T13" fmla="*/ 141 h 285"/>
              <a:gd name="T14" fmla="*/ 0 w 1272"/>
              <a:gd name="T15" fmla="*/ 141 h 285"/>
              <a:gd name="T16" fmla="*/ 142 w 1272"/>
              <a:gd name="T17" fmla="*/ 284 h 285"/>
              <a:gd name="T18" fmla="*/ 1245 w 1272"/>
              <a:gd name="T19" fmla="*/ 284 h 285"/>
              <a:gd name="T20" fmla="*/ 1245 w 1272"/>
              <a:gd name="T21" fmla="*/ 284 h 285"/>
              <a:gd name="T22" fmla="*/ 1271 w 1272"/>
              <a:gd name="T23" fmla="*/ 258 h 2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272" h="285">
                <a:moveTo>
                  <a:pt x="1271" y="258"/>
                </a:moveTo>
                <a:lnTo>
                  <a:pt x="1271" y="26"/>
                </a:lnTo>
                <a:lnTo>
                  <a:pt x="1271" y="26"/>
                </a:lnTo>
                <a:cubicBezTo>
                  <a:pt x="1271" y="11"/>
                  <a:pt x="1259" y="0"/>
                  <a:pt x="1245" y="0"/>
                </a:cubicBezTo>
                <a:lnTo>
                  <a:pt x="142" y="0"/>
                </a:lnTo>
                <a:lnTo>
                  <a:pt x="142" y="0"/>
                </a:lnTo>
                <a:cubicBezTo>
                  <a:pt x="63" y="0"/>
                  <a:pt x="0" y="63"/>
                  <a:pt x="0" y="141"/>
                </a:cubicBezTo>
                <a:lnTo>
                  <a:pt x="0" y="141"/>
                </a:lnTo>
                <a:cubicBezTo>
                  <a:pt x="0" y="220"/>
                  <a:pt x="63" y="284"/>
                  <a:pt x="142" y="284"/>
                </a:cubicBezTo>
                <a:lnTo>
                  <a:pt x="1245" y="284"/>
                </a:lnTo>
                <a:lnTo>
                  <a:pt x="1245" y="284"/>
                </a:lnTo>
                <a:cubicBezTo>
                  <a:pt x="1259" y="284"/>
                  <a:pt x="1271" y="272"/>
                  <a:pt x="1271" y="258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1" name="Freeform 180"/>
          <p:cNvSpPr>
            <a:spLocks noChangeArrowheads="1"/>
          </p:cNvSpPr>
          <p:nvPr/>
        </p:nvSpPr>
        <p:spPr bwMode="auto">
          <a:xfrm>
            <a:off x="7634399" y="4652881"/>
            <a:ext cx="969557" cy="969558"/>
          </a:xfrm>
          <a:custGeom>
            <a:avLst/>
            <a:gdLst>
              <a:gd name="T0" fmla="*/ 695 w 860"/>
              <a:gd name="T1" fmla="*/ 859 h 860"/>
              <a:gd name="T2" fmla="*/ 859 w 860"/>
              <a:gd name="T3" fmla="*/ 695 h 860"/>
              <a:gd name="T4" fmla="*/ 209 w 860"/>
              <a:gd name="T5" fmla="*/ 45 h 860"/>
              <a:gd name="T6" fmla="*/ 209 w 860"/>
              <a:gd name="T7" fmla="*/ 45 h 860"/>
              <a:gd name="T8" fmla="*/ 45 w 860"/>
              <a:gd name="T9" fmla="*/ 45 h 860"/>
              <a:gd name="T10" fmla="*/ 45 w 860"/>
              <a:gd name="T11" fmla="*/ 45 h 860"/>
              <a:gd name="T12" fmla="*/ 45 w 860"/>
              <a:gd name="T13" fmla="*/ 209 h 860"/>
              <a:gd name="T14" fmla="*/ 695 w 860"/>
              <a:gd name="T15" fmla="*/ 859 h 8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60" h="860">
                <a:moveTo>
                  <a:pt x="695" y="859"/>
                </a:moveTo>
                <a:lnTo>
                  <a:pt x="859" y="695"/>
                </a:lnTo>
                <a:lnTo>
                  <a:pt x="209" y="45"/>
                </a:lnTo>
                <a:lnTo>
                  <a:pt x="209" y="45"/>
                </a:lnTo>
                <a:cubicBezTo>
                  <a:pt x="164" y="0"/>
                  <a:pt x="90" y="0"/>
                  <a:pt x="45" y="45"/>
                </a:cubicBezTo>
                <a:lnTo>
                  <a:pt x="45" y="45"/>
                </a:lnTo>
                <a:cubicBezTo>
                  <a:pt x="0" y="90"/>
                  <a:pt x="0" y="164"/>
                  <a:pt x="45" y="209"/>
                </a:cubicBezTo>
                <a:lnTo>
                  <a:pt x="695" y="859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2" name="Freeform 181"/>
          <p:cNvSpPr>
            <a:spLocks noChangeArrowheads="1"/>
          </p:cNvSpPr>
          <p:nvPr/>
        </p:nvSpPr>
        <p:spPr bwMode="auto">
          <a:xfrm>
            <a:off x="4825174" y="5289307"/>
            <a:ext cx="1019275" cy="1143579"/>
          </a:xfrm>
          <a:custGeom>
            <a:avLst/>
            <a:gdLst>
              <a:gd name="T0" fmla="*/ 744 w 904"/>
              <a:gd name="T1" fmla="*/ 948 h 1014"/>
              <a:gd name="T2" fmla="*/ 744 w 904"/>
              <a:gd name="T3" fmla="*/ 590 h 1014"/>
              <a:gd name="T4" fmla="*/ 192 w 904"/>
              <a:gd name="T5" fmla="*/ 550 h 1014"/>
              <a:gd name="T6" fmla="*/ 144 w 904"/>
              <a:gd name="T7" fmla="*/ 590 h 1014"/>
              <a:gd name="T8" fmla="*/ 65 w 904"/>
              <a:gd name="T9" fmla="*/ 948 h 1014"/>
              <a:gd name="T10" fmla="*/ 238 w 904"/>
              <a:gd name="T11" fmla="*/ 65 h 1014"/>
              <a:gd name="T12" fmla="*/ 238 w 904"/>
              <a:gd name="T13" fmla="*/ 278 h 1014"/>
              <a:gd name="T14" fmla="*/ 578 w 904"/>
              <a:gd name="T15" fmla="*/ 316 h 1014"/>
              <a:gd name="T16" fmla="*/ 620 w 904"/>
              <a:gd name="T17" fmla="*/ 278 h 1014"/>
              <a:gd name="T18" fmla="*/ 835 w 904"/>
              <a:gd name="T19" fmla="*/ 283 h 1014"/>
              <a:gd name="T20" fmla="*/ 835 w 904"/>
              <a:gd name="T21" fmla="*/ 285 h 1014"/>
              <a:gd name="T22" fmla="*/ 210 w 904"/>
              <a:gd name="T23" fmla="*/ 616 h 1014"/>
              <a:gd name="T24" fmla="*/ 678 w 904"/>
              <a:gd name="T25" fmla="*/ 948 h 1014"/>
              <a:gd name="T26" fmla="*/ 210 w 904"/>
              <a:gd name="T27" fmla="*/ 616 h 1014"/>
              <a:gd name="T28" fmla="*/ 303 w 904"/>
              <a:gd name="T29" fmla="*/ 249 h 1014"/>
              <a:gd name="T30" fmla="*/ 554 w 904"/>
              <a:gd name="T31" fmla="*/ 67 h 1014"/>
              <a:gd name="T32" fmla="*/ 900 w 904"/>
              <a:gd name="T33" fmla="*/ 277 h 1014"/>
              <a:gd name="T34" fmla="*/ 891 w 904"/>
              <a:gd name="T35" fmla="*/ 245 h 1014"/>
              <a:gd name="T36" fmla="*/ 646 w 904"/>
              <a:gd name="T37" fmla="*/ 8 h 1014"/>
              <a:gd name="T38" fmla="*/ 645 w 904"/>
              <a:gd name="T39" fmla="*/ 8 h 1014"/>
              <a:gd name="T40" fmla="*/ 644 w 904"/>
              <a:gd name="T41" fmla="*/ 7 h 1014"/>
              <a:gd name="T42" fmla="*/ 643 w 904"/>
              <a:gd name="T43" fmla="*/ 6 h 1014"/>
              <a:gd name="T44" fmla="*/ 641 w 904"/>
              <a:gd name="T45" fmla="*/ 5 h 1014"/>
              <a:gd name="T46" fmla="*/ 639 w 904"/>
              <a:gd name="T47" fmla="*/ 4 h 1014"/>
              <a:gd name="T48" fmla="*/ 638 w 904"/>
              <a:gd name="T49" fmla="*/ 3 h 1014"/>
              <a:gd name="T50" fmla="*/ 637 w 904"/>
              <a:gd name="T51" fmla="*/ 2 h 1014"/>
              <a:gd name="T52" fmla="*/ 635 w 904"/>
              <a:gd name="T53" fmla="*/ 2 h 1014"/>
              <a:gd name="T54" fmla="*/ 634 w 904"/>
              <a:gd name="T55" fmla="*/ 1 h 1014"/>
              <a:gd name="T56" fmla="*/ 632 w 904"/>
              <a:gd name="T57" fmla="*/ 1 h 1014"/>
              <a:gd name="T58" fmla="*/ 631 w 904"/>
              <a:gd name="T59" fmla="*/ 1 h 1014"/>
              <a:gd name="T60" fmla="*/ 629 w 904"/>
              <a:gd name="T61" fmla="*/ 0 h 1014"/>
              <a:gd name="T62" fmla="*/ 627 w 904"/>
              <a:gd name="T63" fmla="*/ 0 h 1014"/>
              <a:gd name="T64" fmla="*/ 626 w 904"/>
              <a:gd name="T65" fmla="*/ 0 h 1014"/>
              <a:gd name="T66" fmla="*/ 624 w 904"/>
              <a:gd name="T67" fmla="*/ 0 h 1014"/>
              <a:gd name="T68" fmla="*/ 57 w 904"/>
              <a:gd name="T69" fmla="*/ 0 h 1014"/>
              <a:gd name="T70" fmla="*/ 0 w 904"/>
              <a:gd name="T71" fmla="*/ 62 h 1014"/>
              <a:gd name="T72" fmla="*/ 0 w 904"/>
              <a:gd name="T73" fmla="*/ 980 h 1014"/>
              <a:gd name="T74" fmla="*/ 192 w 904"/>
              <a:gd name="T75" fmla="*/ 1013 h 1014"/>
              <a:gd name="T76" fmla="*/ 868 w 904"/>
              <a:gd name="T77" fmla="*/ 1013 h 1014"/>
              <a:gd name="T78" fmla="*/ 901 w 904"/>
              <a:gd name="T79" fmla="*/ 980 h 1014"/>
              <a:gd name="T80" fmla="*/ 901 w 904"/>
              <a:gd name="T81" fmla="*/ 285 h 10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904" h="1014">
                <a:moveTo>
                  <a:pt x="835" y="948"/>
                </a:moveTo>
                <a:lnTo>
                  <a:pt x="744" y="948"/>
                </a:lnTo>
                <a:lnTo>
                  <a:pt x="744" y="590"/>
                </a:lnTo>
                <a:lnTo>
                  <a:pt x="744" y="590"/>
                </a:lnTo>
                <a:cubicBezTo>
                  <a:pt x="744" y="568"/>
                  <a:pt x="723" y="550"/>
                  <a:pt x="696" y="550"/>
                </a:cubicBezTo>
                <a:lnTo>
                  <a:pt x="192" y="550"/>
                </a:lnTo>
                <a:lnTo>
                  <a:pt x="192" y="550"/>
                </a:lnTo>
                <a:cubicBezTo>
                  <a:pt x="165" y="550"/>
                  <a:pt x="144" y="568"/>
                  <a:pt x="144" y="590"/>
                </a:cubicBezTo>
                <a:lnTo>
                  <a:pt x="144" y="948"/>
                </a:lnTo>
                <a:lnTo>
                  <a:pt x="65" y="948"/>
                </a:lnTo>
                <a:lnTo>
                  <a:pt x="65" y="65"/>
                </a:lnTo>
                <a:lnTo>
                  <a:pt x="238" y="65"/>
                </a:lnTo>
                <a:lnTo>
                  <a:pt x="238" y="278"/>
                </a:lnTo>
                <a:lnTo>
                  <a:pt x="238" y="278"/>
                </a:lnTo>
                <a:cubicBezTo>
                  <a:pt x="238" y="299"/>
                  <a:pt x="256" y="316"/>
                  <a:pt x="279" y="316"/>
                </a:cubicBezTo>
                <a:lnTo>
                  <a:pt x="578" y="316"/>
                </a:lnTo>
                <a:lnTo>
                  <a:pt x="578" y="316"/>
                </a:lnTo>
                <a:cubicBezTo>
                  <a:pt x="601" y="316"/>
                  <a:pt x="620" y="299"/>
                  <a:pt x="620" y="278"/>
                </a:cubicBezTo>
                <a:lnTo>
                  <a:pt x="620" y="75"/>
                </a:lnTo>
                <a:lnTo>
                  <a:pt x="835" y="283"/>
                </a:lnTo>
                <a:lnTo>
                  <a:pt x="835" y="283"/>
                </a:lnTo>
                <a:cubicBezTo>
                  <a:pt x="835" y="283"/>
                  <a:pt x="835" y="284"/>
                  <a:pt x="835" y="285"/>
                </a:cubicBezTo>
                <a:lnTo>
                  <a:pt x="835" y="948"/>
                </a:lnTo>
                <a:close/>
                <a:moveTo>
                  <a:pt x="210" y="616"/>
                </a:moveTo>
                <a:lnTo>
                  <a:pt x="678" y="616"/>
                </a:lnTo>
                <a:lnTo>
                  <a:pt x="678" y="948"/>
                </a:lnTo>
                <a:lnTo>
                  <a:pt x="210" y="948"/>
                </a:lnTo>
                <a:lnTo>
                  <a:pt x="210" y="616"/>
                </a:lnTo>
                <a:close/>
                <a:moveTo>
                  <a:pt x="554" y="249"/>
                </a:moveTo>
                <a:lnTo>
                  <a:pt x="303" y="249"/>
                </a:lnTo>
                <a:lnTo>
                  <a:pt x="303" y="67"/>
                </a:lnTo>
                <a:lnTo>
                  <a:pt x="554" y="67"/>
                </a:lnTo>
                <a:lnTo>
                  <a:pt x="554" y="249"/>
                </a:lnTo>
                <a:close/>
                <a:moveTo>
                  <a:pt x="900" y="277"/>
                </a:moveTo>
                <a:lnTo>
                  <a:pt x="900" y="277"/>
                </a:lnTo>
                <a:cubicBezTo>
                  <a:pt x="903" y="265"/>
                  <a:pt x="900" y="253"/>
                  <a:pt x="891" y="245"/>
                </a:cubicBezTo>
                <a:lnTo>
                  <a:pt x="646" y="8"/>
                </a:lnTo>
                <a:lnTo>
                  <a:pt x="646" y="8"/>
                </a:lnTo>
                <a:lnTo>
                  <a:pt x="645" y="8"/>
                </a:lnTo>
                <a:lnTo>
                  <a:pt x="645" y="8"/>
                </a:lnTo>
                <a:cubicBezTo>
                  <a:pt x="644" y="7"/>
                  <a:pt x="644" y="7"/>
                  <a:pt x="644" y="7"/>
                </a:cubicBezTo>
                <a:lnTo>
                  <a:pt x="644" y="7"/>
                </a:lnTo>
                <a:cubicBezTo>
                  <a:pt x="643" y="6"/>
                  <a:pt x="643" y="6"/>
                  <a:pt x="643" y="6"/>
                </a:cubicBezTo>
                <a:lnTo>
                  <a:pt x="643" y="6"/>
                </a:lnTo>
                <a:cubicBezTo>
                  <a:pt x="642" y="6"/>
                  <a:pt x="642" y="5"/>
                  <a:pt x="641" y="5"/>
                </a:cubicBezTo>
                <a:lnTo>
                  <a:pt x="641" y="5"/>
                </a:lnTo>
                <a:cubicBezTo>
                  <a:pt x="641" y="4"/>
                  <a:pt x="640" y="4"/>
                  <a:pt x="639" y="4"/>
                </a:cubicBezTo>
                <a:lnTo>
                  <a:pt x="639" y="4"/>
                </a:lnTo>
                <a:cubicBezTo>
                  <a:pt x="639" y="4"/>
                  <a:pt x="639" y="4"/>
                  <a:pt x="638" y="3"/>
                </a:cubicBezTo>
                <a:lnTo>
                  <a:pt x="638" y="3"/>
                </a:lnTo>
                <a:lnTo>
                  <a:pt x="637" y="2"/>
                </a:lnTo>
                <a:lnTo>
                  <a:pt x="637" y="2"/>
                </a:lnTo>
                <a:cubicBezTo>
                  <a:pt x="637" y="2"/>
                  <a:pt x="636" y="2"/>
                  <a:pt x="635" y="2"/>
                </a:cubicBezTo>
                <a:lnTo>
                  <a:pt x="635" y="2"/>
                </a:lnTo>
                <a:lnTo>
                  <a:pt x="634" y="1"/>
                </a:lnTo>
                <a:lnTo>
                  <a:pt x="634" y="1"/>
                </a:lnTo>
                <a:cubicBezTo>
                  <a:pt x="633" y="1"/>
                  <a:pt x="633" y="1"/>
                  <a:pt x="632" y="1"/>
                </a:cubicBezTo>
                <a:lnTo>
                  <a:pt x="632" y="1"/>
                </a:lnTo>
                <a:lnTo>
                  <a:pt x="631" y="1"/>
                </a:lnTo>
                <a:lnTo>
                  <a:pt x="631" y="1"/>
                </a:lnTo>
                <a:cubicBezTo>
                  <a:pt x="631" y="0"/>
                  <a:pt x="630" y="0"/>
                  <a:pt x="629" y="0"/>
                </a:cubicBezTo>
                <a:lnTo>
                  <a:pt x="629" y="0"/>
                </a:lnTo>
                <a:cubicBezTo>
                  <a:pt x="629" y="0"/>
                  <a:pt x="628" y="0"/>
                  <a:pt x="627" y="0"/>
                </a:cubicBezTo>
                <a:lnTo>
                  <a:pt x="627" y="0"/>
                </a:lnTo>
                <a:cubicBezTo>
                  <a:pt x="627" y="0"/>
                  <a:pt x="627" y="0"/>
                  <a:pt x="626" y="0"/>
                </a:cubicBezTo>
                <a:lnTo>
                  <a:pt x="626" y="0"/>
                </a:lnTo>
                <a:cubicBezTo>
                  <a:pt x="626" y="0"/>
                  <a:pt x="625" y="0"/>
                  <a:pt x="624" y="0"/>
                </a:cubicBezTo>
                <a:lnTo>
                  <a:pt x="624" y="0"/>
                </a:lnTo>
                <a:lnTo>
                  <a:pt x="623" y="0"/>
                </a:lnTo>
                <a:lnTo>
                  <a:pt x="57" y="0"/>
                </a:lnTo>
                <a:lnTo>
                  <a:pt x="57" y="0"/>
                </a:lnTo>
                <a:cubicBezTo>
                  <a:pt x="30" y="0"/>
                  <a:pt x="0" y="27"/>
                  <a:pt x="0" y="62"/>
                </a:cubicBezTo>
                <a:lnTo>
                  <a:pt x="0" y="980"/>
                </a:lnTo>
                <a:lnTo>
                  <a:pt x="0" y="980"/>
                </a:lnTo>
                <a:cubicBezTo>
                  <a:pt x="0" y="999"/>
                  <a:pt x="15" y="1013"/>
                  <a:pt x="33" y="1013"/>
                </a:cubicBezTo>
                <a:lnTo>
                  <a:pt x="192" y="1013"/>
                </a:lnTo>
                <a:lnTo>
                  <a:pt x="696" y="1013"/>
                </a:lnTo>
                <a:lnTo>
                  <a:pt x="868" y="1013"/>
                </a:lnTo>
                <a:lnTo>
                  <a:pt x="868" y="1013"/>
                </a:lnTo>
                <a:cubicBezTo>
                  <a:pt x="886" y="1013"/>
                  <a:pt x="901" y="999"/>
                  <a:pt x="901" y="980"/>
                </a:cubicBezTo>
                <a:lnTo>
                  <a:pt x="901" y="285"/>
                </a:lnTo>
                <a:lnTo>
                  <a:pt x="901" y="285"/>
                </a:lnTo>
                <a:cubicBezTo>
                  <a:pt x="901" y="282"/>
                  <a:pt x="901" y="279"/>
                  <a:pt x="900" y="27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3" name="Freeform 182"/>
          <p:cNvSpPr>
            <a:spLocks noChangeArrowheads="1"/>
          </p:cNvSpPr>
          <p:nvPr/>
        </p:nvSpPr>
        <p:spPr bwMode="auto">
          <a:xfrm>
            <a:off x="8191272" y="1321586"/>
            <a:ext cx="959613" cy="1059055"/>
          </a:xfrm>
          <a:custGeom>
            <a:avLst/>
            <a:gdLst>
              <a:gd name="T0" fmla="*/ 170 w 851"/>
              <a:gd name="T1" fmla="*/ 680 h 939"/>
              <a:gd name="T2" fmla="*/ 170 w 851"/>
              <a:gd name="T3" fmla="*/ 680 h 939"/>
              <a:gd name="T4" fmla="*/ 65 w 851"/>
              <a:gd name="T5" fmla="*/ 426 h 939"/>
              <a:gd name="T6" fmla="*/ 65 w 851"/>
              <a:gd name="T7" fmla="*/ 426 h 939"/>
              <a:gd name="T8" fmla="*/ 170 w 851"/>
              <a:gd name="T9" fmla="*/ 171 h 939"/>
              <a:gd name="T10" fmla="*/ 170 w 851"/>
              <a:gd name="T11" fmla="*/ 171 h 939"/>
              <a:gd name="T12" fmla="*/ 425 w 851"/>
              <a:gd name="T13" fmla="*/ 65 h 939"/>
              <a:gd name="T14" fmla="*/ 425 w 851"/>
              <a:gd name="T15" fmla="*/ 65 h 939"/>
              <a:gd name="T16" fmla="*/ 679 w 851"/>
              <a:gd name="T17" fmla="*/ 171 h 939"/>
              <a:gd name="T18" fmla="*/ 679 w 851"/>
              <a:gd name="T19" fmla="*/ 171 h 939"/>
              <a:gd name="T20" fmla="*/ 785 w 851"/>
              <a:gd name="T21" fmla="*/ 426 h 939"/>
              <a:gd name="T22" fmla="*/ 785 w 851"/>
              <a:gd name="T23" fmla="*/ 426 h 939"/>
              <a:gd name="T24" fmla="*/ 679 w 851"/>
              <a:gd name="T25" fmla="*/ 680 h 939"/>
              <a:gd name="T26" fmla="*/ 679 w 851"/>
              <a:gd name="T27" fmla="*/ 680 h 939"/>
              <a:gd name="T28" fmla="*/ 425 w 851"/>
              <a:gd name="T29" fmla="*/ 785 h 939"/>
              <a:gd name="T30" fmla="*/ 425 w 851"/>
              <a:gd name="T31" fmla="*/ 785 h 939"/>
              <a:gd name="T32" fmla="*/ 170 w 851"/>
              <a:gd name="T33" fmla="*/ 680 h 939"/>
              <a:gd name="T34" fmla="*/ 850 w 851"/>
              <a:gd name="T35" fmla="*/ 426 h 939"/>
              <a:gd name="T36" fmla="*/ 850 w 851"/>
              <a:gd name="T37" fmla="*/ 426 h 939"/>
              <a:gd name="T38" fmla="*/ 726 w 851"/>
              <a:gd name="T39" fmla="*/ 125 h 939"/>
              <a:gd name="T40" fmla="*/ 726 w 851"/>
              <a:gd name="T41" fmla="*/ 125 h 939"/>
              <a:gd name="T42" fmla="*/ 425 w 851"/>
              <a:gd name="T43" fmla="*/ 0 h 939"/>
              <a:gd name="T44" fmla="*/ 425 w 851"/>
              <a:gd name="T45" fmla="*/ 0 h 939"/>
              <a:gd name="T46" fmla="*/ 124 w 851"/>
              <a:gd name="T47" fmla="*/ 125 h 939"/>
              <a:gd name="T48" fmla="*/ 124 w 851"/>
              <a:gd name="T49" fmla="*/ 125 h 939"/>
              <a:gd name="T50" fmla="*/ 0 w 851"/>
              <a:gd name="T51" fmla="*/ 426 h 939"/>
              <a:gd name="T52" fmla="*/ 0 w 851"/>
              <a:gd name="T53" fmla="*/ 426 h 939"/>
              <a:gd name="T54" fmla="*/ 124 w 851"/>
              <a:gd name="T55" fmla="*/ 726 h 939"/>
              <a:gd name="T56" fmla="*/ 124 w 851"/>
              <a:gd name="T57" fmla="*/ 726 h 939"/>
              <a:gd name="T58" fmla="*/ 148 w 851"/>
              <a:gd name="T59" fmla="*/ 749 h 939"/>
              <a:gd name="T60" fmla="*/ 93 w 851"/>
              <a:gd name="T61" fmla="*/ 893 h 939"/>
              <a:gd name="T62" fmla="*/ 93 w 851"/>
              <a:gd name="T63" fmla="*/ 893 h 939"/>
              <a:gd name="T64" fmla="*/ 112 w 851"/>
              <a:gd name="T65" fmla="*/ 936 h 939"/>
              <a:gd name="T66" fmla="*/ 112 w 851"/>
              <a:gd name="T67" fmla="*/ 936 h 939"/>
              <a:gd name="T68" fmla="*/ 123 w 851"/>
              <a:gd name="T69" fmla="*/ 938 h 939"/>
              <a:gd name="T70" fmla="*/ 123 w 851"/>
              <a:gd name="T71" fmla="*/ 938 h 939"/>
              <a:gd name="T72" fmla="*/ 154 w 851"/>
              <a:gd name="T73" fmla="*/ 917 h 939"/>
              <a:gd name="T74" fmla="*/ 204 w 851"/>
              <a:gd name="T75" fmla="*/ 789 h 939"/>
              <a:gd name="T76" fmla="*/ 204 w 851"/>
              <a:gd name="T77" fmla="*/ 789 h 939"/>
              <a:gd name="T78" fmla="*/ 425 w 851"/>
              <a:gd name="T79" fmla="*/ 851 h 939"/>
              <a:gd name="T80" fmla="*/ 425 w 851"/>
              <a:gd name="T81" fmla="*/ 851 h 939"/>
              <a:gd name="T82" fmla="*/ 644 w 851"/>
              <a:gd name="T83" fmla="*/ 790 h 939"/>
              <a:gd name="T84" fmla="*/ 693 w 851"/>
              <a:gd name="T85" fmla="*/ 917 h 939"/>
              <a:gd name="T86" fmla="*/ 693 w 851"/>
              <a:gd name="T87" fmla="*/ 917 h 939"/>
              <a:gd name="T88" fmla="*/ 724 w 851"/>
              <a:gd name="T89" fmla="*/ 938 h 939"/>
              <a:gd name="T90" fmla="*/ 724 w 851"/>
              <a:gd name="T91" fmla="*/ 938 h 939"/>
              <a:gd name="T92" fmla="*/ 735 w 851"/>
              <a:gd name="T93" fmla="*/ 936 h 939"/>
              <a:gd name="T94" fmla="*/ 735 w 851"/>
              <a:gd name="T95" fmla="*/ 936 h 939"/>
              <a:gd name="T96" fmla="*/ 755 w 851"/>
              <a:gd name="T97" fmla="*/ 893 h 939"/>
              <a:gd name="T98" fmla="*/ 699 w 851"/>
              <a:gd name="T99" fmla="*/ 750 h 939"/>
              <a:gd name="T100" fmla="*/ 699 w 851"/>
              <a:gd name="T101" fmla="*/ 750 h 939"/>
              <a:gd name="T102" fmla="*/ 726 w 851"/>
              <a:gd name="T103" fmla="*/ 726 h 939"/>
              <a:gd name="T104" fmla="*/ 726 w 851"/>
              <a:gd name="T105" fmla="*/ 726 h 939"/>
              <a:gd name="T106" fmla="*/ 850 w 851"/>
              <a:gd name="T107" fmla="*/ 426 h 9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851" h="939">
                <a:moveTo>
                  <a:pt x="170" y="680"/>
                </a:moveTo>
                <a:lnTo>
                  <a:pt x="170" y="680"/>
                </a:lnTo>
                <a:cubicBezTo>
                  <a:pt x="103" y="611"/>
                  <a:pt x="65" y="522"/>
                  <a:pt x="65" y="426"/>
                </a:cubicBezTo>
                <a:lnTo>
                  <a:pt x="65" y="426"/>
                </a:lnTo>
                <a:cubicBezTo>
                  <a:pt x="65" y="329"/>
                  <a:pt x="103" y="239"/>
                  <a:pt x="170" y="171"/>
                </a:cubicBezTo>
                <a:lnTo>
                  <a:pt x="170" y="171"/>
                </a:lnTo>
                <a:cubicBezTo>
                  <a:pt x="239" y="103"/>
                  <a:pt x="329" y="65"/>
                  <a:pt x="425" y="65"/>
                </a:cubicBezTo>
                <a:lnTo>
                  <a:pt x="425" y="65"/>
                </a:lnTo>
                <a:cubicBezTo>
                  <a:pt x="521" y="65"/>
                  <a:pt x="612" y="103"/>
                  <a:pt x="679" y="171"/>
                </a:cubicBezTo>
                <a:lnTo>
                  <a:pt x="679" y="171"/>
                </a:lnTo>
                <a:cubicBezTo>
                  <a:pt x="748" y="239"/>
                  <a:pt x="785" y="329"/>
                  <a:pt x="785" y="426"/>
                </a:cubicBezTo>
                <a:lnTo>
                  <a:pt x="785" y="426"/>
                </a:lnTo>
                <a:cubicBezTo>
                  <a:pt x="785" y="522"/>
                  <a:pt x="748" y="611"/>
                  <a:pt x="679" y="680"/>
                </a:cubicBezTo>
                <a:lnTo>
                  <a:pt x="679" y="680"/>
                </a:lnTo>
                <a:cubicBezTo>
                  <a:pt x="612" y="748"/>
                  <a:pt x="521" y="785"/>
                  <a:pt x="425" y="785"/>
                </a:cubicBezTo>
                <a:lnTo>
                  <a:pt x="425" y="785"/>
                </a:lnTo>
                <a:cubicBezTo>
                  <a:pt x="329" y="785"/>
                  <a:pt x="239" y="748"/>
                  <a:pt x="170" y="680"/>
                </a:cubicBezTo>
                <a:close/>
                <a:moveTo>
                  <a:pt x="850" y="426"/>
                </a:moveTo>
                <a:lnTo>
                  <a:pt x="850" y="426"/>
                </a:lnTo>
                <a:cubicBezTo>
                  <a:pt x="850" y="312"/>
                  <a:pt x="807" y="205"/>
                  <a:pt x="726" y="125"/>
                </a:cubicBezTo>
                <a:lnTo>
                  <a:pt x="726" y="125"/>
                </a:lnTo>
                <a:cubicBezTo>
                  <a:pt x="646" y="44"/>
                  <a:pt x="539" y="0"/>
                  <a:pt x="425" y="0"/>
                </a:cubicBezTo>
                <a:lnTo>
                  <a:pt x="425" y="0"/>
                </a:lnTo>
                <a:cubicBezTo>
                  <a:pt x="312" y="0"/>
                  <a:pt x="205" y="44"/>
                  <a:pt x="124" y="125"/>
                </a:cubicBezTo>
                <a:lnTo>
                  <a:pt x="124" y="125"/>
                </a:lnTo>
                <a:cubicBezTo>
                  <a:pt x="44" y="205"/>
                  <a:pt x="0" y="312"/>
                  <a:pt x="0" y="426"/>
                </a:cubicBezTo>
                <a:lnTo>
                  <a:pt x="0" y="426"/>
                </a:lnTo>
                <a:cubicBezTo>
                  <a:pt x="0" y="539"/>
                  <a:pt x="44" y="646"/>
                  <a:pt x="124" y="726"/>
                </a:cubicBezTo>
                <a:lnTo>
                  <a:pt x="124" y="726"/>
                </a:lnTo>
                <a:cubicBezTo>
                  <a:pt x="132" y="734"/>
                  <a:pt x="140" y="742"/>
                  <a:pt x="148" y="749"/>
                </a:cubicBezTo>
                <a:lnTo>
                  <a:pt x="93" y="893"/>
                </a:lnTo>
                <a:lnTo>
                  <a:pt x="93" y="893"/>
                </a:lnTo>
                <a:cubicBezTo>
                  <a:pt x="86" y="910"/>
                  <a:pt x="95" y="929"/>
                  <a:pt x="112" y="936"/>
                </a:cubicBezTo>
                <a:lnTo>
                  <a:pt x="112" y="936"/>
                </a:lnTo>
                <a:cubicBezTo>
                  <a:pt x="115" y="938"/>
                  <a:pt x="120" y="938"/>
                  <a:pt x="123" y="938"/>
                </a:cubicBezTo>
                <a:lnTo>
                  <a:pt x="123" y="938"/>
                </a:lnTo>
                <a:cubicBezTo>
                  <a:pt x="137" y="938"/>
                  <a:pt x="149" y="930"/>
                  <a:pt x="154" y="917"/>
                </a:cubicBezTo>
                <a:lnTo>
                  <a:pt x="204" y="789"/>
                </a:lnTo>
                <a:lnTo>
                  <a:pt x="204" y="789"/>
                </a:lnTo>
                <a:cubicBezTo>
                  <a:pt x="269" y="829"/>
                  <a:pt x="345" y="851"/>
                  <a:pt x="425" y="851"/>
                </a:cubicBezTo>
                <a:lnTo>
                  <a:pt x="425" y="851"/>
                </a:lnTo>
                <a:cubicBezTo>
                  <a:pt x="504" y="851"/>
                  <a:pt x="579" y="830"/>
                  <a:pt x="644" y="790"/>
                </a:cubicBezTo>
                <a:lnTo>
                  <a:pt x="693" y="917"/>
                </a:lnTo>
                <a:lnTo>
                  <a:pt x="693" y="917"/>
                </a:lnTo>
                <a:cubicBezTo>
                  <a:pt x="698" y="930"/>
                  <a:pt x="711" y="938"/>
                  <a:pt x="724" y="938"/>
                </a:cubicBezTo>
                <a:lnTo>
                  <a:pt x="724" y="938"/>
                </a:lnTo>
                <a:cubicBezTo>
                  <a:pt x="728" y="938"/>
                  <a:pt x="732" y="938"/>
                  <a:pt x="735" y="936"/>
                </a:cubicBezTo>
                <a:lnTo>
                  <a:pt x="735" y="936"/>
                </a:lnTo>
                <a:cubicBezTo>
                  <a:pt x="753" y="929"/>
                  <a:pt x="761" y="910"/>
                  <a:pt x="755" y="893"/>
                </a:cubicBezTo>
                <a:lnTo>
                  <a:pt x="699" y="750"/>
                </a:lnTo>
                <a:lnTo>
                  <a:pt x="699" y="750"/>
                </a:lnTo>
                <a:cubicBezTo>
                  <a:pt x="709" y="743"/>
                  <a:pt x="718" y="734"/>
                  <a:pt x="726" y="726"/>
                </a:cubicBezTo>
                <a:lnTo>
                  <a:pt x="726" y="726"/>
                </a:lnTo>
                <a:cubicBezTo>
                  <a:pt x="807" y="646"/>
                  <a:pt x="850" y="539"/>
                  <a:pt x="850" y="42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4" name="Freeform 183"/>
          <p:cNvSpPr>
            <a:spLocks noChangeArrowheads="1"/>
          </p:cNvSpPr>
          <p:nvPr/>
        </p:nvSpPr>
        <p:spPr bwMode="auto">
          <a:xfrm>
            <a:off x="8449820" y="1520469"/>
            <a:ext cx="497208" cy="318213"/>
          </a:xfrm>
          <a:custGeom>
            <a:avLst/>
            <a:gdLst>
              <a:gd name="T0" fmla="*/ 383 w 443"/>
              <a:gd name="T1" fmla="*/ 13 h 284"/>
              <a:gd name="T2" fmla="*/ 176 w 443"/>
              <a:gd name="T3" fmla="*/ 217 h 284"/>
              <a:gd name="T4" fmla="*/ 33 w 443"/>
              <a:gd name="T5" fmla="*/ 217 h 284"/>
              <a:gd name="T6" fmla="*/ 33 w 443"/>
              <a:gd name="T7" fmla="*/ 217 h 284"/>
              <a:gd name="T8" fmla="*/ 0 w 443"/>
              <a:gd name="T9" fmla="*/ 250 h 284"/>
              <a:gd name="T10" fmla="*/ 0 w 443"/>
              <a:gd name="T11" fmla="*/ 250 h 284"/>
              <a:gd name="T12" fmla="*/ 33 w 443"/>
              <a:gd name="T13" fmla="*/ 283 h 284"/>
              <a:gd name="T14" fmla="*/ 191 w 443"/>
              <a:gd name="T15" fmla="*/ 283 h 284"/>
              <a:gd name="T16" fmla="*/ 191 w 443"/>
              <a:gd name="T17" fmla="*/ 283 h 284"/>
              <a:gd name="T18" fmla="*/ 219 w 443"/>
              <a:gd name="T19" fmla="*/ 268 h 284"/>
              <a:gd name="T20" fmla="*/ 429 w 443"/>
              <a:gd name="T21" fmla="*/ 59 h 284"/>
              <a:gd name="T22" fmla="*/ 429 w 443"/>
              <a:gd name="T23" fmla="*/ 59 h 284"/>
              <a:gd name="T24" fmla="*/ 429 w 443"/>
              <a:gd name="T25" fmla="*/ 13 h 284"/>
              <a:gd name="T26" fmla="*/ 429 w 443"/>
              <a:gd name="T27" fmla="*/ 13 h 284"/>
              <a:gd name="T28" fmla="*/ 383 w 443"/>
              <a:gd name="T29" fmla="*/ 13 h 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443" h="284">
                <a:moveTo>
                  <a:pt x="383" y="13"/>
                </a:moveTo>
                <a:lnTo>
                  <a:pt x="176" y="217"/>
                </a:lnTo>
                <a:lnTo>
                  <a:pt x="33" y="217"/>
                </a:lnTo>
                <a:lnTo>
                  <a:pt x="33" y="217"/>
                </a:lnTo>
                <a:cubicBezTo>
                  <a:pt x="15" y="217"/>
                  <a:pt x="0" y="232"/>
                  <a:pt x="0" y="250"/>
                </a:cubicBezTo>
                <a:lnTo>
                  <a:pt x="0" y="250"/>
                </a:lnTo>
                <a:cubicBezTo>
                  <a:pt x="0" y="268"/>
                  <a:pt x="15" y="283"/>
                  <a:pt x="33" y="283"/>
                </a:cubicBezTo>
                <a:lnTo>
                  <a:pt x="191" y="283"/>
                </a:lnTo>
                <a:lnTo>
                  <a:pt x="191" y="283"/>
                </a:lnTo>
                <a:cubicBezTo>
                  <a:pt x="203" y="283"/>
                  <a:pt x="212" y="277"/>
                  <a:pt x="219" y="268"/>
                </a:cubicBezTo>
                <a:lnTo>
                  <a:pt x="429" y="59"/>
                </a:lnTo>
                <a:lnTo>
                  <a:pt x="429" y="59"/>
                </a:lnTo>
                <a:cubicBezTo>
                  <a:pt x="442" y="47"/>
                  <a:pt x="442" y="26"/>
                  <a:pt x="429" y="13"/>
                </a:cubicBezTo>
                <a:lnTo>
                  <a:pt x="429" y="13"/>
                </a:lnTo>
                <a:cubicBezTo>
                  <a:pt x="416" y="0"/>
                  <a:pt x="395" y="0"/>
                  <a:pt x="383" y="1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5" name="Freeform 184"/>
          <p:cNvSpPr>
            <a:spLocks noChangeArrowheads="1"/>
          </p:cNvSpPr>
          <p:nvPr/>
        </p:nvSpPr>
        <p:spPr bwMode="auto">
          <a:xfrm>
            <a:off x="8996749" y="1271865"/>
            <a:ext cx="203857" cy="203857"/>
          </a:xfrm>
          <a:custGeom>
            <a:avLst/>
            <a:gdLst>
              <a:gd name="T0" fmla="*/ 161 w 180"/>
              <a:gd name="T1" fmla="*/ 148 h 180"/>
              <a:gd name="T2" fmla="*/ 161 w 180"/>
              <a:gd name="T3" fmla="*/ 148 h 180"/>
              <a:gd name="T4" fmla="*/ 161 w 180"/>
              <a:gd name="T5" fmla="*/ 148 h 180"/>
              <a:gd name="T6" fmla="*/ 117 w 180"/>
              <a:gd name="T7" fmla="*/ 178 h 180"/>
              <a:gd name="T8" fmla="*/ 117 w 180"/>
              <a:gd name="T9" fmla="*/ 178 h 180"/>
              <a:gd name="T10" fmla="*/ 102 w 180"/>
              <a:gd name="T11" fmla="*/ 179 h 180"/>
              <a:gd name="T12" fmla="*/ 102 w 180"/>
              <a:gd name="T13" fmla="*/ 179 h 180"/>
              <a:gd name="T14" fmla="*/ 63 w 180"/>
              <a:gd name="T15" fmla="*/ 168 h 180"/>
              <a:gd name="T16" fmla="*/ 63 w 180"/>
              <a:gd name="T17" fmla="*/ 168 h 180"/>
              <a:gd name="T18" fmla="*/ 63 w 180"/>
              <a:gd name="T19" fmla="*/ 168 h 180"/>
              <a:gd name="T20" fmla="*/ 63 w 180"/>
              <a:gd name="T21" fmla="*/ 168 h 180"/>
              <a:gd name="T22" fmla="*/ 55 w 180"/>
              <a:gd name="T23" fmla="*/ 162 h 180"/>
              <a:gd name="T24" fmla="*/ 55 w 180"/>
              <a:gd name="T25" fmla="*/ 162 h 180"/>
              <a:gd name="T26" fmla="*/ 52 w 180"/>
              <a:gd name="T27" fmla="*/ 159 h 180"/>
              <a:gd name="T28" fmla="*/ 19 w 180"/>
              <a:gd name="T29" fmla="*/ 126 h 180"/>
              <a:gd name="T30" fmla="*/ 19 w 180"/>
              <a:gd name="T31" fmla="*/ 126 h 180"/>
              <a:gd name="T32" fmla="*/ 0 w 180"/>
              <a:gd name="T33" fmla="*/ 79 h 180"/>
              <a:gd name="T34" fmla="*/ 0 w 180"/>
              <a:gd name="T35" fmla="*/ 79 h 180"/>
              <a:gd name="T36" fmla="*/ 19 w 180"/>
              <a:gd name="T37" fmla="*/ 33 h 180"/>
              <a:gd name="T38" fmla="*/ 25 w 180"/>
              <a:gd name="T39" fmla="*/ 26 h 180"/>
              <a:gd name="T40" fmla="*/ 25 w 180"/>
              <a:gd name="T41" fmla="*/ 26 h 180"/>
              <a:gd name="T42" fmla="*/ 118 w 180"/>
              <a:gd name="T43" fmla="*/ 26 h 180"/>
              <a:gd name="T44" fmla="*/ 152 w 180"/>
              <a:gd name="T45" fmla="*/ 60 h 180"/>
              <a:gd name="T46" fmla="*/ 152 w 180"/>
              <a:gd name="T47" fmla="*/ 60 h 180"/>
              <a:gd name="T48" fmla="*/ 161 w 180"/>
              <a:gd name="T49" fmla="*/ 148 h 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80" h="180">
                <a:moveTo>
                  <a:pt x="161" y="148"/>
                </a:moveTo>
                <a:lnTo>
                  <a:pt x="161" y="148"/>
                </a:lnTo>
                <a:lnTo>
                  <a:pt x="161" y="148"/>
                </a:lnTo>
                <a:cubicBezTo>
                  <a:pt x="151" y="163"/>
                  <a:pt x="135" y="174"/>
                  <a:pt x="117" y="178"/>
                </a:cubicBezTo>
                <a:lnTo>
                  <a:pt x="117" y="178"/>
                </a:lnTo>
                <a:cubicBezTo>
                  <a:pt x="112" y="179"/>
                  <a:pt x="107" y="179"/>
                  <a:pt x="102" y="179"/>
                </a:cubicBezTo>
                <a:lnTo>
                  <a:pt x="102" y="179"/>
                </a:lnTo>
                <a:cubicBezTo>
                  <a:pt x="88" y="179"/>
                  <a:pt x="75" y="176"/>
                  <a:pt x="63" y="168"/>
                </a:cubicBezTo>
                <a:lnTo>
                  <a:pt x="63" y="168"/>
                </a:lnTo>
                <a:lnTo>
                  <a:pt x="63" y="168"/>
                </a:lnTo>
                <a:lnTo>
                  <a:pt x="63" y="168"/>
                </a:lnTo>
                <a:cubicBezTo>
                  <a:pt x="60" y="166"/>
                  <a:pt x="58" y="164"/>
                  <a:pt x="55" y="162"/>
                </a:cubicBezTo>
                <a:lnTo>
                  <a:pt x="55" y="162"/>
                </a:lnTo>
                <a:cubicBezTo>
                  <a:pt x="54" y="161"/>
                  <a:pt x="54" y="160"/>
                  <a:pt x="52" y="159"/>
                </a:cubicBezTo>
                <a:lnTo>
                  <a:pt x="19" y="126"/>
                </a:lnTo>
                <a:lnTo>
                  <a:pt x="19" y="126"/>
                </a:lnTo>
                <a:cubicBezTo>
                  <a:pt x="6" y="113"/>
                  <a:pt x="0" y="96"/>
                  <a:pt x="0" y="79"/>
                </a:cubicBezTo>
                <a:lnTo>
                  <a:pt x="0" y="79"/>
                </a:lnTo>
                <a:cubicBezTo>
                  <a:pt x="0" y="61"/>
                  <a:pt x="6" y="45"/>
                  <a:pt x="19" y="33"/>
                </a:cubicBezTo>
                <a:lnTo>
                  <a:pt x="25" y="26"/>
                </a:lnTo>
                <a:lnTo>
                  <a:pt x="25" y="26"/>
                </a:lnTo>
                <a:cubicBezTo>
                  <a:pt x="51" y="0"/>
                  <a:pt x="93" y="0"/>
                  <a:pt x="118" y="26"/>
                </a:cubicBezTo>
                <a:lnTo>
                  <a:pt x="152" y="60"/>
                </a:lnTo>
                <a:lnTo>
                  <a:pt x="152" y="60"/>
                </a:lnTo>
                <a:cubicBezTo>
                  <a:pt x="175" y="83"/>
                  <a:pt x="179" y="120"/>
                  <a:pt x="161" y="148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6" name="Freeform 185"/>
          <p:cNvSpPr>
            <a:spLocks noChangeArrowheads="1"/>
          </p:cNvSpPr>
          <p:nvPr/>
        </p:nvSpPr>
        <p:spPr bwMode="auto">
          <a:xfrm>
            <a:off x="8136581" y="1281810"/>
            <a:ext cx="203854" cy="193913"/>
          </a:xfrm>
          <a:custGeom>
            <a:avLst/>
            <a:gdLst>
              <a:gd name="T0" fmla="*/ 179 w 180"/>
              <a:gd name="T1" fmla="*/ 72 h 173"/>
              <a:gd name="T2" fmla="*/ 179 w 180"/>
              <a:gd name="T3" fmla="*/ 72 h 173"/>
              <a:gd name="T4" fmla="*/ 160 w 180"/>
              <a:gd name="T5" fmla="*/ 119 h 173"/>
              <a:gd name="T6" fmla="*/ 127 w 180"/>
              <a:gd name="T7" fmla="*/ 152 h 173"/>
              <a:gd name="T8" fmla="*/ 127 w 180"/>
              <a:gd name="T9" fmla="*/ 152 h 173"/>
              <a:gd name="T10" fmla="*/ 116 w 180"/>
              <a:gd name="T11" fmla="*/ 161 h 173"/>
              <a:gd name="T12" fmla="*/ 116 w 180"/>
              <a:gd name="T13" fmla="*/ 161 h 173"/>
              <a:gd name="T14" fmla="*/ 116 w 180"/>
              <a:gd name="T15" fmla="*/ 161 h 173"/>
              <a:gd name="T16" fmla="*/ 116 w 180"/>
              <a:gd name="T17" fmla="*/ 161 h 173"/>
              <a:gd name="T18" fmla="*/ 77 w 180"/>
              <a:gd name="T19" fmla="*/ 172 h 173"/>
              <a:gd name="T20" fmla="*/ 77 w 180"/>
              <a:gd name="T21" fmla="*/ 172 h 173"/>
              <a:gd name="T22" fmla="*/ 63 w 180"/>
              <a:gd name="T23" fmla="*/ 171 h 173"/>
              <a:gd name="T24" fmla="*/ 63 w 180"/>
              <a:gd name="T25" fmla="*/ 171 h 173"/>
              <a:gd name="T26" fmla="*/ 18 w 180"/>
              <a:gd name="T27" fmla="*/ 141 h 173"/>
              <a:gd name="T28" fmla="*/ 18 w 180"/>
              <a:gd name="T29" fmla="*/ 141 h 173"/>
              <a:gd name="T30" fmla="*/ 28 w 180"/>
              <a:gd name="T31" fmla="*/ 53 h 173"/>
              <a:gd name="T32" fmla="*/ 28 w 180"/>
              <a:gd name="T33" fmla="*/ 52 h 173"/>
              <a:gd name="T34" fmla="*/ 61 w 180"/>
              <a:gd name="T35" fmla="*/ 19 h 173"/>
              <a:gd name="T36" fmla="*/ 61 w 180"/>
              <a:gd name="T37" fmla="*/ 19 h 173"/>
              <a:gd name="T38" fmla="*/ 82 w 180"/>
              <a:gd name="T39" fmla="*/ 5 h 173"/>
              <a:gd name="T40" fmla="*/ 82 w 180"/>
              <a:gd name="T41" fmla="*/ 5 h 173"/>
              <a:gd name="T42" fmla="*/ 107 w 180"/>
              <a:gd name="T43" fmla="*/ 0 h 173"/>
              <a:gd name="T44" fmla="*/ 107 w 180"/>
              <a:gd name="T45" fmla="*/ 0 h 173"/>
              <a:gd name="T46" fmla="*/ 154 w 180"/>
              <a:gd name="T47" fmla="*/ 19 h 173"/>
              <a:gd name="T48" fmla="*/ 160 w 180"/>
              <a:gd name="T49" fmla="*/ 26 h 173"/>
              <a:gd name="T50" fmla="*/ 160 w 180"/>
              <a:gd name="T51" fmla="*/ 26 h 173"/>
              <a:gd name="T52" fmla="*/ 179 w 180"/>
              <a:gd name="T53" fmla="*/ 72 h 1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80" h="173">
                <a:moveTo>
                  <a:pt x="179" y="72"/>
                </a:moveTo>
                <a:lnTo>
                  <a:pt x="179" y="72"/>
                </a:lnTo>
                <a:cubicBezTo>
                  <a:pt x="179" y="89"/>
                  <a:pt x="173" y="106"/>
                  <a:pt x="160" y="119"/>
                </a:cubicBezTo>
                <a:lnTo>
                  <a:pt x="127" y="152"/>
                </a:lnTo>
                <a:lnTo>
                  <a:pt x="127" y="152"/>
                </a:lnTo>
                <a:cubicBezTo>
                  <a:pt x="124" y="155"/>
                  <a:pt x="120" y="159"/>
                  <a:pt x="116" y="161"/>
                </a:cubicBezTo>
                <a:lnTo>
                  <a:pt x="116" y="161"/>
                </a:lnTo>
                <a:lnTo>
                  <a:pt x="116" y="161"/>
                </a:lnTo>
                <a:lnTo>
                  <a:pt x="116" y="161"/>
                </a:lnTo>
                <a:cubicBezTo>
                  <a:pt x="104" y="169"/>
                  <a:pt x="91" y="172"/>
                  <a:pt x="77" y="172"/>
                </a:cubicBezTo>
                <a:lnTo>
                  <a:pt x="77" y="172"/>
                </a:lnTo>
                <a:cubicBezTo>
                  <a:pt x="72" y="172"/>
                  <a:pt x="67" y="172"/>
                  <a:pt x="63" y="171"/>
                </a:cubicBezTo>
                <a:lnTo>
                  <a:pt x="63" y="171"/>
                </a:lnTo>
                <a:cubicBezTo>
                  <a:pt x="44" y="167"/>
                  <a:pt x="28" y="156"/>
                  <a:pt x="18" y="141"/>
                </a:cubicBezTo>
                <a:lnTo>
                  <a:pt x="18" y="141"/>
                </a:lnTo>
                <a:cubicBezTo>
                  <a:pt x="0" y="113"/>
                  <a:pt x="4" y="76"/>
                  <a:pt x="28" y="53"/>
                </a:cubicBezTo>
                <a:lnTo>
                  <a:pt x="28" y="52"/>
                </a:lnTo>
                <a:lnTo>
                  <a:pt x="61" y="19"/>
                </a:lnTo>
                <a:lnTo>
                  <a:pt x="61" y="19"/>
                </a:lnTo>
                <a:cubicBezTo>
                  <a:pt x="67" y="13"/>
                  <a:pt x="74" y="8"/>
                  <a:pt x="82" y="5"/>
                </a:cubicBezTo>
                <a:lnTo>
                  <a:pt x="82" y="5"/>
                </a:lnTo>
                <a:cubicBezTo>
                  <a:pt x="90" y="1"/>
                  <a:pt x="99" y="0"/>
                  <a:pt x="107" y="0"/>
                </a:cubicBezTo>
                <a:lnTo>
                  <a:pt x="107" y="0"/>
                </a:lnTo>
                <a:cubicBezTo>
                  <a:pt x="125" y="0"/>
                  <a:pt x="141" y="7"/>
                  <a:pt x="154" y="19"/>
                </a:cubicBezTo>
                <a:lnTo>
                  <a:pt x="160" y="26"/>
                </a:lnTo>
                <a:lnTo>
                  <a:pt x="160" y="26"/>
                </a:lnTo>
                <a:cubicBezTo>
                  <a:pt x="173" y="38"/>
                  <a:pt x="179" y="54"/>
                  <a:pt x="179" y="72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7" name="Freeform 186"/>
          <p:cNvSpPr>
            <a:spLocks noChangeArrowheads="1"/>
          </p:cNvSpPr>
          <p:nvPr/>
        </p:nvSpPr>
        <p:spPr bwMode="auto">
          <a:xfrm>
            <a:off x="11582232" y="3598800"/>
            <a:ext cx="1143579" cy="904919"/>
          </a:xfrm>
          <a:custGeom>
            <a:avLst/>
            <a:gdLst>
              <a:gd name="T0" fmla="*/ 65 w 1014"/>
              <a:gd name="T1" fmla="*/ 737 h 803"/>
              <a:gd name="T2" fmla="*/ 65 w 1014"/>
              <a:gd name="T3" fmla="*/ 536 h 803"/>
              <a:gd name="T4" fmla="*/ 65 w 1014"/>
              <a:gd name="T5" fmla="*/ 536 h 803"/>
              <a:gd name="T6" fmla="*/ 127 w 1014"/>
              <a:gd name="T7" fmla="*/ 551 h 803"/>
              <a:gd name="T8" fmla="*/ 887 w 1014"/>
              <a:gd name="T9" fmla="*/ 551 h 803"/>
              <a:gd name="T10" fmla="*/ 887 w 1014"/>
              <a:gd name="T11" fmla="*/ 551 h 803"/>
              <a:gd name="T12" fmla="*/ 948 w 1014"/>
              <a:gd name="T13" fmla="*/ 536 h 803"/>
              <a:gd name="T14" fmla="*/ 948 w 1014"/>
              <a:gd name="T15" fmla="*/ 737 h 803"/>
              <a:gd name="T16" fmla="*/ 65 w 1014"/>
              <a:gd name="T17" fmla="*/ 737 h 803"/>
              <a:gd name="T18" fmla="*/ 65 w 1014"/>
              <a:gd name="T19" fmla="*/ 211 h 803"/>
              <a:gd name="T20" fmla="*/ 238 w 1014"/>
              <a:gd name="T21" fmla="*/ 211 h 803"/>
              <a:gd name="T22" fmla="*/ 238 w 1014"/>
              <a:gd name="T23" fmla="*/ 212 h 803"/>
              <a:gd name="T24" fmla="*/ 776 w 1014"/>
              <a:gd name="T25" fmla="*/ 212 h 803"/>
              <a:gd name="T26" fmla="*/ 776 w 1014"/>
              <a:gd name="T27" fmla="*/ 211 h 803"/>
              <a:gd name="T28" fmla="*/ 948 w 1014"/>
              <a:gd name="T29" fmla="*/ 211 h 803"/>
              <a:gd name="T30" fmla="*/ 948 w 1014"/>
              <a:gd name="T31" fmla="*/ 272 h 803"/>
              <a:gd name="T32" fmla="*/ 948 w 1014"/>
              <a:gd name="T33" fmla="*/ 424 h 803"/>
              <a:gd name="T34" fmla="*/ 948 w 1014"/>
              <a:gd name="T35" fmla="*/ 424 h 803"/>
              <a:gd name="T36" fmla="*/ 887 w 1014"/>
              <a:gd name="T37" fmla="*/ 485 h 803"/>
              <a:gd name="T38" fmla="*/ 127 w 1014"/>
              <a:gd name="T39" fmla="*/ 485 h 803"/>
              <a:gd name="T40" fmla="*/ 127 w 1014"/>
              <a:gd name="T41" fmla="*/ 485 h 803"/>
              <a:gd name="T42" fmla="*/ 65 w 1014"/>
              <a:gd name="T43" fmla="*/ 424 h 803"/>
              <a:gd name="T44" fmla="*/ 65 w 1014"/>
              <a:gd name="T45" fmla="*/ 272 h 803"/>
              <a:gd name="T46" fmla="*/ 65 w 1014"/>
              <a:gd name="T47" fmla="*/ 211 h 803"/>
              <a:gd name="T48" fmla="*/ 391 w 1014"/>
              <a:gd name="T49" fmla="*/ 101 h 803"/>
              <a:gd name="T50" fmla="*/ 391 w 1014"/>
              <a:gd name="T51" fmla="*/ 101 h 803"/>
              <a:gd name="T52" fmla="*/ 507 w 1014"/>
              <a:gd name="T53" fmla="*/ 66 h 803"/>
              <a:gd name="T54" fmla="*/ 507 w 1014"/>
              <a:gd name="T55" fmla="*/ 66 h 803"/>
              <a:gd name="T56" fmla="*/ 623 w 1014"/>
              <a:gd name="T57" fmla="*/ 101 h 803"/>
              <a:gd name="T58" fmla="*/ 623 w 1014"/>
              <a:gd name="T59" fmla="*/ 101 h 803"/>
              <a:gd name="T60" fmla="*/ 670 w 1014"/>
              <a:gd name="T61" fmla="*/ 145 h 803"/>
              <a:gd name="T62" fmla="*/ 507 w 1014"/>
              <a:gd name="T63" fmla="*/ 145 h 803"/>
              <a:gd name="T64" fmla="*/ 343 w 1014"/>
              <a:gd name="T65" fmla="*/ 145 h 803"/>
              <a:gd name="T66" fmla="*/ 343 w 1014"/>
              <a:gd name="T67" fmla="*/ 145 h 803"/>
              <a:gd name="T68" fmla="*/ 391 w 1014"/>
              <a:gd name="T69" fmla="*/ 101 h 803"/>
              <a:gd name="T70" fmla="*/ 962 w 1014"/>
              <a:gd name="T71" fmla="*/ 145 h 803"/>
              <a:gd name="T72" fmla="*/ 748 w 1014"/>
              <a:gd name="T73" fmla="*/ 145 h 803"/>
              <a:gd name="T74" fmla="*/ 748 w 1014"/>
              <a:gd name="T75" fmla="*/ 145 h 803"/>
              <a:gd name="T76" fmla="*/ 660 w 1014"/>
              <a:gd name="T77" fmla="*/ 47 h 803"/>
              <a:gd name="T78" fmla="*/ 660 w 1014"/>
              <a:gd name="T79" fmla="*/ 47 h 803"/>
              <a:gd name="T80" fmla="*/ 507 w 1014"/>
              <a:gd name="T81" fmla="*/ 0 h 803"/>
              <a:gd name="T82" fmla="*/ 507 w 1014"/>
              <a:gd name="T83" fmla="*/ 0 h 803"/>
              <a:gd name="T84" fmla="*/ 354 w 1014"/>
              <a:gd name="T85" fmla="*/ 47 h 803"/>
              <a:gd name="T86" fmla="*/ 354 w 1014"/>
              <a:gd name="T87" fmla="*/ 47 h 803"/>
              <a:gd name="T88" fmla="*/ 266 w 1014"/>
              <a:gd name="T89" fmla="*/ 146 h 803"/>
              <a:gd name="T90" fmla="*/ 53 w 1014"/>
              <a:gd name="T91" fmla="*/ 146 h 803"/>
              <a:gd name="T92" fmla="*/ 53 w 1014"/>
              <a:gd name="T93" fmla="*/ 146 h 803"/>
              <a:gd name="T94" fmla="*/ 0 w 1014"/>
              <a:gd name="T95" fmla="*/ 198 h 803"/>
              <a:gd name="T96" fmla="*/ 0 w 1014"/>
              <a:gd name="T97" fmla="*/ 272 h 803"/>
              <a:gd name="T98" fmla="*/ 0 w 1014"/>
              <a:gd name="T99" fmla="*/ 424 h 803"/>
              <a:gd name="T100" fmla="*/ 0 w 1014"/>
              <a:gd name="T101" fmla="*/ 753 h 803"/>
              <a:gd name="T102" fmla="*/ 0 w 1014"/>
              <a:gd name="T103" fmla="*/ 753 h 803"/>
              <a:gd name="T104" fmla="*/ 51 w 1014"/>
              <a:gd name="T105" fmla="*/ 802 h 803"/>
              <a:gd name="T106" fmla="*/ 962 w 1014"/>
              <a:gd name="T107" fmla="*/ 802 h 803"/>
              <a:gd name="T108" fmla="*/ 962 w 1014"/>
              <a:gd name="T109" fmla="*/ 802 h 803"/>
              <a:gd name="T110" fmla="*/ 1013 w 1014"/>
              <a:gd name="T111" fmla="*/ 753 h 803"/>
              <a:gd name="T112" fmla="*/ 1013 w 1014"/>
              <a:gd name="T113" fmla="*/ 424 h 803"/>
              <a:gd name="T114" fmla="*/ 1013 w 1014"/>
              <a:gd name="T115" fmla="*/ 272 h 803"/>
              <a:gd name="T116" fmla="*/ 1013 w 1014"/>
              <a:gd name="T117" fmla="*/ 195 h 803"/>
              <a:gd name="T118" fmla="*/ 1013 w 1014"/>
              <a:gd name="T119" fmla="*/ 195 h 803"/>
              <a:gd name="T120" fmla="*/ 962 w 1014"/>
              <a:gd name="T121" fmla="*/ 145 h 8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014" h="803">
                <a:moveTo>
                  <a:pt x="65" y="737"/>
                </a:moveTo>
                <a:lnTo>
                  <a:pt x="65" y="536"/>
                </a:lnTo>
                <a:lnTo>
                  <a:pt x="65" y="536"/>
                </a:lnTo>
                <a:cubicBezTo>
                  <a:pt x="84" y="545"/>
                  <a:pt x="105" y="551"/>
                  <a:pt x="127" y="551"/>
                </a:cubicBezTo>
                <a:lnTo>
                  <a:pt x="887" y="551"/>
                </a:lnTo>
                <a:lnTo>
                  <a:pt x="887" y="551"/>
                </a:lnTo>
                <a:cubicBezTo>
                  <a:pt x="908" y="551"/>
                  <a:pt x="929" y="545"/>
                  <a:pt x="948" y="536"/>
                </a:cubicBezTo>
                <a:lnTo>
                  <a:pt x="948" y="737"/>
                </a:lnTo>
                <a:lnTo>
                  <a:pt x="65" y="737"/>
                </a:lnTo>
                <a:close/>
                <a:moveTo>
                  <a:pt x="65" y="211"/>
                </a:moveTo>
                <a:lnTo>
                  <a:pt x="238" y="211"/>
                </a:lnTo>
                <a:lnTo>
                  <a:pt x="238" y="212"/>
                </a:lnTo>
                <a:lnTo>
                  <a:pt x="776" y="212"/>
                </a:lnTo>
                <a:lnTo>
                  <a:pt x="776" y="211"/>
                </a:lnTo>
                <a:lnTo>
                  <a:pt x="948" y="211"/>
                </a:lnTo>
                <a:lnTo>
                  <a:pt x="948" y="272"/>
                </a:lnTo>
                <a:lnTo>
                  <a:pt x="948" y="424"/>
                </a:lnTo>
                <a:lnTo>
                  <a:pt x="948" y="424"/>
                </a:lnTo>
                <a:cubicBezTo>
                  <a:pt x="948" y="458"/>
                  <a:pt x="920" y="485"/>
                  <a:pt x="887" y="485"/>
                </a:cubicBezTo>
                <a:lnTo>
                  <a:pt x="127" y="485"/>
                </a:lnTo>
                <a:lnTo>
                  <a:pt x="127" y="485"/>
                </a:lnTo>
                <a:cubicBezTo>
                  <a:pt x="93" y="485"/>
                  <a:pt x="65" y="458"/>
                  <a:pt x="65" y="424"/>
                </a:cubicBezTo>
                <a:lnTo>
                  <a:pt x="65" y="272"/>
                </a:lnTo>
                <a:lnTo>
                  <a:pt x="65" y="211"/>
                </a:lnTo>
                <a:close/>
                <a:moveTo>
                  <a:pt x="391" y="101"/>
                </a:moveTo>
                <a:lnTo>
                  <a:pt x="391" y="101"/>
                </a:lnTo>
                <a:cubicBezTo>
                  <a:pt x="425" y="78"/>
                  <a:pt x="465" y="66"/>
                  <a:pt x="507" y="66"/>
                </a:cubicBezTo>
                <a:lnTo>
                  <a:pt x="507" y="66"/>
                </a:lnTo>
                <a:cubicBezTo>
                  <a:pt x="549" y="66"/>
                  <a:pt x="589" y="78"/>
                  <a:pt x="623" y="101"/>
                </a:cubicBezTo>
                <a:lnTo>
                  <a:pt x="623" y="101"/>
                </a:lnTo>
                <a:cubicBezTo>
                  <a:pt x="642" y="113"/>
                  <a:pt x="657" y="128"/>
                  <a:pt x="670" y="145"/>
                </a:cubicBezTo>
                <a:lnTo>
                  <a:pt x="507" y="145"/>
                </a:lnTo>
                <a:lnTo>
                  <a:pt x="343" y="145"/>
                </a:lnTo>
                <a:lnTo>
                  <a:pt x="343" y="145"/>
                </a:lnTo>
                <a:cubicBezTo>
                  <a:pt x="357" y="129"/>
                  <a:pt x="373" y="113"/>
                  <a:pt x="391" y="101"/>
                </a:cubicBezTo>
                <a:close/>
                <a:moveTo>
                  <a:pt x="962" y="145"/>
                </a:moveTo>
                <a:lnTo>
                  <a:pt x="748" y="145"/>
                </a:lnTo>
                <a:lnTo>
                  <a:pt x="748" y="145"/>
                </a:lnTo>
                <a:cubicBezTo>
                  <a:pt x="728" y="106"/>
                  <a:pt x="698" y="72"/>
                  <a:pt x="660" y="47"/>
                </a:cubicBezTo>
                <a:lnTo>
                  <a:pt x="660" y="47"/>
                </a:lnTo>
                <a:cubicBezTo>
                  <a:pt x="615" y="16"/>
                  <a:pt x="562" y="0"/>
                  <a:pt x="507" y="0"/>
                </a:cubicBezTo>
                <a:lnTo>
                  <a:pt x="507" y="0"/>
                </a:lnTo>
                <a:cubicBezTo>
                  <a:pt x="452" y="0"/>
                  <a:pt x="399" y="16"/>
                  <a:pt x="354" y="47"/>
                </a:cubicBezTo>
                <a:lnTo>
                  <a:pt x="354" y="47"/>
                </a:lnTo>
                <a:cubicBezTo>
                  <a:pt x="316" y="72"/>
                  <a:pt x="286" y="106"/>
                  <a:pt x="266" y="146"/>
                </a:cubicBezTo>
                <a:lnTo>
                  <a:pt x="53" y="146"/>
                </a:lnTo>
                <a:lnTo>
                  <a:pt x="53" y="146"/>
                </a:lnTo>
                <a:cubicBezTo>
                  <a:pt x="24" y="146"/>
                  <a:pt x="0" y="170"/>
                  <a:pt x="0" y="198"/>
                </a:cubicBezTo>
                <a:lnTo>
                  <a:pt x="0" y="272"/>
                </a:lnTo>
                <a:lnTo>
                  <a:pt x="0" y="424"/>
                </a:lnTo>
                <a:lnTo>
                  <a:pt x="0" y="753"/>
                </a:lnTo>
                <a:lnTo>
                  <a:pt x="0" y="753"/>
                </a:lnTo>
                <a:cubicBezTo>
                  <a:pt x="0" y="780"/>
                  <a:pt x="23" y="802"/>
                  <a:pt x="51" y="802"/>
                </a:cubicBezTo>
                <a:lnTo>
                  <a:pt x="962" y="802"/>
                </a:lnTo>
                <a:lnTo>
                  <a:pt x="962" y="802"/>
                </a:lnTo>
                <a:cubicBezTo>
                  <a:pt x="990" y="802"/>
                  <a:pt x="1013" y="780"/>
                  <a:pt x="1013" y="753"/>
                </a:cubicBezTo>
                <a:lnTo>
                  <a:pt x="1013" y="424"/>
                </a:lnTo>
                <a:lnTo>
                  <a:pt x="1013" y="272"/>
                </a:lnTo>
                <a:lnTo>
                  <a:pt x="1013" y="195"/>
                </a:lnTo>
                <a:lnTo>
                  <a:pt x="1013" y="195"/>
                </a:lnTo>
                <a:cubicBezTo>
                  <a:pt x="1013" y="167"/>
                  <a:pt x="990" y="145"/>
                  <a:pt x="962" y="14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8" name="Freeform 187"/>
          <p:cNvSpPr>
            <a:spLocks noChangeArrowheads="1"/>
          </p:cNvSpPr>
          <p:nvPr/>
        </p:nvSpPr>
        <p:spPr bwMode="auto">
          <a:xfrm>
            <a:off x="10911002" y="7462109"/>
            <a:ext cx="1143579" cy="979499"/>
          </a:xfrm>
          <a:custGeom>
            <a:avLst/>
            <a:gdLst>
              <a:gd name="T0" fmla="*/ 67 w 1015"/>
              <a:gd name="T1" fmla="*/ 530 h 867"/>
              <a:gd name="T2" fmla="*/ 180 w 1015"/>
              <a:gd name="T3" fmla="*/ 587 h 867"/>
              <a:gd name="T4" fmla="*/ 213 w 1015"/>
              <a:gd name="T5" fmla="*/ 619 h 867"/>
              <a:gd name="T6" fmla="*/ 246 w 1015"/>
              <a:gd name="T7" fmla="*/ 587 h 867"/>
              <a:gd name="T8" fmla="*/ 770 w 1015"/>
              <a:gd name="T9" fmla="*/ 530 h 867"/>
              <a:gd name="T10" fmla="*/ 770 w 1015"/>
              <a:gd name="T11" fmla="*/ 587 h 867"/>
              <a:gd name="T12" fmla="*/ 802 w 1015"/>
              <a:gd name="T13" fmla="*/ 619 h 867"/>
              <a:gd name="T14" fmla="*/ 835 w 1015"/>
              <a:gd name="T15" fmla="*/ 530 h 867"/>
              <a:gd name="T16" fmla="*/ 949 w 1015"/>
              <a:gd name="T17" fmla="*/ 801 h 867"/>
              <a:gd name="T18" fmla="*/ 508 w 1015"/>
              <a:gd name="T19" fmla="*/ 192 h 867"/>
              <a:gd name="T20" fmla="*/ 949 w 1015"/>
              <a:gd name="T21" fmla="*/ 463 h 867"/>
              <a:gd name="T22" fmla="*/ 835 w 1015"/>
              <a:gd name="T23" fmla="*/ 442 h 867"/>
              <a:gd name="T24" fmla="*/ 802 w 1015"/>
              <a:gd name="T25" fmla="*/ 409 h 867"/>
              <a:gd name="T26" fmla="*/ 770 w 1015"/>
              <a:gd name="T27" fmla="*/ 442 h 867"/>
              <a:gd name="T28" fmla="*/ 246 w 1015"/>
              <a:gd name="T29" fmla="*/ 463 h 867"/>
              <a:gd name="T30" fmla="*/ 246 w 1015"/>
              <a:gd name="T31" fmla="*/ 442 h 867"/>
              <a:gd name="T32" fmla="*/ 213 w 1015"/>
              <a:gd name="T33" fmla="*/ 409 h 867"/>
              <a:gd name="T34" fmla="*/ 180 w 1015"/>
              <a:gd name="T35" fmla="*/ 463 h 867"/>
              <a:gd name="T36" fmla="*/ 67 w 1015"/>
              <a:gd name="T37" fmla="*/ 193 h 867"/>
              <a:gd name="T38" fmla="*/ 337 w 1015"/>
              <a:gd name="T39" fmla="*/ 117 h 867"/>
              <a:gd name="T40" fmla="*/ 678 w 1015"/>
              <a:gd name="T41" fmla="*/ 65 h 867"/>
              <a:gd name="T42" fmla="*/ 678 w 1015"/>
              <a:gd name="T43" fmla="*/ 117 h 867"/>
              <a:gd name="T44" fmla="*/ 508 w 1015"/>
              <a:gd name="T45" fmla="*/ 126 h 867"/>
              <a:gd name="T46" fmla="*/ 336 w 1015"/>
              <a:gd name="T47" fmla="*/ 126 h 867"/>
              <a:gd name="T48" fmla="*/ 964 w 1015"/>
              <a:gd name="T49" fmla="*/ 126 h 867"/>
              <a:gd name="T50" fmla="*/ 742 w 1015"/>
              <a:gd name="T51" fmla="*/ 126 h 867"/>
              <a:gd name="T52" fmla="*/ 744 w 1015"/>
              <a:gd name="T53" fmla="*/ 35 h 867"/>
              <a:gd name="T54" fmla="*/ 703 w 1015"/>
              <a:gd name="T55" fmla="*/ 0 h 867"/>
              <a:gd name="T56" fmla="*/ 312 w 1015"/>
              <a:gd name="T57" fmla="*/ 0 h 867"/>
              <a:gd name="T58" fmla="*/ 271 w 1015"/>
              <a:gd name="T59" fmla="*/ 117 h 867"/>
              <a:gd name="T60" fmla="*/ 273 w 1015"/>
              <a:gd name="T61" fmla="*/ 126 h 867"/>
              <a:gd name="T62" fmla="*/ 54 w 1015"/>
              <a:gd name="T63" fmla="*/ 127 h 867"/>
              <a:gd name="T64" fmla="*/ 0 w 1015"/>
              <a:gd name="T65" fmla="*/ 815 h 867"/>
              <a:gd name="T66" fmla="*/ 51 w 1015"/>
              <a:gd name="T67" fmla="*/ 866 h 867"/>
              <a:gd name="T68" fmla="*/ 964 w 1015"/>
              <a:gd name="T69" fmla="*/ 866 h 867"/>
              <a:gd name="T70" fmla="*/ 1014 w 1015"/>
              <a:gd name="T71" fmla="*/ 178 h 867"/>
              <a:gd name="T72" fmla="*/ 964 w 1015"/>
              <a:gd name="T73" fmla="*/ 126 h 8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015" h="867">
                <a:moveTo>
                  <a:pt x="67" y="801"/>
                </a:moveTo>
                <a:lnTo>
                  <a:pt x="67" y="530"/>
                </a:lnTo>
                <a:lnTo>
                  <a:pt x="180" y="530"/>
                </a:lnTo>
                <a:lnTo>
                  <a:pt x="180" y="587"/>
                </a:lnTo>
                <a:lnTo>
                  <a:pt x="180" y="587"/>
                </a:lnTo>
                <a:cubicBezTo>
                  <a:pt x="180" y="605"/>
                  <a:pt x="195" y="619"/>
                  <a:pt x="213" y="619"/>
                </a:cubicBezTo>
                <a:lnTo>
                  <a:pt x="213" y="619"/>
                </a:lnTo>
                <a:cubicBezTo>
                  <a:pt x="231" y="619"/>
                  <a:pt x="246" y="605"/>
                  <a:pt x="246" y="587"/>
                </a:cubicBezTo>
                <a:lnTo>
                  <a:pt x="246" y="530"/>
                </a:lnTo>
                <a:lnTo>
                  <a:pt x="770" y="530"/>
                </a:lnTo>
                <a:lnTo>
                  <a:pt x="770" y="587"/>
                </a:lnTo>
                <a:lnTo>
                  <a:pt x="770" y="587"/>
                </a:lnTo>
                <a:cubicBezTo>
                  <a:pt x="770" y="605"/>
                  <a:pt x="784" y="619"/>
                  <a:pt x="802" y="619"/>
                </a:cubicBezTo>
                <a:lnTo>
                  <a:pt x="802" y="619"/>
                </a:lnTo>
                <a:cubicBezTo>
                  <a:pt x="820" y="619"/>
                  <a:pt x="835" y="605"/>
                  <a:pt x="835" y="587"/>
                </a:cubicBezTo>
                <a:lnTo>
                  <a:pt x="835" y="530"/>
                </a:lnTo>
                <a:lnTo>
                  <a:pt x="949" y="530"/>
                </a:lnTo>
                <a:lnTo>
                  <a:pt x="949" y="801"/>
                </a:lnTo>
                <a:lnTo>
                  <a:pt x="67" y="801"/>
                </a:lnTo>
                <a:close/>
                <a:moveTo>
                  <a:pt x="508" y="192"/>
                </a:moveTo>
                <a:lnTo>
                  <a:pt x="949" y="192"/>
                </a:lnTo>
                <a:lnTo>
                  <a:pt x="949" y="463"/>
                </a:lnTo>
                <a:lnTo>
                  <a:pt x="835" y="463"/>
                </a:lnTo>
                <a:lnTo>
                  <a:pt x="835" y="442"/>
                </a:lnTo>
                <a:lnTo>
                  <a:pt x="835" y="442"/>
                </a:lnTo>
                <a:cubicBezTo>
                  <a:pt x="835" y="424"/>
                  <a:pt x="820" y="409"/>
                  <a:pt x="802" y="409"/>
                </a:cubicBezTo>
                <a:lnTo>
                  <a:pt x="802" y="409"/>
                </a:lnTo>
                <a:cubicBezTo>
                  <a:pt x="784" y="409"/>
                  <a:pt x="770" y="424"/>
                  <a:pt x="770" y="442"/>
                </a:cubicBezTo>
                <a:lnTo>
                  <a:pt x="770" y="463"/>
                </a:lnTo>
                <a:lnTo>
                  <a:pt x="246" y="463"/>
                </a:lnTo>
                <a:lnTo>
                  <a:pt x="246" y="442"/>
                </a:lnTo>
                <a:lnTo>
                  <a:pt x="246" y="442"/>
                </a:lnTo>
                <a:cubicBezTo>
                  <a:pt x="246" y="424"/>
                  <a:pt x="231" y="409"/>
                  <a:pt x="213" y="409"/>
                </a:cubicBezTo>
                <a:lnTo>
                  <a:pt x="213" y="409"/>
                </a:lnTo>
                <a:cubicBezTo>
                  <a:pt x="195" y="409"/>
                  <a:pt x="180" y="424"/>
                  <a:pt x="180" y="442"/>
                </a:cubicBezTo>
                <a:lnTo>
                  <a:pt x="180" y="463"/>
                </a:lnTo>
                <a:lnTo>
                  <a:pt x="67" y="463"/>
                </a:lnTo>
                <a:lnTo>
                  <a:pt x="67" y="193"/>
                </a:lnTo>
                <a:lnTo>
                  <a:pt x="508" y="192"/>
                </a:lnTo>
                <a:close/>
                <a:moveTo>
                  <a:pt x="337" y="117"/>
                </a:moveTo>
                <a:lnTo>
                  <a:pt x="337" y="65"/>
                </a:lnTo>
                <a:lnTo>
                  <a:pt x="678" y="65"/>
                </a:lnTo>
                <a:lnTo>
                  <a:pt x="678" y="117"/>
                </a:lnTo>
                <a:lnTo>
                  <a:pt x="678" y="117"/>
                </a:lnTo>
                <a:cubicBezTo>
                  <a:pt x="678" y="120"/>
                  <a:pt x="679" y="123"/>
                  <a:pt x="679" y="126"/>
                </a:cubicBezTo>
                <a:lnTo>
                  <a:pt x="508" y="126"/>
                </a:lnTo>
                <a:lnTo>
                  <a:pt x="336" y="126"/>
                </a:lnTo>
                <a:lnTo>
                  <a:pt x="336" y="126"/>
                </a:lnTo>
                <a:cubicBezTo>
                  <a:pt x="337" y="123"/>
                  <a:pt x="337" y="120"/>
                  <a:pt x="337" y="117"/>
                </a:cubicBezTo>
                <a:close/>
                <a:moveTo>
                  <a:pt x="964" y="126"/>
                </a:moveTo>
                <a:lnTo>
                  <a:pt x="742" y="126"/>
                </a:lnTo>
                <a:lnTo>
                  <a:pt x="742" y="126"/>
                </a:lnTo>
                <a:cubicBezTo>
                  <a:pt x="744" y="123"/>
                  <a:pt x="744" y="120"/>
                  <a:pt x="744" y="117"/>
                </a:cubicBezTo>
                <a:lnTo>
                  <a:pt x="744" y="35"/>
                </a:lnTo>
                <a:lnTo>
                  <a:pt x="744" y="35"/>
                </a:lnTo>
                <a:cubicBezTo>
                  <a:pt x="744" y="12"/>
                  <a:pt x="723" y="0"/>
                  <a:pt x="703" y="0"/>
                </a:cubicBezTo>
                <a:lnTo>
                  <a:pt x="312" y="0"/>
                </a:lnTo>
                <a:lnTo>
                  <a:pt x="312" y="0"/>
                </a:lnTo>
                <a:cubicBezTo>
                  <a:pt x="292" y="0"/>
                  <a:pt x="271" y="12"/>
                  <a:pt x="271" y="35"/>
                </a:cubicBezTo>
                <a:lnTo>
                  <a:pt x="271" y="117"/>
                </a:lnTo>
                <a:lnTo>
                  <a:pt x="271" y="117"/>
                </a:lnTo>
                <a:cubicBezTo>
                  <a:pt x="271" y="120"/>
                  <a:pt x="272" y="124"/>
                  <a:pt x="273" y="126"/>
                </a:cubicBezTo>
                <a:lnTo>
                  <a:pt x="54" y="127"/>
                </a:lnTo>
                <a:lnTo>
                  <a:pt x="54" y="127"/>
                </a:lnTo>
                <a:cubicBezTo>
                  <a:pt x="24" y="127"/>
                  <a:pt x="0" y="152"/>
                  <a:pt x="0" y="183"/>
                </a:cubicBezTo>
                <a:lnTo>
                  <a:pt x="0" y="815"/>
                </a:lnTo>
                <a:lnTo>
                  <a:pt x="0" y="815"/>
                </a:lnTo>
                <a:cubicBezTo>
                  <a:pt x="0" y="843"/>
                  <a:pt x="23" y="866"/>
                  <a:pt x="51" y="866"/>
                </a:cubicBezTo>
                <a:lnTo>
                  <a:pt x="964" y="866"/>
                </a:lnTo>
                <a:lnTo>
                  <a:pt x="964" y="866"/>
                </a:lnTo>
                <a:cubicBezTo>
                  <a:pt x="992" y="866"/>
                  <a:pt x="1014" y="843"/>
                  <a:pt x="1014" y="815"/>
                </a:cubicBezTo>
                <a:lnTo>
                  <a:pt x="1014" y="178"/>
                </a:lnTo>
                <a:lnTo>
                  <a:pt x="1014" y="178"/>
                </a:lnTo>
                <a:cubicBezTo>
                  <a:pt x="1014" y="150"/>
                  <a:pt x="992" y="126"/>
                  <a:pt x="964" y="12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8" name="CuadroTexto 387"/>
          <p:cNvSpPr txBox="1"/>
          <p:nvPr/>
        </p:nvSpPr>
        <p:spPr>
          <a:xfrm>
            <a:off x="16357167" y="3693441"/>
            <a:ext cx="531369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Tree</a:t>
            </a:r>
          </a:p>
          <a:p>
            <a:r>
              <a:rPr lang="en-US" sz="72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Infographics</a:t>
            </a:r>
          </a:p>
        </p:txBody>
      </p:sp>
      <p:sp>
        <p:nvSpPr>
          <p:cNvPr id="389" name="CuadroTexto 388"/>
          <p:cNvSpPr txBox="1"/>
          <p:nvPr/>
        </p:nvSpPr>
        <p:spPr>
          <a:xfrm>
            <a:off x="16367715" y="6194384"/>
            <a:ext cx="563783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2"/>
                </a:solidFill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sp>
        <p:nvSpPr>
          <p:cNvPr id="390" name="CuadroTexto 389"/>
          <p:cNvSpPr txBox="1"/>
          <p:nvPr/>
        </p:nvSpPr>
        <p:spPr>
          <a:xfrm>
            <a:off x="7841521" y="2593767"/>
            <a:ext cx="17544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391" name="Rectángulo 390"/>
          <p:cNvSpPr/>
          <p:nvPr/>
        </p:nvSpPr>
        <p:spPr>
          <a:xfrm>
            <a:off x="7421717" y="3033507"/>
            <a:ext cx="258917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392" name="CuadroTexto 391"/>
          <p:cNvSpPr txBox="1"/>
          <p:nvPr/>
        </p:nvSpPr>
        <p:spPr>
          <a:xfrm>
            <a:off x="4409453" y="6625064"/>
            <a:ext cx="17544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393" name="Rectángulo 392"/>
          <p:cNvSpPr/>
          <p:nvPr/>
        </p:nvSpPr>
        <p:spPr>
          <a:xfrm>
            <a:off x="3989649" y="7064804"/>
            <a:ext cx="258917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394" name="CuadroTexto 393"/>
          <p:cNvSpPr txBox="1"/>
          <p:nvPr/>
        </p:nvSpPr>
        <p:spPr>
          <a:xfrm>
            <a:off x="10650425" y="8602889"/>
            <a:ext cx="17544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395" name="Rectángulo 394"/>
          <p:cNvSpPr/>
          <p:nvPr/>
        </p:nvSpPr>
        <p:spPr>
          <a:xfrm>
            <a:off x="10230621" y="9042629"/>
            <a:ext cx="258917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396" name="CuadroTexto 395"/>
          <p:cNvSpPr txBox="1"/>
          <p:nvPr/>
        </p:nvSpPr>
        <p:spPr>
          <a:xfrm>
            <a:off x="11281722" y="4662000"/>
            <a:ext cx="17544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397" name="Rectángulo 396"/>
          <p:cNvSpPr/>
          <p:nvPr/>
        </p:nvSpPr>
        <p:spPr>
          <a:xfrm>
            <a:off x="10861918" y="5101740"/>
            <a:ext cx="258917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</p:spTree>
    <p:extLst>
      <p:ext uri="{BB962C8B-B14F-4D97-AF65-F5344CB8AC3E}">
        <p14:creationId xmlns:p14="http://schemas.microsoft.com/office/powerpoint/2010/main" val="76273862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Tree Infographics Dark">
      <a:dk1>
        <a:srgbClr val="FEFCFF"/>
      </a:dk1>
      <a:lt1>
        <a:srgbClr val="FFFFFF"/>
      </a:lt1>
      <a:dk2>
        <a:srgbClr val="FEFCFF"/>
      </a:dk2>
      <a:lt2>
        <a:srgbClr val="363E48"/>
      </a:lt2>
      <a:accent1>
        <a:srgbClr val="20642E"/>
      </a:accent1>
      <a:accent2>
        <a:srgbClr val="027D79"/>
      </a:accent2>
      <a:accent3>
        <a:srgbClr val="0BB377"/>
      </a:accent3>
      <a:accent4>
        <a:srgbClr val="10DA83"/>
      </a:accent4>
      <a:accent5>
        <a:srgbClr val="12365A"/>
      </a:accent5>
      <a:accent6>
        <a:srgbClr val="755042"/>
      </a:accent6>
      <a:hlink>
        <a:srgbClr val="919191"/>
      </a:hlink>
      <a:folHlink>
        <a:srgbClr val="B2B2B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89055</TotalTime>
  <Words>684</Words>
  <Application>Microsoft Macintosh PowerPoint</Application>
  <PresentationFormat>Custom</PresentationFormat>
  <Paragraphs>145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Calibri</vt:lpstr>
      <vt:lpstr>Lato</vt:lpstr>
      <vt:lpstr>Lato Heavy</vt:lpstr>
      <vt:lpstr>Lato Light</vt:lpstr>
      <vt:lpstr>Montserrat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Lopez Luis Enrique</cp:lastModifiedBy>
  <cp:revision>15641</cp:revision>
  <dcterms:created xsi:type="dcterms:W3CDTF">2014-11-12T21:47:38Z</dcterms:created>
  <dcterms:modified xsi:type="dcterms:W3CDTF">2019-06-14T15:50:44Z</dcterms:modified>
  <cp:category/>
</cp:coreProperties>
</file>